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31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9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40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612914D-FB88-4920-862D-E05F3CD0C9CE}" type="datetimeFigureOut">
              <a:rPr lang="en-US" smtClean="0"/>
              <a:t>2/20/2019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9AE2E5-E200-496E-949C-5233CAC7690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22436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09AE2E5-E200-496E-949C-5233CAC7690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6757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55F259-CCE6-41F9-A3CD-929624539633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6614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21ED62-63A3-4EA3-838F-BF163216E556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21962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13666-C08B-4A3D-8C68-7193E1903872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25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642C5D-C20F-4E61-AAA8-1851E65DB195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6474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B5B9B1-0C08-4D4C-92E6-E0589BCB4B84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95033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C049A2-F6B4-4F62-9C30-C41FDA1EC9E0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1159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DE63E7-9020-4FDC-8D68-4A16DAC19B59}" type="datetime1">
              <a:rPr lang="en-US" smtClean="0"/>
              <a:t>2/20/2019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3792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B22EE8-242D-41C3-9AF4-0CACB048C83F}" type="datetime1">
              <a:rPr lang="en-US" smtClean="0"/>
              <a:t>2/20/2019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67900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A4F8B1-39F8-4463-B43C-F8E773599FEF}" type="datetime1">
              <a:rPr lang="en-US" smtClean="0"/>
              <a:t>2/20/2019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376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400C7C-7347-4DB9-8B58-73D478F985CA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69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AF774-E0D0-4356-A953-C91BB096BA0A}" type="datetime1">
              <a:rPr lang="en-US" smtClean="0"/>
              <a:t>2/20/2019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2017 Winter PC Meeting http://www.google.com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681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A7C78E-BE6A-46E9-BDBE-0F0D9CC1ED96}" type="datetime1">
              <a:rPr lang="en-US" smtClean="0"/>
              <a:t>2/20/2019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2017 Winter PC Meeting http://www.google.com 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34A10-0051-4491-97AC-813AC58F062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9126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logo rgb-dark red.t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10499148" y="5601335"/>
            <a:ext cx="1600200" cy="112014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3648" y="0"/>
            <a:ext cx="10515600" cy="1325563"/>
          </a:xfrm>
        </p:spPr>
        <p:txBody>
          <a:bodyPr/>
          <a:lstStyle/>
          <a:p>
            <a:r>
              <a:rPr lang="en-US" dirty="0">
                <a:solidFill>
                  <a:schemeClr val="accent1">
                    <a:lumMod val="75000"/>
                  </a:schemeClr>
                </a:solidFill>
              </a:rPr>
              <a:t>REPORT</a:t>
            </a:r>
            <a:r>
              <a:rPr lang="en-US" dirty="0"/>
              <a:t>: Nomination Committee^</a:t>
            </a:r>
            <a:br>
              <a:rPr lang="en-US" dirty="0"/>
            </a:br>
            <a:r>
              <a:rPr lang="en-US" sz="2000" dirty="0"/>
              <a:t>Len Malczynski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46980"/>
            <a:ext cx="10515600" cy="4491969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000" b="1" dirty="0"/>
              <a:t>Main events and achievements of 2018</a:t>
            </a:r>
          </a:p>
          <a:p>
            <a:r>
              <a:rPr lang="en-US" sz="2000" dirty="0"/>
              <a:t>Motion: Move that the following persons be appointed to the following Policy Council roles staring in 2020*</a:t>
            </a:r>
          </a:p>
          <a:p>
            <a:pPr lvl="1"/>
            <a:r>
              <a:rPr lang="en-US" sz="1800" dirty="0"/>
              <a:t>President Elect: Paulo Goncalves (2020), President (2021), Past President (2022)</a:t>
            </a:r>
          </a:p>
          <a:p>
            <a:pPr lvl="1"/>
            <a:r>
              <a:rPr lang="en-US" sz="1800" dirty="0"/>
              <a:t>VP Chapter Activities: Stefano Armenia (2020-2022)</a:t>
            </a:r>
          </a:p>
          <a:p>
            <a:pPr lvl="1"/>
            <a:r>
              <a:rPr lang="en-US" sz="1800" dirty="0"/>
              <a:t>VP Pre-College Education: Diana Fisher (2020-2022)</a:t>
            </a:r>
          </a:p>
          <a:p>
            <a:pPr lvl="1"/>
            <a:r>
              <a:rPr lang="en-US" sz="1800" dirty="0"/>
              <a:t>Members At Large</a:t>
            </a:r>
          </a:p>
          <a:p>
            <a:pPr lvl="2"/>
            <a:r>
              <a:rPr lang="en-US" sz="1700" dirty="0" err="1"/>
              <a:t>Munaf</a:t>
            </a:r>
            <a:r>
              <a:rPr lang="en-US" sz="1700" dirty="0"/>
              <a:t> Aamir (2020-2022)</a:t>
            </a:r>
          </a:p>
          <a:p>
            <a:pPr lvl="2"/>
            <a:r>
              <a:rPr lang="en-US" sz="1700" dirty="0"/>
              <a:t>Carl Smith (2020-2022)</a:t>
            </a:r>
          </a:p>
          <a:p>
            <a:pPr lvl="2"/>
            <a:r>
              <a:rPr lang="en-US" sz="1700" dirty="0"/>
              <a:t>Thomas </a:t>
            </a:r>
            <a:r>
              <a:rPr lang="en-US" sz="1700" dirty="0" err="1"/>
              <a:t>Fiddaman</a:t>
            </a:r>
            <a:r>
              <a:rPr lang="en-US" sz="1700" dirty="0"/>
              <a:t> (2020-2022)</a:t>
            </a:r>
          </a:p>
          <a:p>
            <a:pPr lvl="2"/>
            <a:r>
              <a:rPr lang="en-US" sz="1700" dirty="0"/>
              <a:t>Will Glass-Hussein (2020-2022)</a:t>
            </a:r>
            <a:br>
              <a:rPr lang="en-US" sz="1700" dirty="0"/>
            </a:br>
            <a:endParaRPr lang="en-US" sz="1700" dirty="0"/>
          </a:p>
          <a:p>
            <a:pPr marL="0" indent="0">
              <a:buNone/>
            </a:pPr>
            <a:r>
              <a:rPr lang="en-US" sz="2000" b="1" dirty="0"/>
              <a:t>Support, cooperation, resources needed &amp; potential obstacles/issues.</a:t>
            </a:r>
          </a:p>
          <a:p>
            <a:r>
              <a:rPr lang="en-US" sz="2000" dirty="0"/>
              <a:t>Ask all Policy Council members to suggest candidates for any position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2019 Winter Policy Council Meeting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55852D4-319B-40A0-9A3E-2FE5BB3957AA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514" t="11582" r="21190" b="42482"/>
          <a:stretch/>
        </p:blipFill>
        <p:spPr>
          <a:xfrm>
            <a:off x="10715949" y="226909"/>
            <a:ext cx="1130988" cy="132108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5BD1618C-E963-4679-A810-429281887BD5}"/>
              </a:ext>
            </a:extLst>
          </p:cNvPr>
          <p:cNvSpPr txBox="1"/>
          <p:nvPr/>
        </p:nvSpPr>
        <p:spPr>
          <a:xfrm>
            <a:off x="474740" y="6077093"/>
            <a:ext cx="54176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*All candidates have been contacted and have agreed to serve.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69B42A-0EFE-4DCA-A262-AD83227129B0}"/>
              </a:ext>
            </a:extLst>
          </p:cNvPr>
          <p:cNvSpPr txBox="1"/>
          <p:nvPr/>
        </p:nvSpPr>
        <p:spPr>
          <a:xfrm>
            <a:off x="474740" y="5707761"/>
            <a:ext cx="9781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600" dirty="0"/>
              <a:t>^Members: Martin </a:t>
            </a:r>
            <a:r>
              <a:rPr lang="en-US" sz="1600" dirty="0" err="1"/>
              <a:t>Schaffernicht</a:t>
            </a:r>
            <a:r>
              <a:rPr lang="en-US" sz="1600" dirty="0"/>
              <a:t>, Ignacio Martinez-</a:t>
            </a:r>
            <a:r>
              <a:rPr lang="en-US" sz="1600" dirty="0" err="1"/>
              <a:t>Moyano</a:t>
            </a:r>
            <a:r>
              <a:rPr lang="en-US" sz="1600" dirty="0"/>
              <a:t>, David Lane, Rogelio Oliva, Shayne Gary, Len Malczynski</a:t>
            </a:r>
          </a:p>
        </p:txBody>
      </p:sp>
    </p:spTree>
    <p:extLst>
      <p:ext uri="{BB962C8B-B14F-4D97-AF65-F5344CB8AC3E}">
        <p14:creationId xmlns:p14="http://schemas.microsoft.com/office/powerpoint/2010/main" val="7659035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528</TotalTime>
  <Words>126</Words>
  <Application>Microsoft Office PowerPoint</Application>
  <PresentationFormat>Widescreen</PresentationFormat>
  <Paragraphs>17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REPORT: Nomination Committee^ Len Malczynski</vt:lpstr>
    </vt:vector>
  </TitlesOfParts>
  <Company>University at Albany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Bahaddin, Babak</dc:creator>
  <cp:lastModifiedBy>Leonard Anthony Malczynski</cp:lastModifiedBy>
  <cp:revision>50</cp:revision>
  <dcterms:created xsi:type="dcterms:W3CDTF">2017-01-06T18:04:05Z</dcterms:created>
  <dcterms:modified xsi:type="dcterms:W3CDTF">2019-02-20T23:12:11Z</dcterms:modified>
</cp:coreProperties>
</file>