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2" autoAdjust="0"/>
    <p:restoredTop sz="94660"/>
  </p:normalViewPr>
  <p:slideViewPr>
    <p:cSldViewPr snapToGrid="0">
      <p:cViewPr varScale="1">
        <p:scale>
          <a:sx n="93" d="100"/>
          <a:sy n="93" d="100"/>
        </p:scale>
        <p:origin x="7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5/10/relationships/revisionInfo" Target="revisionInfo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2914D-FB88-4920-862D-E05F3CD0C9CE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AE2E5-E200-496E-949C-5233CAC76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43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AE2E5-E200-496E-949C-5233CAC769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5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F259-CCE6-41F9-A3CD-929624539633}" type="datetime1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D62-63A3-4EA3-838F-BF163216E556}" type="datetime1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9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3666-C08B-4A3D-8C68-7193E1903872}" type="datetime1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2C5D-C20F-4E61-AAA8-1851E65DB195}" type="datetime1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47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B9B1-0C08-4D4C-92E6-E0589BCB4B84}" type="datetime1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0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049A2-F6B4-4F62-9C30-C41FDA1EC9E0}" type="datetime1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5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63E7-9020-4FDC-8D68-4A16DAC19B59}" type="datetime1">
              <a:rPr lang="en-US" smtClean="0"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7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2EE8-242D-41C3-9AF4-0CACB048C83F}" type="datetime1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9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F8B1-39F8-4463-B43C-F8E773599FEF}" type="datetime1">
              <a:rPr lang="en-US" smtClean="0"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3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0C7C-7347-4DB9-8B58-73D478F985CA}" type="datetime1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69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AF774-E0D0-4356-A953-C91BB096BA0A}" type="datetime1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8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7C78E-BE6A-46E9-BDBE-0F0D9CC1ED96}" type="datetime1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://www.googl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 rgb-dark red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591800" y="5681014"/>
            <a:ext cx="1600200" cy="11201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648" y="0"/>
            <a:ext cx="9868641" cy="1325563"/>
          </a:xfrm>
        </p:spPr>
        <p:txBody>
          <a:bodyPr/>
          <a:lstStyle/>
          <a:p>
            <a:r>
              <a:rPr lang="en-US" dirty="0">
                <a:hlinkClick r:id="rId4"/>
              </a:rPr>
              <a:t>Report</a:t>
            </a:r>
            <a:r>
              <a:rPr lang="en-US" dirty="0"/>
              <a:t>, </a:t>
            </a:r>
            <a:r>
              <a:rPr lang="en-US" dirty="0" smtClean="0"/>
              <a:t>Pre-College </a:t>
            </a:r>
            <a:r>
              <a:rPr lang="en-US" dirty="0" err="1" smtClean="0"/>
              <a:t>Education,Diana</a:t>
            </a:r>
            <a:r>
              <a:rPr lang="en-US" dirty="0" smtClean="0"/>
              <a:t> Fisher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13" y="1097628"/>
            <a:ext cx="11906344" cy="561102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b="1" dirty="0"/>
              <a:t>Main events and achievements of 2017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ST/SD outreach to pre-college educators in Chile, Singapore and the US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Continued emphasis on curriculum and training, including design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/>
              <a:t> </a:t>
            </a:r>
            <a:r>
              <a:rPr lang="en-US" sz="2000" dirty="0" smtClean="0"/>
              <a:t>    and 2/3 implementation of new SD app, </a:t>
            </a:r>
            <a:r>
              <a:rPr lang="en-US" sz="2000" b="1" i="1" dirty="0" smtClean="0"/>
              <a:t>Splash!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 smtClean="0"/>
              <a:t>Main </a:t>
            </a:r>
            <a:r>
              <a:rPr lang="en-US" sz="2000" b="1" dirty="0"/>
              <a:t>aims for 2018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SD outreach to pre-college educators in Reykjavik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Continue ST/SD support for 37 pre-college educators in </a:t>
            </a:r>
            <a:r>
              <a:rPr lang="en-US" sz="2000" dirty="0" smtClean="0"/>
              <a:t>Chile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Finish Version 1 of </a:t>
            </a:r>
            <a:r>
              <a:rPr lang="en-US" sz="2000" b="1" i="1" dirty="0" smtClean="0"/>
              <a:t>Splash! </a:t>
            </a:r>
            <a:r>
              <a:rPr lang="en-US" sz="2000" dirty="0" smtClean="0"/>
              <a:t> We have 2/3 of the funding.  $14,000 still needed.  How do we get the word out?</a:t>
            </a:r>
            <a:endParaRPr 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 smtClean="0"/>
              <a:t>Support</a:t>
            </a:r>
            <a:r>
              <a:rPr lang="en-US" sz="2000" b="1" dirty="0"/>
              <a:t>, cooperation, </a:t>
            </a:r>
            <a:r>
              <a:rPr lang="en-US" sz="2000" b="1" dirty="0" smtClean="0"/>
              <a:t>resources </a:t>
            </a:r>
            <a:r>
              <a:rPr lang="en-US" sz="2000" b="1" dirty="0"/>
              <a:t>needed &amp; potential obstacles/issues.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F</a:t>
            </a:r>
            <a:r>
              <a:rPr lang="en-US" sz="2000" dirty="0" smtClean="0"/>
              <a:t>unding for pre-college ST/SD outreach efforts internationally</a:t>
            </a:r>
            <a:r>
              <a:rPr lang="en-US" sz="2000" dirty="0"/>
              <a:t> </a:t>
            </a:r>
            <a:r>
              <a:rPr lang="en-US" sz="2000" dirty="0" smtClean="0"/>
              <a:t>and  to support experienced SD pre-college educators to attend ISDC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System </a:t>
            </a:r>
            <a:r>
              <a:rPr lang="en-US" sz="2000" dirty="0" err="1" smtClean="0"/>
              <a:t>dynamicists</a:t>
            </a:r>
            <a:r>
              <a:rPr lang="en-US" sz="2000" dirty="0" smtClean="0"/>
              <a:t> willing to </a:t>
            </a:r>
            <a:r>
              <a:rPr lang="en-US" sz="2000" smtClean="0"/>
              <a:t>interact with and coach K-12 </a:t>
            </a:r>
            <a:r>
              <a:rPr lang="en-US" sz="2000" dirty="0" smtClean="0"/>
              <a:t>educators</a:t>
            </a:r>
            <a:endParaRPr 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 smtClean="0"/>
              <a:t>1 </a:t>
            </a:r>
            <a:r>
              <a:rPr lang="en-US" sz="2000" b="1" dirty="0"/>
              <a:t>major goal for the Society (as a whole) to achieve over the next 3 years: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Consistent and visible support for the pre-college pipeline of SD in pre-college education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</a:t>
            </a:r>
            <a:endParaRPr lang="en-US" sz="20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 Winter PC Meeting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148" y="68014"/>
            <a:ext cx="1625283" cy="20031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69108" y="1859132"/>
            <a:ext cx="878526" cy="825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803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163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Report, Pre-College Education,Diana Fisher</vt:lpstr>
    </vt:vector>
  </TitlesOfParts>
  <Company>University at Albany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Bahaddin, Babak</dc:creator>
  <cp:lastModifiedBy>Breslin, Michael T</cp:lastModifiedBy>
  <cp:revision>16</cp:revision>
  <dcterms:created xsi:type="dcterms:W3CDTF">2017-01-06T18:04:05Z</dcterms:created>
  <dcterms:modified xsi:type="dcterms:W3CDTF">2018-01-30T16:17:37Z</dcterms:modified>
</cp:coreProperties>
</file>