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2914D-FB88-4920-862D-E05F3CD0C9C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E2E5-E200-496E-949C-5233CAC7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3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6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AE2E5-E200-496E-949C-5233CAC769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7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F259-CCE6-41F9-A3CD-929624539633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D62-63A3-4EA3-838F-BF163216E556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9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3666-C08B-4A3D-8C68-7193E1903872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C5D-C20F-4E61-AAA8-1851E65DB195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B9B1-0C08-4D4C-92E6-E0589BCB4B84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49A2-F6B4-4F62-9C30-C41FDA1EC9E0}" type="datetime1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5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3E7-9020-4FDC-8D68-4A16DAC19B59}" type="datetime1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2EE8-242D-41C3-9AF4-0CACB048C83F}" type="datetime1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8B1-39F8-4463-B43C-F8E773599FEF}" type="datetime1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0C7C-7347-4DB9-8B58-73D478F985CA}" type="datetime1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F774-E0D0-4356-A953-C91BB096BA0A}" type="datetime1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 Winter PC Meeting http://www.google.com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C78E-BE6A-46E9-BDBE-0F0D9CC1ED96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2017 Winter PC Meeting http://www.google.com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4A10-0051-4491-97AC-813AC58F0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systemdynamics.org/PolicyCouncil/2016/winter/papers/P101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" TargetMode="External"/><Relationship Id="rId4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>
                <a:hlinkClick r:id="rId4"/>
              </a:rPr>
              <a:t>Report</a:t>
            </a:r>
            <a:r>
              <a:rPr lang="en-US" dirty="0"/>
              <a:t>, VP of Finance, David Andersen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80"/>
            <a:ext cx="10515600" cy="47326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Main events and achievements of </a:t>
            </a:r>
            <a:r>
              <a:rPr lang="en-US" b="1" dirty="0" smtClean="0"/>
              <a:t>2017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My report contains unaudited financials for </a:t>
            </a:r>
            <a:r>
              <a:rPr lang="en-US" dirty="0" smtClean="0"/>
              <a:t>2017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Full audited report will be presented in Summer PC meeting</a:t>
            </a:r>
          </a:p>
          <a:p>
            <a:pPr marL="0" indent="0">
              <a:buNone/>
            </a:pPr>
            <a:r>
              <a:rPr lang="en-US" dirty="0"/>
              <a:t>Major activities have concentrated on transition of home office to new site</a:t>
            </a:r>
          </a:p>
          <a:p>
            <a:pPr marL="0" indent="0">
              <a:buNone/>
            </a:pPr>
            <a:r>
              <a:rPr lang="en-US" b="1" dirty="0"/>
              <a:t>Main aims for </a:t>
            </a:r>
            <a:r>
              <a:rPr lang="en-US" b="1" dirty="0" smtClean="0"/>
              <a:t>2018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My main task </a:t>
            </a:r>
            <a:r>
              <a:rPr lang="en-US"/>
              <a:t>in </a:t>
            </a:r>
            <a:r>
              <a:rPr lang="en-US" smtClean="0"/>
              <a:t>2018 </a:t>
            </a:r>
            <a:r>
              <a:rPr lang="en-US" dirty="0"/>
              <a:t>will be managing the selection of a site for the home office</a:t>
            </a:r>
          </a:p>
          <a:p>
            <a:pPr marL="0" indent="0">
              <a:buNone/>
            </a:pPr>
            <a:r>
              <a:rPr lang="en-US" b="1" dirty="0"/>
              <a:t>Support, cooperation, resources needed &amp;potential obstacles/issues.</a:t>
            </a:r>
          </a:p>
          <a:p>
            <a:pPr marL="0" indent="0">
              <a:buNone/>
            </a:pPr>
            <a:r>
              <a:rPr lang="en-US" dirty="0"/>
              <a:t>I will be working with Admin Committee and whole PC to select future home office site and begin transition activities to that 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6626" y="6356350"/>
            <a:ext cx="4744278" cy="365125"/>
          </a:xfrm>
        </p:spPr>
        <p:txBody>
          <a:bodyPr/>
          <a:lstStyle/>
          <a:p>
            <a:r>
              <a:rPr lang="en-US" dirty="0"/>
              <a:t>Example of Report Done Correctly - from 2017 Winter PC Meeting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9148" y="175417"/>
            <a:ext cx="142875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8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636" y="151079"/>
            <a:ext cx="2514600" cy="1885950"/>
          </a:xfrm>
          <a:prstGeom prst="rect">
            <a:avLst/>
          </a:prstGeom>
        </p:spPr>
      </p:pic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>
                <a:hlinkClick r:id="rId5"/>
              </a:rPr>
              <a:t>Report</a:t>
            </a:r>
            <a:r>
              <a:rPr lang="en-US" dirty="0"/>
              <a:t>, Your Report Title, Your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80"/>
            <a:ext cx="10515600" cy="51093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Main events and achievements of 2017</a:t>
            </a:r>
          </a:p>
          <a:p>
            <a:r>
              <a:rPr lang="en-US" dirty="0"/>
              <a:t>1-2 main event or achievements for 2017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Main aims for 2018</a:t>
            </a:r>
          </a:p>
          <a:p>
            <a:r>
              <a:rPr lang="en-US" dirty="0"/>
              <a:t>1-2 main aim(s) for 2018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Support, cooperation, resources needed &amp; potential obstacles/issues.</a:t>
            </a:r>
          </a:p>
          <a:p>
            <a:r>
              <a:rPr lang="en-US" dirty="0"/>
              <a:t>What are your needs in 2018 should be placed here.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New for this meeting: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dirty="0"/>
              <a:t>1 major goal for the Society (as a whole) to achieve over the next 3 years:</a:t>
            </a:r>
          </a:p>
          <a:p>
            <a:r>
              <a:rPr lang="en-US" dirty="0"/>
              <a:t>Please offer a goal from your/your committee’s perspective.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Winter PC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30628" y="1547990"/>
            <a:ext cx="257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Your Photo here</a:t>
            </a:r>
          </a:p>
        </p:txBody>
      </p:sp>
    </p:spTree>
    <p:extLst>
      <p:ext uri="{BB962C8B-B14F-4D97-AF65-F5344CB8AC3E}">
        <p14:creationId xmlns:p14="http://schemas.microsoft.com/office/powerpoint/2010/main" val="30118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636" y="151079"/>
            <a:ext cx="2514600" cy="1885950"/>
          </a:xfrm>
          <a:prstGeom prst="rect">
            <a:avLst/>
          </a:prstGeom>
        </p:spPr>
      </p:pic>
      <p:pic>
        <p:nvPicPr>
          <p:cNvPr id="5" name="Picture 4" descr="logo rgb-dark red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99148" y="5601335"/>
            <a:ext cx="1600200" cy="1120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648" y="0"/>
            <a:ext cx="10515600" cy="1325563"/>
          </a:xfrm>
        </p:spPr>
        <p:txBody>
          <a:bodyPr/>
          <a:lstStyle/>
          <a:p>
            <a:r>
              <a:rPr lang="en-US" dirty="0"/>
              <a:t>Your Report Title, Your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980"/>
            <a:ext cx="8721436" cy="4732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 REPORT SUBMITTED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(We propose to use a format similar to this as a placeholder for committees or VP areas that have nothing to report for this meeting)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2018 Winter PC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30628" y="1547990"/>
            <a:ext cx="2572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No photo available</a:t>
            </a:r>
          </a:p>
        </p:txBody>
      </p:sp>
    </p:spTree>
    <p:extLst>
      <p:ext uri="{BB962C8B-B14F-4D97-AF65-F5344CB8AC3E}">
        <p14:creationId xmlns:p14="http://schemas.microsoft.com/office/powerpoint/2010/main" val="4149583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182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Report, VP of Finance, David Andersen</vt:lpstr>
      <vt:lpstr>Report, Your Report Title, Your Name</vt:lpstr>
      <vt:lpstr>Your Report Title, Your Name</vt:lpstr>
    </vt:vector>
  </TitlesOfParts>
  <Company>University at Albany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Bahaddin, Babak</dc:creator>
  <cp:lastModifiedBy>Breslin, Michael T</cp:lastModifiedBy>
  <cp:revision>9</cp:revision>
  <dcterms:created xsi:type="dcterms:W3CDTF">2017-01-06T18:04:05Z</dcterms:created>
  <dcterms:modified xsi:type="dcterms:W3CDTF">2018-01-05T15:38:39Z</dcterms:modified>
</cp:coreProperties>
</file>