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Society Program Oversight Committee (SPOC)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855365"/>
            <a:ext cx="7715200" cy="4525963"/>
          </a:xfrm>
        </p:spPr>
        <p:txBody>
          <a:bodyPr>
            <a:normAutofit/>
          </a:bodyPr>
          <a:lstStyle/>
          <a:p>
            <a:r>
              <a:rPr lang="en-GB" dirty="0"/>
              <a:t>Members: </a:t>
            </a:r>
            <a:r>
              <a:rPr lang="en-GB" dirty="0"/>
              <a:t>Stefano Armenia, </a:t>
            </a:r>
            <a:br>
              <a:rPr lang="en-GB" dirty="0"/>
            </a:br>
            <a:r>
              <a:rPr lang="en-GB" dirty="0"/>
              <a:t>Allyson Beall, Robert Eberlein,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Ignacio Martinez-Moyano, Karim </a:t>
            </a:r>
            <a:br>
              <a:rPr lang="en-GB" dirty="0"/>
            </a:br>
            <a:r>
              <a:rPr lang="en-GB" dirty="0"/>
              <a:t>Chichakly,</a:t>
            </a:r>
            <a:r>
              <a:rPr lang="en-GB" dirty="0"/>
              <a:t> Andreas Größler (Chair)</a:t>
            </a:r>
          </a:p>
          <a:p>
            <a:endParaRPr lang="en-GB" dirty="0"/>
          </a:p>
          <a:p>
            <a:r>
              <a:rPr lang="en-GB" dirty="0"/>
              <a:t>Discussion on conference proceedings</a:t>
            </a:r>
          </a:p>
          <a:p>
            <a:r>
              <a:rPr lang="en-GB" dirty="0"/>
              <a:t>Started searching for program chairs 2018</a:t>
            </a:r>
          </a:p>
          <a:p>
            <a:r>
              <a:rPr lang="en-GB" dirty="0"/>
              <a:t>Evaluation of threads</a:t>
            </a:r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099" y="1863832"/>
            <a:ext cx="1838044" cy="20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758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Society Program Oversight Committee (SPOC)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Program Oversight Committee (SPOC)</dc:title>
  <dc:creator>Andreas Größler</dc:creator>
  <cp:lastModifiedBy>Andreas Größler</cp:lastModifiedBy>
  <cp:revision>2</cp:revision>
  <dcterms:created xsi:type="dcterms:W3CDTF">2017-03-02T17:32:16Z</dcterms:created>
  <dcterms:modified xsi:type="dcterms:W3CDTF">2017-03-02T17:42:27Z</dcterms:modified>
</cp:coreProperties>
</file>