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2.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3.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handoutMasterIdLst>
    <p:handoutMasterId r:id="rId21"/>
  </p:handoutMasterIdLst>
  <p:sldIdLst>
    <p:sldId id="322" r:id="rId2"/>
    <p:sldId id="279" r:id="rId3"/>
    <p:sldId id="280" r:id="rId4"/>
    <p:sldId id="281" r:id="rId5"/>
    <p:sldId id="362" r:id="rId6"/>
    <p:sldId id="323" r:id="rId7"/>
    <p:sldId id="289" r:id="rId8"/>
    <p:sldId id="309" r:id="rId9"/>
    <p:sldId id="367" r:id="rId10"/>
    <p:sldId id="366" r:id="rId11"/>
    <p:sldId id="370" r:id="rId12"/>
    <p:sldId id="372" r:id="rId13"/>
    <p:sldId id="368" r:id="rId14"/>
    <p:sldId id="291" r:id="rId15"/>
    <p:sldId id="356" r:id="rId16"/>
    <p:sldId id="357" r:id="rId17"/>
    <p:sldId id="361" r:id="rId18"/>
    <p:sldId id="32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1B2F"/>
    <a:srgbClr val="205732"/>
    <a:srgbClr val="B5E3D8"/>
    <a:srgbClr val="FFFFFF"/>
    <a:srgbClr val="404040"/>
    <a:srgbClr val="13322B"/>
    <a:srgbClr val="BA0C2E"/>
    <a:srgbClr val="D9D9D6"/>
    <a:srgbClr val="007D8A"/>
    <a:srgbClr val="B5E4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583"/>
    <p:restoredTop sz="83973"/>
  </p:normalViewPr>
  <p:slideViewPr>
    <p:cSldViewPr snapToGrid="0">
      <p:cViewPr varScale="1">
        <p:scale>
          <a:sx n="106" d="100"/>
          <a:sy n="106" d="100"/>
        </p:scale>
        <p:origin x="1392" y="16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6" d="100"/>
          <a:sy n="96" d="100"/>
        </p:scale>
        <p:origin x="3120"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CF2184-23C1-554C-AA8B-07A32BA4F5FC}" type="doc">
      <dgm:prSet loTypeId="urn:microsoft.com/office/officeart/2005/8/layout/chevron1" loCatId="" qsTypeId="urn:microsoft.com/office/officeart/2005/8/quickstyle/simple2" qsCatId="simple" csTypeId="urn:microsoft.com/office/officeart/2005/8/colors/accent1_2" csCatId="accent1" phldr="1"/>
      <dgm:spPr/>
    </dgm:pt>
    <dgm:pt modelId="{570C257D-48CA-A54E-A9E4-7F1CF73D0345}">
      <dgm:prSet phldrT="[Text]" custT="1"/>
      <dgm:spPr>
        <a:solidFill>
          <a:srgbClr val="971B2F">
            <a:alpha val="85000"/>
          </a:srgbClr>
        </a:solidFill>
      </dgm:spPr>
      <dgm:t>
        <a:bodyPr/>
        <a:lstStyle/>
        <a:p>
          <a:r>
            <a:rPr lang="en-US" sz="1400" b="1" dirty="0"/>
            <a:t>Background</a:t>
          </a:r>
        </a:p>
      </dgm:t>
    </dgm:pt>
    <dgm:pt modelId="{1D34C1FE-AE83-0D4B-AB14-8A4D330EA8EA}" type="parTrans" cxnId="{F8FE4F3F-234F-0747-AFB1-DC7851F666D1}">
      <dgm:prSet/>
      <dgm:spPr/>
      <dgm:t>
        <a:bodyPr/>
        <a:lstStyle/>
        <a:p>
          <a:endParaRPr lang="en-US" sz="1400" b="1"/>
        </a:p>
      </dgm:t>
    </dgm:pt>
    <dgm:pt modelId="{2B14C225-42C3-384A-ABA0-BE8A912FC6F2}" type="sibTrans" cxnId="{F8FE4F3F-234F-0747-AFB1-DC7851F666D1}">
      <dgm:prSet/>
      <dgm:spPr/>
      <dgm:t>
        <a:bodyPr/>
        <a:lstStyle/>
        <a:p>
          <a:endParaRPr lang="en-US" sz="1400" b="1"/>
        </a:p>
      </dgm:t>
    </dgm:pt>
    <dgm:pt modelId="{FDD641B0-70D2-A64A-8A82-CDA11BB8C42A}">
      <dgm:prSet phldrT="[Text]" custT="1"/>
      <dgm:spPr>
        <a:solidFill>
          <a:schemeClr val="accent2">
            <a:alpha val="85000"/>
          </a:schemeClr>
        </a:solidFill>
      </dgm:spPr>
      <dgm:t>
        <a:bodyPr/>
        <a:lstStyle/>
        <a:p>
          <a:r>
            <a:rPr lang="en-US" sz="1400" b="1" dirty="0"/>
            <a:t>Gap &amp; Aim</a:t>
          </a:r>
        </a:p>
      </dgm:t>
    </dgm:pt>
    <dgm:pt modelId="{688AC2B4-C0DD-C647-9C47-A1A051FB7F18}" type="parTrans" cxnId="{D999C4F4-C07B-CD42-B845-53EECB06E00B}">
      <dgm:prSet/>
      <dgm:spPr/>
      <dgm:t>
        <a:bodyPr/>
        <a:lstStyle/>
        <a:p>
          <a:endParaRPr lang="en-US" sz="1400" b="1"/>
        </a:p>
      </dgm:t>
    </dgm:pt>
    <dgm:pt modelId="{D4553FCA-B9DB-E94D-A80A-B453672AF485}" type="sibTrans" cxnId="{D999C4F4-C07B-CD42-B845-53EECB06E00B}">
      <dgm:prSet/>
      <dgm:spPr/>
      <dgm:t>
        <a:bodyPr/>
        <a:lstStyle/>
        <a:p>
          <a:endParaRPr lang="en-US" sz="1400" b="1"/>
        </a:p>
      </dgm:t>
    </dgm:pt>
    <dgm:pt modelId="{84F99550-9EE9-0A45-8716-17E0BBE389BD}">
      <dgm:prSet phldrT="[Text]" custT="1"/>
      <dgm:spPr>
        <a:solidFill>
          <a:schemeClr val="accent2">
            <a:alpha val="85000"/>
          </a:schemeClr>
        </a:solidFill>
        <a:ln>
          <a:solidFill>
            <a:schemeClr val="lt1">
              <a:hueOff val="0"/>
              <a:satOff val="0"/>
              <a:lumOff val="0"/>
            </a:schemeClr>
          </a:solidFill>
        </a:ln>
      </dgm:spPr>
      <dgm:t>
        <a:bodyPr/>
        <a:lstStyle/>
        <a:p>
          <a:r>
            <a:rPr lang="en-US" sz="1400" b="1" dirty="0"/>
            <a:t>Methods</a:t>
          </a:r>
        </a:p>
      </dgm:t>
    </dgm:pt>
    <dgm:pt modelId="{2161A5A4-EFDC-394B-AD40-CA9C3DDC7B9E}" type="parTrans" cxnId="{CD00FC6B-86CC-7E4C-B227-D857614CB7A3}">
      <dgm:prSet/>
      <dgm:spPr/>
      <dgm:t>
        <a:bodyPr/>
        <a:lstStyle/>
        <a:p>
          <a:endParaRPr lang="en-US" sz="1400" b="1"/>
        </a:p>
      </dgm:t>
    </dgm:pt>
    <dgm:pt modelId="{3D0A59A8-0405-CD41-8E25-A56612AAAD66}" type="sibTrans" cxnId="{CD00FC6B-86CC-7E4C-B227-D857614CB7A3}">
      <dgm:prSet/>
      <dgm:spPr/>
      <dgm:t>
        <a:bodyPr/>
        <a:lstStyle/>
        <a:p>
          <a:endParaRPr lang="en-US" sz="1400" b="1"/>
        </a:p>
      </dgm:t>
    </dgm:pt>
    <dgm:pt modelId="{780B387E-78D3-D346-A9CC-DBF588EFD5AE}">
      <dgm:prSet phldrT="[Text]" custT="1"/>
      <dgm:spPr>
        <a:solidFill>
          <a:schemeClr val="accent2">
            <a:alpha val="85000"/>
          </a:schemeClr>
        </a:solidFill>
      </dgm:spPr>
      <dgm:t>
        <a:bodyPr/>
        <a:lstStyle/>
        <a:p>
          <a:r>
            <a:rPr lang="en-US" sz="1400" b="1" dirty="0"/>
            <a:t>Results</a:t>
          </a:r>
        </a:p>
      </dgm:t>
    </dgm:pt>
    <dgm:pt modelId="{8B767E99-65D0-134C-A5F2-966EB5885D92}" type="parTrans" cxnId="{EC1CDE77-C8F4-BA4F-B564-FFF0578726AA}">
      <dgm:prSet/>
      <dgm:spPr/>
      <dgm:t>
        <a:bodyPr/>
        <a:lstStyle/>
        <a:p>
          <a:endParaRPr lang="en-US" sz="1400" b="1"/>
        </a:p>
      </dgm:t>
    </dgm:pt>
    <dgm:pt modelId="{CAC70626-4BC8-E34F-8042-77EFB062D913}" type="sibTrans" cxnId="{EC1CDE77-C8F4-BA4F-B564-FFF0578726AA}">
      <dgm:prSet/>
      <dgm:spPr/>
      <dgm:t>
        <a:bodyPr/>
        <a:lstStyle/>
        <a:p>
          <a:endParaRPr lang="en-US" sz="1400" b="1"/>
        </a:p>
      </dgm:t>
    </dgm:pt>
    <dgm:pt modelId="{66A8A5AE-4366-B941-9BD7-17C4C85C3733}">
      <dgm:prSet phldrT="[Text]" custT="1"/>
      <dgm:spPr>
        <a:solidFill>
          <a:schemeClr val="accent2">
            <a:alpha val="85000"/>
          </a:schemeClr>
        </a:solidFill>
      </dgm:spPr>
      <dgm:t>
        <a:bodyPr/>
        <a:lstStyle/>
        <a:p>
          <a:r>
            <a:rPr lang="en-US" sz="1400" b="1" dirty="0"/>
            <a:t>Implications</a:t>
          </a:r>
        </a:p>
      </dgm:t>
    </dgm:pt>
    <dgm:pt modelId="{5510BC70-714E-9F4F-ADF2-D5A4819BFAF4}" type="parTrans" cxnId="{9236186A-F179-FA4D-AD48-7CD958563747}">
      <dgm:prSet/>
      <dgm:spPr/>
      <dgm:t>
        <a:bodyPr/>
        <a:lstStyle/>
        <a:p>
          <a:endParaRPr lang="en-US" sz="1400" b="1"/>
        </a:p>
      </dgm:t>
    </dgm:pt>
    <dgm:pt modelId="{AA225444-9B2E-4B47-8FC0-67FF7DFC0CA1}" type="sibTrans" cxnId="{9236186A-F179-FA4D-AD48-7CD958563747}">
      <dgm:prSet/>
      <dgm:spPr/>
      <dgm:t>
        <a:bodyPr/>
        <a:lstStyle/>
        <a:p>
          <a:endParaRPr lang="en-US" sz="1400" b="1"/>
        </a:p>
      </dgm:t>
    </dgm:pt>
    <dgm:pt modelId="{C2CDE327-8C4C-1C40-A804-4C920ED183B7}" type="pres">
      <dgm:prSet presAssocID="{35CF2184-23C1-554C-AA8B-07A32BA4F5FC}" presName="Name0" presStyleCnt="0">
        <dgm:presLayoutVars>
          <dgm:dir/>
          <dgm:animLvl val="lvl"/>
          <dgm:resizeHandles val="exact"/>
        </dgm:presLayoutVars>
      </dgm:prSet>
      <dgm:spPr/>
    </dgm:pt>
    <dgm:pt modelId="{4FF3F7E4-34E3-7345-ADDC-6329F37ED8B9}" type="pres">
      <dgm:prSet presAssocID="{570C257D-48CA-A54E-A9E4-7F1CF73D0345}" presName="parTxOnly" presStyleLbl="node1" presStyleIdx="0" presStyleCnt="5">
        <dgm:presLayoutVars>
          <dgm:chMax val="0"/>
          <dgm:chPref val="0"/>
          <dgm:bulletEnabled val="1"/>
        </dgm:presLayoutVars>
      </dgm:prSet>
      <dgm:spPr/>
    </dgm:pt>
    <dgm:pt modelId="{9CE7B0DD-1AB4-1444-B8D7-147B24DB4D6B}" type="pres">
      <dgm:prSet presAssocID="{2B14C225-42C3-384A-ABA0-BE8A912FC6F2}" presName="parTxOnlySpace" presStyleCnt="0"/>
      <dgm:spPr/>
    </dgm:pt>
    <dgm:pt modelId="{DF7CB182-401C-FF4D-9EFC-BB35632B0217}" type="pres">
      <dgm:prSet presAssocID="{FDD641B0-70D2-A64A-8A82-CDA11BB8C42A}" presName="parTxOnly" presStyleLbl="node1" presStyleIdx="1" presStyleCnt="5">
        <dgm:presLayoutVars>
          <dgm:chMax val="0"/>
          <dgm:chPref val="0"/>
          <dgm:bulletEnabled val="1"/>
        </dgm:presLayoutVars>
      </dgm:prSet>
      <dgm:spPr/>
    </dgm:pt>
    <dgm:pt modelId="{0E825F2B-1432-F245-8791-6EAEEE74C517}" type="pres">
      <dgm:prSet presAssocID="{D4553FCA-B9DB-E94D-A80A-B453672AF485}" presName="parTxOnlySpace" presStyleCnt="0"/>
      <dgm:spPr/>
    </dgm:pt>
    <dgm:pt modelId="{9B9CD652-B24E-1D41-BB75-11726F790A3B}" type="pres">
      <dgm:prSet presAssocID="{84F99550-9EE9-0A45-8716-17E0BBE389BD}" presName="parTxOnly" presStyleLbl="node1" presStyleIdx="2" presStyleCnt="5">
        <dgm:presLayoutVars>
          <dgm:chMax val="0"/>
          <dgm:chPref val="0"/>
          <dgm:bulletEnabled val="1"/>
        </dgm:presLayoutVars>
      </dgm:prSet>
      <dgm:spPr/>
    </dgm:pt>
    <dgm:pt modelId="{74BD5BDF-7242-2248-BB85-B0EBDE8734C2}" type="pres">
      <dgm:prSet presAssocID="{3D0A59A8-0405-CD41-8E25-A56612AAAD66}" presName="parTxOnlySpace" presStyleCnt="0"/>
      <dgm:spPr/>
    </dgm:pt>
    <dgm:pt modelId="{380D111B-7F45-8247-801A-805F04658BDA}" type="pres">
      <dgm:prSet presAssocID="{780B387E-78D3-D346-A9CC-DBF588EFD5AE}" presName="parTxOnly" presStyleLbl="node1" presStyleIdx="3" presStyleCnt="5">
        <dgm:presLayoutVars>
          <dgm:chMax val="0"/>
          <dgm:chPref val="0"/>
          <dgm:bulletEnabled val="1"/>
        </dgm:presLayoutVars>
      </dgm:prSet>
      <dgm:spPr/>
    </dgm:pt>
    <dgm:pt modelId="{7AC92662-29B6-B843-8CAA-422ECAC2B78E}" type="pres">
      <dgm:prSet presAssocID="{CAC70626-4BC8-E34F-8042-77EFB062D913}" presName="parTxOnlySpace" presStyleCnt="0"/>
      <dgm:spPr/>
    </dgm:pt>
    <dgm:pt modelId="{EEEA7668-4E62-B749-A171-A9F18B4E0C3A}" type="pres">
      <dgm:prSet presAssocID="{66A8A5AE-4366-B941-9BD7-17C4C85C3733}" presName="parTxOnly" presStyleLbl="node1" presStyleIdx="4" presStyleCnt="5" custScaleX="87405">
        <dgm:presLayoutVars>
          <dgm:chMax val="0"/>
          <dgm:chPref val="0"/>
          <dgm:bulletEnabled val="1"/>
        </dgm:presLayoutVars>
      </dgm:prSet>
      <dgm:spPr/>
    </dgm:pt>
  </dgm:ptLst>
  <dgm:cxnLst>
    <dgm:cxn modelId="{4E4BDA03-67B0-CE44-B4B9-5D01C550B657}" type="presOf" srcId="{35CF2184-23C1-554C-AA8B-07A32BA4F5FC}" destId="{C2CDE327-8C4C-1C40-A804-4C920ED183B7}" srcOrd="0" destOrd="0" presId="urn:microsoft.com/office/officeart/2005/8/layout/chevron1"/>
    <dgm:cxn modelId="{90BC7506-B15B-0745-B7A5-03A604A59615}" type="presOf" srcId="{66A8A5AE-4366-B941-9BD7-17C4C85C3733}" destId="{EEEA7668-4E62-B749-A171-A9F18B4E0C3A}" srcOrd="0" destOrd="0" presId="urn:microsoft.com/office/officeart/2005/8/layout/chevron1"/>
    <dgm:cxn modelId="{7B47EA30-241C-FD41-9BAF-5ED9D0213F8C}" type="presOf" srcId="{84F99550-9EE9-0A45-8716-17E0BBE389BD}" destId="{9B9CD652-B24E-1D41-BB75-11726F790A3B}" srcOrd="0" destOrd="0" presId="urn:microsoft.com/office/officeart/2005/8/layout/chevron1"/>
    <dgm:cxn modelId="{F8FE4F3F-234F-0747-AFB1-DC7851F666D1}" srcId="{35CF2184-23C1-554C-AA8B-07A32BA4F5FC}" destId="{570C257D-48CA-A54E-A9E4-7F1CF73D0345}" srcOrd="0" destOrd="0" parTransId="{1D34C1FE-AE83-0D4B-AB14-8A4D330EA8EA}" sibTransId="{2B14C225-42C3-384A-ABA0-BE8A912FC6F2}"/>
    <dgm:cxn modelId="{9236186A-F179-FA4D-AD48-7CD958563747}" srcId="{35CF2184-23C1-554C-AA8B-07A32BA4F5FC}" destId="{66A8A5AE-4366-B941-9BD7-17C4C85C3733}" srcOrd="4" destOrd="0" parTransId="{5510BC70-714E-9F4F-ADF2-D5A4819BFAF4}" sibTransId="{AA225444-9B2E-4B47-8FC0-67FF7DFC0CA1}"/>
    <dgm:cxn modelId="{CD00FC6B-86CC-7E4C-B227-D857614CB7A3}" srcId="{35CF2184-23C1-554C-AA8B-07A32BA4F5FC}" destId="{84F99550-9EE9-0A45-8716-17E0BBE389BD}" srcOrd="2" destOrd="0" parTransId="{2161A5A4-EFDC-394B-AD40-CA9C3DDC7B9E}" sibTransId="{3D0A59A8-0405-CD41-8E25-A56612AAAD66}"/>
    <dgm:cxn modelId="{EC1CDE77-C8F4-BA4F-B564-FFF0578726AA}" srcId="{35CF2184-23C1-554C-AA8B-07A32BA4F5FC}" destId="{780B387E-78D3-D346-A9CC-DBF588EFD5AE}" srcOrd="3" destOrd="0" parTransId="{8B767E99-65D0-134C-A5F2-966EB5885D92}" sibTransId="{CAC70626-4BC8-E34F-8042-77EFB062D913}"/>
    <dgm:cxn modelId="{65E773BE-7E6F-C44E-B371-E0F2C931451A}" type="presOf" srcId="{570C257D-48CA-A54E-A9E4-7F1CF73D0345}" destId="{4FF3F7E4-34E3-7345-ADDC-6329F37ED8B9}" srcOrd="0" destOrd="0" presId="urn:microsoft.com/office/officeart/2005/8/layout/chevron1"/>
    <dgm:cxn modelId="{870A7CEB-A343-8B49-8A11-78DA9C5E255C}" type="presOf" srcId="{780B387E-78D3-D346-A9CC-DBF588EFD5AE}" destId="{380D111B-7F45-8247-801A-805F04658BDA}" srcOrd="0" destOrd="0" presId="urn:microsoft.com/office/officeart/2005/8/layout/chevron1"/>
    <dgm:cxn modelId="{93E15CED-3A3A-3742-86DB-FA6F594916BD}" type="presOf" srcId="{FDD641B0-70D2-A64A-8A82-CDA11BB8C42A}" destId="{DF7CB182-401C-FF4D-9EFC-BB35632B0217}" srcOrd="0" destOrd="0" presId="urn:microsoft.com/office/officeart/2005/8/layout/chevron1"/>
    <dgm:cxn modelId="{D999C4F4-C07B-CD42-B845-53EECB06E00B}" srcId="{35CF2184-23C1-554C-AA8B-07A32BA4F5FC}" destId="{FDD641B0-70D2-A64A-8A82-CDA11BB8C42A}" srcOrd="1" destOrd="0" parTransId="{688AC2B4-C0DD-C647-9C47-A1A051FB7F18}" sibTransId="{D4553FCA-B9DB-E94D-A80A-B453672AF485}"/>
    <dgm:cxn modelId="{60ACD12D-ED29-434E-9C56-C0EA44A0F764}" type="presParOf" srcId="{C2CDE327-8C4C-1C40-A804-4C920ED183B7}" destId="{4FF3F7E4-34E3-7345-ADDC-6329F37ED8B9}" srcOrd="0" destOrd="0" presId="urn:microsoft.com/office/officeart/2005/8/layout/chevron1"/>
    <dgm:cxn modelId="{F8426F68-871A-1144-9326-1E6AC5B7C36B}" type="presParOf" srcId="{C2CDE327-8C4C-1C40-A804-4C920ED183B7}" destId="{9CE7B0DD-1AB4-1444-B8D7-147B24DB4D6B}" srcOrd="1" destOrd="0" presId="urn:microsoft.com/office/officeart/2005/8/layout/chevron1"/>
    <dgm:cxn modelId="{B1CF32EC-4465-194E-A772-7649BA79D49C}" type="presParOf" srcId="{C2CDE327-8C4C-1C40-A804-4C920ED183B7}" destId="{DF7CB182-401C-FF4D-9EFC-BB35632B0217}" srcOrd="2" destOrd="0" presId="urn:microsoft.com/office/officeart/2005/8/layout/chevron1"/>
    <dgm:cxn modelId="{06B82A33-BEC6-E14C-BBAB-1BF56EACE845}" type="presParOf" srcId="{C2CDE327-8C4C-1C40-A804-4C920ED183B7}" destId="{0E825F2B-1432-F245-8791-6EAEEE74C517}" srcOrd="3" destOrd="0" presId="urn:microsoft.com/office/officeart/2005/8/layout/chevron1"/>
    <dgm:cxn modelId="{55CDDA5A-0EBC-C04B-8CA1-140EBAA35CB6}" type="presParOf" srcId="{C2CDE327-8C4C-1C40-A804-4C920ED183B7}" destId="{9B9CD652-B24E-1D41-BB75-11726F790A3B}" srcOrd="4" destOrd="0" presId="urn:microsoft.com/office/officeart/2005/8/layout/chevron1"/>
    <dgm:cxn modelId="{277D588D-D24D-8B4C-9447-5DD028D9982E}" type="presParOf" srcId="{C2CDE327-8C4C-1C40-A804-4C920ED183B7}" destId="{74BD5BDF-7242-2248-BB85-B0EBDE8734C2}" srcOrd="5" destOrd="0" presId="urn:microsoft.com/office/officeart/2005/8/layout/chevron1"/>
    <dgm:cxn modelId="{F20F61FE-7242-514B-876A-E8D80FF70A75}" type="presParOf" srcId="{C2CDE327-8C4C-1C40-A804-4C920ED183B7}" destId="{380D111B-7F45-8247-801A-805F04658BDA}" srcOrd="6" destOrd="0" presId="urn:microsoft.com/office/officeart/2005/8/layout/chevron1"/>
    <dgm:cxn modelId="{B3611DC7-A1E1-3C40-AD7D-78C09BB521EC}" type="presParOf" srcId="{C2CDE327-8C4C-1C40-A804-4C920ED183B7}" destId="{7AC92662-29B6-B843-8CAA-422ECAC2B78E}" srcOrd="7" destOrd="0" presId="urn:microsoft.com/office/officeart/2005/8/layout/chevron1"/>
    <dgm:cxn modelId="{03A44135-1DC5-DC4B-8E0B-C0B65E1FAB2E}" type="presParOf" srcId="{C2CDE327-8C4C-1C40-A804-4C920ED183B7}" destId="{EEEA7668-4E62-B749-A171-A9F18B4E0C3A}" srcOrd="8" destOrd="0" presId="urn:microsoft.com/office/officeart/2005/8/layout/chevron1"/>
  </dgm:cxnLst>
  <dgm:bg>
    <a:noFill/>
  </dgm:bg>
  <dgm:whole>
    <a:ln>
      <a:solidFill>
        <a:schemeClr val="tx1">
          <a:lumMod val="20000"/>
          <a:lumOff val="80000"/>
        </a:schemeClr>
      </a:solidFill>
    </a:ln>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5CF2184-23C1-554C-AA8B-07A32BA4F5FC}" type="doc">
      <dgm:prSet loTypeId="urn:microsoft.com/office/officeart/2005/8/layout/chevron1" loCatId="" qsTypeId="urn:microsoft.com/office/officeart/2005/8/quickstyle/simple2" qsCatId="simple" csTypeId="urn:microsoft.com/office/officeart/2005/8/colors/accent1_2" csCatId="accent1" phldr="1"/>
      <dgm:spPr/>
    </dgm:pt>
    <dgm:pt modelId="{570C257D-48CA-A54E-A9E4-7F1CF73D0345}">
      <dgm:prSet phldrT="[Text]" custT="1"/>
      <dgm:spPr>
        <a:solidFill>
          <a:srgbClr val="205732">
            <a:alpha val="85000"/>
          </a:srgbClr>
        </a:solidFill>
      </dgm:spPr>
      <dgm:t>
        <a:bodyPr/>
        <a:lstStyle/>
        <a:p>
          <a:r>
            <a:rPr lang="en-US" sz="1400" b="1" dirty="0"/>
            <a:t>Background</a:t>
          </a:r>
        </a:p>
      </dgm:t>
    </dgm:pt>
    <dgm:pt modelId="{1D34C1FE-AE83-0D4B-AB14-8A4D330EA8EA}" type="parTrans" cxnId="{F8FE4F3F-234F-0747-AFB1-DC7851F666D1}">
      <dgm:prSet/>
      <dgm:spPr/>
      <dgm:t>
        <a:bodyPr/>
        <a:lstStyle/>
        <a:p>
          <a:endParaRPr lang="en-US" sz="1400" b="1"/>
        </a:p>
      </dgm:t>
    </dgm:pt>
    <dgm:pt modelId="{2B14C225-42C3-384A-ABA0-BE8A912FC6F2}" type="sibTrans" cxnId="{F8FE4F3F-234F-0747-AFB1-DC7851F666D1}">
      <dgm:prSet/>
      <dgm:spPr/>
      <dgm:t>
        <a:bodyPr/>
        <a:lstStyle/>
        <a:p>
          <a:endParaRPr lang="en-US" sz="1400" b="1"/>
        </a:p>
      </dgm:t>
    </dgm:pt>
    <dgm:pt modelId="{FDD641B0-70D2-A64A-8A82-CDA11BB8C42A}">
      <dgm:prSet phldrT="[Text]" custT="1"/>
      <dgm:spPr>
        <a:solidFill>
          <a:srgbClr val="205732">
            <a:alpha val="85000"/>
          </a:srgbClr>
        </a:solidFill>
      </dgm:spPr>
      <dgm:t>
        <a:bodyPr/>
        <a:lstStyle/>
        <a:p>
          <a:r>
            <a:rPr lang="en-US" sz="1400" b="1" dirty="0"/>
            <a:t>Gap &amp; Aim</a:t>
          </a:r>
        </a:p>
      </dgm:t>
    </dgm:pt>
    <dgm:pt modelId="{688AC2B4-C0DD-C647-9C47-A1A051FB7F18}" type="parTrans" cxnId="{D999C4F4-C07B-CD42-B845-53EECB06E00B}">
      <dgm:prSet/>
      <dgm:spPr/>
      <dgm:t>
        <a:bodyPr/>
        <a:lstStyle/>
        <a:p>
          <a:endParaRPr lang="en-US" sz="1400" b="1"/>
        </a:p>
      </dgm:t>
    </dgm:pt>
    <dgm:pt modelId="{D4553FCA-B9DB-E94D-A80A-B453672AF485}" type="sibTrans" cxnId="{D999C4F4-C07B-CD42-B845-53EECB06E00B}">
      <dgm:prSet/>
      <dgm:spPr/>
      <dgm:t>
        <a:bodyPr/>
        <a:lstStyle/>
        <a:p>
          <a:endParaRPr lang="en-US" sz="1400" b="1"/>
        </a:p>
      </dgm:t>
    </dgm:pt>
    <dgm:pt modelId="{84F99550-9EE9-0A45-8716-17E0BBE389BD}">
      <dgm:prSet phldrT="[Text]" custT="1"/>
      <dgm:spPr>
        <a:solidFill>
          <a:srgbClr val="205732">
            <a:alpha val="85000"/>
          </a:srgbClr>
        </a:solidFill>
        <a:ln>
          <a:solidFill>
            <a:schemeClr val="lt1">
              <a:hueOff val="0"/>
              <a:satOff val="0"/>
              <a:lumOff val="0"/>
            </a:schemeClr>
          </a:solidFill>
        </a:ln>
      </dgm:spPr>
      <dgm:t>
        <a:bodyPr/>
        <a:lstStyle/>
        <a:p>
          <a:r>
            <a:rPr lang="en-US" sz="1400" b="1" dirty="0"/>
            <a:t>Methods</a:t>
          </a:r>
        </a:p>
      </dgm:t>
    </dgm:pt>
    <dgm:pt modelId="{2161A5A4-EFDC-394B-AD40-CA9C3DDC7B9E}" type="parTrans" cxnId="{CD00FC6B-86CC-7E4C-B227-D857614CB7A3}">
      <dgm:prSet/>
      <dgm:spPr/>
      <dgm:t>
        <a:bodyPr/>
        <a:lstStyle/>
        <a:p>
          <a:endParaRPr lang="en-US" sz="1400" b="1"/>
        </a:p>
      </dgm:t>
    </dgm:pt>
    <dgm:pt modelId="{3D0A59A8-0405-CD41-8E25-A56612AAAD66}" type="sibTrans" cxnId="{CD00FC6B-86CC-7E4C-B227-D857614CB7A3}">
      <dgm:prSet/>
      <dgm:spPr/>
      <dgm:t>
        <a:bodyPr/>
        <a:lstStyle/>
        <a:p>
          <a:endParaRPr lang="en-US" sz="1400" b="1"/>
        </a:p>
      </dgm:t>
    </dgm:pt>
    <dgm:pt modelId="{780B387E-78D3-D346-A9CC-DBF588EFD5AE}">
      <dgm:prSet phldrT="[Text]" custT="1"/>
      <dgm:spPr>
        <a:solidFill>
          <a:srgbClr val="971B2F">
            <a:alpha val="85000"/>
          </a:srgbClr>
        </a:solidFill>
      </dgm:spPr>
      <dgm:t>
        <a:bodyPr/>
        <a:lstStyle/>
        <a:p>
          <a:r>
            <a:rPr lang="en-US" sz="1400" b="1" dirty="0"/>
            <a:t>Results</a:t>
          </a:r>
        </a:p>
      </dgm:t>
    </dgm:pt>
    <dgm:pt modelId="{8B767E99-65D0-134C-A5F2-966EB5885D92}" type="parTrans" cxnId="{EC1CDE77-C8F4-BA4F-B564-FFF0578726AA}">
      <dgm:prSet/>
      <dgm:spPr/>
      <dgm:t>
        <a:bodyPr/>
        <a:lstStyle/>
        <a:p>
          <a:endParaRPr lang="en-US" sz="1400" b="1"/>
        </a:p>
      </dgm:t>
    </dgm:pt>
    <dgm:pt modelId="{CAC70626-4BC8-E34F-8042-77EFB062D913}" type="sibTrans" cxnId="{EC1CDE77-C8F4-BA4F-B564-FFF0578726AA}">
      <dgm:prSet/>
      <dgm:spPr/>
      <dgm:t>
        <a:bodyPr/>
        <a:lstStyle/>
        <a:p>
          <a:endParaRPr lang="en-US" sz="1400" b="1"/>
        </a:p>
      </dgm:t>
    </dgm:pt>
    <dgm:pt modelId="{66A8A5AE-4366-B941-9BD7-17C4C85C3733}">
      <dgm:prSet phldrT="[Text]" custT="1"/>
      <dgm:spPr>
        <a:solidFill>
          <a:schemeClr val="accent2">
            <a:alpha val="85000"/>
          </a:schemeClr>
        </a:solidFill>
      </dgm:spPr>
      <dgm:t>
        <a:bodyPr/>
        <a:lstStyle/>
        <a:p>
          <a:r>
            <a:rPr lang="en-US" sz="1400" b="1" dirty="0"/>
            <a:t>Implications</a:t>
          </a:r>
        </a:p>
      </dgm:t>
    </dgm:pt>
    <dgm:pt modelId="{5510BC70-714E-9F4F-ADF2-D5A4819BFAF4}" type="parTrans" cxnId="{9236186A-F179-FA4D-AD48-7CD958563747}">
      <dgm:prSet/>
      <dgm:spPr/>
      <dgm:t>
        <a:bodyPr/>
        <a:lstStyle/>
        <a:p>
          <a:endParaRPr lang="en-US" sz="1400" b="1"/>
        </a:p>
      </dgm:t>
    </dgm:pt>
    <dgm:pt modelId="{AA225444-9B2E-4B47-8FC0-67FF7DFC0CA1}" type="sibTrans" cxnId="{9236186A-F179-FA4D-AD48-7CD958563747}">
      <dgm:prSet/>
      <dgm:spPr/>
      <dgm:t>
        <a:bodyPr/>
        <a:lstStyle/>
        <a:p>
          <a:endParaRPr lang="en-US" sz="1400" b="1"/>
        </a:p>
      </dgm:t>
    </dgm:pt>
    <dgm:pt modelId="{C2CDE327-8C4C-1C40-A804-4C920ED183B7}" type="pres">
      <dgm:prSet presAssocID="{35CF2184-23C1-554C-AA8B-07A32BA4F5FC}" presName="Name0" presStyleCnt="0">
        <dgm:presLayoutVars>
          <dgm:dir/>
          <dgm:animLvl val="lvl"/>
          <dgm:resizeHandles val="exact"/>
        </dgm:presLayoutVars>
      </dgm:prSet>
      <dgm:spPr/>
    </dgm:pt>
    <dgm:pt modelId="{4FF3F7E4-34E3-7345-ADDC-6329F37ED8B9}" type="pres">
      <dgm:prSet presAssocID="{570C257D-48CA-A54E-A9E4-7F1CF73D0345}" presName="parTxOnly" presStyleLbl="node1" presStyleIdx="0" presStyleCnt="5">
        <dgm:presLayoutVars>
          <dgm:chMax val="0"/>
          <dgm:chPref val="0"/>
          <dgm:bulletEnabled val="1"/>
        </dgm:presLayoutVars>
      </dgm:prSet>
      <dgm:spPr/>
    </dgm:pt>
    <dgm:pt modelId="{9CE7B0DD-1AB4-1444-B8D7-147B24DB4D6B}" type="pres">
      <dgm:prSet presAssocID="{2B14C225-42C3-384A-ABA0-BE8A912FC6F2}" presName="parTxOnlySpace" presStyleCnt="0"/>
      <dgm:spPr/>
    </dgm:pt>
    <dgm:pt modelId="{DF7CB182-401C-FF4D-9EFC-BB35632B0217}" type="pres">
      <dgm:prSet presAssocID="{FDD641B0-70D2-A64A-8A82-CDA11BB8C42A}" presName="parTxOnly" presStyleLbl="node1" presStyleIdx="1" presStyleCnt="5">
        <dgm:presLayoutVars>
          <dgm:chMax val="0"/>
          <dgm:chPref val="0"/>
          <dgm:bulletEnabled val="1"/>
        </dgm:presLayoutVars>
      </dgm:prSet>
      <dgm:spPr/>
    </dgm:pt>
    <dgm:pt modelId="{0E825F2B-1432-F245-8791-6EAEEE74C517}" type="pres">
      <dgm:prSet presAssocID="{D4553FCA-B9DB-E94D-A80A-B453672AF485}" presName="parTxOnlySpace" presStyleCnt="0"/>
      <dgm:spPr/>
    </dgm:pt>
    <dgm:pt modelId="{9B9CD652-B24E-1D41-BB75-11726F790A3B}" type="pres">
      <dgm:prSet presAssocID="{84F99550-9EE9-0A45-8716-17E0BBE389BD}" presName="parTxOnly" presStyleLbl="node1" presStyleIdx="2" presStyleCnt="5">
        <dgm:presLayoutVars>
          <dgm:chMax val="0"/>
          <dgm:chPref val="0"/>
          <dgm:bulletEnabled val="1"/>
        </dgm:presLayoutVars>
      </dgm:prSet>
      <dgm:spPr/>
    </dgm:pt>
    <dgm:pt modelId="{74BD5BDF-7242-2248-BB85-B0EBDE8734C2}" type="pres">
      <dgm:prSet presAssocID="{3D0A59A8-0405-CD41-8E25-A56612AAAD66}" presName="parTxOnlySpace" presStyleCnt="0"/>
      <dgm:spPr/>
    </dgm:pt>
    <dgm:pt modelId="{380D111B-7F45-8247-801A-805F04658BDA}" type="pres">
      <dgm:prSet presAssocID="{780B387E-78D3-D346-A9CC-DBF588EFD5AE}" presName="parTxOnly" presStyleLbl="node1" presStyleIdx="3" presStyleCnt="5">
        <dgm:presLayoutVars>
          <dgm:chMax val="0"/>
          <dgm:chPref val="0"/>
          <dgm:bulletEnabled val="1"/>
        </dgm:presLayoutVars>
      </dgm:prSet>
      <dgm:spPr/>
    </dgm:pt>
    <dgm:pt modelId="{7AC92662-29B6-B843-8CAA-422ECAC2B78E}" type="pres">
      <dgm:prSet presAssocID="{CAC70626-4BC8-E34F-8042-77EFB062D913}" presName="parTxOnlySpace" presStyleCnt="0"/>
      <dgm:spPr/>
    </dgm:pt>
    <dgm:pt modelId="{EEEA7668-4E62-B749-A171-A9F18B4E0C3A}" type="pres">
      <dgm:prSet presAssocID="{66A8A5AE-4366-B941-9BD7-17C4C85C3733}" presName="parTxOnly" presStyleLbl="node1" presStyleIdx="4" presStyleCnt="5" custScaleX="87405">
        <dgm:presLayoutVars>
          <dgm:chMax val="0"/>
          <dgm:chPref val="0"/>
          <dgm:bulletEnabled val="1"/>
        </dgm:presLayoutVars>
      </dgm:prSet>
      <dgm:spPr/>
    </dgm:pt>
  </dgm:ptLst>
  <dgm:cxnLst>
    <dgm:cxn modelId="{4E4BDA03-67B0-CE44-B4B9-5D01C550B657}" type="presOf" srcId="{35CF2184-23C1-554C-AA8B-07A32BA4F5FC}" destId="{C2CDE327-8C4C-1C40-A804-4C920ED183B7}" srcOrd="0" destOrd="0" presId="urn:microsoft.com/office/officeart/2005/8/layout/chevron1"/>
    <dgm:cxn modelId="{90BC7506-B15B-0745-B7A5-03A604A59615}" type="presOf" srcId="{66A8A5AE-4366-B941-9BD7-17C4C85C3733}" destId="{EEEA7668-4E62-B749-A171-A9F18B4E0C3A}" srcOrd="0" destOrd="0" presId="urn:microsoft.com/office/officeart/2005/8/layout/chevron1"/>
    <dgm:cxn modelId="{7B47EA30-241C-FD41-9BAF-5ED9D0213F8C}" type="presOf" srcId="{84F99550-9EE9-0A45-8716-17E0BBE389BD}" destId="{9B9CD652-B24E-1D41-BB75-11726F790A3B}" srcOrd="0" destOrd="0" presId="urn:microsoft.com/office/officeart/2005/8/layout/chevron1"/>
    <dgm:cxn modelId="{F8FE4F3F-234F-0747-AFB1-DC7851F666D1}" srcId="{35CF2184-23C1-554C-AA8B-07A32BA4F5FC}" destId="{570C257D-48CA-A54E-A9E4-7F1CF73D0345}" srcOrd="0" destOrd="0" parTransId="{1D34C1FE-AE83-0D4B-AB14-8A4D330EA8EA}" sibTransId="{2B14C225-42C3-384A-ABA0-BE8A912FC6F2}"/>
    <dgm:cxn modelId="{9236186A-F179-FA4D-AD48-7CD958563747}" srcId="{35CF2184-23C1-554C-AA8B-07A32BA4F5FC}" destId="{66A8A5AE-4366-B941-9BD7-17C4C85C3733}" srcOrd="4" destOrd="0" parTransId="{5510BC70-714E-9F4F-ADF2-D5A4819BFAF4}" sibTransId="{AA225444-9B2E-4B47-8FC0-67FF7DFC0CA1}"/>
    <dgm:cxn modelId="{CD00FC6B-86CC-7E4C-B227-D857614CB7A3}" srcId="{35CF2184-23C1-554C-AA8B-07A32BA4F5FC}" destId="{84F99550-9EE9-0A45-8716-17E0BBE389BD}" srcOrd="2" destOrd="0" parTransId="{2161A5A4-EFDC-394B-AD40-CA9C3DDC7B9E}" sibTransId="{3D0A59A8-0405-CD41-8E25-A56612AAAD66}"/>
    <dgm:cxn modelId="{EC1CDE77-C8F4-BA4F-B564-FFF0578726AA}" srcId="{35CF2184-23C1-554C-AA8B-07A32BA4F5FC}" destId="{780B387E-78D3-D346-A9CC-DBF588EFD5AE}" srcOrd="3" destOrd="0" parTransId="{8B767E99-65D0-134C-A5F2-966EB5885D92}" sibTransId="{CAC70626-4BC8-E34F-8042-77EFB062D913}"/>
    <dgm:cxn modelId="{65E773BE-7E6F-C44E-B371-E0F2C931451A}" type="presOf" srcId="{570C257D-48CA-A54E-A9E4-7F1CF73D0345}" destId="{4FF3F7E4-34E3-7345-ADDC-6329F37ED8B9}" srcOrd="0" destOrd="0" presId="urn:microsoft.com/office/officeart/2005/8/layout/chevron1"/>
    <dgm:cxn modelId="{870A7CEB-A343-8B49-8A11-78DA9C5E255C}" type="presOf" srcId="{780B387E-78D3-D346-A9CC-DBF588EFD5AE}" destId="{380D111B-7F45-8247-801A-805F04658BDA}" srcOrd="0" destOrd="0" presId="urn:microsoft.com/office/officeart/2005/8/layout/chevron1"/>
    <dgm:cxn modelId="{93E15CED-3A3A-3742-86DB-FA6F594916BD}" type="presOf" srcId="{FDD641B0-70D2-A64A-8A82-CDA11BB8C42A}" destId="{DF7CB182-401C-FF4D-9EFC-BB35632B0217}" srcOrd="0" destOrd="0" presId="urn:microsoft.com/office/officeart/2005/8/layout/chevron1"/>
    <dgm:cxn modelId="{D999C4F4-C07B-CD42-B845-53EECB06E00B}" srcId="{35CF2184-23C1-554C-AA8B-07A32BA4F5FC}" destId="{FDD641B0-70D2-A64A-8A82-CDA11BB8C42A}" srcOrd="1" destOrd="0" parTransId="{688AC2B4-C0DD-C647-9C47-A1A051FB7F18}" sibTransId="{D4553FCA-B9DB-E94D-A80A-B453672AF485}"/>
    <dgm:cxn modelId="{60ACD12D-ED29-434E-9C56-C0EA44A0F764}" type="presParOf" srcId="{C2CDE327-8C4C-1C40-A804-4C920ED183B7}" destId="{4FF3F7E4-34E3-7345-ADDC-6329F37ED8B9}" srcOrd="0" destOrd="0" presId="urn:microsoft.com/office/officeart/2005/8/layout/chevron1"/>
    <dgm:cxn modelId="{F8426F68-871A-1144-9326-1E6AC5B7C36B}" type="presParOf" srcId="{C2CDE327-8C4C-1C40-A804-4C920ED183B7}" destId="{9CE7B0DD-1AB4-1444-B8D7-147B24DB4D6B}" srcOrd="1" destOrd="0" presId="urn:microsoft.com/office/officeart/2005/8/layout/chevron1"/>
    <dgm:cxn modelId="{B1CF32EC-4465-194E-A772-7649BA79D49C}" type="presParOf" srcId="{C2CDE327-8C4C-1C40-A804-4C920ED183B7}" destId="{DF7CB182-401C-FF4D-9EFC-BB35632B0217}" srcOrd="2" destOrd="0" presId="urn:microsoft.com/office/officeart/2005/8/layout/chevron1"/>
    <dgm:cxn modelId="{06B82A33-BEC6-E14C-BBAB-1BF56EACE845}" type="presParOf" srcId="{C2CDE327-8C4C-1C40-A804-4C920ED183B7}" destId="{0E825F2B-1432-F245-8791-6EAEEE74C517}" srcOrd="3" destOrd="0" presId="urn:microsoft.com/office/officeart/2005/8/layout/chevron1"/>
    <dgm:cxn modelId="{55CDDA5A-0EBC-C04B-8CA1-140EBAA35CB6}" type="presParOf" srcId="{C2CDE327-8C4C-1C40-A804-4C920ED183B7}" destId="{9B9CD652-B24E-1D41-BB75-11726F790A3B}" srcOrd="4" destOrd="0" presId="urn:microsoft.com/office/officeart/2005/8/layout/chevron1"/>
    <dgm:cxn modelId="{277D588D-D24D-8B4C-9447-5DD028D9982E}" type="presParOf" srcId="{C2CDE327-8C4C-1C40-A804-4C920ED183B7}" destId="{74BD5BDF-7242-2248-BB85-B0EBDE8734C2}" srcOrd="5" destOrd="0" presId="urn:microsoft.com/office/officeart/2005/8/layout/chevron1"/>
    <dgm:cxn modelId="{F20F61FE-7242-514B-876A-E8D80FF70A75}" type="presParOf" srcId="{C2CDE327-8C4C-1C40-A804-4C920ED183B7}" destId="{380D111B-7F45-8247-801A-805F04658BDA}" srcOrd="6" destOrd="0" presId="urn:microsoft.com/office/officeart/2005/8/layout/chevron1"/>
    <dgm:cxn modelId="{B3611DC7-A1E1-3C40-AD7D-78C09BB521EC}" type="presParOf" srcId="{C2CDE327-8C4C-1C40-A804-4C920ED183B7}" destId="{7AC92662-29B6-B843-8CAA-422ECAC2B78E}" srcOrd="7" destOrd="0" presId="urn:microsoft.com/office/officeart/2005/8/layout/chevron1"/>
    <dgm:cxn modelId="{03A44135-1DC5-DC4B-8E0B-C0B65E1FAB2E}" type="presParOf" srcId="{C2CDE327-8C4C-1C40-A804-4C920ED183B7}" destId="{EEEA7668-4E62-B749-A171-A9F18B4E0C3A}" srcOrd="8" destOrd="0" presId="urn:microsoft.com/office/officeart/2005/8/layout/chevron1"/>
  </dgm:cxnLst>
  <dgm:bg>
    <a:noFill/>
  </dgm:bg>
  <dgm:whole>
    <a:ln>
      <a:solidFill>
        <a:schemeClr val="tx1">
          <a:lumMod val="20000"/>
          <a:lumOff val="8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5CF2184-23C1-554C-AA8B-07A32BA4F5FC}" type="doc">
      <dgm:prSet loTypeId="urn:microsoft.com/office/officeart/2005/8/layout/chevron1" loCatId="" qsTypeId="urn:microsoft.com/office/officeart/2005/8/quickstyle/simple2" qsCatId="simple" csTypeId="urn:microsoft.com/office/officeart/2005/8/colors/accent1_2" csCatId="accent1" phldr="1"/>
      <dgm:spPr/>
    </dgm:pt>
    <dgm:pt modelId="{570C257D-48CA-A54E-A9E4-7F1CF73D0345}">
      <dgm:prSet phldrT="[Text]" custT="1"/>
      <dgm:spPr>
        <a:solidFill>
          <a:srgbClr val="205732">
            <a:alpha val="85000"/>
          </a:srgbClr>
        </a:solidFill>
      </dgm:spPr>
      <dgm:t>
        <a:bodyPr/>
        <a:lstStyle/>
        <a:p>
          <a:r>
            <a:rPr lang="en-US" sz="1400" b="1" dirty="0"/>
            <a:t>Background</a:t>
          </a:r>
        </a:p>
      </dgm:t>
    </dgm:pt>
    <dgm:pt modelId="{1D34C1FE-AE83-0D4B-AB14-8A4D330EA8EA}" type="parTrans" cxnId="{F8FE4F3F-234F-0747-AFB1-DC7851F666D1}">
      <dgm:prSet/>
      <dgm:spPr/>
      <dgm:t>
        <a:bodyPr/>
        <a:lstStyle/>
        <a:p>
          <a:endParaRPr lang="en-US" sz="1400" b="1"/>
        </a:p>
      </dgm:t>
    </dgm:pt>
    <dgm:pt modelId="{2B14C225-42C3-384A-ABA0-BE8A912FC6F2}" type="sibTrans" cxnId="{F8FE4F3F-234F-0747-AFB1-DC7851F666D1}">
      <dgm:prSet/>
      <dgm:spPr/>
      <dgm:t>
        <a:bodyPr/>
        <a:lstStyle/>
        <a:p>
          <a:endParaRPr lang="en-US" sz="1400" b="1"/>
        </a:p>
      </dgm:t>
    </dgm:pt>
    <dgm:pt modelId="{FDD641B0-70D2-A64A-8A82-CDA11BB8C42A}">
      <dgm:prSet phldrT="[Text]" custT="1"/>
      <dgm:spPr>
        <a:solidFill>
          <a:srgbClr val="205732">
            <a:alpha val="85000"/>
          </a:srgbClr>
        </a:solidFill>
      </dgm:spPr>
      <dgm:t>
        <a:bodyPr/>
        <a:lstStyle/>
        <a:p>
          <a:r>
            <a:rPr lang="en-US" sz="1400" b="1" dirty="0"/>
            <a:t>Gap &amp; Aim</a:t>
          </a:r>
        </a:p>
      </dgm:t>
    </dgm:pt>
    <dgm:pt modelId="{688AC2B4-C0DD-C647-9C47-A1A051FB7F18}" type="parTrans" cxnId="{D999C4F4-C07B-CD42-B845-53EECB06E00B}">
      <dgm:prSet/>
      <dgm:spPr/>
      <dgm:t>
        <a:bodyPr/>
        <a:lstStyle/>
        <a:p>
          <a:endParaRPr lang="en-US" sz="1400" b="1"/>
        </a:p>
      </dgm:t>
    </dgm:pt>
    <dgm:pt modelId="{D4553FCA-B9DB-E94D-A80A-B453672AF485}" type="sibTrans" cxnId="{D999C4F4-C07B-CD42-B845-53EECB06E00B}">
      <dgm:prSet/>
      <dgm:spPr/>
      <dgm:t>
        <a:bodyPr/>
        <a:lstStyle/>
        <a:p>
          <a:endParaRPr lang="en-US" sz="1400" b="1"/>
        </a:p>
      </dgm:t>
    </dgm:pt>
    <dgm:pt modelId="{84F99550-9EE9-0A45-8716-17E0BBE389BD}">
      <dgm:prSet phldrT="[Text]" custT="1"/>
      <dgm:spPr>
        <a:solidFill>
          <a:srgbClr val="205732">
            <a:alpha val="85000"/>
          </a:srgbClr>
        </a:solidFill>
        <a:ln>
          <a:solidFill>
            <a:schemeClr val="lt1">
              <a:hueOff val="0"/>
              <a:satOff val="0"/>
              <a:lumOff val="0"/>
            </a:schemeClr>
          </a:solidFill>
        </a:ln>
      </dgm:spPr>
      <dgm:t>
        <a:bodyPr/>
        <a:lstStyle/>
        <a:p>
          <a:r>
            <a:rPr lang="en-US" sz="1400" b="1" dirty="0"/>
            <a:t>Methods</a:t>
          </a:r>
        </a:p>
      </dgm:t>
    </dgm:pt>
    <dgm:pt modelId="{2161A5A4-EFDC-394B-AD40-CA9C3DDC7B9E}" type="parTrans" cxnId="{CD00FC6B-86CC-7E4C-B227-D857614CB7A3}">
      <dgm:prSet/>
      <dgm:spPr/>
      <dgm:t>
        <a:bodyPr/>
        <a:lstStyle/>
        <a:p>
          <a:endParaRPr lang="en-US" sz="1400" b="1"/>
        </a:p>
      </dgm:t>
    </dgm:pt>
    <dgm:pt modelId="{3D0A59A8-0405-CD41-8E25-A56612AAAD66}" type="sibTrans" cxnId="{CD00FC6B-86CC-7E4C-B227-D857614CB7A3}">
      <dgm:prSet/>
      <dgm:spPr/>
      <dgm:t>
        <a:bodyPr/>
        <a:lstStyle/>
        <a:p>
          <a:endParaRPr lang="en-US" sz="1400" b="1"/>
        </a:p>
      </dgm:t>
    </dgm:pt>
    <dgm:pt modelId="{780B387E-78D3-D346-A9CC-DBF588EFD5AE}">
      <dgm:prSet phldrT="[Text]" custT="1"/>
      <dgm:spPr>
        <a:solidFill>
          <a:srgbClr val="971B2F">
            <a:alpha val="85000"/>
          </a:srgbClr>
        </a:solidFill>
      </dgm:spPr>
      <dgm:t>
        <a:bodyPr/>
        <a:lstStyle/>
        <a:p>
          <a:r>
            <a:rPr lang="en-US" sz="1400" b="1" dirty="0"/>
            <a:t>Results</a:t>
          </a:r>
        </a:p>
      </dgm:t>
    </dgm:pt>
    <dgm:pt modelId="{8B767E99-65D0-134C-A5F2-966EB5885D92}" type="parTrans" cxnId="{EC1CDE77-C8F4-BA4F-B564-FFF0578726AA}">
      <dgm:prSet/>
      <dgm:spPr/>
      <dgm:t>
        <a:bodyPr/>
        <a:lstStyle/>
        <a:p>
          <a:endParaRPr lang="en-US" sz="1400" b="1"/>
        </a:p>
      </dgm:t>
    </dgm:pt>
    <dgm:pt modelId="{CAC70626-4BC8-E34F-8042-77EFB062D913}" type="sibTrans" cxnId="{EC1CDE77-C8F4-BA4F-B564-FFF0578726AA}">
      <dgm:prSet/>
      <dgm:spPr/>
      <dgm:t>
        <a:bodyPr/>
        <a:lstStyle/>
        <a:p>
          <a:endParaRPr lang="en-US" sz="1400" b="1"/>
        </a:p>
      </dgm:t>
    </dgm:pt>
    <dgm:pt modelId="{66A8A5AE-4366-B941-9BD7-17C4C85C3733}">
      <dgm:prSet phldrT="[Text]" custT="1"/>
      <dgm:spPr>
        <a:solidFill>
          <a:schemeClr val="accent2">
            <a:alpha val="85000"/>
          </a:schemeClr>
        </a:solidFill>
      </dgm:spPr>
      <dgm:t>
        <a:bodyPr/>
        <a:lstStyle/>
        <a:p>
          <a:r>
            <a:rPr lang="en-US" sz="1400" b="1" dirty="0"/>
            <a:t>Implications</a:t>
          </a:r>
        </a:p>
      </dgm:t>
    </dgm:pt>
    <dgm:pt modelId="{5510BC70-714E-9F4F-ADF2-D5A4819BFAF4}" type="parTrans" cxnId="{9236186A-F179-FA4D-AD48-7CD958563747}">
      <dgm:prSet/>
      <dgm:spPr/>
      <dgm:t>
        <a:bodyPr/>
        <a:lstStyle/>
        <a:p>
          <a:endParaRPr lang="en-US" sz="1400" b="1"/>
        </a:p>
      </dgm:t>
    </dgm:pt>
    <dgm:pt modelId="{AA225444-9B2E-4B47-8FC0-67FF7DFC0CA1}" type="sibTrans" cxnId="{9236186A-F179-FA4D-AD48-7CD958563747}">
      <dgm:prSet/>
      <dgm:spPr/>
      <dgm:t>
        <a:bodyPr/>
        <a:lstStyle/>
        <a:p>
          <a:endParaRPr lang="en-US" sz="1400" b="1"/>
        </a:p>
      </dgm:t>
    </dgm:pt>
    <dgm:pt modelId="{C2CDE327-8C4C-1C40-A804-4C920ED183B7}" type="pres">
      <dgm:prSet presAssocID="{35CF2184-23C1-554C-AA8B-07A32BA4F5FC}" presName="Name0" presStyleCnt="0">
        <dgm:presLayoutVars>
          <dgm:dir/>
          <dgm:animLvl val="lvl"/>
          <dgm:resizeHandles val="exact"/>
        </dgm:presLayoutVars>
      </dgm:prSet>
      <dgm:spPr/>
    </dgm:pt>
    <dgm:pt modelId="{4FF3F7E4-34E3-7345-ADDC-6329F37ED8B9}" type="pres">
      <dgm:prSet presAssocID="{570C257D-48CA-A54E-A9E4-7F1CF73D0345}" presName="parTxOnly" presStyleLbl="node1" presStyleIdx="0" presStyleCnt="5">
        <dgm:presLayoutVars>
          <dgm:chMax val="0"/>
          <dgm:chPref val="0"/>
          <dgm:bulletEnabled val="1"/>
        </dgm:presLayoutVars>
      </dgm:prSet>
      <dgm:spPr/>
    </dgm:pt>
    <dgm:pt modelId="{9CE7B0DD-1AB4-1444-B8D7-147B24DB4D6B}" type="pres">
      <dgm:prSet presAssocID="{2B14C225-42C3-384A-ABA0-BE8A912FC6F2}" presName="parTxOnlySpace" presStyleCnt="0"/>
      <dgm:spPr/>
    </dgm:pt>
    <dgm:pt modelId="{DF7CB182-401C-FF4D-9EFC-BB35632B0217}" type="pres">
      <dgm:prSet presAssocID="{FDD641B0-70D2-A64A-8A82-CDA11BB8C42A}" presName="parTxOnly" presStyleLbl="node1" presStyleIdx="1" presStyleCnt="5">
        <dgm:presLayoutVars>
          <dgm:chMax val="0"/>
          <dgm:chPref val="0"/>
          <dgm:bulletEnabled val="1"/>
        </dgm:presLayoutVars>
      </dgm:prSet>
      <dgm:spPr/>
    </dgm:pt>
    <dgm:pt modelId="{0E825F2B-1432-F245-8791-6EAEEE74C517}" type="pres">
      <dgm:prSet presAssocID="{D4553FCA-B9DB-E94D-A80A-B453672AF485}" presName="parTxOnlySpace" presStyleCnt="0"/>
      <dgm:spPr/>
    </dgm:pt>
    <dgm:pt modelId="{9B9CD652-B24E-1D41-BB75-11726F790A3B}" type="pres">
      <dgm:prSet presAssocID="{84F99550-9EE9-0A45-8716-17E0BBE389BD}" presName="parTxOnly" presStyleLbl="node1" presStyleIdx="2" presStyleCnt="5">
        <dgm:presLayoutVars>
          <dgm:chMax val="0"/>
          <dgm:chPref val="0"/>
          <dgm:bulletEnabled val="1"/>
        </dgm:presLayoutVars>
      </dgm:prSet>
      <dgm:spPr/>
    </dgm:pt>
    <dgm:pt modelId="{74BD5BDF-7242-2248-BB85-B0EBDE8734C2}" type="pres">
      <dgm:prSet presAssocID="{3D0A59A8-0405-CD41-8E25-A56612AAAD66}" presName="parTxOnlySpace" presStyleCnt="0"/>
      <dgm:spPr/>
    </dgm:pt>
    <dgm:pt modelId="{380D111B-7F45-8247-801A-805F04658BDA}" type="pres">
      <dgm:prSet presAssocID="{780B387E-78D3-D346-A9CC-DBF588EFD5AE}" presName="parTxOnly" presStyleLbl="node1" presStyleIdx="3" presStyleCnt="5">
        <dgm:presLayoutVars>
          <dgm:chMax val="0"/>
          <dgm:chPref val="0"/>
          <dgm:bulletEnabled val="1"/>
        </dgm:presLayoutVars>
      </dgm:prSet>
      <dgm:spPr/>
    </dgm:pt>
    <dgm:pt modelId="{7AC92662-29B6-B843-8CAA-422ECAC2B78E}" type="pres">
      <dgm:prSet presAssocID="{CAC70626-4BC8-E34F-8042-77EFB062D913}" presName="parTxOnlySpace" presStyleCnt="0"/>
      <dgm:spPr/>
    </dgm:pt>
    <dgm:pt modelId="{EEEA7668-4E62-B749-A171-A9F18B4E0C3A}" type="pres">
      <dgm:prSet presAssocID="{66A8A5AE-4366-B941-9BD7-17C4C85C3733}" presName="parTxOnly" presStyleLbl="node1" presStyleIdx="4" presStyleCnt="5" custScaleX="87405">
        <dgm:presLayoutVars>
          <dgm:chMax val="0"/>
          <dgm:chPref val="0"/>
          <dgm:bulletEnabled val="1"/>
        </dgm:presLayoutVars>
      </dgm:prSet>
      <dgm:spPr/>
    </dgm:pt>
  </dgm:ptLst>
  <dgm:cxnLst>
    <dgm:cxn modelId="{4E4BDA03-67B0-CE44-B4B9-5D01C550B657}" type="presOf" srcId="{35CF2184-23C1-554C-AA8B-07A32BA4F5FC}" destId="{C2CDE327-8C4C-1C40-A804-4C920ED183B7}" srcOrd="0" destOrd="0" presId="urn:microsoft.com/office/officeart/2005/8/layout/chevron1"/>
    <dgm:cxn modelId="{90BC7506-B15B-0745-B7A5-03A604A59615}" type="presOf" srcId="{66A8A5AE-4366-B941-9BD7-17C4C85C3733}" destId="{EEEA7668-4E62-B749-A171-A9F18B4E0C3A}" srcOrd="0" destOrd="0" presId="urn:microsoft.com/office/officeart/2005/8/layout/chevron1"/>
    <dgm:cxn modelId="{7B47EA30-241C-FD41-9BAF-5ED9D0213F8C}" type="presOf" srcId="{84F99550-9EE9-0A45-8716-17E0BBE389BD}" destId="{9B9CD652-B24E-1D41-BB75-11726F790A3B}" srcOrd="0" destOrd="0" presId="urn:microsoft.com/office/officeart/2005/8/layout/chevron1"/>
    <dgm:cxn modelId="{F8FE4F3F-234F-0747-AFB1-DC7851F666D1}" srcId="{35CF2184-23C1-554C-AA8B-07A32BA4F5FC}" destId="{570C257D-48CA-A54E-A9E4-7F1CF73D0345}" srcOrd="0" destOrd="0" parTransId="{1D34C1FE-AE83-0D4B-AB14-8A4D330EA8EA}" sibTransId="{2B14C225-42C3-384A-ABA0-BE8A912FC6F2}"/>
    <dgm:cxn modelId="{9236186A-F179-FA4D-AD48-7CD958563747}" srcId="{35CF2184-23C1-554C-AA8B-07A32BA4F5FC}" destId="{66A8A5AE-4366-B941-9BD7-17C4C85C3733}" srcOrd="4" destOrd="0" parTransId="{5510BC70-714E-9F4F-ADF2-D5A4819BFAF4}" sibTransId="{AA225444-9B2E-4B47-8FC0-67FF7DFC0CA1}"/>
    <dgm:cxn modelId="{CD00FC6B-86CC-7E4C-B227-D857614CB7A3}" srcId="{35CF2184-23C1-554C-AA8B-07A32BA4F5FC}" destId="{84F99550-9EE9-0A45-8716-17E0BBE389BD}" srcOrd="2" destOrd="0" parTransId="{2161A5A4-EFDC-394B-AD40-CA9C3DDC7B9E}" sibTransId="{3D0A59A8-0405-CD41-8E25-A56612AAAD66}"/>
    <dgm:cxn modelId="{EC1CDE77-C8F4-BA4F-B564-FFF0578726AA}" srcId="{35CF2184-23C1-554C-AA8B-07A32BA4F5FC}" destId="{780B387E-78D3-D346-A9CC-DBF588EFD5AE}" srcOrd="3" destOrd="0" parTransId="{8B767E99-65D0-134C-A5F2-966EB5885D92}" sibTransId="{CAC70626-4BC8-E34F-8042-77EFB062D913}"/>
    <dgm:cxn modelId="{65E773BE-7E6F-C44E-B371-E0F2C931451A}" type="presOf" srcId="{570C257D-48CA-A54E-A9E4-7F1CF73D0345}" destId="{4FF3F7E4-34E3-7345-ADDC-6329F37ED8B9}" srcOrd="0" destOrd="0" presId="urn:microsoft.com/office/officeart/2005/8/layout/chevron1"/>
    <dgm:cxn modelId="{870A7CEB-A343-8B49-8A11-78DA9C5E255C}" type="presOf" srcId="{780B387E-78D3-D346-A9CC-DBF588EFD5AE}" destId="{380D111B-7F45-8247-801A-805F04658BDA}" srcOrd="0" destOrd="0" presId="urn:microsoft.com/office/officeart/2005/8/layout/chevron1"/>
    <dgm:cxn modelId="{93E15CED-3A3A-3742-86DB-FA6F594916BD}" type="presOf" srcId="{FDD641B0-70D2-A64A-8A82-CDA11BB8C42A}" destId="{DF7CB182-401C-FF4D-9EFC-BB35632B0217}" srcOrd="0" destOrd="0" presId="urn:microsoft.com/office/officeart/2005/8/layout/chevron1"/>
    <dgm:cxn modelId="{D999C4F4-C07B-CD42-B845-53EECB06E00B}" srcId="{35CF2184-23C1-554C-AA8B-07A32BA4F5FC}" destId="{FDD641B0-70D2-A64A-8A82-CDA11BB8C42A}" srcOrd="1" destOrd="0" parTransId="{688AC2B4-C0DD-C647-9C47-A1A051FB7F18}" sibTransId="{D4553FCA-B9DB-E94D-A80A-B453672AF485}"/>
    <dgm:cxn modelId="{60ACD12D-ED29-434E-9C56-C0EA44A0F764}" type="presParOf" srcId="{C2CDE327-8C4C-1C40-A804-4C920ED183B7}" destId="{4FF3F7E4-34E3-7345-ADDC-6329F37ED8B9}" srcOrd="0" destOrd="0" presId="urn:microsoft.com/office/officeart/2005/8/layout/chevron1"/>
    <dgm:cxn modelId="{F8426F68-871A-1144-9326-1E6AC5B7C36B}" type="presParOf" srcId="{C2CDE327-8C4C-1C40-A804-4C920ED183B7}" destId="{9CE7B0DD-1AB4-1444-B8D7-147B24DB4D6B}" srcOrd="1" destOrd="0" presId="urn:microsoft.com/office/officeart/2005/8/layout/chevron1"/>
    <dgm:cxn modelId="{B1CF32EC-4465-194E-A772-7649BA79D49C}" type="presParOf" srcId="{C2CDE327-8C4C-1C40-A804-4C920ED183B7}" destId="{DF7CB182-401C-FF4D-9EFC-BB35632B0217}" srcOrd="2" destOrd="0" presId="urn:microsoft.com/office/officeart/2005/8/layout/chevron1"/>
    <dgm:cxn modelId="{06B82A33-BEC6-E14C-BBAB-1BF56EACE845}" type="presParOf" srcId="{C2CDE327-8C4C-1C40-A804-4C920ED183B7}" destId="{0E825F2B-1432-F245-8791-6EAEEE74C517}" srcOrd="3" destOrd="0" presId="urn:microsoft.com/office/officeart/2005/8/layout/chevron1"/>
    <dgm:cxn modelId="{55CDDA5A-0EBC-C04B-8CA1-140EBAA35CB6}" type="presParOf" srcId="{C2CDE327-8C4C-1C40-A804-4C920ED183B7}" destId="{9B9CD652-B24E-1D41-BB75-11726F790A3B}" srcOrd="4" destOrd="0" presId="urn:microsoft.com/office/officeart/2005/8/layout/chevron1"/>
    <dgm:cxn modelId="{277D588D-D24D-8B4C-9447-5DD028D9982E}" type="presParOf" srcId="{C2CDE327-8C4C-1C40-A804-4C920ED183B7}" destId="{74BD5BDF-7242-2248-BB85-B0EBDE8734C2}" srcOrd="5" destOrd="0" presId="urn:microsoft.com/office/officeart/2005/8/layout/chevron1"/>
    <dgm:cxn modelId="{F20F61FE-7242-514B-876A-E8D80FF70A75}" type="presParOf" srcId="{C2CDE327-8C4C-1C40-A804-4C920ED183B7}" destId="{380D111B-7F45-8247-801A-805F04658BDA}" srcOrd="6" destOrd="0" presId="urn:microsoft.com/office/officeart/2005/8/layout/chevron1"/>
    <dgm:cxn modelId="{B3611DC7-A1E1-3C40-AD7D-78C09BB521EC}" type="presParOf" srcId="{C2CDE327-8C4C-1C40-A804-4C920ED183B7}" destId="{7AC92662-29B6-B843-8CAA-422ECAC2B78E}" srcOrd="7" destOrd="0" presId="urn:microsoft.com/office/officeart/2005/8/layout/chevron1"/>
    <dgm:cxn modelId="{03A44135-1DC5-DC4B-8E0B-C0B65E1FAB2E}" type="presParOf" srcId="{C2CDE327-8C4C-1C40-A804-4C920ED183B7}" destId="{EEEA7668-4E62-B749-A171-A9F18B4E0C3A}" srcOrd="8" destOrd="0" presId="urn:microsoft.com/office/officeart/2005/8/layout/chevron1"/>
  </dgm:cxnLst>
  <dgm:bg>
    <a:noFill/>
  </dgm:bg>
  <dgm:whole>
    <a:ln>
      <a:solidFill>
        <a:schemeClr val="tx1">
          <a:lumMod val="20000"/>
          <a:lumOff val="80000"/>
        </a:schemeClr>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5CF2184-23C1-554C-AA8B-07A32BA4F5FC}" type="doc">
      <dgm:prSet loTypeId="urn:microsoft.com/office/officeart/2005/8/layout/chevron1" loCatId="" qsTypeId="urn:microsoft.com/office/officeart/2005/8/quickstyle/simple2" qsCatId="simple" csTypeId="urn:microsoft.com/office/officeart/2005/8/colors/accent1_2" csCatId="accent1" phldr="1"/>
      <dgm:spPr/>
    </dgm:pt>
    <dgm:pt modelId="{570C257D-48CA-A54E-A9E4-7F1CF73D0345}">
      <dgm:prSet phldrT="[Text]" custT="1"/>
      <dgm:spPr>
        <a:solidFill>
          <a:srgbClr val="205732">
            <a:alpha val="85000"/>
          </a:srgbClr>
        </a:solidFill>
      </dgm:spPr>
      <dgm:t>
        <a:bodyPr/>
        <a:lstStyle/>
        <a:p>
          <a:r>
            <a:rPr lang="en-US" sz="1400" b="1" dirty="0"/>
            <a:t>Background</a:t>
          </a:r>
        </a:p>
      </dgm:t>
    </dgm:pt>
    <dgm:pt modelId="{1D34C1FE-AE83-0D4B-AB14-8A4D330EA8EA}" type="parTrans" cxnId="{F8FE4F3F-234F-0747-AFB1-DC7851F666D1}">
      <dgm:prSet/>
      <dgm:spPr/>
      <dgm:t>
        <a:bodyPr/>
        <a:lstStyle/>
        <a:p>
          <a:endParaRPr lang="en-US" sz="1400" b="1"/>
        </a:p>
      </dgm:t>
    </dgm:pt>
    <dgm:pt modelId="{2B14C225-42C3-384A-ABA0-BE8A912FC6F2}" type="sibTrans" cxnId="{F8FE4F3F-234F-0747-AFB1-DC7851F666D1}">
      <dgm:prSet/>
      <dgm:spPr/>
      <dgm:t>
        <a:bodyPr/>
        <a:lstStyle/>
        <a:p>
          <a:endParaRPr lang="en-US" sz="1400" b="1"/>
        </a:p>
      </dgm:t>
    </dgm:pt>
    <dgm:pt modelId="{FDD641B0-70D2-A64A-8A82-CDA11BB8C42A}">
      <dgm:prSet phldrT="[Text]" custT="1"/>
      <dgm:spPr>
        <a:solidFill>
          <a:srgbClr val="205732">
            <a:alpha val="85000"/>
          </a:srgbClr>
        </a:solidFill>
      </dgm:spPr>
      <dgm:t>
        <a:bodyPr/>
        <a:lstStyle/>
        <a:p>
          <a:r>
            <a:rPr lang="en-US" sz="1400" b="1" dirty="0"/>
            <a:t>Gap &amp; Aim</a:t>
          </a:r>
        </a:p>
      </dgm:t>
    </dgm:pt>
    <dgm:pt modelId="{688AC2B4-C0DD-C647-9C47-A1A051FB7F18}" type="parTrans" cxnId="{D999C4F4-C07B-CD42-B845-53EECB06E00B}">
      <dgm:prSet/>
      <dgm:spPr/>
      <dgm:t>
        <a:bodyPr/>
        <a:lstStyle/>
        <a:p>
          <a:endParaRPr lang="en-US" sz="1400" b="1"/>
        </a:p>
      </dgm:t>
    </dgm:pt>
    <dgm:pt modelId="{D4553FCA-B9DB-E94D-A80A-B453672AF485}" type="sibTrans" cxnId="{D999C4F4-C07B-CD42-B845-53EECB06E00B}">
      <dgm:prSet/>
      <dgm:spPr/>
      <dgm:t>
        <a:bodyPr/>
        <a:lstStyle/>
        <a:p>
          <a:endParaRPr lang="en-US" sz="1400" b="1"/>
        </a:p>
      </dgm:t>
    </dgm:pt>
    <dgm:pt modelId="{84F99550-9EE9-0A45-8716-17E0BBE389BD}">
      <dgm:prSet phldrT="[Text]" custT="1"/>
      <dgm:spPr>
        <a:solidFill>
          <a:srgbClr val="205732">
            <a:alpha val="85000"/>
          </a:srgbClr>
        </a:solidFill>
        <a:ln>
          <a:solidFill>
            <a:schemeClr val="lt1">
              <a:hueOff val="0"/>
              <a:satOff val="0"/>
              <a:lumOff val="0"/>
            </a:schemeClr>
          </a:solidFill>
        </a:ln>
      </dgm:spPr>
      <dgm:t>
        <a:bodyPr/>
        <a:lstStyle/>
        <a:p>
          <a:r>
            <a:rPr lang="en-US" sz="1400" b="1" dirty="0"/>
            <a:t>Methods</a:t>
          </a:r>
        </a:p>
      </dgm:t>
    </dgm:pt>
    <dgm:pt modelId="{2161A5A4-EFDC-394B-AD40-CA9C3DDC7B9E}" type="parTrans" cxnId="{CD00FC6B-86CC-7E4C-B227-D857614CB7A3}">
      <dgm:prSet/>
      <dgm:spPr/>
      <dgm:t>
        <a:bodyPr/>
        <a:lstStyle/>
        <a:p>
          <a:endParaRPr lang="en-US" sz="1400" b="1"/>
        </a:p>
      </dgm:t>
    </dgm:pt>
    <dgm:pt modelId="{3D0A59A8-0405-CD41-8E25-A56612AAAD66}" type="sibTrans" cxnId="{CD00FC6B-86CC-7E4C-B227-D857614CB7A3}">
      <dgm:prSet/>
      <dgm:spPr/>
      <dgm:t>
        <a:bodyPr/>
        <a:lstStyle/>
        <a:p>
          <a:endParaRPr lang="en-US" sz="1400" b="1"/>
        </a:p>
      </dgm:t>
    </dgm:pt>
    <dgm:pt modelId="{780B387E-78D3-D346-A9CC-DBF588EFD5AE}">
      <dgm:prSet phldrT="[Text]" custT="1"/>
      <dgm:spPr>
        <a:solidFill>
          <a:srgbClr val="971B2F">
            <a:alpha val="85000"/>
          </a:srgbClr>
        </a:solidFill>
      </dgm:spPr>
      <dgm:t>
        <a:bodyPr/>
        <a:lstStyle/>
        <a:p>
          <a:r>
            <a:rPr lang="en-US" sz="1400" b="1" dirty="0"/>
            <a:t>Results</a:t>
          </a:r>
        </a:p>
      </dgm:t>
    </dgm:pt>
    <dgm:pt modelId="{8B767E99-65D0-134C-A5F2-966EB5885D92}" type="parTrans" cxnId="{EC1CDE77-C8F4-BA4F-B564-FFF0578726AA}">
      <dgm:prSet/>
      <dgm:spPr/>
      <dgm:t>
        <a:bodyPr/>
        <a:lstStyle/>
        <a:p>
          <a:endParaRPr lang="en-US" sz="1400" b="1"/>
        </a:p>
      </dgm:t>
    </dgm:pt>
    <dgm:pt modelId="{CAC70626-4BC8-E34F-8042-77EFB062D913}" type="sibTrans" cxnId="{EC1CDE77-C8F4-BA4F-B564-FFF0578726AA}">
      <dgm:prSet/>
      <dgm:spPr/>
      <dgm:t>
        <a:bodyPr/>
        <a:lstStyle/>
        <a:p>
          <a:endParaRPr lang="en-US" sz="1400" b="1"/>
        </a:p>
      </dgm:t>
    </dgm:pt>
    <dgm:pt modelId="{66A8A5AE-4366-B941-9BD7-17C4C85C3733}">
      <dgm:prSet phldrT="[Text]" custT="1"/>
      <dgm:spPr>
        <a:solidFill>
          <a:schemeClr val="accent2">
            <a:alpha val="85000"/>
          </a:schemeClr>
        </a:solidFill>
      </dgm:spPr>
      <dgm:t>
        <a:bodyPr/>
        <a:lstStyle/>
        <a:p>
          <a:r>
            <a:rPr lang="en-US" sz="1400" b="1" dirty="0"/>
            <a:t>Implications</a:t>
          </a:r>
        </a:p>
      </dgm:t>
    </dgm:pt>
    <dgm:pt modelId="{5510BC70-714E-9F4F-ADF2-D5A4819BFAF4}" type="parTrans" cxnId="{9236186A-F179-FA4D-AD48-7CD958563747}">
      <dgm:prSet/>
      <dgm:spPr/>
      <dgm:t>
        <a:bodyPr/>
        <a:lstStyle/>
        <a:p>
          <a:endParaRPr lang="en-US" sz="1400" b="1"/>
        </a:p>
      </dgm:t>
    </dgm:pt>
    <dgm:pt modelId="{AA225444-9B2E-4B47-8FC0-67FF7DFC0CA1}" type="sibTrans" cxnId="{9236186A-F179-FA4D-AD48-7CD958563747}">
      <dgm:prSet/>
      <dgm:spPr/>
      <dgm:t>
        <a:bodyPr/>
        <a:lstStyle/>
        <a:p>
          <a:endParaRPr lang="en-US" sz="1400" b="1"/>
        </a:p>
      </dgm:t>
    </dgm:pt>
    <dgm:pt modelId="{C2CDE327-8C4C-1C40-A804-4C920ED183B7}" type="pres">
      <dgm:prSet presAssocID="{35CF2184-23C1-554C-AA8B-07A32BA4F5FC}" presName="Name0" presStyleCnt="0">
        <dgm:presLayoutVars>
          <dgm:dir/>
          <dgm:animLvl val="lvl"/>
          <dgm:resizeHandles val="exact"/>
        </dgm:presLayoutVars>
      </dgm:prSet>
      <dgm:spPr/>
    </dgm:pt>
    <dgm:pt modelId="{4FF3F7E4-34E3-7345-ADDC-6329F37ED8B9}" type="pres">
      <dgm:prSet presAssocID="{570C257D-48CA-A54E-A9E4-7F1CF73D0345}" presName="parTxOnly" presStyleLbl="node1" presStyleIdx="0" presStyleCnt="5">
        <dgm:presLayoutVars>
          <dgm:chMax val="0"/>
          <dgm:chPref val="0"/>
          <dgm:bulletEnabled val="1"/>
        </dgm:presLayoutVars>
      </dgm:prSet>
      <dgm:spPr/>
    </dgm:pt>
    <dgm:pt modelId="{9CE7B0DD-1AB4-1444-B8D7-147B24DB4D6B}" type="pres">
      <dgm:prSet presAssocID="{2B14C225-42C3-384A-ABA0-BE8A912FC6F2}" presName="parTxOnlySpace" presStyleCnt="0"/>
      <dgm:spPr/>
    </dgm:pt>
    <dgm:pt modelId="{DF7CB182-401C-FF4D-9EFC-BB35632B0217}" type="pres">
      <dgm:prSet presAssocID="{FDD641B0-70D2-A64A-8A82-CDA11BB8C42A}" presName="parTxOnly" presStyleLbl="node1" presStyleIdx="1" presStyleCnt="5">
        <dgm:presLayoutVars>
          <dgm:chMax val="0"/>
          <dgm:chPref val="0"/>
          <dgm:bulletEnabled val="1"/>
        </dgm:presLayoutVars>
      </dgm:prSet>
      <dgm:spPr/>
    </dgm:pt>
    <dgm:pt modelId="{0E825F2B-1432-F245-8791-6EAEEE74C517}" type="pres">
      <dgm:prSet presAssocID="{D4553FCA-B9DB-E94D-A80A-B453672AF485}" presName="parTxOnlySpace" presStyleCnt="0"/>
      <dgm:spPr/>
    </dgm:pt>
    <dgm:pt modelId="{9B9CD652-B24E-1D41-BB75-11726F790A3B}" type="pres">
      <dgm:prSet presAssocID="{84F99550-9EE9-0A45-8716-17E0BBE389BD}" presName="parTxOnly" presStyleLbl="node1" presStyleIdx="2" presStyleCnt="5">
        <dgm:presLayoutVars>
          <dgm:chMax val="0"/>
          <dgm:chPref val="0"/>
          <dgm:bulletEnabled val="1"/>
        </dgm:presLayoutVars>
      </dgm:prSet>
      <dgm:spPr/>
    </dgm:pt>
    <dgm:pt modelId="{74BD5BDF-7242-2248-BB85-B0EBDE8734C2}" type="pres">
      <dgm:prSet presAssocID="{3D0A59A8-0405-CD41-8E25-A56612AAAD66}" presName="parTxOnlySpace" presStyleCnt="0"/>
      <dgm:spPr/>
    </dgm:pt>
    <dgm:pt modelId="{380D111B-7F45-8247-801A-805F04658BDA}" type="pres">
      <dgm:prSet presAssocID="{780B387E-78D3-D346-A9CC-DBF588EFD5AE}" presName="parTxOnly" presStyleLbl="node1" presStyleIdx="3" presStyleCnt="5">
        <dgm:presLayoutVars>
          <dgm:chMax val="0"/>
          <dgm:chPref val="0"/>
          <dgm:bulletEnabled val="1"/>
        </dgm:presLayoutVars>
      </dgm:prSet>
      <dgm:spPr/>
    </dgm:pt>
    <dgm:pt modelId="{7AC92662-29B6-B843-8CAA-422ECAC2B78E}" type="pres">
      <dgm:prSet presAssocID="{CAC70626-4BC8-E34F-8042-77EFB062D913}" presName="parTxOnlySpace" presStyleCnt="0"/>
      <dgm:spPr/>
    </dgm:pt>
    <dgm:pt modelId="{EEEA7668-4E62-B749-A171-A9F18B4E0C3A}" type="pres">
      <dgm:prSet presAssocID="{66A8A5AE-4366-B941-9BD7-17C4C85C3733}" presName="parTxOnly" presStyleLbl="node1" presStyleIdx="4" presStyleCnt="5" custScaleX="87405">
        <dgm:presLayoutVars>
          <dgm:chMax val="0"/>
          <dgm:chPref val="0"/>
          <dgm:bulletEnabled val="1"/>
        </dgm:presLayoutVars>
      </dgm:prSet>
      <dgm:spPr/>
    </dgm:pt>
  </dgm:ptLst>
  <dgm:cxnLst>
    <dgm:cxn modelId="{4E4BDA03-67B0-CE44-B4B9-5D01C550B657}" type="presOf" srcId="{35CF2184-23C1-554C-AA8B-07A32BA4F5FC}" destId="{C2CDE327-8C4C-1C40-A804-4C920ED183B7}" srcOrd="0" destOrd="0" presId="urn:microsoft.com/office/officeart/2005/8/layout/chevron1"/>
    <dgm:cxn modelId="{90BC7506-B15B-0745-B7A5-03A604A59615}" type="presOf" srcId="{66A8A5AE-4366-B941-9BD7-17C4C85C3733}" destId="{EEEA7668-4E62-B749-A171-A9F18B4E0C3A}" srcOrd="0" destOrd="0" presId="urn:microsoft.com/office/officeart/2005/8/layout/chevron1"/>
    <dgm:cxn modelId="{7B47EA30-241C-FD41-9BAF-5ED9D0213F8C}" type="presOf" srcId="{84F99550-9EE9-0A45-8716-17E0BBE389BD}" destId="{9B9CD652-B24E-1D41-BB75-11726F790A3B}" srcOrd="0" destOrd="0" presId="urn:microsoft.com/office/officeart/2005/8/layout/chevron1"/>
    <dgm:cxn modelId="{F8FE4F3F-234F-0747-AFB1-DC7851F666D1}" srcId="{35CF2184-23C1-554C-AA8B-07A32BA4F5FC}" destId="{570C257D-48CA-A54E-A9E4-7F1CF73D0345}" srcOrd="0" destOrd="0" parTransId="{1D34C1FE-AE83-0D4B-AB14-8A4D330EA8EA}" sibTransId="{2B14C225-42C3-384A-ABA0-BE8A912FC6F2}"/>
    <dgm:cxn modelId="{9236186A-F179-FA4D-AD48-7CD958563747}" srcId="{35CF2184-23C1-554C-AA8B-07A32BA4F5FC}" destId="{66A8A5AE-4366-B941-9BD7-17C4C85C3733}" srcOrd="4" destOrd="0" parTransId="{5510BC70-714E-9F4F-ADF2-D5A4819BFAF4}" sibTransId="{AA225444-9B2E-4B47-8FC0-67FF7DFC0CA1}"/>
    <dgm:cxn modelId="{CD00FC6B-86CC-7E4C-B227-D857614CB7A3}" srcId="{35CF2184-23C1-554C-AA8B-07A32BA4F5FC}" destId="{84F99550-9EE9-0A45-8716-17E0BBE389BD}" srcOrd="2" destOrd="0" parTransId="{2161A5A4-EFDC-394B-AD40-CA9C3DDC7B9E}" sibTransId="{3D0A59A8-0405-CD41-8E25-A56612AAAD66}"/>
    <dgm:cxn modelId="{EC1CDE77-C8F4-BA4F-B564-FFF0578726AA}" srcId="{35CF2184-23C1-554C-AA8B-07A32BA4F5FC}" destId="{780B387E-78D3-D346-A9CC-DBF588EFD5AE}" srcOrd="3" destOrd="0" parTransId="{8B767E99-65D0-134C-A5F2-966EB5885D92}" sibTransId="{CAC70626-4BC8-E34F-8042-77EFB062D913}"/>
    <dgm:cxn modelId="{65E773BE-7E6F-C44E-B371-E0F2C931451A}" type="presOf" srcId="{570C257D-48CA-A54E-A9E4-7F1CF73D0345}" destId="{4FF3F7E4-34E3-7345-ADDC-6329F37ED8B9}" srcOrd="0" destOrd="0" presId="urn:microsoft.com/office/officeart/2005/8/layout/chevron1"/>
    <dgm:cxn modelId="{870A7CEB-A343-8B49-8A11-78DA9C5E255C}" type="presOf" srcId="{780B387E-78D3-D346-A9CC-DBF588EFD5AE}" destId="{380D111B-7F45-8247-801A-805F04658BDA}" srcOrd="0" destOrd="0" presId="urn:microsoft.com/office/officeart/2005/8/layout/chevron1"/>
    <dgm:cxn modelId="{93E15CED-3A3A-3742-86DB-FA6F594916BD}" type="presOf" srcId="{FDD641B0-70D2-A64A-8A82-CDA11BB8C42A}" destId="{DF7CB182-401C-FF4D-9EFC-BB35632B0217}" srcOrd="0" destOrd="0" presId="urn:microsoft.com/office/officeart/2005/8/layout/chevron1"/>
    <dgm:cxn modelId="{D999C4F4-C07B-CD42-B845-53EECB06E00B}" srcId="{35CF2184-23C1-554C-AA8B-07A32BA4F5FC}" destId="{FDD641B0-70D2-A64A-8A82-CDA11BB8C42A}" srcOrd="1" destOrd="0" parTransId="{688AC2B4-C0DD-C647-9C47-A1A051FB7F18}" sibTransId="{D4553FCA-B9DB-E94D-A80A-B453672AF485}"/>
    <dgm:cxn modelId="{60ACD12D-ED29-434E-9C56-C0EA44A0F764}" type="presParOf" srcId="{C2CDE327-8C4C-1C40-A804-4C920ED183B7}" destId="{4FF3F7E4-34E3-7345-ADDC-6329F37ED8B9}" srcOrd="0" destOrd="0" presId="urn:microsoft.com/office/officeart/2005/8/layout/chevron1"/>
    <dgm:cxn modelId="{F8426F68-871A-1144-9326-1E6AC5B7C36B}" type="presParOf" srcId="{C2CDE327-8C4C-1C40-A804-4C920ED183B7}" destId="{9CE7B0DD-1AB4-1444-B8D7-147B24DB4D6B}" srcOrd="1" destOrd="0" presId="urn:microsoft.com/office/officeart/2005/8/layout/chevron1"/>
    <dgm:cxn modelId="{B1CF32EC-4465-194E-A772-7649BA79D49C}" type="presParOf" srcId="{C2CDE327-8C4C-1C40-A804-4C920ED183B7}" destId="{DF7CB182-401C-FF4D-9EFC-BB35632B0217}" srcOrd="2" destOrd="0" presId="urn:microsoft.com/office/officeart/2005/8/layout/chevron1"/>
    <dgm:cxn modelId="{06B82A33-BEC6-E14C-BBAB-1BF56EACE845}" type="presParOf" srcId="{C2CDE327-8C4C-1C40-A804-4C920ED183B7}" destId="{0E825F2B-1432-F245-8791-6EAEEE74C517}" srcOrd="3" destOrd="0" presId="urn:microsoft.com/office/officeart/2005/8/layout/chevron1"/>
    <dgm:cxn modelId="{55CDDA5A-0EBC-C04B-8CA1-140EBAA35CB6}" type="presParOf" srcId="{C2CDE327-8C4C-1C40-A804-4C920ED183B7}" destId="{9B9CD652-B24E-1D41-BB75-11726F790A3B}" srcOrd="4" destOrd="0" presId="urn:microsoft.com/office/officeart/2005/8/layout/chevron1"/>
    <dgm:cxn modelId="{277D588D-D24D-8B4C-9447-5DD028D9982E}" type="presParOf" srcId="{C2CDE327-8C4C-1C40-A804-4C920ED183B7}" destId="{74BD5BDF-7242-2248-BB85-B0EBDE8734C2}" srcOrd="5" destOrd="0" presId="urn:microsoft.com/office/officeart/2005/8/layout/chevron1"/>
    <dgm:cxn modelId="{F20F61FE-7242-514B-876A-E8D80FF70A75}" type="presParOf" srcId="{C2CDE327-8C4C-1C40-A804-4C920ED183B7}" destId="{380D111B-7F45-8247-801A-805F04658BDA}" srcOrd="6" destOrd="0" presId="urn:microsoft.com/office/officeart/2005/8/layout/chevron1"/>
    <dgm:cxn modelId="{B3611DC7-A1E1-3C40-AD7D-78C09BB521EC}" type="presParOf" srcId="{C2CDE327-8C4C-1C40-A804-4C920ED183B7}" destId="{7AC92662-29B6-B843-8CAA-422ECAC2B78E}" srcOrd="7" destOrd="0" presId="urn:microsoft.com/office/officeart/2005/8/layout/chevron1"/>
    <dgm:cxn modelId="{03A44135-1DC5-DC4B-8E0B-C0B65E1FAB2E}" type="presParOf" srcId="{C2CDE327-8C4C-1C40-A804-4C920ED183B7}" destId="{EEEA7668-4E62-B749-A171-A9F18B4E0C3A}" srcOrd="8" destOrd="0" presId="urn:microsoft.com/office/officeart/2005/8/layout/chevron1"/>
  </dgm:cxnLst>
  <dgm:bg>
    <a:noFill/>
  </dgm:bg>
  <dgm:whole>
    <a:ln>
      <a:solidFill>
        <a:schemeClr val="tx1">
          <a:lumMod val="20000"/>
          <a:lumOff val="8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5CF2184-23C1-554C-AA8B-07A32BA4F5FC}" type="doc">
      <dgm:prSet loTypeId="urn:microsoft.com/office/officeart/2005/8/layout/chevron1" loCatId="" qsTypeId="urn:microsoft.com/office/officeart/2005/8/quickstyle/simple2" qsCatId="simple" csTypeId="urn:microsoft.com/office/officeart/2005/8/colors/accent1_2" csCatId="accent1" phldr="1"/>
      <dgm:spPr/>
    </dgm:pt>
    <dgm:pt modelId="{570C257D-48CA-A54E-A9E4-7F1CF73D0345}">
      <dgm:prSet phldrT="[Text]" custT="1"/>
      <dgm:spPr>
        <a:solidFill>
          <a:srgbClr val="205732">
            <a:alpha val="85000"/>
          </a:srgbClr>
        </a:solidFill>
      </dgm:spPr>
      <dgm:t>
        <a:bodyPr/>
        <a:lstStyle/>
        <a:p>
          <a:r>
            <a:rPr lang="en-US" sz="1400" b="1" dirty="0"/>
            <a:t>Background</a:t>
          </a:r>
        </a:p>
      </dgm:t>
    </dgm:pt>
    <dgm:pt modelId="{1D34C1FE-AE83-0D4B-AB14-8A4D330EA8EA}" type="parTrans" cxnId="{F8FE4F3F-234F-0747-AFB1-DC7851F666D1}">
      <dgm:prSet/>
      <dgm:spPr/>
      <dgm:t>
        <a:bodyPr/>
        <a:lstStyle/>
        <a:p>
          <a:endParaRPr lang="en-US" sz="1400" b="1"/>
        </a:p>
      </dgm:t>
    </dgm:pt>
    <dgm:pt modelId="{2B14C225-42C3-384A-ABA0-BE8A912FC6F2}" type="sibTrans" cxnId="{F8FE4F3F-234F-0747-AFB1-DC7851F666D1}">
      <dgm:prSet/>
      <dgm:spPr/>
      <dgm:t>
        <a:bodyPr/>
        <a:lstStyle/>
        <a:p>
          <a:endParaRPr lang="en-US" sz="1400" b="1"/>
        </a:p>
      </dgm:t>
    </dgm:pt>
    <dgm:pt modelId="{FDD641B0-70D2-A64A-8A82-CDA11BB8C42A}">
      <dgm:prSet phldrT="[Text]" custT="1"/>
      <dgm:spPr>
        <a:solidFill>
          <a:srgbClr val="205732">
            <a:alpha val="85000"/>
          </a:srgbClr>
        </a:solidFill>
      </dgm:spPr>
      <dgm:t>
        <a:bodyPr/>
        <a:lstStyle/>
        <a:p>
          <a:r>
            <a:rPr lang="en-US" sz="1400" b="1" dirty="0"/>
            <a:t>Gap &amp; Aim</a:t>
          </a:r>
        </a:p>
      </dgm:t>
    </dgm:pt>
    <dgm:pt modelId="{688AC2B4-C0DD-C647-9C47-A1A051FB7F18}" type="parTrans" cxnId="{D999C4F4-C07B-CD42-B845-53EECB06E00B}">
      <dgm:prSet/>
      <dgm:spPr/>
      <dgm:t>
        <a:bodyPr/>
        <a:lstStyle/>
        <a:p>
          <a:endParaRPr lang="en-US" sz="1400" b="1"/>
        </a:p>
      </dgm:t>
    </dgm:pt>
    <dgm:pt modelId="{D4553FCA-B9DB-E94D-A80A-B453672AF485}" type="sibTrans" cxnId="{D999C4F4-C07B-CD42-B845-53EECB06E00B}">
      <dgm:prSet/>
      <dgm:spPr/>
      <dgm:t>
        <a:bodyPr/>
        <a:lstStyle/>
        <a:p>
          <a:endParaRPr lang="en-US" sz="1400" b="1"/>
        </a:p>
      </dgm:t>
    </dgm:pt>
    <dgm:pt modelId="{84F99550-9EE9-0A45-8716-17E0BBE389BD}">
      <dgm:prSet phldrT="[Text]" custT="1"/>
      <dgm:spPr>
        <a:solidFill>
          <a:srgbClr val="205732">
            <a:alpha val="85000"/>
          </a:srgbClr>
        </a:solidFill>
        <a:ln>
          <a:solidFill>
            <a:schemeClr val="lt1">
              <a:hueOff val="0"/>
              <a:satOff val="0"/>
              <a:lumOff val="0"/>
            </a:schemeClr>
          </a:solidFill>
        </a:ln>
      </dgm:spPr>
      <dgm:t>
        <a:bodyPr/>
        <a:lstStyle/>
        <a:p>
          <a:r>
            <a:rPr lang="en-US" sz="1400" b="1" dirty="0"/>
            <a:t>Methods</a:t>
          </a:r>
        </a:p>
      </dgm:t>
    </dgm:pt>
    <dgm:pt modelId="{2161A5A4-EFDC-394B-AD40-CA9C3DDC7B9E}" type="parTrans" cxnId="{CD00FC6B-86CC-7E4C-B227-D857614CB7A3}">
      <dgm:prSet/>
      <dgm:spPr/>
      <dgm:t>
        <a:bodyPr/>
        <a:lstStyle/>
        <a:p>
          <a:endParaRPr lang="en-US" sz="1400" b="1"/>
        </a:p>
      </dgm:t>
    </dgm:pt>
    <dgm:pt modelId="{3D0A59A8-0405-CD41-8E25-A56612AAAD66}" type="sibTrans" cxnId="{CD00FC6B-86CC-7E4C-B227-D857614CB7A3}">
      <dgm:prSet/>
      <dgm:spPr/>
      <dgm:t>
        <a:bodyPr/>
        <a:lstStyle/>
        <a:p>
          <a:endParaRPr lang="en-US" sz="1400" b="1"/>
        </a:p>
      </dgm:t>
    </dgm:pt>
    <dgm:pt modelId="{780B387E-78D3-D346-A9CC-DBF588EFD5AE}">
      <dgm:prSet phldrT="[Text]" custT="1"/>
      <dgm:spPr>
        <a:solidFill>
          <a:srgbClr val="971B2F">
            <a:alpha val="85000"/>
          </a:srgbClr>
        </a:solidFill>
      </dgm:spPr>
      <dgm:t>
        <a:bodyPr/>
        <a:lstStyle/>
        <a:p>
          <a:r>
            <a:rPr lang="en-US" sz="1400" b="1" dirty="0"/>
            <a:t>Results</a:t>
          </a:r>
        </a:p>
      </dgm:t>
    </dgm:pt>
    <dgm:pt modelId="{8B767E99-65D0-134C-A5F2-966EB5885D92}" type="parTrans" cxnId="{EC1CDE77-C8F4-BA4F-B564-FFF0578726AA}">
      <dgm:prSet/>
      <dgm:spPr/>
      <dgm:t>
        <a:bodyPr/>
        <a:lstStyle/>
        <a:p>
          <a:endParaRPr lang="en-US" sz="1400" b="1"/>
        </a:p>
      </dgm:t>
    </dgm:pt>
    <dgm:pt modelId="{CAC70626-4BC8-E34F-8042-77EFB062D913}" type="sibTrans" cxnId="{EC1CDE77-C8F4-BA4F-B564-FFF0578726AA}">
      <dgm:prSet/>
      <dgm:spPr/>
      <dgm:t>
        <a:bodyPr/>
        <a:lstStyle/>
        <a:p>
          <a:endParaRPr lang="en-US" sz="1400" b="1"/>
        </a:p>
      </dgm:t>
    </dgm:pt>
    <dgm:pt modelId="{66A8A5AE-4366-B941-9BD7-17C4C85C3733}">
      <dgm:prSet phldrT="[Text]" custT="1"/>
      <dgm:spPr>
        <a:solidFill>
          <a:schemeClr val="accent2">
            <a:alpha val="85000"/>
          </a:schemeClr>
        </a:solidFill>
      </dgm:spPr>
      <dgm:t>
        <a:bodyPr/>
        <a:lstStyle/>
        <a:p>
          <a:r>
            <a:rPr lang="en-US" sz="1400" b="1" dirty="0"/>
            <a:t>Implications</a:t>
          </a:r>
        </a:p>
      </dgm:t>
    </dgm:pt>
    <dgm:pt modelId="{5510BC70-714E-9F4F-ADF2-D5A4819BFAF4}" type="parTrans" cxnId="{9236186A-F179-FA4D-AD48-7CD958563747}">
      <dgm:prSet/>
      <dgm:spPr/>
      <dgm:t>
        <a:bodyPr/>
        <a:lstStyle/>
        <a:p>
          <a:endParaRPr lang="en-US" sz="1400" b="1"/>
        </a:p>
      </dgm:t>
    </dgm:pt>
    <dgm:pt modelId="{AA225444-9B2E-4B47-8FC0-67FF7DFC0CA1}" type="sibTrans" cxnId="{9236186A-F179-FA4D-AD48-7CD958563747}">
      <dgm:prSet/>
      <dgm:spPr/>
      <dgm:t>
        <a:bodyPr/>
        <a:lstStyle/>
        <a:p>
          <a:endParaRPr lang="en-US" sz="1400" b="1"/>
        </a:p>
      </dgm:t>
    </dgm:pt>
    <dgm:pt modelId="{C2CDE327-8C4C-1C40-A804-4C920ED183B7}" type="pres">
      <dgm:prSet presAssocID="{35CF2184-23C1-554C-AA8B-07A32BA4F5FC}" presName="Name0" presStyleCnt="0">
        <dgm:presLayoutVars>
          <dgm:dir/>
          <dgm:animLvl val="lvl"/>
          <dgm:resizeHandles val="exact"/>
        </dgm:presLayoutVars>
      </dgm:prSet>
      <dgm:spPr/>
    </dgm:pt>
    <dgm:pt modelId="{4FF3F7E4-34E3-7345-ADDC-6329F37ED8B9}" type="pres">
      <dgm:prSet presAssocID="{570C257D-48CA-A54E-A9E4-7F1CF73D0345}" presName="parTxOnly" presStyleLbl="node1" presStyleIdx="0" presStyleCnt="5">
        <dgm:presLayoutVars>
          <dgm:chMax val="0"/>
          <dgm:chPref val="0"/>
          <dgm:bulletEnabled val="1"/>
        </dgm:presLayoutVars>
      </dgm:prSet>
      <dgm:spPr/>
    </dgm:pt>
    <dgm:pt modelId="{9CE7B0DD-1AB4-1444-B8D7-147B24DB4D6B}" type="pres">
      <dgm:prSet presAssocID="{2B14C225-42C3-384A-ABA0-BE8A912FC6F2}" presName="parTxOnlySpace" presStyleCnt="0"/>
      <dgm:spPr/>
    </dgm:pt>
    <dgm:pt modelId="{DF7CB182-401C-FF4D-9EFC-BB35632B0217}" type="pres">
      <dgm:prSet presAssocID="{FDD641B0-70D2-A64A-8A82-CDA11BB8C42A}" presName="parTxOnly" presStyleLbl="node1" presStyleIdx="1" presStyleCnt="5">
        <dgm:presLayoutVars>
          <dgm:chMax val="0"/>
          <dgm:chPref val="0"/>
          <dgm:bulletEnabled val="1"/>
        </dgm:presLayoutVars>
      </dgm:prSet>
      <dgm:spPr/>
    </dgm:pt>
    <dgm:pt modelId="{0E825F2B-1432-F245-8791-6EAEEE74C517}" type="pres">
      <dgm:prSet presAssocID="{D4553FCA-B9DB-E94D-A80A-B453672AF485}" presName="parTxOnlySpace" presStyleCnt="0"/>
      <dgm:spPr/>
    </dgm:pt>
    <dgm:pt modelId="{9B9CD652-B24E-1D41-BB75-11726F790A3B}" type="pres">
      <dgm:prSet presAssocID="{84F99550-9EE9-0A45-8716-17E0BBE389BD}" presName="parTxOnly" presStyleLbl="node1" presStyleIdx="2" presStyleCnt="5">
        <dgm:presLayoutVars>
          <dgm:chMax val="0"/>
          <dgm:chPref val="0"/>
          <dgm:bulletEnabled val="1"/>
        </dgm:presLayoutVars>
      </dgm:prSet>
      <dgm:spPr/>
    </dgm:pt>
    <dgm:pt modelId="{74BD5BDF-7242-2248-BB85-B0EBDE8734C2}" type="pres">
      <dgm:prSet presAssocID="{3D0A59A8-0405-CD41-8E25-A56612AAAD66}" presName="parTxOnlySpace" presStyleCnt="0"/>
      <dgm:spPr/>
    </dgm:pt>
    <dgm:pt modelId="{380D111B-7F45-8247-801A-805F04658BDA}" type="pres">
      <dgm:prSet presAssocID="{780B387E-78D3-D346-A9CC-DBF588EFD5AE}" presName="parTxOnly" presStyleLbl="node1" presStyleIdx="3" presStyleCnt="5">
        <dgm:presLayoutVars>
          <dgm:chMax val="0"/>
          <dgm:chPref val="0"/>
          <dgm:bulletEnabled val="1"/>
        </dgm:presLayoutVars>
      </dgm:prSet>
      <dgm:spPr/>
    </dgm:pt>
    <dgm:pt modelId="{7AC92662-29B6-B843-8CAA-422ECAC2B78E}" type="pres">
      <dgm:prSet presAssocID="{CAC70626-4BC8-E34F-8042-77EFB062D913}" presName="parTxOnlySpace" presStyleCnt="0"/>
      <dgm:spPr/>
    </dgm:pt>
    <dgm:pt modelId="{EEEA7668-4E62-B749-A171-A9F18B4E0C3A}" type="pres">
      <dgm:prSet presAssocID="{66A8A5AE-4366-B941-9BD7-17C4C85C3733}" presName="parTxOnly" presStyleLbl="node1" presStyleIdx="4" presStyleCnt="5" custScaleX="87405">
        <dgm:presLayoutVars>
          <dgm:chMax val="0"/>
          <dgm:chPref val="0"/>
          <dgm:bulletEnabled val="1"/>
        </dgm:presLayoutVars>
      </dgm:prSet>
      <dgm:spPr/>
    </dgm:pt>
  </dgm:ptLst>
  <dgm:cxnLst>
    <dgm:cxn modelId="{4E4BDA03-67B0-CE44-B4B9-5D01C550B657}" type="presOf" srcId="{35CF2184-23C1-554C-AA8B-07A32BA4F5FC}" destId="{C2CDE327-8C4C-1C40-A804-4C920ED183B7}" srcOrd="0" destOrd="0" presId="urn:microsoft.com/office/officeart/2005/8/layout/chevron1"/>
    <dgm:cxn modelId="{90BC7506-B15B-0745-B7A5-03A604A59615}" type="presOf" srcId="{66A8A5AE-4366-B941-9BD7-17C4C85C3733}" destId="{EEEA7668-4E62-B749-A171-A9F18B4E0C3A}" srcOrd="0" destOrd="0" presId="urn:microsoft.com/office/officeart/2005/8/layout/chevron1"/>
    <dgm:cxn modelId="{7B47EA30-241C-FD41-9BAF-5ED9D0213F8C}" type="presOf" srcId="{84F99550-9EE9-0A45-8716-17E0BBE389BD}" destId="{9B9CD652-B24E-1D41-BB75-11726F790A3B}" srcOrd="0" destOrd="0" presId="urn:microsoft.com/office/officeart/2005/8/layout/chevron1"/>
    <dgm:cxn modelId="{F8FE4F3F-234F-0747-AFB1-DC7851F666D1}" srcId="{35CF2184-23C1-554C-AA8B-07A32BA4F5FC}" destId="{570C257D-48CA-A54E-A9E4-7F1CF73D0345}" srcOrd="0" destOrd="0" parTransId="{1D34C1FE-AE83-0D4B-AB14-8A4D330EA8EA}" sibTransId="{2B14C225-42C3-384A-ABA0-BE8A912FC6F2}"/>
    <dgm:cxn modelId="{9236186A-F179-FA4D-AD48-7CD958563747}" srcId="{35CF2184-23C1-554C-AA8B-07A32BA4F5FC}" destId="{66A8A5AE-4366-B941-9BD7-17C4C85C3733}" srcOrd="4" destOrd="0" parTransId="{5510BC70-714E-9F4F-ADF2-D5A4819BFAF4}" sibTransId="{AA225444-9B2E-4B47-8FC0-67FF7DFC0CA1}"/>
    <dgm:cxn modelId="{CD00FC6B-86CC-7E4C-B227-D857614CB7A3}" srcId="{35CF2184-23C1-554C-AA8B-07A32BA4F5FC}" destId="{84F99550-9EE9-0A45-8716-17E0BBE389BD}" srcOrd="2" destOrd="0" parTransId="{2161A5A4-EFDC-394B-AD40-CA9C3DDC7B9E}" sibTransId="{3D0A59A8-0405-CD41-8E25-A56612AAAD66}"/>
    <dgm:cxn modelId="{EC1CDE77-C8F4-BA4F-B564-FFF0578726AA}" srcId="{35CF2184-23C1-554C-AA8B-07A32BA4F5FC}" destId="{780B387E-78D3-D346-A9CC-DBF588EFD5AE}" srcOrd="3" destOrd="0" parTransId="{8B767E99-65D0-134C-A5F2-966EB5885D92}" sibTransId="{CAC70626-4BC8-E34F-8042-77EFB062D913}"/>
    <dgm:cxn modelId="{65E773BE-7E6F-C44E-B371-E0F2C931451A}" type="presOf" srcId="{570C257D-48CA-A54E-A9E4-7F1CF73D0345}" destId="{4FF3F7E4-34E3-7345-ADDC-6329F37ED8B9}" srcOrd="0" destOrd="0" presId="urn:microsoft.com/office/officeart/2005/8/layout/chevron1"/>
    <dgm:cxn modelId="{870A7CEB-A343-8B49-8A11-78DA9C5E255C}" type="presOf" srcId="{780B387E-78D3-D346-A9CC-DBF588EFD5AE}" destId="{380D111B-7F45-8247-801A-805F04658BDA}" srcOrd="0" destOrd="0" presId="urn:microsoft.com/office/officeart/2005/8/layout/chevron1"/>
    <dgm:cxn modelId="{93E15CED-3A3A-3742-86DB-FA6F594916BD}" type="presOf" srcId="{FDD641B0-70D2-A64A-8A82-CDA11BB8C42A}" destId="{DF7CB182-401C-FF4D-9EFC-BB35632B0217}" srcOrd="0" destOrd="0" presId="urn:microsoft.com/office/officeart/2005/8/layout/chevron1"/>
    <dgm:cxn modelId="{D999C4F4-C07B-CD42-B845-53EECB06E00B}" srcId="{35CF2184-23C1-554C-AA8B-07A32BA4F5FC}" destId="{FDD641B0-70D2-A64A-8A82-CDA11BB8C42A}" srcOrd="1" destOrd="0" parTransId="{688AC2B4-C0DD-C647-9C47-A1A051FB7F18}" sibTransId="{D4553FCA-B9DB-E94D-A80A-B453672AF485}"/>
    <dgm:cxn modelId="{60ACD12D-ED29-434E-9C56-C0EA44A0F764}" type="presParOf" srcId="{C2CDE327-8C4C-1C40-A804-4C920ED183B7}" destId="{4FF3F7E4-34E3-7345-ADDC-6329F37ED8B9}" srcOrd="0" destOrd="0" presId="urn:microsoft.com/office/officeart/2005/8/layout/chevron1"/>
    <dgm:cxn modelId="{F8426F68-871A-1144-9326-1E6AC5B7C36B}" type="presParOf" srcId="{C2CDE327-8C4C-1C40-A804-4C920ED183B7}" destId="{9CE7B0DD-1AB4-1444-B8D7-147B24DB4D6B}" srcOrd="1" destOrd="0" presId="urn:microsoft.com/office/officeart/2005/8/layout/chevron1"/>
    <dgm:cxn modelId="{B1CF32EC-4465-194E-A772-7649BA79D49C}" type="presParOf" srcId="{C2CDE327-8C4C-1C40-A804-4C920ED183B7}" destId="{DF7CB182-401C-FF4D-9EFC-BB35632B0217}" srcOrd="2" destOrd="0" presId="urn:microsoft.com/office/officeart/2005/8/layout/chevron1"/>
    <dgm:cxn modelId="{06B82A33-BEC6-E14C-BBAB-1BF56EACE845}" type="presParOf" srcId="{C2CDE327-8C4C-1C40-A804-4C920ED183B7}" destId="{0E825F2B-1432-F245-8791-6EAEEE74C517}" srcOrd="3" destOrd="0" presId="urn:microsoft.com/office/officeart/2005/8/layout/chevron1"/>
    <dgm:cxn modelId="{55CDDA5A-0EBC-C04B-8CA1-140EBAA35CB6}" type="presParOf" srcId="{C2CDE327-8C4C-1C40-A804-4C920ED183B7}" destId="{9B9CD652-B24E-1D41-BB75-11726F790A3B}" srcOrd="4" destOrd="0" presId="urn:microsoft.com/office/officeart/2005/8/layout/chevron1"/>
    <dgm:cxn modelId="{277D588D-D24D-8B4C-9447-5DD028D9982E}" type="presParOf" srcId="{C2CDE327-8C4C-1C40-A804-4C920ED183B7}" destId="{74BD5BDF-7242-2248-BB85-B0EBDE8734C2}" srcOrd="5" destOrd="0" presId="urn:microsoft.com/office/officeart/2005/8/layout/chevron1"/>
    <dgm:cxn modelId="{F20F61FE-7242-514B-876A-E8D80FF70A75}" type="presParOf" srcId="{C2CDE327-8C4C-1C40-A804-4C920ED183B7}" destId="{380D111B-7F45-8247-801A-805F04658BDA}" srcOrd="6" destOrd="0" presId="urn:microsoft.com/office/officeart/2005/8/layout/chevron1"/>
    <dgm:cxn modelId="{B3611DC7-A1E1-3C40-AD7D-78C09BB521EC}" type="presParOf" srcId="{C2CDE327-8C4C-1C40-A804-4C920ED183B7}" destId="{7AC92662-29B6-B843-8CAA-422ECAC2B78E}" srcOrd="7" destOrd="0" presId="urn:microsoft.com/office/officeart/2005/8/layout/chevron1"/>
    <dgm:cxn modelId="{03A44135-1DC5-DC4B-8E0B-C0B65E1FAB2E}" type="presParOf" srcId="{C2CDE327-8C4C-1C40-A804-4C920ED183B7}" destId="{EEEA7668-4E62-B749-A171-A9F18B4E0C3A}" srcOrd="8" destOrd="0" presId="urn:microsoft.com/office/officeart/2005/8/layout/chevron1"/>
  </dgm:cxnLst>
  <dgm:bg>
    <a:noFill/>
  </dgm:bg>
  <dgm:whole>
    <a:ln>
      <a:solidFill>
        <a:schemeClr val="tx1">
          <a:lumMod val="20000"/>
          <a:lumOff val="8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5CF2184-23C1-554C-AA8B-07A32BA4F5FC}" type="doc">
      <dgm:prSet loTypeId="urn:microsoft.com/office/officeart/2005/8/layout/chevron1" loCatId="" qsTypeId="urn:microsoft.com/office/officeart/2005/8/quickstyle/simple2" qsCatId="simple" csTypeId="urn:microsoft.com/office/officeart/2005/8/colors/accent1_2" csCatId="accent1" phldr="1"/>
      <dgm:spPr/>
    </dgm:pt>
    <dgm:pt modelId="{570C257D-48CA-A54E-A9E4-7F1CF73D0345}">
      <dgm:prSet phldrT="[Text]" custT="1"/>
      <dgm:spPr>
        <a:solidFill>
          <a:srgbClr val="205732">
            <a:alpha val="85000"/>
          </a:srgbClr>
        </a:solidFill>
      </dgm:spPr>
      <dgm:t>
        <a:bodyPr/>
        <a:lstStyle/>
        <a:p>
          <a:r>
            <a:rPr lang="en-US" sz="1400" b="1" dirty="0"/>
            <a:t>Background</a:t>
          </a:r>
        </a:p>
      </dgm:t>
    </dgm:pt>
    <dgm:pt modelId="{1D34C1FE-AE83-0D4B-AB14-8A4D330EA8EA}" type="parTrans" cxnId="{F8FE4F3F-234F-0747-AFB1-DC7851F666D1}">
      <dgm:prSet/>
      <dgm:spPr/>
      <dgm:t>
        <a:bodyPr/>
        <a:lstStyle/>
        <a:p>
          <a:endParaRPr lang="en-US" sz="1400" b="1"/>
        </a:p>
      </dgm:t>
    </dgm:pt>
    <dgm:pt modelId="{2B14C225-42C3-384A-ABA0-BE8A912FC6F2}" type="sibTrans" cxnId="{F8FE4F3F-234F-0747-AFB1-DC7851F666D1}">
      <dgm:prSet/>
      <dgm:spPr/>
      <dgm:t>
        <a:bodyPr/>
        <a:lstStyle/>
        <a:p>
          <a:endParaRPr lang="en-US" sz="1400" b="1"/>
        </a:p>
      </dgm:t>
    </dgm:pt>
    <dgm:pt modelId="{FDD641B0-70D2-A64A-8A82-CDA11BB8C42A}">
      <dgm:prSet phldrT="[Text]" custT="1"/>
      <dgm:spPr>
        <a:solidFill>
          <a:srgbClr val="205732">
            <a:alpha val="85000"/>
          </a:srgbClr>
        </a:solidFill>
      </dgm:spPr>
      <dgm:t>
        <a:bodyPr/>
        <a:lstStyle/>
        <a:p>
          <a:r>
            <a:rPr lang="en-US" sz="1400" b="1" dirty="0"/>
            <a:t>Gap &amp; Aim</a:t>
          </a:r>
        </a:p>
      </dgm:t>
    </dgm:pt>
    <dgm:pt modelId="{688AC2B4-C0DD-C647-9C47-A1A051FB7F18}" type="parTrans" cxnId="{D999C4F4-C07B-CD42-B845-53EECB06E00B}">
      <dgm:prSet/>
      <dgm:spPr/>
      <dgm:t>
        <a:bodyPr/>
        <a:lstStyle/>
        <a:p>
          <a:endParaRPr lang="en-US" sz="1400" b="1"/>
        </a:p>
      </dgm:t>
    </dgm:pt>
    <dgm:pt modelId="{D4553FCA-B9DB-E94D-A80A-B453672AF485}" type="sibTrans" cxnId="{D999C4F4-C07B-CD42-B845-53EECB06E00B}">
      <dgm:prSet/>
      <dgm:spPr/>
      <dgm:t>
        <a:bodyPr/>
        <a:lstStyle/>
        <a:p>
          <a:endParaRPr lang="en-US" sz="1400" b="1"/>
        </a:p>
      </dgm:t>
    </dgm:pt>
    <dgm:pt modelId="{84F99550-9EE9-0A45-8716-17E0BBE389BD}">
      <dgm:prSet phldrT="[Text]" custT="1"/>
      <dgm:spPr>
        <a:solidFill>
          <a:srgbClr val="205732">
            <a:alpha val="85000"/>
          </a:srgbClr>
        </a:solidFill>
        <a:ln>
          <a:solidFill>
            <a:schemeClr val="lt1">
              <a:hueOff val="0"/>
              <a:satOff val="0"/>
              <a:lumOff val="0"/>
            </a:schemeClr>
          </a:solidFill>
        </a:ln>
      </dgm:spPr>
      <dgm:t>
        <a:bodyPr/>
        <a:lstStyle/>
        <a:p>
          <a:r>
            <a:rPr lang="en-US" sz="1400" b="1" dirty="0"/>
            <a:t>Methods</a:t>
          </a:r>
        </a:p>
      </dgm:t>
    </dgm:pt>
    <dgm:pt modelId="{2161A5A4-EFDC-394B-AD40-CA9C3DDC7B9E}" type="parTrans" cxnId="{CD00FC6B-86CC-7E4C-B227-D857614CB7A3}">
      <dgm:prSet/>
      <dgm:spPr/>
      <dgm:t>
        <a:bodyPr/>
        <a:lstStyle/>
        <a:p>
          <a:endParaRPr lang="en-US" sz="1400" b="1"/>
        </a:p>
      </dgm:t>
    </dgm:pt>
    <dgm:pt modelId="{3D0A59A8-0405-CD41-8E25-A56612AAAD66}" type="sibTrans" cxnId="{CD00FC6B-86CC-7E4C-B227-D857614CB7A3}">
      <dgm:prSet/>
      <dgm:spPr/>
      <dgm:t>
        <a:bodyPr/>
        <a:lstStyle/>
        <a:p>
          <a:endParaRPr lang="en-US" sz="1400" b="1"/>
        </a:p>
      </dgm:t>
    </dgm:pt>
    <dgm:pt modelId="{780B387E-78D3-D346-A9CC-DBF588EFD5AE}">
      <dgm:prSet phldrT="[Text]" custT="1"/>
      <dgm:spPr>
        <a:solidFill>
          <a:srgbClr val="205732">
            <a:alpha val="85000"/>
          </a:srgbClr>
        </a:solidFill>
      </dgm:spPr>
      <dgm:t>
        <a:bodyPr/>
        <a:lstStyle/>
        <a:p>
          <a:r>
            <a:rPr lang="en-US" sz="1400" b="1" dirty="0"/>
            <a:t>Results</a:t>
          </a:r>
        </a:p>
      </dgm:t>
    </dgm:pt>
    <dgm:pt modelId="{8B767E99-65D0-134C-A5F2-966EB5885D92}" type="parTrans" cxnId="{EC1CDE77-C8F4-BA4F-B564-FFF0578726AA}">
      <dgm:prSet/>
      <dgm:spPr/>
      <dgm:t>
        <a:bodyPr/>
        <a:lstStyle/>
        <a:p>
          <a:endParaRPr lang="en-US" sz="1400" b="1"/>
        </a:p>
      </dgm:t>
    </dgm:pt>
    <dgm:pt modelId="{CAC70626-4BC8-E34F-8042-77EFB062D913}" type="sibTrans" cxnId="{EC1CDE77-C8F4-BA4F-B564-FFF0578726AA}">
      <dgm:prSet/>
      <dgm:spPr/>
      <dgm:t>
        <a:bodyPr/>
        <a:lstStyle/>
        <a:p>
          <a:endParaRPr lang="en-US" sz="1400" b="1"/>
        </a:p>
      </dgm:t>
    </dgm:pt>
    <dgm:pt modelId="{66A8A5AE-4366-B941-9BD7-17C4C85C3733}">
      <dgm:prSet phldrT="[Text]" custT="1"/>
      <dgm:spPr>
        <a:solidFill>
          <a:srgbClr val="971B2F">
            <a:alpha val="85000"/>
          </a:srgbClr>
        </a:solidFill>
      </dgm:spPr>
      <dgm:t>
        <a:bodyPr/>
        <a:lstStyle/>
        <a:p>
          <a:r>
            <a:rPr lang="en-US" sz="1400" b="1" dirty="0"/>
            <a:t>Implications</a:t>
          </a:r>
        </a:p>
      </dgm:t>
    </dgm:pt>
    <dgm:pt modelId="{5510BC70-714E-9F4F-ADF2-D5A4819BFAF4}" type="parTrans" cxnId="{9236186A-F179-FA4D-AD48-7CD958563747}">
      <dgm:prSet/>
      <dgm:spPr/>
      <dgm:t>
        <a:bodyPr/>
        <a:lstStyle/>
        <a:p>
          <a:endParaRPr lang="en-US" sz="1400" b="1"/>
        </a:p>
      </dgm:t>
    </dgm:pt>
    <dgm:pt modelId="{AA225444-9B2E-4B47-8FC0-67FF7DFC0CA1}" type="sibTrans" cxnId="{9236186A-F179-FA4D-AD48-7CD958563747}">
      <dgm:prSet/>
      <dgm:spPr/>
      <dgm:t>
        <a:bodyPr/>
        <a:lstStyle/>
        <a:p>
          <a:endParaRPr lang="en-US" sz="1400" b="1"/>
        </a:p>
      </dgm:t>
    </dgm:pt>
    <dgm:pt modelId="{C2CDE327-8C4C-1C40-A804-4C920ED183B7}" type="pres">
      <dgm:prSet presAssocID="{35CF2184-23C1-554C-AA8B-07A32BA4F5FC}" presName="Name0" presStyleCnt="0">
        <dgm:presLayoutVars>
          <dgm:dir/>
          <dgm:animLvl val="lvl"/>
          <dgm:resizeHandles val="exact"/>
        </dgm:presLayoutVars>
      </dgm:prSet>
      <dgm:spPr/>
    </dgm:pt>
    <dgm:pt modelId="{4FF3F7E4-34E3-7345-ADDC-6329F37ED8B9}" type="pres">
      <dgm:prSet presAssocID="{570C257D-48CA-A54E-A9E4-7F1CF73D0345}" presName="parTxOnly" presStyleLbl="node1" presStyleIdx="0" presStyleCnt="5">
        <dgm:presLayoutVars>
          <dgm:chMax val="0"/>
          <dgm:chPref val="0"/>
          <dgm:bulletEnabled val="1"/>
        </dgm:presLayoutVars>
      </dgm:prSet>
      <dgm:spPr/>
    </dgm:pt>
    <dgm:pt modelId="{9CE7B0DD-1AB4-1444-B8D7-147B24DB4D6B}" type="pres">
      <dgm:prSet presAssocID="{2B14C225-42C3-384A-ABA0-BE8A912FC6F2}" presName="parTxOnlySpace" presStyleCnt="0"/>
      <dgm:spPr/>
    </dgm:pt>
    <dgm:pt modelId="{DF7CB182-401C-FF4D-9EFC-BB35632B0217}" type="pres">
      <dgm:prSet presAssocID="{FDD641B0-70D2-A64A-8A82-CDA11BB8C42A}" presName="parTxOnly" presStyleLbl="node1" presStyleIdx="1" presStyleCnt="5">
        <dgm:presLayoutVars>
          <dgm:chMax val="0"/>
          <dgm:chPref val="0"/>
          <dgm:bulletEnabled val="1"/>
        </dgm:presLayoutVars>
      </dgm:prSet>
      <dgm:spPr/>
    </dgm:pt>
    <dgm:pt modelId="{0E825F2B-1432-F245-8791-6EAEEE74C517}" type="pres">
      <dgm:prSet presAssocID="{D4553FCA-B9DB-E94D-A80A-B453672AF485}" presName="parTxOnlySpace" presStyleCnt="0"/>
      <dgm:spPr/>
    </dgm:pt>
    <dgm:pt modelId="{9B9CD652-B24E-1D41-BB75-11726F790A3B}" type="pres">
      <dgm:prSet presAssocID="{84F99550-9EE9-0A45-8716-17E0BBE389BD}" presName="parTxOnly" presStyleLbl="node1" presStyleIdx="2" presStyleCnt="5">
        <dgm:presLayoutVars>
          <dgm:chMax val="0"/>
          <dgm:chPref val="0"/>
          <dgm:bulletEnabled val="1"/>
        </dgm:presLayoutVars>
      </dgm:prSet>
      <dgm:spPr/>
    </dgm:pt>
    <dgm:pt modelId="{74BD5BDF-7242-2248-BB85-B0EBDE8734C2}" type="pres">
      <dgm:prSet presAssocID="{3D0A59A8-0405-CD41-8E25-A56612AAAD66}" presName="parTxOnlySpace" presStyleCnt="0"/>
      <dgm:spPr/>
    </dgm:pt>
    <dgm:pt modelId="{380D111B-7F45-8247-801A-805F04658BDA}" type="pres">
      <dgm:prSet presAssocID="{780B387E-78D3-D346-A9CC-DBF588EFD5AE}" presName="parTxOnly" presStyleLbl="node1" presStyleIdx="3" presStyleCnt="5">
        <dgm:presLayoutVars>
          <dgm:chMax val="0"/>
          <dgm:chPref val="0"/>
          <dgm:bulletEnabled val="1"/>
        </dgm:presLayoutVars>
      </dgm:prSet>
      <dgm:spPr/>
    </dgm:pt>
    <dgm:pt modelId="{7AC92662-29B6-B843-8CAA-422ECAC2B78E}" type="pres">
      <dgm:prSet presAssocID="{CAC70626-4BC8-E34F-8042-77EFB062D913}" presName="parTxOnlySpace" presStyleCnt="0"/>
      <dgm:spPr/>
    </dgm:pt>
    <dgm:pt modelId="{EEEA7668-4E62-B749-A171-A9F18B4E0C3A}" type="pres">
      <dgm:prSet presAssocID="{66A8A5AE-4366-B941-9BD7-17C4C85C3733}" presName="parTxOnly" presStyleLbl="node1" presStyleIdx="4" presStyleCnt="5" custScaleX="87405">
        <dgm:presLayoutVars>
          <dgm:chMax val="0"/>
          <dgm:chPref val="0"/>
          <dgm:bulletEnabled val="1"/>
        </dgm:presLayoutVars>
      </dgm:prSet>
      <dgm:spPr/>
    </dgm:pt>
  </dgm:ptLst>
  <dgm:cxnLst>
    <dgm:cxn modelId="{4E4BDA03-67B0-CE44-B4B9-5D01C550B657}" type="presOf" srcId="{35CF2184-23C1-554C-AA8B-07A32BA4F5FC}" destId="{C2CDE327-8C4C-1C40-A804-4C920ED183B7}" srcOrd="0" destOrd="0" presId="urn:microsoft.com/office/officeart/2005/8/layout/chevron1"/>
    <dgm:cxn modelId="{90BC7506-B15B-0745-B7A5-03A604A59615}" type="presOf" srcId="{66A8A5AE-4366-B941-9BD7-17C4C85C3733}" destId="{EEEA7668-4E62-B749-A171-A9F18B4E0C3A}" srcOrd="0" destOrd="0" presId="urn:microsoft.com/office/officeart/2005/8/layout/chevron1"/>
    <dgm:cxn modelId="{7B47EA30-241C-FD41-9BAF-5ED9D0213F8C}" type="presOf" srcId="{84F99550-9EE9-0A45-8716-17E0BBE389BD}" destId="{9B9CD652-B24E-1D41-BB75-11726F790A3B}" srcOrd="0" destOrd="0" presId="urn:microsoft.com/office/officeart/2005/8/layout/chevron1"/>
    <dgm:cxn modelId="{F8FE4F3F-234F-0747-AFB1-DC7851F666D1}" srcId="{35CF2184-23C1-554C-AA8B-07A32BA4F5FC}" destId="{570C257D-48CA-A54E-A9E4-7F1CF73D0345}" srcOrd="0" destOrd="0" parTransId="{1D34C1FE-AE83-0D4B-AB14-8A4D330EA8EA}" sibTransId="{2B14C225-42C3-384A-ABA0-BE8A912FC6F2}"/>
    <dgm:cxn modelId="{9236186A-F179-FA4D-AD48-7CD958563747}" srcId="{35CF2184-23C1-554C-AA8B-07A32BA4F5FC}" destId="{66A8A5AE-4366-B941-9BD7-17C4C85C3733}" srcOrd="4" destOrd="0" parTransId="{5510BC70-714E-9F4F-ADF2-D5A4819BFAF4}" sibTransId="{AA225444-9B2E-4B47-8FC0-67FF7DFC0CA1}"/>
    <dgm:cxn modelId="{CD00FC6B-86CC-7E4C-B227-D857614CB7A3}" srcId="{35CF2184-23C1-554C-AA8B-07A32BA4F5FC}" destId="{84F99550-9EE9-0A45-8716-17E0BBE389BD}" srcOrd="2" destOrd="0" parTransId="{2161A5A4-EFDC-394B-AD40-CA9C3DDC7B9E}" sibTransId="{3D0A59A8-0405-CD41-8E25-A56612AAAD66}"/>
    <dgm:cxn modelId="{EC1CDE77-C8F4-BA4F-B564-FFF0578726AA}" srcId="{35CF2184-23C1-554C-AA8B-07A32BA4F5FC}" destId="{780B387E-78D3-D346-A9CC-DBF588EFD5AE}" srcOrd="3" destOrd="0" parTransId="{8B767E99-65D0-134C-A5F2-966EB5885D92}" sibTransId="{CAC70626-4BC8-E34F-8042-77EFB062D913}"/>
    <dgm:cxn modelId="{65E773BE-7E6F-C44E-B371-E0F2C931451A}" type="presOf" srcId="{570C257D-48CA-A54E-A9E4-7F1CF73D0345}" destId="{4FF3F7E4-34E3-7345-ADDC-6329F37ED8B9}" srcOrd="0" destOrd="0" presId="urn:microsoft.com/office/officeart/2005/8/layout/chevron1"/>
    <dgm:cxn modelId="{870A7CEB-A343-8B49-8A11-78DA9C5E255C}" type="presOf" srcId="{780B387E-78D3-D346-A9CC-DBF588EFD5AE}" destId="{380D111B-7F45-8247-801A-805F04658BDA}" srcOrd="0" destOrd="0" presId="urn:microsoft.com/office/officeart/2005/8/layout/chevron1"/>
    <dgm:cxn modelId="{93E15CED-3A3A-3742-86DB-FA6F594916BD}" type="presOf" srcId="{FDD641B0-70D2-A64A-8A82-CDA11BB8C42A}" destId="{DF7CB182-401C-FF4D-9EFC-BB35632B0217}" srcOrd="0" destOrd="0" presId="urn:microsoft.com/office/officeart/2005/8/layout/chevron1"/>
    <dgm:cxn modelId="{D999C4F4-C07B-CD42-B845-53EECB06E00B}" srcId="{35CF2184-23C1-554C-AA8B-07A32BA4F5FC}" destId="{FDD641B0-70D2-A64A-8A82-CDA11BB8C42A}" srcOrd="1" destOrd="0" parTransId="{688AC2B4-C0DD-C647-9C47-A1A051FB7F18}" sibTransId="{D4553FCA-B9DB-E94D-A80A-B453672AF485}"/>
    <dgm:cxn modelId="{60ACD12D-ED29-434E-9C56-C0EA44A0F764}" type="presParOf" srcId="{C2CDE327-8C4C-1C40-A804-4C920ED183B7}" destId="{4FF3F7E4-34E3-7345-ADDC-6329F37ED8B9}" srcOrd="0" destOrd="0" presId="urn:microsoft.com/office/officeart/2005/8/layout/chevron1"/>
    <dgm:cxn modelId="{F8426F68-871A-1144-9326-1E6AC5B7C36B}" type="presParOf" srcId="{C2CDE327-8C4C-1C40-A804-4C920ED183B7}" destId="{9CE7B0DD-1AB4-1444-B8D7-147B24DB4D6B}" srcOrd="1" destOrd="0" presId="urn:microsoft.com/office/officeart/2005/8/layout/chevron1"/>
    <dgm:cxn modelId="{B1CF32EC-4465-194E-A772-7649BA79D49C}" type="presParOf" srcId="{C2CDE327-8C4C-1C40-A804-4C920ED183B7}" destId="{DF7CB182-401C-FF4D-9EFC-BB35632B0217}" srcOrd="2" destOrd="0" presId="urn:microsoft.com/office/officeart/2005/8/layout/chevron1"/>
    <dgm:cxn modelId="{06B82A33-BEC6-E14C-BBAB-1BF56EACE845}" type="presParOf" srcId="{C2CDE327-8C4C-1C40-A804-4C920ED183B7}" destId="{0E825F2B-1432-F245-8791-6EAEEE74C517}" srcOrd="3" destOrd="0" presId="urn:microsoft.com/office/officeart/2005/8/layout/chevron1"/>
    <dgm:cxn modelId="{55CDDA5A-0EBC-C04B-8CA1-140EBAA35CB6}" type="presParOf" srcId="{C2CDE327-8C4C-1C40-A804-4C920ED183B7}" destId="{9B9CD652-B24E-1D41-BB75-11726F790A3B}" srcOrd="4" destOrd="0" presId="urn:microsoft.com/office/officeart/2005/8/layout/chevron1"/>
    <dgm:cxn modelId="{277D588D-D24D-8B4C-9447-5DD028D9982E}" type="presParOf" srcId="{C2CDE327-8C4C-1C40-A804-4C920ED183B7}" destId="{74BD5BDF-7242-2248-BB85-B0EBDE8734C2}" srcOrd="5" destOrd="0" presId="urn:microsoft.com/office/officeart/2005/8/layout/chevron1"/>
    <dgm:cxn modelId="{F20F61FE-7242-514B-876A-E8D80FF70A75}" type="presParOf" srcId="{C2CDE327-8C4C-1C40-A804-4C920ED183B7}" destId="{380D111B-7F45-8247-801A-805F04658BDA}" srcOrd="6" destOrd="0" presId="urn:microsoft.com/office/officeart/2005/8/layout/chevron1"/>
    <dgm:cxn modelId="{B3611DC7-A1E1-3C40-AD7D-78C09BB521EC}" type="presParOf" srcId="{C2CDE327-8C4C-1C40-A804-4C920ED183B7}" destId="{7AC92662-29B6-B843-8CAA-422ECAC2B78E}" srcOrd="7" destOrd="0" presId="urn:microsoft.com/office/officeart/2005/8/layout/chevron1"/>
    <dgm:cxn modelId="{03A44135-1DC5-DC4B-8E0B-C0B65E1FAB2E}" type="presParOf" srcId="{C2CDE327-8C4C-1C40-A804-4C920ED183B7}" destId="{EEEA7668-4E62-B749-A171-A9F18B4E0C3A}" srcOrd="8" destOrd="0" presId="urn:microsoft.com/office/officeart/2005/8/layout/chevron1"/>
  </dgm:cxnLst>
  <dgm:bg>
    <a:noFill/>
  </dgm:bg>
  <dgm:whole>
    <a:ln>
      <a:solidFill>
        <a:schemeClr val="tx1">
          <a:lumMod val="20000"/>
          <a:lumOff val="80000"/>
        </a:schemeClr>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5CF2184-23C1-554C-AA8B-07A32BA4F5FC}" type="doc">
      <dgm:prSet loTypeId="urn:microsoft.com/office/officeart/2005/8/layout/chevron1" loCatId="" qsTypeId="urn:microsoft.com/office/officeart/2005/8/quickstyle/simple2" qsCatId="simple" csTypeId="urn:microsoft.com/office/officeart/2005/8/colors/accent1_2" csCatId="accent1" phldr="1"/>
      <dgm:spPr/>
    </dgm:pt>
    <dgm:pt modelId="{570C257D-48CA-A54E-A9E4-7F1CF73D0345}">
      <dgm:prSet phldrT="[Text]" custT="1"/>
      <dgm:spPr>
        <a:solidFill>
          <a:srgbClr val="205732">
            <a:alpha val="85000"/>
          </a:srgbClr>
        </a:solidFill>
      </dgm:spPr>
      <dgm:t>
        <a:bodyPr/>
        <a:lstStyle/>
        <a:p>
          <a:r>
            <a:rPr lang="en-US" sz="1400" b="1" dirty="0"/>
            <a:t>Background</a:t>
          </a:r>
        </a:p>
      </dgm:t>
    </dgm:pt>
    <dgm:pt modelId="{1D34C1FE-AE83-0D4B-AB14-8A4D330EA8EA}" type="parTrans" cxnId="{F8FE4F3F-234F-0747-AFB1-DC7851F666D1}">
      <dgm:prSet/>
      <dgm:spPr/>
      <dgm:t>
        <a:bodyPr/>
        <a:lstStyle/>
        <a:p>
          <a:endParaRPr lang="en-US" sz="1400" b="1"/>
        </a:p>
      </dgm:t>
    </dgm:pt>
    <dgm:pt modelId="{2B14C225-42C3-384A-ABA0-BE8A912FC6F2}" type="sibTrans" cxnId="{F8FE4F3F-234F-0747-AFB1-DC7851F666D1}">
      <dgm:prSet/>
      <dgm:spPr/>
      <dgm:t>
        <a:bodyPr/>
        <a:lstStyle/>
        <a:p>
          <a:endParaRPr lang="en-US" sz="1400" b="1"/>
        </a:p>
      </dgm:t>
    </dgm:pt>
    <dgm:pt modelId="{FDD641B0-70D2-A64A-8A82-CDA11BB8C42A}">
      <dgm:prSet phldrT="[Text]" custT="1"/>
      <dgm:spPr>
        <a:solidFill>
          <a:srgbClr val="205732">
            <a:alpha val="85000"/>
          </a:srgbClr>
        </a:solidFill>
      </dgm:spPr>
      <dgm:t>
        <a:bodyPr/>
        <a:lstStyle/>
        <a:p>
          <a:r>
            <a:rPr lang="en-US" sz="1400" b="1" dirty="0"/>
            <a:t>Gap &amp; Aim</a:t>
          </a:r>
        </a:p>
      </dgm:t>
    </dgm:pt>
    <dgm:pt modelId="{688AC2B4-C0DD-C647-9C47-A1A051FB7F18}" type="parTrans" cxnId="{D999C4F4-C07B-CD42-B845-53EECB06E00B}">
      <dgm:prSet/>
      <dgm:spPr/>
      <dgm:t>
        <a:bodyPr/>
        <a:lstStyle/>
        <a:p>
          <a:endParaRPr lang="en-US" sz="1400" b="1"/>
        </a:p>
      </dgm:t>
    </dgm:pt>
    <dgm:pt modelId="{D4553FCA-B9DB-E94D-A80A-B453672AF485}" type="sibTrans" cxnId="{D999C4F4-C07B-CD42-B845-53EECB06E00B}">
      <dgm:prSet/>
      <dgm:spPr/>
      <dgm:t>
        <a:bodyPr/>
        <a:lstStyle/>
        <a:p>
          <a:endParaRPr lang="en-US" sz="1400" b="1"/>
        </a:p>
      </dgm:t>
    </dgm:pt>
    <dgm:pt modelId="{84F99550-9EE9-0A45-8716-17E0BBE389BD}">
      <dgm:prSet phldrT="[Text]" custT="1"/>
      <dgm:spPr>
        <a:solidFill>
          <a:srgbClr val="205732">
            <a:alpha val="85000"/>
          </a:srgbClr>
        </a:solidFill>
        <a:ln>
          <a:solidFill>
            <a:schemeClr val="lt1">
              <a:hueOff val="0"/>
              <a:satOff val="0"/>
              <a:lumOff val="0"/>
            </a:schemeClr>
          </a:solidFill>
        </a:ln>
      </dgm:spPr>
      <dgm:t>
        <a:bodyPr/>
        <a:lstStyle/>
        <a:p>
          <a:r>
            <a:rPr lang="en-US" sz="1400" b="1" dirty="0"/>
            <a:t>Methods</a:t>
          </a:r>
        </a:p>
      </dgm:t>
    </dgm:pt>
    <dgm:pt modelId="{2161A5A4-EFDC-394B-AD40-CA9C3DDC7B9E}" type="parTrans" cxnId="{CD00FC6B-86CC-7E4C-B227-D857614CB7A3}">
      <dgm:prSet/>
      <dgm:spPr/>
      <dgm:t>
        <a:bodyPr/>
        <a:lstStyle/>
        <a:p>
          <a:endParaRPr lang="en-US" sz="1400" b="1"/>
        </a:p>
      </dgm:t>
    </dgm:pt>
    <dgm:pt modelId="{3D0A59A8-0405-CD41-8E25-A56612AAAD66}" type="sibTrans" cxnId="{CD00FC6B-86CC-7E4C-B227-D857614CB7A3}">
      <dgm:prSet/>
      <dgm:spPr/>
      <dgm:t>
        <a:bodyPr/>
        <a:lstStyle/>
        <a:p>
          <a:endParaRPr lang="en-US" sz="1400" b="1"/>
        </a:p>
      </dgm:t>
    </dgm:pt>
    <dgm:pt modelId="{780B387E-78D3-D346-A9CC-DBF588EFD5AE}">
      <dgm:prSet phldrT="[Text]" custT="1"/>
      <dgm:spPr>
        <a:solidFill>
          <a:srgbClr val="205732">
            <a:alpha val="85000"/>
          </a:srgbClr>
        </a:solidFill>
      </dgm:spPr>
      <dgm:t>
        <a:bodyPr/>
        <a:lstStyle/>
        <a:p>
          <a:r>
            <a:rPr lang="en-US" sz="1400" b="1" dirty="0"/>
            <a:t>Results</a:t>
          </a:r>
        </a:p>
      </dgm:t>
    </dgm:pt>
    <dgm:pt modelId="{8B767E99-65D0-134C-A5F2-966EB5885D92}" type="parTrans" cxnId="{EC1CDE77-C8F4-BA4F-B564-FFF0578726AA}">
      <dgm:prSet/>
      <dgm:spPr/>
      <dgm:t>
        <a:bodyPr/>
        <a:lstStyle/>
        <a:p>
          <a:endParaRPr lang="en-US" sz="1400" b="1"/>
        </a:p>
      </dgm:t>
    </dgm:pt>
    <dgm:pt modelId="{CAC70626-4BC8-E34F-8042-77EFB062D913}" type="sibTrans" cxnId="{EC1CDE77-C8F4-BA4F-B564-FFF0578726AA}">
      <dgm:prSet/>
      <dgm:spPr/>
      <dgm:t>
        <a:bodyPr/>
        <a:lstStyle/>
        <a:p>
          <a:endParaRPr lang="en-US" sz="1400" b="1"/>
        </a:p>
      </dgm:t>
    </dgm:pt>
    <dgm:pt modelId="{66A8A5AE-4366-B941-9BD7-17C4C85C3733}">
      <dgm:prSet phldrT="[Text]" custT="1"/>
      <dgm:spPr>
        <a:solidFill>
          <a:srgbClr val="971B2F">
            <a:alpha val="85000"/>
          </a:srgbClr>
        </a:solidFill>
      </dgm:spPr>
      <dgm:t>
        <a:bodyPr/>
        <a:lstStyle/>
        <a:p>
          <a:r>
            <a:rPr lang="en-US" sz="1400" b="1"/>
            <a:t>Implications</a:t>
          </a:r>
          <a:endParaRPr lang="en-US" sz="1400" b="1" dirty="0"/>
        </a:p>
      </dgm:t>
    </dgm:pt>
    <dgm:pt modelId="{5510BC70-714E-9F4F-ADF2-D5A4819BFAF4}" type="parTrans" cxnId="{9236186A-F179-FA4D-AD48-7CD958563747}">
      <dgm:prSet/>
      <dgm:spPr/>
      <dgm:t>
        <a:bodyPr/>
        <a:lstStyle/>
        <a:p>
          <a:endParaRPr lang="en-US" sz="1400" b="1"/>
        </a:p>
      </dgm:t>
    </dgm:pt>
    <dgm:pt modelId="{AA225444-9B2E-4B47-8FC0-67FF7DFC0CA1}" type="sibTrans" cxnId="{9236186A-F179-FA4D-AD48-7CD958563747}">
      <dgm:prSet/>
      <dgm:spPr/>
      <dgm:t>
        <a:bodyPr/>
        <a:lstStyle/>
        <a:p>
          <a:endParaRPr lang="en-US" sz="1400" b="1"/>
        </a:p>
      </dgm:t>
    </dgm:pt>
    <dgm:pt modelId="{C2CDE327-8C4C-1C40-A804-4C920ED183B7}" type="pres">
      <dgm:prSet presAssocID="{35CF2184-23C1-554C-AA8B-07A32BA4F5FC}" presName="Name0" presStyleCnt="0">
        <dgm:presLayoutVars>
          <dgm:dir/>
          <dgm:animLvl val="lvl"/>
          <dgm:resizeHandles val="exact"/>
        </dgm:presLayoutVars>
      </dgm:prSet>
      <dgm:spPr/>
    </dgm:pt>
    <dgm:pt modelId="{4FF3F7E4-34E3-7345-ADDC-6329F37ED8B9}" type="pres">
      <dgm:prSet presAssocID="{570C257D-48CA-A54E-A9E4-7F1CF73D0345}" presName="parTxOnly" presStyleLbl="node1" presStyleIdx="0" presStyleCnt="5">
        <dgm:presLayoutVars>
          <dgm:chMax val="0"/>
          <dgm:chPref val="0"/>
          <dgm:bulletEnabled val="1"/>
        </dgm:presLayoutVars>
      </dgm:prSet>
      <dgm:spPr/>
    </dgm:pt>
    <dgm:pt modelId="{9CE7B0DD-1AB4-1444-B8D7-147B24DB4D6B}" type="pres">
      <dgm:prSet presAssocID="{2B14C225-42C3-384A-ABA0-BE8A912FC6F2}" presName="parTxOnlySpace" presStyleCnt="0"/>
      <dgm:spPr/>
    </dgm:pt>
    <dgm:pt modelId="{DF7CB182-401C-FF4D-9EFC-BB35632B0217}" type="pres">
      <dgm:prSet presAssocID="{FDD641B0-70D2-A64A-8A82-CDA11BB8C42A}" presName="parTxOnly" presStyleLbl="node1" presStyleIdx="1" presStyleCnt="5">
        <dgm:presLayoutVars>
          <dgm:chMax val="0"/>
          <dgm:chPref val="0"/>
          <dgm:bulletEnabled val="1"/>
        </dgm:presLayoutVars>
      </dgm:prSet>
      <dgm:spPr/>
    </dgm:pt>
    <dgm:pt modelId="{0E825F2B-1432-F245-8791-6EAEEE74C517}" type="pres">
      <dgm:prSet presAssocID="{D4553FCA-B9DB-E94D-A80A-B453672AF485}" presName="parTxOnlySpace" presStyleCnt="0"/>
      <dgm:spPr/>
    </dgm:pt>
    <dgm:pt modelId="{9B9CD652-B24E-1D41-BB75-11726F790A3B}" type="pres">
      <dgm:prSet presAssocID="{84F99550-9EE9-0A45-8716-17E0BBE389BD}" presName="parTxOnly" presStyleLbl="node1" presStyleIdx="2" presStyleCnt="5">
        <dgm:presLayoutVars>
          <dgm:chMax val="0"/>
          <dgm:chPref val="0"/>
          <dgm:bulletEnabled val="1"/>
        </dgm:presLayoutVars>
      </dgm:prSet>
      <dgm:spPr/>
    </dgm:pt>
    <dgm:pt modelId="{74BD5BDF-7242-2248-BB85-B0EBDE8734C2}" type="pres">
      <dgm:prSet presAssocID="{3D0A59A8-0405-CD41-8E25-A56612AAAD66}" presName="parTxOnlySpace" presStyleCnt="0"/>
      <dgm:spPr/>
    </dgm:pt>
    <dgm:pt modelId="{380D111B-7F45-8247-801A-805F04658BDA}" type="pres">
      <dgm:prSet presAssocID="{780B387E-78D3-D346-A9CC-DBF588EFD5AE}" presName="parTxOnly" presStyleLbl="node1" presStyleIdx="3" presStyleCnt="5">
        <dgm:presLayoutVars>
          <dgm:chMax val="0"/>
          <dgm:chPref val="0"/>
          <dgm:bulletEnabled val="1"/>
        </dgm:presLayoutVars>
      </dgm:prSet>
      <dgm:spPr/>
    </dgm:pt>
    <dgm:pt modelId="{7AC92662-29B6-B843-8CAA-422ECAC2B78E}" type="pres">
      <dgm:prSet presAssocID="{CAC70626-4BC8-E34F-8042-77EFB062D913}" presName="parTxOnlySpace" presStyleCnt="0"/>
      <dgm:spPr/>
    </dgm:pt>
    <dgm:pt modelId="{EEEA7668-4E62-B749-A171-A9F18B4E0C3A}" type="pres">
      <dgm:prSet presAssocID="{66A8A5AE-4366-B941-9BD7-17C4C85C3733}" presName="parTxOnly" presStyleLbl="node1" presStyleIdx="4" presStyleCnt="5" custScaleX="87405">
        <dgm:presLayoutVars>
          <dgm:chMax val="0"/>
          <dgm:chPref val="0"/>
          <dgm:bulletEnabled val="1"/>
        </dgm:presLayoutVars>
      </dgm:prSet>
      <dgm:spPr/>
    </dgm:pt>
  </dgm:ptLst>
  <dgm:cxnLst>
    <dgm:cxn modelId="{4E4BDA03-67B0-CE44-B4B9-5D01C550B657}" type="presOf" srcId="{35CF2184-23C1-554C-AA8B-07A32BA4F5FC}" destId="{C2CDE327-8C4C-1C40-A804-4C920ED183B7}" srcOrd="0" destOrd="0" presId="urn:microsoft.com/office/officeart/2005/8/layout/chevron1"/>
    <dgm:cxn modelId="{90BC7506-B15B-0745-B7A5-03A604A59615}" type="presOf" srcId="{66A8A5AE-4366-B941-9BD7-17C4C85C3733}" destId="{EEEA7668-4E62-B749-A171-A9F18B4E0C3A}" srcOrd="0" destOrd="0" presId="urn:microsoft.com/office/officeart/2005/8/layout/chevron1"/>
    <dgm:cxn modelId="{7B47EA30-241C-FD41-9BAF-5ED9D0213F8C}" type="presOf" srcId="{84F99550-9EE9-0A45-8716-17E0BBE389BD}" destId="{9B9CD652-B24E-1D41-BB75-11726F790A3B}" srcOrd="0" destOrd="0" presId="urn:microsoft.com/office/officeart/2005/8/layout/chevron1"/>
    <dgm:cxn modelId="{F8FE4F3F-234F-0747-AFB1-DC7851F666D1}" srcId="{35CF2184-23C1-554C-AA8B-07A32BA4F5FC}" destId="{570C257D-48CA-A54E-A9E4-7F1CF73D0345}" srcOrd="0" destOrd="0" parTransId="{1D34C1FE-AE83-0D4B-AB14-8A4D330EA8EA}" sibTransId="{2B14C225-42C3-384A-ABA0-BE8A912FC6F2}"/>
    <dgm:cxn modelId="{9236186A-F179-FA4D-AD48-7CD958563747}" srcId="{35CF2184-23C1-554C-AA8B-07A32BA4F5FC}" destId="{66A8A5AE-4366-B941-9BD7-17C4C85C3733}" srcOrd="4" destOrd="0" parTransId="{5510BC70-714E-9F4F-ADF2-D5A4819BFAF4}" sibTransId="{AA225444-9B2E-4B47-8FC0-67FF7DFC0CA1}"/>
    <dgm:cxn modelId="{CD00FC6B-86CC-7E4C-B227-D857614CB7A3}" srcId="{35CF2184-23C1-554C-AA8B-07A32BA4F5FC}" destId="{84F99550-9EE9-0A45-8716-17E0BBE389BD}" srcOrd="2" destOrd="0" parTransId="{2161A5A4-EFDC-394B-AD40-CA9C3DDC7B9E}" sibTransId="{3D0A59A8-0405-CD41-8E25-A56612AAAD66}"/>
    <dgm:cxn modelId="{EC1CDE77-C8F4-BA4F-B564-FFF0578726AA}" srcId="{35CF2184-23C1-554C-AA8B-07A32BA4F5FC}" destId="{780B387E-78D3-D346-A9CC-DBF588EFD5AE}" srcOrd="3" destOrd="0" parTransId="{8B767E99-65D0-134C-A5F2-966EB5885D92}" sibTransId="{CAC70626-4BC8-E34F-8042-77EFB062D913}"/>
    <dgm:cxn modelId="{65E773BE-7E6F-C44E-B371-E0F2C931451A}" type="presOf" srcId="{570C257D-48CA-A54E-A9E4-7F1CF73D0345}" destId="{4FF3F7E4-34E3-7345-ADDC-6329F37ED8B9}" srcOrd="0" destOrd="0" presId="urn:microsoft.com/office/officeart/2005/8/layout/chevron1"/>
    <dgm:cxn modelId="{870A7CEB-A343-8B49-8A11-78DA9C5E255C}" type="presOf" srcId="{780B387E-78D3-D346-A9CC-DBF588EFD5AE}" destId="{380D111B-7F45-8247-801A-805F04658BDA}" srcOrd="0" destOrd="0" presId="urn:microsoft.com/office/officeart/2005/8/layout/chevron1"/>
    <dgm:cxn modelId="{93E15CED-3A3A-3742-86DB-FA6F594916BD}" type="presOf" srcId="{FDD641B0-70D2-A64A-8A82-CDA11BB8C42A}" destId="{DF7CB182-401C-FF4D-9EFC-BB35632B0217}" srcOrd="0" destOrd="0" presId="urn:microsoft.com/office/officeart/2005/8/layout/chevron1"/>
    <dgm:cxn modelId="{D999C4F4-C07B-CD42-B845-53EECB06E00B}" srcId="{35CF2184-23C1-554C-AA8B-07A32BA4F5FC}" destId="{FDD641B0-70D2-A64A-8A82-CDA11BB8C42A}" srcOrd="1" destOrd="0" parTransId="{688AC2B4-C0DD-C647-9C47-A1A051FB7F18}" sibTransId="{D4553FCA-B9DB-E94D-A80A-B453672AF485}"/>
    <dgm:cxn modelId="{60ACD12D-ED29-434E-9C56-C0EA44A0F764}" type="presParOf" srcId="{C2CDE327-8C4C-1C40-A804-4C920ED183B7}" destId="{4FF3F7E4-34E3-7345-ADDC-6329F37ED8B9}" srcOrd="0" destOrd="0" presId="urn:microsoft.com/office/officeart/2005/8/layout/chevron1"/>
    <dgm:cxn modelId="{F8426F68-871A-1144-9326-1E6AC5B7C36B}" type="presParOf" srcId="{C2CDE327-8C4C-1C40-A804-4C920ED183B7}" destId="{9CE7B0DD-1AB4-1444-B8D7-147B24DB4D6B}" srcOrd="1" destOrd="0" presId="urn:microsoft.com/office/officeart/2005/8/layout/chevron1"/>
    <dgm:cxn modelId="{B1CF32EC-4465-194E-A772-7649BA79D49C}" type="presParOf" srcId="{C2CDE327-8C4C-1C40-A804-4C920ED183B7}" destId="{DF7CB182-401C-FF4D-9EFC-BB35632B0217}" srcOrd="2" destOrd="0" presId="urn:microsoft.com/office/officeart/2005/8/layout/chevron1"/>
    <dgm:cxn modelId="{06B82A33-BEC6-E14C-BBAB-1BF56EACE845}" type="presParOf" srcId="{C2CDE327-8C4C-1C40-A804-4C920ED183B7}" destId="{0E825F2B-1432-F245-8791-6EAEEE74C517}" srcOrd="3" destOrd="0" presId="urn:microsoft.com/office/officeart/2005/8/layout/chevron1"/>
    <dgm:cxn modelId="{55CDDA5A-0EBC-C04B-8CA1-140EBAA35CB6}" type="presParOf" srcId="{C2CDE327-8C4C-1C40-A804-4C920ED183B7}" destId="{9B9CD652-B24E-1D41-BB75-11726F790A3B}" srcOrd="4" destOrd="0" presId="urn:microsoft.com/office/officeart/2005/8/layout/chevron1"/>
    <dgm:cxn modelId="{277D588D-D24D-8B4C-9447-5DD028D9982E}" type="presParOf" srcId="{C2CDE327-8C4C-1C40-A804-4C920ED183B7}" destId="{74BD5BDF-7242-2248-BB85-B0EBDE8734C2}" srcOrd="5" destOrd="0" presId="urn:microsoft.com/office/officeart/2005/8/layout/chevron1"/>
    <dgm:cxn modelId="{F20F61FE-7242-514B-876A-E8D80FF70A75}" type="presParOf" srcId="{C2CDE327-8C4C-1C40-A804-4C920ED183B7}" destId="{380D111B-7F45-8247-801A-805F04658BDA}" srcOrd="6" destOrd="0" presId="urn:microsoft.com/office/officeart/2005/8/layout/chevron1"/>
    <dgm:cxn modelId="{B3611DC7-A1E1-3C40-AD7D-78C09BB521EC}" type="presParOf" srcId="{C2CDE327-8C4C-1C40-A804-4C920ED183B7}" destId="{7AC92662-29B6-B843-8CAA-422ECAC2B78E}" srcOrd="7" destOrd="0" presId="urn:microsoft.com/office/officeart/2005/8/layout/chevron1"/>
    <dgm:cxn modelId="{03A44135-1DC5-DC4B-8E0B-C0B65E1FAB2E}" type="presParOf" srcId="{C2CDE327-8C4C-1C40-A804-4C920ED183B7}" destId="{EEEA7668-4E62-B749-A171-A9F18B4E0C3A}" srcOrd="8" destOrd="0" presId="urn:microsoft.com/office/officeart/2005/8/layout/chevron1"/>
  </dgm:cxnLst>
  <dgm:bg>
    <a:noFill/>
  </dgm:bg>
  <dgm:whole>
    <a:ln>
      <a:solidFill>
        <a:schemeClr val="tx1">
          <a:lumMod val="20000"/>
          <a:lumOff val="8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5CF2184-23C1-554C-AA8B-07A32BA4F5FC}" type="doc">
      <dgm:prSet loTypeId="urn:microsoft.com/office/officeart/2005/8/layout/chevron1" loCatId="" qsTypeId="urn:microsoft.com/office/officeart/2005/8/quickstyle/simple2" qsCatId="simple" csTypeId="urn:microsoft.com/office/officeart/2005/8/colors/accent1_2" csCatId="accent1" phldr="1"/>
      <dgm:spPr/>
    </dgm:pt>
    <dgm:pt modelId="{570C257D-48CA-A54E-A9E4-7F1CF73D0345}">
      <dgm:prSet phldrT="[Text]" custT="1"/>
      <dgm:spPr>
        <a:solidFill>
          <a:srgbClr val="205732">
            <a:alpha val="85000"/>
          </a:srgbClr>
        </a:solidFill>
      </dgm:spPr>
      <dgm:t>
        <a:bodyPr/>
        <a:lstStyle/>
        <a:p>
          <a:r>
            <a:rPr lang="en-US" sz="1400" b="1" dirty="0"/>
            <a:t>Background</a:t>
          </a:r>
        </a:p>
      </dgm:t>
    </dgm:pt>
    <dgm:pt modelId="{1D34C1FE-AE83-0D4B-AB14-8A4D330EA8EA}" type="parTrans" cxnId="{F8FE4F3F-234F-0747-AFB1-DC7851F666D1}">
      <dgm:prSet/>
      <dgm:spPr/>
      <dgm:t>
        <a:bodyPr/>
        <a:lstStyle/>
        <a:p>
          <a:endParaRPr lang="en-US" sz="1400" b="1"/>
        </a:p>
      </dgm:t>
    </dgm:pt>
    <dgm:pt modelId="{2B14C225-42C3-384A-ABA0-BE8A912FC6F2}" type="sibTrans" cxnId="{F8FE4F3F-234F-0747-AFB1-DC7851F666D1}">
      <dgm:prSet/>
      <dgm:spPr/>
      <dgm:t>
        <a:bodyPr/>
        <a:lstStyle/>
        <a:p>
          <a:endParaRPr lang="en-US" sz="1400" b="1"/>
        </a:p>
      </dgm:t>
    </dgm:pt>
    <dgm:pt modelId="{FDD641B0-70D2-A64A-8A82-CDA11BB8C42A}">
      <dgm:prSet phldrT="[Text]" custT="1"/>
      <dgm:spPr>
        <a:solidFill>
          <a:srgbClr val="205732">
            <a:alpha val="85000"/>
          </a:srgbClr>
        </a:solidFill>
      </dgm:spPr>
      <dgm:t>
        <a:bodyPr/>
        <a:lstStyle/>
        <a:p>
          <a:r>
            <a:rPr lang="en-US" sz="1400" b="1" dirty="0"/>
            <a:t>Gap &amp; Aim</a:t>
          </a:r>
        </a:p>
      </dgm:t>
    </dgm:pt>
    <dgm:pt modelId="{688AC2B4-C0DD-C647-9C47-A1A051FB7F18}" type="parTrans" cxnId="{D999C4F4-C07B-CD42-B845-53EECB06E00B}">
      <dgm:prSet/>
      <dgm:spPr/>
      <dgm:t>
        <a:bodyPr/>
        <a:lstStyle/>
        <a:p>
          <a:endParaRPr lang="en-US" sz="1400" b="1"/>
        </a:p>
      </dgm:t>
    </dgm:pt>
    <dgm:pt modelId="{D4553FCA-B9DB-E94D-A80A-B453672AF485}" type="sibTrans" cxnId="{D999C4F4-C07B-CD42-B845-53EECB06E00B}">
      <dgm:prSet/>
      <dgm:spPr/>
      <dgm:t>
        <a:bodyPr/>
        <a:lstStyle/>
        <a:p>
          <a:endParaRPr lang="en-US" sz="1400" b="1"/>
        </a:p>
      </dgm:t>
    </dgm:pt>
    <dgm:pt modelId="{84F99550-9EE9-0A45-8716-17E0BBE389BD}">
      <dgm:prSet phldrT="[Text]" custT="1"/>
      <dgm:spPr>
        <a:solidFill>
          <a:srgbClr val="205732">
            <a:alpha val="85000"/>
          </a:srgbClr>
        </a:solidFill>
        <a:ln>
          <a:solidFill>
            <a:schemeClr val="lt1">
              <a:hueOff val="0"/>
              <a:satOff val="0"/>
              <a:lumOff val="0"/>
            </a:schemeClr>
          </a:solidFill>
        </a:ln>
      </dgm:spPr>
      <dgm:t>
        <a:bodyPr/>
        <a:lstStyle/>
        <a:p>
          <a:r>
            <a:rPr lang="en-US" sz="1400" b="1" dirty="0"/>
            <a:t>Methods</a:t>
          </a:r>
        </a:p>
      </dgm:t>
    </dgm:pt>
    <dgm:pt modelId="{2161A5A4-EFDC-394B-AD40-CA9C3DDC7B9E}" type="parTrans" cxnId="{CD00FC6B-86CC-7E4C-B227-D857614CB7A3}">
      <dgm:prSet/>
      <dgm:spPr/>
      <dgm:t>
        <a:bodyPr/>
        <a:lstStyle/>
        <a:p>
          <a:endParaRPr lang="en-US" sz="1400" b="1"/>
        </a:p>
      </dgm:t>
    </dgm:pt>
    <dgm:pt modelId="{3D0A59A8-0405-CD41-8E25-A56612AAAD66}" type="sibTrans" cxnId="{CD00FC6B-86CC-7E4C-B227-D857614CB7A3}">
      <dgm:prSet/>
      <dgm:spPr/>
      <dgm:t>
        <a:bodyPr/>
        <a:lstStyle/>
        <a:p>
          <a:endParaRPr lang="en-US" sz="1400" b="1"/>
        </a:p>
      </dgm:t>
    </dgm:pt>
    <dgm:pt modelId="{780B387E-78D3-D346-A9CC-DBF588EFD5AE}">
      <dgm:prSet phldrT="[Text]" custT="1"/>
      <dgm:spPr>
        <a:solidFill>
          <a:srgbClr val="205732">
            <a:alpha val="85000"/>
          </a:srgbClr>
        </a:solidFill>
      </dgm:spPr>
      <dgm:t>
        <a:bodyPr/>
        <a:lstStyle/>
        <a:p>
          <a:r>
            <a:rPr lang="en-US" sz="1400" b="1" dirty="0"/>
            <a:t>Results</a:t>
          </a:r>
        </a:p>
      </dgm:t>
    </dgm:pt>
    <dgm:pt modelId="{8B767E99-65D0-134C-A5F2-966EB5885D92}" type="parTrans" cxnId="{EC1CDE77-C8F4-BA4F-B564-FFF0578726AA}">
      <dgm:prSet/>
      <dgm:spPr/>
      <dgm:t>
        <a:bodyPr/>
        <a:lstStyle/>
        <a:p>
          <a:endParaRPr lang="en-US" sz="1400" b="1"/>
        </a:p>
      </dgm:t>
    </dgm:pt>
    <dgm:pt modelId="{CAC70626-4BC8-E34F-8042-77EFB062D913}" type="sibTrans" cxnId="{EC1CDE77-C8F4-BA4F-B564-FFF0578726AA}">
      <dgm:prSet/>
      <dgm:spPr/>
      <dgm:t>
        <a:bodyPr/>
        <a:lstStyle/>
        <a:p>
          <a:endParaRPr lang="en-US" sz="1400" b="1"/>
        </a:p>
      </dgm:t>
    </dgm:pt>
    <dgm:pt modelId="{66A8A5AE-4366-B941-9BD7-17C4C85C3733}">
      <dgm:prSet phldrT="[Text]" custT="1"/>
      <dgm:spPr>
        <a:solidFill>
          <a:srgbClr val="971B2F">
            <a:alpha val="85000"/>
          </a:srgbClr>
        </a:solidFill>
      </dgm:spPr>
      <dgm:t>
        <a:bodyPr/>
        <a:lstStyle/>
        <a:p>
          <a:r>
            <a:rPr lang="en-US" sz="1400" b="1"/>
            <a:t>Implications</a:t>
          </a:r>
          <a:endParaRPr lang="en-US" sz="1400" b="1" dirty="0"/>
        </a:p>
      </dgm:t>
    </dgm:pt>
    <dgm:pt modelId="{5510BC70-714E-9F4F-ADF2-D5A4819BFAF4}" type="parTrans" cxnId="{9236186A-F179-FA4D-AD48-7CD958563747}">
      <dgm:prSet/>
      <dgm:spPr/>
      <dgm:t>
        <a:bodyPr/>
        <a:lstStyle/>
        <a:p>
          <a:endParaRPr lang="en-US" sz="1400" b="1"/>
        </a:p>
      </dgm:t>
    </dgm:pt>
    <dgm:pt modelId="{AA225444-9B2E-4B47-8FC0-67FF7DFC0CA1}" type="sibTrans" cxnId="{9236186A-F179-FA4D-AD48-7CD958563747}">
      <dgm:prSet/>
      <dgm:spPr/>
      <dgm:t>
        <a:bodyPr/>
        <a:lstStyle/>
        <a:p>
          <a:endParaRPr lang="en-US" sz="1400" b="1"/>
        </a:p>
      </dgm:t>
    </dgm:pt>
    <dgm:pt modelId="{C2CDE327-8C4C-1C40-A804-4C920ED183B7}" type="pres">
      <dgm:prSet presAssocID="{35CF2184-23C1-554C-AA8B-07A32BA4F5FC}" presName="Name0" presStyleCnt="0">
        <dgm:presLayoutVars>
          <dgm:dir/>
          <dgm:animLvl val="lvl"/>
          <dgm:resizeHandles val="exact"/>
        </dgm:presLayoutVars>
      </dgm:prSet>
      <dgm:spPr/>
    </dgm:pt>
    <dgm:pt modelId="{4FF3F7E4-34E3-7345-ADDC-6329F37ED8B9}" type="pres">
      <dgm:prSet presAssocID="{570C257D-48CA-A54E-A9E4-7F1CF73D0345}" presName="parTxOnly" presStyleLbl="node1" presStyleIdx="0" presStyleCnt="5">
        <dgm:presLayoutVars>
          <dgm:chMax val="0"/>
          <dgm:chPref val="0"/>
          <dgm:bulletEnabled val="1"/>
        </dgm:presLayoutVars>
      </dgm:prSet>
      <dgm:spPr/>
    </dgm:pt>
    <dgm:pt modelId="{9CE7B0DD-1AB4-1444-B8D7-147B24DB4D6B}" type="pres">
      <dgm:prSet presAssocID="{2B14C225-42C3-384A-ABA0-BE8A912FC6F2}" presName="parTxOnlySpace" presStyleCnt="0"/>
      <dgm:spPr/>
    </dgm:pt>
    <dgm:pt modelId="{DF7CB182-401C-FF4D-9EFC-BB35632B0217}" type="pres">
      <dgm:prSet presAssocID="{FDD641B0-70D2-A64A-8A82-CDA11BB8C42A}" presName="parTxOnly" presStyleLbl="node1" presStyleIdx="1" presStyleCnt="5">
        <dgm:presLayoutVars>
          <dgm:chMax val="0"/>
          <dgm:chPref val="0"/>
          <dgm:bulletEnabled val="1"/>
        </dgm:presLayoutVars>
      </dgm:prSet>
      <dgm:spPr/>
    </dgm:pt>
    <dgm:pt modelId="{0E825F2B-1432-F245-8791-6EAEEE74C517}" type="pres">
      <dgm:prSet presAssocID="{D4553FCA-B9DB-E94D-A80A-B453672AF485}" presName="parTxOnlySpace" presStyleCnt="0"/>
      <dgm:spPr/>
    </dgm:pt>
    <dgm:pt modelId="{9B9CD652-B24E-1D41-BB75-11726F790A3B}" type="pres">
      <dgm:prSet presAssocID="{84F99550-9EE9-0A45-8716-17E0BBE389BD}" presName="parTxOnly" presStyleLbl="node1" presStyleIdx="2" presStyleCnt="5">
        <dgm:presLayoutVars>
          <dgm:chMax val="0"/>
          <dgm:chPref val="0"/>
          <dgm:bulletEnabled val="1"/>
        </dgm:presLayoutVars>
      </dgm:prSet>
      <dgm:spPr/>
    </dgm:pt>
    <dgm:pt modelId="{74BD5BDF-7242-2248-BB85-B0EBDE8734C2}" type="pres">
      <dgm:prSet presAssocID="{3D0A59A8-0405-CD41-8E25-A56612AAAD66}" presName="parTxOnlySpace" presStyleCnt="0"/>
      <dgm:spPr/>
    </dgm:pt>
    <dgm:pt modelId="{380D111B-7F45-8247-801A-805F04658BDA}" type="pres">
      <dgm:prSet presAssocID="{780B387E-78D3-D346-A9CC-DBF588EFD5AE}" presName="parTxOnly" presStyleLbl="node1" presStyleIdx="3" presStyleCnt="5">
        <dgm:presLayoutVars>
          <dgm:chMax val="0"/>
          <dgm:chPref val="0"/>
          <dgm:bulletEnabled val="1"/>
        </dgm:presLayoutVars>
      </dgm:prSet>
      <dgm:spPr/>
    </dgm:pt>
    <dgm:pt modelId="{7AC92662-29B6-B843-8CAA-422ECAC2B78E}" type="pres">
      <dgm:prSet presAssocID="{CAC70626-4BC8-E34F-8042-77EFB062D913}" presName="parTxOnlySpace" presStyleCnt="0"/>
      <dgm:spPr/>
    </dgm:pt>
    <dgm:pt modelId="{EEEA7668-4E62-B749-A171-A9F18B4E0C3A}" type="pres">
      <dgm:prSet presAssocID="{66A8A5AE-4366-B941-9BD7-17C4C85C3733}" presName="parTxOnly" presStyleLbl="node1" presStyleIdx="4" presStyleCnt="5" custScaleX="87405">
        <dgm:presLayoutVars>
          <dgm:chMax val="0"/>
          <dgm:chPref val="0"/>
          <dgm:bulletEnabled val="1"/>
        </dgm:presLayoutVars>
      </dgm:prSet>
      <dgm:spPr/>
    </dgm:pt>
  </dgm:ptLst>
  <dgm:cxnLst>
    <dgm:cxn modelId="{4E4BDA03-67B0-CE44-B4B9-5D01C550B657}" type="presOf" srcId="{35CF2184-23C1-554C-AA8B-07A32BA4F5FC}" destId="{C2CDE327-8C4C-1C40-A804-4C920ED183B7}" srcOrd="0" destOrd="0" presId="urn:microsoft.com/office/officeart/2005/8/layout/chevron1"/>
    <dgm:cxn modelId="{90BC7506-B15B-0745-B7A5-03A604A59615}" type="presOf" srcId="{66A8A5AE-4366-B941-9BD7-17C4C85C3733}" destId="{EEEA7668-4E62-B749-A171-A9F18B4E0C3A}" srcOrd="0" destOrd="0" presId="urn:microsoft.com/office/officeart/2005/8/layout/chevron1"/>
    <dgm:cxn modelId="{7B47EA30-241C-FD41-9BAF-5ED9D0213F8C}" type="presOf" srcId="{84F99550-9EE9-0A45-8716-17E0BBE389BD}" destId="{9B9CD652-B24E-1D41-BB75-11726F790A3B}" srcOrd="0" destOrd="0" presId="urn:microsoft.com/office/officeart/2005/8/layout/chevron1"/>
    <dgm:cxn modelId="{F8FE4F3F-234F-0747-AFB1-DC7851F666D1}" srcId="{35CF2184-23C1-554C-AA8B-07A32BA4F5FC}" destId="{570C257D-48CA-A54E-A9E4-7F1CF73D0345}" srcOrd="0" destOrd="0" parTransId="{1D34C1FE-AE83-0D4B-AB14-8A4D330EA8EA}" sibTransId="{2B14C225-42C3-384A-ABA0-BE8A912FC6F2}"/>
    <dgm:cxn modelId="{9236186A-F179-FA4D-AD48-7CD958563747}" srcId="{35CF2184-23C1-554C-AA8B-07A32BA4F5FC}" destId="{66A8A5AE-4366-B941-9BD7-17C4C85C3733}" srcOrd="4" destOrd="0" parTransId="{5510BC70-714E-9F4F-ADF2-D5A4819BFAF4}" sibTransId="{AA225444-9B2E-4B47-8FC0-67FF7DFC0CA1}"/>
    <dgm:cxn modelId="{CD00FC6B-86CC-7E4C-B227-D857614CB7A3}" srcId="{35CF2184-23C1-554C-AA8B-07A32BA4F5FC}" destId="{84F99550-9EE9-0A45-8716-17E0BBE389BD}" srcOrd="2" destOrd="0" parTransId="{2161A5A4-EFDC-394B-AD40-CA9C3DDC7B9E}" sibTransId="{3D0A59A8-0405-CD41-8E25-A56612AAAD66}"/>
    <dgm:cxn modelId="{EC1CDE77-C8F4-BA4F-B564-FFF0578726AA}" srcId="{35CF2184-23C1-554C-AA8B-07A32BA4F5FC}" destId="{780B387E-78D3-D346-A9CC-DBF588EFD5AE}" srcOrd="3" destOrd="0" parTransId="{8B767E99-65D0-134C-A5F2-966EB5885D92}" sibTransId="{CAC70626-4BC8-E34F-8042-77EFB062D913}"/>
    <dgm:cxn modelId="{65E773BE-7E6F-C44E-B371-E0F2C931451A}" type="presOf" srcId="{570C257D-48CA-A54E-A9E4-7F1CF73D0345}" destId="{4FF3F7E4-34E3-7345-ADDC-6329F37ED8B9}" srcOrd="0" destOrd="0" presId="urn:microsoft.com/office/officeart/2005/8/layout/chevron1"/>
    <dgm:cxn modelId="{870A7CEB-A343-8B49-8A11-78DA9C5E255C}" type="presOf" srcId="{780B387E-78D3-D346-A9CC-DBF588EFD5AE}" destId="{380D111B-7F45-8247-801A-805F04658BDA}" srcOrd="0" destOrd="0" presId="urn:microsoft.com/office/officeart/2005/8/layout/chevron1"/>
    <dgm:cxn modelId="{93E15CED-3A3A-3742-86DB-FA6F594916BD}" type="presOf" srcId="{FDD641B0-70D2-A64A-8A82-CDA11BB8C42A}" destId="{DF7CB182-401C-FF4D-9EFC-BB35632B0217}" srcOrd="0" destOrd="0" presId="urn:microsoft.com/office/officeart/2005/8/layout/chevron1"/>
    <dgm:cxn modelId="{D999C4F4-C07B-CD42-B845-53EECB06E00B}" srcId="{35CF2184-23C1-554C-AA8B-07A32BA4F5FC}" destId="{FDD641B0-70D2-A64A-8A82-CDA11BB8C42A}" srcOrd="1" destOrd="0" parTransId="{688AC2B4-C0DD-C647-9C47-A1A051FB7F18}" sibTransId="{D4553FCA-B9DB-E94D-A80A-B453672AF485}"/>
    <dgm:cxn modelId="{60ACD12D-ED29-434E-9C56-C0EA44A0F764}" type="presParOf" srcId="{C2CDE327-8C4C-1C40-A804-4C920ED183B7}" destId="{4FF3F7E4-34E3-7345-ADDC-6329F37ED8B9}" srcOrd="0" destOrd="0" presId="urn:microsoft.com/office/officeart/2005/8/layout/chevron1"/>
    <dgm:cxn modelId="{F8426F68-871A-1144-9326-1E6AC5B7C36B}" type="presParOf" srcId="{C2CDE327-8C4C-1C40-A804-4C920ED183B7}" destId="{9CE7B0DD-1AB4-1444-B8D7-147B24DB4D6B}" srcOrd="1" destOrd="0" presId="urn:microsoft.com/office/officeart/2005/8/layout/chevron1"/>
    <dgm:cxn modelId="{B1CF32EC-4465-194E-A772-7649BA79D49C}" type="presParOf" srcId="{C2CDE327-8C4C-1C40-A804-4C920ED183B7}" destId="{DF7CB182-401C-FF4D-9EFC-BB35632B0217}" srcOrd="2" destOrd="0" presId="urn:microsoft.com/office/officeart/2005/8/layout/chevron1"/>
    <dgm:cxn modelId="{06B82A33-BEC6-E14C-BBAB-1BF56EACE845}" type="presParOf" srcId="{C2CDE327-8C4C-1C40-A804-4C920ED183B7}" destId="{0E825F2B-1432-F245-8791-6EAEEE74C517}" srcOrd="3" destOrd="0" presId="urn:microsoft.com/office/officeart/2005/8/layout/chevron1"/>
    <dgm:cxn modelId="{55CDDA5A-0EBC-C04B-8CA1-140EBAA35CB6}" type="presParOf" srcId="{C2CDE327-8C4C-1C40-A804-4C920ED183B7}" destId="{9B9CD652-B24E-1D41-BB75-11726F790A3B}" srcOrd="4" destOrd="0" presId="urn:microsoft.com/office/officeart/2005/8/layout/chevron1"/>
    <dgm:cxn modelId="{277D588D-D24D-8B4C-9447-5DD028D9982E}" type="presParOf" srcId="{C2CDE327-8C4C-1C40-A804-4C920ED183B7}" destId="{74BD5BDF-7242-2248-BB85-B0EBDE8734C2}" srcOrd="5" destOrd="0" presId="urn:microsoft.com/office/officeart/2005/8/layout/chevron1"/>
    <dgm:cxn modelId="{F20F61FE-7242-514B-876A-E8D80FF70A75}" type="presParOf" srcId="{C2CDE327-8C4C-1C40-A804-4C920ED183B7}" destId="{380D111B-7F45-8247-801A-805F04658BDA}" srcOrd="6" destOrd="0" presId="urn:microsoft.com/office/officeart/2005/8/layout/chevron1"/>
    <dgm:cxn modelId="{B3611DC7-A1E1-3C40-AD7D-78C09BB521EC}" type="presParOf" srcId="{C2CDE327-8C4C-1C40-A804-4C920ED183B7}" destId="{7AC92662-29B6-B843-8CAA-422ECAC2B78E}" srcOrd="7" destOrd="0" presId="urn:microsoft.com/office/officeart/2005/8/layout/chevron1"/>
    <dgm:cxn modelId="{03A44135-1DC5-DC4B-8E0B-C0B65E1FAB2E}" type="presParOf" srcId="{C2CDE327-8C4C-1C40-A804-4C920ED183B7}" destId="{EEEA7668-4E62-B749-A171-A9F18B4E0C3A}" srcOrd="8" destOrd="0" presId="urn:microsoft.com/office/officeart/2005/8/layout/chevron1"/>
  </dgm:cxnLst>
  <dgm:bg>
    <a:noFill/>
  </dgm:bg>
  <dgm:whole>
    <a:ln>
      <a:solidFill>
        <a:schemeClr val="tx1">
          <a:lumMod val="20000"/>
          <a:lumOff val="8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E2E1F51-6959-4C45-B4FF-BC23893F41BA}"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41E126F6-028D-4E18-93C5-708C9FD6BB76}">
      <dgm:prSet/>
      <dgm:spPr/>
      <dgm:t>
        <a:bodyPr/>
        <a:lstStyle/>
        <a:p>
          <a:r>
            <a:rPr lang="en-US" dirty="0"/>
            <a:t>Post-adoption instability is a dynamic, endogenous outcome of feedback, accumulation, and delay — not the endpoint of a linear list of risk factors. </a:t>
          </a:r>
        </a:p>
      </dgm:t>
    </dgm:pt>
    <dgm:pt modelId="{15DA9E67-0DA2-4DE5-A492-B0DFCE7F270D}" type="parTrans" cxnId="{BCA2637C-63F1-4D35-BF20-6AE8DCE93E9C}">
      <dgm:prSet/>
      <dgm:spPr/>
      <dgm:t>
        <a:bodyPr/>
        <a:lstStyle/>
        <a:p>
          <a:endParaRPr lang="en-US"/>
        </a:p>
      </dgm:t>
    </dgm:pt>
    <dgm:pt modelId="{B02A908B-2AAE-4258-A109-512902968182}" type="sibTrans" cxnId="{BCA2637C-63F1-4D35-BF20-6AE8DCE93E9C}">
      <dgm:prSet/>
      <dgm:spPr/>
      <dgm:t>
        <a:bodyPr/>
        <a:lstStyle/>
        <a:p>
          <a:endParaRPr lang="en-US"/>
        </a:p>
      </dgm:t>
    </dgm:pt>
    <dgm:pt modelId="{3278644B-038D-4ACE-AAAE-C7EA491FACBB}">
      <dgm:prSet/>
      <dgm:spPr/>
      <dgm:t>
        <a:bodyPr/>
        <a:lstStyle/>
        <a:p>
          <a:r>
            <a:rPr lang="en-US"/>
            <a:t>This model's contribution is a foundation for future simulation work to quantify these dynamics and identify leverage points before instability escalates.</a:t>
          </a:r>
        </a:p>
      </dgm:t>
    </dgm:pt>
    <dgm:pt modelId="{ADE7AD6B-C777-4695-B7B1-05F47A90392C}" type="parTrans" cxnId="{5D3F2BC5-03BB-4770-9A3E-CDD3AFFE2E07}">
      <dgm:prSet/>
      <dgm:spPr/>
      <dgm:t>
        <a:bodyPr/>
        <a:lstStyle/>
        <a:p>
          <a:endParaRPr lang="en-US"/>
        </a:p>
      </dgm:t>
    </dgm:pt>
    <dgm:pt modelId="{2D9D3AE9-2E81-42FA-95C3-F6E032FBE311}" type="sibTrans" cxnId="{5D3F2BC5-03BB-4770-9A3E-CDD3AFFE2E07}">
      <dgm:prSet/>
      <dgm:spPr/>
      <dgm:t>
        <a:bodyPr/>
        <a:lstStyle/>
        <a:p>
          <a:endParaRPr lang="en-US"/>
        </a:p>
      </dgm:t>
    </dgm:pt>
    <dgm:pt modelId="{C0F66B5D-16A1-CA40-8FC0-F1A9F427AF63}" type="pres">
      <dgm:prSet presAssocID="{0E2E1F51-6959-4C45-B4FF-BC23893F41BA}" presName="hierChild1" presStyleCnt="0">
        <dgm:presLayoutVars>
          <dgm:chPref val="1"/>
          <dgm:dir/>
          <dgm:animOne val="branch"/>
          <dgm:animLvl val="lvl"/>
          <dgm:resizeHandles/>
        </dgm:presLayoutVars>
      </dgm:prSet>
      <dgm:spPr/>
    </dgm:pt>
    <dgm:pt modelId="{249A6719-9F8D-4745-91E6-8C763465446E}" type="pres">
      <dgm:prSet presAssocID="{41E126F6-028D-4E18-93C5-708C9FD6BB76}" presName="hierRoot1" presStyleCnt="0"/>
      <dgm:spPr/>
    </dgm:pt>
    <dgm:pt modelId="{3A1E664D-0FCE-8746-935F-651BE2E3AD29}" type="pres">
      <dgm:prSet presAssocID="{41E126F6-028D-4E18-93C5-708C9FD6BB76}" presName="composite" presStyleCnt="0"/>
      <dgm:spPr/>
    </dgm:pt>
    <dgm:pt modelId="{CA10E78B-4A1E-9548-836F-AA43DBCE6213}" type="pres">
      <dgm:prSet presAssocID="{41E126F6-028D-4E18-93C5-708C9FD6BB76}" presName="background" presStyleLbl="node0" presStyleIdx="0" presStyleCnt="2"/>
      <dgm:spPr/>
    </dgm:pt>
    <dgm:pt modelId="{A4063548-A0A4-EB47-AA4C-4302E1FFD0DF}" type="pres">
      <dgm:prSet presAssocID="{41E126F6-028D-4E18-93C5-708C9FD6BB76}" presName="text" presStyleLbl="fgAcc0" presStyleIdx="0" presStyleCnt="2">
        <dgm:presLayoutVars>
          <dgm:chPref val="3"/>
        </dgm:presLayoutVars>
      </dgm:prSet>
      <dgm:spPr/>
    </dgm:pt>
    <dgm:pt modelId="{103BE0A8-AE74-7846-9E24-CBAB12A0B372}" type="pres">
      <dgm:prSet presAssocID="{41E126F6-028D-4E18-93C5-708C9FD6BB76}" presName="hierChild2" presStyleCnt="0"/>
      <dgm:spPr/>
    </dgm:pt>
    <dgm:pt modelId="{DEF629A8-1EE4-0C49-AE6B-E7749C8DA6CF}" type="pres">
      <dgm:prSet presAssocID="{3278644B-038D-4ACE-AAAE-C7EA491FACBB}" presName="hierRoot1" presStyleCnt="0"/>
      <dgm:spPr/>
    </dgm:pt>
    <dgm:pt modelId="{DCB99184-A465-8648-9FFB-256401F65ED7}" type="pres">
      <dgm:prSet presAssocID="{3278644B-038D-4ACE-AAAE-C7EA491FACBB}" presName="composite" presStyleCnt="0"/>
      <dgm:spPr/>
    </dgm:pt>
    <dgm:pt modelId="{AEBF610C-B14E-1B41-81F7-819FC070D37F}" type="pres">
      <dgm:prSet presAssocID="{3278644B-038D-4ACE-AAAE-C7EA491FACBB}" presName="background" presStyleLbl="node0" presStyleIdx="1" presStyleCnt="2"/>
      <dgm:spPr/>
    </dgm:pt>
    <dgm:pt modelId="{16DCDC18-082A-B748-961B-0F42874810D0}" type="pres">
      <dgm:prSet presAssocID="{3278644B-038D-4ACE-AAAE-C7EA491FACBB}" presName="text" presStyleLbl="fgAcc0" presStyleIdx="1" presStyleCnt="2">
        <dgm:presLayoutVars>
          <dgm:chPref val="3"/>
        </dgm:presLayoutVars>
      </dgm:prSet>
      <dgm:spPr/>
    </dgm:pt>
    <dgm:pt modelId="{0FBC5212-29D8-FE4F-A88C-F997CFC09B68}" type="pres">
      <dgm:prSet presAssocID="{3278644B-038D-4ACE-AAAE-C7EA491FACBB}" presName="hierChild2" presStyleCnt="0"/>
      <dgm:spPr/>
    </dgm:pt>
  </dgm:ptLst>
  <dgm:cxnLst>
    <dgm:cxn modelId="{DFCEA462-9461-0F47-A725-BB1280E2F86F}" type="presOf" srcId="{0E2E1F51-6959-4C45-B4FF-BC23893F41BA}" destId="{C0F66B5D-16A1-CA40-8FC0-F1A9F427AF63}" srcOrd="0" destOrd="0" presId="urn:microsoft.com/office/officeart/2005/8/layout/hierarchy1"/>
    <dgm:cxn modelId="{BCA2637C-63F1-4D35-BF20-6AE8DCE93E9C}" srcId="{0E2E1F51-6959-4C45-B4FF-BC23893F41BA}" destId="{41E126F6-028D-4E18-93C5-708C9FD6BB76}" srcOrd="0" destOrd="0" parTransId="{15DA9E67-0DA2-4DE5-A492-B0DFCE7F270D}" sibTransId="{B02A908B-2AAE-4258-A109-512902968182}"/>
    <dgm:cxn modelId="{D463E18B-8A8B-CD41-92AF-8DB475C58216}" type="presOf" srcId="{41E126F6-028D-4E18-93C5-708C9FD6BB76}" destId="{A4063548-A0A4-EB47-AA4C-4302E1FFD0DF}" srcOrd="0" destOrd="0" presId="urn:microsoft.com/office/officeart/2005/8/layout/hierarchy1"/>
    <dgm:cxn modelId="{BA2C54B9-0C82-414F-9AF6-940480DF4C9C}" type="presOf" srcId="{3278644B-038D-4ACE-AAAE-C7EA491FACBB}" destId="{16DCDC18-082A-B748-961B-0F42874810D0}" srcOrd="0" destOrd="0" presId="urn:microsoft.com/office/officeart/2005/8/layout/hierarchy1"/>
    <dgm:cxn modelId="{5D3F2BC5-03BB-4770-9A3E-CDD3AFFE2E07}" srcId="{0E2E1F51-6959-4C45-B4FF-BC23893F41BA}" destId="{3278644B-038D-4ACE-AAAE-C7EA491FACBB}" srcOrd="1" destOrd="0" parTransId="{ADE7AD6B-C777-4695-B7B1-05F47A90392C}" sibTransId="{2D9D3AE9-2E81-42FA-95C3-F6E032FBE311}"/>
    <dgm:cxn modelId="{16913AA3-00EC-9F4F-8F50-61173E81CBD0}" type="presParOf" srcId="{C0F66B5D-16A1-CA40-8FC0-F1A9F427AF63}" destId="{249A6719-9F8D-4745-91E6-8C763465446E}" srcOrd="0" destOrd="0" presId="urn:microsoft.com/office/officeart/2005/8/layout/hierarchy1"/>
    <dgm:cxn modelId="{3C68997C-7FFC-864E-857D-6FF377A3EAF5}" type="presParOf" srcId="{249A6719-9F8D-4745-91E6-8C763465446E}" destId="{3A1E664D-0FCE-8746-935F-651BE2E3AD29}" srcOrd="0" destOrd="0" presId="urn:microsoft.com/office/officeart/2005/8/layout/hierarchy1"/>
    <dgm:cxn modelId="{FD2F4F33-6293-5047-99AB-BCEFD1A22255}" type="presParOf" srcId="{3A1E664D-0FCE-8746-935F-651BE2E3AD29}" destId="{CA10E78B-4A1E-9548-836F-AA43DBCE6213}" srcOrd="0" destOrd="0" presId="urn:microsoft.com/office/officeart/2005/8/layout/hierarchy1"/>
    <dgm:cxn modelId="{1DAF81CE-28E9-E14A-BA90-3F3CEC739E3D}" type="presParOf" srcId="{3A1E664D-0FCE-8746-935F-651BE2E3AD29}" destId="{A4063548-A0A4-EB47-AA4C-4302E1FFD0DF}" srcOrd="1" destOrd="0" presId="urn:microsoft.com/office/officeart/2005/8/layout/hierarchy1"/>
    <dgm:cxn modelId="{EE7C6708-FB01-5340-A73F-45F6E276E72E}" type="presParOf" srcId="{249A6719-9F8D-4745-91E6-8C763465446E}" destId="{103BE0A8-AE74-7846-9E24-CBAB12A0B372}" srcOrd="1" destOrd="0" presId="urn:microsoft.com/office/officeart/2005/8/layout/hierarchy1"/>
    <dgm:cxn modelId="{7F037828-7D65-2240-896F-1EA6C1C28AC6}" type="presParOf" srcId="{C0F66B5D-16A1-CA40-8FC0-F1A9F427AF63}" destId="{DEF629A8-1EE4-0C49-AE6B-E7749C8DA6CF}" srcOrd="1" destOrd="0" presId="urn:microsoft.com/office/officeart/2005/8/layout/hierarchy1"/>
    <dgm:cxn modelId="{58151181-9137-3A45-83AB-8C364A72BB90}" type="presParOf" srcId="{DEF629A8-1EE4-0C49-AE6B-E7749C8DA6CF}" destId="{DCB99184-A465-8648-9FFB-256401F65ED7}" srcOrd="0" destOrd="0" presId="urn:microsoft.com/office/officeart/2005/8/layout/hierarchy1"/>
    <dgm:cxn modelId="{4FB3A029-4ABE-8D4F-9CF2-31ACF6851BF8}" type="presParOf" srcId="{DCB99184-A465-8648-9FFB-256401F65ED7}" destId="{AEBF610C-B14E-1B41-81F7-819FC070D37F}" srcOrd="0" destOrd="0" presId="urn:microsoft.com/office/officeart/2005/8/layout/hierarchy1"/>
    <dgm:cxn modelId="{0B9BFB71-C1C6-6C4B-930F-FAFD1AA35199}" type="presParOf" srcId="{DCB99184-A465-8648-9FFB-256401F65ED7}" destId="{16DCDC18-082A-B748-961B-0F42874810D0}" srcOrd="1" destOrd="0" presId="urn:microsoft.com/office/officeart/2005/8/layout/hierarchy1"/>
    <dgm:cxn modelId="{4F730604-7078-5B4D-AD6A-BAC7F0B38E83}" type="presParOf" srcId="{DEF629A8-1EE4-0C49-AE6B-E7749C8DA6CF}" destId="{0FBC5212-29D8-FE4F-A88C-F997CFC09B6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CF2184-23C1-554C-AA8B-07A32BA4F5FC}" type="doc">
      <dgm:prSet loTypeId="urn:microsoft.com/office/officeart/2005/8/layout/chevron1" loCatId="" qsTypeId="urn:microsoft.com/office/officeart/2005/8/quickstyle/simple2" qsCatId="simple" csTypeId="urn:microsoft.com/office/officeart/2005/8/colors/accent1_2" csCatId="accent1" phldr="1"/>
      <dgm:spPr/>
    </dgm:pt>
    <dgm:pt modelId="{570C257D-48CA-A54E-A9E4-7F1CF73D0345}">
      <dgm:prSet phldrT="[Text]" custT="1"/>
      <dgm:spPr>
        <a:solidFill>
          <a:srgbClr val="971B2F">
            <a:alpha val="85000"/>
          </a:srgbClr>
        </a:solidFill>
      </dgm:spPr>
      <dgm:t>
        <a:bodyPr/>
        <a:lstStyle/>
        <a:p>
          <a:r>
            <a:rPr lang="en-US" sz="1400" b="1" dirty="0"/>
            <a:t>Background</a:t>
          </a:r>
        </a:p>
      </dgm:t>
    </dgm:pt>
    <dgm:pt modelId="{1D34C1FE-AE83-0D4B-AB14-8A4D330EA8EA}" type="parTrans" cxnId="{F8FE4F3F-234F-0747-AFB1-DC7851F666D1}">
      <dgm:prSet/>
      <dgm:spPr/>
      <dgm:t>
        <a:bodyPr/>
        <a:lstStyle/>
        <a:p>
          <a:endParaRPr lang="en-US" sz="1400" b="1"/>
        </a:p>
      </dgm:t>
    </dgm:pt>
    <dgm:pt modelId="{2B14C225-42C3-384A-ABA0-BE8A912FC6F2}" type="sibTrans" cxnId="{F8FE4F3F-234F-0747-AFB1-DC7851F666D1}">
      <dgm:prSet/>
      <dgm:spPr/>
      <dgm:t>
        <a:bodyPr/>
        <a:lstStyle/>
        <a:p>
          <a:endParaRPr lang="en-US" sz="1400" b="1"/>
        </a:p>
      </dgm:t>
    </dgm:pt>
    <dgm:pt modelId="{FDD641B0-70D2-A64A-8A82-CDA11BB8C42A}">
      <dgm:prSet phldrT="[Text]" custT="1"/>
      <dgm:spPr>
        <a:solidFill>
          <a:schemeClr val="accent2">
            <a:alpha val="85000"/>
          </a:schemeClr>
        </a:solidFill>
      </dgm:spPr>
      <dgm:t>
        <a:bodyPr/>
        <a:lstStyle/>
        <a:p>
          <a:r>
            <a:rPr lang="en-US" sz="1400" b="1" dirty="0"/>
            <a:t>Gap &amp; Aim</a:t>
          </a:r>
        </a:p>
      </dgm:t>
    </dgm:pt>
    <dgm:pt modelId="{688AC2B4-C0DD-C647-9C47-A1A051FB7F18}" type="parTrans" cxnId="{D999C4F4-C07B-CD42-B845-53EECB06E00B}">
      <dgm:prSet/>
      <dgm:spPr/>
      <dgm:t>
        <a:bodyPr/>
        <a:lstStyle/>
        <a:p>
          <a:endParaRPr lang="en-US" sz="1400" b="1"/>
        </a:p>
      </dgm:t>
    </dgm:pt>
    <dgm:pt modelId="{D4553FCA-B9DB-E94D-A80A-B453672AF485}" type="sibTrans" cxnId="{D999C4F4-C07B-CD42-B845-53EECB06E00B}">
      <dgm:prSet/>
      <dgm:spPr/>
      <dgm:t>
        <a:bodyPr/>
        <a:lstStyle/>
        <a:p>
          <a:endParaRPr lang="en-US" sz="1400" b="1"/>
        </a:p>
      </dgm:t>
    </dgm:pt>
    <dgm:pt modelId="{84F99550-9EE9-0A45-8716-17E0BBE389BD}">
      <dgm:prSet phldrT="[Text]" custT="1"/>
      <dgm:spPr>
        <a:solidFill>
          <a:schemeClr val="accent2">
            <a:alpha val="85000"/>
          </a:schemeClr>
        </a:solidFill>
        <a:ln>
          <a:solidFill>
            <a:schemeClr val="lt1">
              <a:hueOff val="0"/>
              <a:satOff val="0"/>
              <a:lumOff val="0"/>
            </a:schemeClr>
          </a:solidFill>
        </a:ln>
      </dgm:spPr>
      <dgm:t>
        <a:bodyPr/>
        <a:lstStyle/>
        <a:p>
          <a:r>
            <a:rPr lang="en-US" sz="1400" b="1" dirty="0"/>
            <a:t>Methods</a:t>
          </a:r>
        </a:p>
      </dgm:t>
    </dgm:pt>
    <dgm:pt modelId="{2161A5A4-EFDC-394B-AD40-CA9C3DDC7B9E}" type="parTrans" cxnId="{CD00FC6B-86CC-7E4C-B227-D857614CB7A3}">
      <dgm:prSet/>
      <dgm:spPr/>
      <dgm:t>
        <a:bodyPr/>
        <a:lstStyle/>
        <a:p>
          <a:endParaRPr lang="en-US" sz="1400" b="1"/>
        </a:p>
      </dgm:t>
    </dgm:pt>
    <dgm:pt modelId="{3D0A59A8-0405-CD41-8E25-A56612AAAD66}" type="sibTrans" cxnId="{CD00FC6B-86CC-7E4C-B227-D857614CB7A3}">
      <dgm:prSet/>
      <dgm:spPr/>
      <dgm:t>
        <a:bodyPr/>
        <a:lstStyle/>
        <a:p>
          <a:endParaRPr lang="en-US" sz="1400" b="1"/>
        </a:p>
      </dgm:t>
    </dgm:pt>
    <dgm:pt modelId="{780B387E-78D3-D346-A9CC-DBF588EFD5AE}">
      <dgm:prSet phldrT="[Text]" custT="1"/>
      <dgm:spPr>
        <a:solidFill>
          <a:schemeClr val="accent2">
            <a:alpha val="85000"/>
          </a:schemeClr>
        </a:solidFill>
      </dgm:spPr>
      <dgm:t>
        <a:bodyPr/>
        <a:lstStyle/>
        <a:p>
          <a:r>
            <a:rPr lang="en-US" sz="1400" b="1" dirty="0"/>
            <a:t>Results</a:t>
          </a:r>
        </a:p>
      </dgm:t>
    </dgm:pt>
    <dgm:pt modelId="{8B767E99-65D0-134C-A5F2-966EB5885D92}" type="parTrans" cxnId="{EC1CDE77-C8F4-BA4F-B564-FFF0578726AA}">
      <dgm:prSet/>
      <dgm:spPr/>
      <dgm:t>
        <a:bodyPr/>
        <a:lstStyle/>
        <a:p>
          <a:endParaRPr lang="en-US" sz="1400" b="1"/>
        </a:p>
      </dgm:t>
    </dgm:pt>
    <dgm:pt modelId="{CAC70626-4BC8-E34F-8042-77EFB062D913}" type="sibTrans" cxnId="{EC1CDE77-C8F4-BA4F-B564-FFF0578726AA}">
      <dgm:prSet/>
      <dgm:spPr/>
      <dgm:t>
        <a:bodyPr/>
        <a:lstStyle/>
        <a:p>
          <a:endParaRPr lang="en-US" sz="1400" b="1"/>
        </a:p>
      </dgm:t>
    </dgm:pt>
    <dgm:pt modelId="{66A8A5AE-4366-B941-9BD7-17C4C85C3733}">
      <dgm:prSet phldrT="[Text]" custT="1"/>
      <dgm:spPr>
        <a:solidFill>
          <a:schemeClr val="accent2">
            <a:alpha val="85000"/>
          </a:schemeClr>
        </a:solidFill>
      </dgm:spPr>
      <dgm:t>
        <a:bodyPr/>
        <a:lstStyle/>
        <a:p>
          <a:r>
            <a:rPr lang="en-US" sz="1400" b="1" dirty="0"/>
            <a:t>Implications</a:t>
          </a:r>
        </a:p>
      </dgm:t>
    </dgm:pt>
    <dgm:pt modelId="{5510BC70-714E-9F4F-ADF2-D5A4819BFAF4}" type="parTrans" cxnId="{9236186A-F179-FA4D-AD48-7CD958563747}">
      <dgm:prSet/>
      <dgm:spPr/>
      <dgm:t>
        <a:bodyPr/>
        <a:lstStyle/>
        <a:p>
          <a:endParaRPr lang="en-US" sz="1400" b="1"/>
        </a:p>
      </dgm:t>
    </dgm:pt>
    <dgm:pt modelId="{AA225444-9B2E-4B47-8FC0-67FF7DFC0CA1}" type="sibTrans" cxnId="{9236186A-F179-FA4D-AD48-7CD958563747}">
      <dgm:prSet/>
      <dgm:spPr/>
      <dgm:t>
        <a:bodyPr/>
        <a:lstStyle/>
        <a:p>
          <a:endParaRPr lang="en-US" sz="1400" b="1"/>
        </a:p>
      </dgm:t>
    </dgm:pt>
    <dgm:pt modelId="{C2CDE327-8C4C-1C40-A804-4C920ED183B7}" type="pres">
      <dgm:prSet presAssocID="{35CF2184-23C1-554C-AA8B-07A32BA4F5FC}" presName="Name0" presStyleCnt="0">
        <dgm:presLayoutVars>
          <dgm:dir/>
          <dgm:animLvl val="lvl"/>
          <dgm:resizeHandles val="exact"/>
        </dgm:presLayoutVars>
      </dgm:prSet>
      <dgm:spPr/>
    </dgm:pt>
    <dgm:pt modelId="{4FF3F7E4-34E3-7345-ADDC-6329F37ED8B9}" type="pres">
      <dgm:prSet presAssocID="{570C257D-48CA-A54E-A9E4-7F1CF73D0345}" presName="parTxOnly" presStyleLbl="node1" presStyleIdx="0" presStyleCnt="5">
        <dgm:presLayoutVars>
          <dgm:chMax val="0"/>
          <dgm:chPref val="0"/>
          <dgm:bulletEnabled val="1"/>
        </dgm:presLayoutVars>
      </dgm:prSet>
      <dgm:spPr/>
    </dgm:pt>
    <dgm:pt modelId="{9CE7B0DD-1AB4-1444-B8D7-147B24DB4D6B}" type="pres">
      <dgm:prSet presAssocID="{2B14C225-42C3-384A-ABA0-BE8A912FC6F2}" presName="parTxOnlySpace" presStyleCnt="0"/>
      <dgm:spPr/>
    </dgm:pt>
    <dgm:pt modelId="{DF7CB182-401C-FF4D-9EFC-BB35632B0217}" type="pres">
      <dgm:prSet presAssocID="{FDD641B0-70D2-A64A-8A82-CDA11BB8C42A}" presName="parTxOnly" presStyleLbl="node1" presStyleIdx="1" presStyleCnt="5">
        <dgm:presLayoutVars>
          <dgm:chMax val="0"/>
          <dgm:chPref val="0"/>
          <dgm:bulletEnabled val="1"/>
        </dgm:presLayoutVars>
      </dgm:prSet>
      <dgm:spPr/>
    </dgm:pt>
    <dgm:pt modelId="{0E825F2B-1432-F245-8791-6EAEEE74C517}" type="pres">
      <dgm:prSet presAssocID="{D4553FCA-B9DB-E94D-A80A-B453672AF485}" presName="parTxOnlySpace" presStyleCnt="0"/>
      <dgm:spPr/>
    </dgm:pt>
    <dgm:pt modelId="{9B9CD652-B24E-1D41-BB75-11726F790A3B}" type="pres">
      <dgm:prSet presAssocID="{84F99550-9EE9-0A45-8716-17E0BBE389BD}" presName="parTxOnly" presStyleLbl="node1" presStyleIdx="2" presStyleCnt="5">
        <dgm:presLayoutVars>
          <dgm:chMax val="0"/>
          <dgm:chPref val="0"/>
          <dgm:bulletEnabled val="1"/>
        </dgm:presLayoutVars>
      </dgm:prSet>
      <dgm:spPr/>
    </dgm:pt>
    <dgm:pt modelId="{74BD5BDF-7242-2248-BB85-B0EBDE8734C2}" type="pres">
      <dgm:prSet presAssocID="{3D0A59A8-0405-CD41-8E25-A56612AAAD66}" presName="parTxOnlySpace" presStyleCnt="0"/>
      <dgm:spPr/>
    </dgm:pt>
    <dgm:pt modelId="{380D111B-7F45-8247-801A-805F04658BDA}" type="pres">
      <dgm:prSet presAssocID="{780B387E-78D3-D346-A9CC-DBF588EFD5AE}" presName="parTxOnly" presStyleLbl="node1" presStyleIdx="3" presStyleCnt="5">
        <dgm:presLayoutVars>
          <dgm:chMax val="0"/>
          <dgm:chPref val="0"/>
          <dgm:bulletEnabled val="1"/>
        </dgm:presLayoutVars>
      </dgm:prSet>
      <dgm:spPr/>
    </dgm:pt>
    <dgm:pt modelId="{7AC92662-29B6-B843-8CAA-422ECAC2B78E}" type="pres">
      <dgm:prSet presAssocID="{CAC70626-4BC8-E34F-8042-77EFB062D913}" presName="parTxOnlySpace" presStyleCnt="0"/>
      <dgm:spPr/>
    </dgm:pt>
    <dgm:pt modelId="{EEEA7668-4E62-B749-A171-A9F18B4E0C3A}" type="pres">
      <dgm:prSet presAssocID="{66A8A5AE-4366-B941-9BD7-17C4C85C3733}" presName="parTxOnly" presStyleLbl="node1" presStyleIdx="4" presStyleCnt="5" custScaleX="87405">
        <dgm:presLayoutVars>
          <dgm:chMax val="0"/>
          <dgm:chPref val="0"/>
          <dgm:bulletEnabled val="1"/>
        </dgm:presLayoutVars>
      </dgm:prSet>
      <dgm:spPr/>
    </dgm:pt>
  </dgm:ptLst>
  <dgm:cxnLst>
    <dgm:cxn modelId="{4E4BDA03-67B0-CE44-B4B9-5D01C550B657}" type="presOf" srcId="{35CF2184-23C1-554C-AA8B-07A32BA4F5FC}" destId="{C2CDE327-8C4C-1C40-A804-4C920ED183B7}" srcOrd="0" destOrd="0" presId="urn:microsoft.com/office/officeart/2005/8/layout/chevron1"/>
    <dgm:cxn modelId="{90BC7506-B15B-0745-B7A5-03A604A59615}" type="presOf" srcId="{66A8A5AE-4366-B941-9BD7-17C4C85C3733}" destId="{EEEA7668-4E62-B749-A171-A9F18B4E0C3A}" srcOrd="0" destOrd="0" presId="urn:microsoft.com/office/officeart/2005/8/layout/chevron1"/>
    <dgm:cxn modelId="{7B47EA30-241C-FD41-9BAF-5ED9D0213F8C}" type="presOf" srcId="{84F99550-9EE9-0A45-8716-17E0BBE389BD}" destId="{9B9CD652-B24E-1D41-BB75-11726F790A3B}" srcOrd="0" destOrd="0" presId="urn:microsoft.com/office/officeart/2005/8/layout/chevron1"/>
    <dgm:cxn modelId="{F8FE4F3F-234F-0747-AFB1-DC7851F666D1}" srcId="{35CF2184-23C1-554C-AA8B-07A32BA4F5FC}" destId="{570C257D-48CA-A54E-A9E4-7F1CF73D0345}" srcOrd="0" destOrd="0" parTransId="{1D34C1FE-AE83-0D4B-AB14-8A4D330EA8EA}" sibTransId="{2B14C225-42C3-384A-ABA0-BE8A912FC6F2}"/>
    <dgm:cxn modelId="{9236186A-F179-FA4D-AD48-7CD958563747}" srcId="{35CF2184-23C1-554C-AA8B-07A32BA4F5FC}" destId="{66A8A5AE-4366-B941-9BD7-17C4C85C3733}" srcOrd="4" destOrd="0" parTransId="{5510BC70-714E-9F4F-ADF2-D5A4819BFAF4}" sibTransId="{AA225444-9B2E-4B47-8FC0-67FF7DFC0CA1}"/>
    <dgm:cxn modelId="{CD00FC6B-86CC-7E4C-B227-D857614CB7A3}" srcId="{35CF2184-23C1-554C-AA8B-07A32BA4F5FC}" destId="{84F99550-9EE9-0A45-8716-17E0BBE389BD}" srcOrd="2" destOrd="0" parTransId="{2161A5A4-EFDC-394B-AD40-CA9C3DDC7B9E}" sibTransId="{3D0A59A8-0405-CD41-8E25-A56612AAAD66}"/>
    <dgm:cxn modelId="{EC1CDE77-C8F4-BA4F-B564-FFF0578726AA}" srcId="{35CF2184-23C1-554C-AA8B-07A32BA4F5FC}" destId="{780B387E-78D3-D346-A9CC-DBF588EFD5AE}" srcOrd="3" destOrd="0" parTransId="{8B767E99-65D0-134C-A5F2-966EB5885D92}" sibTransId="{CAC70626-4BC8-E34F-8042-77EFB062D913}"/>
    <dgm:cxn modelId="{65E773BE-7E6F-C44E-B371-E0F2C931451A}" type="presOf" srcId="{570C257D-48CA-A54E-A9E4-7F1CF73D0345}" destId="{4FF3F7E4-34E3-7345-ADDC-6329F37ED8B9}" srcOrd="0" destOrd="0" presId="urn:microsoft.com/office/officeart/2005/8/layout/chevron1"/>
    <dgm:cxn modelId="{870A7CEB-A343-8B49-8A11-78DA9C5E255C}" type="presOf" srcId="{780B387E-78D3-D346-A9CC-DBF588EFD5AE}" destId="{380D111B-7F45-8247-801A-805F04658BDA}" srcOrd="0" destOrd="0" presId="urn:microsoft.com/office/officeart/2005/8/layout/chevron1"/>
    <dgm:cxn modelId="{93E15CED-3A3A-3742-86DB-FA6F594916BD}" type="presOf" srcId="{FDD641B0-70D2-A64A-8A82-CDA11BB8C42A}" destId="{DF7CB182-401C-FF4D-9EFC-BB35632B0217}" srcOrd="0" destOrd="0" presId="urn:microsoft.com/office/officeart/2005/8/layout/chevron1"/>
    <dgm:cxn modelId="{D999C4F4-C07B-CD42-B845-53EECB06E00B}" srcId="{35CF2184-23C1-554C-AA8B-07A32BA4F5FC}" destId="{FDD641B0-70D2-A64A-8A82-CDA11BB8C42A}" srcOrd="1" destOrd="0" parTransId="{688AC2B4-C0DD-C647-9C47-A1A051FB7F18}" sibTransId="{D4553FCA-B9DB-E94D-A80A-B453672AF485}"/>
    <dgm:cxn modelId="{60ACD12D-ED29-434E-9C56-C0EA44A0F764}" type="presParOf" srcId="{C2CDE327-8C4C-1C40-A804-4C920ED183B7}" destId="{4FF3F7E4-34E3-7345-ADDC-6329F37ED8B9}" srcOrd="0" destOrd="0" presId="urn:microsoft.com/office/officeart/2005/8/layout/chevron1"/>
    <dgm:cxn modelId="{F8426F68-871A-1144-9326-1E6AC5B7C36B}" type="presParOf" srcId="{C2CDE327-8C4C-1C40-A804-4C920ED183B7}" destId="{9CE7B0DD-1AB4-1444-B8D7-147B24DB4D6B}" srcOrd="1" destOrd="0" presId="urn:microsoft.com/office/officeart/2005/8/layout/chevron1"/>
    <dgm:cxn modelId="{B1CF32EC-4465-194E-A772-7649BA79D49C}" type="presParOf" srcId="{C2CDE327-8C4C-1C40-A804-4C920ED183B7}" destId="{DF7CB182-401C-FF4D-9EFC-BB35632B0217}" srcOrd="2" destOrd="0" presId="urn:microsoft.com/office/officeart/2005/8/layout/chevron1"/>
    <dgm:cxn modelId="{06B82A33-BEC6-E14C-BBAB-1BF56EACE845}" type="presParOf" srcId="{C2CDE327-8C4C-1C40-A804-4C920ED183B7}" destId="{0E825F2B-1432-F245-8791-6EAEEE74C517}" srcOrd="3" destOrd="0" presId="urn:microsoft.com/office/officeart/2005/8/layout/chevron1"/>
    <dgm:cxn modelId="{55CDDA5A-0EBC-C04B-8CA1-140EBAA35CB6}" type="presParOf" srcId="{C2CDE327-8C4C-1C40-A804-4C920ED183B7}" destId="{9B9CD652-B24E-1D41-BB75-11726F790A3B}" srcOrd="4" destOrd="0" presId="urn:microsoft.com/office/officeart/2005/8/layout/chevron1"/>
    <dgm:cxn modelId="{277D588D-D24D-8B4C-9447-5DD028D9982E}" type="presParOf" srcId="{C2CDE327-8C4C-1C40-A804-4C920ED183B7}" destId="{74BD5BDF-7242-2248-BB85-B0EBDE8734C2}" srcOrd="5" destOrd="0" presId="urn:microsoft.com/office/officeart/2005/8/layout/chevron1"/>
    <dgm:cxn modelId="{F20F61FE-7242-514B-876A-E8D80FF70A75}" type="presParOf" srcId="{C2CDE327-8C4C-1C40-A804-4C920ED183B7}" destId="{380D111B-7F45-8247-801A-805F04658BDA}" srcOrd="6" destOrd="0" presId="urn:microsoft.com/office/officeart/2005/8/layout/chevron1"/>
    <dgm:cxn modelId="{B3611DC7-A1E1-3C40-AD7D-78C09BB521EC}" type="presParOf" srcId="{C2CDE327-8C4C-1C40-A804-4C920ED183B7}" destId="{7AC92662-29B6-B843-8CAA-422ECAC2B78E}" srcOrd="7" destOrd="0" presId="urn:microsoft.com/office/officeart/2005/8/layout/chevron1"/>
    <dgm:cxn modelId="{03A44135-1DC5-DC4B-8E0B-C0B65E1FAB2E}" type="presParOf" srcId="{C2CDE327-8C4C-1C40-A804-4C920ED183B7}" destId="{EEEA7668-4E62-B749-A171-A9F18B4E0C3A}" srcOrd="8" destOrd="0" presId="urn:microsoft.com/office/officeart/2005/8/layout/chevron1"/>
  </dgm:cxnLst>
  <dgm:bg>
    <a:noFill/>
  </dgm:bg>
  <dgm:whole>
    <a:ln>
      <a:solidFill>
        <a:schemeClr val="tx1">
          <a:lumMod val="20000"/>
          <a:lumOff val="8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5CF2184-23C1-554C-AA8B-07A32BA4F5FC}" type="doc">
      <dgm:prSet loTypeId="urn:microsoft.com/office/officeart/2005/8/layout/chevron1" loCatId="" qsTypeId="urn:microsoft.com/office/officeart/2005/8/quickstyle/simple2" qsCatId="simple" csTypeId="urn:microsoft.com/office/officeart/2005/8/colors/accent1_2" csCatId="accent1" phldr="1"/>
      <dgm:spPr/>
    </dgm:pt>
    <dgm:pt modelId="{570C257D-48CA-A54E-A9E4-7F1CF73D0345}">
      <dgm:prSet phldrT="[Text]" custT="1"/>
      <dgm:spPr>
        <a:solidFill>
          <a:srgbClr val="205732">
            <a:alpha val="85000"/>
          </a:srgbClr>
        </a:solidFill>
      </dgm:spPr>
      <dgm:t>
        <a:bodyPr/>
        <a:lstStyle/>
        <a:p>
          <a:r>
            <a:rPr lang="en-US" sz="1400" b="1" dirty="0"/>
            <a:t>Background</a:t>
          </a:r>
        </a:p>
      </dgm:t>
    </dgm:pt>
    <dgm:pt modelId="{1D34C1FE-AE83-0D4B-AB14-8A4D330EA8EA}" type="parTrans" cxnId="{F8FE4F3F-234F-0747-AFB1-DC7851F666D1}">
      <dgm:prSet/>
      <dgm:spPr/>
      <dgm:t>
        <a:bodyPr/>
        <a:lstStyle/>
        <a:p>
          <a:endParaRPr lang="en-US" sz="1400" b="1"/>
        </a:p>
      </dgm:t>
    </dgm:pt>
    <dgm:pt modelId="{2B14C225-42C3-384A-ABA0-BE8A912FC6F2}" type="sibTrans" cxnId="{F8FE4F3F-234F-0747-AFB1-DC7851F666D1}">
      <dgm:prSet/>
      <dgm:spPr/>
      <dgm:t>
        <a:bodyPr/>
        <a:lstStyle/>
        <a:p>
          <a:endParaRPr lang="en-US" sz="1400" b="1"/>
        </a:p>
      </dgm:t>
    </dgm:pt>
    <dgm:pt modelId="{FDD641B0-70D2-A64A-8A82-CDA11BB8C42A}">
      <dgm:prSet phldrT="[Text]" custT="1"/>
      <dgm:spPr>
        <a:solidFill>
          <a:schemeClr val="accent1">
            <a:alpha val="85000"/>
          </a:schemeClr>
        </a:solidFill>
      </dgm:spPr>
      <dgm:t>
        <a:bodyPr/>
        <a:lstStyle/>
        <a:p>
          <a:r>
            <a:rPr lang="en-US" sz="1400" b="1" dirty="0"/>
            <a:t>Gap &amp; Aim</a:t>
          </a:r>
        </a:p>
      </dgm:t>
    </dgm:pt>
    <dgm:pt modelId="{688AC2B4-C0DD-C647-9C47-A1A051FB7F18}" type="parTrans" cxnId="{D999C4F4-C07B-CD42-B845-53EECB06E00B}">
      <dgm:prSet/>
      <dgm:spPr/>
      <dgm:t>
        <a:bodyPr/>
        <a:lstStyle/>
        <a:p>
          <a:endParaRPr lang="en-US" sz="1400" b="1"/>
        </a:p>
      </dgm:t>
    </dgm:pt>
    <dgm:pt modelId="{D4553FCA-B9DB-E94D-A80A-B453672AF485}" type="sibTrans" cxnId="{D999C4F4-C07B-CD42-B845-53EECB06E00B}">
      <dgm:prSet/>
      <dgm:spPr/>
      <dgm:t>
        <a:bodyPr/>
        <a:lstStyle/>
        <a:p>
          <a:endParaRPr lang="en-US" sz="1400" b="1"/>
        </a:p>
      </dgm:t>
    </dgm:pt>
    <dgm:pt modelId="{84F99550-9EE9-0A45-8716-17E0BBE389BD}">
      <dgm:prSet phldrT="[Text]" custT="1"/>
      <dgm:spPr>
        <a:solidFill>
          <a:schemeClr val="accent2">
            <a:alpha val="85000"/>
          </a:schemeClr>
        </a:solidFill>
        <a:ln>
          <a:solidFill>
            <a:schemeClr val="lt1">
              <a:hueOff val="0"/>
              <a:satOff val="0"/>
              <a:lumOff val="0"/>
            </a:schemeClr>
          </a:solidFill>
        </a:ln>
      </dgm:spPr>
      <dgm:t>
        <a:bodyPr/>
        <a:lstStyle/>
        <a:p>
          <a:r>
            <a:rPr lang="en-US" sz="1400" b="1" dirty="0"/>
            <a:t>Methods</a:t>
          </a:r>
        </a:p>
      </dgm:t>
    </dgm:pt>
    <dgm:pt modelId="{2161A5A4-EFDC-394B-AD40-CA9C3DDC7B9E}" type="parTrans" cxnId="{CD00FC6B-86CC-7E4C-B227-D857614CB7A3}">
      <dgm:prSet/>
      <dgm:spPr/>
      <dgm:t>
        <a:bodyPr/>
        <a:lstStyle/>
        <a:p>
          <a:endParaRPr lang="en-US" sz="1400" b="1"/>
        </a:p>
      </dgm:t>
    </dgm:pt>
    <dgm:pt modelId="{3D0A59A8-0405-CD41-8E25-A56612AAAD66}" type="sibTrans" cxnId="{CD00FC6B-86CC-7E4C-B227-D857614CB7A3}">
      <dgm:prSet/>
      <dgm:spPr/>
      <dgm:t>
        <a:bodyPr/>
        <a:lstStyle/>
        <a:p>
          <a:endParaRPr lang="en-US" sz="1400" b="1"/>
        </a:p>
      </dgm:t>
    </dgm:pt>
    <dgm:pt modelId="{780B387E-78D3-D346-A9CC-DBF588EFD5AE}">
      <dgm:prSet phldrT="[Text]" custT="1"/>
      <dgm:spPr>
        <a:solidFill>
          <a:schemeClr val="accent2">
            <a:alpha val="85000"/>
          </a:schemeClr>
        </a:solidFill>
      </dgm:spPr>
      <dgm:t>
        <a:bodyPr/>
        <a:lstStyle/>
        <a:p>
          <a:r>
            <a:rPr lang="en-US" sz="1400" b="1" dirty="0"/>
            <a:t>Results</a:t>
          </a:r>
        </a:p>
      </dgm:t>
    </dgm:pt>
    <dgm:pt modelId="{8B767E99-65D0-134C-A5F2-966EB5885D92}" type="parTrans" cxnId="{EC1CDE77-C8F4-BA4F-B564-FFF0578726AA}">
      <dgm:prSet/>
      <dgm:spPr/>
      <dgm:t>
        <a:bodyPr/>
        <a:lstStyle/>
        <a:p>
          <a:endParaRPr lang="en-US" sz="1400" b="1"/>
        </a:p>
      </dgm:t>
    </dgm:pt>
    <dgm:pt modelId="{CAC70626-4BC8-E34F-8042-77EFB062D913}" type="sibTrans" cxnId="{EC1CDE77-C8F4-BA4F-B564-FFF0578726AA}">
      <dgm:prSet/>
      <dgm:spPr/>
      <dgm:t>
        <a:bodyPr/>
        <a:lstStyle/>
        <a:p>
          <a:endParaRPr lang="en-US" sz="1400" b="1"/>
        </a:p>
      </dgm:t>
    </dgm:pt>
    <dgm:pt modelId="{66A8A5AE-4366-B941-9BD7-17C4C85C3733}">
      <dgm:prSet phldrT="[Text]" custT="1"/>
      <dgm:spPr>
        <a:solidFill>
          <a:schemeClr val="accent2">
            <a:alpha val="85000"/>
          </a:schemeClr>
        </a:solidFill>
      </dgm:spPr>
      <dgm:t>
        <a:bodyPr/>
        <a:lstStyle/>
        <a:p>
          <a:r>
            <a:rPr lang="en-US" sz="1400" b="1" dirty="0"/>
            <a:t>Implications</a:t>
          </a:r>
        </a:p>
      </dgm:t>
    </dgm:pt>
    <dgm:pt modelId="{5510BC70-714E-9F4F-ADF2-D5A4819BFAF4}" type="parTrans" cxnId="{9236186A-F179-FA4D-AD48-7CD958563747}">
      <dgm:prSet/>
      <dgm:spPr/>
      <dgm:t>
        <a:bodyPr/>
        <a:lstStyle/>
        <a:p>
          <a:endParaRPr lang="en-US" sz="1400" b="1"/>
        </a:p>
      </dgm:t>
    </dgm:pt>
    <dgm:pt modelId="{AA225444-9B2E-4B47-8FC0-67FF7DFC0CA1}" type="sibTrans" cxnId="{9236186A-F179-FA4D-AD48-7CD958563747}">
      <dgm:prSet/>
      <dgm:spPr/>
      <dgm:t>
        <a:bodyPr/>
        <a:lstStyle/>
        <a:p>
          <a:endParaRPr lang="en-US" sz="1400" b="1"/>
        </a:p>
      </dgm:t>
    </dgm:pt>
    <dgm:pt modelId="{C2CDE327-8C4C-1C40-A804-4C920ED183B7}" type="pres">
      <dgm:prSet presAssocID="{35CF2184-23C1-554C-AA8B-07A32BA4F5FC}" presName="Name0" presStyleCnt="0">
        <dgm:presLayoutVars>
          <dgm:dir/>
          <dgm:animLvl val="lvl"/>
          <dgm:resizeHandles val="exact"/>
        </dgm:presLayoutVars>
      </dgm:prSet>
      <dgm:spPr/>
    </dgm:pt>
    <dgm:pt modelId="{4FF3F7E4-34E3-7345-ADDC-6329F37ED8B9}" type="pres">
      <dgm:prSet presAssocID="{570C257D-48CA-A54E-A9E4-7F1CF73D0345}" presName="parTxOnly" presStyleLbl="node1" presStyleIdx="0" presStyleCnt="5">
        <dgm:presLayoutVars>
          <dgm:chMax val="0"/>
          <dgm:chPref val="0"/>
          <dgm:bulletEnabled val="1"/>
        </dgm:presLayoutVars>
      </dgm:prSet>
      <dgm:spPr/>
    </dgm:pt>
    <dgm:pt modelId="{9CE7B0DD-1AB4-1444-B8D7-147B24DB4D6B}" type="pres">
      <dgm:prSet presAssocID="{2B14C225-42C3-384A-ABA0-BE8A912FC6F2}" presName="parTxOnlySpace" presStyleCnt="0"/>
      <dgm:spPr/>
    </dgm:pt>
    <dgm:pt modelId="{DF7CB182-401C-FF4D-9EFC-BB35632B0217}" type="pres">
      <dgm:prSet presAssocID="{FDD641B0-70D2-A64A-8A82-CDA11BB8C42A}" presName="parTxOnly" presStyleLbl="node1" presStyleIdx="1" presStyleCnt="5">
        <dgm:presLayoutVars>
          <dgm:chMax val="0"/>
          <dgm:chPref val="0"/>
          <dgm:bulletEnabled val="1"/>
        </dgm:presLayoutVars>
      </dgm:prSet>
      <dgm:spPr/>
    </dgm:pt>
    <dgm:pt modelId="{0E825F2B-1432-F245-8791-6EAEEE74C517}" type="pres">
      <dgm:prSet presAssocID="{D4553FCA-B9DB-E94D-A80A-B453672AF485}" presName="parTxOnlySpace" presStyleCnt="0"/>
      <dgm:spPr/>
    </dgm:pt>
    <dgm:pt modelId="{9B9CD652-B24E-1D41-BB75-11726F790A3B}" type="pres">
      <dgm:prSet presAssocID="{84F99550-9EE9-0A45-8716-17E0BBE389BD}" presName="parTxOnly" presStyleLbl="node1" presStyleIdx="2" presStyleCnt="5">
        <dgm:presLayoutVars>
          <dgm:chMax val="0"/>
          <dgm:chPref val="0"/>
          <dgm:bulletEnabled val="1"/>
        </dgm:presLayoutVars>
      </dgm:prSet>
      <dgm:spPr/>
    </dgm:pt>
    <dgm:pt modelId="{74BD5BDF-7242-2248-BB85-B0EBDE8734C2}" type="pres">
      <dgm:prSet presAssocID="{3D0A59A8-0405-CD41-8E25-A56612AAAD66}" presName="parTxOnlySpace" presStyleCnt="0"/>
      <dgm:spPr/>
    </dgm:pt>
    <dgm:pt modelId="{380D111B-7F45-8247-801A-805F04658BDA}" type="pres">
      <dgm:prSet presAssocID="{780B387E-78D3-D346-A9CC-DBF588EFD5AE}" presName="parTxOnly" presStyleLbl="node1" presStyleIdx="3" presStyleCnt="5">
        <dgm:presLayoutVars>
          <dgm:chMax val="0"/>
          <dgm:chPref val="0"/>
          <dgm:bulletEnabled val="1"/>
        </dgm:presLayoutVars>
      </dgm:prSet>
      <dgm:spPr/>
    </dgm:pt>
    <dgm:pt modelId="{7AC92662-29B6-B843-8CAA-422ECAC2B78E}" type="pres">
      <dgm:prSet presAssocID="{CAC70626-4BC8-E34F-8042-77EFB062D913}" presName="parTxOnlySpace" presStyleCnt="0"/>
      <dgm:spPr/>
    </dgm:pt>
    <dgm:pt modelId="{EEEA7668-4E62-B749-A171-A9F18B4E0C3A}" type="pres">
      <dgm:prSet presAssocID="{66A8A5AE-4366-B941-9BD7-17C4C85C3733}" presName="parTxOnly" presStyleLbl="node1" presStyleIdx="4" presStyleCnt="5" custScaleX="87405">
        <dgm:presLayoutVars>
          <dgm:chMax val="0"/>
          <dgm:chPref val="0"/>
          <dgm:bulletEnabled val="1"/>
        </dgm:presLayoutVars>
      </dgm:prSet>
      <dgm:spPr/>
    </dgm:pt>
  </dgm:ptLst>
  <dgm:cxnLst>
    <dgm:cxn modelId="{4E4BDA03-67B0-CE44-B4B9-5D01C550B657}" type="presOf" srcId="{35CF2184-23C1-554C-AA8B-07A32BA4F5FC}" destId="{C2CDE327-8C4C-1C40-A804-4C920ED183B7}" srcOrd="0" destOrd="0" presId="urn:microsoft.com/office/officeart/2005/8/layout/chevron1"/>
    <dgm:cxn modelId="{90BC7506-B15B-0745-B7A5-03A604A59615}" type="presOf" srcId="{66A8A5AE-4366-B941-9BD7-17C4C85C3733}" destId="{EEEA7668-4E62-B749-A171-A9F18B4E0C3A}" srcOrd="0" destOrd="0" presId="urn:microsoft.com/office/officeart/2005/8/layout/chevron1"/>
    <dgm:cxn modelId="{7B47EA30-241C-FD41-9BAF-5ED9D0213F8C}" type="presOf" srcId="{84F99550-9EE9-0A45-8716-17E0BBE389BD}" destId="{9B9CD652-B24E-1D41-BB75-11726F790A3B}" srcOrd="0" destOrd="0" presId="urn:microsoft.com/office/officeart/2005/8/layout/chevron1"/>
    <dgm:cxn modelId="{F8FE4F3F-234F-0747-AFB1-DC7851F666D1}" srcId="{35CF2184-23C1-554C-AA8B-07A32BA4F5FC}" destId="{570C257D-48CA-A54E-A9E4-7F1CF73D0345}" srcOrd="0" destOrd="0" parTransId="{1D34C1FE-AE83-0D4B-AB14-8A4D330EA8EA}" sibTransId="{2B14C225-42C3-384A-ABA0-BE8A912FC6F2}"/>
    <dgm:cxn modelId="{9236186A-F179-FA4D-AD48-7CD958563747}" srcId="{35CF2184-23C1-554C-AA8B-07A32BA4F5FC}" destId="{66A8A5AE-4366-B941-9BD7-17C4C85C3733}" srcOrd="4" destOrd="0" parTransId="{5510BC70-714E-9F4F-ADF2-D5A4819BFAF4}" sibTransId="{AA225444-9B2E-4B47-8FC0-67FF7DFC0CA1}"/>
    <dgm:cxn modelId="{CD00FC6B-86CC-7E4C-B227-D857614CB7A3}" srcId="{35CF2184-23C1-554C-AA8B-07A32BA4F5FC}" destId="{84F99550-9EE9-0A45-8716-17E0BBE389BD}" srcOrd="2" destOrd="0" parTransId="{2161A5A4-EFDC-394B-AD40-CA9C3DDC7B9E}" sibTransId="{3D0A59A8-0405-CD41-8E25-A56612AAAD66}"/>
    <dgm:cxn modelId="{EC1CDE77-C8F4-BA4F-B564-FFF0578726AA}" srcId="{35CF2184-23C1-554C-AA8B-07A32BA4F5FC}" destId="{780B387E-78D3-D346-A9CC-DBF588EFD5AE}" srcOrd="3" destOrd="0" parTransId="{8B767E99-65D0-134C-A5F2-966EB5885D92}" sibTransId="{CAC70626-4BC8-E34F-8042-77EFB062D913}"/>
    <dgm:cxn modelId="{65E773BE-7E6F-C44E-B371-E0F2C931451A}" type="presOf" srcId="{570C257D-48CA-A54E-A9E4-7F1CF73D0345}" destId="{4FF3F7E4-34E3-7345-ADDC-6329F37ED8B9}" srcOrd="0" destOrd="0" presId="urn:microsoft.com/office/officeart/2005/8/layout/chevron1"/>
    <dgm:cxn modelId="{870A7CEB-A343-8B49-8A11-78DA9C5E255C}" type="presOf" srcId="{780B387E-78D3-D346-A9CC-DBF588EFD5AE}" destId="{380D111B-7F45-8247-801A-805F04658BDA}" srcOrd="0" destOrd="0" presId="urn:microsoft.com/office/officeart/2005/8/layout/chevron1"/>
    <dgm:cxn modelId="{93E15CED-3A3A-3742-86DB-FA6F594916BD}" type="presOf" srcId="{FDD641B0-70D2-A64A-8A82-CDA11BB8C42A}" destId="{DF7CB182-401C-FF4D-9EFC-BB35632B0217}" srcOrd="0" destOrd="0" presId="urn:microsoft.com/office/officeart/2005/8/layout/chevron1"/>
    <dgm:cxn modelId="{D999C4F4-C07B-CD42-B845-53EECB06E00B}" srcId="{35CF2184-23C1-554C-AA8B-07A32BA4F5FC}" destId="{FDD641B0-70D2-A64A-8A82-CDA11BB8C42A}" srcOrd="1" destOrd="0" parTransId="{688AC2B4-C0DD-C647-9C47-A1A051FB7F18}" sibTransId="{D4553FCA-B9DB-E94D-A80A-B453672AF485}"/>
    <dgm:cxn modelId="{60ACD12D-ED29-434E-9C56-C0EA44A0F764}" type="presParOf" srcId="{C2CDE327-8C4C-1C40-A804-4C920ED183B7}" destId="{4FF3F7E4-34E3-7345-ADDC-6329F37ED8B9}" srcOrd="0" destOrd="0" presId="urn:microsoft.com/office/officeart/2005/8/layout/chevron1"/>
    <dgm:cxn modelId="{F8426F68-871A-1144-9326-1E6AC5B7C36B}" type="presParOf" srcId="{C2CDE327-8C4C-1C40-A804-4C920ED183B7}" destId="{9CE7B0DD-1AB4-1444-B8D7-147B24DB4D6B}" srcOrd="1" destOrd="0" presId="urn:microsoft.com/office/officeart/2005/8/layout/chevron1"/>
    <dgm:cxn modelId="{B1CF32EC-4465-194E-A772-7649BA79D49C}" type="presParOf" srcId="{C2CDE327-8C4C-1C40-A804-4C920ED183B7}" destId="{DF7CB182-401C-FF4D-9EFC-BB35632B0217}" srcOrd="2" destOrd="0" presId="urn:microsoft.com/office/officeart/2005/8/layout/chevron1"/>
    <dgm:cxn modelId="{06B82A33-BEC6-E14C-BBAB-1BF56EACE845}" type="presParOf" srcId="{C2CDE327-8C4C-1C40-A804-4C920ED183B7}" destId="{0E825F2B-1432-F245-8791-6EAEEE74C517}" srcOrd="3" destOrd="0" presId="urn:microsoft.com/office/officeart/2005/8/layout/chevron1"/>
    <dgm:cxn modelId="{55CDDA5A-0EBC-C04B-8CA1-140EBAA35CB6}" type="presParOf" srcId="{C2CDE327-8C4C-1C40-A804-4C920ED183B7}" destId="{9B9CD652-B24E-1D41-BB75-11726F790A3B}" srcOrd="4" destOrd="0" presId="urn:microsoft.com/office/officeart/2005/8/layout/chevron1"/>
    <dgm:cxn modelId="{277D588D-D24D-8B4C-9447-5DD028D9982E}" type="presParOf" srcId="{C2CDE327-8C4C-1C40-A804-4C920ED183B7}" destId="{74BD5BDF-7242-2248-BB85-B0EBDE8734C2}" srcOrd="5" destOrd="0" presId="urn:microsoft.com/office/officeart/2005/8/layout/chevron1"/>
    <dgm:cxn modelId="{F20F61FE-7242-514B-876A-E8D80FF70A75}" type="presParOf" srcId="{C2CDE327-8C4C-1C40-A804-4C920ED183B7}" destId="{380D111B-7F45-8247-801A-805F04658BDA}" srcOrd="6" destOrd="0" presId="urn:microsoft.com/office/officeart/2005/8/layout/chevron1"/>
    <dgm:cxn modelId="{B3611DC7-A1E1-3C40-AD7D-78C09BB521EC}" type="presParOf" srcId="{C2CDE327-8C4C-1C40-A804-4C920ED183B7}" destId="{7AC92662-29B6-B843-8CAA-422ECAC2B78E}" srcOrd="7" destOrd="0" presId="urn:microsoft.com/office/officeart/2005/8/layout/chevron1"/>
    <dgm:cxn modelId="{03A44135-1DC5-DC4B-8E0B-C0B65E1FAB2E}" type="presParOf" srcId="{C2CDE327-8C4C-1C40-A804-4C920ED183B7}" destId="{EEEA7668-4E62-B749-A171-A9F18B4E0C3A}" srcOrd="8" destOrd="0" presId="urn:microsoft.com/office/officeart/2005/8/layout/chevron1"/>
  </dgm:cxnLst>
  <dgm:bg>
    <a:noFill/>
  </dgm:bg>
  <dgm:whole>
    <a:ln>
      <a:solidFill>
        <a:schemeClr val="tx1">
          <a:lumMod val="20000"/>
          <a:lumOff val="8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5CF2184-23C1-554C-AA8B-07A32BA4F5FC}" type="doc">
      <dgm:prSet loTypeId="urn:microsoft.com/office/officeart/2005/8/layout/chevron1" loCatId="" qsTypeId="urn:microsoft.com/office/officeart/2005/8/quickstyle/simple2" qsCatId="simple" csTypeId="urn:microsoft.com/office/officeart/2005/8/colors/accent1_2" csCatId="accent1" phldr="1"/>
      <dgm:spPr/>
    </dgm:pt>
    <dgm:pt modelId="{570C257D-48CA-A54E-A9E4-7F1CF73D0345}">
      <dgm:prSet phldrT="[Text]" custT="1"/>
      <dgm:spPr>
        <a:solidFill>
          <a:srgbClr val="205732">
            <a:alpha val="85000"/>
          </a:srgbClr>
        </a:solidFill>
      </dgm:spPr>
      <dgm:t>
        <a:bodyPr/>
        <a:lstStyle/>
        <a:p>
          <a:r>
            <a:rPr lang="en-US" sz="1400" b="1" dirty="0"/>
            <a:t>Background</a:t>
          </a:r>
        </a:p>
      </dgm:t>
    </dgm:pt>
    <dgm:pt modelId="{1D34C1FE-AE83-0D4B-AB14-8A4D330EA8EA}" type="parTrans" cxnId="{F8FE4F3F-234F-0747-AFB1-DC7851F666D1}">
      <dgm:prSet/>
      <dgm:spPr/>
      <dgm:t>
        <a:bodyPr/>
        <a:lstStyle/>
        <a:p>
          <a:endParaRPr lang="en-US" sz="1400" b="1"/>
        </a:p>
      </dgm:t>
    </dgm:pt>
    <dgm:pt modelId="{2B14C225-42C3-384A-ABA0-BE8A912FC6F2}" type="sibTrans" cxnId="{F8FE4F3F-234F-0747-AFB1-DC7851F666D1}">
      <dgm:prSet/>
      <dgm:spPr/>
      <dgm:t>
        <a:bodyPr/>
        <a:lstStyle/>
        <a:p>
          <a:endParaRPr lang="en-US" sz="1400" b="1"/>
        </a:p>
      </dgm:t>
    </dgm:pt>
    <dgm:pt modelId="{FDD641B0-70D2-A64A-8A82-CDA11BB8C42A}">
      <dgm:prSet phldrT="[Text]" custT="1"/>
      <dgm:spPr>
        <a:solidFill>
          <a:schemeClr val="accent1">
            <a:alpha val="85000"/>
          </a:schemeClr>
        </a:solidFill>
      </dgm:spPr>
      <dgm:t>
        <a:bodyPr/>
        <a:lstStyle/>
        <a:p>
          <a:r>
            <a:rPr lang="en-US" sz="1400" b="1" dirty="0"/>
            <a:t>Gap &amp; Aim</a:t>
          </a:r>
        </a:p>
      </dgm:t>
    </dgm:pt>
    <dgm:pt modelId="{688AC2B4-C0DD-C647-9C47-A1A051FB7F18}" type="parTrans" cxnId="{D999C4F4-C07B-CD42-B845-53EECB06E00B}">
      <dgm:prSet/>
      <dgm:spPr/>
      <dgm:t>
        <a:bodyPr/>
        <a:lstStyle/>
        <a:p>
          <a:endParaRPr lang="en-US" sz="1400" b="1"/>
        </a:p>
      </dgm:t>
    </dgm:pt>
    <dgm:pt modelId="{D4553FCA-B9DB-E94D-A80A-B453672AF485}" type="sibTrans" cxnId="{D999C4F4-C07B-CD42-B845-53EECB06E00B}">
      <dgm:prSet/>
      <dgm:spPr/>
      <dgm:t>
        <a:bodyPr/>
        <a:lstStyle/>
        <a:p>
          <a:endParaRPr lang="en-US" sz="1400" b="1"/>
        </a:p>
      </dgm:t>
    </dgm:pt>
    <dgm:pt modelId="{84F99550-9EE9-0A45-8716-17E0BBE389BD}">
      <dgm:prSet phldrT="[Text]" custT="1"/>
      <dgm:spPr>
        <a:solidFill>
          <a:schemeClr val="accent2">
            <a:alpha val="85000"/>
          </a:schemeClr>
        </a:solidFill>
        <a:ln>
          <a:solidFill>
            <a:schemeClr val="lt1">
              <a:hueOff val="0"/>
              <a:satOff val="0"/>
              <a:lumOff val="0"/>
            </a:schemeClr>
          </a:solidFill>
        </a:ln>
      </dgm:spPr>
      <dgm:t>
        <a:bodyPr/>
        <a:lstStyle/>
        <a:p>
          <a:r>
            <a:rPr lang="en-US" sz="1400" b="1" dirty="0"/>
            <a:t>Methods</a:t>
          </a:r>
        </a:p>
      </dgm:t>
    </dgm:pt>
    <dgm:pt modelId="{2161A5A4-EFDC-394B-AD40-CA9C3DDC7B9E}" type="parTrans" cxnId="{CD00FC6B-86CC-7E4C-B227-D857614CB7A3}">
      <dgm:prSet/>
      <dgm:spPr/>
      <dgm:t>
        <a:bodyPr/>
        <a:lstStyle/>
        <a:p>
          <a:endParaRPr lang="en-US" sz="1400" b="1"/>
        </a:p>
      </dgm:t>
    </dgm:pt>
    <dgm:pt modelId="{3D0A59A8-0405-CD41-8E25-A56612AAAD66}" type="sibTrans" cxnId="{CD00FC6B-86CC-7E4C-B227-D857614CB7A3}">
      <dgm:prSet/>
      <dgm:spPr/>
      <dgm:t>
        <a:bodyPr/>
        <a:lstStyle/>
        <a:p>
          <a:endParaRPr lang="en-US" sz="1400" b="1"/>
        </a:p>
      </dgm:t>
    </dgm:pt>
    <dgm:pt modelId="{780B387E-78D3-D346-A9CC-DBF588EFD5AE}">
      <dgm:prSet phldrT="[Text]" custT="1"/>
      <dgm:spPr>
        <a:solidFill>
          <a:schemeClr val="accent2">
            <a:alpha val="85000"/>
          </a:schemeClr>
        </a:solidFill>
      </dgm:spPr>
      <dgm:t>
        <a:bodyPr/>
        <a:lstStyle/>
        <a:p>
          <a:r>
            <a:rPr lang="en-US" sz="1400" b="1" dirty="0"/>
            <a:t>Results</a:t>
          </a:r>
        </a:p>
      </dgm:t>
    </dgm:pt>
    <dgm:pt modelId="{8B767E99-65D0-134C-A5F2-966EB5885D92}" type="parTrans" cxnId="{EC1CDE77-C8F4-BA4F-B564-FFF0578726AA}">
      <dgm:prSet/>
      <dgm:spPr/>
      <dgm:t>
        <a:bodyPr/>
        <a:lstStyle/>
        <a:p>
          <a:endParaRPr lang="en-US" sz="1400" b="1"/>
        </a:p>
      </dgm:t>
    </dgm:pt>
    <dgm:pt modelId="{CAC70626-4BC8-E34F-8042-77EFB062D913}" type="sibTrans" cxnId="{EC1CDE77-C8F4-BA4F-B564-FFF0578726AA}">
      <dgm:prSet/>
      <dgm:spPr/>
      <dgm:t>
        <a:bodyPr/>
        <a:lstStyle/>
        <a:p>
          <a:endParaRPr lang="en-US" sz="1400" b="1"/>
        </a:p>
      </dgm:t>
    </dgm:pt>
    <dgm:pt modelId="{66A8A5AE-4366-B941-9BD7-17C4C85C3733}">
      <dgm:prSet phldrT="[Text]" custT="1"/>
      <dgm:spPr>
        <a:solidFill>
          <a:schemeClr val="accent2">
            <a:alpha val="85000"/>
          </a:schemeClr>
        </a:solidFill>
      </dgm:spPr>
      <dgm:t>
        <a:bodyPr/>
        <a:lstStyle/>
        <a:p>
          <a:r>
            <a:rPr lang="en-US" sz="1400" b="1" dirty="0"/>
            <a:t>Implications</a:t>
          </a:r>
        </a:p>
      </dgm:t>
    </dgm:pt>
    <dgm:pt modelId="{5510BC70-714E-9F4F-ADF2-D5A4819BFAF4}" type="parTrans" cxnId="{9236186A-F179-FA4D-AD48-7CD958563747}">
      <dgm:prSet/>
      <dgm:spPr/>
      <dgm:t>
        <a:bodyPr/>
        <a:lstStyle/>
        <a:p>
          <a:endParaRPr lang="en-US" sz="1400" b="1"/>
        </a:p>
      </dgm:t>
    </dgm:pt>
    <dgm:pt modelId="{AA225444-9B2E-4B47-8FC0-67FF7DFC0CA1}" type="sibTrans" cxnId="{9236186A-F179-FA4D-AD48-7CD958563747}">
      <dgm:prSet/>
      <dgm:spPr/>
      <dgm:t>
        <a:bodyPr/>
        <a:lstStyle/>
        <a:p>
          <a:endParaRPr lang="en-US" sz="1400" b="1"/>
        </a:p>
      </dgm:t>
    </dgm:pt>
    <dgm:pt modelId="{C2CDE327-8C4C-1C40-A804-4C920ED183B7}" type="pres">
      <dgm:prSet presAssocID="{35CF2184-23C1-554C-AA8B-07A32BA4F5FC}" presName="Name0" presStyleCnt="0">
        <dgm:presLayoutVars>
          <dgm:dir/>
          <dgm:animLvl val="lvl"/>
          <dgm:resizeHandles val="exact"/>
        </dgm:presLayoutVars>
      </dgm:prSet>
      <dgm:spPr/>
    </dgm:pt>
    <dgm:pt modelId="{4FF3F7E4-34E3-7345-ADDC-6329F37ED8B9}" type="pres">
      <dgm:prSet presAssocID="{570C257D-48CA-A54E-A9E4-7F1CF73D0345}" presName="parTxOnly" presStyleLbl="node1" presStyleIdx="0" presStyleCnt="5">
        <dgm:presLayoutVars>
          <dgm:chMax val="0"/>
          <dgm:chPref val="0"/>
          <dgm:bulletEnabled val="1"/>
        </dgm:presLayoutVars>
      </dgm:prSet>
      <dgm:spPr/>
    </dgm:pt>
    <dgm:pt modelId="{9CE7B0DD-1AB4-1444-B8D7-147B24DB4D6B}" type="pres">
      <dgm:prSet presAssocID="{2B14C225-42C3-384A-ABA0-BE8A912FC6F2}" presName="parTxOnlySpace" presStyleCnt="0"/>
      <dgm:spPr/>
    </dgm:pt>
    <dgm:pt modelId="{DF7CB182-401C-FF4D-9EFC-BB35632B0217}" type="pres">
      <dgm:prSet presAssocID="{FDD641B0-70D2-A64A-8A82-CDA11BB8C42A}" presName="parTxOnly" presStyleLbl="node1" presStyleIdx="1" presStyleCnt="5">
        <dgm:presLayoutVars>
          <dgm:chMax val="0"/>
          <dgm:chPref val="0"/>
          <dgm:bulletEnabled val="1"/>
        </dgm:presLayoutVars>
      </dgm:prSet>
      <dgm:spPr/>
    </dgm:pt>
    <dgm:pt modelId="{0E825F2B-1432-F245-8791-6EAEEE74C517}" type="pres">
      <dgm:prSet presAssocID="{D4553FCA-B9DB-E94D-A80A-B453672AF485}" presName="parTxOnlySpace" presStyleCnt="0"/>
      <dgm:spPr/>
    </dgm:pt>
    <dgm:pt modelId="{9B9CD652-B24E-1D41-BB75-11726F790A3B}" type="pres">
      <dgm:prSet presAssocID="{84F99550-9EE9-0A45-8716-17E0BBE389BD}" presName="parTxOnly" presStyleLbl="node1" presStyleIdx="2" presStyleCnt="5">
        <dgm:presLayoutVars>
          <dgm:chMax val="0"/>
          <dgm:chPref val="0"/>
          <dgm:bulletEnabled val="1"/>
        </dgm:presLayoutVars>
      </dgm:prSet>
      <dgm:spPr/>
    </dgm:pt>
    <dgm:pt modelId="{74BD5BDF-7242-2248-BB85-B0EBDE8734C2}" type="pres">
      <dgm:prSet presAssocID="{3D0A59A8-0405-CD41-8E25-A56612AAAD66}" presName="parTxOnlySpace" presStyleCnt="0"/>
      <dgm:spPr/>
    </dgm:pt>
    <dgm:pt modelId="{380D111B-7F45-8247-801A-805F04658BDA}" type="pres">
      <dgm:prSet presAssocID="{780B387E-78D3-D346-A9CC-DBF588EFD5AE}" presName="parTxOnly" presStyleLbl="node1" presStyleIdx="3" presStyleCnt="5">
        <dgm:presLayoutVars>
          <dgm:chMax val="0"/>
          <dgm:chPref val="0"/>
          <dgm:bulletEnabled val="1"/>
        </dgm:presLayoutVars>
      </dgm:prSet>
      <dgm:spPr/>
    </dgm:pt>
    <dgm:pt modelId="{7AC92662-29B6-B843-8CAA-422ECAC2B78E}" type="pres">
      <dgm:prSet presAssocID="{CAC70626-4BC8-E34F-8042-77EFB062D913}" presName="parTxOnlySpace" presStyleCnt="0"/>
      <dgm:spPr/>
    </dgm:pt>
    <dgm:pt modelId="{EEEA7668-4E62-B749-A171-A9F18B4E0C3A}" type="pres">
      <dgm:prSet presAssocID="{66A8A5AE-4366-B941-9BD7-17C4C85C3733}" presName="parTxOnly" presStyleLbl="node1" presStyleIdx="4" presStyleCnt="5" custScaleX="87405">
        <dgm:presLayoutVars>
          <dgm:chMax val="0"/>
          <dgm:chPref val="0"/>
          <dgm:bulletEnabled val="1"/>
        </dgm:presLayoutVars>
      </dgm:prSet>
      <dgm:spPr/>
    </dgm:pt>
  </dgm:ptLst>
  <dgm:cxnLst>
    <dgm:cxn modelId="{4E4BDA03-67B0-CE44-B4B9-5D01C550B657}" type="presOf" srcId="{35CF2184-23C1-554C-AA8B-07A32BA4F5FC}" destId="{C2CDE327-8C4C-1C40-A804-4C920ED183B7}" srcOrd="0" destOrd="0" presId="urn:microsoft.com/office/officeart/2005/8/layout/chevron1"/>
    <dgm:cxn modelId="{90BC7506-B15B-0745-B7A5-03A604A59615}" type="presOf" srcId="{66A8A5AE-4366-B941-9BD7-17C4C85C3733}" destId="{EEEA7668-4E62-B749-A171-A9F18B4E0C3A}" srcOrd="0" destOrd="0" presId="urn:microsoft.com/office/officeart/2005/8/layout/chevron1"/>
    <dgm:cxn modelId="{7B47EA30-241C-FD41-9BAF-5ED9D0213F8C}" type="presOf" srcId="{84F99550-9EE9-0A45-8716-17E0BBE389BD}" destId="{9B9CD652-B24E-1D41-BB75-11726F790A3B}" srcOrd="0" destOrd="0" presId="urn:microsoft.com/office/officeart/2005/8/layout/chevron1"/>
    <dgm:cxn modelId="{F8FE4F3F-234F-0747-AFB1-DC7851F666D1}" srcId="{35CF2184-23C1-554C-AA8B-07A32BA4F5FC}" destId="{570C257D-48CA-A54E-A9E4-7F1CF73D0345}" srcOrd="0" destOrd="0" parTransId="{1D34C1FE-AE83-0D4B-AB14-8A4D330EA8EA}" sibTransId="{2B14C225-42C3-384A-ABA0-BE8A912FC6F2}"/>
    <dgm:cxn modelId="{9236186A-F179-FA4D-AD48-7CD958563747}" srcId="{35CF2184-23C1-554C-AA8B-07A32BA4F5FC}" destId="{66A8A5AE-4366-B941-9BD7-17C4C85C3733}" srcOrd="4" destOrd="0" parTransId="{5510BC70-714E-9F4F-ADF2-D5A4819BFAF4}" sibTransId="{AA225444-9B2E-4B47-8FC0-67FF7DFC0CA1}"/>
    <dgm:cxn modelId="{CD00FC6B-86CC-7E4C-B227-D857614CB7A3}" srcId="{35CF2184-23C1-554C-AA8B-07A32BA4F5FC}" destId="{84F99550-9EE9-0A45-8716-17E0BBE389BD}" srcOrd="2" destOrd="0" parTransId="{2161A5A4-EFDC-394B-AD40-CA9C3DDC7B9E}" sibTransId="{3D0A59A8-0405-CD41-8E25-A56612AAAD66}"/>
    <dgm:cxn modelId="{EC1CDE77-C8F4-BA4F-B564-FFF0578726AA}" srcId="{35CF2184-23C1-554C-AA8B-07A32BA4F5FC}" destId="{780B387E-78D3-D346-A9CC-DBF588EFD5AE}" srcOrd="3" destOrd="0" parTransId="{8B767E99-65D0-134C-A5F2-966EB5885D92}" sibTransId="{CAC70626-4BC8-E34F-8042-77EFB062D913}"/>
    <dgm:cxn modelId="{65E773BE-7E6F-C44E-B371-E0F2C931451A}" type="presOf" srcId="{570C257D-48CA-A54E-A9E4-7F1CF73D0345}" destId="{4FF3F7E4-34E3-7345-ADDC-6329F37ED8B9}" srcOrd="0" destOrd="0" presId="urn:microsoft.com/office/officeart/2005/8/layout/chevron1"/>
    <dgm:cxn modelId="{870A7CEB-A343-8B49-8A11-78DA9C5E255C}" type="presOf" srcId="{780B387E-78D3-D346-A9CC-DBF588EFD5AE}" destId="{380D111B-7F45-8247-801A-805F04658BDA}" srcOrd="0" destOrd="0" presId="urn:microsoft.com/office/officeart/2005/8/layout/chevron1"/>
    <dgm:cxn modelId="{93E15CED-3A3A-3742-86DB-FA6F594916BD}" type="presOf" srcId="{FDD641B0-70D2-A64A-8A82-CDA11BB8C42A}" destId="{DF7CB182-401C-FF4D-9EFC-BB35632B0217}" srcOrd="0" destOrd="0" presId="urn:microsoft.com/office/officeart/2005/8/layout/chevron1"/>
    <dgm:cxn modelId="{D999C4F4-C07B-CD42-B845-53EECB06E00B}" srcId="{35CF2184-23C1-554C-AA8B-07A32BA4F5FC}" destId="{FDD641B0-70D2-A64A-8A82-CDA11BB8C42A}" srcOrd="1" destOrd="0" parTransId="{688AC2B4-C0DD-C647-9C47-A1A051FB7F18}" sibTransId="{D4553FCA-B9DB-E94D-A80A-B453672AF485}"/>
    <dgm:cxn modelId="{60ACD12D-ED29-434E-9C56-C0EA44A0F764}" type="presParOf" srcId="{C2CDE327-8C4C-1C40-A804-4C920ED183B7}" destId="{4FF3F7E4-34E3-7345-ADDC-6329F37ED8B9}" srcOrd="0" destOrd="0" presId="urn:microsoft.com/office/officeart/2005/8/layout/chevron1"/>
    <dgm:cxn modelId="{F8426F68-871A-1144-9326-1E6AC5B7C36B}" type="presParOf" srcId="{C2CDE327-8C4C-1C40-A804-4C920ED183B7}" destId="{9CE7B0DD-1AB4-1444-B8D7-147B24DB4D6B}" srcOrd="1" destOrd="0" presId="urn:microsoft.com/office/officeart/2005/8/layout/chevron1"/>
    <dgm:cxn modelId="{B1CF32EC-4465-194E-A772-7649BA79D49C}" type="presParOf" srcId="{C2CDE327-8C4C-1C40-A804-4C920ED183B7}" destId="{DF7CB182-401C-FF4D-9EFC-BB35632B0217}" srcOrd="2" destOrd="0" presId="urn:microsoft.com/office/officeart/2005/8/layout/chevron1"/>
    <dgm:cxn modelId="{06B82A33-BEC6-E14C-BBAB-1BF56EACE845}" type="presParOf" srcId="{C2CDE327-8C4C-1C40-A804-4C920ED183B7}" destId="{0E825F2B-1432-F245-8791-6EAEEE74C517}" srcOrd="3" destOrd="0" presId="urn:microsoft.com/office/officeart/2005/8/layout/chevron1"/>
    <dgm:cxn modelId="{55CDDA5A-0EBC-C04B-8CA1-140EBAA35CB6}" type="presParOf" srcId="{C2CDE327-8C4C-1C40-A804-4C920ED183B7}" destId="{9B9CD652-B24E-1D41-BB75-11726F790A3B}" srcOrd="4" destOrd="0" presId="urn:microsoft.com/office/officeart/2005/8/layout/chevron1"/>
    <dgm:cxn modelId="{277D588D-D24D-8B4C-9447-5DD028D9982E}" type="presParOf" srcId="{C2CDE327-8C4C-1C40-A804-4C920ED183B7}" destId="{74BD5BDF-7242-2248-BB85-B0EBDE8734C2}" srcOrd="5" destOrd="0" presId="urn:microsoft.com/office/officeart/2005/8/layout/chevron1"/>
    <dgm:cxn modelId="{F20F61FE-7242-514B-876A-E8D80FF70A75}" type="presParOf" srcId="{C2CDE327-8C4C-1C40-A804-4C920ED183B7}" destId="{380D111B-7F45-8247-801A-805F04658BDA}" srcOrd="6" destOrd="0" presId="urn:microsoft.com/office/officeart/2005/8/layout/chevron1"/>
    <dgm:cxn modelId="{B3611DC7-A1E1-3C40-AD7D-78C09BB521EC}" type="presParOf" srcId="{C2CDE327-8C4C-1C40-A804-4C920ED183B7}" destId="{7AC92662-29B6-B843-8CAA-422ECAC2B78E}" srcOrd="7" destOrd="0" presId="urn:microsoft.com/office/officeart/2005/8/layout/chevron1"/>
    <dgm:cxn modelId="{03A44135-1DC5-DC4B-8E0B-C0B65E1FAB2E}" type="presParOf" srcId="{C2CDE327-8C4C-1C40-A804-4C920ED183B7}" destId="{EEEA7668-4E62-B749-A171-A9F18B4E0C3A}" srcOrd="8" destOrd="0" presId="urn:microsoft.com/office/officeart/2005/8/layout/chevron1"/>
  </dgm:cxnLst>
  <dgm:bg>
    <a:noFill/>
  </dgm:bg>
  <dgm:whole>
    <a:ln>
      <a:solidFill>
        <a:schemeClr val="tx1">
          <a:lumMod val="20000"/>
          <a:lumOff val="8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616598A-775A-6B49-9497-499762D44C58}" type="doc">
      <dgm:prSet loTypeId="urn:microsoft.com/office/officeart/2005/8/layout/process1" loCatId="" qsTypeId="urn:microsoft.com/office/officeart/2005/8/quickstyle/simple1" qsCatId="simple" csTypeId="urn:microsoft.com/office/officeart/2005/8/colors/accent1_2" csCatId="accent1" phldr="1"/>
      <dgm:spPr/>
    </dgm:pt>
    <dgm:pt modelId="{A32A63EA-2EDE-F74F-BCDC-6C960116A3C7}">
      <dgm:prSet phldrT="[Text]"/>
      <dgm:spPr/>
      <dgm:t>
        <a:bodyPr/>
        <a:lstStyle/>
        <a:p>
          <a:r>
            <a:rPr lang="en-US" dirty="0"/>
            <a:t>Pre-permanency Characteristics</a:t>
          </a:r>
        </a:p>
      </dgm:t>
    </dgm:pt>
    <dgm:pt modelId="{D976D274-C966-E549-8512-B64F7922F23A}" type="parTrans" cxnId="{DB5D258D-93CA-9647-9EE3-FBA3397C158C}">
      <dgm:prSet/>
      <dgm:spPr/>
      <dgm:t>
        <a:bodyPr/>
        <a:lstStyle/>
        <a:p>
          <a:endParaRPr lang="en-US"/>
        </a:p>
      </dgm:t>
    </dgm:pt>
    <dgm:pt modelId="{BD737EB1-ABAE-3046-B4F6-D0BD1100C578}" type="sibTrans" cxnId="{DB5D258D-93CA-9647-9EE3-FBA3397C158C}">
      <dgm:prSet/>
      <dgm:spPr/>
      <dgm:t>
        <a:bodyPr/>
        <a:lstStyle/>
        <a:p>
          <a:endParaRPr lang="en-US"/>
        </a:p>
      </dgm:t>
    </dgm:pt>
    <dgm:pt modelId="{11323654-CF65-104F-B767-B8EB09902B2A}">
      <dgm:prSet phldrT="[Text]"/>
      <dgm:spPr/>
      <dgm:t>
        <a:bodyPr/>
        <a:lstStyle/>
        <a:p>
          <a:r>
            <a:rPr lang="en-US" dirty="0"/>
            <a:t>Intermediate Outcomes</a:t>
          </a:r>
        </a:p>
      </dgm:t>
    </dgm:pt>
    <dgm:pt modelId="{BBF32744-028E-6F4C-A312-B68F5B95BD83}" type="parTrans" cxnId="{A7706724-55F4-B84A-8406-0E9E1E67F86B}">
      <dgm:prSet/>
      <dgm:spPr/>
      <dgm:t>
        <a:bodyPr/>
        <a:lstStyle/>
        <a:p>
          <a:endParaRPr lang="en-US"/>
        </a:p>
      </dgm:t>
    </dgm:pt>
    <dgm:pt modelId="{17F2EFCE-4759-F842-9194-984A43858B05}" type="sibTrans" cxnId="{A7706724-55F4-B84A-8406-0E9E1E67F86B}">
      <dgm:prSet/>
      <dgm:spPr/>
      <dgm:t>
        <a:bodyPr/>
        <a:lstStyle/>
        <a:p>
          <a:endParaRPr lang="en-US"/>
        </a:p>
      </dgm:t>
    </dgm:pt>
    <dgm:pt modelId="{50D11438-0DD0-E747-9720-70B0EF8A71FC}">
      <dgm:prSet phldrT="[Text]"/>
      <dgm:spPr/>
      <dgm:t>
        <a:bodyPr/>
        <a:lstStyle/>
        <a:p>
          <a:r>
            <a:rPr lang="en-US" dirty="0"/>
            <a:t>Post-Adoption Instability</a:t>
          </a:r>
        </a:p>
      </dgm:t>
    </dgm:pt>
    <dgm:pt modelId="{671B1A76-78ED-E641-BA84-5C14FFB459FB}" type="parTrans" cxnId="{E162A151-B7EB-E442-BC9B-86E2D7F67028}">
      <dgm:prSet/>
      <dgm:spPr/>
      <dgm:t>
        <a:bodyPr/>
        <a:lstStyle/>
        <a:p>
          <a:endParaRPr lang="en-US"/>
        </a:p>
      </dgm:t>
    </dgm:pt>
    <dgm:pt modelId="{518B4B47-7A0F-8644-8AAE-F2909FB524EB}" type="sibTrans" cxnId="{E162A151-B7EB-E442-BC9B-86E2D7F67028}">
      <dgm:prSet/>
      <dgm:spPr/>
      <dgm:t>
        <a:bodyPr/>
        <a:lstStyle/>
        <a:p>
          <a:endParaRPr lang="en-US"/>
        </a:p>
      </dgm:t>
    </dgm:pt>
    <dgm:pt modelId="{28539807-FB44-904B-83D2-DB61F360AC36}" type="pres">
      <dgm:prSet presAssocID="{5616598A-775A-6B49-9497-499762D44C58}" presName="Name0" presStyleCnt="0">
        <dgm:presLayoutVars>
          <dgm:dir/>
          <dgm:resizeHandles val="exact"/>
        </dgm:presLayoutVars>
      </dgm:prSet>
      <dgm:spPr/>
    </dgm:pt>
    <dgm:pt modelId="{C178D7FB-C882-F74D-A160-2D4A5D2E3FC0}" type="pres">
      <dgm:prSet presAssocID="{A32A63EA-2EDE-F74F-BCDC-6C960116A3C7}" presName="node" presStyleLbl="node1" presStyleIdx="0" presStyleCnt="3">
        <dgm:presLayoutVars>
          <dgm:bulletEnabled val="1"/>
        </dgm:presLayoutVars>
      </dgm:prSet>
      <dgm:spPr/>
    </dgm:pt>
    <dgm:pt modelId="{D46ADC74-2A28-7E42-ABA9-50E063EB413C}" type="pres">
      <dgm:prSet presAssocID="{BD737EB1-ABAE-3046-B4F6-D0BD1100C578}" presName="sibTrans" presStyleLbl="sibTrans2D1" presStyleIdx="0" presStyleCnt="2"/>
      <dgm:spPr/>
    </dgm:pt>
    <dgm:pt modelId="{16E8D364-B165-4F42-B1F7-C196C48153D6}" type="pres">
      <dgm:prSet presAssocID="{BD737EB1-ABAE-3046-B4F6-D0BD1100C578}" presName="connectorText" presStyleLbl="sibTrans2D1" presStyleIdx="0" presStyleCnt="2"/>
      <dgm:spPr/>
    </dgm:pt>
    <dgm:pt modelId="{0A928BC9-9F03-224C-BA68-9B090D6F3E12}" type="pres">
      <dgm:prSet presAssocID="{11323654-CF65-104F-B767-B8EB09902B2A}" presName="node" presStyleLbl="node1" presStyleIdx="1" presStyleCnt="3">
        <dgm:presLayoutVars>
          <dgm:bulletEnabled val="1"/>
        </dgm:presLayoutVars>
      </dgm:prSet>
      <dgm:spPr/>
    </dgm:pt>
    <dgm:pt modelId="{A43C3D3A-3067-4143-877B-8819F4C62068}" type="pres">
      <dgm:prSet presAssocID="{17F2EFCE-4759-F842-9194-984A43858B05}" presName="sibTrans" presStyleLbl="sibTrans2D1" presStyleIdx="1" presStyleCnt="2"/>
      <dgm:spPr/>
    </dgm:pt>
    <dgm:pt modelId="{B4ABD483-7808-2A49-B86E-0EBE39BA9E5F}" type="pres">
      <dgm:prSet presAssocID="{17F2EFCE-4759-F842-9194-984A43858B05}" presName="connectorText" presStyleLbl="sibTrans2D1" presStyleIdx="1" presStyleCnt="2"/>
      <dgm:spPr/>
    </dgm:pt>
    <dgm:pt modelId="{C3C90B11-38D5-E740-951B-7D35B96DD0CD}" type="pres">
      <dgm:prSet presAssocID="{50D11438-0DD0-E747-9720-70B0EF8A71FC}" presName="node" presStyleLbl="node1" presStyleIdx="2" presStyleCnt="3">
        <dgm:presLayoutVars>
          <dgm:bulletEnabled val="1"/>
        </dgm:presLayoutVars>
      </dgm:prSet>
      <dgm:spPr/>
    </dgm:pt>
  </dgm:ptLst>
  <dgm:cxnLst>
    <dgm:cxn modelId="{0B71290C-ADEA-8041-B8DF-D5DE3BE320A1}" type="presOf" srcId="{BD737EB1-ABAE-3046-B4F6-D0BD1100C578}" destId="{D46ADC74-2A28-7E42-ABA9-50E063EB413C}" srcOrd="0" destOrd="0" presId="urn:microsoft.com/office/officeart/2005/8/layout/process1"/>
    <dgm:cxn modelId="{BF761E0F-F9AE-3E4A-9E68-24F0195F688D}" type="presOf" srcId="{5616598A-775A-6B49-9497-499762D44C58}" destId="{28539807-FB44-904B-83D2-DB61F360AC36}" srcOrd="0" destOrd="0" presId="urn:microsoft.com/office/officeart/2005/8/layout/process1"/>
    <dgm:cxn modelId="{A7706724-55F4-B84A-8406-0E9E1E67F86B}" srcId="{5616598A-775A-6B49-9497-499762D44C58}" destId="{11323654-CF65-104F-B767-B8EB09902B2A}" srcOrd="1" destOrd="0" parTransId="{BBF32744-028E-6F4C-A312-B68F5B95BD83}" sibTransId="{17F2EFCE-4759-F842-9194-984A43858B05}"/>
    <dgm:cxn modelId="{0A4C9426-3F4F-1D49-A594-95E63A94B093}" type="presOf" srcId="{17F2EFCE-4759-F842-9194-984A43858B05}" destId="{B4ABD483-7808-2A49-B86E-0EBE39BA9E5F}" srcOrd="1" destOrd="0" presId="urn:microsoft.com/office/officeart/2005/8/layout/process1"/>
    <dgm:cxn modelId="{76444F34-7F4B-E745-8964-F9EF6B0942D1}" type="presOf" srcId="{50D11438-0DD0-E747-9720-70B0EF8A71FC}" destId="{C3C90B11-38D5-E740-951B-7D35B96DD0CD}" srcOrd="0" destOrd="0" presId="urn:microsoft.com/office/officeart/2005/8/layout/process1"/>
    <dgm:cxn modelId="{E162A151-B7EB-E442-BC9B-86E2D7F67028}" srcId="{5616598A-775A-6B49-9497-499762D44C58}" destId="{50D11438-0DD0-E747-9720-70B0EF8A71FC}" srcOrd="2" destOrd="0" parTransId="{671B1A76-78ED-E641-BA84-5C14FFB459FB}" sibTransId="{518B4B47-7A0F-8644-8AAE-F2909FB524EB}"/>
    <dgm:cxn modelId="{D0326459-9E70-F649-B874-AFEEA4178807}" type="presOf" srcId="{11323654-CF65-104F-B767-B8EB09902B2A}" destId="{0A928BC9-9F03-224C-BA68-9B090D6F3E12}" srcOrd="0" destOrd="0" presId="urn:microsoft.com/office/officeart/2005/8/layout/process1"/>
    <dgm:cxn modelId="{C2CBC88A-B037-944C-8922-B40CA54752DC}" type="presOf" srcId="{A32A63EA-2EDE-F74F-BCDC-6C960116A3C7}" destId="{C178D7FB-C882-F74D-A160-2D4A5D2E3FC0}" srcOrd="0" destOrd="0" presId="urn:microsoft.com/office/officeart/2005/8/layout/process1"/>
    <dgm:cxn modelId="{DB5D258D-93CA-9647-9EE3-FBA3397C158C}" srcId="{5616598A-775A-6B49-9497-499762D44C58}" destId="{A32A63EA-2EDE-F74F-BCDC-6C960116A3C7}" srcOrd="0" destOrd="0" parTransId="{D976D274-C966-E549-8512-B64F7922F23A}" sibTransId="{BD737EB1-ABAE-3046-B4F6-D0BD1100C578}"/>
    <dgm:cxn modelId="{5FC892C4-B38A-F84F-B53D-05F06D90A9CE}" type="presOf" srcId="{17F2EFCE-4759-F842-9194-984A43858B05}" destId="{A43C3D3A-3067-4143-877B-8819F4C62068}" srcOrd="0" destOrd="0" presId="urn:microsoft.com/office/officeart/2005/8/layout/process1"/>
    <dgm:cxn modelId="{6AA53AED-2E17-D948-8597-269D41E9C686}" type="presOf" srcId="{BD737EB1-ABAE-3046-B4F6-D0BD1100C578}" destId="{16E8D364-B165-4F42-B1F7-C196C48153D6}" srcOrd="1" destOrd="0" presId="urn:microsoft.com/office/officeart/2005/8/layout/process1"/>
    <dgm:cxn modelId="{575A92BE-F377-704A-BAF9-EF812F014DD5}" type="presParOf" srcId="{28539807-FB44-904B-83D2-DB61F360AC36}" destId="{C178D7FB-C882-F74D-A160-2D4A5D2E3FC0}" srcOrd="0" destOrd="0" presId="urn:microsoft.com/office/officeart/2005/8/layout/process1"/>
    <dgm:cxn modelId="{F516DECF-BB39-7649-8D2A-B0E170B8BF1E}" type="presParOf" srcId="{28539807-FB44-904B-83D2-DB61F360AC36}" destId="{D46ADC74-2A28-7E42-ABA9-50E063EB413C}" srcOrd="1" destOrd="0" presId="urn:microsoft.com/office/officeart/2005/8/layout/process1"/>
    <dgm:cxn modelId="{81C57FE9-7DEA-CC45-A2D8-988CC854E11B}" type="presParOf" srcId="{D46ADC74-2A28-7E42-ABA9-50E063EB413C}" destId="{16E8D364-B165-4F42-B1F7-C196C48153D6}" srcOrd="0" destOrd="0" presId="urn:microsoft.com/office/officeart/2005/8/layout/process1"/>
    <dgm:cxn modelId="{2F72C571-D189-9943-B69D-957A25BA889F}" type="presParOf" srcId="{28539807-FB44-904B-83D2-DB61F360AC36}" destId="{0A928BC9-9F03-224C-BA68-9B090D6F3E12}" srcOrd="2" destOrd="0" presId="urn:microsoft.com/office/officeart/2005/8/layout/process1"/>
    <dgm:cxn modelId="{CC13B090-6811-4347-9B2D-2B5D8A5B45A1}" type="presParOf" srcId="{28539807-FB44-904B-83D2-DB61F360AC36}" destId="{A43C3D3A-3067-4143-877B-8819F4C62068}" srcOrd="3" destOrd="0" presId="urn:microsoft.com/office/officeart/2005/8/layout/process1"/>
    <dgm:cxn modelId="{0EFF6EBB-F969-934C-B246-F7EFDEF27BDC}" type="presParOf" srcId="{A43C3D3A-3067-4143-877B-8819F4C62068}" destId="{B4ABD483-7808-2A49-B86E-0EBE39BA9E5F}" srcOrd="0" destOrd="0" presId="urn:microsoft.com/office/officeart/2005/8/layout/process1"/>
    <dgm:cxn modelId="{0BCCAEAB-94EC-7943-AE30-79928C798218}" type="presParOf" srcId="{28539807-FB44-904B-83D2-DB61F360AC36}" destId="{C3C90B11-38D5-E740-951B-7D35B96DD0CD}"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5CF2184-23C1-554C-AA8B-07A32BA4F5FC}" type="doc">
      <dgm:prSet loTypeId="urn:microsoft.com/office/officeart/2005/8/layout/chevron1" loCatId="" qsTypeId="urn:microsoft.com/office/officeart/2005/8/quickstyle/simple2" qsCatId="simple" csTypeId="urn:microsoft.com/office/officeart/2005/8/colors/accent1_2" csCatId="accent1" phldr="1"/>
      <dgm:spPr/>
    </dgm:pt>
    <dgm:pt modelId="{570C257D-48CA-A54E-A9E4-7F1CF73D0345}">
      <dgm:prSet phldrT="[Text]" custT="1"/>
      <dgm:spPr>
        <a:solidFill>
          <a:srgbClr val="205732">
            <a:alpha val="85000"/>
          </a:srgbClr>
        </a:solidFill>
      </dgm:spPr>
      <dgm:t>
        <a:bodyPr/>
        <a:lstStyle/>
        <a:p>
          <a:r>
            <a:rPr lang="en-US" sz="1400" b="1" dirty="0"/>
            <a:t>Background</a:t>
          </a:r>
        </a:p>
      </dgm:t>
    </dgm:pt>
    <dgm:pt modelId="{1D34C1FE-AE83-0D4B-AB14-8A4D330EA8EA}" type="parTrans" cxnId="{F8FE4F3F-234F-0747-AFB1-DC7851F666D1}">
      <dgm:prSet/>
      <dgm:spPr/>
      <dgm:t>
        <a:bodyPr/>
        <a:lstStyle/>
        <a:p>
          <a:endParaRPr lang="en-US" sz="1400" b="1"/>
        </a:p>
      </dgm:t>
    </dgm:pt>
    <dgm:pt modelId="{2B14C225-42C3-384A-ABA0-BE8A912FC6F2}" type="sibTrans" cxnId="{F8FE4F3F-234F-0747-AFB1-DC7851F666D1}">
      <dgm:prSet/>
      <dgm:spPr/>
      <dgm:t>
        <a:bodyPr/>
        <a:lstStyle/>
        <a:p>
          <a:endParaRPr lang="en-US" sz="1400" b="1"/>
        </a:p>
      </dgm:t>
    </dgm:pt>
    <dgm:pt modelId="{FDD641B0-70D2-A64A-8A82-CDA11BB8C42A}">
      <dgm:prSet phldrT="[Text]" custT="1"/>
      <dgm:spPr>
        <a:solidFill>
          <a:schemeClr val="accent1">
            <a:alpha val="85000"/>
          </a:schemeClr>
        </a:solidFill>
      </dgm:spPr>
      <dgm:t>
        <a:bodyPr/>
        <a:lstStyle/>
        <a:p>
          <a:r>
            <a:rPr lang="en-US" sz="1400" b="1" dirty="0"/>
            <a:t>Gap &amp; Aim</a:t>
          </a:r>
        </a:p>
      </dgm:t>
    </dgm:pt>
    <dgm:pt modelId="{688AC2B4-C0DD-C647-9C47-A1A051FB7F18}" type="parTrans" cxnId="{D999C4F4-C07B-CD42-B845-53EECB06E00B}">
      <dgm:prSet/>
      <dgm:spPr/>
      <dgm:t>
        <a:bodyPr/>
        <a:lstStyle/>
        <a:p>
          <a:endParaRPr lang="en-US" sz="1400" b="1"/>
        </a:p>
      </dgm:t>
    </dgm:pt>
    <dgm:pt modelId="{D4553FCA-B9DB-E94D-A80A-B453672AF485}" type="sibTrans" cxnId="{D999C4F4-C07B-CD42-B845-53EECB06E00B}">
      <dgm:prSet/>
      <dgm:spPr/>
      <dgm:t>
        <a:bodyPr/>
        <a:lstStyle/>
        <a:p>
          <a:endParaRPr lang="en-US" sz="1400" b="1"/>
        </a:p>
      </dgm:t>
    </dgm:pt>
    <dgm:pt modelId="{84F99550-9EE9-0A45-8716-17E0BBE389BD}">
      <dgm:prSet phldrT="[Text]" custT="1"/>
      <dgm:spPr>
        <a:solidFill>
          <a:schemeClr val="accent2">
            <a:alpha val="85000"/>
          </a:schemeClr>
        </a:solidFill>
        <a:ln>
          <a:solidFill>
            <a:schemeClr val="lt1">
              <a:hueOff val="0"/>
              <a:satOff val="0"/>
              <a:lumOff val="0"/>
            </a:schemeClr>
          </a:solidFill>
        </a:ln>
      </dgm:spPr>
      <dgm:t>
        <a:bodyPr/>
        <a:lstStyle/>
        <a:p>
          <a:r>
            <a:rPr lang="en-US" sz="1400" b="1" dirty="0"/>
            <a:t>Methods</a:t>
          </a:r>
        </a:p>
      </dgm:t>
    </dgm:pt>
    <dgm:pt modelId="{2161A5A4-EFDC-394B-AD40-CA9C3DDC7B9E}" type="parTrans" cxnId="{CD00FC6B-86CC-7E4C-B227-D857614CB7A3}">
      <dgm:prSet/>
      <dgm:spPr/>
      <dgm:t>
        <a:bodyPr/>
        <a:lstStyle/>
        <a:p>
          <a:endParaRPr lang="en-US" sz="1400" b="1"/>
        </a:p>
      </dgm:t>
    </dgm:pt>
    <dgm:pt modelId="{3D0A59A8-0405-CD41-8E25-A56612AAAD66}" type="sibTrans" cxnId="{CD00FC6B-86CC-7E4C-B227-D857614CB7A3}">
      <dgm:prSet/>
      <dgm:spPr/>
      <dgm:t>
        <a:bodyPr/>
        <a:lstStyle/>
        <a:p>
          <a:endParaRPr lang="en-US" sz="1400" b="1"/>
        </a:p>
      </dgm:t>
    </dgm:pt>
    <dgm:pt modelId="{780B387E-78D3-D346-A9CC-DBF588EFD5AE}">
      <dgm:prSet phldrT="[Text]" custT="1"/>
      <dgm:spPr>
        <a:solidFill>
          <a:schemeClr val="accent2">
            <a:alpha val="85000"/>
          </a:schemeClr>
        </a:solidFill>
      </dgm:spPr>
      <dgm:t>
        <a:bodyPr/>
        <a:lstStyle/>
        <a:p>
          <a:r>
            <a:rPr lang="en-US" sz="1400" b="1" dirty="0"/>
            <a:t>Results</a:t>
          </a:r>
        </a:p>
      </dgm:t>
    </dgm:pt>
    <dgm:pt modelId="{8B767E99-65D0-134C-A5F2-966EB5885D92}" type="parTrans" cxnId="{EC1CDE77-C8F4-BA4F-B564-FFF0578726AA}">
      <dgm:prSet/>
      <dgm:spPr/>
      <dgm:t>
        <a:bodyPr/>
        <a:lstStyle/>
        <a:p>
          <a:endParaRPr lang="en-US" sz="1400" b="1"/>
        </a:p>
      </dgm:t>
    </dgm:pt>
    <dgm:pt modelId="{CAC70626-4BC8-E34F-8042-77EFB062D913}" type="sibTrans" cxnId="{EC1CDE77-C8F4-BA4F-B564-FFF0578726AA}">
      <dgm:prSet/>
      <dgm:spPr/>
      <dgm:t>
        <a:bodyPr/>
        <a:lstStyle/>
        <a:p>
          <a:endParaRPr lang="en-US" sz="1400" b="1"/>
        </a:p>
      </dgm:t>
    </dgm:pt>
    <dgm:pt modelId="{66A8A5AE-4366-B941-9BD7-17C4C85C3733}">
      <dgm:prSet phldrT="[Text]" custT="1"/>
      <dgm:spPr>
        <a:solidFill>
          <a:schemeClr val="accent2">
            <a:alpha val="85000"/>
          </a:schemeClr>
        </a:solidFill>
      </dgm:spPr>
      <dgm:t>
        <a:bodyPr/>
        <a:lstStyle/>
        <a:p>
          <a:r>
            <a:rPr lang="en-US" sz="1400" b="1" dirty="0"/>
            <a:t>Implications</a:t>
          </a:r>
        </a:p>
      </dgm:t>
    </dgm:pt>
    <dgm:pt modelId="{5510BC70-714E-9F4F-ADF2-D5A4819BFAF4}" type="parTrans" cxnId="{9236186A-F179-FA4D-AD48-7CD958563747}">
      <dgm:prSet/>
      <dgm:spPr/>
      <dgm:t>
        <a:bodyPr/>
        <a:lstStyle/>
        <a:p>
          <a:endParaRPr lang="en-US" sz="1400" b="1"/>
        </a:p>
      </dgm:t>
    </dgm:pt>
    <dgm:pt modelId="{AA225444-9B2E-4B47-8FC0-67FF7DFC0CA1}" type="sibTrans" cxnId="{9236186A-F179-FA4D-AD48-7CD958563747}">
      <dgm:prSet/>
      <dgm:spPr/>
      <dgm:t>
        <a:bodyPr/>
        <a:lstStyle/>
        <a:p>
          <a:endParaRPr lang="en-US" sz="1400" b="1"/>
        </a:p>
      </dgm:t>
    </dgm:pt>
    <dgm:pt modelId="{C2CDE327-8C4C-1C40-A804-4C920ED183B7}" type="pres">
      <dgm:prSet presAssocID="{35CF2184-23C1-554C-AA8B-07A32BA4F5FC}" presName="Name0" presStyleCnt="0">
        <dgm:presLayoutVars>
          <dgm:dir/>
          <dgm:animLvl val="lvl"/>
          <dgm:resizeHandles val="exact"/>
        </dgm:presLayoutVars>
      </dgm:prSet>
      <dgm:spPr/>
    </dgm:pt>
    <dgm:pt modelId="{4FF3F7E4-34E3-7345-ADDC-6329F37ED8B9}" type="pres">
      <dgm:prSet presAssocID="{570C257D-48CA-A54E-A9E4-7F1CF73D0345}" presName="parTxOnly" presStyleLbl="node1" presStyleIdx="0" presStyleCnt="5">
        <dgm:presLayoutVars>
          <dgm:chMax val="0"/>
          <dgm:chPref val="0"/>
          <dgm:bulletEnabled val="1"/>
        </dgm:presLayoutVars>
      </dgm:prSet>
      <dgm:spPr/>
    </dgm:pt>
    <dgm:pt modelId="{9CE7B0DD-1AB4-1444-B8D7-147B24DB4D6B}" type="pres">
      <dgm:prSet presAssocID="{2B14C225-42C3-384A-ABA0-BE8A912FC6F2}" presName="parTxOnlySpace" presStyleCnt="0"/>
      <dgm:spPr/>
    </dgm:pt>
    <dgm:pt modelId="{DF7CB182-401C-FF4D-9EFC-BB35632B0217}" type="pres">
      <dgm:prSet presAssocID="{FDD641B0-70D2-A64A-8A82-CDA11BB8C42A}" presName="parTxOnly" presStyleLbl="node1" presStyleIdx="1" presStyleCnt="5">
        <dgm:presLayoutVars>
          <dgm:chMax val="0"/>
          <dgm:chPref val="0"/>
          <dgm:bulletEnabled val="1"/>
        </dgm:presLayoutVars>
      </dgm:prSet>
      <dgm:spPr/>
    </dgm:pt>
    <dgm:pt modelId="{0E825F2B-1432-F245-8791-6EAEEE74C517}" type="pres">
      <dgm:prSet presAssocID="{D4553FCA-B9DB-E94D-A80A-B453672AF485}" presName="parTxOnlySpace" presStyleCnt="0"/>
      <dgm:spPr/>
    </dgm:pt>
    <dgm:pt modelId="{9B9CD652-B24E-1D41-BB75-11726F790A3B}" type="pres">
      <dgm:prSet presAssocID="{84F99550-9EE9-0A45-8716-17E0BBE389BD}" presName="parTxOnly" presStyleLbl="node1" presStyleIdx="2" presStyleCnt="5">
        <dgm:presLayoutVars>
          <dgm:chMax val="0"/>
          <dgm:chPref val="0"/>
          <dgm:bulletEnabled val="1"/>
        </dgm:presLayoutVars>
      </dgm:prSet>
      <dgm:spPr/>
    </dgm:pt>
    <dgm:pt modelId="{74BD5BDF-7242-2248-BB85-B0EBDE8734C2}" type="pres">
      <dgm:prSet presAssocID="{3D0A59A8-0405-CD41-8E25-A56612AAAD66}" presName="parTxOnlySpace" presStyleCnt="0"/>
      <dgm:spPr/>
    </dgm:pt>
    <dgm:pt modelId="{380D111B-7F45-8247-801A-805F04658BDA}" type="pres">
      <dgm:prSet presAssocID="{780B387E-78D3-D346-A9CC-DBF588EFD5AE}" presName="parTxOnly" presStyleLbl="node1" presStyleIdx="3" presStyleCnt="5">
        <dgm:presLayoutVars>
          <dgm:chMax val="0"/>
          <dgm:chPref val="0"/>
          <dgm:bulletEnabled val="1"/>
        </dgm:presLayoutVars>
      </dgm:prSet>
      <dgm:spPr/>
    </dgm:pt>
    <dgm:pt modelId="{7AC92662-29B6-B843-8CAA-422ECAC2B78E}" type="pres">
      <dgm:prSet presAssocID="{CAC70626-4BC8-E34F-8042-77EFB062D913}" presName="parTxOnlySpace" presStyleCnt="0"/>
      <dgm:spPr/>
    </dgm:pt>
    <dgm:pt modelId="{EEEA7668-4E62-B749-A171-A9F18B4E0C3A}" type="pres">
      <dgm:prSet presAssocID="{66A8A5AE-4366-B941-9BD7-17C4C85C3733}" presName="parTxOnly" presStyleLbl="node1" presStyleIdx="4" presStyleCnt="5" custScaleX="87405">
        <dgm:presLayoutVars>
          <dgm:chMax val="0"/>
          <dgm:chPref val="0"/>
          <dgm:bulletEnabled val="1"/>
        </dgm:presLayoutVars>
      </dgm:prSet>
      <dgm:spPr/>
    </dgm:pt>
  </dgm:ptLst>
  <dgm:cxnLst>
    <dgm:cxn modelId="{4E4BDA03-67B0-CE44-B4B9-5D01C550B657}" type="presOf" srcId="{35CF2184-23C1-554C-AA8B-07A32BA4F5FC}" destId="{C2CDE327-8C4C-1C40-A804-4C920ED183B7}" srcOrd="0" destOrd="0" presId="urn:microsoft.com/office/officeart/2005/8/layout/chevron1"/>
    <dgm:cxn modelId="{90BC7506-B15B-0745-B7A5-03A604A59615}" type="presOf" srcId="{66A8A5AE-4366-B941-9BD7-17C4C85C3733}" destId="{EEEA7668-4E62-B749-A171-A9F18B4E0C3A}" srcOrd="0" destOrd="0" presId="urn:microsoft.com/office/officeart/2005/8/layout/chevron1"/>
    <dgm:cxn modelId="{7B47EA30-241C-FD41-9BAF-5ED9D0213F8C}" type="presOf" srcId="{84F99550-9EE9-0A45-8716-17E0BBE389BD}" destId="{9B9CD652-B24E-1D41-BB75-11726F790A3B}" srcOrd="0" destOrd="0" presId="urn:microsoft.com/office/officeart/2005/8/layout/chevron1"/>
    <dgm:cxn modelId="{F8FE4F3F-234F-0747-AFB1-DC7851F666D1}" srcId="{35CF2184-23C1-554C-AA8B-07A32BA4F5FC}" destId="{570C257D-48CA-A54E-A9E4-7F1CF73D0345}" srcOrd="0" destOrd="0" parTransId="{1D34C1FE-AE83-0D4B-AB14-8A4D330EA8EA}" sibTransId="{2B14C225-42C3-384A-ABA0-BE8A912FC6F2}"/>
    <dgm:cxn modelId="{9236186A-F179-FA4D-AD48-7CD958563747}" srcId="{35CF2184-23C1-554C-AA8B-07A32BA4F5FC}" destId="{66A8A5AE-4366-B941-9BD7-17C4C85C3733}" srcOrd="4" destOrd="0" parTransId="{5510BC70-714E-9F4F-ADF2-D5A4819BFAF4}" sibTransId="{AA225444-9B2E-4B47-8FC0-67FF7DFC0CA1}"/>
    <dgm:cxn modelId="{CD00FC6B-86CC-7E4C-B227-D857614CB7A3}" srcId="{35CF2184-23C1-554C-AA8B-07A32BA4F5FC}" destId="{84F99550-9EE9-0A45-8716-17E0BBE389BD}" srcOrd="2" destOrd="0" parTransId="{2161A5A4-EFDC-394B-AD40-CA9C3DDC7B9E}" sibTransId="{3D0A59A8-0405-CD41-8E25-A56612AAAD66}"/>
    <dgm:cxn modelId="{EC1CDE77-C8F4-BA4F-B564-FFF0578726AA}" srcId="{35CF2184-23C1-554C-AA8B-07A32BA4F5FC}" destId="{780B387E-78D3-D346-A9CC-DBF588EFD5AE}" srcOrd="3" destOrd="0" parTransId="{8B767E99-65D0-134C-A5F2-966EB5885D92}" sibTransId="{CAC70626-4BC8-E34F-8042-77EFB062D913}"/>
    <dgm:cxn modelId="{65E773BE-7E6F-C44E-B371-E0F2C931451A}" type="presOf" srcId="{570C257D-48CA-A54E-A9E4-7F1CF73D0345}" destId="{4FF3F7E4-34E3-7345-ADDC-6329F37ED8B9}" srcOrd="0" destOrd="0" presId="urn:microsoft.com/office/officeart/2005/8/layout/chevron1"/>
    <dgm:cxn modelId="{870A7CEB-A343-8B49-8A11-78DA9C5E255C}" type="presOf" srcId="{780B387E-78D3-D346-A9CC-DBF588EFD5AE}" destId="{380D111B-7F45-8247-801A-805F04658BDA}" srcOrd="0" destOrd="0" presId="urn:microsoft.com/office/officeart/2005/8/layout/chevron1"/>
    <dgm:cxn modelId="{93E15CED-3A3A-3742-86DB-FA6F594916BD}" type="presOf" srcId="{FDD641B0-70D2-A64A-8A82-CDA11BB8C42A}" destId="{DF7CB182-401C-FF4D-9EFC-BB35632B0217}" srcOrd="0" destOrd="0" presId="urn:microsoft.com/office/officeart/2005/8/layout/chevron1"/>
    <dgm:cxn modelId="{D999C4F4-C07B-CD42-B845-53EECB06E00B}" srcId="{35CF2184-23C1-554C-AA8B-07A32BA4F5FC}" destId="{FDD641B0-70D2-A64A-8A82-CDA11BB8C42A}" srcOrd="1" destOrd="0" parTransId="{688AC2B4-C0DD-C647-9C47-A1A051FB7F18}" sibTransId="{D4553FCA-B9DB-E94D-A80A-B453672AF485}"/>
    <dgm:cxn modelId="{60ACD12D-ED29-434E-9C56-C0EA44A0F764}" type="presParOf" srcId="{C2CDE327-8C4C-1C40-A804-4C920ED183B7}" destId="{4FF3F7E4-34E3-7345-ADDC-6329F37ED8B9}" srcOrd="0" destOrd="0" presId="urn:microsoft.com/office/officeart/2005/8/layout/chevron1"/>
    <dgm:cxn modelId="{F8426F68-871A-1144-9326-1E6AC5B7C36B}" type="presParOf" srcId="{C2CDE327-8C4C-1C40-A804-4C920ED183B7}" destId="{9CE7B0DD-1AB4-1444-B8D7-147B24DB4D6B}" srcOrd="1" destOrd="0" presId="urn:microsoft.com/office/officeart/2005/8/layout/chevron1"/>
    <dgm:cxn modelId="{B1CF32EC-4465-194E-A772-7649BA79D49C}" type="presParOf" srcId="{C2CDE327-8C4C-1C40-A804-4C920ED183B7}" destId="{DF7CB182-401C-FF4D-9EFC-BB35632B0217}" srcOrd="2" destOrd="0" presId="urn:microsoft.com/office/officeart/2005/8/layout/chevron1"/>
    <dgm:cxn modelId="{06B82A33-BEC6-E14C-BBAB-1BF56EACE845}" type="presParOf" srcId="{C2CDE327-8C4C-1C40-A804-4C920ED183B7}" destId="{0E825F2B-1432-F245-8791-6EAEEE74C517}" srcOrd="3" destOrd="0" presId="urn:microsoft.com/office/officeart/2005/8/layout/chevron1"/>
    <dgm:cxn modelId="{55CDDA5A-0EBC-C04B-8CA1-140EBAA35CB6}" type="presParOf" srcId="{C2CDE327-8C4C-1C40-A804-4C920ED183B7}" destId="{9B9CD652-B24E-1D41-BB75-11726F790A3B}" srcOrd="4" destOrd="0" presId="urn:microsoft.com/office/officeart/2005/8/layout/chevron1"/>
    <dgm:cxn modelId="{277D588D-D24D-8B4C-9447-5DD028D9982E}" type="presParOf" srcId="{C2CDE327-8C4C-1C40-A804-4C920ED183B7}" destId="{74BD5BDF-7242-2248-BB85-B0EBDE8734C2}" srcOrd="5" destOrd="0" presId="urn:microsoft.com/office/officeart/2005/8/layout/chevron1"/>
    <dgm:cxn modelId="{F20F61FE-7242-514B-876A-E8D80FF70A75}" type="presParOf" srcId="{C2CDE327-8C4C-1C40-A804-4C920ED183B7}" destId="{380D111B-7F45-8247-801A-805F04658BDA}" srcOrd="6" destOrd="0" presId="urn:microsoft.com/office/officeart/2005/8/layout/chevron1"/>
    <dgm:cxn modelId="{B3611DC7-A1E1-3C40-AD7D-78C09BB521EC}" type="presParOf" srcId="{C2CDE327-8C4C-1C40-A804-4C920ED183B7}" destId="{7AC92662-29B6-B843-8CAA-422ECAC2B78E}" srcOrd="7" destOrd="0" presId="urn:microsoft.com/office/officeart/2005/8/layout/chevron1"/>
    <dgm:cxn modelId="{03A44135-1DC5-DC4B-8E0B-C0B65E1FAB2E}" type="presParOf" srcId="{C2CDE327-8C4C-1C40-A804-4C920ED183B7}" destId="{EEEA7668-4E62-B749-A171-A9F18B4E0C3A}" srcOrd="8" destOrd="0" presId="urn:microsoft.com/office/officeart/2005/8/layout/chevron1"/>
  </dgm:cxnLst>
  <dgm:bg>
    <a:noFill/>
  </dgm:bg>
  <dgm:whole>
    <a:ln>
      <a:solidFill>
        <a:schemeClr val="tx1">
          <a:lumMod val="20000"/>
          <a:lumOff val="8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5CF2184-23C1-554C-AA8B-07A32BA4F5FC}" type="doc">
      <dgm:prSet loTypeId="urn:microsoft.com/office/officeart/2005/8/layout/chevron1" loCatId="" qsTypeId="urn:microsoft.com/office/officeart/2005/8/quickstyle/simple2" qsCatId="simple" csTypeId="urn:microsoft.com/office/officeart/2005/8/colors/accent1_2" csCatId="accent1" phldr="1"/>
      <dgm:spPr/>
    </dgm:pt>
    <dgm:pt modelId="{570C257D-48CA-A54E-A9E4-7F1CF73D0345}">
      <dgm:prSet phldrT="[Text]" custT="1"/>
      <dgm:spPr>
        <a:solidFill>
          <a:srgbClr val="205732">
            <a:alpha val="85000"/>
          </a:srgbClr>
        </a:solidFill>
      </dgm:spPr>
      <dgm:t>
        <a:bodyPr/>
        <a:lstStyle/>
        <a:p>
          <a:r>
            <a:rPr lang="en-US" sz="1400" b="1" dirty="0"/>
            <a:t>Background</a:t>
          </a:r>
        </a:p>
      </dgm:t>
    </dgm:pt>
    <dgm:pt modelId="{1D34C1FE-AE83-0D4B-AB14-8A4D330EA8EA}" type="parTrans" cxnId="{F8FE4F3F-234F-0747-AFB1-DC7851F666D1}">
      <dgm:prSet/>
      <dgm:spPr/>
      <dgm:t>
        <a:bodyPr/>
        <a:lstStyle/>
        <a:p>
          <a:endParaRPr lang="en-US" sz="1400" b="1"/>
        </a:p>
      </dgm:t>
    </dgm:pt>
    <dgm:pt modelId="{2B14C225-42C3-384A-ABA0-BE8A912FC6F2}" type="sibTrans" cxnId="{F8FE4F3F-234F-0747-AFB1-DC7851F666D1}">
      <dgm:prSet/>
      <dgm:spPr/>
      <dgm:t>
        <a:bodyPr/>
        <a:lstStyle/>
        <a:p>
          <a:endParaRPr lang="en-US" sz="1400" b="1"/>
        </a:p>
      </dgm:t>
    </dgm:pt>
    <dgm:pt modelId="{FDD641B0-70D2-A64A-8A82-CDA11BB8C42A}">
      <dgm:prSet phldrT="[Text]" custT="1"/>
      <dgm:spPr>
        <a:solidFill>
          <a:srgbClr val="205732">
            <a:alpha val="85000"/>
          </a:srgbClr>
        </a:solidFill>
      </dgm:spPr>
      <dgm:t>
        <a:bodyPr/>
        <a:lstStyle/>
        <a:p>
          <a:r>
            <a:rPr lang="en-US" sz="1400" b="1" dirty="0"/>
            <a:t>Gap &amp; Aim</a:t>
          </a:r>
        </a:p>
      </dgm:t>
    </dgm:pt>
    <dgm:pt modelId="{688AC2B4-C0DD-C647-9C47-A1A051FB7F18}" type="parTrans" cxnId="{D999C4F4-C07B-CD42-B845-53EECB06E00B}">
      <dgm:prSet/>
      <dgm:spPr/>
      <dgm:t>
        <a:bodyPr/>
        <a:lstStyle/>
        <a:p>
          <a:endParaRPr lang="en-US" sz="1400" b="1"/>
        </a:p>
      </dgm:t>
    </dgm:pt>
    <dgm:pt modelId="{D4553FCA-B9DB-E94D-A80A-B453672AF485}" type="sibTrans" cxnId="{D999C4F4-C07B-CD42-B845-53EECB06E00B}">
      <dgm:prSet/>
      <dgm:spPr/>
      <dgm:t>
        <a:bodyPr/>
        <a:lstStyle/>
        <a:p>
          <a:endParaRPr lang="en-US" sz="1400" b="1"/>
        </a:p>
      </dgm:t>
    </dgm:pt>
    <dgm:pt modelId="{84F99550-9EE9-0A45-8716-17E0BBE389BD}">
      <dgm:prSet phldrT="[Text]" custT="1"/>
      <dgm:spPr>
        <a:solidFill>
          <a:srgbClr val="971B2F">
            <a:alpha val="85000"/>
          </a:srgbClr>
        </a:solidFill>
        <a:ln>
          <a:solidFill>
            <a:schemeClr val="lt1">
              <a:hueOff val="0"/>
              <a:satOff val="0"/>
              <a:lumOff val="0"/>
            </a:schemeClr>
          </a:solidFill>
        </a:ln>
      </dgm:spPr>
      <dgm:t>
        <a:bodyPr/>
        <a:lstStyle/>
        <a:p>
          <a:r>
            <a:rPr lang="en-US" sz="1400" b="1" dirty="0"/>
            <a:t>Methods</a:t>
          </a:r>
        </a:p>
      </dgm:t>
    </dgm:pt>
    <dgm:pt modelId="{2161A5A4-EFDC-394B-AD40-CA9C3DDC7B9E}" type="parTrans" cxnId="{CD00FC6B-86CC-7E4C-B227-D857614CB7A3}">
      <dgm:prSet/>
      <dgm:spPr/>
      <dgm:t>
        <a:bodyPr/>
        <a:lstStyle/>
        <a:p>
          <a:endParaRPr lang="en-US" sz="1400" b="1"/>
        </a:p>
      </dgm:t>
    </dgm:pt>
    <dgm:pt modelId="{3D0A59A8-0405-CD41-8E25-A56612AAAD66}" type="sibTrans" cxnId="{CD00FC6B-86CC-7E4C-B227-D857614CB7A3}">
      <dgm:prSet/>
      <dgm:spPr/>
      <dgm:t>
        <a:bodyPr/>
        <a:lstStyle/>
        <a:p>
          <a:endParaRPr lang="en-US" sz="1400" b="1"/>
        </a:p>
      </dgm:t>
    </dgm:pt>
    <dgm:pt modelId="{780B387E-78D3-D346-A9CC-DBF588EFD5AE}">
      <dgm:prSet phldrT="[Text]" custT="1"/>
      <dgm:spPr>
        <a:solidFill>
          <a:schemeClr val="accent2">
            <a:alpha val="85000"/>
          </a:schemeClr>
        </a:solidFill>
      </dgm:spPr>
      <dgm:t>
        <a:bodyPr/>
        <a:lstStyle/>
        <a:p>
          <a:r>
            <a:rPr lang="en-US" sz="1400" b="1" dirty="0"/>
            <a:t>Results</a:t>
          </a:r>
        </a:p>
      </dgm:t>
    </dgm:pt>
    <dgm:pt modelId="{8B767E99-65D0-134C-A5F2-966EB5885D92}" type="parTrans" cxnId="{EC1CDE77-C8F4-BA4F-B564-FFF0578726AA}">
      <dgm:prSet/>
      <dgm:spPr/>
      <dgm:t>
        <a:bodyPr/>
        <a:lstStyle/>
        <a:p>
          <a:endParaRPr lang="en-US" sz="1400" b="1"/>
        </a:p>
      </dgm:t>
    </dgm:pt>
    <dgm:pt modelId="{CAC70626-4BC8-E34F-8042-77EFB062D913}" type="sibTrans" cxnId="{EC1CDE77-C8F4-BA4F-B564-FFF0578726AA}">
      <dgm:prSet/>
      <dgm:spPr/>
      <dgm:t>
        <a:bodyPr/>
        <a:lstStyle/>
        <a:p>
          <a:endParaRPr lang="en-US" sz="1400" b="1"/>
        </a:p>
      </dgm:t>
    </dgm:pt>
    <dgm:pt modelId="{66A8A5AE-4366-B941-9BD7-17C4C85C3733}">
      <dgm:prSet phldrT="[Text]" custT="1"/>
      <dgm:spPr>
        <a:solidFill>
          <a:schemeClr val="accent2">
            <a:alpha val="85000"/>
          </a:schemeClr>
        </a:solidFill>
      </dgm:spPr>
      <dgm:t>
        <a:bodyPr/>
        <a:lstStyle/>
        <a:p>
          <a:r>
            <a:rPr lang="en-US" sz="1400" b="1" dirty="0"/>
            <a:t>Implications</a:t>
          </a:r>
        </a:p>
      </dgm:t>
    </dgm:pt>
    <dgm:pt modelId="{5510BC70-714E-9F4F-ADF2-D5A4819BFAF4}" type="parTrans" cxnId="{9236186A-F179-FA4D-AD48-7CD958563747}">
      <dgm:prSet/>
      <dgm:spPr/>
      <dgm:t>
        <a:bodyPr/>
        <a:lstStyle/>
        <a:p>
          <a:endParaRPr lang="en-US" sz="1400" b="1"/>
        </a:p>
      </dgm:t>
    </dgm:pt>
    <dgm:pt modelId="{AA225444-9B2E-4B47-8FC0-67FF7DFC0CA1}" type="sibTrans" cxnId="{9236186A-F179-FA4D-AD48-7CD958563747}">
      <dgm:prSet/>
      <dgm:spPr/>
      <dgm:t>
        <a:bodyPr/>
        <a:lstStyle/>
        <a:p>
          <a:endParaRPr lang="en-US" sz="1400" b="1"/>
        </a:p>
      </dgm:t>
    </dgm:pt>
    <dgm:pt modelId="{C2CDE327-8C4C-1C40-A804-4C920ED183B7}" type="pres">
      <dgm:prSet presAssocID="{35CF2184-23C1-554C-AA8B-07A32BA4F5FC}" presName="Name0" presStyleCnt="0">
        <dgm:presLayoutVars>
          <dgm:dir/>
          <dgm:animLvl val="lvl"/>
          <dgm:resizeHandles val="exact"/>
        </dgm:presLayoutVars>
      </dgm:prSet>
      <dgm:spPr/>
    </dgm:pt>
    <dgm:pt modelId="{4FF3F7E4-34E3-7345-ADDC-6329F37ED8B9}" type="pres">
      <dgm:prSet presAssocID="{570C257D-48CA-A54E-A9E4-7F1CF73D0345}" presName="parTxOnly" presStyleLbl="node1" presStyleIdx="0" presStyleCnt="5">
        <dgm:presLayoutVars>
          <dgm:chMax val="0"/>
          <dgm:chPref val="0"/>
          <dgm:bulletEnabled val="1"/>
        </dgm:presLayoutVars>
      </dgm:prSet>
      <dgm:spPr/>
    </dgm:pt>
    <dgm:pt modelId="{9CE7B0DD-1AB4-1444-B8D7-147B24DB4D6B}" type="pres">
      <dgm:prSet presAssocID="{2B14C225-42C3-384A-ABA0-BE8A912FC6F2}" presName="parTxOnlySpace" presStyleCnt="0"/>
      <dgm:spPr/>
    </dgm:pt>
    <dgm:pt modelId="{DF7CB182-401C-FF4D-9EFC-BB35632B0217}" type="pres">
      <dgm:prSet presAssocID="{FDD641B0-70D2-A64A-8A82-CDA11BB8C42A}" presName="parTxOnly" presStyleLbl="node1" presStyleIdx="1" presStyleCnt="5">
        <dgm:presLayoutVars>
          <dgm:chMax val="0"/>
          <dgm:chPref val="0"/>
          <dgm:bulletEnabled val="1"/>
        </dgm:presLayoutVars>
      </dgm:prSet>
      <dgm:spPr/>
    </dgm:pt>
    <dgm:pt modelId="{0E825F2B-1432-F245-8791-6EAEEE74C517}" type="pres">
      <dgm:prSet presAssocID="{D4553FCA-B9DB-E94D-A80A-B453672AF485}" presName="parTxOnlySpace" presStyleCnt="0"/>
      <dgm:spPr/>
    </dgm:pt>
    <dgm:pt modelId="{9B9CD652-B24E-1D41-BB75-11726F790A3B}" type="pres">
      <dgm:prSet presAssocID="{84F99550-9EE9-0A45-8716-17E0BBE389BD}" presName="parTxOnly" presStyleLbl="node1" presStyleIdx="2" presStyleCnt="5">
        <dgm:presLayoutVars>
          <dgm:chMax val="0"/>
          <dgm:chPref val="0"/>
          <dgm:bulletEnabled val="1"/>
        </dgm:presLayoutVars>
      </dgm:prSet>
      <dgm:spPr/>
    </dgm:pt>
    <dgm:pt modelId="{74BD5BDF-7242-2248-BB85-B0EBDE8734C2}" type="pres">
      <dgm:prSet presAssocID="{3D0A59A8-0405-CD41-8E25-A56612AAAD66}" presName="parTxOnlySpace" presStyleCnt="0"/>
      <dgm:spPr/>
    </dgm:pt>
    <dgm:pt modelId="{380D111B-7F45-8247-801A-805F04658BDA}" type="pres">
      <dgm:prSet presAssocID="{780B387E-78D3-D346-A9CC-DBF588EFD5AE}" presName="parTxOnly" presStyleLbl="node1" presStyleIdx="3" presStyleCnt="5">
        <dgm:presLayoutVars>
          <dgm:chMax val="0"/>
          <dgm:chPref val="0"/>
          <dgm:bulletEnabled val="1"/>
        </dgm:presLayoutVars>
      </dgm:prSet>
      <dgm:spPr/>
    </dgm:pt>
    <dgm:pt modelId="{7AC92662-29B6-B843-8CAA-422ECAC2B78E}" type="pres">
      <dgm:prSet presAssocID="{CAC70626-4BC8-E34F-8042-77EFB062D913}" presName="parTxOnlySpace" presStyleCnt="0"/>
      <dgm:spPr/>
    </dgm:pt>
    <dgm:pt modelId="{EEEA7668-4E62-B749-A171-A9F18B4E0C3A}" type="pres">
      <dgm:prSet presAssocID="{66A8A5AE-4366-B941-9BD7-17C4C85C3733}" presName="parTxOnly" presStyleLbl="node1" presStyleIdx="4" presStyleCnt="5" custScaleX="87405">
        <dgm:presLayoutVars>
          <dgm:chMax val="0"/>
          <dgm:chPref val="0"/>
          <dgm:bulletEnabled val="1"/>
        </dgm:presLayoutVars>
      </dgm:prSet>
      <dgm:spPr/>
    </dgm:pt>
  </dgm:ptLst>
  <dgm:cxnLst>
    <dgm:cxn modelId="{4E4BDA03-67B0-CE44-B4B9-5D01C550B657}" type="presOf" srcId="{35CF2184-23C1-554C-AA8B-07A32BA4F5FC}" destId="{C2CDE327-8C4C-1C40-A804-4C920ED183B7}" srcOrd="0" destOrd="0" presId="urn:microsoft.com/office/officeart/2005/8/layout/chevron1"/>
    <dgm:cxn modelId="{90BC7506-B15B-0745-B7A5-03A604A59615}" type="presOf" srcId="{66A8A5AE-4366-B941-9BD7-17C4C85C3733}" destId="{EEEA7668-4E62-B749-A171-A9F18B4E0C3A}" srcOrd="0" destOrd="0" presId="urn:microsoft.com/office/officeart/2005/8/layout/chevron1"/>
    <dgm:cxn modelId="{7B47EA30-241C-FD41-9BAF-5ED9D0213F8C}" type="presOf" srcId="{84F99550-9EE9-0A45-8716-17E0BBE389BD}" destId="{9B9CD652-B24E-1D41-BB75-11726F790A3B}" srcOrd="0" destOrd="0" presId="urn:microsoft.com/office/officeart/2005/8/layout/chevron1"/>
    <dgm:cxn modelId="{F8FE4F3F-234F-0747-AFB1-DC7851F666D1}" srcId="{35CF2184-23C1-554C-AA8B-07A32BA4F5FC}" destId="{570C257D-48CA-A54E-A9E4-7F1CF73D0345}" srcOrd="0" destOrd="0" parTransId="{1D34C1FE-AE83-0D4B-AB14-8A4D330EA8EA}" sibTransId="{2B14C225-42C3-384A-ABA0-BE8A912FC6F2}"/>
    <dgm:cxn modelId="{9236186A-F179-FA4D-AD48-7CD958563747}" srcId="{35CF2184-23C1-554C-AA8B-07A32BA4F5FC}" destId="{66A8A5AE-4366-B941-9BD7-17C4C85C3733}" srcOrd="4" destOrd="0" parTransId="{5510BC70-714E-9F4F-ADF2-D5A4819BFAF4}" sibTransId="{AA225444-9B2E-4B47-8FC0-67FF7DFC0CA1}"/>
    <dgm:cxn modelId="{CD00FC6B-86CC-7E4C-B227-D857614CB7A3}" srcId="{35CF2184-23C1-554C-AA8B-07A32BA4F5FC}" destId="{84F99550-9EE9-0A45-8716-17E0BBE389BD}" srcOrd="2" destOrd="0" parTransId="{2161A5A4-EFDC-394B-AD40-CA9C3DDC7B9E}" sibTransId="{3D0A59A8-0405-CD41-8E25-A56612AAAD66}"/>
    <dgm:cxn modelId="{EC1CDE77-C8F4-BA4F-B564-FFF0578726AA}" srcId="{35CF2184-23C1-554C-AA8B-07A32BA4F5FC}" destId="{780B387E-78D3-D346-A9CC-DBF588EFD5AE}" srcOrd="3" destOrd="0" parTransId="{8B767E99-65D0-134C-A5F2-966EB5885D92}" sibTransId="{CAC70626-4BC8-E34F-8042-77EFB062D913}"/>
    <dgm:cxn modelId="{65E773BE-7E6F-C44E-B371-E0F2C931451A}" type="presOf" srcId="{570C257D-48CA-A54E-A9E4-7F1CF73D0345}" destId="{4FF3F7E4-34E3-7345-ADDC-6329F37ED8B9}" srcOrd="0" destOrd="0" presId="urn:microsoft.com/office/officeart/2005/8/layout/chevron1"/>
    <dgm:cxn modelId="{870A7CEB-A343-8B49-8A11-78DA9C5E255C}" type="presOf" srcId="{780B387E-78D3-D346-A9CC-DBF588EFD5AE}" destId="{380D111B-7F45-8247-801A-805F04658BDA}" srcOrd="0" destOrd="0" presId="urn:microsoft.com/office/officeart/2005/8/layout/chevron1"/>
    <dgm:cxn modelId="{93E15CED-3A3A-3742-86DB-FA6F594916BD}" type="presOf" srcId="{FDD641B0-70D2-A64A-8A82-CDA11BB8C42A}" destId="{DF7CB182-401C-FF4D-9EFC-BB35632B0217}" srcOrd="0" destOrd="0" presId="urn:microsoft.com/office/officeart/2005/8/layout/chevron1"/>
    <dgm:cxn modelId="{D999C4F4-C07B-CD42-B845-53EECB06E00B}" srcId="{35CF2184-23C1-554C-AA8B-07A32BA4F5FC}" destId="{FDD641B0-70D2-A64A-8A82-CDA11BB8C42A}" srcOrd="1" destOrd="0" parTransId="{688AC2B4-C0DD-C647-9C47-A1A051FB7F18}" sibTransId="{D4553FCA-B9DB-E94D-A80A-B453672AF485}"/>
    <dgm:cxn modelId="{60ACD12D-ED29-434E-9C56-C0EA44A0F764}" type="presParOf" srcId="{C2CDE327-8C4C-1C40-A804-4C920ED183B7}" destId="{4FF3F7E4-34E3-7345-ADDC-6329F37ED8B9}" srcOrd="0" destOrd="0" presId="urn:microsoft.com/office/officeart/2005/8/layout/chevron1"/>
    <dgm:cxn modelId="{F8426F68-871A-1144-9326-1E6AC5B7C36B}" type="presParOf" srcId="{C2CDE327-8C4C-1C40-A804-4C920ED183B7}" destId="{9CE7B0DD-1AB4-1444-B8D7-147B24DB4D6B}" srcOrd="1" destOrd="0" presId="urn:microsoft.com/office/officeart/2005/8/layout/chevron1"/>
    <dgm:cxn modelId="{B1CF32EC-4465-194E-A772-7649BA79D49C}" type="presParOf" srcId="{C2CDE327-8C4C-1C40-A804-4C920ED183B7}" destId="{DF7CB182-401C-FF4D-9EFC-BB35632B0217}" srcOrd="2" destOrd="0" presId="urn:microsoft.com/office/officeart/2005/8/layout/chevron1"/>
    <dgm:cxn modelId="{06B82A33-BEC6-E14C-BBAB-1BF56EACE845}" type="presParOf" srcId="{C2CDE327-8C4C-1C40-A804-4C920ED183B7}" destId="{0E825F2B-1432-F245-8791-6EAEEE74C517}" srcOrd="3" destOrd="0" presId="urn:microsoft.com/office/officeart/2005/8/layout/chevron1"/>
    <dgm:cxn modelId="{55CDDA5A-0EBC-C04B-8CA1-140EBAA35CB6}" type="presParOf" srcId="{C2CDE327-8C4C-1C40-A804-4C920ED183B7}" destId="{9B9CD652-B24E-1D41-BB75-11726F790A3B}" srcOrd="4" destOrd="0" presId="urn:microsoft.com/office/officeart/2005/8/layout/chevron1"/>
    <dgm:cxn modelId="{277D588D-D24D-8B4C-9447-5DD028D9982E}" type="presParOf" srcId="{C2CDE327-8C4C-1C40-A804-4C920ED183B7}" destId="{74BD5BDF-7242-2248-BB85-B0EBDE8734C2}" srcOrd="5" destOrd="0" presId="urn:microsoft.com/office/officeart/2005/8/layout/chevron1"/>
    <dgm:cxn modelId="{F20F61FE-7242-514B-876A-E8D80FF70A75}" type="presParOf" srcId="{C2CDE327-8C4C-1C40-A804-4C920ED183B7}" destId="{380D111B-7F45-8247-801A-805F04658BDA}" srcOrd="6" destOrd="0" presId="urn:microsoft.com/office/officeart/2005/8/layout/chevron1"/>
    <dgm:cxn modelId="{B3611DC7-A1E1-3C40-AD7D-78C09BB521EC}" type="presParOf" srcId="{C2CDE327-8C4C-1C40-A804-4C920ED183B7}" destId="{7AC92662-29B6-B843-8CAA-422ECAC2B78E}" srcOrd="7" destOrd="0" presId="urn:microsoft.com/office/officeart/2005/8/layout/chevron1"/>
    <dgm:cxn modelId="{03A44135-1DC5-DC4B-8E0B-C0B65E1FAB2E}" type="presParOf" srcId="{C2CDE327-8C4C-1C40-A804-4C920ED183B7}" destId="{EEEA7668-4E62-B749-A171-A9F18B4E0C3A}" srcOrd="8" destOrd="0" presId="urn:microsoft.com/office/officeart/2005/8/layout/chevron1"/>
  </dgm:cxnLst>
  <dgm:bg>
    <a:noFill/>
  </dgm:bg>
  <dgm:whole>
    <a:ln>
      <a:solidFill>
        <a:schemeClr val="tx1">
          <a:lumMod val="20000"/>
          <a:lumOff val="8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61A6615-AFEB-402A-A8F9-4CA8663E8BA5}"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B400C3D1-71AF-44F1-8315-9D6D6B572D32}">
      <dgm:prSet custT="1"/>
      <dgm:spPr/>
      <dgm:t>
        <a:bodyPr/>
        <a:lstStyle/>
        <a:p>
          <a:r>
            <a:rPr lang="en-US" sz="3200" dirty="0"/>
            <a:t>System accumulation and formal instability (R1-R4)</a:t>
          </a:r>
        </a:p>
      </dgm:t>
    </dgm:pt>
    <dgm:pt modelId="{DCBF5BAF-E1FB-4E44-B64B-B2ABC97AF812}" type="parTrans" cxnId="{1979E000-0BE2-41CF-B5CA-208FF82A58C5}">
      <dgm:prSet/>
      <dgm:spPr/>
      <dgm:t>
        <a:bodyPr/>
        <a:lstStyle/>
        <a:p>
          <a:endParaRPr lang="en-US"/>
        </a:p>
      </dgm:t>
    </dgm:pt>
    <dgm:pt modelId="{9A496501-CD36-4709-9D0F-9DE8DA0414B6}" type="sibTrans" cxnId="{1979E000-0BE2-41CF-B5CA-208FF82A58C5}">
      <dgm:prSet/>
      <dgm:spPr/>
      <dgm:t>
        <a:bodyPr/>
        <a:lstStyle/>
        <a:p>
          <a:endParaRPr lang="en-US"/>
        </a:p>
      </dgm:t>
    </dgm:pt>
    <dgm:pt modelId="{8E7D6C0D-F43A-486B-9AE2-285FED2D052E}">
      <dgm:prSet custT="1"/>
      <dgm:spPr/>
      <dgm:t>
        <a:bodyPr/>
        <a:lstStyle/>
        <a:p>
          <a:r>
            <a:rPr lang="en-US" sz="3200" dirty="0"/>
            <a:t>Family adjustment and escalation (R5-7)</a:t>
          </a:r>
        </a:p>
      </dgm:t>
    </dgm:pt>
    <dgm:pt modelId="{072CF910-ED75-41E0-B99F-A42CE0D194F3}" type="parTrans" cxnId="{AA736C9A-E45D-4431-832F-5F413BD8CB27}">
      <dgm:prSet/>
      <dgm:spPr/>
      <dgm:t>
        <a:bodyPr/>
        <a:lstStyle/>
        <a:p>
          <a:endParaRPr lang="en-US"/>
        </a:p>
      </dgm:t>
    </dgm:pt>
    <dgm:pt modelId="{122B33BA-C87A-430A-82C9-95DFC755ED10}" type="sibTrans" cxnId="{AA736C9A-E45D-4431-832F-5F413BD8CB27}">
      <dgm:prSet/>
      <dgm:spPr/>
      <dgm:t>
        <a:bodyPr/>
        <a:lstStyle/>
        <a:p>
          <a:endParaRPr lang="en-US"/>
        </a:p>
      </dgm:t>
    </dgm:pt>
    <dgm:pt modelId="{13796CE9-166A-4EFE-AE4D-64AAD528882B}">
      <dgm:prSet custT="1"/>
      <dgm:spPr/>
      <dgm:t>
        <a:bodyPr/>
        <a:lstStyle/>
        <a:p>
          <a:r>
            <a:rPr lang="en-US" sz="3200" dirty="0"/>
            <a:t>Commitment and informal instability (R8)</a:t>
          </a:r>
        </a:p>
      </dgm:t>
    </dgm:pt>
    <dgm:pt modelId="{4E858300-97EB-482D-9DB1-F91324929C2A}" type="parTrans" cxnId="{9152AABB-B3D6-4E3C-88B7-908FA2C3A7DC}">
      <dgm:prSet/>
      <dgm:spPr/>
      <dgm:t>
        <a:bodyPr/>
        <a:lstStyle/>
        <a:p>
          <a:endParaRPr lang="en-US"/>
        </a:p>
      </dgm:t>
    </dgm:pt>
    <dgm:pt modelId="{C0C85897-331E-4EA3-B028-9E494B2576EA}" type="sibTrans" cxnId="{9152AABB-B3D6-4E3C-88B7-908FA2C3A7DC}">
      <dgm:prSet/>
      <dgm:spPr/>
      <dgm:t>
        <a:bodyPr/>
        <a:lstStyle/>
        <a:p>
          <a:endParaRPr lang="en-US"/>
        </a:p>
      </dgm:t>
    </dgm:pt>
    <dgm:pt modelId="{02ED1ECB-7F69-F840-8A7E-234BA39549DC}" type="pres">
      <dgm:prSet presAssocID="{961A6615-AFEB-402A-A8F9-4CA8663E8BA5}" presName="vert0" presStyleCnt="0">
        <dgm:presLayoutVars>
          <dgm:dir/>
          <dgm:animOne val="branch"/>
          <dgm:animLvl val="lvl"/>
        </dgm:presLayoutVars>
      </dgm:prSet>
      <dgm:spPr/>
    </dgm:pt>
    <dgm:pt modelId="{A3A90C92-DF16-9D4B-87E3-DE3E83F357C7}" type="pres">
      <dgm:prSet presAssocID="{B400C3D1-71AF-44F1-8315-9D6D6B572D32}" presName="thickLine" presStyleLbl="alignNode1" presStyleIdx="0" presStyleCnt="3"/>
      <dgm:spPr/>
    </dgm:pt>
    <dgm:pt modelId="{2EA5ADCD-C4D6-6447-B35A-406AB0034EFC}" type="pres">
      <dgm:prSet presAssocID="{B400C3D1-71AF-44F1-8315-9D6D6B572D32}" presName="horz1" presStyleCnt="0"/>
      <dgm:spPr/>
    </dgm:pt>
    <dgm:pt modelId="{6FB45763-23F6-6144-889A-ACF9D493EF8B}" type="pres">
      <dgm:prSet presAssocID="{B400C3D1-71AF-44F1-8315-9D6D6B572D32}" presName="tx1" presStyleLbl="revTx" presStyleIdx="0" presStyleCnt="3"/>
      <dgm:spPr/>
    </dgm:pt>
    <dgm:pt modelId="{8B668871-1B33-634A-BD61-AC2B0078E79D}" type="pres">
      <dgm:prSet presAssocID="{B400C3D1-71AF-44F1-8315-9D6D6B572D32}" presName="vert1" presStyleCnt="0"/>
      <dgm:spPr/>
    </dgm:pt>
    <dgm:pt modelId="{2762921E-D022-D84D-AC3B-824808370D99}" type="pres">
      <dgm:prSet presAssocID="{8E7D6C0D-F43A-486B-9AE2-285FED2D052E}" presName="thickLine" presStyleLbl="alignNode1" presStyleIdx="1" presStyleCnt="3"/>
      <dgm:spPr/>
    </dgm:pt>
    <dgm:pt modelId="{840FB127-194B-1B43-8235-CC7E033FA5FC}" type="pres">
      <dgm:prSet presAssocID="{8E7D6C0D-F43A-486B-9AE2-285FED2D052E}" presName="horz1" presStyleCnt="0"/>
      <dgm:spPr/>
    </dgm:pt>
    <dgm:pt modelId="{473D0328-8D2C-4B4D-A164-C96897165E1F}" type="pres">
      <dgm:prSet presAssocID="{8E7D6C0D-F43A-486B-9AE2-285FED2D052E}" presName="tx1" presStyleLbl="revTx" presStyleIdx="1" presStyleCnt="3"/>
      <dgm:spPr/>
    </dgm:pt>
    <dgm:pt modelId="{4CD24739-913D-1E4A-914B-972A697BF835}" type="pres">
      <dgm:prSet presAssocID="{8E7D6C0D-F43A-486B-9AE2-285FED2D052E}" presName="vert1" presStyleCnt="0"/>
      <dgm:spPr/>
    </dgm:pt>
    <dgm:pt modelId="{A9A703FA-824F-B249-9BD2-98D5B24E4646}" type="pres">
      <dgm:prSet presAssocID="{13796CE9-166A-4EFE-AE4D-64AAD528882B}" presName="thickLine" presStyleLbl="alignNode1" presStyleIdx="2" presStyleCnt="3"/>
      <dgm:spPr/>
    </dgm:pt>
    <dgm:pt modelId="{B16351D9-7CC4-404D-B3C1-3235F147CF12}" type="pres">
      <dgm:prSet presAssocID="{13796CE9-166A-4EFE-AE4D-64AAD528882B}" presName="horz1" presStyleCnt="0"/>
      <dgm:spPr/>
    </dgm:pt>
    <dgm:pt modelId="{D24A2B17-F951-FB40-9AFB-6A61C56AAAA7}" type="pres">
      <dgm:prSet presAssocID="{13796CE9-166A-4EFE-AE4D-64AAD528882B}" presName="tx1" presStyleLbl="revTx" presStyleIdx="2" presStyleCnt="3"/>
      <dgm:spPr/>
    </dgm:pt>
    <dgm:pt modelId="{6F1CE09B-6D38-2640-92FB-2E531F6775C7}" type="pres">
      <dgm:prSet presAssocID="{13796CE9-166A-4EFE-AE4D-64AAD528882B}" presName="vert1" presStyleCnt="0"/>
      <dgm:spPr/>
    </dgm:pt>
  </dgm:ptLst>
  <dgm:cxnLst>
    <dgm:cxn modelId="{1979E000-0BE2-41CF-B5CA-208FF82A58C5}" srcId="{961A6615-AFEB-402A-A8F9-4CA8663E8BA5}" destId="{B400C3D1-71AF-44F1-8315-9D6D6B572D32}" srcOrd="0" destOrd="0" parTransId="{DCBF5BAF-E1FB-4E44-B64B-B2ABC97AF812}" sibTransId="{9A496501-CD36-4709-9D0F-9DE8DA0414B6}"/>
    <dgm:cxn modelId="{3207C302-7352-4A4D-9FBF-D15652A653F9}" type="presOf" srcId="{13796CE9-166A-4EFE-AE4D-64AAD528882B}" destId="{D24A2B17-F951-FB40-9AFB-6A61C56AAAA7}" srcOrd="0" destOrd="0" presId="urn:microsoft.com/office/officeart/2008/layout/LinedList"/>
    <dgm:cxn modelId="{6799F345-8212-7D4B-B251-F7728105D5E1}" type="presOf" srcId="{961A6615-AFEB-402A-A8F9-4CA8663E8BA5}" destId="{02ED1ECB-7F69-F840-8A7E-234BA39549DC}" srcOrd="0" destOrd="0" presId="urn:microsoft.com/office/officeart/2008/layout/LinedList"/>
    <dgm:cxn modelId="{0202765F-7D2B-0D4D-B995-610C6D14BD7A}" type="presOf" srcId="{8E7D6C0D-F43A-486B-9AE2-285FED2D052E}" destId="{473D0328-8D2C-4B4D-A164-C96897165E1F}" srcOrd="0" destOrd="0" presId="urn:microsoft.com/office/officeart/2008/layout/LinedList"/>
    <dgm:cxn modelId="{AA736C9A-E45D-4431-832F-5F413BD8CB27}" srcId="{961A6615-AFEB-402A-A8F9-4CA8663E8BA5}" destId="{8E7D6C0D-F43A-486B-9AE2-285FED2D052E}" srcOrd="1" destOrd="0" parTransId="{072CF910-ED75-41E0-B99F-A42CE0D194F3}" sibTransId="{122B33BA-C87A-430A-82C9-95DFC755ED10}"/>
    <dgm:cxn modelId="{BC5588A0-BEDB-EF4C-8DE0-F11F9065E942}" type="presOf" srcId="{B400C3D1-71AF-44F1-8315-9D6D6B572D32}" destId="{6FB45763-23F6-6144-889A-ACF9D493EF8B}" srcOrd="0" destOrd="0" presId="urn:microsoft.com/office/officeart/2008/layout/LinedList"/>
    <dgm:cxn modelId="{9152AABB-B3D6-4E3C-88B7-908FA2C3A7DC}" srcId="{961A6615-AFEB-402A-A8F9-4CA8663E8BA5}" destId="{13796CE9-166A-4EFE-AE4D-64AAD528882B}" srcOrd="2" destOrd="0" parTransId="{4E858300-97EB-482D-9DB1-F91324929C2A}" sibTransId="{C0C85897-331E-4EA3-B028-9E494B2576EA}"/>
    <dgm:cxn modelId="{FB73A931-4165-704F-AFAD-92C91319D111}" type="presParOf" srcId="{02ED1ECB-7F69-F840-8A7E-234BA39549DC}" destId="{A3A90C92-DF16-9D4B-87E3-DE3E83F357C7}" srcOrd="0" destOrd="0" presId="urn:microsoft.com/office/officeart/2008/layout/LinedList"/>
    <dgm:cxn modelId="{78F6A6CD-78FD-964D-B78F-49DF69B32A3F}" type="presParOf" srcId="{02ED1ECB-7F69-F840-8A7E-234BA39549DC}" destId="{2EA5ADCD-C4D6-6447-B35A-406AB0034EFC}" srcOrd="1" destOrd="0" presId="urn:microsoft.com/office/officeart/2008/layout/LinedList"/>
    <dgm:cxn modelId="{85F61165-C6AC-5D49-86D2-3FCDF550AF21}" type="presParOf" srcId="{2EA5ADCD-C4D6-6447-B35A-406AB0034EFC}" destId="{6FB45763-23F6-6144-889A-ACF9D493EF8B}" srcOrd="0" destOrd="0" presId="urn:microsoft.com/office/officeart/2008/layout/LinedList"/>
    <dgm:cxn modelId="{BCB38583-87AB-4348-B833-01EB23BD86AE}" type="presParOf" srcId="{2EA5ADCD-C4D6-6447-B35A-406AB0034EFC}" destId="{8B668871-1B33-634A-BD61-AC2B0078E79D}" srcOrd="1" destOrd="0" presId="urn:microsoft.com/office/officeart/2008/layout/LinedList"/>
    <dgm:cxn modelId="{7CC9E654-9189-A04F-8207-CD08E29AAD2E}" type="presParOf" srcId="{02ED1ECB-7F69-F840-8A7E-234BA39549DC}" destId="{2762921E-D022-D84D-AC3B-824808370D99}" srcOrd="2" destOrd="0" presId="urn:microsoft.com/office/officeart/2008/layout/LinedList"/>
    <dgm:cxn modelId="{97B60BD2-875C-F140-8CAD-C6F62444A47D}" type="presParOf" srcId="{02ED1ECB-7F69-F840-8A7E-234BA39549DC}" destId="{840FB127-194B-1B43-8235-CC7E033FA5FC}" srcOrd="3" destOrd="0" presId="urn:microsoft.com/office/officeart/2008/layout/LinedList"/>
    <dgm:cxn modelId="{16D4689A-993C-A542-8C20-C9EB7ED8A9D4}" type="presParOf" srcId="{840FB127-194B-1B43-8235-CC7E033FA5FC}" destId="{473D0328-8D2C-4B4D-A164-C96897165E1F}" srcOrd="0" destOrd="0" presId="urn:microsoft.com/office/officeart/2008/layout/LinedList"/>
    <dgm:cxn modelId="{8C5F4B7D-3880-3D4D-BA18-14DF9E3C1CA1}" type="presParOf" srcId="{840FB127-194B-1B43-8235-CC7E033FA5FC}" destId="{4CD24739-913D-1E4A-914B-972A697BF835}" srcOrd="1" destOrd="0" presId="urn:microsoft.com/office/officeart/2008/layout/LinedList"/>
    <dgm:cxn modelId="{8B300261-6BFF-1246-84A7-7BB05F31FF20}" type="presParOf" srcId="{02ED1ECB-7F69-F840-8A7E-234BA39549DC}" destId="{A9A703FA-824F-B249-9BD2-98D5B24E4646}" srcOrd="4" destOrd="0" presId="urn:microsoft.com/office/officeart/2008/layout/LinedList"/>
    <dgm:cxn modelId="{74142D65-5CB0-E142-B00A-0F08FB5D1C64}" type="presParOf" srcId="{02ED1ECB-7F69-F840-8A7E-234BA39549DC}" destId="{B16351D9-7CC4-404D-B3C1-3235F147CF12}" srcOrd="5" destOrd="0" presId="urn:microsoft.com/office/officeart/2008/layout/LinedList"/>
    <dgm:cxn modelId="{547DFCE7-501B-3649-AC98-58BC6DEFC970}" type="presParOf" srcId="{B16351D9-7CC4-404D-B3C1-3235F147CF12}" destId="{D24A2B17-F951-FB40-9AFB-6A61C56AAAA7}" srcOrd="0" destOrd="0" presId="urn:microsoft.com/office/officeart/2008/layout/LinedList"/>
    <dgm:cxn modelId="{0B70D50B-C283-144B-84BD-4DD9CA873339}" type="presParOf" srcId="{B16351D9-7CC4-404D-B3C1-3235F147CF12}" destId="{6F1CE09B-6D38-2640-92FB-2E531F6775C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5CF2184-23C1-554C-AA8B-07A32BA4F5FC}" type="doc">
      <dgm:prSet loTypeId="urn:microsoft.com/office/officeart/2005/8/layout/chevron1" loCatId="" qsTypeId="urn:microsoft.com/office/officeart/2005/8/quickstyle/simple2" qsCatId="simple" csTypeId="urn:microsoft.com/office/officeart/2005/8/colors/accent1_2" csCatId="accent1" phldr="1"/>
      <dgm:spPr/>
    </dgm:pt>
    <dgm:pt modelId="{570C257D-48CA-A54E-A9E4-7F1CF73D0345}">
      <dgm:prSet phldrT="[Text]" custT="1"/>
      <dgm:spPr>
        <a:solidFill>
          <a:srgbClr val="205732">
            <a:alpha val="85000"/>
          </a:srgbClr>
        </a:solidFill>
      </dgm:spPr>
      <dgm:t>
        <a:bodyPr/>
        <a:lstStyle/>
        <a:p>
          <a:r>
            <a:rPr lang="en-US" sz="1400" b="1" dirty="0"/>
            <a:t>Background</a:t>
          </a:r>
        </a:p>
      </dgm:t>
    </dgm:pt>
    <dgm:pt modelId="{1D34C1FE-AE83-0D4B-AB14-8A4D330EA8EA}" type="parTrans" cxnId="{F8FE4F3F-234F-0747-AFB1-DC7851F666D1}">
      <dgm:prSet/>
      <dgm:spPr/>
      <dgm:t>
        <a:bodyPr/>
        <a:lstStyle/>
        <a:p>
          <a:endParaRPr lang="en-US" sz="1400" b="1"/>
        </a:p>
      </dgm:t>
    </dgm:pt>
    <dgm:pt modelId="{2B14C225-42C3-384A-ABA0-BE8A912FC6F2}" type="sibTrans" cxnId="{F8FE4F3F-234F-0747-AFB1-DC7851F666D1}">
      <dgm:prSet/>
      <dgm:spPr/>
      <dgm:t>
        <a:bodyPr/>
        <a:lstStyle/>
        <a:p>
          <a:endParaRPr lang="en-US" sz="1400" b="1"/>
        </a:p>
      </dgm:t>
    </dgm:pt>
    <dgm:pt modelId="{FDD641B0-70D2-A64A-8A82-CDA11BB8C42A}">
      <dgm:prSet phldrT="[Text]" custT="1"/>
      <dgm:spPr>
        <a:solidFill>
          <a:srgbClr val="205732">
            <a:alpha val="85000"/>
          </a:srgbClr>
        </a:solidFill>
      </dgm:spPr>
      <dgm:t>
        <a:bodyPr/>
        <a:lstStyle/>
        <a:p>
          <a:r>
            <a:rPr lang="en-US" sz="1400" b="1" dirty="0"/>
            <a:t>Gap &amp; Aim</a:t>
          </a:r>
        </a:p>
      </dgm:t>
    </dgm:pt>
    <dgm:pt modelId="{688AC2B4-C0DD-C647-9C47-A1A051FB7F18}" type="parTrans" cxnId="{D999C4F4-C07B-CD42-B845-53EECB06E00B}">
      <dgm:prSet/>
      <dgm:spPr/>
      <dgm:t>
        <a:bodyPr/>
        <a:lstStyle/>
        <a:p>
          <a:endParaRPr lang="en-US" sz="1400" b="1"/>
        </a:p>
      </dgm:t>
    </dgm:pt>
    <dgm:pt modelId="{D4553FCA-B9DB-E94D-A80A-B453672AF485}" type="sibTrans" cxnId="{D999C4F4-C07B-CD42-B845-53EECB06E00B}">
      <dgm:prSet/>
      <dgm:spPr/>
      <dgm:t>
        <a:bodyPr/>
        <a:lstStyle/>
        <a:p>
          <a:endParaRPr lang="en-US" sz="1400" b="1"/>
        </a:p>
      </dgm:t>
    </dgm:pt>
    <dgm:pt modelId="{84F99550-9EE9-0A45-8716-17E0BBE389BD}">
      <dgm:prSet phldrT="[Text]" custT="1"/>
      <dgm:spPr>
        <a:solidFill>
          <a:srgbClr val="205732">
            <a:alpha val="85000"/>
          </a:srgbClr>
        </a:solidFill>
        <a:ln>
          <a:solidFill>
            <a:schemeClr val="lt1">
              <a:hueOff val="0"/>
              <a:satOff val="0"/>
              <a:lumOff val="0"/>
            </a:schemeClr>
          </a:solidFill>
        </a:ln>
      </dgm:spPr>
      <dgm:t>
        <a:bodyPr/>
        <a:lstStyle/>
        <a:p>
          <a:r>
            <a:rPr lang="en-US" sz="1400" b="1" dirty="0"/>
            <a:t>Methods</a:t>
          </a:r>
        </a:p>
      </dgm:t>
    </dgm:pt>
    <dgm:pt modelId="{2161A5A4-EFDC-394B-AD40-CA9C3DDC7B9E}" type="parTrans" cxnId="{CD00FC6B-86CC-7E4C-B227-D857614CB7A3}">
      <dgm:prSet/>
      <dgm:spPr/>
      <dgm:t>
        <a:bodyPr/>
        <a:lstStyle/>
        <a:p>
          <a:endParaRPr lang="en-US" sz="1400" b="1"/>
        </a:p>
      </dgm:t>
    </dgm:pt>
    <dgm:pt modelId="{3D0A59A8-0405-CD41-8E25-A56612AAAD66}" type="sibTrans" cxnId="{CD00FC6B-86CC-7E4C-B227-D857614CB7A3}">
      <dgm:prSet/>
      <dgm:spPr/>
      <dgm:t>
        <a:bodyPr/>
        <a:lstStyle/>
        <a:p>
          <a:endParaRPr lang="en-US" sz="1400" b="1"/>
        </a:p>
      </dgm:t>
    </dgm:pt>
    <dgm:pt modelId="{780B387E-78D3-D346-A9CC-DBF588EFD5AE}">
      <dgm:prSet phldrT="[Text]" custT="1"/>
      <dgm:spPr>
        <a:solidFill>
          <a:srgbClr val="971B2F">
            <a:alpha val="85000"/>
          </a:srgbClr>
        </a:solidFill>
      </dgm:spPr>
      <dgm:t>
        <a:bodyPr/>
        <a:lstStyle/>
        <a:p>
          <a:r>
            <a:rPr lang="en-US" sz="1400" b="1" dirty="0"/>
            <a:t>Results</a:t>
          </a:r>
        </a:p>
      </dgm:t>
    </dgm:pt>
    <dgm:pt modelId="{8B767E99-65D0-134C-A5F2-966EB5885D92}" type="parTrans" cxnId="{EC1CDE77-C8F4-BA4F-B564-FFF0578726AA}">
      <dgm:prSet/>
      <dgm:spPr/>
      <dgm:t>
        <a:bodyPr/>
        <a:lstStyle/>
        <a:p>
          <a:endParaRPr lang="en-US" sz="1400" b="1"/>
        </a:p>
      </dgm:t>
    </dgm:pt>
    <dgm:pt modelId="{CAC70626-4BC8-E34F-8042-77EFB062D913}" type="sibTrans" cxnId="{EC1CDE77-C8F4-BA4F-B564-FFF0578726AA}">
      <dgm:prSet/>
      <dgm:spPr/>
      <dgm:t>
        <a:bodyPr/>
        <a:lstStyle/>
        <a:p>
          <a:endParaRPr lang="en-US" sz="1400" b="1"/>
        </a:p>
      </dgm:t>
    </dgm:pt>
    <dgm:pt modelId="{66A8A5AE-4366-B941-9BD7-17C4C85C3733}">
      <dgm:prSet phldrT="[Text]" custT="1"/>
      <dgm:spPr>
        <a:solidFill>
          <a:schemeClr val="accent2">
            <a:alpha val="85000"/>
          </a:schemeClr>
        </a:solidFill>
      </dgm:spPr>
      <dgm:t>
        <a:bodyPr/>
        <a:lstStyle/>
        <a:p>
          <a:r>
            <a:rPr lang="en-US" sz="1400" b="1" dirty="0"/>
            <a:t>Implications</a:t>
          </a:r>
        </a:p>
      </dgm:t>
    </dgm:pt>
    <dgm:pt modelId="{5510BC70-714E-9F4F-ADF2-D5A4819BFAF4}" type="parTrans" cxnId="{9236186A-F179-FA4D-AD48-7CD958563747}">
      <dgm:prSet/>
      <dgm:spPr/>
      <dgm:t>
        <a:bodyPr/>
        <a:lstStyle/>
        <a:p>
          <a:endParaRPr lang="en-US" sz="1400" b="1"/>
        </a:p>
      </dgm:t>
    </dgm:pt>
    <dgm:pt modelId="{AA225444-9B2E-4B47-8FC0-67FF7DFC0CA1}" type="sibTrans" cxnId="{9236186A-F179-FA4D-AD48-7CD958563747}">
      <dgm:prSet/>
      <dgm:spPr/>
      <dgm:t>
        <a:bodyPr/>
        <a:lstStyle/>
        <a:p>
          <a:endParaRPr lang="en-US" sz="1400" b="1"/>
        </a:p>
      </dgm:t>
    </dgm:pt>
    <dgm:pt modelId="{C2CDE327-8C4C-1C40-A804-4C920ED183B7}" type="pres">
      <dgm:prSet presAssocID="{35CF2184-23C1-554C-AA8B-07A32BA4F5FC}" presName="Name0" presStyleCnt="0">
        <dgm:presLayoutVars>
          <dgm:dir/>
          <dgm:animLvl val="lvl"/>
          <dgm:resizeHandles val="exact"/>
        </dgm:presLayoutVars>
      </dgm:prSet>
      <dgm:spPr/>
    </dgm:pt>
    <dgm:pt modelId="{4FF3F7E4-34E3-7345-ADDC-6329F37ED8B9}" type="pres">
      <dgm:prSet presAssocID="{570C257D-48CA-A54E-A9E4-7F1CF73D0345}" presName="parTxOnly" presStyleLbl="node1" presStyleIdx="0" presStyleCnt="5">
        <dgm:presLayoutVars>
          <dgm:chMax val="0"/>
          <dgm:chPref val="0"/>
          <dgm:bulletEnabled val="1"/>
        </dgm:presLayoutVars>
      </dgm:prSet>
      <dgm:spPr/>
    </dgm:pt>
    <dgm:pt modelId="{9CE7B0DD-1AB4-1444-B8D7-147B24DB4D6B}" type="pres">
      <dgm:prSet presAssocID="{2B14C225-42C3-384A-ABA0-BE8A912FC6F2}" presName="parTxOnlySpace" presStyleCnt="0"/>
      <dgm:spPr/>
    </dgm:pt>
    <dgm:pt modelId="{DF7CB182-401C-FF4D-9EFC-BB35632B0217}" type="pres">
      <dgm:prSet presAssocID="{FDD641B0-70D2-A64A-8A82-CDA11BB8C42A}" presName="parTxOnly" presStyleLbl="node1" presStyleIdx="1" presStyleCnt="5">
        <dgm:presLayoutVars>
          <dgm:chMax val="0"/>
          <dgm:chPref val="0"/>
          <dgm:bulletEnabled val="1"/>
        </dgm:presLayoutVars>
      </dgm:prSet>
      <dgm:spPr/>
    </dgm:pt>
    <dgm:pt modelId="{0E825F2B-1432-F245-8791-6EAEEE74C517}" type="pres">
      <dgm:prSet presAssocID="{D4553FCA-B9DB-E94D-A80A-B453672AF485}" presName="parTxOnlySpace" presStyleCnt="0"/>
      <dgm:spPr/>
    </dgm:pt>
    <dgm:pt modelId="{9B9CD652-B24E-1D41-BB75-11726F790A3B}" type="pres">
      <dgm:prSet presAssocID="{84F99550-9EE9-0A45-8716-17E0BBE389BD}" presName="parTxOnly" presStyleLbl="node1" presStyleIdx="2" presStyleCnt="5">
        <dgm:presLayoutVars>
          <dgm:chMax val="0"/>
          <dgm:chPref val="0"/>
          <dgm:bulletEnabled val="1"/>
        </dgm:presLayoutVars>
      </dgm:prSet>
      <dgm:spPr/>
    </dgm:pt>
    <dgm:pt modelId="{74BD5BDF-7242-2248-BB85-B0EBDE8734C2}" type="pres">
      <dgm:prSet presAssocID="{3D0A59A8-0405-CD41-8E25-A56612AAAD66}" presName="parTxOnlySpace" presStyleCnt="0"/>
      <dgm:spPr/>
    </dgm:pt>
    <dgm:pt modelId="{380D111B-7F45-8247-801A-805F04658BDA}" type="pres">
      <dgm:prSet presAssocID="{780B387E-78D3-D346-A9CC-DBF588EFD5AE}" presName="parTxOnly" presStyleLbl="node1" presStyleIdx="3" presStyleCnt="5">
        <dgm:presLayoutVars>
          <dgm:chMax val="0"/>
          <dgm:chPref val="0"/>
          <dgm:bulletEnabled val="1"/>
        </dgm:presLayoutVars>
      </dgm:prSet>
      <dgm:spPr/>
    </dgm:pt>
    <dgm:pt modelId="{7AC92662-29B6-B843-8CAA-422ECAC2B78E}" type="pres">
      <dgm:prSet presAssocID="{CAC70626-4BC8-E34F-8042-77EFB062D913}" presName="parTxOnlySpace" presStyleCnt="0"/>
      <dgm:spPr/>
    </dgm:pt>
    <dgm:pt modelId="{EEEA7668-4E62-B749-A171-A9F18B4E0C3A}" type="pres">
      <dgm:prSet presAssocID="{66A8A5AE-4366-B941-9BD7-17C4C85C3733}" presName="parTxOnly" presStyleLbl="node1" presStyleIdx="4" presStyleCnt="5" custScaleX="87405">
        <dgm:presLayoutVars>
          <dgm:chMax val="0"/>
          <dgm:chPref val="0"/>
          <dgm:bulletEnabled val="1"/>
        </dgm:presLayoutVars>
      </dgm:prSet>
      <dgm:spPr/>
    </dgm:pt>
  </dgm:ptLst>
  <dgm:cxnLst>
    <dgm:cxn modelId="{4E4BDA03-67B0-CE44-B4B9-5D01C550B657}" type="presOf" srcId="{35CF2184-23C1-554C-AA8B-07A32BA4F5FC}" destId="{C2CDE327-8C4C-1C40-A804-4C920ED183B7}" srcOrd="0" destOrd="0" presId="urn:microsoft.com/office/officeart/2005/8/layout/chevron1"/>
    <dgm:cxn modelId="{90BC7506-B15B-0745-B7A5-03A604A59615}" type="presOf" srcId="{66A8A5AE-4366-B941-9BD7-17C4C85C3733}" destId="{EEEA7668-4E62-B749-A171-A9F18B4E0C3A}" srcOrd="0" destOrd="0" presId="urn:microsoft.com/office/officeart/2005/8/layout/chevron1"/>
    <dgm:cxn modelId="{7B47EA30-241C-FD41-9BAF-5ED9D0213F8C}" type="presOf" srcId="{84F99550-9EE9-0A45-8716-17E0BBE389BD}" destId="{9B9CD652-B24E-1D41-BB75-11726F790A3B}" srcOrd="0" destOrd="0" presId="urn:microsoft.com/office/officeart/2005/8/layout/chevron1"/>
    <dgm:cxn modelId="{F8FE4F3F-234F-0747-AFB1-DC7851F666D1}" srcId="{35CF2184-23C1-554C-AA8B-07A32BA4F5FC}" destId="{570C257D-48CA-A54E-A9E4-7F1CF73D0345}" srcOrd="0" destOrd="0" parTransId="{1D34C1FE-AE83-0D4B-AB14-8A4D330EA8EA}" sibTransId="{2B14C225-42C3-384A-ABA0-BE8A912FC6F2}"/>
    <dgm:cxn modelId="{9236186A-F179-FA4D-AD48-7CD958563747}" srcId="{35CF2184-23C1-554C-AA8B-07A32BA4F5FC}" destId="{66A8A5AE-4366-B941-9BD7-17C4C85C3733}" srcOrd="4" destOrd="0" parTransId="{5510BC70-714E-9F4F-ADF2-D5A4819BFAF4}" sibTransId="{AA225444-9B2E-4B47-8FC0-67FF7DFC0CA1}"/>
    <dgm:cxn modelId="{CD00FC6B-86CC-7E4C-B227-D857614CB7A3}" srcId="{35CF2184-23C1-554C-AA8B-07A32BA4F5FC}" destId="{84F99550-9EE9-0A45-8716-17E0BBE389BD}" srcOrd="2" destOrd="0" parTransId="{2161A5A4-EFDC-394B-AD40-CA9C3DDC7B9E}" sibTransId="{3D0A59A8-0405-CD41-8E25-A56612AAAD66}"/>
    <dgm:cxn modelId="{EC1CDE77-C8F4-BA4F-B564-FFF0578726AA}" srcId="{35CF2184-23C1-554C-AA8B-07A32BA4F5FC}" destId="{780B387E-78D3-D346-A9CC-DBF588EFD5AE}" srcOrd="3" destOrd="0" parTransId="{8B767E99-65D0-134C-A5F2-966EB5885D92}" sibTransId="{CAC70626-4BC8-E34F-8042-77EFB062D913}"/>
    <dgm:cxn modelId="{65E773BE-7E6F-C44E-B371-E0F2C931451A}" type="presOf" srcId="{570C257D-48CA-A54E-A9E4-7F1CF73D0345}" destId="{4FF3F7E4-34E3-7345-ADDC-6329F37ED8B9}" srcOrd="0" destOrd="0" presId="urn:microsoft.com/office/officeart/2005/8/layout/chevron1"/>
    <dgm:cxn modelId="{870A7CEB-A343-8B49-8A11-78DA9C5E255C}" type="presOf" srcId="{780B387E-78D3-D346-A9CC-DBF588EFD5AE}" destId="{380D111B-7F45-8247-801A-805F04658BDA}" srcOrd="0" destOrd="0" presId="urn:microsoft.com/office/officeart/2005/8/layout/chevron1"/>
    <dgm:cxn modelId="{93E15CED-3A3A-3742-86DB-FA6F594916BD}" type="presOf" srcId="{FDD641B0-70D2-A64A-8A82-CDA11BB8C42A}" destId="{DF7CB182-401C-FF4D-9EFC-BB35632B0217}" srcOrd="0" destOrd="0" presId="urn:microsoft.com/office/officeart/2005/8/layout/chevron1"/>
    <dgm:cxn modelId="{D999C4F4-C07B-CD42-B845-53EECB06E00B}" srcId="{35CF2184-23C1-554C-AA8B-07A32BA4F5FC}" destId="{FDD641B0-70D2-A64A-8A82-CDA11BB8C42A}" srcOrd="1" destOrd="0" parTransId="{688AC2B4-C0DD-C647-9C47-A1A051FB7F18}" sibTransId="{D4553FCA-B9DB-E94D-A80A-B453672AF485}"/>
    <dgm:cxn modelId="{60ACD12D-ED29-434E-9C56-C0EA44A0F764}" type="presParOf" srcId="{C2CDE327-8C4C-1C40-A804-4C920ED183B7}" destId="{4FF3F7E4-34E3-7345-ADDC-6329F37ED8B9}" srcOrd="0" destOrd="0" presId="urn:microsoft.com/office/officeart/2005/8/layout/chevron1"/>
    <dgm:cxn modelId="{F8426F68-871A-1144-9326-1E6AC5B7C36B}" type="presParOf" srcId="{C2CDE327-8C4C-1C40-A804-4C920ED183B7}" destId="{9CE7B0DD-1AB4-1444-B8D7-147B24DB4D6B}" srcOrd="1" destOrd="0" presId="urn:microsoft.com/office/officeart/2005/8/layout/chevron1"/>
    <dgm:cxn modelId="{B1CF32EC-4465-194E-A772-7649BA79D49C}" type="presParOf" srcId="{C2CDE327-8C4C-1C40-A804-4C920ED183B7}" destId="{DF7CB182-401C-FF4D-9EFC-BB35632B0217}" srcOrd="2" destOrd="0" presId="urn:microsoft.com/office/officeart/2005/8/layout/chevron1"/>
    <dgm:cxn modelId="{06B82A33-BEC6-E14C-BBAB-1BF56EACE845}" type="presParOf" srcId="{C2CDE327-8C4C-1C40-A804-4C920ED183B7}" destId="{0E825F2B-1432-F245-8791-6EAEEE74C517}" srcOrd="3" destOrd="0" presId="urn:microsoft.com/office/officeart/2005/8/layout/chevron1"/>
    <dgm:cxn modelId="{55CDDA5A-0EBC-C04B-8CA1-140EBAA35CB6}" type="presParOf" srcId="{C2CDE327-8C4C-1C40-A804-4C920ED183B7}" destId="{9B9CD652-B24E-1D41-BB75-11726F790A3B}" srcOrd="4" destOrd="0" presId="urn:microsoft.com/office/officeart/2005/8/layout/chevron1"/>
    <dgm:cxn modelId="{277D588D-D24D-8B4C-9447-5DD028D9982E}" type="presParOf" srcId="{C2CDE327-8C4C-1C40-A804-4C920ED183B7}" destId="{74BD5BDF-7242-2248-BB85-B0EBDE8734C2}" srcOrd="5" destOrd="0" presId="urn:microsoft.com/office/officeart/2005/8/layout/chevron1"/>
    <dgm:cxn modelId="{F20F61FE-7242-514B-876A-E8D80FF70A75}" type="presParOf" srcId="{C2CDE327-8C4C-1C40-A804-4C920ED183B7}" destId="{380D111B-7F45-8247-801A-805F04658BDA}" srcOrd="6" destOrd="0" presId="urn:microsoft.com/office/officeart/2005/8/layout/chevron1"/>
    <dgm:cxn modelId="{B3611DC7-A1E1-3C40-AD7D-78C09BB521EC}" type="presParOf" srcId="{C2CDE327-8C4C-1C40-A804-4C920ED183B7}" destId="{7AC92662-29B6-B843-8CAA-422ECAC2B78E}" srcOrd="7" destOrd="0" presId="urn:microsoft.com/office/officeart/2005/8/layout/chevron1"/>
    <dgm:cxn modelId="{03A44135-1DC5-DC4B-8E0B-C0B65E1FAB2E}" type="presParOf" srcId="{C2CDE327-8C4C-1C40-A804-4C920ED183B7}" destId="{EEEA7668-4E62-B749-A171-A9F18B4E0C3A}" srcOrd="8" destOrd="0" presId="urn:microsoft.com/office/officeart/2005/8/layout/chevron1"/>
  </dgm:cxnLst>
  <dgm:bg>
    <a:noFill/>
  </dgm:bg>
  <dgm:whole>
    <a:ln>
      <a:solidFill>
        <a:schemeClr val="tx1">
          <a:lumMod val="20000"/>
          <a:lumOff val="80000"/>
        </a:schemeClr>
      </a:solidFill>
    </a:ln>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3F7E4-34E3-7345-ADDC-6329F37ED8B9}">
      <dsp:nvSpPr>
        <dsp:cNvPr id="0" name=""/>
        <dsp:cNvSpPr/>
      </dsp:nvSpPr>
      <dsp:spPr>
        <a:xfrm>
          <a:off x="2880" y="0"/>
          <a:ext cx="2349065" cy="365760"/>
        </a:xfrm>
        <a:prstGeom prst="chevron">
          <a:avLst/>
        </a:prstGeom>
        <a:solidFill>
          <a:srgbClr val="971B2F">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Background</a:t>
          </a:r>
        </a:p>
      </dsp:txBody>
      <dsp:txXfrm>
        <a:off x="185760" y="0"/>
        <a:ext cx="1983305" cy="365760"/>
      </dsp:txXfrm>
    </dsp:sp>
    <dsp:sp modelId="{DF7CB182-401C-FF4D-9EFC-BB35632B0217}">
      <dsp:nvSpPr>
        <dsp:cNvPr id="0" name=""/>
        <dsp:cNvSpPr/>
      </dsp:nvSpPr>
      <dsp:spPr>
        <a:xfrm>
          <a:off x="2117040" y="0"/>
          <a:ext cx="2349065" cy="365760"/>
        </a:xfrm>
        <a:prstGeom prst="chevron">
          <a:avLst/>
        </a:prstGeom>
        <a:solidFill>
          <a:schemeClr val="accent2">
            <a:alpha val="8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Gap &amp; Aim</a:t>
          </a:r>
        </a:p>
      </dsp:txBody>
      <dsp:txXfrm>
        <a:off x="2299920" y="0"/>
        <a:ext cx="1983305" cy="365760"/>
      </dsp:txXfrm>
    </dsp:sp>
    <dsp:sp modelId="{9B9CD652-B24E-1D41-BB75-11726F790A3B}">
      <dsp:nvSpPr>
        <dsp:cNvPr id="0" name=""/>
        <dsp:cNvSpPr/>
      </dsp:nvSpPr>
      <dsp:spPr>
        <a:xfrm>
          <a:off x="4231199" y="0"/>
          <a:ext cx="2349065" cy="365760"/>
        </a:xfrm>
        <a:prstGeom prst="chevron">
          <a:avLst/>
        </a:prstGeom>
        <a:solidFill>
          <a:schemeClr val="accent2">
            <a:alpha val="85000"/>
          </a:schemeClr>
        </a:solidFill>
        <a:ln w="25400" cap="flat" cmpd="sng" algn="ctr">
          <a:solidFill>
            <a:schemeClr val="lt1">
              <a:hueOff val="0"/>
              <a:satOff val="0"/>
              <a:lum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Methods</a:t>
          </a:r>
        </a:p>
      </dsp:txBody>
      <dsp:txXfrm>
        <a:off x="4414079" y="0"/>
        <a:ext cx="1983305" cy="365760"/>
      </dsp:txXfrm>
    </dsp:sp>
    <dsp:sp modelId="{380D111B-7F45-8247-801A-805F04658BDA}">
      <dsp:nvSpPr>
        <dsp:cNvPr id="0" name=""/>
        <dsp:cNvSpPr/>
      </dsp:nvSpPr>
      <dsp:spPr>
        <a:xfrm>
          <a:off x="6345358" y="0"/>
          <a:ext cx="2349065" cy="365760"/>
        </a:xfrm>
        <a:prstGeom prst="chevron">
          <a:avLst/>
        </a:prstGeom>
        <a:solidFill>
          <a:schemeClr val="accent2">
            <a:alpha val="8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Results</a:t>
          </a:r>
        </a:p>
      </dsp:txBody>
      <dsp:txXfrm>
        <a:off x="6528238" y="0"/>
        <a:ext cx="1983305" cy="365760"/>
      </dsp:txXfrm>
    </dsp:sp>
    <dsp:sp modelId="{EEEA7668-4E62-B749-A171-A9F18B4E0C3A}">
      <dsp:nvSpPr>
        <dsp:cNvPr id="0" name=""/>
        <dsp:cNvSpPr/>
      </dsp:nvSpPr>
      <dsp:spPr>
        <a:xfrm>
          <a:off x="8459518" y="0"/>
          <a:ext cx="2053201" cy="365760"/>
        </a:xfrm>
        <a:prstGeom prst="chevron">
          <a:avLst/>
        </a:prstGeom>
        <a:solidFill>
          <a:schemeClr val="accent2">
            <a:alpha val="8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Implications</a:t>
          </a:r>
        </a:p>
      </dsp:txBody>
      <dsp:txXfrm>
        <a:off x="8642398" y="0"/>
        <a:ext cx="1687441" cy="36576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3F7E4-34E3-7345-ADDC-6329F37ED8B9}">
      <dsp:nvSpPr>
        <dsp:cNvPr id="0" name=""/>
        <dsp:cNvSpPr/>
      </dsp:nvSpPr>
      <dsp:spPr>
        <a:xfrm>
          <a:off x="2880" y="0"/>
          <a:ext cx="2349065" cy="365760"/>
        </a:xfrm>
        <a:prstGeom prst="chevron">
          <a:avLst/>
        </a:prstGeom>
        <a:solidFill>
          <a:srgbClr val="205732">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Background</a:t>
          </a:r>
        </a:p>
      </dsp:txBody>
      <dsp:txXfrm>
        <a:off x="185760" y="0"/>
        <a:ext cx="1983305" cy="365760"/>
      </dsp:txXfrm>
    </dsp:sp>
    <dsp:sp modelId="{DF7CB182-401C-FF4D-9EFC-BB35632B0217}">
      <dsp:nvSpPr>
        <dsp:cNvPr id="0" name=""/>
        <dsp:cNvSpPr/>
      </dsp:nvSpPr>
      <dsp:spPr>
        <a:xfrm>
          <a:off x="2117040" y="0"/>
          <a:ext cx="2349065" cy="365760"/>
        </a:xfrm>
        <a:prstGeom prst="chevron">
          <a:avLst/>
        </a:prstGeom>
        <a:solidFill>
          <a:srgbClr val="205732">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Gap &amp; Aim</a:t>
          </a:r>
        </a:p>
      </dsp:txBody>
      <dsp:txXfrm>
        <a:off x="2299920" y="0"/>
        <a:ext cx="1983305" cy="365760"/>
      </dsp:txXfrm>
    </dsp:sp>
    <dsp:sp modelId="{9B9CD652-B24E-1D41-BB75-11726F790A3B}">
      <dsp:nvSpPr>
        <dsp:cNvPr id="0" name=""/>
        <dsp:cNvSpPr/>
      </dsp:nvSpPr>
      <dsp:spPr>
        <a:xfrm>
          <a:off x="4231199" y="0"/>
          <a:ext cx="2349065" cy="365760"/>
        </a:xfrm>
        <a:prstGeom prst="chevron">
          <a:avLst/>
        </a:prstGeom>
        <a:solidFill>
          <a:srgbClr val="205732">
            <a:alpha val="85000"/>
          </a:srgbClr>
        </a:solidFill>
        <a:ln w="25400" cap="flat" cmpd="sng" algn="ctr">
          <a:solidFill>
            <a:schemeClr val="lt1">
              <a:hueOff val="0"/>
              <a:satOff val="0"/>
              <a:lum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Methods</a:t>
          </a:r>
        </a:p>
      </dsp:txBody>
      <dsp:txXfrm>
        <a:off x="4414079" y="0"/>
        <a:ext cx="1983305" cy="365760"/>
      </dsp:txXfrm>
    </dsp:sp>
    <dsp:sp modelId="{380D111B-7F45-8247-801A-805F04658BDA}">
      <dsp:nvSpPr>
        <dsp:cNvPr id="0" name=""/>
        <dsp:cNvSpPr/>
      </dsp:nvSpPr>
      <dsp:spPr>
        <a:xfrm>
          <a:off x="6345358" y="0"/>
          <a:ext cx="2349065" cy="365760"/>
        </a:xfrm>
        <a:prstGeom prst="chevron">
          <a:avLst/>
        </a:prstGeom>
        <a:solidFill>
          <a:srgbClr val="971B2F">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Results</a:t>
          </a:r>
        </a:p>
      </dsp:txBody>
      <dsp:txXfrm>
        <a:off x="6528238" y="0"/>
        <a:ext cx="1983305" cy="365760"/>
      </dsp:txXfrm>
    </dsp:sp>
    <dsp:sp modelId="{EEEA7668-4E62-B749-A171-A9F18B4E0C3A}">
      <dsp:nvSpPr>
        <dsp:cNvPr id="0" name=""/>
        <dsp:cNvSpPr/>
      </dsp:nvSpPr>
      <dsp:spPr>
        <a:xfrm>
          <a:off x="8459518" y="0"/>
          <a:ext cx="2053201" cy="365760"/>
        </a:xfrm>
        <a:prstGeom prst="chevron">
          <a:avLst/>
        </a:prstGeom>
        <a:solidFill>
          <a:schemeClr val="accent2">
            <a:alpha val="8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Implications</a:t>
          </a:r>
        </a:p>
      </dsp:txBody>
      <dsp:txXfrm>
        <a:off x="8642398" y="0"/>
        <a:ext cx="1687441" cy="36576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3F7E4-34E3-7345-ADDC-6329F37ED8B9}">
      <dsp:nvSpPr>
        <dsp:cNvPr id="0" name=""/>
        <dsp:cNvSpPr/>
      </dsp:nvSpPr>
      <dsp:spPr>
        <a:xfrm>
          <a:off x="2880" y="0"/>
          <a:ext cx="2349065" cy="365760"/>
        </a:xfrm>
        <a:prstGeom prst="chevron">
          <a:avLst/>
        </a:prstGeom>
        <a:solidFill>
          <a:srgbClr val="205732">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Background</a:t>
          </a:r>
        </a:p>
      </dsp:txBody>
      <dsp:txXfrm>
        <a:off x="185760" y="0"/>
        <a:ext cx="1983305" cy="365760"/>
      </dsp:txXfrm>
    </dsp:sp>
    <dsp:sp modelId="{DF7CB182-401C-FF4D-9EFC-BB35632B0217}">
      <dsp:nvSpPr>
        <dsp:cNvPr id="0" name=""/>
        <dsp:cNvSpPr/>
      </dsp:nvSpPr>
      <dsp:spPr>
        <a:xfrm>
          <a:off x="2117040" y="0"/>
          <a:ext cx="2349065" cy="365760"/>
        </a:xfrm>
        <a:prstGeom prst="chevron">
          <a:avLst/>
        </a:prstGeom>
        <a:solidFill>
          <a:srgbClr val="205732">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Gap &amp; Aim</a:t>
          </a:r>
        </a:p>
      </dsp:txBody>
      <dsp:txXfrm>
        <a:off x="2299920" y="0"/>
        <a:ext cx="1983305" cy="365760"/>
      </dsp:txXfrm>
    </dsp:sp>
    <dsp:sp modelId="{9B9CD652-B24E-1D41-BB75-11726F790A3B}">
      <dsp:nvSpPr>
        <dsp:cNvPr id="0" name=""/>
        <dsp:cNvSpPr/>
      </dsp:nvSpPr>
      <dsp:spPr>
        <a:xfrm>
          <a:off x="4231199" y="0"/>
          <a:ext cx="2349065" cy="365760"/>
        </a:xfrm>
        <a:prstGeom prst="chevron">
          <a:avLst/>
        </a:prstGeom>
        <a:solidFill>
          <a:srgbClr val="205732">
            <a:alpha val="85000"/>
          </a:srgbClr>
        </a:solidFill>
        <a:ln w="25400" cap="flat" cmpd="sng" algn="ctr">
          <a:solidFill>
            <a:schemeClr val="lt1">
              <a:hueOff val="0"/>
              <a:satOff val="0"/>
              <a:lum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Methods</a:t>
          </a:r>
        </a:p>
      </dsp:txBody>
      <dsp:txXfrm>
        <a:off x="4414079" y="0"/>
        <a:ext cx="1983305" cy="365760"/>
      </dsp:txXfrm>
    </dsp:sp>
    <dsp:sp modelId="{380D111B-7F45-8247-801A-805F04658BDA}">
      <dsp:nvSpPr>
        <dsp:cNvPr id="0" name=""/>
        <dsp:cNvSpPr/>
      </dsp:nvSpPr>
      <dsp:spPr>
        <a:xfrm>
          <a:off x="6345358" y="0"/>
          <a:ext cx="2349065" cy="365760"/>
        </a:xfrm>
        <a:prstGeom prst="chevron">
          <a:avLst/>
        </a:prstGeom>
        <a:solidFill>
          <a:srgbClr val="971B2F">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Results</a:t>
          </a:r>
        </a:p>
      </dsp:txBody>
      <dsp:txXfrm>
        <a:off x="6528238" y="0"/>
        <a:ext cx="1983305" cy="365760"/>
      </dsp:txXfrm>
    </dsp:sp>
    <dsp:sp modelId="{EEEA7668-4E62-B749-A171-A9F18B4E0C3A}">
      <dsp:nvSpPr>
        <dsp:cNvPr id="0" name=""/>
        <dsp:cNvSpPr/>
      </dsp:nvSpPr>
      <dsp:spPr>
        <a:xfrm>
          <a:off x="8459518" y="0"/>
          <a:ext cx="2053201" cy="365760"/>
        </a:xfrm>
        <a:prstGeom prst="chevron">
          <a:avLst/>
        </a:prstGeom>
        <a:solidFill>
          <a:schemeClr val="accent2">
            <a:alpha val="8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Implications</a:t>
          </a:r>
        </a:p>
      </dsp:txBody>
      <dsp:txXfrm>
        <a:off x="8642398" y="0"/>
        <a:ext cx="1687441" cy="36576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3F7E4-34E3-7345-ADDC-6329F37ED8B9}">
      <dsp:nvSpPr>
        <dsp:cNvPr id="0" name=""/>
        <dsp:cNvSpPr/>
      </dsp:nvSpPr>
      <dsp:spPr>
        <a:xfrm>
          <a:off x="2880" y="0"/>
          <a:ext cx="2349065" cy="365760"/>
        </a:xfrm>
        <a:prstGeom prst="chevron">
          <a:avLst/>
        </a:prstGeom>
        <a:solidFill>
          <a:srgbClr val="205732">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Background</a:t>
          </a:r>
        </a:p>
      </dsp:txBody>
      <dsp:txXfrm>
        <a:off x="185760" y="0"/>
        <a:ext cx="1983305" cy="365760"/>
      </dsp:txXfrm>
    </dsp:sp>
    <dsp:sp modelId="{DF7CB182-401C-FF4D-9EFC-BB35632B0217}">
      <dsp:nvSpPr>
        <dsp:cNvPr id="0" name=""/>
        <dsp:cNvSpPr/>
      </dsp:nvSpPr>
      <dsp:spPr>
        <a:xfrm>
          <a:off x="2117040" y="0"/>
          <a:ext cx="2349065" cy="365760"/>
        </a:xfrm>
        <a:prstGeom prst="chevron">
          <a:avLst/>
        </a:prstGeom>
        <a:solidFill>
          <a:srgbClr val="205732">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Gap &amp; Aim</a:t>
          </a:r>
        </a:p>
      </dsp:txBody>
      <dsp:txXfrm>
        <a:off x="2299920" y="0"/>
        <a:ext cx="1983305" cy="365760"/>
      </dsp:txXfrm>
    </dsp:sp>
    <dsp:sp modelId="{9B9CD652-B24E-1D41-BB75-11726F790A3B}">
      <dsp:nvSpPr>
        <dsp:cNvPr id="0" name=""/>
        <dsp:cNvSpPr/>
      </dsp:nvSpPr>
      <dsp:spPr>
        <a:xfrm>
          <a:off x="4231199" y="0"/>
          <a:ext cx="2349065" cy="365760"/>
        </a:xfrm>
        <a:prstGeom prst="chevron">
          <a:avLst/>
        </a:prstGeom>
        <a:solidFill>
          <a:srgbClr val="205732">
            <a:alpha val="85000"/>
          </a:srgbClr>
        </a:solidFill>
        <a:ln w="25400" cap="flat" cmpd="sng" algn="ctr">
          <a:solidFill>
            <a:schemeClr val="lt1">
              <a:hueOff val="0"/>
              <a:satOff val="0"/>
              <a:lum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Methods</a:t>
          </a:r>
        </a:p>
      </dsp:txBody>
      <dsp:txXfrm>
        <a:off x="4414079" y="0"/>
        <a:ext cx="1983305" cy="365760"/>
      </dsp:txXfrm>
    </dsp:sp>
    <dsp:sp modelId="{380D111B-7F45-8247-801A-805F04658BDA}">
      <dsp:nvSpPr>
        <dsp:cNvPr id="0" name=""/>
        <dsp:cNvSpPr/>
      </dsp:nvSpPr>
      <dsp:spPr>
        <a:xfrm>
          <a:off x="6345358" y="0"/>
          <a:ext cx="2349065" cy="365760"/>
        </a:xfrm>
        <a:prstGeom prst="chevron">
          <a:avLst/>
        </a:prstGeom>
        <a:solidFill>
          <a:srgbClr val="971B2F">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Results</a:t>
          </a:r>
        </a:p>
      </dsp:txBody>
      <dsp:txXfrm>
        <a:off x="6528238" y="0"/>
        <a:ext cx="1983305" cy="365760"/>
      </dsp:txXfrm>
    </dsp:sp>
    <dsp:sp modelId="{EEEA7668-4E62-B749-A171-A9F18B4E0C3A}">
      <dsp:nvSpPr>
        <dsp:cNvPr id="0" name=""/>
        <dsp:cNvSpPr/>
      </dsp:nvSpPr>
      <dsp:spPr>
        <a:xfrm>
          <a:off x="8459518" y="0"/>
          <a:ext cx="2053201" cy="365760"/>
        </a:xfrm>
        <a:prstGeom prst="chevron">
          <a:avLst/>
        </a:prstGeom>
        <a:solidFill>
          <a:schemeClr val="accent2">
            <a:alpha val="8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Implications</a:t>
          </a:r>
        </a:p>
      </dsp:txBody>
      <dsp:txXfrm>
        <a:off x="8642398" y="0"/>
        <a:ext cx="1687441" cy="36576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3F7E4-34E3-7345-ADDC-6329F37ED8B9}">
      <dsp:nvSpPr>
        <dsp:cNvPr id="0" name=""/>
        <dsp:cNvSpPr/>
      </dsp:nvSpPr>
      <dsp:spPr>
        <a:xfrm>
          <a:off x="2880" y="0"/>
          <a:ext cx="2349065" cy="365760"/>
        </a:xfrm>
        <a:prstGeom prst="chevron">
          <a:avLst/>
        </a:prstGeom>
        <a:solidFill>
          <a:srgbClr val="205732">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Background</a:t>
          </a:r>
        </a:p>
      </dsp:txBody>
      <dsp:txXfrm>
        <a:off x="185760" y="0"/>
        <a:ext cx="1983305" cy="365760"/>
      </dsp:txXfrm>
    </dsp:sp>
    <dsp:sp modelId="{DF7CB182-401C-FF4D-9EFC-BB35632B0217}">
      <dsp:nvSpPr>
        <dsp:cNvPr id="0" name=""/>
        <dsp:cNvSpPr/>
      </dsp:nvSpPr>
      <dsp:spPr>
        <a:xfrm>
          <a:off x="2117040" y="0"/>
          <a:ext cx="2349065" cy="365760"/>
        </a:xfrm>
        <a:prstGeom prst="chevron">
          <a:avLst/>
        </a:prstGeom>
        <a:solidFill>
          <a:srgbClr val="205732">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Gap &amp; Aim</a:t>
          </a:r>
        </a:p>
      </dsp:txBody>
      <dsp:txXfrm>
        <a:off x="2299920" y="0"/>
        <a:ext cx="1983305" cy="365760"/>
      </dsp:txXfrm>
    </dsp:sp>
    <dsp:sp modelId="{9B9CD652-B24E-1D41-BB75-11726F790A3B}">
      <dsp:nvSpPr>
        <dsp:cNvPr id="0" name=""/>
        <dsp:cNvSpPr/>
      </dsp:nvSpPr>
      <dsp:spPr>
        <a:xfrm>
          <a:off x="4231199" y="0"/>
          <a:ext cx="2349065" cy="365760"/>
        </a:xfrm>
        <a:prstGeom prst="chevron">
          <a:avLst/>
        </a:prstGeom>
        <a:solidFill>
          <a:srgbClr val="205732">
            <a:alpha val="85000"/>
          </a:srgbClr>
        </a:solidFill>
        <a:ln w="25400" cap="flat" cmpd="sng" algn="ctr">
          <a:solidFill>
            <a:schemeClr val="lt1">
              <a:hueOff val="0"/>
              <a:satOff val="0"/>
              <a:lum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Methods</a:t>
          </a:r>
        </a:p>
      </dsp:txBody>
      <dsp:txXfrm>
        <a:off x="4414079" y="0"/>
        <a:ext cx="1983305" cy="365760"/>
      </dsp:txXfrm>
    </dsp:sp>
    <dsp:sp modelId="{380D111B-7F45-8247-801A-805F04658BDA}">
      <dsp:nvSpPr>
        <dsp:cNvPr id="0" name=""/>
        <dsp:cNvSpPr/>
      </dsp:nvSpPr>
      <dsp:spPr>
        <a:xfrm>
          <a:off x="6345358" y="0"/>
          <a:ext cx="2349065" cy="365760"/>
        </a:xfrm>
        <a:prstGeom prst="chevron">
          <a:avLst/>
        </a:prstGeom>
        <a:solidFill>
          <a:srgbClr val="971B2F">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Results</a:t>
          </a:r>
        </a:p>
      </dsp:txBody>
      <dsp:txXfrm>
        <a:off x="6528238" y="0"/>
        <a:ext cx="1983305" cy="365760"/>
      </dsp:txXfrm>
    </dsp:sp>
    <dsp:sp modelId="{EEEA7668-4E62-B749-A171-A9F18B4E0C3A}">
      <dsp:nvSpPr>
        <dsp:cNvPr id="0" name=""/>
        <dsp:cNvSpPr/>
      </dsp:nvSpPr>
      <dsp:spPr>
        <a:xfrm>
          <a:off x="8459518" y="0"/>
          <a:ext cx="2053201" cy="365760"/>
        </a:xfrm>
        <a:prstGeom prst="chevron">
          <a:avLst/>
        </a:prstGeom>
        <a:solidFill>
          <a:schemeClr val="accent2">
            <a:alpha val="8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Implications</a:t>
          </a:r>
        </a:p>
      </dsp:txBody>
      <dsp:txXfrm>
        <a:off x="8642398" y="0"/>
        <a:ext cx="1687441" cy="36576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3F7E4-34E3-7345-ADDC-6329F37ED8B9}">
      <dsp:nvSpPr>
        <dsp:cNvPr id="0" name=""/>
        <dsp:cNvSpPr/>
      </dsp:nvSpPr>
      <dsp:spPr>
        <a:xfrm>
          <a:off x="2880" y="0"/>
          <a:ext cx="2349065" cy="365760"/>
        </a:xfrm>
        <a:prstGeom prst="chevron">
          <a:avLst/>
        </a:prstGeom>
        <a:solidFill>
          <a:srgbClr val="205732">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Background</a:t>
          </a:r>
        </a:p>
      </dsp:txBody>
      <dsp:txXfrm>
        <a:off x="185760" y="0"/>
        <a:ext cx="1983305" cy="365760"/>
      </dsp:txXfrm>
    </dsp:sp>
    <dsp:sp modelId="{DF7CB182-401C-FF4D-9EFC-BB35632B0217}">
      <dsp:nvSpPr>
        <dsp:cNvPr id="0" name=""/>
        <dsp:cNvSpPr/>
      </dsp:nvSpPr>
      <dsp:spPr>
        <a:xfrm>
          <a:off x="2117040" y="0"/>
          <a:ext cx="2349065" cy="365760"/>
        </a:xfrm>
        <a:prstGeom prst="chevron">
          <a:avLst/>
        </a:prstGeom>
        <a:solidFill>
          <a:srgbClr val="205732">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Gap &amp; Aim</a:t>
          </a:r>
        </a:p>
      </dsp:txBody>
      <dsp:txXfrm>
        <a:off x="2299920" y="0"/>
        <a:ext cx="1983305" cy="365760"/>
      </dsp:txXfrm>
    </dsp:sp>
    <dsp:sp modelId="{9B9CD652-B24E-1D41-BB75-11726F790A3B}">
      <dsp:nvSpPr>
        <dsp:cNvPr id="0" name=""/>
        <dsp:cNvSpPr/>
      </dsp:nvSpPr>
      <dsp:spPr>
        <a:xfrm>
          <a:off x="4231199" y="0"/>
          <a:ext cx="2349065" cy="365760"/>
        </a:xfrm>
        <a:prstGeom prst="chevron">
          <a:avLst/>
        </a:prstGeom>
        <a:solidFill>
          <a:srgbClr val="205732">
            <a:alpha val="85000"/>
          </a:srgbClr>
        </a:solidFill>
        <a:ln w="25400" cap="flat" cmpd="sng" algn="ctr">
          <a:solidFill>
            <a:schemeClr val="lt1">
              <a:hueOff val="0"/>
              <a:satOff val="0"/>
              <a:lum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Methods</a:t>
          </a:r>
        </a:p>
      </dsp:txBody>
      <dsp:txXfrm>
        <a:off x="4414079" y="0"/>
        <a:ext cx="1983305" cy="365760"/>
      </dsp:txXfrm>
    </dsp:sp>
    <dsp:sp modelId="{380D111B-7F45-8247-801A-805F04658BDA}">
      <dsp:nvSpPr>
        <dsp:cNvPr id="0" name=""/>
        <dsp:cNvSpPr/>
      </dsp:nvSpPr>
      <dsp:spPr>
        <a:xfrm>
          <a:off x="6345358" y="0"/>
          <a:ext cx="2349065" cy="365760"/>
        </a:xfrm>
        <a:prstGeom prst="chevron">
          <a:avLst/>
        </a:prstGeom>
        <a:solidFill>
          <a:srgbClr val="205732">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Results</a:t>
          </a:r>
        </a:p>
      </dsp:txBody>
      <dsp:txXfrm>
        <a:off x="6528238" y="0"/>
        <a:ext cx="1983305" cy="365760"/>
      </dsp:txXfrm>
    </dsp:sp>
    <dsp:sp modelId="{EEEA7668-4E62-B749-A171-A9F18B4E0C3A}">
      <dsp:nvSpPr>
        <dsp:cNvPr id="0" name=""/>
        <dsp:cNvSpPr/>
      </dsp:nvSpPr>
      <dsp:spPr>
        <a:xfrm>
          <a:off x="8459518" y="0"/>
          <a:ext cx="2053201" cy="365760"/>
        </a:xfrm>
        <a:prstGeom prst="chevron">
          <a:avLst/>
        </a:prstGeom>
        <a:solidFill>
          <a:srgbClr val="971B2F">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Implications</a:t>
          </a:r>
        </a:p>
      </dsp:txBody>
      <dsp:txXfrm>
        <a:off x="8642398" y="0"/>
        <a:ext cx="1687441" cy="36576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3F7E4-34E3-7345-ADDC-6329F37ED8B9}">
      <dsp:nvSpPr>
        <dsp:cNvPr id="0" name=""/>
        <dsp:cNvSpPr/>
      </dsp:nvSpPr>
      <dsp:spPr>
        <a:xfrm>
          <a:off x="2880" y="0"/>
          <a:ext cx="2349065" cy="365760"/>
        </a:xfrm>
        <a:prstGeom prst="chevron">
          <a:avLst/>
        </a:prstGeom>
        <a:solidFill>
          <a:srgbClr val="205732">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Background</a:t>
          </a:r>
        </a:p>
      </dsp:txBody>
      <dsp:txXfrm>
        <a:off x="185760" y="0"/>
        <a:ext cx="1983305" cy="365760"/>
      </dsp:txXfrm>
    </dsp:sp>
    <dsp:sp modelId="{DF7CB182-401C-FF4D-9EFC-BB35632B0217}">
      <dsp:nvSpPr>
        <dsp:cNvPr id="0" name=""/>
        <dsp:cNvSpPr/>
      </dsp:nvSpPr>
      <dsp:spPr>
        <a:xfrm>
          <a:off x="2117040" y="0"/>
          <a:ext cx="2349065" cy="365760"/>
        </a:xfrm>
        <a:prstGeom prst="chevron">
          <a:avLst/>
        </a:prstGeom>
        <a:solidFill>
          <a:srgbClr val="205732">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Gap &amp; Aim</a:t>
          </a:r>
        </a:p>
      </dsp:txBody>
      <dsp:txXfrm>
        <a:off x="2299920" y="0"/>
        <a:ext cx="1983305" cy="365760"/>
      </dsp:txXfrm>
    </dsp:sp>
    <dsp:sp modelId="{9B9CD652-B24E-1D41-BB75-11726F790A3B}">
      <dsp:nvSpPr>
        <dsp:cNvPr id="0" name=""/>
        <dsp:cNvSpPr/>
      </dsp:nvSpPr>
      <dsp:spPr>
        <a:xfrm>
          <a:off x="4231199" y="0"/>
          <a:ext cx="2349065" cy="365760"/>
        </a:xfrm>
        <a:prstGeom prst="chevron">
          <a:avLst/>
        </a:prstGeom>
        <a:solidFill>
          <a:srgbClr val="205732">
            <a:alpha val="85000"/>
          </a:srgbClr>
        </a:solidFill>
        <a:ln w="25400" cap="flat" cmpd="sng" algn="ctr">
          <a:solidFill>
            <a:schemeClr val="lt1">
              <a:hueOff val="0"/>
              <a:satOff val="0"/>
              <a:lum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Methods</a:t>
          </a:r>
        </a:p>
      </dsp:txBody>
      <dsp:txXfrm>
        <a:off x="4414079" y="0"/>
        <a:ext cx="1983305" cy="365760"/>
      </dsp:txXfrm>
    </dsp:sp>
    <dsp:sp modelId="{380D111B-7F45-8247-801A-805F04658BDA}">
      <dsp:nvSpPr>
        <dsp:cNvPr id="0" name=""/>
        <dsp:cNvSpPr/>
      </dsp:nvSpPr>
      <dsp:spPr>
        <a:xfrm>
          <a:off x="6345358" y="0"/>
          <a:ext cx="2349065" cy="365760"/>
        </a:xfrm>
        <a:prstGeom prst="chevron">
          <a:avLst/>
        </a:prstGeom>
        <a:solidFill>
          <a:srgbClr val="205732">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Results</a:t>
          </a:r>
        </a:p>
      </dsp:txBody>
      <dsp:txXfrm>
        <a:off x="6528238" y="0"/>
        <a:ext cx="1983305" cy="365760"/>
      </dsp:txXfrm>
    </dsp:sp>
    <dsp:sp modelId="{EEEA7668-4E62-B749-A171-A9F18B4E0C3A}">
      <dsp:nvSpPr>
        <dsp:cNvPr id="0" name=""/>
        <dsp:cNvSpPr/>
      </dsp:nvSpPr>
      <dsp:spPr>
        <a:xfrm>
          <a:off x="8459518" y="0"/>
          <a:ext cx="2053201" cy="365760"/>
        </a:xfrm>
        <a:prstGeom prst="chevron">
          <a:avLst/>
        </a:prstGeom>
        <a:solidFill>
          <a:srgbClr val="971B2F">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a:t>Implications</a:t>
          </a:r>
          <a:endParaRPr lang="en-US" sz="1400" b="1" kern="1200" dirty="0"/>
        </a:p>
      </dsp:txBody>
      <dsp:txXfrm>
        <a:off x="8642398" y="0"/>
        <a:ext cx="1687441" cy="36576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3F7E4-34E3-7345-ADDC-6329F37ED8B9}">
      <dsp:nvSpPr>
        <dsp:cNvPr id="0" name=""/>
        <dsp:cNvSpPr/>
      </dsp:nvSpPr>
      <dsp:spPr>
        <a:xfrm>
          <a:off x="2880" y="0"/>
          <a:ext cx="2349065" cy="365760"/>
        </a:xfrm>
        <a:prstGeom prst="chevron">
          <a:avLst/>
        </a:prstGeom>
        <a:solidFill>
          <a:srgbClr val="205732">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Background</a:t>
          </a:r>
        </a:p>
      </dsp:txBody>
      <dsp:txXfrm>
        <a:off x="185760" y="0"/>
        <a:ext cx="1983305" cy="365760"/>
      </dsp:txXfrm>
    </dsp:sp>
    <dsp:sp modelId="{DF7CB182-401C-FF4D-9EFC-BB35632B0217}">
      <dsp:nvSpPr>
        <dsp:cNvPr id="0" name=""/>
        <dsp:cNvSpPr/>
      </dsp:nvSpPr>
      <dsp:spPr>
        <a:xfrm>
          <a:off x="2117040" y="0"/>
          <a:ext cx="2349065" cy="365760"/>
        </a:xfrm>
        <a:prstGeom prst="chevron">
          <a:avLst/>
        </a:prstGeom>
        <a:solidFill>
          <a:srgbClr val="205732">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Gap &amp; Aim</a:t>
          </a:r>
        </a:p>
      </dsp:txBody>
      <dsp:txXfrm>
        <a:off x="2299920" y="0"/>
        <a:ext cx="1983305" cy="365760"/>
      </dsp:txXfrm>
    </dsp:sp>
    <dsp:sp modelId="{9B9CD652-B24E-1D41-BB75-11726F790A3B}">
      <dsp:nvSpPr>
        <dsp:cNvPr id="0" name=""/>
        <dsp:cNvSpPr/>
      </dsp:nvSpPr>
      <dsp:spPr>
        <a:xfrm>
          <a:off x="4231199" y="0"/>
          <a:ext cx="2349065" cy="365760"/>
        </a:xfrm>
        <a:prstGeom prst="chevron">
          <a:avLst/>
        </a:prstGeom>
        <a:solidFill>
          <a:srgbClr val="205732">
            <a:alpha val="85000"/>
          </a:srgbClr>
        </a:solidFill>
        <a:ln w="25400" cap="flat" cmpd="sng" algn="ctr">
          <a:solidFill>
            <a:schemeClr val="lt1">
              <a:hueOff val="0"/>
              <a:satOff val="0"/>
              <a:lum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Methods</a:t>
          </a:r>
        </a:p>
      </dsp:txBody>
      <dsp:txXfrm>
        <a:off x="4414079" y="0"/>
        <a:ext cx="1983305" cy="365760"/>
      </dsp:txXfrm>
    </dsp:sp>
    <dsp:sp modelId="{380D111B-7F45-8247-801A-805F04658BDA}">
      <dsp:nvSpPr>
        <dsp:cNvPr id="0" name=""/>
        <dsp:cNvSpPr/>
      </dsp:nvSpPr>
      <dsp:spPr>
        <a:xfrm>
          <a:off x="6345358" y="0"/>
          <a:ext cx="2349065" cy="365760"/>
        </a:xfrm>
        <a:prstGeom prst="chevron">
          <a:avLst/>
        </a:prstGeom>
        <a:solidFill>
          <a:srgbClr val="205732">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Results</a:t>
          </a:r>
        </a:p>
      </dsp:txBody>
      <dsp:txXfrm>
        <a:off x="6528238" y="0"/>
        <a:ext cx="1983305" cy="365760"/>
      </dsp:txXfrm>
    </dsp:sp>
    <dsp:sp modelId="{EEEA7668-4E62-B749-A171-A9F18B4E0C3A}">
      <dsp:nvSpPr>
        <dsp:cNvPr id="0" name=""/>
        <dsp:cNvSpPr/>
      </dsp:nvSpPr>
      <dsp:spPr>
        <a:xfrm>
          <a:off x="8459518" y="0"/>
          <a:ext cx="2053201" cy="365760"/>
        </a:xfrm>
        <a:prstGeom prst="chevron">
          <a:avLst/>
        </a:prstGeom>
        <a:solidFill>
          <a:srgbClr val="971B2F">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a:t>Implications</a:t>
          </a:r>
          <a:endParaRPr lang="en-US" sz="1400" b="1" kern="1200" dirty="0"/>
        </a:p>
      </dsp:txBody>
      <dsp:txXfrm>
        <a:off x="8642398" y="0"/>
        <a:ext cx="1687441" cy="36576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10E78B-4A1E-9548-836F-AA43DBCE6213}">
      <dsp:nvSpPr>
        <dsp:cNvPr id="0" name=""/>
        <dsp:cNvSpPr/>
      </dsp:nvSpPr>
      <dsp:spPr>
        <a:xfrm>
          <a:off x="134291" y="612"/>
          <a:ext cx="4332795" cy="2751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063548-A0A4-EB47-AA4C-4302E1FFD0DF}">
      <dsp:nvSpPr>
        <dsp:cNvPr id="0" name=""/>
        <dsp:cNvSpPr/>
      </dsp:nvSpPr>
      <dsp:spPr>
        <a:xfrm>
          <a:off x="615713" y="457963"/>
          <a:ext cx="4332795" cy="275132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Post-adoption instability is a dynamic, endogenous outcome of feedback, accumulation, and delay — not the endpoint of a linear list of risk factors. </a:t>
          </a:r>
        </a:p>
      </dsp:txBody>
      <dsp:txXfrm>
        <a:off x="696297" y="538547"/>
        <a:ext cx="4171627" cy="2590157"/>
      </dsp:txXfrm>
    </dsp:sp>
    <dsp:sp modelId="{AEBF610C-B14E-1B41-81F7-819FC070D37F}">
      <dsp:nvSpPr>
        <dsp:cNvPr id="0" name=""/>
        <dsp:cNvSpPr/>
      </dsp:nvSpPr>
      <dsp:spPr>
        <a:xfrm>
          <a:off x="5429930" y="612"/>
          <a:ext cx="4332795" cy="2751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DCDC18-082A-B748-961B-0F42874810D0}">
      <dsp:nvSpPr>
        <dsp:cNvPr id="0" name=""/>
        <dsp:cNvSpPr/>
      </dsp:nvSpPr>
      <dsp:spPr>
        <a:xfrm>
          <a:off x="5911352" y="457963"/>
          <a:ext cx="4332795" cy="275132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This model's contribution is a foundation for future simulation work to quantify these dynamics and identify leverage points before instability escalates.</a:t>
          </a:r>
        </a:p>
      </dsp:txBody>
      <dsp:txXfrm>
        <a:off x="5991936" y="538547"/>
        <a:ext cx="4171627" cy="25901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3F7E4-34E3-7345-ADDC-6329F37ED8B9}">
      <dsp:nvSpPr>
        <dsp:cNvPr id="0" name=""/>
        <dsp:cNvSpPr/>
      </dsp:nvSpPr>
      <dsp:spPr>
        <a:xfrm>
          <a:off x="2880" y="0"/>
          <a:ext cx="2349065" cy="365760"/>
        </a:xfrm>
        <a:prstGeom prst="chevron">
          <a:avLst/>
        </a:prstGeom>
        <a:solidFill>
          <a:srgbClr val="971B2F">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Background</a:t>
          </a:r>
        </a:p>
      </dsp:txBody>
      <dsp:txXfrm>
        <a:off x="185760" y="0"/>
        <a:ext cx="1983305" cy="365760"/>
      </dsp:txXfrm>
    </dsp:sp>
    <dsp:sp modelId="{DF7CB182-401C-FF4D-9EFC-BB35632B0217}">
      <dsp:nvSpPr>
        <dsp:cNvPr id="0" name=""/>
        <dsp:cNvSpPr/>
      </dsp:nvSpPr>
      <dsp:spPr>
        <a:xfrm>
          <a:off x="2117040" y="0"/>
          <a:ext cx="2349065" cy="365760"/>
        </a:xfrm>
        <a:prstGeom prst="chevron">
          <a:avLst/>
        </a:prstGeom>
        <a:solidFill>
          <a:schemeClr val="accent2">
            <a:alpha val="8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Gap &amp; Aim</a:t>
          </a:r>
        </a:p>
      </dsp:txBody>
      <dsp:txXfrm>
        <a:off x="2299920" y="0"/>
        <a:ext cx="1983305" cy="365760"/>
      </dsp:txXfrm>
    </dsp:sp>
    <dsp:sp modelId="{9B9CD652-B24E-1D41-BB75-11726F790A3B}">
      <dsp:nvSpPr>
        <dsp:cNvPr id="0" name=""/>
        <dsp:cNvSpPr/>
      </dsp:nvSpPr>
      <dsp:spPr>
        <a:xfrm>
          <a:off x="4231199" y="0"/>
          <a:ext cx="2349065" cy="365760"/>
        </a:xfrm>
        <a:prstGeom prst="chevron">
          <a:avLst/>
        </a:prstGeom>
        <a:solidFill>
          <a:schemeClr val="accent2">
            <a:alpha val="85000"/>
          </a:schemeClr>
        </a:solidFill>
        <a:ln w="25400" cap="flat" cmpd="sng" algn="ctr">
          <a:solidFill>
            <a:schemeClr val="lt1">
              <a:hueOff val="0"/>
              <a:satOff val="0"/>
              <a:lum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Methods</a:t>
          </a:r>
        </a:p>
      </dsp:txBody>
      <dsp:txXfrm>
        <a:off x="4414079" y="0"/>
        <a:ext cx="1983305" cy="365760"/>
      </dsp:txXfrm>
    </dsp:sp>
    <dsp:sp modelId="{380D111B-7F45-8247-801A-805F04658BDA}">
      <dsp:nvSpPr>
        <dsp:cNvPr id="0" name=""/>
        <dsp:cNvSpPr/>
      </dsp:nvSpPr>
      <dsp:spPr>
        <a:xfrm>
          <a:off x="6345358" y="0"/>
          <a:ext cx="2349065" cy="365760"/>
        </a:xfrm>
        <a:prstGeom prst="chevron">
          <a:avLst/>
        </a:prstGeom>
        <a:solidFill>
          <a:schemeClr val="accent2">
            <a:alpha val="8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Results</a:t>
          </a:r>
        </a:p>
      </dsp:txBody>
      <dsp:txXfrm>
        <a:off x="6528238" y="0"/>
        <a:ext cx="1983305" cy="365760"/>
      </dsp:txXfrm>
    </dsp:sp>
    <dsp:sp modelId="{EEEA7668-4E62-B749-A171-A9F18B4E0C3A}">
      <dsp:nvSpPr>
        <dsp:cNvPr id="0" name=""/>
        <dsp:cNvSpPr/>
      </dsp:nvSpPr>
      <dsp:spPr>
        <a:xfrm>
          <a:off x="8459518" y="0"/>
          <a:ext cx="2053201" cy="365760"/>
        </a:xfrm>
        <a:prstGeom prst="chevron">
          <a:avLst/>
        </a:prstGeom>
        <a:solidFill>
          <a:schemeClr val="accent2">
            <a:alpha val="8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Implications</a:t>
          </a:r>
        </a:p>
      </dsp:txBody>
      <dsp:txXfrm>
        <a:off x="8642398" y="0"/>
        <a:ext cx="1687441" cy="3657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3F7E4-34E3-7345-ADDC-6329F37ED8B9}">
      <dsp:nvSpPr>
        <dsp:cNvPr id="0" name=""/>
        <dsp:cNvSpPr/>
      </dsp:nvSpPr>
      <dsp:spPr>
        <a:xfrm>
          <a:off x="2880" y="0"/>
          <a:ext cx="2349065" cy="365760"/>
        </a:xfrm>
        <a:prstGeom prst="chevron">
          <a:avLst/>
        </a:prstGeom>
        <a:solidFill>
          <a:srgbClr val="205732">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Background</a:t>
          </a:r>
        </a:p>
      </dsp:txBody>
      <dsp:txXfrm>
        <a:off x="185760" y="0"/>
        <a:ext cx="1983305" cy="365760"/>
      </dsp:txXfrm>
    </dsp:sp>
    <dsp:sp modelId="{DF7CB182-401C-FF4D-9EFC-BB35632B0217}">
      <dsp:nvSpPr>
        <dsp:cNvPr id="0" name=""/>
        <dsp:cNvSpPr/>
      </dsp:nvSpPr>
      <dsp:spPr>
        <a:xfrm>
          <a:off x="2117040" y="0"/>
          <a:ext cx="2349065" cy="365760"/>
        </a:xfrm>
        <a:prstGeom prst="chevron">
          <a:avLst/>
        </a:prstGeom>
        <a:solidFill>
          <a:schemeClr val="accent1">
            <a:alpha val="8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Gap &amp; Aim</a:t>
          </a:r>
        </a:p>
      </dsp:txBody>
      <dsp:txXfrm>
        <a:off x="2299920" y="0"/>
        <a:ext cx="1983305" cy="365760"/>
      </dsp:txXfrm>
    </dsp:sp>
    <dsp:sp modelId="{9B9CD652-B24E-1D41-BB75-11726F790A3B}">
      <dsp:nvSpPr>
        <dsp:cNvPr id="0" name=""/>
        <dsp:cNvSpPr/>
      </dsp:nvSpPr>
      <dsp:spPr>
        <a:xfrm>
          <a:off x="4231199" y="0"/>
          <a:ext cx="2349065" cy="365760"/>
        </a:xfrm>
        <a:prstGeom prst="chevron">
          <a:avLst/>
        </a:prstGeom>
        <a:solidFill>
          <a:schemeClr val="accent2">
            <a:alpha val="85000"/>
          </a:schemeClr>
        </a:solidFill>
        <a:ln w="25400" cap="flat" cmpd="sng" algn="ctr">
          <a:solidFill>
            <a:schemeClr val="lt1">
              <a:hueOff val="0"/>
              <a:satOff val="0"/>
              <a:lum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Methods</a:t>
          </a:r>
        </a:p>
      </dsp:txBody>
      <dsp:txXfrm>
        <a:off x="4414079" y="0"/>
        <a:ext cx="1983305" cy="365760"/>
      </dsp:txXfrm>
    </dsp:sp>
    <dsp:sp modelId="{380D111B-7F45-8247-801A-805F04658BDA}">
      <dsp:nvSpPr>
        <dsp:cNvPr id="0" name=""/>
        <dsp:cNvSpPr/>
      </dsp:nvSpPr>
      <dsp:spPr>
        <a:xfrm>
          <a:off x="6345358" y="0"/>
          <a:ext cx="2349065" cy="365760"/>
        </a:xfrm>
        <a:prstGeom prst="chevron">
          <a:avLst/>
        </a:prstGeom>
        <a:solidFill>
          <a:schemeClr val="accent2">
            <a:alpha val="8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Results</a:t>
          </a:r>
        </a:p>
      </dsp:txBody>
      <dsp:txXfrm>
        <a:off x="6528238" y="0"/>
        <a:ext cx="1983305" cy="365760"/>
      </dsp:txXfrm>
    </dsp:sp>
    <dsp:sp modelId="{EEEA7668-4E62-B749-A171-A9F18B4E0C3A}">
      <dsp:nvSpPr>
        <dsp:cNvPr id="0" name=""/>
        <dsp:cNvSpPr/>
      </dsp:nvSpPr>
      <dsp:spPr>
        <a:xfrm>
          <a:off x="8459518" y="0"/>
          <a:ext cx="2053201" cy="365760"/>
        </a:xfrm>
        <a:prstGeom prst="chevron">
          <a:avLst/>
        </a:prstGeom>
        <a:solidFill>
          <a:schemeClr val="accent2">
            <a:alpha val="8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Implications</a:t>
          </a:r>
        </a:p>
      </dsp:txBody>
      <dsp:txXfrm>
        <a:off x="8642398" y="0"/>
        <a:ext cx="1687441" cy="3657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3F7E4-34E3-7345-ADDC-6329F37ED8B9}">
      <dsp:nvSpPr>
        <dsp:cNvPr id="0" name=""/>
        <dsp:cNvSpPr/>
      </dsp:nvSpPr>
      <dsp:spPr>
        <a:xfrm>
          <a:off x="2880" y="0"/>
          <a:ext cx="2349065" cy="365760"/>
        </a:xfrm>
        <a:prstGeom prst="chevron">
          <a:avLst/>
        </a:prstGeom>
        <a:solidFill>
          <a:srgbClr val="205732">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Background</a:t>
          </a:r>
        </a:p>
      </dsp:txBody>
      <dsp:txXfrm>
        <a:off x="185760" y="0"/>
        <a:ext cx="1983305" cy="365760"/>
      </dsp:txXfrm>
    </dsp:sp>
    <dsp:sp modelId="{DF7CB182-401C-FF4D-9EFC-BB35632B0217}">
      <dsp:nvSpPr>
        <dsp:cNvPr id="0" name=""/>
        <dsp:cNvSpPr/>
      </dsp:nvSpPr>
      <dsp:spPr>
        <a:xfrm>
          <a:off x="2117040" y="0"/>
          <a:ext cx="2349065" cy="365760"/>
        </a:xfrm>
        <a:prstGeom prst="chevron">
          <a:avLst/>
        </a:prstGeom>
        <a:solidFill>
          <a:schemeClr val="accent1">
            <a:alpha val="8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Gap &amp; Aim</a:t>
          </a:r>
        </a:p>
      </dsp:txBody>
      <dsp:txXfrm>
        <a:off x="2299920" y="0"/>
        <a:ext cx="1983305" cy="365760"/>
      </dsp:txXfrm>
    </dsp:sp>
    <dsp:sp modelId="{9B9CD652-B24E-1D41-BB75-11726F790A3B}">
      <dsp:nvSpPr>
        <dsp:cNvPr id="0" name=""/>
        <dsp:cNvSpPr/>
      </dsp:nvSpPr>
      <dsp:spPr>
        <a:xfrm>
          <a:off x="4231199" y="0"/>
          <a:ext cx="2349065" cy="365760"/>
        </a:xfrm>
        <a:prstGeom prst="chevron">
          <a:avLst/>
        </a:prstGeom>
        <a:solidFill>
          <a:schemeClr val="accent2">
            <a:alpha val="85000"/>
          </a:schemeClr>
        </a:solidFill>
        <a:ln w="25400" cap="flat" cmpd="sng" algn="ctr">
          <a:solidFill>
            <a:schemeClr val="lt1">
              <a:hueOff val="0"/>
              <a:satOff val="0"/>
              <a:lum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Methods</a:t>
          </a:r>
        </a:p>
      </dsp:txBody>
      <dsp:txXfrm>
        <a:off x="4414079" y="0"/>
        <a:ext cx="1983305" cy="365760"/>
      </dsp:txXfrm>
    </dsp:sp>
    <dsp:sp modelId="{380D111B-7F45-8247-801A-805F04658BDA}">
      <dsp:nvSpPr>
        <dsp:cNvPr id="0" name=""/>
        <dsp:cNvSpPr/>
      </dsp:nvSpPr>
      <dsp:spPr>
        <a:xfrm>
          <a:off x="6345358" y="0"/>
          <a:ext cx="2349065" cy="365760"/>
        </a:xfrm>
        <a:prstGeom prst="chevron">
          <a:avLst/>
        </a:prstGeom>
        <a:solidFill>
          <a:schemeClr val="accent2">
            <a:alpha val="8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Results</a:t>
          </a:r>
        </a:p>
      </dsp:txBody>
      <dsp:txXfrm>
        <a:off x="6528238" y="0"/>
        <a:ext cx="1983305" cy="365760"/>
      </dsp:txXfrm>
    </dsp:sp>
    <dsp:sp modelId="{EEEA7668-4E62-B749-A171-A9F18B4E0C3A}">
      <dsp:nvSpPr>
        <dsp:cNvPr id="0" name=""/>
        <dsp:cNvSpPr/>
      </dsp:nvSpPr>
      <dsp:spPr>
        <a:xfrm>
          <a:off x="8459518" y="0"/>
          <a:ext cx="2053201" cy="365760"/>
        </a:xfrm>
        <a:prstGeom prst="chevron">
          <a:avLst/>
        </a:prstGeom>
        <a:solidFill>
          <a:schemeClr val="accent2">
            <a:alpha val="8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Implications</a:t>
          </a:r>
        </a:p>
      </dsp:txBody>
      <dsp:txXfrm>
        <a:off x="8642398" y="0"/>
        <a:ext cx="1687441" cy="3657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78D7FB-C882-F74D-A160-2D4A5D2E3FC0}">
      <dsp:nvSpPr>
        <dsp:cNvPr id="0" name=""/>
        <dsp:cNvSpPr/>
      </dsp:nvSpPr>
      <dsp:spPr>
        <a:xfrm>
          <a:off x="7143" y="281947"/>
          <a:ext cx="2135187" cy="128111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Pre-permanency Characteristics</a:t>
          </a:r>
        </a:p>
      </dsp:txBody>
      <dsp:txXfrm>
        <a:off x="44665" y="319469"/>
        <a:ext cx="2060143" cy="1206068"/>
      </dsp:txXfrm>
    </dsp:sp>
    <dsp:sp modelId="{D46ADC74-2A28-7E42-ABA9-50E063EB413C}">
      <dsp:nvSpPr>
        <dsp:cNvPr id="0" name=""/>
        <dsp:cNvSpPr/>
      </dsp:nvSpPr>
      <dsp:spPr>
        <a:xfrm>
          <a:off x="2355850" y="657740"/>
          <a:ext cx="452659" cy="5295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2355850" y="763645"/>
        <a:ext cx="316861" cy="317716"/>
      </dsp:txXfrm>
    </dsp:sp>
    <dsp:sp modelId="{0A928BC9-9F03-224C-BA68-9B090D6F3E12}">
      <dsp:nvSpPr>
        <dsp:cNvPr id="0" name=""/>
        <dsp:cNvSpPr/>
      </dsp:nvSpPr>
      <dsp:spPr>
        <a:xfrm>
          <a:off x="2996406" y="281947"/>
          <a:ext cx="2135187" cy="128111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Intermediate Outcomes</a:t>
          </a:r>
        </a:p>
      </dsp:txBody>
      <dsp:txXfrm>
        <a:off x="3033928" y="319469"/>
        <a:ext cx="2060143" cy="1206068"/>
      </dsp:txXfrm>
    </dsp:sp>
    <dsp:sp modelId="{A43C3D3A-3067-4143-877B-8819F4C62068}">
      <dsp:nvSpPr>
        <dsp:cNvPr id="0" name=""/>
        <dsp:cNvSpPr/>
      </dsp:nvSpPr>
      <dsp:spPr>
        <a:xfrm>
          <a:off x="5345112" y="657740"/>
          <a:ext cx="452659" cy="5295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5345112" y="763645"/>
        <a:ext cx="316861" cy="317716"/>
      </dsp:txXfrm>
    </dsp:sp>
    <dsp:sp modelId="{C3C90B11-38D5-E740-951B-7D35B96DD0CD}">
      <dsp:nvSpPr>
        <dsp:cNvPr id="0" name=""/>
        <dsp:cNvSpPr/>
      </dsp:nvSpPr>
      <dsp:spPr>
        <a:xfrm>
          <a:off x="5985668" y="281947"/>
          <a:ext cx="2135187" cy="128111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Post-Adoption Instability</a:t>
          </a:r>
        </a:p>
      </dsp:txBody>
      <dsp:txXfrm>
        <a:off x="6023190" y="319469"/>
        <a:ext cx="2060143" cy="12060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3F7E4-34E3-7345-ADDC-6329F37ED8B9}">
      <dsp:nvSpPr>
        <dsp:cNvPr id="0" name=""/>
        <dsp:cNvSpPr/>
      </dsp:nvSpPr>
      <dsp:spPr>
        <a:xfrm>
          <a:off x="2880" y="0"/>
          <a:ext cx="2349065" cy="365760"/>
        </a:xfrm>
        <a:prstGeom prst="chevron">
          <a:avLst/>
        </a:prstGeom>
        <a:solidFill>
          <a:srgbClr val="205732">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Background</a:t>
          </a:r>
        </a:p>
      </dsp:txBody>
      <dsp:txXfrm>
        <a:off x="185760" y="0"/>
        <a:ext cx="1983305" cy="365760"/>
      </dsp:txXfrm>
    </dsp:sp>
    <dsp:sp modelId="{DF7CB182-401C-FF4D-9EFC-BB35632B0217}">
      <dsp:nvSpPr>
        <dsp:cNvPr id="0" name=""/>
        <dsp:cNvSpPr/>
      </dsp:nvSpPr>
      <dsp:spPr>
        <a:xfrm>
          <a:off x="2117040" y="0"/>
          <a:ext cx="2349065" cy="365760"/>
        </a:xfrm>
        <a:prstGeom prst="chevron">
          <a:avLst/>
        </a:prstGeom>
        <a:solidFill>
          <a:schemeClr val="accent1">
            <a:alpha val="8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Gap &amp; Aim</a:t>
          </a:r>
        </a:p>
      </dsp:txBody>
      <dsp:txXfrm>
        <a:off x="2299920" y="0"/>
        <a:ext cx="1983305" cy="365760"/>
      </dsp:txXfrm>
    </dsp:sp>
    <dsp:sp modelId="{9B9CD652-B24E-1D41-BB75-11726F790A3B}">
      <dsp:nvSpPr>
        <dsp:cNvPr id="0" name=""/>
        <dsp:cNvSpPr/>
      </dsp:nvSpPr>
      <dsp:spPr>
        <a:xfrm>
          <a:off x="4231199" y="0"/>
          <a:ext cx="2349065" cy="365760"/>
        </a:xfrm>
        <a:prstGeom prst="chevron">
          <a:avLst/>
        </a:prstGeom>
        <a:solidFill>
          <a:schemeClr val="accent2">
            <a:alpha val="85000"/>
          </a:schemeClr>
        </a:solidFill>
        <a:ln w="25400" cap="flat" cmpd="sng" algn="ctr">
          <a:solidFill>
            <a:schemeClr val="lt1">
              <a:hueOff val="0"/>
              <a:satOff val="0"/>
              <a:lum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Methods</a:t>
          </a:r>
        </a:p>
      </dsp:txBody>
      <dsp:txXfrm>
        <a:off x="4414079" y="0"/>
        <a:ext cx="1983305" cy="365760"/>
      </dsp:txXfrm>
    </dsp:sp>
    <dsp:sp modelId="{380D111B-7F45-8247-801A-805F04658BDA}">
      <dsp:nvSpPr>
        <dsp:cNvPr id="0" name=""/>
        <dsp:cNvSpPr/>
      </dsp:nvSpPr>
      <dsp:spPr>
        <a:xfrm>
          <a:off x="6345358" y="0"/>
          <a:ext cx="2349065" cy="365760"/>
        </a:xfrm>
        <a:prstGeom prst="chevron">
          <a:avLst/>
        </a:prstGeom>
        <a:solidFill>
          <a:schemeClr val="accent2">
            <a:alpha val="8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Results</a:t>
          </a:r>
        </a:p>
      </dsp:txBody>
      <dsp:txXfrm>
        <a:off x="6528238" y="0"/>
        <a:ext cx="1983305" cy="365760"/>
      </dsp:txXfrm>
    </dsp:sp>
    <dsp:sp modelId="{EEEA7668-4E62-B749-A171-A9F18B4E0C3A}">
      <dsp:nvSpPr>
        <dsp:cNvPr id="0" name=""/>
        <dsp:cNvSpPr/>
      </dsp:nvSpPr>
      <dsp:spPr>
        <a:xfrm>
          <a:off x="8459518" y="0"/>
          <a:ext cx="2053201" cy="365760"/>
        </a:xfrm>
        <a:prstGeom prst="chevron">
          <a:avLst/>
        </a:prstGeom>
        <a:solidFill>
          <a:schemeClr val="accent2">
            <a:alpha val="8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Implications</a:t>
          </a:r>
        </a:p>
      </dsp:txBody>
      <dsp:txXfrm>
        <a:off x="8642398" y="0"/>
        <a:ext cx="1687441" cy="36576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3F7E4-34E3-7345-ADDC-6329F37ED8B9}">
      <dsp:nvSpPr>
        <dsp:cNvPr id="0" name=""/>
        <dsp:cNvSpPr/>
      </dsp:nvSpPr>
      <dsp:spPr>
        <a:xfrm>
          <a:off x="2880" y="0"/>
          <a:ext cx="2349065" cy="365760"/>
        </a:xfrm>
        <a:prstGeom prst="chevron">
          <a:avLst/>
        </a:prstGeom>
        <a:solidFill>
          <a:srgbClr val="205732">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Background</a:t>
          </a:r>
        </a:p>
      </dsp:txBody>
      <dsp:txXfrm>
        <a:off x="185760" y="0"/>
        <a:ext cx="1983305" cy="365760"/>
      </dsp:txXfrm>
    </dsp:sp>
    <dsp:sp modelId="{DF7CB182-401C-FF4D-9EFC-BB35632B0217}">
      <dsp:nvSpPr>
        <dsp:cNvPr id="0" name=""/>
        <dsp:cNvSpPr/>
      </dsp:nvSpPr>
      <dsp:spPr>
        <a:xfrm>
          <a:off x="2117040" y="0"/>
          <a:ext cx="2349065" cy="365760"/>
        </a:xfrm>
        <a:prstGeom prst="chevron">
          <a:avLst/>
        </a:prstGeom>
        <a:solidFill>
          <a:srgbClr val="205732">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Gap &amp; Aim</a:t>
          </a:r>
        </a:p>
      </dsp:txBody>
      <dsp:txXfrm>
        <a:off x="2299920" y="0"/>
        <a:ext cx="1983305" cy="365760"/>
      </dsp:txXfrm>
    </dsp:sp>
    <dsp:sp modelId="{9B9CD652-B24E-1D41-BB75-11726F790A3B}">
      <dsp:nvSpPr>
        <dsp:cNvPr id="0" name=""/>
        <dsp:cNvSpPr/>
      </dsp:nvSpPr>
      <dsp:spPr>
        <a:xfrm>
          <a:off x="4231199" y="0"/>
          <a:ext cx="2349065" cy="365760"/>
        </a:xfrm>
        <a:prstGeom prst="chevron">
          <a:avLst/>
        </a:prstGeom>
        <a:solidFill>
          <a:srgbClr val="971B2F">
            <a:alpha val="85000"/>
          </a:srgbClr>
        </a:solidFill>
        <a:ln w="25400" cap="flat" cmpd="sng" algn="ctr">
          <a:solidFill>
            <a:schemeClr val="lt1">
              <a:hueOff val="0"/>
              <a:satOff val="0"/>
              <a:lum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Methods</a:t>
          </a:r>
        </a:p>
      </dsp:txBody>
      <dsp:txXfrm>
        <a:off x="4414079" y="0"/>
        <a:ext cx="1983305" cy="365760"/>
      </dsp:txXfrm>
    </dsp:sp>
    <dsp:sp modelId="{380D111B-7F45-8247-801A-805F04658BDA}">
      <dsp:nvSpPr>
        <dsp:cNvPr id="0" name=""/>
        <dsp:cNvSpPr/>
      </dsp:nvSpPr>
      <dsp:spPr>
        <a:xfrm>
          <a:off x="6345358" y="0"/>
          <a:ext cx="2349065" cy="365760"/>
        </a:xfrm>
        <a:prstGeom prst="chevron">
          <a:avLst/>
        </a:prstGeom>
        <a:solidFill>
          <a:schemeClr val="accent2">
            <a:alpha val="8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Results</a:t>
          </a:r>
        </a:p>
      </dsp:txBody>
      <dsp:txXfrm>
        <a:off x="6528238" y="0"/>
        <a:ext cx="1983305" cy="365760"/>
      </dsp:txXfrm>
    </dsp:sp>
    <dsp:sp modelId="{EEEA7668-4E62-B749-A171-A9F18B4E0C3A}">
      <dsp:nvSpPr>
        <dsp:cNvPr id="0" name=""/>
        <dsp:cNvSpPr/>
      </dsp:nvSpPr>
      <dsp:spPr>
        <a:xfrm>
          <a:off x="8459518" y="0"/>
          <a:ext cx="2053201" cy="365760"/>
        </a:xfrm>
        <a:prstGeom prst="chevron">
          <a:avLst/>
        </a:prstGeom>
        <a:solidFill>
          <a:schemeClr val="accent2">
            <a:alpha val="8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Implications</a:t>
          </a:r>
        </a:p>
      </dsp:txBody>
      <dsp:txXfrm>
        <a:off x="8642398" y="0"/>
        <a:ext cx="1687441" cy="3657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A90C92-DF16-9D4B-87E3-DE3E83F357C7}">
      <dsp:nvSpPr>
        <dsp:cNvPr id="0" name=""/>
        <dsp:cNvSpPr/>
      </dsp:nvSpPr>
      <dsp:spPr>
        <a:xfrm>
          <a:off x="0" y="1824"/>
          <a:ext cx="485775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B45763-23F6-6144-889A-ACF9D493EF8B}">
      <dsp:nvSpPr>
        <dsp:cNvPr id="0" name=""/>
        <dsp:cNvSpPr/>
      </dsp:nvSpPr>
      <dsp:spPr>
        <a:xfrm>
          <a:off x="0" y="1824"/>
          <a:ext cx="4857750" cy="12444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System accumulation and formal instability (R1-R4)</a:t>
          </a:r>
        </a:p>
      </dsp:txBody>
      <dsp:txXfrm>
        <a:off x="0" y="1824"/>
        <a:ext cx="4857750" cy="1244441"/>
      </dsp:txXfrm>
    </dsp:sp>
    <dsp:sp modelId="{2762921E-D022-D84D-AC3B-824808370D99}">
      <dsp:nvSpPr>
        <dsp:cNvPr id="0" name=""/>
        <dsp:cNvSpPr/>
      </dsp:nvSpPr>
      <dsp:spPr>
        <a:xfrm>
          <a:off x="0" y="1246266"/>
          <a:ext cx="485775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3D0328-8D2C-4B4D-A164-C96897165E1F}">
      <dsp:nvSpPr>
        <dsp:cNvPr id="0" name=""/>
        <dsp:cNvSpPr/>
      </dsp:nvSpPr>
      <dsp:spPr>
        <a:xfrm>
          <a:off x="0" y="1246266"/>
          <a:ext cx="4857750" cy="12444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Family adjustment and escalation (R5-7)</a:t>
          </a:r>
        </a:p>
      </dsp:txBody>
      <dsp:txXfrm>
        <a:off x="0" y="1246266"/>
        <a:ext cx="4857750" cy="1244441"/>
      </dsp:txXfrm>
    </dsp:sp>
    <dsp:sp modelId="{A9A703FA-824F-B249-9BD2-98D5B24E4646}">
      <dsp:nvSpPr>
        <dsp:cNvPr id="0" name=""/>
        <dsp:cNvSpPr/>
      </dsp:nvSpPr>
      <dsp:spPr>
        <a:xfrm>
          <a:off x="0" y="2490708"/>
          <a:ext cx="485775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4A2B17-F951-FB40-9AFB-6A61C56AAAA7}">
      <dsp:nvSpPr>
        <dsp:cNvPr id="0" name=""/>
        <dsp:cNvSpPr/>
      </dsp:nvSpPr>
      <dsp:spPr>
        <a:xfrm>
          <a:off x="0" y="2490708"/>
          <a:ext cx="4857750" cy="12444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Commitment and informal instability (R8)</a:t>
          </a:r>
        </a:p>
      </dsp:txBody>
      <dsp:txXfrm>
        <a:off x="0" y="2490708"/>
        <a:ext cx="4857750" cy="124444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3F7E4-34E3-7345-ADDC-6329F37ED8B9}">
      <dsp:nvSpPr>
        <dsp:cNvPr id="0" name=""/>
        <dsp:cNvSpPr/>
      </dsp:nvSpPr>
      <dsp:spPr>
        <a:xfrm>
          <a:off x="2880" y="0"/>
          <a:ext cx="2349065" cy="365760"/>
        </a:xfrm>
        <a:prstGeom prst="chevron">
          <a:avLst/>
        </a:prstGeom>
        <a:solidFill>
          <a:srgbClr val="205732">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Background</a:t>
          </a:r>
        </a:p>
      </dsp:txBody>
      <dsp:txXfrm>
        <a:off x="185760" y="0"/>
        <a:ext cx="1983305" cy="365760"/>
      </dsp:txXfrm>
    </dsp:sp>
    <dsp:sp modelId="{DF7CB182-401C-FF4D-9EFC-BB35632B0217}">
      <dsp:nvSpPr>
        <dsp:cNvPr id="0" name=""/>
        <dsp:cNvSpPr/>
      </dsp:nvSpPr>
      <dsp:spPr>
        <a:xfrm>
          <a:off x="2117040" y="0"/>
          <a:ext cx="2349065" cy="365760"/>
        </a:xfrm>
        <a:prstGeom prst="chevron">
          <a:avLst/>
        </a:prstGeom>
        <a:solidFill>
          <a:srgbClr val="205732">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Gap &amp; Aim</a:t>
          </a:r>
        </a:p>
      </dsp:txBody>
      <dsp:txXfrm>
        <a:off x="2299920" y="0"/>
        <a:ext cx="1983305" cy="365760"/>
      </dsp:txXfrm>
    </dsp:sp>
    <dsp:sp modelId="{9B9CD652-B24E-1D41-BB75-11726F790A3B}">
      <dsp:nvSpPr>
        <dsp:cNvPr id="0" name=""/>
        <dsp:cNvSpPr/>
      </dsp:nvSpPr>
      <dsp:spPr>
        <a:xfrm>
          <a:off x="4231199" y="0"/>
          <a:ext cx="2349065" cy="365760"/>
        </a:xfrm>
        <a:prstGeom prst="chevron">
          <a:avLst/>
        </a:prstGeom>
        <a:solidFill>
          <a:srgbClr val="205732">
            <a:alpha val="85000"/>
          </a:srgbClr>
        </a:solidFill>
        <a:ln w="25400" cap="flat" cmpd="sng" algn="ctr">
          <a:solidFill>
            <a:schemeClr val="lt1">
              <a:hueOff val="0"/>
              <a:satOff val="0"/>
              <a:lum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Methods</a:t>
          </a:r>
        </a:p>
      </dsp:txBody>
      <dsp:txXfrm>
        <a:off x="4414079" y="0"/>
        <a:ext cx="1983305" cy="365760"/>
      </dsp:txXfrm>
    </dsp:sp>
    <dsp:sp modelId="{380D111B-7F45-8247-801A-805F04658BDA}">
      <dsp:nvSpPr>
        <dsp:cNvPr id="0" name=""/>
        <dsp:cNvSpPr/>
      </dsp:nvSpPr>
      <dsp:spPr>
        <a:xfrm>
          <a:off x="6345358" y="0"/>
          <a:ext cx="2349065" cy="365760"/>
        </a:xfrm>
        <a:prstGeom prst="chevron">
          <a:avLst/>
        </a:prstGeom>
        <a:solidFill>
          <a:srgbClr val="971B2F">
            <a:alpha val="85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Results</a:t>
          </a:r>
        </a:p>
      </dsp:txBody>
      <dsp:txXfrm>
        <a:off x="6528238" y="0"/>
        <a:ext cx="1983305" cy="365760"/>
      </dsp:txXfrm>
    </dsp:sp>
    <dsp:sp modelId="{EEEA7668-4E62-B749-A171-A9F18B4E0C3A}">
      <dsp:nvSpPr>
        <dsp:cNvPr id="0" name=""/>
        <dsp:cNvSpPr/>
      </dsp:nvSpPr>
      <dsp:spPr>
        <a:xfrm>
          <a:off x="8459518" y="0"/>
          <a:ext cx="2053201" cy="365760"/>
        </a:xfrm>
        <a:prstGeom prst="chevron">
          <a:avLst/>
        </a:prstGeom>
        <a:solidFill>
          <a:schemeClr val="accent2">
            <a:alpha val="8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Implications</a:t>
          </a:r>
        </a:p>
      </dsp:txBody>
      <dsp:txXfrm>
        <a:off x="8642398" y="0"/>
        <a:ext cx="1687441" cy="36576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1E6444D-4F96-B54F-2F0C-8477BB99977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C6BE9A3-D4C4-CD71-934E-4B7C1EEC33C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A9C31D1-F6C7-FF4B-AD3A-17F5D0D21F72}" type="datetimeFigureOut">
              <a:rPr lang="en-US" smtClean="0"/>
              <a:t>7/20/26</a:t>
            </a:fld>
            <a:endParaRPr lang="en-US"/>
          </a:p>
        </p:txBody>
      </p:sp>
      <p:sp>
        <p:nvSpPr>
          <p:cNvPr id="4" name="Footer Placeholder 3">
            <a:extLst>
              <a:ext uri="{FF2B5EF4-FFF2-40B4-BE49-F238E27FC236}">
                <a16:creationId xmlns:a16="http://schemas.microsoft.com/office/drawing/2014/main" id="{9D2D42C9-313D-479D-48BC-75FB4D4B5D1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36A5797-9976-C9E4-3A18-3083B8F3ACD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628C5FD-AE08-2547-A598-B51DF2D9E362}" type="slidenum">
              <a:rPr lang="en-US" smtClean="0"/>
              <a:t>‹#›</a:t>
            </a:fld>
            <a:endParaRPr lang="en-US"/>
          </a:p>
        </p:txBody>
      </p:sp>
    </p:spTree>
    <p:extLst>
      <p:ext uri="{BB962C8B-B14F-4D97-AF65-F5344CB8AC3E}">
        <p14:creationId xmlns:p14="http://schemas.microsoft.com/office/powerpoint/2010/main" val="116247710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5C568A-551D-3040-99FC-5B4E212DE967}" type="datetimeFigureOut">
              <a:rPr lang="en-US" smtClean="0"/>
              <a:t>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5BB17E-0717-4E49-B356-DBC311C812EC}" type="slidenum">
              <a:rPr lang="en-US" smtClean="0"/>
              <a:t>‹#›</a:t>
            </a:fld>
            <a:endParaRPr lang="en-US"/>
          </a:p>
        </p:txBody>
      </p:sp>
    </p:spTree>
    <p:extLst>
      <p:ext uri="{BB962C8B-B14F-4D97-AF65-F5344CB8AC3E}">
        <p14:creationId xmlns:p14="http://schemas.microsoft.com/office/powerpoint/2010/main" val="224688059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6FB00-2104-B8FB-A25E-592E62B43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E37210-99A2-6301-064C-DDD8022722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4AF25A-478F-676F-48DC-0049CBB19D7E}"/>
              </a:ext>
            </a:extLst>
          </p:cNvPr>
          <p:cNvSpPr>
            <a:spLocks noGrp="1"/>
          </p:cNvSpPr>
          <p:nvPr>
            <p:ph type="body" idx="1"/>
          </p:nvPr>
        </p:nvSpPr>
        <p:spPr/>
        <p:txBody>
          <a:bodyPr/>
          <a:lstStyle/>
          <a:p>
            <a:pPr marL="228600" indent="-228600">
              <a:buAutoNum type="arabicPeriod"/>
            </a:pPr>
            <a:endParaRPr lang="en-US" dirty="0"/>
          </a:p>
        </p:txBody>
      </p:sp>
      <p:sp>
        <p:nvSpPr>
          <p:cNvPr id="4" name="Footer Placeholder 3">
            <a:extLst>
              <a:ext uri="{FF2B5EF4-FFF2-40B4-BE49-F238E27FC236}">
                <a16:creationId xmlns:a16="http://schemas.microsoft.com/office/drawing/2014/main" id="{146D881D-8498-1E37-BA90-75805AE97A2B}"/>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B3B68EB8-F31D-4EFF-D4DE-308A4BE6E819}"/>
              </a:ext>
            </a:extLst>
          </p:cNvPr>
          <p:cNvSpPr>
            <a:spLocks noGrp="1"/>
          </p:cNvSpPr>
          <p:nvPr>
            <p:ph type="sldNum" sz="quarter" idx="5"/>
          </p:nvPr>
        </p:nvSpPr>
        <p:spPr/>
        <p:txBody>
          <a:bodyPr/>
          <a:lstStyle/>
          <a:p>
            <a:fld id="{7D5BB17E-0717-4E49-B356-DBC311C812EC}" type="slidenum">
              <a:rPr lang="en-US" smtClean="0"/>
              <a:t>1</a:t>
            </a:fld>
            <a:endParaRPr lang="en-US"/>
          </a:p>
        </p:txBody>
      </p:sp>
    </p:spTree>
    <p:extLst>
      <p:ext uri="{BB962C8B-B14F-4D97-AF65-F5344CB8AC3E}">
        <p14:creationId xmlns:p14="http://schemas.microsoft.com/office/powerpoint/2010/main" val="21330704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R8 explains the occurrence of informal instability, which is less visible and more likely to arise than formal instability</a:t>
            </a:r>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7D5BB17E-0717-4E49-B356-DBC311C812EC}" type="slidenum">
              <a:rPr lang="en-US" smtClean="0"/>
              <a:t>12</a:t>
            </a:fld>
            <a:endParaRPr lang="en-US"/>
          </a:p>
        </p:txBody>
      </p:sp>
    </p:spTree>
    <p:extLst>
      <p:ext uri="{BB962C8B-B14F-4D97-AF65-F5344CB8AC3E}">
        <p14:creationId xmlns:p14="http://schemas.microsoft.com/office/powerpoint/2010/main" val="37153129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0C895-576F-18F0-68D9-F9CF93699A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C09F79-13A0-5E0D-A52E-BC10ACCD9A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136758-4376-5CD5-11F2-FCE1D5ED57AF}"/>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6EE5EB0C-5BA9-C322-4E58-25E64FA7E0DD}"/>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C4D855BE-9EA6-8474-790B-45982CD24C01}"/>
              </a:ext>
            </a:extLst>
          </p:cNvPr>
          <p:cNvSpPr>
            <a:spLocks noGrp="1"/>
          </p:cNvSpPr>
          <p:nvPr>
            <p:ph type="sldNum" sz="quarter" idx="5"/>
          </p:nvPr>
        </p:nvSpPr>
        <p:spPr/>
        <p:txBody>
          <a:bodyPr/>
          <a:lstStyle/>
          <a:p>
            <a:fld id="{7D5BB17E-0717-4E49-B356-DBC311C812EC}" type="slidenum">
              <a:rPr lang="en-US" smtClean="0"/>
              <a:t>13</a:t>
            </a:fld>
            <a:endParaRPr lang="en-US"/>
          </a:p>
        </p:txBody>
      </p:sp>
    </p:spTree>
    <p:extLst>
      <p:ext uri="{BB962C8B-B14F-4D97-AF65-F5344CB8AC3E}">
        <p14:creationId xmlns:p14="http://schemas.microsoft.com/office/powerpoint/2010/main" val="15597248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29132-4275-243B-24DA-7DB9771E6D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B678D0-21D3-7D25-0FB3-F250E28A8C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6818F2-BD99-5319-1E15-CAE395C03AFE}"/>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Footer Placeholder 3">
            <a:extLst>
              <a:ext uri="{FF2B5EF4-FFF2-40B4-BE49-F238E27FC236}">
                <a16:creationId xmlns:a16="http://schemas.microsoft.com/office/drawing/2014/main" id="{FBFE5BD6-E4D6-29AB-9052-FCCD5BAFA6AF}"/>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2E2E7FCE-D514-18CB-F2A1-09BB940B7C88}"/>
              </a:ext>
            </a:extLst>
          </p:cNvPr>
          <p:cNvSpPr>
            <a:spLocks noGrp="1"/>
          </p:cNvSpPr>
          <p:nvPr>
            <p:ph type="sldNum" sz="quarter" idx="5"/>
          </p:nvPr>
        </p:nvSpPr>
        <p:spPr/>
        <p:txBody>
          <a:bodyPr/>
          <a:lstStyle/>
          <a:p>
            <a:fld id="{7D5BB17E-0717-4E49-B356-DBC311C812EC}" type="slidenum">
              <a:rPr lang="en-US" smtClean="0"/>
              <a:t>15</a:t>
            </a:fld>
            <a:endParaRPr lang="en-US"/>
          </a:p>
        </p:txBody>
      </p:sp>
    </p:spTree>
    <p:extLst>
      <p:ext uri="{BB962C8B-B14F-4D97-AF65-F5344CB8AC3E}">
        <p14:creationId xmlns:p14="http://schemas.microsoft.com/office/powerpoint/2010/main" val="21220283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1D616-7CC2-5795-7A63-AA465B8B52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DF1AE4-9F05-2704-EE75-97E6567C14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154826-30F4-4A94-F8CC-519374501015}"/>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Footer Placeholder 3">
            <a:extLst>
              <a:ext uri="{FF2B5EF4-FFF2-40B4-BE49-F238E27FC236}">
                <a16:creationId xmlns:a16="http://schemas.microsoft.com/office/drawing/2014/main" id="{1A6FCFC0-40E7-1FB1-671B-5625D5C9C418}"/>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74264383-0243-DD59-4579-D14B4B148D10}"/>
              </a:ext>
            </a:extLst>
          </p:cNvPr>
          <p:cNvSpPr>
            <a:spLocks noGrp="1"/>
          </p:cNvSpPr>
          <p:nvPr>
            <p:ph type="sldNum" sz="quarter" idx="5"/>
          </p:nvPr>
        </p:nvSpPr>
        <p:spPr/>
        <p:txBody>
          <a:bodyPr/>
          <a:lstStyle/>
          <a:p>
            <a:fld id="{7D5BB17E-0717-4E49-B356-DBC311C812EC}" type="slidenum">
              <a:rPr lang="en-US" smtClean="0"/>
              <a:t>16</a:t>
            </a:fld>
            <a:endParaRPr lang="en-US"/>
          </a:p>
        </p:txBody>
      </p:sp>
    </p:spTree>
    <p:extLst>
      <p:ext uri="{BB962C8B-B14F-4D97-AF65-F5344CB8AC3E}">
        <p14:creationId xmlns:p14="http://schemas.microsoft.com/office/powerpoint/2010/main" val="22354684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7D5BB17E-0717-4E49-B356-DBC311C812EC}" type="slidenum">
              <a:rPr lang="en-US" smtClean="0"/>
              <a:t>17</a:t>
            </a:fld>
            <a:endParaRPr lang="en-US"/>
          </a:p>
        </p:txBody>
      </p:sp>
    </p:spTree>
    <p:extLst>
      <p:ext uri="{BB962C8B-B14F-4D97-AF65-F5344CB8AC3E}">
        <p14:creationId xmlns:p14="http://schemas.microsoft.com/office/powerpoint/2010/main" val="3179006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However, living in adoptive families does not guarantee permanency, some  children adopted from foster care may experience formal instability (also sometimes called discontinuity). </a:t>
            </a:r>
          </a:p>
          <a:p>
            <a:r>
              <a:rPr lang="en-US" sz="1200" kern="1200" dirty="0">
                <a:solidFill>
                  <a:schemeClr val="tx1"/>
                </a:solidFill>
                <a:effectLst/>
                <a:latin typeface="+mn-lt"/>
                <a:ea typeface="+mn-ea"/>
                <a:cs typeface="+mn-cs"/>
              </a:rPr>
              <a:t>(Ringeisen et al., 2 022) </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7D5BB17E-0717-4E49-B356-DBC311C812EC}" type="slidenum">
              <a:rPr lang="en-US" smtClean="0"/>
              <a:t>2</a:t>
            </a:fld>
            <a:endParaRPr lang="en-US"/>
          </a:p>
        </p:txBody>
      </p:sp>
    </p:spTree>
    <p:extLst>
      <p:ext uri="{BB962C8B-B14F-4D97-AF65-F5344CB8AC3E}">
        <p14:creationId xmlns:p14="http://schemas.microsoft.com/office/powerpoint/2010/main" val="840068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Adoptive parents may face significant stress and barriers in understanding the impact of traumatic experiences and addressing the child's emotional or behavioral challenges.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Fostering Connections to Success and Increasing Adoptions Act expand the funding to support children who are less likely to be adopted</a:t>
            </a:r>
          </a:p>
          <a:p>
            <a:r>
              <a:rPr lang="en-US" sz="1200" kern="1200" dirty="0">
                <a:solidFill>
                  <a:schemeClr val="tx1"/>
                </a:solidFill>
                <a:effectLst/>
                <a:latin typeface="+mn-lt"/>
                <a:ea typeface="+mn-ea"/>
                <a:cs typeface="+mn-cs"/>
              </a:rPr>
              <a:t>Family First Prevention Services Act of 2018 (P.L. 115–123) expanded the use of Title IV-E to cover preventive services</a:t>
            </a:r>
            <a:r>
              <a:rPr lang="en-US" dirty="0">
                <a:effectLst/>
              </a:rPr>
              <a:t> </a:t>
            </a:r>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7D5BB17E-0717-4E49-B356-DBC311C812EC}" type="slidenum">
              <a:rPr lang="en-US" smtClean="0"/>
              <a:t>3</a:t>
            </a:fld>
            <a:endParaRPr lang="en-US"/>
          </a:p>
        </p:txBody>
      </p:sp>
    </p:spTree>
    <p:extLst>
      <p:ext uri="{BB962C8B-B14F-4D97-AF65-F5344CB8AC3E}">
        <p14:creationId xmlns:p14="http://schemas.microsoft.com/office/powerpoint/2010/main" val="3231524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7D5BB17E-0717-4E49-B356-DBC311C812EC}" type="slidenum">
              <a:rPr lang="en-US" smtClean="0"/>
              <a:t>4</a:t>
            </a:fld>
            <a:endParaRPr lang="en-US"/>
          </a:p>
        </p:txBody>
      </p:sp>
    </p:spTree>
    <p:extLst>
      <p:ext uri="{BB962C8B-B14F-4D97-AF65-F5344CB8AC3E}">
        <p14:creationId xmlns:p14="http://schemas.microsoft.com/office/powerpoint/2010/main" val="11026767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9243A-C742-EBDD-93D9-9F07D16648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AF72B6-B819-DD9A-8A46-A3E0C80FD6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B26154-2CD9-1A89-0B68-4B554FE02B6E}"/>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AB1E8E3C-F6A1-B9F7-AF5E-BB773FFD9893}"/>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F75646C7-1174-79D7-4D13-03FBD5CA4679}"/>
              </a:ext>
            </a:extLst>
          </p:cNvPr>
          <p:cNvSpPr>
            <a:spLocks noGrp="1"/>
          </p:cNvSpPr>
          <p:nvPr>
            <p:ph type="sldNum" sz="quarter" idx="5"/>
          </p:nvPr>
        </p:nvSpPr>
        <p:spPr/>
        <p:txBody>
          <a:bodyPr/>
          <a:lstStyle/>
          <a:p>
            <a:fld id="{7D5BB17E-0717-4E49-B356-DBC311C812EC}" type="slidenum">
              <a:rPr lang="en-US" smtClean="0"/>
              <a:t>5</a:t>
            </a:fld>
            <a:endParaRPr lang="en-US"/>
          </a:p>
        </p:txBody>
      </p:sp>
    </p:spTree>
    <p:extLst>
      <p:ext uri="{BB962C8B-B14F-4D97-AF65-F5344CB8AC3E}">
        <p14:creationId xmlns:p14="http://schemas.microsoft.com/office/powerpoint/2010/main" val="788890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C9439-13CB-DD4E-B6CA-92BF49CFD8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DF6581-9827-5202-78D3-465D8F35DC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212D84-EF34-91F4-FDA2-C5BA9B9497BE}"/>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513BE3EA-6828-D31E-3D97-74B6ACE6F781}"/>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6C5AC875-5985-2DFD-BCC3-6C891E323A01}"/>
              </a:ext>
            </a:extLst>
          </p:cNvPr>
          <p:cNvSpPr>
            <a:spLocks noGrp="1"/>
          </p:cNvSpPr>
          <p:nvPr>
            <p:ph type="sldNum" sz="quarter" idx="5"/>
          </p:nvPr>
        </p:nvSpPr>
        <p:spPr/>
        <p:txBody>
          <a:bodyPr/>
          <a:lstStyle/>
          <a:p>
            <a:fld id="{7D5BB17E-0717-4E49-B356-DBC311C812EC}" type="slidenum">
              <a:rPr lang="en-US" smtClean="0"/>
              <a:t>6</a:t>
            </a:fld>
            <a:endParaRPr lang="en-US"/>
          </a:p>
        </p:txBody>
      </p:sp>
    </p:spTree>
    <p:extLst>
      <p:ext uri="{BB962C8B-B14F-4D97-AF65-F5344CB8AC3E}">
        <p14:creationId xmlns:p14="http://schemas.microsoft.com/office/powerpoint/2010/main" val="426153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(consistent with prior SD conceptual work, e.g., Morrow-Howell et al., 2017 on productive engagement)</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7D5BB17E-0717-4E49-B356-DBC311C812EC}" type="slidenum">
              <a:rPr lang="en-US" smtClean="0"/>
              <a:t>7</a:t>
            </a:fld>
            <a:endParaRPr lang="en-US"/>
          </a:p>
        </p:txBody>
      </p:sp>
    </p:spTree>
    <p:extLst>
      <p:ext uri="{BB962C8B-B14F-4D97-AF65-F5344CB8AC3E}">
        <p14:creationId xmlns:p14="http://schemas.microsoft.com/office/powerpoint/2010/main" val="4171914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56595-D7F8-E669-27C7-7C0F5BFF84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88B6CB-6E2F-D906-7178-39EFC773E6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262A0E-632B-2D45-B302-7BBB81FFBBC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new model shifts the focus from asking which child or caregiver characteristics predict instability to asking how instability emerges over time through interactions among child pre-permanency history, family dynamics, and system responses. </a:t>
            </a:r>
            <a:endParaRPr lang="en-US" dirty="0"/>
          </a:p>
        </p:txBody>
      </p:sp>
      <p:sp>
        <p:nvSpPr>
          <p:cNvPr id="4" name="Footer Placeholder 3">
            <a:extLst>
              <a:ext uri="{FF2B5EF4-FFF2-40B4-BE49-F238E27FC236}">
                <a16:creationId xmlns:a16="http://schemas.microsoft.com/office/drawing/2014/main" id="{995A3612-4660-764E-E8A7-C3A9ED811199}"/>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B2398F42-9559-7557-341B-F2B57B1EF960}"/>
              </a:ext>
            </a:extLst>
          </p:cNvPr>
          <p:cNvSpPr>
            <a:spLocks noGrp="1"/>
          </p:cNvSpPr>
          <p:nvPr>
            <p:ph type="sldNum" sz="quarter" idx="5"/>
          </p:nvPr>
        </p:nvSpPr>
        <p:spPr/>
        <p:txBody>
          <a:bodyPr/>
          <a:lstStyle/>
          <a:p>
            <a:fld id="{7D5BB17E-0717-4E49-B356-DBC311C812EC}" type="slidenum">
              <a:rPr lang="en-US" smtClean="0"/>
              <a:t>8</a:t>
            </a:fld>
            <a:endParaRPr lang="en-US"/>
          </a:p>
        </p:txBody>
      </p:sp>
    </p:spTree>
    <p:extLst>
      <p:ext uri="{BB962C8B-B14F-4D97-AF65-F5344CB8AC3E}">
        <p14:creationId xmlns:p14="http://schemas.microsoft.com/office/powerpoint/2010/main" val="6609415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first four reinforcing feedback loops (R1-R4) help explain how foster care history, time in foster care, placement instability, and adversity can create cumulative vulnerability, which may eventually result in formal adoption instability (i.e., foster care reentry). Each represents a different mechanism.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next three reinforcing feedback loops (R5-7) focus on post-adoption family dynamics and their interactions with child victimization and attachment difficulty. They help explain the escalation of trauma, maladjustment to adoptive homes, and cumulative parenting stress for adoptive families. They also suggest different pathways through which parenting influences parent–child relationship.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7D5BB17E-0717-4E49-B356-DBC311C812EC}" type="slidenum">
              <a:rPr lang="en-US" smtClean="0"/>
              <a:t>9</a:t>
            </a:fld>
            <a:endParaRPr lang="en-US"/>
          </a:p>
        </p:txBody>
      </p:sp>
    </p:spTree>
    <p:extLst>
      <p:ext uri="{BB962C8B-B14F-4D97-AF65-F5344CB8AC3E}">
        <p14:creationId xmlns:p14="http://schemas.microsoft.com/office/powerpoint/2010/main" val="2187111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 NO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43AD7-F307-36F5-2B5F-9F8B4CF2B214}"/>
              </a:ext>
            </a:extLst>
          </p:cNvPr>
          <p:cNvSpPr>
            <a:spLocks noGrp="1"/>
          </p:cNvSpPr>
          <p:nvPr>
            <p:ph type="ctrTitle"/>
          </p:nvPr>
        </p:nvSpPr>
        <p:spPr>
          <a:xfrm>
            <a:off x="838200" y="3248026"/>
            <a:ext cx="10515600" cy="893762"/>
          </a:xfrm>
          <a:prstGeom prst="rect">
            <a:avLst/>
          </a:prstGeom>
        </p:spPr>
        <p:txBody>
          <a:bodyPr anchor="b"/>
          <a:lstStyle>
            <a:lvl1pPr algn="ctr">
              <a:defRPr sz="5000" b="1">
                <a:solidFill>
                  <a:schemeClr val="bg1"/>
                </a:solidFill>
                <a:latin typeface="Georgia" panose="02040502050405020303" pitchFamily="18" charset="0"/>
              </a:defRPr>
            </a:lvl1pPr>
          </a:lstStyle>
          <a:p>
            <a:r>
              <a:rPr lang="en-US" dirty="0"/>
              <a:t>Click to edit Master title style</a:t>
            </a:r>
          </a:p>
        </p:txBody>
      </p:sp>
      <p:sp>
        <p:nvSpPr>
          <p:cNvPr id="3" name="Subtitle 2">
            <a:extLst>
              <a:ext uri="{FF2B5EF4-FFF2-40B4-BE49-F238E27FC236}">
                <a16:creationId xmlns:a16="http://schemas.microsoft.com/office/drawing/2014/main" id="{9FD6AFEE-EFAA-472D-3BA3-BD4F1BC57320}"/>
              </a:ext>
            </a:extLst>
          </p:cNvPr>
          <p:cNvSpPr>
            <a:spLocks noGrp="1"/>
          </p:cNvSpPr>
          <p:nvPr>
            <p:ph type="subTitle" idx="1"/>
          </p:nvPr>
        </p:nvSpPr>
        <p:spPr>
          <a:xfrm>
            <a:off x="1524000" y="4364038"/>
            <a:ext cx="9144000" cy="601662"/>
          </a:xfrm>
          <a:prstGeom prst="rect">
            <a:avLst/>
          </a:prstGeom>
        </p:spPr>
        <p:txBody>
          <a:bodyPr/>
          <a:lstStyle>
            <a:lvl1pPr marL="0" indent="0" algn="ctr">
              <a:buNone/>
              <a:defRPr sz="30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0" name="Content Placeholder 9">
            <a:extLst>
              <a:ext uri="{FF2B5EF4-FFF2-40B4-BE49-F238E27FC236}">
                <a16:creationId xmlns:a16="http://schemas.microsoft.com/office/drawing/2014/main" id="{7AF3DB3F-D2DC-14FE-CBB1-36730D7DEA19}"/>
              </a:ext>
            </a:extLst>
          </p:cNvPr>
          <p:cNvSpPr>
            <a:spLocks noGrp="1"/>
          </p:cNvSpPr>
          <p:nvPr>
            <p:ph sz="quarter" idx="12" hasCustomPrompt="1"/>
          </p:nvPr>
        </p:nvSpPr>
        <p:spPr>
          <a:xfrm>
            <a:off x="3981450" y="5532438"/>
            <a:ext cx="4229100" cy="368300"/>
          </a:xfrm>
          <a:prstGeom prst="rect">
            <a:avLst/>
          </a:prstGeom>
        </p:spPr>
        <p:txBody>
          <a:bodyPr/>
          <a:lstStyle>
            <a:lvl1pPr marL="0" indent="0" algn="ctr">
              <a:buNone/>
              <a:defRPr sz="1800" b="1">
                <a:solidFill>
                  <a:schemeClr val="bg1"/>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edited presented by</a:t>
            </a:r>
          </a:p>
        </p:txBody>
      </p:sp>
      <p:sp>
        <p:nvSpPr>
          <p:cNvPr id="4" name="Footer Placeholder 3">
            <a:extLst>
              <a:ext uri="{FF2B5EF4-FFF2-40B4-BE49-F238E27FC236}">
                <a16:creationId xmlns:a16="http://schemas.microsoft.com/office/drawing/2014/main" id="{A062206F-0157-D4C3-3102-8A9C9C213F70}"/>
              </a:ext>
            </a:extLst>
          </p:cNvPr>
          <p:cNvSpPr>
            <a:spLocks noGrp="1"/>
          </p:cNvSpPr>
          <p:nvPr>
            <p:ph type="ftr" sz="quarter" idx="13"/>
          </p:nvPr>
        </p:nvSpPr>
        <p:spPr>
          <a:xfrm>
            <a:off x="381000" y="6202908"/>
            <a:ext cx="4114800" cy="365125"/>
          </a:xfrm>
          <a:prstGeom prst="rect">
            <a:avLst/>
          </a:prstGeom>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9F892BF8-47C2-5AD0-7BA9-1E8209BFBC3B}"/>
              </a:ext>
            </a:extLst>
          </p:cNvPr>
          <p:cNvSpPr>
            <a:spLocks noGrp="1"/>
          </p:cNvSpPr>
          <p:nvPr>
            <p:ph type="sldNum" sz="quarter" idx="14"/>
          </p:nvPr>
        </p:nvSpPr>
        <p:spPr>
          <a:xfrm>
            <a:off x="9067800" y="6202908"/>
            <a:ext cx="2743200" cy="365125"/>
          </a:xfrm>
        </p:spPr>
        <p:txBody>
          <a:bodyPr/>
          <a:lstStyle>
            <a:lvl1pPr>
              <a:defRPr>
                <a:solidFill>
                  <a:schemeClr val="bg1"/>
                </a:solidFill>
              </a:defRPr>
            </a:lvl1pPr>
          </a:lstStyle>
          <a:p>
            <a:fld id="{5CFD0BFD-2208-644B-B5FD-4FE7D4ABCB69}" type="slidenum">
              <a:rPr lang="en-US" smtClean="0"/>
              <a:pPr/>
              <a:t>‹#›</a:t>
            </a:fld>
            <a:endParaRPr lang="en-US"/>
          </a:p>
        </p:txBody>
      </p:sp>
    </p:spTree>
    <p:extLst>
      <p:ext uri="{BB962C8B-B14F-4D97-AF65-F5344CB8AC3E}">
        <p14:creationId xmlns:p14="http://schemas.microsoft.com/office/powerpoint/2010/main" val="3453569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with Text and Imag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B042306-D671-4D74-BEF1-5E8A54C8F42B}"/>
              </a:ext>
            </a:extLst>
          </p:cNvPr>
          <p:cNvSpPr>
            <a:spLocks noGrp="1"/>
          </p:cNvSpPr>
          <p:nvPr>
            <p:ph type="title"/>
          </p:nvPr>
        </p:nvSpPr>
        <p:spPr>
          <a:xfrm>
            <a:off x="838200" y="1217142"/>
            <a:ext cx="10515600" cy="547688"/>
          </a:xfrm>
          <a:prstGeom prst="rect">
            <a:avLst/>
          </a:prstGeom>
        </p:spPr>
        <p:txBody>
          <a:bodyPr/>
          <a:lstStyle>
            <a:lvl1pPr>
              <a:defRPr sz="3500" b="1">
                <a:solidFill>
                  <a:schemeClr val="bg1">
                    <a:lumMod val="25000"/>
                  </a:schemeClr>
                </a:solidFill>
                <a:latin typeface="Georgia" panose="02040502050405020303" pitchFamily="18" charset="0"/>
              </a:defRPr>
            </a:lvl1pPr>
          </a:lstStyle>
          <a:p>
            <a:r>
              <a:rPr lang="en-US" dirty="0"/>
              <a:t>Click to edit Master title style</a:t>
            </a:r>
          </a:p>
        </p:txBody>
      </p:sp>
      <p:sp>
        <p:nvSpPr>
          <p:cNvPr id="9" name="Content Placeholder 3">
            <a:extLst>
              <a:ext uri="{FF2B5EF4-FFF2-40B4-BE49-F238E27FC236}">
                <a16:creationId xmlns:a16="http://schemas.microsoft.com/office/drawing/2014/main" id="{DEDF6065-474D-2658-8576-DE1957D121FB}"/>
              </a:ext>
            </a:extLst>
          </p:cNvPr>
          <p:cNvSpPr>
            <a:spLocks noGrp="1"/>
          </p:cNvSpPr>
          <p:nvPr>
            <p:ph sz="half" idx="2"/>
          </p:nvPr>
        </p:nvSpPr>
        <p:spPr>
          <a:xfrm>
            <a:off x="5448300" y="2684462"/>
            <a:ext cx="5448300" cy="3736975"/>
          </a:xfrm>
          <a:prstGeom prst="rect">
            <a:avLst/>
          </a:prstGeom>
        </p:spPr>
        <p:txBody>
          <a:bodyPr/>
          <a:lstStyle>
            <a:lvl1pPr>
              <a:defRPr sz="2400">
                <a:solidFill>
                  <a:schemeClr val="bg1">
                    <a:lumMod val="25000"/>
                  </a:schemeClr>
                </a:solidFill>
              </a:defRPr>
            </a:lvl1pPr>
            <a:lvl2pPr>
              <a:defRPr sz="2200">
                <a:solidFill>
                  <a:schemeClr val="bg1">
                    <a:lumMod val="25000"/>
                  </a:schemeClr>
                </a:solidFill>
              </a:defRPr>
            </a:lvl2pPr>
            <a:lvl3pPr>
              <a:defRPr>
                <a:solidFill>
                  <a:schemeClr val="bg1">
                    <a:lumMod val="25000"/>
                  </a:schemeClr>
                </a:solidFill>
              </a:defRPr>
            </a:lvl3pPr>
            <a:lvl4pPr>
              <a:defRPr>
                <a:solidFill>
                  <a:schemeClr val="bg1">
                    <a:lumMod val="25000"/>
                  </a:schemeClr>
                </a:solidFill>
              </a:defRPr>
            </a:lvl4pPr>
            <a:lvl5pPr>
              <a:defRPr>
                <a:solidFill>
                  <a:schemeClr val="bg1">
                    <a:lumMod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3">
            <a:extLst>
              <a:ext uri="{FF2B5EF4-FFF2-40B4-BE49-F238E27FC236}">
                <a16:creationId xmlns:a16="http://schemas.microsoft.com/office/drawing/2014/main" id="{E75F85AF-2AAE-8DE0-52F9-35E073F0A653}"/>
              </a:ext>
            </a:extLst>
          </p:cNvPr>
          <p:cNvSpPr>
            <a:spLocks noGrp="1"/>
          </p:cNvSpPr>
          <p:nvPr>
            <p:ph type="body" sz="quarter" idx="10" hasCustomPrompt="1"/>
          </p:nvPr>
        </p:nvSpPr>
        <p:spPr>
          <a:xfrm>
            <a:off x="838200" y="1882305"/>
            <a:ext cx="10515600" cy="557212"/>
          </a:xfrm>
          <a:prstGeom prst="rect">
            <a:avLst/>
          </a:prstGeom>
        </p:spPr>
        <p:txBody>
          <a:bodyPr/>
          <a:lstStyle>
            <a:lvl1pPr marL="0" indent="0">
              <a:buNone/>
              <a:defRPr b="1">
                <a:solidFill>
                  <a:srgbClr val="971B2F"/>
                </a:solidFill>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b="0" dirty="0">
                <a:solidFill>
                  <a:schemeClr val="tx1"/>
                </a:solidFill>
                <a:latin typeface="Calibri" panose="020F0502020204030204" pitchFamily="34" charset="0"/>
                <a:cs typeface="Calibri" panose="020F0502020204030204" pitchFamily="34" charset="0"/>
              </a:rPr>
              <a:t>Click to edit Master subtitle style</a:t>
            </a:r>
          </a:p>
        </p:txBody>
      </p:sp>
      <p:sp>
        <p:nvSpPr>
          <p:cNvPr id="3" name="Picture Placeholder 2">
            <a:extLst>
              <a:ext uri="{FF2B5EF4-FFF2-40B4-BE49-F238E27FC236}">
                <a16:creationId xmlns:a16="http://schemas.microsoft.com/office/drawing/2014/main" id="{6DD1BF8A-BEB9-71E8-00CA-AFF8E3053A8A}"/>
              </a:ext>
            </a:extLst>
          </p:cNvPr>
          <p:cNvSpPr>
            <a:spLocks noGrp="1"/>
          </p:cNvSpPr>
          <p:nvPr>
            <p:ph type="pic" sz="quarter" idx="11"/>
          </p:nvPr>
        </p:nvSpPr>
        <p:spPr>
          <a:xfrm>
            <a:off x="0" y="2990850"/>
            <a:ext cx="5010150" cy="3124200"/>
          </a:xfrm>
          <a:prstGeom prst="rect">
            <a:avLst/>
          </a:prstGeom>
        </p:spPr>
        <p:txBody>
          <a:bodyPr/>
          <a:lstStyle>
            <a:lvl1pPr marL="0" indent="0" algn="ctr">
              <a:buNone/>
              <a:defRPr>
                <a:solidFill>
                  <a:schemeClr val="bg1">
                    <a:lumMod val="10000"/>
                  </a:schemeClr>
                </a:solidFill>
                <a:latin typeface="Calibri" panose="020F0502020204030204" pitchFamily="34" charset="0"/>
                <a:cs typeface="Calibri" panose="020F0502020204030204" pitchFamily="34" charset="0"/>
              </a:defRPr>
            </a:lvl1pPr>
          </a:lstStyle>
          <a:p>
            <a:endParaRPr lang="en-US" dirty="0"/>
          </a:p>
        </p:txBody>
      </p:sp>
      <p:sp>
        <p:nvSpPr>
          <p:cNvPr id="2" name="Footer Placeholder 1">
            <a:extLst>
              <a:ext uri="{FF2B5EF4-FFF2-40B4-BE49-F238E27FC236}">
                <a16:creationId xmlns:a16="http://schemas.microsoft.com/office/drawing/2014/main" id="{D9E1492F-B3CE-D305-9469-15AF1BB152DC}"/>
              </a:ext>
            </a:extLst>
          </p:cNvPr>
          <p:cNvSpPr>
            <a:spLocks noGrp="1"/>
          </p:cNvSpPr>
          <p:nvPr>
            <p:ph type="ftr" sz="quarter" idx="12"/>
          </p:nvPr>
        </p:nvSpPr>
        <p:spPr>
          <a:xfrm>
            <a:off x="381000" y="6202908"/>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EFCACFB7-C633-4B01-0D7B-BBEE0F184FD0}"/>
              </a:ext>
            </a:extLst>
          </p:cNvPr>
          <p:cNvSpPr>
            <a:spLocks noGrp="1"/>
          </p:cNvSpPr>
          <p:nvPr>
            <p:ph type="sldNum" sz="quarter" idx="13"/>
          </p:nvPr>
        </p:nvSpPr>
        <p:spPr>
          <a:xfrm>
            <a:off x="8153400" y="6202909"/>
            <a:ext cx="2743200" cy="365125"/>
          </a:xfrm>
        </p:spPr>
        <p:txBody>
          <a:bodyPr/>
          <a:lstStyle/>
          <a:p>
            <a:fld id="{5CFD0BFD-2208-644B-B5FD-4FE7D4ABCB69}" type="slidenum">
              <a:rPr lang="en-US" smtClean="0"/>
              <a:t>‹#›</a:t>
            </a:fld>
            <a:endParaRPr lang="en-US"/>
          </a:p>
        </p:txBody>
      </p:sp>
    </p:spTree>
    <p:extLst>
      <p:ext uri="{BB962C8B-B14F-4D97-AF65-F5344CB8AC3E}">
        <p14:creationId xmlns:p14="http://schemas.microsoft.com/office/powerpoint/2010/main" val="206915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lide with Text and Imag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B042306-D671-4D74-BEF1-5E8A54C8F42B}"/>
              </a:ext>
            </a:extLst>
          </p:cNvPr>
          <p:cNvSpPr>
            <a:spLocks noGrp="1"/>
          </p:cNvSpPr>
          <p:nvPr>
            <p:ph type="title"/>
          </p:nvPr>
        </p:nvSpPr>
        <p:spPr>
          <a:xfrm>
            <a:off x="838200" y="1217142"/>
            <a:ext cx="10515600" cy="547688"/>
          </a:xfrm>
          <a:prstGeom prst="rect">
            <a:avLst/>
          </a:prstGeom>
        </p:spPr>
        <p:txBody>
          <a:bodyPr/>
          <a:lstStyle>
            <a:lvl1pPr>
              <a:defRPr sz="3500" b="1">
                <a:solidFill>
                  <a:schemeClr val="bg1">
                    <a:lumMod val="25000"/>
                  </a:schemeClr>
                </a:solidFill>
                <a:latin typeface="Georgia" panose="02040502050405020303" pitchFamily="18" charset="0"/>
              </a:defRPr>
            </a:lvl1pPr>
          </a:lstStyle>
          <a:p>
            <a:r>
              <a:rPr lang="en-US" dirty="0"/>
              <a:t>Click to edit Master title style</a:t>
            </a:r>
          </a:p>
        </p:txBody>
      </p:sp>
      <p:sp>
        <p:nvSpPr>
          <p:cNvPr id="9" name="Content Placeholder 3">
            <a:extLst>
              <a:ext uri="{FF2B5EF4-FFF2-40B4-BE49-F238E27FC236}">
                <a16:creationId xmlns:a16="http://schemas.microsoft.com/office/drawing/2014/main" id="{DEDF6065-474D-2658-8576-DE1957D121FB}"/>
              </a:ext>
            </a:extLst>
          </p:cNvPr>
          <p:cNvSpPr>
            <a:spLocks noGrp="1"/>
          </p:cNvSpPr>
          <p:nvPr>
            <p:ph sz="half" idx="2"/>
          </p:nvPr>
        </p:nvSpPr>
        <p:spPr>
          <a:xfrm>
            <a:off x="838199" y="2684462"/>
            <a:ext cx="5769429" cy="3736975"/>
          </a:xfrm>
          <a:prstGeom prst="rect">
            <a:avLst/>
          </a:prstGeom>
        </p:spPr>
        <p:txBody>
          <a:bodyPr/>
          <a:lstStyle>
            <a:lvl1pPr>
              <a:defRPr sz="2400">
                <a:solidFill>
                  <a:schemeClr val="bg1">
                    <a:lumMod val="25000"/>
                  </a:schemeClr>
                </a:solidFill>
              </a:defRPr>
            </a:lvl1pPr>
            <a:lvl2pPr>
              <a:defRPr sz="2200">
                <a:solidFill>
                  <a:schemeClr val="bg1">
                    <a:lumMod val="25000"/>
                  </a:schemeClr>
                </a:solidFill>
              </a:defRPr>
            </a:lvl2pPr>
            <a:lvl3pPr>
              <a:defRPr>
                <a:solidFill>
                  <a:schemeClr val="bg1">
                    <a:lumMod val="25000"/>
                  </a:schemeClr>
                </a:solidFill>
              </a:defRPr>
            </a:lvl3pPr>
            <a:lvl4pPr>
              <a:defRPr>
                <a:solidFill>
                  <a:schemeClr val="bg1">
                    <a:lumMod val="25000"/>
                  </a:schemeClr>
                </a:solidFill>
              </a:defRPr>
            </a:lvl4pPr>
            <a:lvl5pPr>
              <a:defRPr>
                <a:solidFill>
                  <a:schemeClr val="bg1">
                    <a:lumMod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3">
            <a:extLst>
              <a:ext uri="{FF2B5EF4-FFF2-40B4-BE49-F238E27FC236}">
                <a16:creationId xmlns:a16="http://schemas.microsoft.com/office/drawing/2014/main" id="{E75F85AF-2AAE-8DE0-52F9-35E073F0A653}"/>
              </a:ext>
            </a:extLst>
          </p:cNvPr>
          <p:cNvSpPr>
            <a:spLocks noGrp="1"/>
          </p:cNvSpPr>
          <p:nvPr>
            <p:ph type="body" sz="quarter" idx="10" hasCustomPrompt="1"/>
          </p:nvPr>
        </p:nvSpPr>
        <p:spPr>
          <a:xfrm>
            <a:off x="838200" y="1882305"/>
            <a:ext cx="10515600" cy="557212"/>
          </a:xfrm>
          <a:prstGeom prst="rect">
            <a:avLst/>
          </a:prstGeom>
        </p:spPr>
        <p:txBody>
          <a:bodyPr/>
          <a:lstStyle>
            <a:lvl1pPr marL="0" indent="0">
              <a:buNone/>
              <a:defRPr b="1">
                <a:solidFill>
                  <a:srgbClr val="971B2F"/>
                </a:solidFill>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b="0" dirty="0">
                <a:solidFill>
                  <a:schemeClr val="tx1"/>
                </a:solidFill>
                <a:latin typeface="Calibri" panose="020F0502020204030204" pitchFamily="34" charset="0"/>
                <a:cs typeface="Calibri" panose="020F0502020204030204" pitchFamily="34" charset="0"/>
              </a:rPr>
              <a:t>Click to edit Master subtitle style</a:t>
            </a:r>
          </a:p>
        </p:txBody>
      </p:sp>
      <p:sp>
        <p:nvSpPr>
          <p:cNvPr id="2" name="Rectangle 1">
            <a:extLst>
              <a:ext uri="{FF2B5EF4-FFF2-40B4-BE49-F238E27FC236}">
                <a16:creationId xmlns:a16="http://schemas.microsoft.com/office/drawing/2014/main" id="{3E24AC2C-E111-31E8-5802-F77EB173EE75}"/>
              </a:ext>
            </a:extLst>
          </p:cNvPr>
          <p:cNvSpPr>
            <a:spLocks noChangeAspect="1"/>
          </p:cNvSpPr>
          <p:nvPr userDrawn="1"/>
        </p:nvSpPr>
        <p:spPr>
          <a:xfrm>
            <a:off x="10774017" y="5178287"/>
            <a:ext cx="1417983" cy="1570383"/>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6DD1BF8A-BEB9-71E8-00CA-AFF8E3053A8A}"/>
              </a:ext>
            </a:extLst>
          </p:cNvPr>
          <p:cNvSpPr>
            <a:spLocks noGrp="1"/>
          </p:cNvSpPr>
          <p:nvPr>
            <p:ph type="pic" sz="quarter" idx="11"/>
          </p:nvPr>
        </p:nvSpPr>
        <p:spPr>
          <a:xfrm>
            <a:off x="7181850" y="2990850"/>
            <a:ext cx="5010150" cy="3124200"/>
          </a:xfrm>
          <a:prstGeom prst="rect">
            <a:avLst/>
          </a:prstGeom>
        </p:spPr>
        <p:txBody>
          <a:bodyPr/>
          <a:lstStyle>
            <a:lvl1pPr marL="0" indent="0" algn="ctr">
              <a:buNone/>
              <a:defRPr>
                <a:solidFill>
                  <a:schemeClr val="bg1">
                    <a:lumMod val="10000"/>
                  </a:schemeClr>
                </a:solidFill>
                <a:latin typeface="Calibri" panose="020F0502020204030204" pitchFamily="34" charset="0"/>
                <a:cs typeface="Calibri" panose="020F0502020204030204" pitchFamily="34" charset="0"/>
              </a:defRPr>
            </a:lvl1pPr>
          </a:lstStyle>
          <a:p>
            <a:endParaRPr lang="en-US" dirty="0"/>
          </a:p>
        </p:txBody>
      </p:sp>
      <p:sp>
        <p:nvSpPr>
          <p:cNvPr id="4" name="Footer Placeholder 3">
            <a:extLst>
              <a:ext uri="{FF2B5EF4-FFF2-40B4-BE49-F238E27FC236}">
                <a16:creationId xmlns:a16="http://schemas.microsoft.com/office/drawing/2014/main" id="{01C606FE-5A25-4AD4-54A5-B87622A31BB4}"/>
              </a:ext>
            </a:extLst>
          </p:cNvPr>
          <p:cNvSpPr>
            <a:spLocks noGrp="1"/>
          </p:cNvSpPr>
          <p:nvPr>
            <p:ph type="ftr" sz="quarter" idx="12"/>
          </p:nvPr>
        </p:nvSpPr>
        <p:spPr>
          <a:xfrm>
            <a:off x="381000" y="6202908"/>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6B0DC871-6A08-C50A-B391-7BECC8DDCF1E}"/>
              </a:ext>
            </a:extLst>
          </p:cNvPr>
          <p:cNvSpPr>
            <a:spLocks noGrp="1"/>
          </p:cNvSpPr>
          <p:nvPr>
            <p:ph type="sldNum" sz="quarter" idx="13"/>
          </p:nvPr>
        </p:nvSpPr>
        <p:spPr/>
        <p:txBody>
          <a:bodyPr/>
          <a:lstStyle/>
          <a:p>
            <a:fld id="{5CFD0BFD-2208-644B-B5FD-4FE7D4ABCB69}" type="slidenum">
              <a:rPr lang="en-US" smtClean="0"/>
              <a:t>‹#›</a:t>
            </a:fld>
            <a:endParaRPr lang="en-US"/>
          </a:p>
        </p:txBody>
      </p:sp>
    </p:spTree>
    <p:extLst>
      <p:ext uri="{BB962C8B-B14F-4D97-AF65-F5344CB8AC3E}">
        <p14:creationId xmlns:p14="http://schemas.microsoft.com/office/powerpoint/2010/main" val="42382493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Slide">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7C63330-5D22-C872-3BAF-45658A63D1F2}"/>
              </a:ext>
            </a:extLst>
          </p:cNvPr>
          <p:cNvSpPr>
            <a:spLocks noGrp="1"/>
          </p:cNvSpPr>
          <p:nvPr>
            <p:ph type="ftr" sz="quarter" idx="10"/>
          </p:nvPr>
        </p:nvSpPr>
        <p:spPr>
          <a:xfrm>
            <a:off x="381000" y="6202908"/>
            <a:ext cx="4114800" cy="365125"/>
          </a:xfrm>
          <a:prstGeom prst="rect">
            <a:avLst/>
          </a:prstGeom>
        </p:spPr>
        <p:txBody>
          <a:bodyPr/>
          <a:lstStyle/>
          <a:p>
            <a:endParaRPr lang="en-US" dirty="0"/>
          </a:p>
        </p:txBody>
      </p:sp>
      <p:sp>
        <p:nvSpPr>
          <p:cNvPr id="3" name="Slide Number Placeholder 2">
            <a:extLst>
              <a:ext uri="{FF2B5EF4-FFF2-40B4-BE49-F238E27FC236}">
                <a16:creationId xmlns:a16="http://schemas.microsoft.com/office/drawing/2014/main" id="{6BB84F77-8D82-EFE1-5BDB-70F3598A020E}"/>
              </a:ext>
            </a:extLst>
          </p:cNvPr>
          <p:cNvSpPr>
            <a:spLocks noGrp="1"/>
          </p:cNvSpPr>
          <p:nvPr>
            <p:ph type="sldNum" sz="quarter" idx="11"/>
          </p:nvPr>
        </p:nvSpPr>
        <p:spPr>
          <a:xfrm>
            <a:off x="8016766" y="6202909"/>
            <a:ext cx="2743200" cy="365125"/>
          </a:xfrm>
        </p:spPr>
        <p:txBody>
          <a:bodyPr/>
          <a:lstStyle/>
          <a:p>
            <a:fld id="{5CFD0BFD-2208-644B-B5FD-4FE7D4ABCB69}" type="slidenum">
              <a:rPr lang="en-US" smtClean="0"/>
              <a:t>‹#›</a:t>
            </a:fld>
            <a:endParaRPr lang="en-US"/>
          </a:p>
        </p:txBody>
      </p:sp>
    </p:spTree>
    <p:extLst>
      <p:ext uri="{BB962C8B-B14F-4D97-AF65-F5344CB8AC3E}">
        <p14:creationId xmlns:p14="http://schemas.microsoft.com/office/powerpoint/2010/main" val="26015908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Slide no watermark shie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24AC2C-E111-31E8-5802-F77EB173EE75}"/>
              </a:ext>
            </a:extLst>
          </p:cNvPr>
          <p:cNvSpPr>
            <a:spLocks noChangeAspect="1"/>
          </p:cNvSpPr>
          <p:nvPr userDrawn="1"/>
        </p:nvSpPr>
        <p:spPr>
          <a:xfrm>
            <a:off x="10774017" y="5178287"/>
            <a:ext cx="1417983" cy="1570383"/>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12E15281-6356-3335-8EA1-D0B64F2CA8D2}"/>
              </a:ext>
            </a:extLst>
          </p:cNvPr>
          <p:cNvSpPr>
            <a:spLocks noGrp="1"/>
          </p:cNvSpPr>
          <p:nvPr>
            <p:ph type="sldNum" sz="quarter" idx="11"/>
          </p:nvPr>
        </p:nvSpPr>
        <p:spPr/>
        <p:txBody>
          <a:bodyPr/>
          <a:lstStyle/>
          <a:p>
            <a:fld id="{5CFD0BFD-2208-644B-B5FD-4FE7D4ABCB69}" type="slidenum">
              <a:rPr lang="en-US" smtClean="0"/>
              <a:t>‹#›</a:t>
            </a:fld>
            <a:endParaRPr lang="en-US"/>
          </a:p>
        </p:txBody>
      </p:sp>
    </p:spTree>
    <p:extLst>
      <p:ext uri="{BB962C8B-B14F-4D97-AF65-F5344CB8AC3E}">
        <p14:creationId xmlns:p14="http://schemas.microsoft.com/office/powerpoint/2010/main" val="6090187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BADD8CA-EF2E-4A0D-0287-A7692FCD8AAF}"/>
              </a:ext>
            </a:extLst>
          </p:cNvPr>
          <p:cNvSpPr>
            <a:spLocks noGrp="1"/>
          </p:cNvSpPr>
          <p:nvPr>
            <p:ph type="sldNum" sz="quarter" idx="11"/>
          </p:nvPr>
        </p:nvSpPr>
        <p:spPr/>
        <p:txBody>
          <a:bodyPr/>
          <a:lstStyle/>
          <a:p>
            <a:fld id="{5CFD0BFD-2208-644B-B5FD-4FE7D4ABCB69}" type="slidenum">
              <a:rPr lang="en-US" smtClean="0"/>
              <a:t>‹#›</a:t>
            </a:fld>
            <a:endParaRPr lang="en-US"/>
          </a:p>
        </p:txBody>
      </p:sp>
    </p:spTree>
    <p:extLst>
      <p:ext uri="{BB962C8B-B14F-4D97-AF65-F5344CB8AC3E}">
        <p14:creationId xmlns:p14="http://schemas.microsoft.com/office/powerpoint/2010/main" val="4182097523"/>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age WITH Image">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30C09926-7E22-5224-7340-10A58AFDE977}"/>
              </a:ext>
            </a:extLst>
          </p:cNvPr>
          <p:cNvSpPr>
            <a:spLocks noGrp="1"/>
          </p:cNvSpPr>
          <p:nvPr>
            <p:ph type="pic" sz="quarter" idx="13" hasCustomPrompt="1"/>
          </p:nvPr>
        </p:nvSpPr>
        <p:spPr>
          <a:xfrm>
            <a:off x="-73089" y="1250279"/>
            <a:ext cx="5640750" cy="5624123"/>
          </a:xfrm>
          <a:custGeom>
            <a:avLst/>
            <a:gdLst>
              <a:gd name="connsiteX0" fmla="*/ 54574 w 5640750"/>
              <a:gd name="connsiteY0" fmla="*/ 0 h 5624123"/>
              <a:gd name="connsiteX1" fmla="*/ 5613318 w 5640750"/>
              <a:gd name="connsiteY1" fmla="*/ 533254 h 5624123"/>
              <a:gd name="connsiteX2" fmla="*/ 5618592 w 5640750"/>
              <a:gd name="connsiteY2" fmla="*/ 1511971 h 5624123"/>
              <a:gd name="connsiteX3" fmla="*/ 4702239 w 5640750"/>
              <a:gd name="connsiteY3" fmla="*/ 1511971 h 5624123"/>
              <a:gd name="connsiteX4" fmla="*/ 4702239 w 5640750"/>
              <a:gd name="connsiteY4" fmla="*/ 4395542 h 5624123"/>
              <a:gd name="connsiteX5" fmla="*/ 5634130 w 5640750"/>
              <a:gd name="connsiteY5" fmla="*/ 4395542 h 5624123"/>
              <a:gd name="connsiteX6" fmla="*/ 5640750 w 5640750"/>
              <a:gd name="connsiteY6" fmla="*/ 5624123 h 5624123"/>
              <a:gd name="connsiteX7" fmla="*/ 0 w 5640750"/>
              <a:gd name="connsiteY7" fmla="*/ 5614833 h 562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0750" h="5624123">
                <a:moveTo>
                  <a:pt x="54574" y="0"/>
                </a:moveTo>
                <a:cubicBezTo>
                  <a:pt x="1946146" y="283269"/>
                  <a:pt x="2675266" y="457539"/>
                  <a:pt x="5613318" y="533254"/>
                </a:cubicBezTo>
                <a:lnTo>
                  <a:pt x="5618592" y="1511971"/>
                </a:lnTo>
                <a:lnTo>
                  <a:pt x="4702239" y="1511971"/>
                </a:lnTo>
                <a:lnTo>
                  <a:pt x="4702239" y="4395542"/>
                </a:lnTo>
                <a:lnTo>
                  <a:pt x="5634130" y="4395542"/>
                </a:lnTo>
                <a:lnTo>
                  <a:pt x="5640750" y="5624123"/>
                </a:lnTo>
                <a:lnTo>
                  <a:pt x="0" y="5614833"/>
                </a:lnTo>
                <a:close/>
              </a:path>
            </a:pathLst>
          </a:custGeom>
        </p:spPr>
        <p:txBody>
          <a:bodyPr wrap="square" anchor="ctr">
            <a:noAutofit/>
          </a:bodyPr>
          <a:lstStyle>
            <a:lvl1pPr marL="0" indent="0" algn="ctr">
              <a:buNone/>
              <a:defRPr b="0">
                <a:solidFill>
                  <a:schemeClr val="bg1"/>
                </a:solidFill>
                <a:latin typeface="Calibri" panose="020F0502020204030204" pitchFamily="34" charset="0"/>
                <a:cs typeface="Calibri" panose="020F0502020204030204" pitchFamily="34" charset="0"/>
              </a:defRPr>
            </a:lvl1pPr>
          </a:lstStyle>
          <a:p>
            <a:r>
              <a:rPr lang="en-US" dirty="0"/>
              <a:t>Click to insert image</a:t>
            </a:r>
          </a:p>
        </p:txBody>
      </p:sp>
      <p:sp>
        <p:nvSpPr>
          <p:cNvPr id="8" name="Subtitle 2">
            <a:extLst>
              <a:ext uri="{FF2B5EF4-FFF2-40B4-BE49-F238E27FC236}">
                <a16:creationId xmlns:a16="http://schemas.microsoft.com/office/drawing/2014/main" id="{A1D2E32D-88B0-BC8E-41FF-95CB57C19EAD}"/>
              </a:ext>
            </a:extLst>
          </p:cNvPr>
          <p:cNvSpPr>
            <a:spLocks noGrp="1"/>
          </p:cNvSpPr>
          <p:nvPr>
            <p:ph type="subTitle" idx="1"/>
          </p:nvPr>
        </p:nvSpPr>
        <p:spPr>
          <a:xfrm>
            <a:off x="4848639" y="4775994"/>
            <a:ext cx="5720522" cy="601662"/>
          </a:xfrm>
          <a:prstGeom prst="rect">
            <a:avLst/>
          </a:prstGeom>
        </p:spPr>
        <p:txBody>
          <a:bodyPr/>
          <a:lstStyle>
            <a:lvl1pPr marL="0" indent="0" algn="l">
              <a:buNone/>
              <a:defRPr sz="30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Content Placeholder 9">
            <a:extLst>
              <a:ext uri="{FF2B5EF4-FFF2-40B4-BE49-F238E27FC236}">
                <a16:creationId xmlns:a16="http://schemas.microsoft.com/office/drawing/2014/main" id="{BF9AA39D-7074-6208-D0C8-E0E0044E747A}"/>
              </a:ext>
            </a:extLst>
          </p:cNvPr>
          <p:cNvSpPr>
            <a:spLocks noGrp="1"/>
          </p:cNvSpPr>
          <p:nvPr>
            <p:ph sz="quarter" idx="12" hasCustomPrompt="1"/>
          </p:nvPr>
        </p:nvSpPr>
        <p:spPr>
          <a:xfrm>
            <a:off x="5805004" y="6053138"/>
            <a:ext cx="4074492" cy="368300"/>
          </a:xfrm>
          <a:prstGeom prst="rect">
            <a:avLst/>
          </a:prstGeom>
        </p:spPr>
        <p:txBody>
          <a:bodyPr/>
          <a:lstStyle>
            <a:lvl1pPr marL="0" indent="0" algn="l">
              <a:buNone/>
              <a:defRPr sz="1800" b="1">
                <a:solidFill>
                  <a:schemeClr val="bg1"/>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edited presented by</a:t>
            </a:r>
          </a:p>
        </p:txBody>
      </p:sp>
      <p:sp>
        <p:nvSpPr>
          <p:cNvPr id="15" name="Freeform 14">
            <a:extLst>
              <a:ext uri="{FF2B5EF4-FFF2-40B4-BE49-F238E27FC236}">
                <a16:creationId xmlns:a16="http://schemas.microsoft.com/office/drawing/2014/main" id="{2D4ADF40-DA11-DCD7-50E0-1B352C1201BD}"/>
              </a:ext>
            </a:extLst>
          </p:cNvPr>
          <p:cNvSpPr/>
          <p:nvPr userDrawn="1"/>
        </p:nvSpPr>
        <p:spPr>
          <a:xfrm>
            <a:off x="-520700" y="1200330"/>
            <a:ext cx="6070600" cy="5657669"/>
          </a:xfrm>
          <a:custGeom>
            <a:avLst/>
            <a:gdLst>
              <a:gd name="connsiteX0" fmla="*/ 63863 w 6070600"/>
              <a:gd name="connsiteY0" fmla="*/ 0 h 5657669"/>
              <a:gd name="connsiteX1" fmla="*/ 6057900 w 6070600"/>
              <a:gd name="connsiteY1" fmla="*/ 590369 h 5657669"/>
              <a:gd name="connsiteX2" fmla="*/ 6060360 w 6070600"/>
              <a:gd name="connsiteY2" fmla="*/ 1571899 h 5657669"/>
              <a:gd name="connsiteX3" fmla="*/ 5121729 w 6070600"/>
              <a:gd name="connsiteY3" fmla="*/ 1571899 h 5657669"/>
              <a:gd name="connsiteX4" fmla="*/ 5121729 w 6070600"/>
              <a:gd name="connsiteY4" fmla="*/ 4457340 h 5657669"/>
              <a:gd name="connsiteX5" fmla="*/ 6067592 w 6070600"/>
              <a:gd name="connsiteY5" fmla="*/ 4457340 h 5657669"/>
              <a:gd name="connsiteX6" fmla="*/ 6070600 w 6070600"/>
              <a:gd name="connsiteY6" fmla="*/ 5657669 h 5657669"/>
              <a:gd name="connsiteX7" fmla="*/ 0 w 6070600"/>
              <a:gd name="connsiteY7" fmla="*/ 5657669 h 5657669"/>
              <a:gd name="connsiteX8" fmla="*/ 63863 w 6070600"/>
              <a:gd name="connsiteY8" fmla="*/ 0 h 5657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70600" h="5657669">
                <a:moveTo>
                  <a:pt x="63863" y="0"/>
                </a:moveTo>
                <a:cubicBezTo>
                  <a:pt x="2897292" y="412084"/>
                  <a:pt x="3257853" y="482721"/>
                  <a:pt x="6057900" y="590369"/>
                </a:cubicBezTo>
                <a:lnTo>
                  <a:pt x="6060360" y="1571899"/>
                </a:lnTo>
                <a:lnTo>
                  <a:pt x="5121729" y="1571899"/>
                </a:lnTo>
                <a:lnTo>
                  <a:pt x="5121729" y="4457340"/>
                </a:lnTo>
                <a:lnTo>
                  <a:pt x="6067592" y="4457340"/>
                </a:lnTo>
                <a:lnTo>
                  <a:pt x="6070600" y="5657669"/>
                </a:lnTo>
                <a:lnTo>
                  <a:pt x="0" y="5657669"/>
                </a:lnTo>
                <a:cubicBezTo>
                  <a:pt x="6773" y="3781456"/>
                  <a:pt x="57090" y="1876213"/>
                  <a:pt x="63863" y="0"/>
                </a:cubicBezTo>
                <a:close/>
              </a:path>
            </a:pathLst>
          </a:cu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n>
                <a:noFill/>
              </a:ln>
            </a:endParaRPr>
          </a:p>
        </p:txBody>
      </p:sp>
      <p:sp>
        <p:nvSpPr>
          <p:cNvPr id="2" name="Footer Placeholder 1">
            <a:extLst>
              <a:ext uri="{FF2B5EF4-FFF2-40B4-BE49-F238E27FC236}">
                <a16:creationId xmlns:a16="http://schemas.microsoft.com/office/drawing/2014/main" id="{5CB2A54A-9B9D-3AB0-459C-9F0600025F7F}"/>
              </a:ext>
            </a:extLst>
          </p:cNvPr>
          <p:cNvSpPr>
            <a:spLocks noGrp="1"/>
          </p:cNvSpPr>
          <p:nvPr>
            <p:ph type="ftr" sz="quarter" idx="14"/>
          </p:nvPr>
        </p:nvSpPr>
        <p:spPr>
          <a:xfrm>
            <a:off x="381000" y="6202908"/>
            <a:ext cx="4114800" cy="365125"/>
          </a:xfrm>
          <a:prstGeom prst="rect">
            <a:avLst/>
          </a:prstGeom>
        </p:spPr>
        <p:txBody>
          <a:bodyPr/>
          <a:lstStyle>
            <a:lvl1pPr>
              <a:defRPr>
                <a:solidFill>
                  <a:schemeClr val="bg1"/>
                </a:solidFill>
              </a:defRPr>
            </a:lvl1pPr>
          </a:lstStyle>
          <a:p>
            <a:endParaRPr lang="en-US"/>
          </a:p>
        </p:txBody>
      </p:sp>
      <p:sp>
        <p:nvSpPr>
          <p:cNvPr id="3" name="Slide Number Placeholder 2">
            <a:extLst>
              <a:ext uri="{FF2B5EF4-FFF2-40B4-BE49-F238E27FC236}">
                <a16:creationId xmlns:a16="http://schemas.microsoft.com/office/drawing/2014/main" id="{AE3D19AB-4616-A9E3-BA7D-466B5D27CFDF}"/>
              </a:ext>
            </a:extLst>
          </p:cNvPr>
          <p:cNvSpPr>
            <a:spLocks noGrp="1"/>
          </p:cNvSpPr>
          <p:nvPr>
            <p:ph type="sldNum" sz="quarter" idx="15"/>
          </p:nvPr>
        </p:nvSpPr>
        <p:spPr/>
        <p:txBody>
          <a:bodyPr/>
          <a:lstStyle>
            <a:lvl1pPr>
              <a:defRPr>
                <a:solidFill>
                  <a:schemeClr val="bg1"/>
                </a:solidFill>
              </a:defRPr>
            </a:lvl1pPr>
          </a:lstStyle>
          <a:p>
            <a:fld id="{5CFD0BFD-2208-644B-B5FD-4FE7D4ABCB69}" type="slidenum">
              <a:rPr lang="en-US" smtClean="0"/>
              <a:pPr/>
              <a:t>‹#›</a:t>
            </a:fld>
            <a:endParaRPr lang="en-US"/>
          </a:p>
        </p:txBody>
      </p:sp>
      <p:sp>
        <p:nvSpPr>
          <p:cNvPr id="4" name="Title 3">
            <a:extLst>
              <a:ext uri="{FF2B5EF4-FFF2-40B4-BE49-F238E27FC236}">
                <a16:creationId xmlns:a16="http://schemas.microsoft.com/office/drawing/2014/main" id="{3DC71CCE-6D1B-51B5-F2FB-782C34F89186}"/>
              </a:ext>
            </a:extLst>
          </p:cNvPr>
          <p:cNvSpPr>
            <a:spLocks noGrp="1"/>
          </p:cNvSpPr>
          <p:nvPr>
            <p:ph type="title" hasCustomPrompt="1"/>
          </p:nvPr>
        </p:nvSpPr>
        <p:spPr>
          <a:xfrm>
            <a:off x="4848639" y="3279248"/>
            <a:ext cx="5640750" cy="1325563"/>
          </a:xfrm>
          <a:prstGeom prst="rect">
            <a:avLst/>
          </a:prstGeom>
        </p:spPr>
        <p:txBody>
          <a:bodyPr/>
          <a:lstStyle>
            <a:lvl1pPr>
              <a:defRPr sz="4000" b="1">
                <a:solidFill>
                  <a:srgbClr val="FFFFFF"/>
                </a:solidFill>
                <a:latin typeface="Georgia" panose="02040502050405020303" pitchFamily="18" charset="0"/>
              </a:defRPr>
            </a:lvl1pPr>
          </a:lstStyle>
          <a:p>
            <a:r>
              <a:rPr lang="en-US" dirty="0"/>
              <a:t>Click to edit</a:t>
            </a:r>
            <a:br>
              <a:rPr lang="en-US" dirty="0"/>
            </a:br>
            <a:r>
              <a:rPr lang="en-US" dirty="0"/>
              <a:t>Master title style</a:t>
            </a:r>
          </a:p>
        </p:txBody>
      </p:sp>
    </p:spTree>
    <p:extLst>
      <p:ext uri="{BB962C8B-B14F-4D97-AF65-F5344CB8AC3E}">
        <p14:creationId xmlns:p14="http://schemas.microsoft.com/office/powerpoint/2010/main" val="2493476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Slide-little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0CD11-DA89-C753-42C1-859AA3F4ED9E}"/>
              </a:ext>
            </a:extLst>
          </p:cNvPr>
          <p:cNvSpPr>
            <a:spLocks noGrp="1"/>
          </p:cNvSpPr>
          <p:nvPr>
            <p:ph type="title"/>
          </p:nvPr>
        </p:nvSpPr>
        <p:spPr>
          <a:xfrm>
            <a:off x="838200" y="710513"/>
            <a:ext cx="10515600" cy="547688"/>
          </a:xfrm>
          <a:prstGeom prst="rect">
            <a:avLst/>
          </a:prstGeom>
        </p:spPr>
        <p:txBody>
          <a:bodyPr/>
          <a:lstStyle>
            <a:lvl1pPr>
              <a:defRPr sz="3500" b="1">
                <a:solidFill>
                  <a:schemeClr val="bg1">
                    <a:lumMod val="25000"/>
                  </a:schemeClr>
                </a:solidFill>
                <a:latin typeface="Georgia" panose="02040502050405020303" pitchFamily="18"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6C4908F-759C-D6C9-0FBE-C60AC7B6FA6B}"/>
              </a:ext>
            </a:extLst>
          </p:cNvPr>
          <p:cNvSpPr>
            <a:spLocks noGrp="1"/>
          </p:cNvSpPr>
          <p:nvPr>
            <p:ph sz="half" idx="1"/>
          </p:nvPr>
        </p:nvSpPr>
        <p:spPr>
          <a:xfrm>
            <a:off x="838200" y="2461398"/>
            <a:ext cx="4857750" cy="3736975"/>
          </a:xfrm>
          <a:prstGeom prst="rect">
            <a:avLst/>
          </a:prstGeom>
        </p:spPr>
        <p:txBody>
          <a:bodyPr/>
          <a:lstStyle>
            <a:lvl1pPr>
              <a:defRPr sz="2400">
                <a:solidFill>
                  <a:schemeClr val="bg1">
                    <a:lumMod val="25000"/>
                  </a:schemeClr>
                </a:solidFill>
                <a:latin typeface="Calibri" panose="020F0502020204030204" pitchFamily="34" charset="0"/>
                <a:cs typeface="Calibri" panose="020F0502020204030204" pitchFamily="34" charset="0"/>
              </a:defRPr>
            </a:lvl1pPr>
            <a:lvl2pPr>
              <a:defRPr sz="2200">
                <a:solidFill>
                  <a:schemeClr val="bg1">
                    <a:lumMod val="25000"/>
                  </a:schemeClr>
                </a:solidFill>
                <a:latin typeface="Calibri" panose="020F0502020204030204" pitchFamily="34" charset="0"/>
                <a:cs typeface="Calibri" panose="020F0502020204030204" pitchFamily="34" charset="0"/>
              </a:defRPr>
            </a:lvl2pPr>
            <a:lvl3pPr>
              <a:defRPr>
                <a:solidFill>
                  <a:schemeClr val="bg1">
                    <a:lumMod val="25000"/>
                  </a:schemeClr>
                </a:solidFill>
                <a:latin typeface="Calibri" panose="020F0502020204030204" pitchFamily="34" charset="0"/>
                <a:cs typeface="Calibri" panose="020F0502020204030204" pitchFamily="34" charset="0"/>
              </a:defRPr>
            </a:lvl3pPr>
            <a:lvl4pPr>
              <a:defRPr>
                <a:solidFill>
                  <a:schemeClr val="bg1">
                    <a:lumMod val="25000"/>
                  </a:schemeClr>
                </a:solidFill>
                <a:latin typeface="Calibri" panose="020F0502020204030204" pitchFamily="34" charset="0"/>
                <a:cs typeface="Calibri" panose="020F0502020204030204" pitchFamily="34" charset="0"/>
              </a:defRPr>
            </a:lvl4pPr>
            <a:lvl5pPr>
              <a:defRPr>
                <a:solidFill>
                  <a:schemeClr val="bg1">
                    <a:lumMod val="25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13">
            <a:extLst>
              <a:ext uri="{FF2B5EF4-FFF2-40B4-BE49-F238E27FC236}">
                <a16:creationId xmlns:a16="http://schemas.microsoft.com/office/drawing/2014/main" id="{0D7079A4-8C56-1D7A-E671-702350EACCB2}"/>
              </a:ext>
            </a:extLst>
          </p:cNvPr>
          <p:cNvSpPr>
            <a:spLocks noGrp="1"/>
          </p:cNvSpPr>
          <p:nvPr>
            <p:ph type="body" sz="quarter" idx="10" hasCustomPrompt="1"/>
          </p:nvPr>
        </p:nvSpPr>
        <p:spPr>
          <a:xfrm>
            <a:off x="838200" y="1375676"/>
            <a:ext cx="10515600" cy="557212"/>
          </a:xfrm>
          <a:prstGeom prst="rect">
            <a:avLst/>
          </a:prstGeom>
          <a:noFill/>
        </p:spPr>
        <p:txBody>
          <a:bodyPr/>
          <a:lstStyle>
            <a:lvl1pPr marL="0" indent="0">
              <a:buNone/>
              <a:defRPr b="1">
                <a:solidFill>
                  <a:schemeClr val="bg1">
                    <a:lumMod val="25000"/>
                  </a:schemeClr>
                </a:solidFill>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b="0" dirty="0">
                <a:solidFill>
                  <a:schemeClr val="tx1"/>
                </a:solidFill>
                <a:latin typeface="Calibri" panose="020F0502020204030204" pitchFamily="34" charset="0"/>
                <a:cs typeface="Calibri" panose="020F0502020204030204" pitchFamily="34" charset="0"/>
              </a:rPr>
              <a:t>Click to edit Master subtitle style</a:t>
            </a:r>
          </a:p>
        </p:txBody>
      </p:sp>
      <p:sp>
        <p:nvSpPr>
          <p:cNvPr id="5" name="Footer Placeholder 4">
            <a:extLst>
              <a:ext uri="{FF2B5EF4-FFF2-40B4-BE49-F238E27FC236}">
                <a16:creationId xmlns:a16="http://schemas.microsoft.com/office/drawing/2014/main" id="{5CB5D908-0091-ED4A-6522-B9327362A8CC}"/>
              </a:ext>
            </a:extLst>
          </p:cNvPr>
          <p:cNvSpPr>
            <a:spLocks noGrp="1"/>
          </p:cNvSpPr>
          <p:nvPr>
            <p:ph type="ftr" sz="quarter" idx="11"/>
          </p:nvPr>
        </p:nvSpPr>
        <p:spPr>
          <a:xfrm>
            <a:off x="381000" y="6202908"/>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0386352C-5E00-57BC-08EC-C29AE05DC9BE}"/>
              </a:ext>
            </a:extLst>
          </p:cNvPr>
          <p:cNvSpPr>
            <a:spLocks noGrp="1"/>
          </p:cNvSpPr>
          <p:nvPr>
            <p:ph type="sldNum" sz="quarter" idx="12"/>
          </p:nvPr>
        </p:nvSpPr>
        <p:spPr/>
        <p:txBody>
          <a:bodyPr/>
          <a:lstStyle>
            <a:lvl1pPr>
              <a:defRPr>
                <a:solidFill>
                  <a:schemeClr val="bg1"/>
                </a:solidFill>
              </a:defRPr>
            </a:lvl1pPr>
          </a:lstStyle>
          <a:p>
            <a:fld id="{5CFD0BFD-2208-644B-B5FD-4FE7D4ABCB69}" type="slidenum">
              <a:rPr lang="en-US" smtClean="0"/>
              <a:pPr/>
              <a:t>‹#›</a:t>
            </a:fld>
            <a:endParaRPr lang="en-US"/>
          </a:p>
        </p:txBody>
      </p:sp>
    </p:spTree>
    <p:extLst>
      <p:ext uri="{BB962C8B-B14F-4D97-AF65-F5344CB8AC3E}">
        <p14:creationId xmlns:p14="http://schemas.microsoft.com/office/powerpoint/2010/main" val="288647884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AB79CF5-784B-E129-B652-DE659F7FB57E}"/>
              </a:ext>
            </a:extLst>
          </p:cNvPr>
          <p:cNvSpPr>
            <a:spLocks noGrp="1"/>
          </p:cNvSpPr>
          <p:nvPr>
            <p:ph type="ftr" sz="quarter" idx="10"/>
          </p:nvPr>
        </p:nvSpPr>
        <p:spPr>
          <a:xfrm>
            <a:off x="381000" y="6202908"/>
            <a:ext cx="4114800" cy="365125"/>
          </a:xfrm>
          <a:prstGeom prst="rect">
            <a:avLst/>
          </a:prstGeom>
        </p:spPr>
        <p:txBody>
          <a:bodyPr/>
          <a:lstStyle/>
          <a:p>
            <a:endParaRPr lang="en-US" dirty="0"/>
          </a:p>
        </p:txBody>
      </p:sp>
      <p:sp>
        <p:nvSpPr>
          <p:cNvPr id="3" name="Slide Number Placeholder 2">
            <a:extLst>
              <a:ext uri="{FF2B5EF4-FFF2-40B4-BE49-F238E27FC236}">
                <a16:creationId xmlns:a16="http://schemas.microsoft.com/office/drawing/2014/main" id="{113AA3DD-912F-CB51-1162-0EB7DFA42A92}"/>
              </a:ext>
            </a:extLst>
          </p:cNvPr>
          <p:cNvSpPr>
            <a:spLocks noGrp="1"/>
          </p:cNvSpPr>
          <p:nvPr>
            <p:ph type="sldNum" sz="quarter" idx="11"/>
          </p:nvPr>
        </p:nvSpPr>
        <p:spPr/>
        <p:txBody>
          <a:bodyPr/>
          <a:lstStyle/>
          <a:p>
            <a:fld id="{5CFD0BFD-2208-644B-B5FD-4FE7D4ABCB69}" type="slidenum">
              <a:rPr lang="en-US" smtClean="0"/>
              <a:t>‹#›</a:t>
            </a:fld>
            <a:endParaRPr lang="en-US"/>
          </a:p>
        </p:txBody>
      </p:sp>
    </p:spTree>
    <p:extLst>
      <p:ext uri="{BB962C8B-B14F-4D97-AF65-F5344CB8AC3E}">
        <p14:creationId xmlns:p14="http://schemas.microsoft.com/office/powerpoint/2010/main" val="3071729351"/>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Black Shield Re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B093E-E386-2974-0EE8-98E37D8186B5}"/>
              </a:ext>
            </a:extLst>
          </p:cNvPr>
          <p:cNvSpPr>
            <a:spLocks noGrp="1"/>
          </p:cNvSpPr>
          <p:nvPr>
            <p:ph type="ctrTitle" hasCustomPrompt="1"/>
          </p:nvPr>
        </p:nvSpPr>
        <p:spPr>
          <a:xfrm>
            <a:off x="838200" y="4088571"/>
            <a:ext cx="10515600" cy="667481"/>
          </a:xfrm>
          <a:prstGeom prst="rect">
            <a:avLst/>
          </a:prstGeom>
        </p:spPr>
        <p:txBody>
          <a:bodyPr anchor="b"/>
          <a:lstStyle>
            <a:lvl1pPr algn="ctr">
              <a:defRPr sz="4000" b="1">
                <a:solidFill>
                  <a:srgbClr val="BA0C2E"/>
                </a:solidFill>
                <a:latin typeface="Georgia" panose="02040502050405020303" pitchFamily="18" charset="0"/>
              </a:defRPr>
            </a:lvl1pPr>
          </a:lstStyle>
          <a:p>
            <a:r>
              <a:rPr lang="en-US" dirty="0"/>
              <a:t>Click to edit Section title style</a:t>
            </a:r>
          </a:p>
        </p:txBody>
      </p:sp>
      <p:sp>
        <p:nvSpPr>
          <p:cNvPr id="3" name="Subtitle 2">
            <a:extLst>
              <a:ext uri="{FF2B5EF4-FFF2-40B4-BE49-F238E27FC236}">
                <a16:creationId xmlns:a16="http://schemas.microsoft.com/office/drawing/2014/main" id="{CAEAB073-3850-D054-47DC-73BF527E2BFA}"/>
              </a:ext>
            </a:extLst>
          </p:cNvPr>
          <p:cNvSpPr>
            <a:spLocks noGrp="1"/>
          </p:cNvSpPr>
          <p:nvPr>
            <p:ph type="subTitle" idx="1" hasCustomPrompt="1"/>
          </p:nvPr>
        </p:nvSpPr>
        <p:spPr>
          <a:xfrm>
            <a:off x="1524000" y="5017014"/>
            <a:ext cx="9144000" cy="336915"/>
          </a:xfrm>
          <a:prstGeom prst="rect">
            <a:avLst/>
          </a:prstGeom>
        </p:spPr>
        <p:txBody>
          <a:bodyPr/>
          <a:lstStyle>
            <a:lvl1pPr marL="0" indent="0" algn="ctr">
              <a:buNone/>
              <a:defRPr sz="2000">
                <a:solidFill>
                  <a:srgbClr val="404040"/>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Section subtitle style</a:t>
            </a:r>
          </a:p>
        </p:txBody>
      </p:sp>
      <p:sp>
        <p:nvSpPr>
          <p:cNvPr id="4" name="Footer Placeholder 3">
            <a:extLst>
              <a:ext uri="{FF2B5EF4-FFF2-40B4-BE49-F238E27FC236}">
                <a16:creationId xmlns:a16="http://schemas.microsoft.com/office/drawing/2014/main" id="{E16AA42A-FA47-7AC8-84CF-26C8D3B690A7}"/>
              </a:ext>
            </a:extLst>
          </p:cNvPr>
          <p:cNvSpPr>
            <a:spLocks noGrp="1"/>
          </p:cNvSpPr>
          <p:nvPr>
            <p:ph type="ftr" sz="quarter" idx="10"/>
          </p:nvPr>
        </p:nvSpPr>
        <p:spPr>
          <a:xfrm>
            <a:off x="381000" y="6202908"/>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D84A257F-B903-71A9-73DA-5B288760037D}"/>
              </a:ext>
            </a:extLst>
          </p:cNvPr>
          <p:cNvSpPr>
            <a:spLocks noGrp="1"/>
          </p:cNvSpPr>
          <p:nvPr>
            <p:ph type="sldNum" sz="quarter" idx="11"/>
          </p:nvPr>
        </p:nvSpPr>
        <p:spPr/>
        <p:txBody>
          <a:bodyPr/>
          <a:lstStyle/>
          <a:p>
            <a:fld id="{5CFD0BFD-2208-644B-B5FD-4FE7D4ABCB69}" type="slidenum">
              <a:rPr lang="en-US" smtClean="0"/>
              <a:t>‹#›</a:t>
            </a:fld>
            <a:endParaRPr lang="en-US"/>
          </a:p>
        </p:txBody>
      </p:sp>
    </p:spTree>
    <p:extLst>
      <p:ext uri="{BB962C8B-B14F-4D97-AF65-F5344CB8AC3E}">
        <p14:creationId xmlns:p14="http://schemas.microsoft.com/office/powerpoint/2010/main" val="437660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Slide-Red Shield Black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B093E-E386-2974-0EE8-98E37D8186B5}"/>
              </a:ext>
            </a:extLst>
          </p:cNvPr>
          <p:cNvSpPr>
            <a:spLocks noGrp="1"/>
          </p:cNvSpPr>
          <p:nvPr>
            <p:ph type="ctrTitle" hasCustomPrompt="1"/>
          </p:nvPr>
        </p:nvSpPr>
        <p:spPr>
          <a:xfrm>
            <a:off x="838200" y="4088571"/>
            <a:ext cx="10515600" cy="667481"/>
          </a:xfrm>
          <a:prstGeom prst="rect">
            <a:avLst/>
          </a:prstGeom>
        </p:spPr>
        <p:txBody>
          <a:bodyPr anchor="b"/>
          <a:lstStyle>
            <a:lvl1pPr algn="ctr">
              <a:defRPr sz="4000" b="1">
                <a:solidFill>
                  <a:srgbClr val="404040"/>
                </a:solidFill>
                <a:latin typeface="Georgia" panose="02040502050405020303" pitchFamily="18" charset="0"/>
              </a:defRPr>
            </a:lvl1pPr>
          </a:lstStyle>
          <a:p>
            <a:r>
              <a:rPr lang="en-US" dirty="0"/>
              <a:t>Click to edit Section title style</a:t>
            </a:r>
          </a:p>
        </p:txBody>
      </p:sp>
      <p:sp>
        <p:nvSpPr>
          <p:cNvPr id="3" name="Subtitle 2">
            <a:extLst>
              <a:ext uri="{FF2B5EF4-FFF2-40B4-BE49-F238E27FC236}">
                <a16:creationId xmlns:a16="http://schemas.microsoft.com/office/drawing/2014/main" id="{CAEAB073-3850-D054-47DC-73BF527E2BFA}"/>
              </a:ext>
            </a:extLst>
          </p:cNvPr>
          <p:cNvSpPr>
            <a:spLocks noGrp="1"/>
          </p:cNvSpPr>
          <p:nvPr>
            <p:ph type="subTitle" idx="1" hasCustomPrompt="1"/>
          </p:nvPr>
        </p:nvSpPr>
        <p:spPr>
          <a:xfrm>
            <a:off x="1524000" y="5017014"/>
            <a:ext cx="9144000" cy="336915"/>
          </a:xfrm>
          <a:prstGeom prst="rect">
            <a:avLst/>
          </a:prstGeom>
        </p:spPr>
        <p:txBody>
          <a:bodyPr/>
          <a:lstStyle>
            <a:lvl1pPr marL="0" indent="0" algn="ctr">
              <a:buNone/>
              <a:defRPr sz="2000">
                <a:solidFill>
                  <a:srgbClr val="404040"/>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Section subtitle style</a:t>
            </a:r>
          </a:p>
        </p:txBody>
      </p:sp>
      <p:sp>
        <p:nvSpPr>
          <p:cNvPr id="4" name="Footer Placeholder 3">
            <a:extLst>
              <a:ext uri="{FF2B5EF4-FFF2-40B4-BE49-F238E27FC236}">
                <a16:creationId xmlns:a16="http://schemas.microsoft.com/office/drawing/2014/main" id="{622481AD-A61D-60D5-5873-32B7DE43D824}"/>
              </a:ext>
            </a:extLst>
          </p:cNvPr>
          <p:cNvSpPr>
            <a:spLocks noGrp="1"/>
          </p:cNvSpPr>
          <p:nvPr>
            <p:ph type="ftr" sz="quarter" idx="10"/>
          </p:nvPr>
        </p:nvSpPr>
        <p:spPr>
          <a:xfrm>
            <a:off x="381000" y="6202908"/>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5A12C9DA-73CD-ADB1-C057-FD1D473079D1}"/>
              </a:ext>
            </a:extLst>
          </p:cNvPr>
          <p:cNvSpPr>
            <a:spLocks noGrp="1"/>
          </p:cNvSpPr>
          <p:nvPr>
            <p:ph type="sldNum" sz="quarter" idx="11"/>
          </p:nvPr>
        </p:nvSpPr>
        <p:spPr/>
        <p:txBody>
          <a:bodyPr/>
          <a:lstStyle/>
          <a:p>
            <a:fld id="{5CFD0BFD-2208-644B-B5FD-4FE7D4ABCB69}" type="slidenum">
              <a:rPr lang="en-US" smtClean="0"/>
              <a:t>‹#›</a:t>
            </a:fld>
            <a:endParaRPr lang="en-US"/>
          </a:p>
        </p:txBody>
      </p:sp>
    </p:spTree>
    <p:extLst>
      <p:ext uri="{BB962C8B-B14F-4D97-AF65-F5344CB8AC3E}">
        <p14:creationId xmlns:p14="http://schemas.microsoft.com/office/powerpoint/2010/main" val="3302215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Slide WITH Image -Black Title">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30C09926-7E22-5224-7340-10A58AFDE977}"/>
              </a:ext>
            </a:extLst>
          </p:cNvPr>
          <p:cNvSpPr>
            <a:spLocks noGrp="1"/>
          </p:cNvSpPr>
          <p:nvPr>
            <p:ph type="pic" sz="quarter" idx="13" hasCustomPrompt="1"/>
          </p:nvPr>
        </p:nvSpPr>
        <p:spPr>
          <a:xfrm>
            <a:off x="-37919" y="393847"/>
            <a:ext cx="5617397" cy="6515077"/>
          </a:xfrm>
          <a:custGeom>
            <a:avLst/>
            <a:gdLst>
              <a:gd name="connsiteX0" fmla="*/ 54574 w 5640750"/>
              <a:gd name="connsiteY0" fmla="*/ 0 h 5624123"/>
              <a:gd name="connsiteX1" fmla="*/ 5613318 w 5640750"/>
              <a:gd name="connsiteY1" fmla="*/ 533254 h 5624123"/>
              <a:gd name="connsiteX2" fmla="*/ 5618592 w 5640750"/>
              <a:gd name="connsiteY2" fmla="*/ 1511971 h 5624123"/>
              <a:gd name="connsiteX3" fmla="*/ 4702239 w 5640750"/>
              <a:gd name="connsiteY3" fmla="*/ 1511971 h 5624123"/>
              <a:gd name="connsiteX4" fmla="*/ 4702239 w 5640750"/>
              <a:gd name="connsiteY4" fmla="*/ 4395542 h 5624123"/>
              <a:gd name="connsiteX5" fmla="*/ 5634130 w 5640750"/>
              <a:gd name="connsiteY5" fmla="*/ 4395542 h 5624123"/>
              <a:gd name="connsiteX6" fmla="*/ 5640750 w 5640750"/>
              <a:gd name="connsiteY6" fmla="*/ 5624123 h 5624123"/>
              <a:gd name="connsiteX7" fmla="*/ 0 w 5640750"/>
              <a:gd name="connsiteY7" fmla="*/ 5614833 h 5624123"/>
              <a:gd name="connsiteX0" fmla="*/ 54574 w 5652473"/>
              <a:gd name="connsiteY0" fmla="*/ 0 h 6491631"/>
              <a:gd name="connsiteX1" fmla="*/ 5613318 w 5652473"/>
              <a:gd name="connsiteY1" fmla="*/ 533254 h 6491631"/>
              <a:gd name="connsiteX2" fmla="*/ 5618592 w 5652473"/>
              <a:gd name="connsiteY2" fmla="*/ 1511971 h 6491631"/>
              <a:gd name="connsiteX3" fmla="*/ 4702239 w 5652473"/>
              <a:gd name="connsiteY3" fmla="*/ 1511971 h 6491631"/>
              <a:gd name="connsiteX4" fmla="*/ 4702239 w 5652473"/>
              <a:gd name="connsiteY4" fmla="*/ 4395542 h 6491631"/>
              <a:gd name="connsiteX5" fmla="*/ 5634130 w 5652473"/>
              <a:gd name="connsiteY5" fmla="*/ 4395542 h 6491631"/>
              <a:gd name="connsiteX6" fmla="*/ 5652473 w 5652473"/>
              <a:gd name="connsiteY6" fmla="*/ 6491631 h 6491631"/>
              <a:gd name="connsiteX7" fmla="*/ 0 w 5652473"/>
              <a:gd name="connsiteY7" fmla="*/ 5614833 h 6491631"/>
              <a:gd name="connsiteX8" fmla="*/ 54574 w 5652473"/>
              <a:gd name="connsiteY8" fmla="*/ 0 h 6491631"/>
              <a:gd name="connsiteX0" fmla="*/ 19404 w 5617303"/>
              <a:gd name="connsiteY0" fmla="*/ 0 h 6494064"/>
              <a:gd name="connsiteX1" fmla="*/ 5578148 w 5617303"/>
              <a:gd name="connsiteY1" fmla="*/ 533254 h 6494064"/>
              <a:gd name="connsiteX2" fmla="*/ 5583422 w 5617303"/>
              <a:gd name="connsiteY2" fmla="*/ 1511971 h 6494064"/>
              <a:gd name="connsiteX3" fmla="*/ 4667069 w 5617303"/>
              <a:gd name="connsiteY3" fmla="*/ 1511971 h 6494064"/>
              <a:gd name="connsiteX4" fmla="*/ 4667069 w 5617303"/>
              <a:gd name="connsiteY4" fmla="*/ 4395542 h 6494064"/>
              <a:gd name="connsiteX5" fmla="*/ 5598960 w 5617303"/>
              <a:gd name="connsiteY5" fmla="*/ 4395542 h 6494064"/>
              <a:gd name="connsiteX6" fmla="*/ 5617303 w 5617303"/>
              <a:gd name="connsiteY6" fmla="*/ 6491631 h 6494064"/>
              <a:gd name="connsiteX7" fmla="*/ 0 w 5617303"/>
              <a:gd name="connsiteY7" fmla="*/ 6494064 h 6494064"/>
              <a:gd name="connsiteX8" fmla="*/ 19404 w 5617303"/>
              <a:gd name="connsiteY8" fmla="*/ 0 h 6494064"/>
              <a:gd name="connsiteX0" fmla="*/ 19404 w 5598960"/>
              <a:gd name="connsiteY0" fmla="*/ 0 h 6494064"/>
              <a:gd name="connsiteX1" fmla="*/ 5578148 w 5598960"/>
              <a:gd name="connsiteY1" fmla="*/ 533254 h 6494064"/>
              <a:gd name="connsiteX2" fmla="*/ 5583422 w 5598960"/>
              <a:gd name="connsiteY2" fmla="*/ 1511971 h 6494064"/>
              <a:gd name="connsiteX3" fmla="*/ 4667069 w 5598960"/>
              <a:gd name="connsiteY3" fmla="*/ 1511971 h 6494064"/>
              <a:gd name="connsiteX4" fmla="*/ 4667069 w 5598960"/>
              <a:gd name="connsiteY4" fmla="*/ 4395542 h 6494064"/>
              <a:gd name="connsiteX5" fmla="*/ 5598960 w 5598960"/>
              <a:gd name="connsiteY5" fmla="*/ 4395542 h 6494064"/>
              <a:gd name="connsiteX6" fmla="*/ 5593856 w 5598960"/>
              <a:gd name="connsiteY6" fmla="*/ 6491631 h 6494064"/>
              <a:gd name="connsiteX7" fmla="*/ 0 w 5598960"/>
              <a:gd name="connsiteY7" fmla="*/ 6494064 h 6494064"/>
              <a:gd name="connsiteX8" fmla="*/ 19404 w 5598960"/>
              <a:gd name="connsiteY8" fmla="*/ 0 h 6494064"/>
              <a:gd name="connsiteX0" fmla="*/ 19404 w 5617397"/>
              <a:gd name="connsiteY0" fmla="*/ 0 h 6515077"/>
              <a:gd name="connsiteX1" fmla="*/ 5578148 w 5617397"/>
              <a:gd name="connsiteY1" fmla="*/ 533254 h 6515077"/>
              <a:gd name="connsiteX2" fmla="*/ 5583422 w 5617397"/>
              <a:gd name="connsiteY2" fmla="*/ 1511971 h 6515077"/>
              <a:gd name="connsiteX3" fmla="*/ 4667069 w 5617397"/>
              <a:gd name="connsiteY3" fmla="*/ 1511971 h 6515077"/>
              <a:gd name="connsiteX4" fmla="*/ 4667069 w 5617397"/>
              <a:gd name="connsiteY4" fmla="*/ 4395542 h 6515077"/>
              <a:gd name="connsiteX5" fmla="*/ 5598960 w 5617397"/>
              <a:gd name="connsiteY5" fmla="*/ 4395542 h 6515077"/>
              <a:gd name="connsiteX6" fmla="*/ 5617303 w 5617397"/>
              <a:gd name="connsiteY6" fmla="*/ 6515077 h 6515077"/>
              <a:gd name="connsiteX7" fmla="*/ 0 w 5617397"/>
              <a:gd name="connsiteY7" fmla="*/ 6494064 h 6515077"/>
              <a:gd name="connsiteX8" fmla="*/ 19404 w 5617397"/>
              <a:gd name="connsiteY8" fmla="*/ 0 h 6515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7397" h="6515077">
                <a:moveTo>
                  <a:pt x="19404" y="0"/>
                </a:moveTo>
                <a:cubicBezTo>
                  <a:pt x="1910976" y="283269"/>
                  <a:pt x="2640096" y="457539"/>
                  <a:pt x="5578148" y="533254"/>
                </a:cubicBezTo>
                <a:lnTo>
                  <a:pt x="5583422" y="1511971"/>
                </a:lnTo>
                <a:lnTo>
                  <a:pt x="4667069" y="1511971"/>
                </a:lnTo>
                <a:lnTo>
                  <a:pt x="4667069" y="4395542"/>
                </a:lnTo>
                <a:lnTo>
                  <a:pt x="5598960" y="4395542"/>
                </a:lnTo>
                <a:cubicBezTo>
                  <a:pt x="5597259" y="5094238"/>
                  <a:pt x="5619004" y="5816381"/>
                  <a:pt x="5617303" y="6515077"/>
                </a:cubicBezTo>
                <a:lnTo>
                  <a:pt x="0" y="6494064"/>
                </a:lnTo>
                <a:lnTo>
                  <a:pt x="19404" y="0"/>
                </a:lnTo>
                <a:close/>
              </a:path>
            </a:pathLst>
          </a:custGeom>
          <a:solidFill>
            <a:schemeClr val="bg1"/>
          </a:solidFill>
        </p:spPr>
        <p:txBody>
          <a:bodyPr wrap="square" anchor="ctr">
            <a:noAutofit/>
          </a:bodyPr>
          <a:lstStyle>
            <a:lvl1pPr marL="0" indent="0" algn="ctr">
              <a:buNone/>
              <a:defRPr b="0">
                <a:solidFill>
                  <a:schemeClr val="bg1"/>
                </a:solidFill>
                <a:latin typeface="Calibri" panose="020F0502020204030204" pitchFamily="34" charset="0"/>
                <a:cs typeface="Calibri" panose="020F0502020204030204" pitchFamily="34" charset="0"/>
              </a:defRPr>
            </a:lvl1pPr>
          </a:lstStyle>
          <a:p>
            <a:r>
              <a:rPr lang="en-US" dirty="0"/>
              <a:t>Click to insert image</a:t>
            </a:r>
          </a:p>
        </p:txBody>
      </p:sp>
      <p:sp>
        <p:nvSpPr>
          <p:cNvPr id="7" name="Title 1">
            <a:extLst>
              <a:ext uri="{FF2B5EF4-FFF2-40B4-BE49-F238E27FC236}">
                <a16:creationId xmlns:a16="http://schemas.microsoft.com/office/drawing/2014/main" id="{BCFC041C-5F6C-8332-440F-6E59DD51D83D}"/>
              </a:ext>
            </a:extLst>
          </p:cNvPr>
          <p:cNvSpPr>
            <a:spLocks noGrp="1"/>
          </p:cNvSpPr>
          <p:nvPr>
            <p:ph type="ctrTitle" hasCustomPrompt="1"/>
          </p:nvPr>
        </p:nvSpPr>
        <p:spPr>
          <a:xfrm>
            <a:off x="4895850" y="2429071"/>
            <a:ext cx="5892800" cy="1304376"/>
          </a:xfrm>
          <a:prstGeom prst="rect">
            <a:avLst/>
          </a:prstGeom>
        </p:spPr>
        <p:txBody>
          <a:bodyPr anchor="b"/>
          <a:lstStyle>
            <a:lvl1pPr marL="0" indent="0" algn="l">
              <a:buFont typeface="Arial" panose="020B0604020202020204" pitchFamily="34" charset="0"/>
              <a:buNone/>
              <a:defRPr sz="4000" b="1">
                <a:solidFill>
                  <a:schemeClr val="bg1">
                    <a:lumMod val="25000"/>
                  </a:schemeClr>
                </a:solidFill>
                <a:latin typeface="Georgia" panose="02040502050405020303" pitchFamily="18" charset="0"/>
              </a:defRPr>
            </a:lvl1pPr>
          </a:lstStyle>
          <a:p>
            <a:r>
              <a:rPr lang="en-US" dirty="0"/>
              <a:t>Click to edit</a:t>
            </a:r>
            <a:br>
              <a:rPr lang="en-US" dirty="0"/>
            </a:br>
            <a:r>
              <a:rPr lang="en-US" dirty="0"/>
              <a:t>Section title style</a:t>
            </a:r>
          </a:p>
        </p:txBody>
      </p:sp>
      <p:sp>
        <p:nvSpPr>
          <p:cNvPr id="8" name="Subtitle 2">
            <a:extLst>
              <a:ext uri="{FF2B5EF4-FFF2-40B4-BE49-F238E27FC236}">
                <a16:creationId xmlns:a16="http://schemas.microsoft.com/office/drawing/2014/main" id="{A1D2E32D-88B0-BC8E-41FF-95CB57C19EAD}"/>
              </a:ext>
            </a:extLst>
          </p:cNvPr>
          <p:cNvSpPr>
            <a:spLocks noGrp="1"/>
          </p:cNvSpPr>
          <p:nvPr>
            <p:ph type="subTitle" idx="1" hasCustomPrompt="1"/>
          </p:nvPr>
        </p:nvSpPr>
        <p:spPr>
          <a:xfrm>
            <a:off x="4895850" y="3955832"/>
            <a:ext cx="5720522" cy="338961"/>
          </a:xfrm>
          <a:prstGeom prst="rect">
            <a:avLst/>
          </a:prstGeom>
        </p:spPr>
        <p:txBody>
          <a:bodyPr/>
          <a:lstStyle>
            <a:lvl1pPr marL="0" indent="0" algn="l">
              <a:buNone/>
              <a:defRPr sz="2000">
                <a:solidFill>
                  <a:srgbClr val="971B2F"/>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Section subtitle style</a:t>
            </a:r>
          </a:p>
        </p:txBody>
      </p:sp>
      <p:sp>
        <p:nvSpPr>
          <p:cNvPr id="2" name="Footer Placeholder 1">
            <a:extLst>
              <a:ext uri="{FF2B5EF4-FFF2-40B4-BE49-F238E27FC236}">
                <a16:creationId xmlns:a16="http://schemas.microsoft.com/office/drawing/2014/main" id="{82E3BB8A-39E8-4134-D87E-6FD794DBC1D5}"/>
              </a:ext>
            </a:extLst>
          </p:cNvPr>
          <p:cNvSpPr>
            <a:spLocks noGrp="1"/>
          </p:cNvSpPr>
          <p:nvPr>
            <p:ph type="ftr" sz="quarter" idx="14"/>
          </p:nvPr>
        </p:nvSpPr>
        <p:spPr>
          <a:xfrm>
            <a:off x="381000" y="6202908"/>
            <a:ext cx="4114800" cy="365125"/>
          </a:xfrm>
          <a:prstGeom prst="rect">
            <a:avLst/>
          </a:prstGeom>
        </p:spPr>
        <p:txBody>
          <a:bodyPr/>
          <a:lstStyle/>
          <a:p>
            <a:endParaRPr lang="en-US" dirty="0"/>
          </a:p>
        </p:txBody>
      </p:sp>
      <p:sp>
        <p:nvSpPr>
          <p:cNvPr id="3" name="Slide Number Placeholder 2">
            <a:extLst>
              <a:ext uri="{FF2B5EF4-FFF2-40B4-BE49-F238E27FC236}">
                <a16:creationId xmlns:a16="http://schemas.microsoft.com/office/drawing/2014/main" id="{9B1ACC35-9761-49FA-ADB2-0F97F7786272}"/>
              </a:ext>
            </a:extLst>
          </p:cNvPr>
          <p:cNvSpPr>
            <a:spLocks noGrp="1"/>
          </p:cNvSpPr>
          <p:nvPr>
            <p:ph type="sldNum" sz="quarter" idx="15"/>
          </p:nvPr>
        </p:nvSpPr>
        <p:spPr>
          <a:xfrm>
            <a:off x="8045450" y="6202909"/>
            <a:ext cx="2743200" cy="365125"/>
          </a:xfrm>
        </p:spPr>
        <p:txBody>
          <a:bodyPr/>
          <a:lstStyle/>
          <a:p>
            <a:fld id="{5CFD0BFD-2208-644B-B5FD-4FE7D4ABCB69}" type="slidenum">
              <a:rPr lang="en-US" smtClean="0"/>
              <a:t>‹#›</a:t>
            </a:fld>
            <a:endParaRPr lang="en-US"/>
          </a:p>
        </p:txBody>
      </p:sp>
    </p:spTree>
    <p:extLst>
      <p:ext uri="{BB962C8B-B14F-4D97-AF65-F5344CB8AC3E}">
        <p14:creationId xmlns:p14="http://schemas.microsoft.com/office/powerpoint/2010/main" val="3034951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Slide WITH Image Red Title">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30C09926-7E22-5224-7340-10A58AFDE977}"/>
              </a:ext>
            </a:extLst>
          </p:cNvPr>
          <p:cNvSpPr>
            <a:spLocks noGrp="1"/>
          </p:cNvSpPr>
          <p:nvPr>
            <p:ph type="pic" sz="quarter" idx="13" hasCustomPrompt="1"/>
          </p:nvPr>
        </p:nvSpPr>
        <p:spPr>
          <a:xfrm>
            <a:off x="-37919" y="393847"/>
            <a:ext cx="5617397" cy="6515077"/>
          </a:xfrm>
          <a:custGeom>
            <a:avLst/>
            <a:gdLst>
              <a:gd name="connsiteX0" fmla="*/ 54574 w 5640750"/>
              <a:gd name="connsiteY0" fmla="*/ 0 h 5624123"/>
              <a:gd name="connsiteX1" fmla="*/ 5613318 w 5640750"/>
              <a:gd name="connsiteY1" fmla="*/ 533254 h 5624123"/>
              <a:gd name="connsiteX2" fmla="*/ 5618592 w 5640750"/>
              <a:gd name="connsiteY2" fmla="*/ 1511971 h 5624123"/>
              <a:gd name="connsiteX3" fmla="*/ 4702239 w 5640750"/>
              <a:gd name="connsiteY3" fmla="*/ 1511971 h 5624123"/>
              <a:gd name="connsiteX4" fmla="*/ 4702239 w 5640750"/>
              <a:gd name="connsiteY4" fmla="*/ 4395542 h 5624123"/>
              <a:gd name="connsiteX5" fmla="*/ 5634130 w 5640750"/>
              <a:gd name="connsiteY5" fmla="*/ 4395542 h 5624123"/>
              <a:gd name="connsiteX6" fmla="*/ 5640750 w 5640750"/>
              <a:gd name="connsiteY6" fmla="*/ 5624123 h 5624123"/>
              <a:gd name="connsiteX7" fmla="*/ 0 w 5640750"/>
              <a:gd name="connsiteY7" fmla="*/ 5614833 h 5624123"/>
              <a:gd name="connsiteX0" fmla="*/ 54574 w 5652473"/>
              <a:gd name="connsiteY0" fmla="*/ 0 h 6491631"/>
              <a:gd name="connsiteX1" fmla="*/ 5613318 w 5652473"/>
              <a:gd name="connsiteY1" fmla="*/ 533254 h 6491631"/>
              <a:gd name="connsiteX2" fmla="*/ 5618592 w 5652473"/>
              <a:gd name="connsiteY2" fmla="*/ 1511971 h 6491631"/>
              <a:gd name="connsiteX3" fmla="*/ 4702239 w 5652473"/>
              <a:gd name="connsiteY3" fmla="*/ 1511971 h 6491631"/>
              <a:gd name="connsiteX4" fmla="*/ 4702239 w 5652473"/>
              <a:gd name="connsiteY4" fmla="*/ 4395542 h 6491631"/>
              <a:gd name="connsiteX5" fmla="*/ 5634130 w 5652473"/>
              <a:gd name="connsiteY5" fmla="*/ 4395542 h 6491631"/>
              <a:gd name="connsiteX6" fmla="*/ 5652473 w 5652473"/>
              <a:gd name="connsiteY6" fmla="*/ 6491631 h 6491631"/>
              <a:gd name="connsiteX7" fmla="*/ 0 w 5652473"/>
              <a:gd name="connsiteY7" fmla="*/ 5614833 h 6491631"/>
              <a:gd name="connsiteX8" fmla="*/ 54574 w 5652473"/>
              <a:gd name="connsiteY8" fmla="*/ 0 h 6491631"/>
              <a:gd name="connsiteX0" fmla="*/ 19404 w 5617303"/>
              <a:gd name="connsiteY0" fmla="*/ 0 h 6494064"/>
              <a:gd name="connsiteX1" fmla="*/ 5578148 w 5617303"/>
              <a:gd name="connsiteY1" fmla="*/ 533254 h 6494064"/>
              <a:gd name="connsiteX2" fmla="*/ 5583422 w 5617303"/>
              <a:gd name="connsiteY2" fmla="*/ 1511971 h 6494064"/>
              <a:gd name="connsiteX3" fmla="*/ 4667069 w 5617303"/>
              <a:gd name="connsiteY3" fmla="*/ 1511971 h 6494064"/>
              <a:gd name="connsiteX4" fmla="*/ 4667069 w 5617303"/>
              <a:gd name="connsiteY4" fmla="*/ 4395542 h 6494064"/>
              <a:gd name="connsiteX5" fmla="*/ 5598960 w 5617303"/>
              <a:gd name="connsiteY5" fmla="*/ 4395542 h 6494064"/>
              <a:gd name="connsiteX6" fmla="*/ 5617303 w 5617303"/>
              <a:gd name="connsiteY6" fmla="*/ 6491631 h 6494064"/>
              <a:gd name="connsiteX7" fmla="*/ 0 w 5617303"/>
              <a:gd name="connsiteY7" fmla="*/ 6494064 h 6494064"/>
              <a:gd name="connsiteX8" fmla="*/ 19404 w 5617303"/>
              <a:gd name="connsiteY8" fmla="*/ 0 h 6494064"/>
              <a:gd name="connsiteX0" fmla="*/ 19404 w 5598960"/>
              <a:gd name="connsiteY0" fmla="*/ 0 h 6494064"/>
              <a:gd name="connsiteX1" fmla="*/ 5578148 w 5598960"/>
              <a:gd name="connsiteY1" fmla="*/ 533254 h 6494064"/>
              <a:gd name="connsiteX2" fmla="*/ 5583422 w 5598960"/>
              <a:gd name="connsiteY2" fmla="*/ 1511971 h 6494064"/>
              <a:gd name="connsiteX3" fmla="*/ 4667069 w 5598960"/>
              <a:gd name="connsiteY3" fmla="*/ 1511971 h 6494064"/>
              <a:gd name="connsiteX4" fmla="*/ 4667069 w 5598960"/>
              <a:gd name="connsiteY4" fmla="*/ 4395542 h 6494064"/>
              <a:gd name="connsiteX5" fmla="*/ 5598960 w 5598960"/>
              <a:gd name="connsiteY5" fmla="*/ 4395542 h 6494064"/>
              <a:gd name="connsiteX6" fmla="*/ 5593856 w 5598960"/>
              <a:gd name="connsiteY6" fmla="*/ 6491631 h 6494064"/>
              <a:gd name="connsiteX7" fmla="*/ 0 w 5598960"/>
              <a:gd name="connsiteY7" fmla="*/ 6494064 h 6494064"/>
              <a:gd name="connsiteX8" fmla="*/ 19404 w 5598960"/>
              <a:gd name="connsiteY8" fmla="*/ 0 h 6494064"/>
              <a:gd name="connsiteX0" fmla="*/ 19404 w 5617397"/>
              <a:gd name="connsiteY0" fmla="*/ 0 h 6515077"/>
              <a:gd name="connsiteX1" fmla="*/ 5578148 w 5617397"/>
              <a:gd name="connsiteY1" fmla="*/ 533254 h 6515077"/>
              <a:gd name="connsiteX2" fmla="*/ 5583422 w 5617397"/>
              <a:gd name="connsiteY2" fmla="*/ 1511971 h 6515077"/>
              <a:gd name="connsiteX3" fmla="*/ 4667069 w 5617397"/>
              <a:gd name="connsiteY3" fmla="*/ 1511971 h 6515077"/>
              <a:gd name="connsiteX4" fmla="*/ 4667069 w 5617397"/>
              <a:gd name="connsiteY4" fmla="*/ 4395542 h 6515077"/>
              <a:gd name="connsiteX5" fmla="*/ 5598960 w 5617397"/>
              <a:gd name="connsiteY5" fmla="*/ 4395542 h 6515077"/>
              <a:gd name="connsiteX6" fmla="*/ 5617303 w 5617397"/>
              <a:gd name="connsiteY6" fmla="*/ 6515077 h 6515077"/>
              <a:gd name="connsiteX7" fmla="*/ 0 w 5617397"/>
              <a:gd name="connsiteY7" fmla="*/ 6494064 h 6515077"/>
              <a:gd name="connsiteX8" fmla="*/ 19404 w 5617397"/>
              <a:gd name="connsiteY8" fmla="*/ 0 h 6515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7397" h="6515077">
                <a:moveTo>
                  <a:pt x="19404" y="0"/>
                </a:moveTo>
                <a:cubicBezTo>
                  <a:pt x="1910976" y="283269"/>
                  <a:pt x="2640096" y="457539"/>
                  <a:pt x="5578148" y="533254"/>
                </a:cubicBezTo>
                <a:lnTo>
                  <a:pt x="5583422" y="1511971"/>
                </a:lnTo>
                <a:lnTo>
                  <a:pt x="4667069" y="1511971"/>
                </a:lnTo>
                <a:lnTo>
                  <a:pt x="4667069" y="4395542"/>
                </a:lnTo>
                <a:lnTo>
                  <a:pt x="5598960" y="4395542"/>
                </a:lnTo>
                <a:cubicBezTo>
                  <a:pt x="5597259" y="5094238"/>
                  <a:pt x="5619004" y="5816381"/>
                  <a:pt x="5617303" y="6515077"/>
                </a:cubicBezTo>
                <a:lnTo>
                  <a:pt x="0" y="6494064"/>
                </a:lnTo>
                <a:lnTo>
                  <a:pt x="19404" y="0"/>
                </a:lnTo>
                <a:close/>
              </a:path>
            </a:pathLst>
          </a:custGeom>
          <a:solidFill>
            <a:schemeClr val="bg1"/>
          </a:solidFill>
        </p:spPr>
        <p:txBody>
          <a:bodyPr wrap="square" anchor="ctr">
            <a:noAutofit/>
          </a:bodyPr>
          <a:lstStyle>
            <a:lvl1pPr marL="0" indent="0" algn="ctr">
              <a:buNone/>
              <a:defRPr b="0">
                <a:solidFill>
                  <a:schemeClr val="bg1"/>
                </a:solidFill>
                <a:latin typeface="Calibri" panose="020F0502020204030204" pitchFamily="34" charset="0"/>
                <a:cs typeface="Calibri" panose="020F0502020204030204" pitchFamily="34" charset="0"/>
              </a:defRPr>
            </a:lvl1pPr>
          </a:lstStyle>
          <a:p>
            <a:r>
              <a:rPr lang="en-US" dirty="0"/>
              <a:t>Click to insert image</a:t>
            </a:r>
          </a:p>
        </p:txBody>
      </p:sp>
      <p:sp>
        <p:nvSpPr>
          <p:cNvPr id="2" name="Title 1">
            <a:extLst>
              <a:ext uri="{FF2B5EF4-FFF2-40B4-BE49-F238E27FC236}">
                <a16:creationId xmlns:a16="http://schemas.microsoft.com/office/drawing/2014/main" id="{16E5C2DC-A7EB-9F22-4993-930977A96777}"/>
              </a:ext>
            </a:extLst>
          </p:cNvPr>
          <p:cNvSpPr>
            <a:spLocks noGrp="1"/>
          </p:cNvSpPr>
          <p:nvPr>
            <p:ph type="ctrTitle" hasCustomPrompt="1"/>
          </p:nvPr>
        </p:nvSpPr>
        <p:spPr>
          <a:xfrm>
            <a:off x="4895850" y="2429071"/>
            <a:ext cx="5892800" cy="1304376"/>
          </a:xfrm>
          <a:prstGeom prst="rect">
            <a:avLst/>
          </a:prstGeom>
        </p:spPr>
        <p:txBody>
          <a:bodyPr anchor="b"/>
          <a:lstStyle>
            <a:lvl1pPr marL="0" indent="0" algn="l">
              <a:buFont typeface="Arial" panose="020B0604020202020204" pitchFamily="34" charset="0"/>
              <a:buNone/>
              <a:defRPr sz="4000" b="1">
                <a:solidFill>
                  <a:srgbClr val="BA0C2E"/>
                </a:solidFill>
                <a:latin typeface="Georgia" panose="02040502050405020303" pitchFamily="18" charset="0"/>
              </a:defRPr>
            </a:lvl1pPr>
          </a:lstStyle>
          <a:p>
            <a:r>
              <a:rPr lang="en-US" dirty="0"/>
              <a:t>Click to edit</a:t>
            </a:r>
            <a:br>
              <a:rPr lang="en-US" dirty="0"/>
            </a:br>
            <a:r>
              <a:rPr lang="en-US" dirty="0"/>
              <a:t>Section title style</a:t>
            </a:r>
          </a:p>
        </p:txBody>
      </p:sp>
      <p:sp>
        <p:nvSpPr>
          <p:cNvPr id="3" name="Subtitle 2">
            <a:extLst>
              <a:ext uri="{FF2B5EF4-FFF2-40B4-BE49-F238E27FC236}">
                <a16:creationId xmlns:a16="http://schemas.microsoft.com/office/drawing/2014/main" id="{EF80707D-23E8-9928-E83A-ED95BA0F6143}"/>
              </a:ext>
            </a:extLst>
          </p:cNvPr>
          <p:cNvSpPr>
            <a:spLocks noGrp="1"/>
          </p:cNvSpPr>
          <p:nvPr>
            <p:ph type="subTitle" idx="1" hasCustomPrompt="1"/>
          </p:nvPr>
        </p:nvSpPr>
        <p:spPr>
          <a:xfrm>
            <a:off x="4895850" y="3955832"/>
            <a:ext cx="5720522" cy="338961"/>
          </a:xfrm>
          <a:prstGeom prst="rect">
            <a:avLst/>
          </a:prstGeom>
        </p:spPr>
        <p:txBody>
          <a:bodyPr/>
          <a:lstStyle>
            <a:lvl1pPr marL="0" indent="0" algn="l">
              <a:buNone/>
              <a:defRPr sz="2000">
                <a:solidFill>
                  <a:srgbClr val="404040"/>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Section subtitle style</a:t>
            </a:r>
          </a:p>
        </p:txBody>
      </p:sp>
      <p:sp>
        <p:nvSpPr>
          <p:cNvPr id="4" name="Footer Placeholder 3">
            <a:extLst>
              <a:ext uri="{FF2B5EF4-FFF2-40B4-BE49-F238E27FC236}">
                <a16:creationId xmlns:a16="http://schemas.microsoft.com/office/drawing/2014/main" id="{79669D9D-3BC6-D1F7-E1FF-20B4E7909016}"/>
              </a:ext>
            </a:extLst>
          </p:cNvPr>
          <p:cNvSpPr>
            <a:spLocks noGrp="1"/>
          </p:cNvSpPr>
          <p:nvPr>
            <p:ph type="ftr" sz="quarter" idx="14"/>
          </p:nvPr>
        </p:nvSpPr>
        <p:spPr>
          <a:xfrm>
            <a:off x="381000" y="6202908"/>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571F253B-F1E7-F14D-06FD-334EA2BA9060}"/>
              </a:ext>
            </a:extLst>
          </p:cNvPr>
          <p:cNvSpPr>
            <a:spLocks noGrp="1"/>
          </p:cNvSpPr>
          <p:nvPr>
            <p:ph type="sldNum" sz="quarter" idx="15"/>
          </p:nvPr>
        </p:nvSpPr>
        <p:spPr>
          <a:xfrm>
            <a:off x="8045450" y="6202909"/>
            <a:ext cx="2743200" cy="365125"/>
          </a:xfrm>
        </p:spPr>
        <p:txBody>
          <a:bodyPr/>
          <a:lstStyle/>
          <a:p>
            <a:fld id="{5CFD0BFD-2208-644B-B5FD-4FE7D4ABCB69}" type="slidenum">
              <a:rPr lang="en-US" smtClean="0"/>
              <a:t>‹#›</a:t>
            </a:fld>
            <a:endParaRPr lang="en-US"/>
          </a:p>
        </p:txBody>
      </p:sp>
    </p:spTree>
    <p:extLst>
      <p:ext uri="{BB962C8B-B14F-4D97-AF65-F5344CB8AC3E}">
        <p14:creationId xmlns:p14="http://schemas.microsoft.com/office/powerpoint/2010/main" val="3738400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B042306-D671-4D74-BEF1-5E8A54C8F42B}"/>
              </a:ext>
            </a:extLst>
          </p:cNvPr>
          <p:cNvSpPr>
            <a:spLocks noGrp="1"/>
          </p:cNvSpPr>
          <p:nvPr>
            <p:ph type="title"/>
          </p:nvPr>
        </p:nvSpPr>
        <p:spPr>
          <a:xfrm>
            <a:off x="838200" y="1217142"/>
            <a:ext cx="10515600" cy="547688"/>
          </a:xfrm>
          <a:prstGeom prst="rect">
            <a:avLst/>
          </a:prstGeom>
        </p:spPr>
        <p:txBody>
          <a:bodyPr/>
          <a:lstStyle>
            <a:lvl1pPr>
              <a:defRPr sz="3500" b="1">
                <a:solidFill>
                  <a:schemeClr val="bg1">
                    <a:lumMod val="25000"/>
                  </a:schemeClr>
                </a:solidFill>
                <a:latin typeface="Georgia" panose="02040502050405020303" pitchFamily="18" charset="0"/>
              </a:defRPr>
            </a:lvl1pPr>
          </a:lstStyle>
          <a:p>
            <a:r>
              <a:rPr lang="en-US" dirty="0"/>
              <a:t>Click to edit Master title style</a:t>
            </a:r>
          </a:p>
        </p:txBody>
      </p:sp>
      <p:sp>
        <p:nvSpPr>
          <p:cNvPr id="8" name="Content Placeholder 2">
            <a:extLst>
              <a:ext uri="{FF2B5EF4-FFF2-40B4-BE49-F238E27FC236}">
                <a16:creationId xmlns:a16="http://schemas.microsoft.com/office/drawing/2014/main" id="{C666ACFB-B585-8F97-6512-89D30C37B145}"/>
              </a:ext>
            </a:extLst>
          </p:cNvPr>
          <p:cNvSpPr>
            <a:spLocks noGrp="1"/>
          </p:cNvSpPr>
          <p:nvPr>
            <p:ph sz="half" idx="1"/>
          </p:nvPr>
        </p:nvSpPr>
        <p:spPr>
          <a:xfrm>
            <a:off x="838200" y="2757017"/>
            <a:ext cx="4857750" cy="3736975"/>
          </a:xfrm>
          <a:prstGeom prst="rect">
            <a:avLst/>
          </a:prstGeom>
        </p:spPr>
        <p:txBody>
          <a:bodyPr/>
          <a:lstStyle>
            <a:lvl1pPr>
              <a:defRPr sz="2400">
                <a:solidFill>
                  <a:schemeClr val="bg1">
                    <a:lumMod val="25000"/>
                  </a:schemeClr>
                </a:solidFill>
                <a:latin typeface="Calibri" panose="020F0502020204030204" pitchFamily="34" charset="0"/>
                <a:cs typeface="Calibri" panose="020F0502020204030204" pitchFamily="34" charset="0"/>
              </a:defRPr>
            </a:lvl1pPr>
            <a:lvl2pPr>
              <a:defRPr sz="2200">
                <a:solidFill>
                  <a:schemeClr val="bg1">
                    <a:lumMod val="25000"/>
                  </a:schemeClr>
                </a:solidFill>
                <a:latin typeface="Calibri" panose="020F0502020204030204" pitchFamily="34" charset="0"/>
                <a:cs typeface="Calibri" panose="020F0502020204030204" pitchFamily="34" charset="0"/>
              </a:defRPr>
            </a:lvl2pPr>
            <a:lvl3pPr>
              <a:defRPr>
                <a:solidFill>
                  <a:schemeClr val="bg1">
                    <a:lumMod val="25000"/>
                  </a:schemeClr>
                </a:solidFill>
                <a:latin typeface="Calibri" panose="020F0502020204030204" pitchFamily="34" charset="0"/>
                <a:cs typeface="Calibri" panose="020F0502020204030204" pitchFamily="34" charset="0"/>
              </a:defRPr>
            </a:lvl3pPr>
            <a:lvl4pPr>
              <a:defRPr>
                <a:solidFill>
                  <a:schemeClr val="bg1">
                    <a:lumMod val="25000"/>
                  </a:schemeClr>
                </a:solidFill>
                <a:latin typeface="Calibri" panose="020F0502020204030204" pitchFamily="34" charset="0"/>
                <a:cs typeface="Calibri" panose="020F0502020204030204" pitchFamily="34" charset="0"/>
              </a:defRPr>
            </a:lvl4pPr>
            <a:lvl5pPr>
              <a:defRPr>
                <a:solidFill>
                  <a:schemeClr val="bg1">
                    <a:lumMod val="25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DEDF6065-474D-2658-8576-DE1957D121FB}"/>
              </a:ext>
            </a:extLst>
          </p:cNvPr>
          <p:cNvSpPr>
            <a:spLocks noGrp="1"/>
          </p:cNvSpPr>
          <p:nvPr>
            <p:ph sz="half" idx="2"/>
          </p:nvPr>
        </p:nvSpPr>
        <p:spPr>
          <a:xfrm>
            <a:off x="6000750" y="2757017"/>
            <a:ext cx="4857750" cy="3736975"/>
          </a:xfrm>
          <a:prstGeom prst="rect">
            <a:avLst/>
          </a:prstGeom>
        </p:spPr>
        <p:txBody>
          <a:bodyPr/>
          <a:lstStyle>
            <a:lvl1pPr>
              <a:defRPr sz="2400">
                <a:solidFill>
                  <a:schemeClr val="bg1">
                    <a:lumMod val="25000"/>
                  </a:schemeClr>
                </a:solidFill>
              </a:defRPr>
            </a:lvl1pPr>
            <a:lvl2pPr>
              <a:defRPr sz="2200">
                <a:solidFill>
                  <a:schemeClr val="bg1">
                    <a:lumMod val="25000"/>
                  </a:schemeClr>
                </a:solidFill>
              </a:defRPr>
            </a:lvl2pPr>
            <a:lvl3pPr>
              <a:defRPr>
                <a:solidFill>
                  <a:schemeClr val="bg1">
                    <a:lumMod val="25000"/>
                  </a:schemeClr>
                </a:solidFill>
              </a:defRPr>
            </a:lvl3pPr>
            <a:lvl4pPr>
              <a:defRPr>
                <a:solidFill>
                  <a:schemeClr val="bg1">
                    <a:lumMod val="25000"/>
                  </a:schemeClr>
                </a:solidFill>
              </a:defRPr>
            </a:lvl4pPr>
            <a:lvl5pPr>
              <a:defRPr>
                <a:solidFill>
                  <a:schemeClr val="bg1">
                    <a:lumMod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3">
            <a:extLst>
              <a:ext uri="{FF2B5EF4-FFF2-40B4-BE49-F238E27FC236}">
                <a16:creationId xmlns:a16="http://schemas.microsoft.com/office/drawing/2014/main" id="{E75F85AF-2AAE-8DE0-52F9-35E073F0A653}"/>
              </a:ext>
            </a:extLst>
          </p:cNvPr>
          <p:cNvSpPr>
            <a:spLocks noGrp="1"/>
          </p:cNvSpPr>
          <p:nvPr>
            <p:ph type="body" sz="quarter" idx="10" hasCustomPrompt="1"/>
          </p:nvPr>
        </p:nvSpPr>
        <p:spPr>
          <a:xfrm>
            <a:off x="838200" y="1882305"/>
            <a:ext cx="10515600" cy="557212"/>
          </a:xfrm>
          <a:prstGeom prst="rect">
            <a:avLst/>
          </a:prstGeom>
          <a:noFill/>
        </p:spPr>
        <p:txBody>
          <a:bodyPr/>
          <a:lstStyle>
            <a:lvl1pPr marL="0" indent="0">
              <a:buNone/>
              <a:defRPr b="1">
                <a:solidFill>
                  <a:srgbClr val="971B2F"/>
                </a:solidFill>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b="0" dirty="0">
                <a:solidFill>
                  <a:schemeClr val="tx1"/>
                </a:solidFill>
                <a:latin typeface="Calibri" panose="020F0502020204030204" pitchFamily="34" charset="0"/>
                <a:cs typeface="Calibri" panose="020F0502020204030204" pitchFamily="34" charset="0"/>
              </a:rPr>
              <a:t>Click to edit Master subtitle style</a:t>
            </a:r>
          </a:p>
        </p:txBody>
      </p:sp>
      <p:sp>
        <p:nvSpPr>
          <p:cNvPr id="2" name="Footer Placeholder 1">
            <a:extLst>
              <a:ext uri="{FF2B5EF4-FFF2-40B4-BE49-F238E27FC236}">
                <a16:creationId xmlns:a16="http://schemas.microsoft.com/office/drawing/2014/main" id="{F4E9AD9B-1761-2B86-408D-9E3369F2EAE4}"/>
              </a:ext>
            </a:extLst>
          </p:cNvPr>
          <p:cNvSpPr>
            <a:spLocks noGrp="1"/>
          </p:cNvSpPr>
          <p:nvPr>
            <p:ph type="ftr" sz="quarter" idx="11"/>
          </p:nvPr>
        </p:nvSpPr>
        <p:spPr>
          <a:xfrm>
            <a:off x="381000" y="6202908"/>
            <a:ext cx="4114800" cy="365125"/>
          </a:xfrm>
          <a:prstGeom prst="rect">
            <a:avLst/>
          </a:prstGeom>
        </p:spPr>
        <p:txBody>
          <a:bodyPr/>
          <a:lstStyle/>
          <a:p>
            <a:endParaRPr lang="en-US" dirty="0"/>
          </a:p>
        </p:txBody>
      </p:sp>
      <p:sp>
        <p:nvSpPr>
          <p:cNvPr id="3" name="Slide Number Placeholder 2">
            <a:extLst>
              <a:ext uri="{FF2B5EF4-FFF2-40B4-BE49-F238E27FC236}">
                <a16:creationId xmlns:a16="http://schemas.microsoft.com/office/drawing/2014/main" id="{C28E844F-8CF1-68B2-E9A7-BB24C006CC29}"/>
              </a:ext>
            </a:extLst>
          </p:cNvPr>
          <p:cNvSpPr>
            <a:spLocks noGrp="1"/>
          </p:cNvSpPr>
          <p:nvPr>
            <p:ph type="sldNum" sz="quarter" idx="12"/>
          </p:nvPr>
        </p:nvSpPr>
        <p:spPr>
          <a:xfrm>
            <a:off x="8115300" y="6202909"/>
            <a:ext cx="2743200" cy="365125"/>
          </a:xfrm>
        </p:spPr>
        <p:txBody>
          <a:bodyPr/>
          <a:lstStyle/>
          <a:p>
            <a:fld id="{5CFD0BFD-2208-644B-B5FD-4FE7D4ABCB69}" type="slidenum">
              <a:rPr lang="en-US" smtClean="0"/>
              <a:t>‹#›</a:t>
            </a:fld>
            <a:endParaRPr lang="en-US"/>
          </a:p>
        </p:txBody>
      </p:sp>
    </p:spTree>
    <p:extLst>
      <p:ext uri="{BB962C8B-B14F-4D97-AF65-F5344CB8AC3E}">
        <p14:creationId xmlns:p14="http://schemas.microsoft.com/office/powerpoint/2010/main" val="808288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D15911A-A48B-30AC-62CE-1A9B50B49862}"/>
              </a:ext>
            </a:extLst>
          </p:cNvPr>
          <p:cNvSpPr>
            <a:spLocks noGrp="1"/>
          </p:cNvSpPr>
          <p:nvPr>
            <p:ph type="sldNum" sz="quarter" idx="4"/>
          </p:nvPr>
        </p:nvSpPr>
        <p:spPr>
          <a:xfrm>
            <a:off x="9067800" y="6202909"/>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CFD0BFD-2208-644B-B5FD-4FE7D4ABCB69}" type="slidenum">
              <a:rPr lang="en-US" smtClean="0"/>
              <a:t>‹#›</a:t>
            </a:fld>
            <a:endParaRPr lang="en-US" dirty="0"/>
          </a:p>
        </p:txBody>
      </p:sp>
      <p:sp>
        <p:nvSpPr>
          <p:cNvPr id="5" name="Footer Placeholder 4">
            <a:extLst>
              <a:ext uri="{FF2B5EF4-FFF2-40B4-BE49-F238E27FC236}">
                <a16:creationId xmlns:a16="http://schemas.microsoft.com/office/drawing/2014/main" id="{45A0FFA8-928B-1EAA-5692-2DEB653210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Tree>
    <p:extLst>
      <p:ext uri="{BB962C8B-B14F-4D97-AF65-F5344CB8AC3E}">
        <p14:creationId xmlns:p14="http://schemas.microsoft.com/office/powerpoint/2010/main" val="20716369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4" r:id="rId3"/>
    <p:sldLayoutId id="2147483663" r:id="rId4"/>
    <p:sldLayoutId id="2147483661" r:id="rId5"/>
    <p:sldLayoutId id="2147483667" r:id="rId6"/>
    <p:sldLayoutId id="2147483653" r:id="rId7"/>
    <p:sldLayoutId id="2147483656" r:id="rId8"/>
    <p:sldLayoutId id="2147483651" r:id="rId9"/>
    <p:sldLayoutId id="2147483652" r:id="rId10"/>
    <p:sldLayoutId id="2147483665" r:id="rId11"/>
    <p:sldLayoutId id="2147483657" r:id="rId12"/>
    <p:sldLayoutId id="2147483666" r:id="rId13"/>
    <p:sldLayoutId id="2147483662" r:id="rId1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7.png"/><Relationship Id="rId2" Type="http://schemas.openxmlformats.org/officeDocument/2006/relationships/diagramData" Target="../diagrams/data11.xml"/><Relationship Id="rId1" Type="http://schemas.openxmlformats.org/officeDocument/2006/relationships/slideLayout" Target="../slideLayouts/slideLayout9.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10.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emf"/><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13" Type="http://schemas.microsoft.com/office/2007/relationships/diagramDrawing" Target="../diagrams/drawing9.xml"/><Relationship Id="rId3" Type="http://schemas.openxmlformats.org/officeDocument/2006/relationships/diagramData" Target="../diagrams/data8.xml"/><Relationship Id="rId7" Type="http://schemas.microsoft.com/office/2007/relationships/diagramDrawing" Target="../diagrams/drawing8.xml"/><Relationship Id="rId12" Type="http://schemas.openxmlformats.org/officeDocument/2006/relationships/diagramColors" Target="../diagrams/colors9.xml"/><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diagramColors" Target="../diagrams/colors8.xml"/><Relationship Id="rId11" Type="http://schemas.openxmlformats.org/officeDocument/2006/relationships/diagramQuickStyle" Target="../diagrams/quickStyle9.xml"/><Relationship Id="rId5" Type="http://schemas.openxmlformats.org/officeDocument/2006/relationships/diagramQuickStyle" Target="../diagrams/quickStyle8.xml"/><Relationship Id="rId10" Type="http://schemas.openxmlformats.org/officeDocument/2006/relationships/diagramLayout" Target="../diagrams/layout9.xml"/><Relationship Id="rId4" Type="http://schemas.openxmlformats.org/officeDocument/2006/relationships/diagramLayout" Target="../diagrams/layout8.xml"/><Relationship Id="rId9" Type="http://schemas.openxmlformats.org/officeDocument/2006/relationships/diagramData" Target="../diagrams/data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92822-511C-BB21-1A3E-D3E0CF8BEBD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4558A1A-6E73-5179-CC4C-8A8170697D3F}"/>
              </a:ext>
            </a:extLst>
          </p:cNvPr>
          <p:cNvSpPr>
            <a:spLocks noGrp="1"/>
          </p:cNvSpPr>
          <p:nvPr>
            <p:ph type="ctrTitle"/>
          </p:nvPr>
        </p:nvSpPr>
        <p:spPr>
          <a:xfrm>
            <a:off x="1321851" y="2251007"/>
            <a:ext cx="10150302" cy="1339077"/>
          </a:xfrm>
        </p:spPr>
        <p:txBody>
          <a:bodyPr/>
          <a:lstStyle/>
          <a:p>
            <a:r>
              <a:rPr lang="en-US" dirty="0"/>
              <a:t>Conceptualizing Adoption Instability from a System Dynamics Perspective</a:t>
            </a:r>
          </a:p>
        </p:txBody>
      </p:sp>
      <p:pic>
        <p:nvPicPr>
          <p:cNvPr id="8" name="Picture 1">
            <a:extLst>
              <a:ext uri="{FF2B5EF4-FFF2-40B4-BE49-F238E27FC236}">
                <a16:creationId xmlns:a16="http://schemas.microsoft.com/office/drawing/2014/main" id="{54A477D6-4B6D-DC3D-2F08-F521CF0B207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3985"/>
          <a:stretch>
            <a:fillRect/>
          </a:stretch>
        </p:blipFill>
        <p:spPr bwMode="auto">
          <a:xfrm>
            <a:off x="5005686" y="1238454"/>
            <a:ext cx="1494629" cy="1026264"/>
          </a:xfrm>
          <a:prstGeom prst="rect">
            <a:avLst/>
          </a:prstGeom>
          <a:noFill/>
          <a:ln>
            <a:noFill/>
          </a:ln>
        </p:spPr>
      </p:pic>
      <p:sp>
        <p:nvSpPr>
          <p:cNvPr id="11" name="Subtitle 3">
            <a:extLst>
              <a:ext uri="{FF2B5EF4-FFF2-40B4-BE49-F238E27FC236}">
                <a16:creationId xmlns:a16="http://schemas.microsoft.com/office/drawing/2014/main" id="{720CA78F-D6BB-3E24-DBFC-5E82C8512DF6}"/>
              </a:ext>
            </a:extLst>
          </p:cNvPr>
          <p:cNvSpPr txBox="1">
            <a:spLocks/>
          </p:cNvSpPr>
          <p:nvPr/>
        </p:nvSpPr>
        <p:spPr>
          <a:xfrm>
            <a:off x="4833452" y="4058924"/>
            <a:ext cx="2325321" cy="33896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971B2F"/>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Parallel Presentation</a:t>
            </a:r>
          </a:p>
          <a:p>
            <a:endParaRPr lang="en-US" dirty="0"/>
          </a:p>
        </p:txBody>
      </p:sp>
      <p:sp>
        <p:nvSpPr>
          <p:cNvPr id="12" name="Content Placeholder 3">
            <a:extLst>
              <a:ext uri="{FF2B5EF4-FFF2-40B4-BE49-F238E27FC236}">
                <a16:creationId xmlns:a16="http://schemas.microsoft.com/office/drawing/2014/main" id="{5E3E0854-E8AB-F565-4EA3-2226BD15240D}"/>
              </a:ext>
            </a:extLst>
          </p:cNvPr>
          <p:cNvSpPr txBox="1">
            <a:spLocks/>
          </p:cNvSpPr>
          <p:nvPr/>
        </p:nvSpPr>
        <p:spPr>
          <a:xfrm>
            <a:off x="2079053" y="4397885"/>
            <a:ext cx="7834121" cy="3389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dirty="0">
                <a:latin typeface="+mj-lt"/>
              </a:rPr>
              <a:t>Sinko Wang, Ph.D. Candidate</a:t>
            </a:r>
          </a:p>
          <a:p>
            <a:pPr marL="0" indent="0" algn="ctr">
              <a:buNone/>
            </a:pPr>
            <a:r>
              <a:rPr lang="en-US" sz="2000" dirty="0">
                <a:latin typeface="+mj-lt"/>
              </a:rPr>
              <a:t>Saras Chung, Ph.D.</a:t>
            </a:r>
          </a:p>
          <a:p>
            <a:pPr marL="0" indent="0" algn="ctr">
              <a:buNone/>
            </a:pPr>
            <a:r>
              <a:rPr lang="en-US" sz="2000" dirty="0">
                <a:latin typeface="+mj-lt"/>
              </a:rPr>
              <a:t>Melissa Jonson-Reid, Ph.D.</a:t>
            </a:r>
          </a:p>
          <a:p>
            <a:pPr marL="0" indent="0" algn="ctr">
              <a:buNone/>
            </a:pPr>
            <a:r>
              <a:rPr lang="en-US" sz="2000" dirty="0"/>
              <a:t>Washington University in St. Louis, MO, USA</a:t>
            </a:r>
          </a:p>
          <a:p>
            <a:pPr marL="0" indent="0">
              <a:buNone/>
            </a:pPr>
            <a:endParaRPr lang="en-US" sz="2000" dirty="0">
              <a:latin typeface="+mj-lt"/>
            </a:endParaRPr>
          </a:p>
        </p:txBody>
      </p:sp>
      <p:sp>
        <p:nvSpPr>
          <p:cNvPr id="13" name="Subtitle 3">
            <a:extLst>
              <a:ext uri="{FF2B5EF4-FFF2-40B4-BE49-F238E27FC236}">
                <a16:creationId xmlns:a16="http://schemas.microsoft.com/office/drawing/2014/main" id="{94C5C1CD-8E4B-5D16-AC90-12B8FB483E31}"/>
              </a:ext>
            </a:extLst>
          </p:cNvPr>
          <p:cNvSpPr txBox="1">
            <a:spLocks/>
          </p:cNvSpPr>
          <p:nvPr/>
        </p:nvSpPr>
        <p:spPr>
          <a:xfrm>
            <a:off x="5005686" y="6036387"/>
            <a:ext cx="5720522" cy="33896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971B2F"/>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21</a:t>
            </a:r>
            <a:r>
              <a:rPr lang="en-US" baseline="30000" dirty="0"/>
              <a:t>st </a:t>
            </a:r>
            <a:r>
              <a:rPr lang="en-US" dirty="0"/>
              <a:t> July 2026</a:t>
            </a:r>
          </a:p>
          <a:p>
            <a:endParaRPr lang="en-US" dirty="0"/>
          </a:p>
        </p:txBody>
      </p:sp>
    </p:spTree>
    <p:extLst>
      <p:ext uri="{BB962C8B-B14F-4D97-AF65-F5344CB8AC3E}">
        <p14:creationId xmlns:p14="http://schemas.microsoft.com/office/powerpoint/2010/main" val="1476710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9C431A0-18D5-4413-BF1E-175176E5E761}"/>
              </a:ext>
            </a:extLst>
          </p:cNvPr>
          <p:cNvSpPr>
            <a:spLocks noGrp="1"/>
          </p:cNvSpPr>
          <p:nvPr>
            <p:ph sz="half" idx="2"/>
          </p:nvPr>
        </p:nvSpPr>
        <p:spPr>
          <a:xfrm>
            <a:off x="5870120" y="1915464"/>
            <a:ext cx="5808073" cy="4108483"/>
          </a:xfrm>
        </p:spPr>
        <p:txBody>
          <a:bodyPr/>
          <a:lstStyle/>
          <a:p>
            <a:r>
              <a:rPr lang="en-US" b="1" dirty="0"/>
              <a:t>Mechanism: </a:t>
            </a:r>
            <a:r>
              <a:rPr lang="en-US" dirty="0"/>
              <a:t>further explains how instability can become self-reinforcing: </a:t>
            </a:r>
          </a:p>
          <a:p>
            <a:pPr lvl="1"/>
            <a:r>
              <a:rPr lang="en-US" dirty="0"/>
              <a:t>With a prolonged stay in care, foster care children may be adopted at an older age, which may indicate greater difficulty forming trust and adapting to family life, which in turn increases vulnerability to further instability.</a:t>
            </a:r>
            <a:endParaRPr lang="en-US" b="1" dirty="0"/>
          </a:p>
          <a:p>
            <a:r>
              <a:rPr lang="en-US" b="1" dirty="0"/>
              <a:t>Empirical Support: </a:t>
            </a:r>
          </a:p>
          <a:p>
            <a:pPr lvl="1"/>
            <a:r>
              <a:rPr lang="en-US" dirty="0" err="1"/>
              <a:t>Rolock</a:t>
            </a:r>
            <a:r>
              <a:rPr lang="en-US" dirty="0"/>
              <a:t> &amp; White (2016); </a:t>
            </a:r>
            <a:r>
              <a:rPr lang="en-US" dirty="0" err="1"/>
              <a:t>Wijedasa</a:t>
            </a:r>
            <a:r>
              <a:rPr lang="en-US" dirty="0"/>
              <a:t> &amp; Selwyn (2017); </a:t>
            </a:r>
            <a:r>
              <a:rPr lang="en-US" dirty="0" err="1"/>
              <a:t>Rolock</a:t>
            </a:r>
            <a:r>
              <a:rPr lang="en-US" dirty="0"/>
              <a:t> et al. (2019); Sattler &amp; Font (2021); Goodwin &amp; Madden (2020).</a:t>
            </a:r>
            <a:r>
              <a:rPr lang="en-US" sz="1600" dirty="0"/>
              <a:t> </a:t>
            </a:r>
          </a:p>
        </p:txBody>
      </p:sp>
      <p:sp>
        <p:nvSpPr>
          <p:cNvPr id="5" name="Text Placeholder 4">
            <a:extLst>
              <a:ext uri="{FF2B5EF4-FFF2-40B4-BE49-F238E27FC236}">
                <a16:creationId xmlns:a16="http://schemas.microsoft.com/office/drawing/2014/main" id="{0D3C96E1-A6A2-761F-224C-1D746C3D23E8}"/>
              </a:ext>
            </a:extLst>
          </p:cNvPr>
          <p:cNvSpPr>
            <a:spLocks noGrp="1"/>
          </p:cNvSpPr>
          <p:nvPr>
            <p:ph type="body" sz="quarter" idx="10"/>
          </p:nvPr>
        </p:nvSpPr>
        <p:spPr>
          <a:xfrm>
            <a:off x="838199" y="1358252"/>
            <a:ext cx="10335567" cy="557212"/>
          </a:xfrm>
        </p:spPr>
        <p:txBody>
          <a:bodyPr/>
          <a:lstStyle/>
          <a:p>
            <a:r>
              <a:rPr lang="en-US" dirty="0"/>
              <a:t>Theme 1: System accumulation and formal instability</a:t>
            </a:r>
          </a:p>
        </p:txBody>
      </p:sp>
      <p:pic>
        <p:nvPicPr>
          <p:cNvPr id="10" name="Content Placeholder 9">
            <a:extLst>
              <a:ext uri="{FF2B5EF4-FFF2-40B4-BE49-F238E27FC236}">
                <a16:creationId xmlns:a16="http://schemas.microsoft.com/office/drawing/2014/main" id="{47C0C385-2393-CC97-9AE4-EAEEE6A15D04}"/>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159039" y="2178258"/>
            <a:ext cx="5711081" cy="3582894"/>
          </a:xfrm>
          <a:prstGeom prst="rect">
            <a:avLst/>
          </a:prstGeom>
        </p:spPr>
      </p:pic>
      <p:graphicFrame>
        <p:nvGraphicFramePr>
          <p:cNvPr id="11" name="Diagram 10">
            <a:extLst>
              <a:ext uri="{FF2B5EF4-FFF2-40B4-BE49-F238E27FC236}">
                <a16:creationId xmlns:a16="http://schemas.microsoft.com/office/drawing/2014/main" id="{051B9663-8B79-CD64-FAF4-FD1F59F9E6BD}"/>
              </a:ext>
            </a:extLst>
          </p:cNvPr>
          <p:cNvGraphicFramePr/>
          <p:nvPr/>
        </p:nvGraphicFramePr>
        <p:xfrm>
          <a:off x="381000" y="6202908"/>
          <a:ext cx="10515600" cy="365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39304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F7E84-2057-54AC-5BC0-A6FEDBED5F89}"/>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3A91204-B168-DC6B-DE66-0CA12F7777C3}"/>
              </a:ext>
            </a:extLst>
          </p:cNvPr>
          <p:cNvSpPr>
            <a:spLocks noGrp="1"/>
          </p:cNvSpPr>
          <p:nvPr>
            <p:ph sz="half" idx="2"/>
          </p:nvPr>
        </p:nvSpPr>
        <p:spPr>
          <a:xfrm>
            <a:off x="5870120" y="1915464"/>
            <a:ext cx="5808073" cy="4108483"/>
          </a:xfrm>
        </p:spPr>
        <p:txBody>
          <a:bodyPr/>
          <a:lstStyle/>
          <a:p>
            <a:r>
              <a:rPr lang="en-US" b="1" dirty="0"/>
              <a:t>Mechanism: </a:t>
            </a:r>
            <a:r>
              <a:rPr lang="en-US" dirty="0"/>
              <a:t>Small improvements in trust and attachment can reduce behavioral challenges, thereby improving relationships, lowering stress, and increasing positive parenting. Positive parenting may further strengthen trust and contribute to good post-adoption adjustment </a:t>
            </a:r>
          </a:p>
          <a:p>
            <a:r>
              <a:rPr lang="en-US" b="1" dirty="0"/>
              <a:t>Empirical Support: </a:t>
            </a:r>
          </a:p>
          <a:p>
            <a:pPr lvl="1"/>
            <a:r>
              <a:rPr lang="en-US" dirty="0"/>
              <a:t>White et al. (2021); </a:t>
            </a:r>
            <a:r>
              <a:rPr lang="en-US" dirty="0" err="1"/>
              <a:t>Rolock</a:t>
            </a:r>
            <a:r>
              <a:rPr lang="en-US" dirty="0"/>
              <a:t> et al. (2021); Palacios et al. (2019). </a:t>
            </a:r>
            <a:endParaRPr lang="en-US" sz="1600" dirty="0"/>
          </a:p>
        </p:txBody>
      </p:sp>
      <p:sp>
        <p:nvSpPr>
          <p:cNvPr id="5" name="Text Placeholder 4">
            <a:extLst>
              <a:ext uri="{FF2B5EF4-FFF2-40B4-BE49-F238E27FC236}">
                <a16:creationId xmlns:a16="http://schemas.microsoft.com/office/drawing/2014/main" id="{D2031059-97EE-8D3C-D62E-F15D8266955D}"/>
              </a:ext>
            </a:extLst>
          </p:cNvPr>
          <p:cNvSpPr>
            <a:spLocks noGrp="1"/>
          </p:cNvSpPr>
          <p:nvPr>
            <p:ph type="body" sz="quarter" idx="10"/>
          </p:nvPr>
        </p:nvSpPr>
        <p:spPr>
          <a:xfrm>
            <a:off x="707571" y="1263613"/>
            <a:ext cx="7712947" cy="557212"/>
          </a:xfrm>
        </p:spPr>
        <p:txBody>
          <a:bodyPr/>
          <a:lstStyle/>
          <a:p>
            <a:r>
              <a:rPr lang="en-US" dirty="0"/>
              <a:t>Theme 2: Family adjustment and escalation </a:t>
            </a:r>
          </a:p>
        </p:txBody>
      </p:sp>
      <p:graphicFrame>
        <p:nvGraphicFramePr>
          <p:cNvPr id="11" name="Diagram 10">
            <a:extLst>
              <a:ext uri="{FF2B5EF4-FFF2-40B4-BE49-F238E27FC236}">
                <a16:creationId xmlns:a16="http://schemas.microsoft.com/office/drawing/2014/main" id="{4B7A1016-2FE7-27F9-AC4E-6017C95B47F3}"/>
              </a:ext>
            </a:extLst>
          </p:cNvPr>
          <p:cNvGraphicFramePr/>
          <p:nvPr/>
        </p:nvGraphicFramePr>
        <p:xfrm>
          <a:off x="381000" y="6202908"/>
          <a:ext cx="10515600" cy="365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Content Placeholder 8">
            <a:extLst>
              <a:ext uri="{FF2B5EF4-FFF2-40B4-BE49-F238E27FC236}">
                <a16:creationId xmlns:a16="http://schemas.microsoft.com/office/drawing/2014/main" id="{290D88FE-8BF5-4D33-C7CB-AE180532FF9D}"/>
              </a:ext>
            </a:extLst>
          </p:cNvPr>
          <p:cNvPicPr>
            <a:picLocks noGrp="1" noChangeAspect="1"/>
          </p:cNvPicPr>
          <p:nvPr>
            <p:ph sz="half" idx="1"/>
          </p:nvPr>
        </p:nvPicPr>
        <p:blipFill>
          <a:blip r:embed="rId7" cstate="hqprint">
            <a:extLst>
              <a:ext uri="{28A0092B-C50C-407E-A947-70E740481C1C}">
                <a14:useLocalDpi xmlns:a14="http://schemas.microsoft.com/office/drawing/2010/main" val="0"/>
              </a:ext>
            </a:extLst>
          </a:blip>
          <a:srcRect l="29464" t="6121" r="21239" b="46721"/>
          <a:stretch>
            <a:fillRect/>
          </a:stretch>
        </p:blipFill>
        <p:spPr>
          <a:xfrm>
            <a:off x="1021659" y="2248794"/>
            <a:ext cx="4848461" cy="2909743"/>
          </a:xfrm>
          <a:prstGeom prst="rect">
            <a:avLst/>
          </a:prstGeom>
        </p:spPr>
      </p:pic>
    </p:spTree>
    <p:extLst>
      <p:ext uri="{BB962C8B-B14F-4D97-AF65-F5344CB8AC3E}">
        <p14:creationId xmlns:p14="http://schemas.microsoft.com/office/powerpoint/2010/main" val="2729085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E0E8C-66D7-04A9-C810-3B538789CBEB}"/>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4E9D5BF-FB41-1B29-5689-3A43328884C3}"/>
              </a:ext>
            </a:extLst>
          </p:cNvPr>
          <p:cNvSpPr>
            <a:spLocks noGrp="1"/>
          </p:cNvSpPr>
          <p:nvPr>
            <p:ph sz="half" idx="2"/>
          </p:nvPr>
        </p:nvSpPr>
        <p:spPr>
          <a:xfrm>
            <a:off x="5545727" y="1897945"/>
            <a:ext cx="5808073" cy="4108483"/>
          </a:xfrm>
        </p:spPr>
        <p:txBody>
          <a:bodyPr/>
          <a:lstStyle/>
          <a:p>
            <a:r>
              <a:rPr lang="en-US" b="1" dirty="0"/>
              <a:t>Mechanism: </a:t>
            </a:r>
            <a:r>
              <a:rPr lang="en-US" dirty="0"/>
              <a:t>When relationship quality and adoption commitment weaken, families may experience informal separation, runaway, or other informal instabilities.</a:t>
            </a:r>
          </a:p>
          <a:p>
            <a:pPr lvl="1"/>
            <a:r>
              <a:rPr lang="en-US" dirty="0"/>
              <a:t>Since these disruptions are often unrecorded in formal systems, they can be more difficult to identify and address in a timely manner. </a:t>
            </a:r>
          </a:p>
          <a:p>
            <a:r>
              <a:rPr lang="en-US" b="1" dirty="0"/>
              <a:t>Empirical Support: </a:t>
            </a:r>
          </a:p>
          <a:p>
            <a:pPr lvl="1"/>
            <a:r>
              <a:rPr lang="en-US" dirty="0" err="1"/>
              <a:t>Rolock</a:t>
            </a:r>
            <a:r>
              <a:rPr lang="en-US" dirty="0"/>
              <a:t> et al. (2023); White et al. (2021). </a:t>
            </a:r>
            <a:endParaRPr lang="en-US" sz="1600" dirty="0"/>
          </a:p>
        </p:txBody>
      </p:sp>
      <p:graphicFrame>
        <p:nvGraphicFramePr>
          <p:cNvPr id="11" name="Diagram 10">
            <a:extLst>
              <a:ext uri="{FF2B5EF4-FFF2-40B4-BE49-F238E27FC236}">
                <a16:creationId xmlns:a16="http://schemas.microsoft.com/office/drawing/2014/main" id="{32D243FF-1AD9-B1D0-4952-E1138B411AAE}"/>
              </a:ext>
            </a:extLst>
          </p:cNvPr>
          <p:cNvGraphicFramePr/>
          <p:nvPr/>
        </p:nvGraphicFramePr>
        <p:xfrm>
          <a:off x="381000" y="6202908"/>
          <a:ext cx="10515600" cy="365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Content Placeholder 7">
            <a:extLst>
              <a:ext uri="{FF2B5EF4-FFF2-40B4-BE49-F238E27FC236}">
                <a16:creationId xmlns:a16="http://schemas.microsoft.com/office/drawing/2014/main" id="{CC7198CF-7619-FE65-A21E-C14B35FE215B}"/>
              </a:ext>
            </a:extLst>
          </p:cNvPr>
          <p:cNvPicPr>
            <a:picLocks noGrp="1" noChangeAspect="1"/>
          </p:cNvPicPr>
          <p:nvPr>
            <p:ph sz="half" idx="1"/>
          </p:nvPr>
        </p:nvPicPr>
        <p:blipFill>
          <a:blip r:embed="rId8" cstate="hqprint">
            <a:extLst>
              <a:ext uri="{28A0092B-C50C-407E-A947-70E740481C1C}">
                <a14:useLocalDpi xmlns:a14="http://schemas.microsoft.com/office/drawing/2010/main" val="0"/>
              </a:ext>
            </a:extLst>
          </a:blip>
          <a:srcRect l="66214" t="18874" r="2061" b="19715"/>
          <a:stretch>
            <a:fillRect/>
          </a:stretch>
        </p:blipFill>
        <p:spPr>
          <a:xfrm>
            <a:off x="1598993" y="1701465"/>
            <a:ext cx="3626149" cy="4403580"/>
          </a:xfrm>
          <a:prstGeom prst="rect">
            <a:avLst/>
          </a:prstGeom>
        </p:spPr>
      </p:pic>
      <p:sp>
        <p:nvSpPr>
          <p:cNvPr id="12" name="Text Placeholder 11">
            <a:extLst>
              <a:ext uri="{FF2B5EF4-FFF2-40B4-BE49-F238E27FC236}">
                <a16:creationId xmlns:a16="http://schemas.microsoft.com/office/drawing/2014/main" id="{4F174626-565E-1E2F-22D5-AD6DAB8DE33C}"/>
              </a:ext>
            </a:extLst>
          </p:cNvPr>
          <p:cNvSpPr>
            <a:spLocks noGrp="1"/>
          </p:cNvSpPr>
          <p:nvPr>
            <p:ph type="body" sz="quarter" idx="10"/>
          </p:nvPr>
        </p:nvSpPr>
        <p:spPr>
          <a:xfrm>
            <a:off x="838200" y="1144253"/>
            <a:ext cx="10515600" cy="557212"/>
          </a:xfrm>
        </p:spPr>
        <p:txBody>
          <a:bodyPr/>
          <a:lstStyle/>
          <a:p>
            <a:r>
              <a:rPr lang="en-US" dirty="0"/>
              <a:t>Theme 3: Commitment and informal instability </a:t>
            </a:r>
          </a:p>
          <a:p>
            <a:endParaRPr lang="en-US" dirty="0"/>
          </a:p>
        </p:txBody>
      </p:sp>
    </p:spTree>
    <p:extLst>
      <p:ext uri="{BB962C8B-B14F-4D97-AF65-F5344CB8AC3E}">
        <p14:creationId xmlns:p14="http://schemas.microsoft.com/office/powerpoint/2010/main" val="458485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2418B-84B9-7A16-3B04-B1E025AB86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E168F5-C8A8-7D25-6D79-39813F281B17}"/>
              </a:ext>
            </a:extLst>
          </p:cNvPr>
          <p:cNvSpPr>
            <a:spLocks noGrp="1"/>
          </p:cNvSpPr>
          <p:nvPr>
            <p:ph type="title"/>
          </p:nvPr>
        </p:nvSpPr>
        <p:spPr/>
        <p:txBody>
          <a:bodyPr/>
          <a:lstStyle/>
          <a:p>
            <a:r>
              <a:rPr lang="en-US" dirty="0"/>
              <a:t>SD Conceptual Model of Adoption Instability</a:t>
            </a:r>
          </a:p>
        </p:txBody>
      </p:sp>
      <p:sp>
        <p:nvSpPr>
          <p:cNvPr id="5" name="Text Placeholder 4">
            <a:extLst>
              <a:ext uri="{FF2B5EF4-FFF2-40B4-BE49-F238E27FC236}">
                <a16:creationId xmlns:a16="http://schemas.microsoft.com/office/drawing/2014/main" id="{D360E023-222E-D67F-F046-EB11A6092279}"/>
              </a:ext>
            </a:extLst>
          </p:cNvPr>
          <p:cNvSpPr>
            <a:spLocks noGrp="1"/>
          </p:cNvSpPr>
          <p:nvPr>
            <p:ph type="body" sz="quarter" idx="10"/>
          </p:nvPr>
        </p:nvSpPr>
        <p:spPr/>
        <p:txBody>
          <a:bodyPr/>
          <a:lstStyle/>
          <a:p>
            <a:r>
              <a:rPr lang="en-US" i="1" dirty="0"/>
              <a:t>Balancing Feedback Loops</a:t>
            </a:r>
          </a:p>
        </p:txBody>
      </p:sp>
      <p:sp>
        <p:nvSpPr>
          <p:cNvPr id="4" name="Content Placeholder 3">
            <a:extLst>
              <a:ext uri="{FF2B5EF4-FFF2-40B4-BE49-F238E27FC236}">
                <a16:creationId xmlns:a16="http://schemas.microsoft.com/office/drawing/2014/main" id="{D55F24E5-F5ED-230A-BB9E-AC5A4D608100}"/>
              </a:ext>
            </a:extLst>
          </p:cNvPr>
          <p:cNvSpPr>
            <a:spLocks noGrp="1"/>
          </p:cNvSpPr>
          <p:nvPr>
            <p:ph sz="half" idx="2"/>
          </p:nvPr>
        </p:nvSpPr>
        <p:spPr>
          <a:xfrm>
            <a:off x="5834743" y="2446175"/>
            <a:ext cx="5032466" cy="3736975"/>
          </a:xfrm>
        </p:spPr>
        <p:txBody>
          <a:bodyPr/>
          <a:lstStyle/>
          <a:p>
            <a:r>
              <a:rPr lang="en-US" dirty="0"/>
              <a:t>How reactive services buffer the risks leading to post-adoption instability </a:t>
            </a:r>
          </a:p>
          <a:p>
            <a:pPr lvl="1"/>
            <a:r>
              <a:rPr lang="en-US" dirty="0"/>
              <a:t>B1 (preservation services) represents a preservation-service response to de-escalate family crisis </a:t>
            </a:r>
          </a:p>
          <a:p>
            <a:pPr lvl="1"/>
            <a:r>
              <a:rPr lang="en-US" dirty="0"/>
              <a:t>B2 (attachment support) captures an attachment-centered service mechanism targeting hard-to-place children </a:t>
            </a:r>
          </a:p>
          <a:p>
            <a:endParaRPr lang="en-US" dirty="0"/>
          </a:p>
        </p:txBody>
      </p:sp>
      <p:graphicFrame>
        <p:nvGraphicFramePr>
          <p:cNvPr id="9" name="Diagram 8">
            <a:extLst>
              <a:ext uri="{FF2B5EF4-FFF2-40B4-BE49-F238E27FC236}">
                <a16:creationId xmlns:a16="http://schemas.microsoft.com/office/drawing/2014/main" id="{728A7817-ECCD-0ACB-2901-D08D058C3D03}"/>
              </a:ext>
            </a:extLst>
          </p:cNvPr>
          <p:cNvGraphicFramePr/>
          <p:nvPr>
            <p:extLst>
              <p:ext uri="{D42A27DB-BD31-4B8C-83A1-F6EECF244321}">
                <p14:modId xmlns:p14="http://schemas.microsoft.com/office/powerpoint/2010/main" val="710555367"/>
              </p:ext>
            </p:extLst>
          </p:nvPr>
        </p:nvGraphicFramePr>
        <p:xfrm>
          <a:off x="381000" y="6202908"/>
          <a:ext cx="10515600" cy="365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Content Placeholder 12">
            <a:extLst>
              <a:ext uri="{FF2B5EF4-FFF2-40B4-BE49-F238E27FC236}">
                <a16:creationId xmlns:a16="http://schemas.microsoft.com/office/drawing/2014/main" id="{7B0FCBCD-BC2B-881A-2D0E-06FC8C0F737C}"/>
              </a:ext>
            </a:extLst>
          </p:cNvPr>
          <p:cNvPicPr>
            <a:picLocks noGrp="1" noChangeAspect="1"/>
          </p:cNvPicPr>
          <p:nvPr>
            <p:ph sz="half" idx="1"/>
          </p:nvPr>
        </p:nvPicPr>
        <p:blipFill>
          <a:blip r:embed="rId8" cstate="hqprint">
            <a:extLst>
              <a:ext uri="{28A0092B-C50C-407E-A947-70E740481C1C}">
                <a14:useLocalDpi xmlns:a14="http://schemas.microsoft.com/office/drawing/2010/main" val="0"/>
              </a:ext>
            </a:extLst>
          </a:blip>
          <a:srcRect l="45159" t="14609" b="14164"/>
          <a:stretch>
            <a:fillRect/>
          </a:stretch>
        </p:blipFill>
        <p:spPr>
          <a:xfrm>
            <a:off x="1016812" y="2331150"/>
            <a:ext cx="4727495" cy="3852000"/>
          </a:xfrm>
          <a:prstGeom prst="rect">
            <a:avLst/>
          </a:prstGeom>
        </p:spPr>
      </p:pic>
    </p:spTree>
    <p:extLst>
      <p:ext uri="{BB962C8B-B14F-4D97-AF65-F5344CB8AC3E}">
        <p14:creationId xmlns:p14="http://schemas.microsoft.com/office/powerpoint/2010/main" val="41666353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935AC-11B3-FDCB-A470-CC4B2A466D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C26806-49DB-3BE8-1847-08C7C849D56D}"/>
              </a:ext>
            </a:extLst>
          </p:cNvPr>
          <p:cNvSpPr>
            <a:spLocks noGrp="1"/>
          </p:cNvSpPr>
          <p:nvPr>
            <p:ph type="title"/>
          </p:nvPr>
        </p:nvSpPr>
        <p:spPr/>
        <p:txBody>
          <a:bodyPr/>
          <a:lstStyle/>
          <a:p>
            <a:r>
              <a:rPr lang="en-US" dirty="0"/>
              <a:t>Theoretical Contribution</a:t>
            </a:r>
          </a:p>
        </p:txBody>
      </p:sp>
      <p:sp>
        <p:nvSpPr>
          <p:cNvPr id="9" name="Content Placeholder 8">
            <a:extLst>
              <a:ext uri="{FF2B5EF4-FFF2-40B4-BE49-F238E27FC236}">
                <a16:creationId xmlns:a16="http://schemas.microsoft.com/office/drawing/2014/main" id="{28929074-98F6-3843-EAE7-3341FBA44644}"/>
              </a:ext>
            </a:extLst>
          </p:cNvPr>
          <p:cNvSpPr>
            <a:spLocks noGrp="1"/>
          </p:cNvSpPr>
          <p:nvPr>
            <p:ph sz="half" idx="2"/>
          </p:nvPr>
        </p:nvSpPr>
        <p:spPr>
          <a:xfrm>
            <a:off x="524933" y="1903883"/>
            <a:ext cx="11301977" cy="3736975"/>
          </a:xfrm>
        </p:spPr>
        <p:txBody>
          <a:bodyPr/>
          <a:lstStyle/>
          <a:p>
            <a:pPr>
              <a:lnSpc>
                <a:spcPct val="100000"/>
              </a:lnSpc>
            </a:pPr>
            <a:r>
              <a:rPr lang="en-US" b="1" dirty="0">
                <a:solidFill>
                  <a:schemeClr val="accent1"/>
                </a:solidFill>
              </a:rPr>
              <a:t>Reconceptualizes static predictors as dynamic states</a:t>
            </a:r>
          </a:p>
          <a:p>
            <a:pPr lvl="1">
              <a:lnSpc>
                <a:spcPct val="100000"/>
              </a:lnSpc>
            </a:pPr>
            <a:r>
              <a:rPr lang="en-US" dirty="0"/>
              <a:t>Parental stress, commitment, relationship quality, and family tension change in response to prior system behavior</a:t>
            </a:r>
          </a:p>
          <a:p>
            <a:pPr lvl="1">
              <a:lnSpc>
                <a:spcPct val="100000"/>
              </a:lnSpc>
            </a:pPr>
            <a:r>
              <a:rPr lang="en-US" dirty="0"/>
              <a:t> Explains why similar families diverge after finalization</a:t>
            </a:r>
          </a:p>
          <a:p>
            <a:pPr>
              <a:lnSpc>
                <a:spcPct val="100000"/>
              </a:lnSpc>
            </a:pPr>
            <a:r>
              <a:rPr lang="en-US" b="1" dirty="0">
                <a:solidFill>
                  <a:schemeClr val="accent1"/>
                </a:solidFill>
              </a:rPr>
              <a:t>Operationalizes existing theories as feedback mechanisms</a:t>
            </a:r>
          </a:p>
          <a:p>
            <a:pPr lvl="1">
              <a:lnSpc>
                <a:spcPct val="100000"/>
              </a:lnSpc>
            </a:pPr>
            <a:r>
              <a:rPr lang="en-US" dirty="0"/>
              <a:t>Attachment theory → trust/attachment-capacity loops </a:t>
            </a:r>
          </a:p>
          <a:p>
            <a:pPr lvl="1">
              <a:lnSpc>
                <a:spcPct val="100000"/>
              </a:lnSpc>
            </a:pPr>
            <a:r>
              <a:rPr lang="en-US" dirty="0"/>
              <a:t>Cumulative risk/resilience → adversity-accumulation loops </a:t>
            </a:r>
          </a:p>
          <a:p>
            <a:pPr>
              <a:lnSpc>
                <a:spcPct val="100000"/>
              </a:lnSpc>
            </a:pPr>
            <a:r>
              <a:rPr lang="en-US" b="1" dirty="0">
                <a:solidFill>
                  <a:schemeClr val="accent1"/>
                </a:solidFill>
              </a:rPr>
              <a:t>Explains inconsistent predictor effects in prior studies</a:t>
            </a:r>
          </a:p>
          <a:p>
            <a:pPr lvl="1">
              <a:lnSpc>
                <a:spcPct val="100000"/>
              </a:lnSpc>
            </a:pPr>
            <a:r>
              <a:rPr lang="en-US" dirty="0"/>
              <a:t>For example: time in foster care: risk marker (adversity) and protective (service access)</a:t>
            </a:r>
          </a:p>
        </p:txBody>
      </p:sp>
      <p:graphicFrame>
        <p:nvGraphicFramePr>
          <p:cNvPr id="10" name="Diagram 9">
            <a:extLst>
              <a:ext uri="{FF2B5EF4-FFF2-40B4-BE49-F238E27FC236}">
                <a16:creationId xmlns:a16="http://schemas.microsoft.com/office/drawing/2014/main" id="{BC739708-144F-2F50-32AC-61904A00EBEF}"/>
              </a:ext>
            </a:extLst>
          </p:cNvPr>
          <p:cNvGraphicFramePr/>
          <p:nvPr>
            <p:extLst>
              <p:ext uri="{D42A27DB-BD31-4B8C-83A1-F6EECF244321}">
                <p14:modId xmlns:p14="http://schemas.microsoft.com/office/powerpoint/2010/main" val="1651860748"/>
              </p:ext>
            </p:extLst>
          </p:nvPr>
        </p:nvGraphicFramePr>
        <p:xfrm>
          <a:off x="381000" y="6202908"/>
          <a:ext cx="10515600" cy="365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7461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5B385-84C2-2216-0436-322A8AF840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09AE6C-E0EF-7A00-436B-5155AEC928E7}"/>
              </a:ext>
            </a:extLst>
          </p:cNvPr>
          <p:cNvSpPr>
            <a:spLocks noGrp="1"/>
          </p:cNvSpPr>
          <p:nvPr>
            <p:ph type="title"/>
          </p:nvPr>
        </p:nvSpPr>
        <p:spPr/>
        <p:txBody>
          <a:bodyPr/>
          <a:lstStyle/>
          <a:p>
            <a:r>
              <a:rPr lang="en-US" dirty="0"/>
              <a:t>Implications</a:t>
            </a:r>
          </a:p>
        </p:txBody>
      </p:sp>
      <p:sp>
        <p:nvSpPr>
          <p:cNvPr id="6" name="Content Placeholder 5">
            <a:extLst>
              <a:ext uri="{FF2B5EF4-FFF2-40B4-BE49-F238E27FC236}">
                <a16:creationId xmlns:a16="http://schemas.microsoft.com/office/drawing/2014/main" id="{EACBB455-91F4-4090-0F2D-D9BF1F772066}"/>
              </a:ext>
            </a:extLst>
          </p:cNvPr>
          <p:cNvSpPr>
            <a:spLocks noGrp="1"/>
          </p:cNvSpPr>
          <p:nvPr>
            <p:ph sz="half" idx="2"/>
          </p:nvPr>
        </p:nvSpPr>
        <p:spPr>
          <a:xfrm>
            <a:off x="702733" y="1949980"/>
            <a:ext cx="9690100" cy="3736975"/>
          </a:xfrm>
        </p:spPr>
        <p:txBody>
          <a:bodyPr/>
          <a:lstStyle/>
          <a:p>
            <a:r>
              <a:rPr lang="en-US" b="1" dirty="0">
                <a:solidFill>
                  <a:schemeClr val="accent1"/>
                </a:solidFill>
              </a:rPr>
              <a:t>Research</a:t>
            </a:r>
          </a:p>
          <a:p>
            <a:pPr lvl="1"/>
            <a:r>
              <a:rPr lang="en-US" dirty="0"/>
              <a:t>Explicitly maps out the interactions between variables and suggests several testable hypotheses </a:t>
            </a:r>
          </a:p>
          <a:p>
            <a:pPr lvl="1"/>
            <a:r>
              <a:rPr lang="en-US" dirty="0"/>
              <a:t>Key constructs need better measurement: family tension, motivation/commitment, attachment capacity</a:t>
            </a:r>
          </a:p>
          <a:p>
            <a:r>
              <a:rPr lang="en-US" b="1" dirty="0">
                <a:solidFill>
                  <a:schemeClr val="accent1"/>
                </a:solidFill>
              </a:rPr>
              <a:t>Practice &amp; Policy</a:t>
            </a:r>
          </a:p>
          <a:p>
            <a:pPr lvl="1"/>
            <a:r>
              <a:rPr lang="en-US" dirty="0"/>
              <a:t>Routinely assess family tension and commitment post-finalization</a:t>
            </a:r>
          </a:p>
          <a:p>
            <a:pPr lvl="1"/>
            <a:r>
              <a:rPr lang="en-US" dirty="0"/>
              <a:t>Fund adoption-competent, trauma-informed, attachment-focused services as a continuum (pre- to post-adoption), not just reactive crisis response</a:t>
            </a:r>
          </a:p>
          <a:p>
            <a:pPr lvl="1"/>
            <a:r>
              <a:rPr lang="en-US" dirty="0"/>
              <a:t>Build data systems that track informal instability alongside formal reentry</a:t>
            </a:r>
          </a:p>
        </p:txBody>
      </p:sp>
      <p:graphicFrame>
        <p:nvGraphicFramePr>
          <p:cNvPr id="7" name="Diagram 6">
            <a:extLst>
              <a:ext uri="{FF2B5EF4-FFF2-40B4-BE49-F238E27FC236}">
                <a16:creationId xmlns:a16="http://schemas.microsoft.com/office/drawing/2014/main" id="{90F4334B-31EC-DF92-2C86-9206E7966E8D}"/>
              </a:ext>
            </a:extLst>
          </p:cNvPr>
          <p:cNvGraphicFramePr/>
          <p:nvPr>
            <p:extLst>
              <p:ext uri="{D42A27DB-BD31-4B8C-83A1-F6EECF244321}">
                <p14:modId xmlns:p14="http://schemas.microsoft.com/office/powerpoint/2010/main" val="1948548591"/>
              </p:ext>
            </p:extLst>
          </p:nvPr>
        </p:nvGraphicFramePr>
        <p:xfrm>
          <a:off x="381000" y="6202908"/>
          <a:ext cx="10515600" cy="365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66630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1962D-2A87-7963-8FF6-3457522A0F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80AFB1-268C-1D62-9255-6078B70B7459}"/>
              </a:ext>
            </a:extLst>
          </p:cNvPr>
          <p:cNvSpPr>
            <a:spLocks noGrp="1"/>
          </p:cNvSpPr>
          <p:nvPr>
            <p:ph type="title"/>
          </p:nvPr>
        </p:nvSpPr>
        <p:spPr/>
        <p:txBody>
          <a:bodyPr/>
          <a:lstStyle/>
          <a:p>
            <a:r>
              <a:rPr lang="en-US" dirty="0"/>
              <a:t>Limitations &amp; Next Steps</a:t>
            </a:r>
          </a:p>
        </p:txBody>
      </p:sp>
      <p:sp>
        <p:nvSpPr>
          <p:cNvPr id="7" name="Content Placeholder 6">
            <a:extLst>
              <a:ext uri="{FF2B5EF4-FFF2-40B4-BE49-F238E27FC236}">
                <a16:creationId xmlns:a16="http://schemas.microsoft.com/office/drawing/2014/main" id="{5C6B84FE-1F55-4D37-6160-350D188BA2DE}"/>
              </a:ext>
            </a:extLst>
          </p:cNvPr>
          <p:cNvSpPr>
            <a:spLocks noGrp="1"/>
          </p:cNvSpPr>
          <p:nvPr>
            <p:ph sz="half" idx="2"/>
          </p:nvPr>
        </p:nvSpPr>
        <p:spPr>
          <a:xfrm>
            <a:off x="677333" y="1995017"/>
            <a:ext cx="10477500" cy="3736975"/>
          </a:xfrm>
        </p:spPr>
        <p:txBody>
          <a:bodyPr/>
          <a:lstStyle/>
          <a:p>
            <a:r>
              <a:rPr lang="en-US" b="1" dirty="0">
                <a:solidFill>
                  <a:schemeClr val="accent1"/>
                </a:solidFill>
              </a:rPr>
              <a:t>Limitations</a:t>
            </a:r>
          </a:p>
          <a:p>
            <a:pPr lvl="1"/>
            <a:r>
              <a:rPr lang="en-US" dirty="0"/>
              <a:t>Conceptual CLD, not causal: links come from associations or theoretical assumptions</a:t>
            </a:r>
          </a:p>
          <a:p>
            <a:pPr lvl="1"/>
            <a:r>
              <a:rPr lang="en-US" dirty="0"/>
              <a:t>Simplifies heterogeneity across children, families, service systems</a:t>
            </a:r>
          </a:p>
          <a:p>
            <a:pPr lvl="1"/>
            <a:r>
              <a:rPr lang="en-US" dirty="0"/>
              <a:t>Not all variables captured; scope bounded by available evidence</a:t>
            </a:r>
          </a:p>
          <a:p>
            <a:pPr lvl="1"/>
            <a:r>
              <a:rPr lang="en-US" dirty="0"/>
              <a:t>Needs validation with practitioners, adoptive parents, adoptees with lived experience</a:t>
            </a:r>
          </a:p>
          <a:p>
            <a:endParaRPr lang="en-US" dirty="0"/>
          </a:p>
          <a:p>
            <a:r>
              <a:rPr lang="en-US" b="1" dirty="0">
                <a:solidFill>
                  <a:schemeClr val="accent1"/>
                </a:solidFill>
              </a:rPr>
              <a:t>Next Step: Stock-and-Flow Simulation Model</a:t>
            </a:r>
          </a:p>
        </p:txBody>
      </p:sp>
      <p:graphicFrame>
        <p:nvGraphicFramePr>
          <p:cNvPr id="8" name="Diagram 7">
            <a:extLst>
              <a:ext uri="{FF2B5EF4-FFF2-40B4-BE49-F238E27FC236}">
                <a16:creationId xmlns:a16="http://schemas.microsoft.com/office/drawing/2014/main" id="{CE032F86-86C4-25FD-376A-8FAB341616F4}"/>
              </a:ext>
            </a:extLst>
          </p:cNvPr>
          <p:cNvGraphicFramePr/>
          <p:nvPr>
            <p:extLst>
              <p:ext uri="{D42A27DB-BD31-4B8C-83A1-F6EECF244321}">
                <p14:modId xmlns:p14="http://schemas.microsoft.com/office/powerpoint/2010/main" val="1948548591"/>
              </p:ext>
            </p:extLst>
          </p:nvPr>
        </p:nvGraphicFramePr>
        <p:xfrm>
          <a:off x="381000" y="6202908"/>
          <a:ext cx="10515600" cy="365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97581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932B1A-4585-44B6-14AA-9E5FFE39C56D}"/>
              </a:ext>
            </a:extLst>
          </p:cNvPr>
          <p:cNvSpPr>
            <a:spLocks noGrp="1"/>
          </p:cNvSpPr>
          <p:nvPr>
            <p:ph type="title"/>
          </p:nvPr>
        </p:nvSpPr>
        <p:spPr>
          <a:xfrm>
            <a:off x="1043631" y="809898"/>
            <a:ext cx="10173010" cy="1554480"/>
          </a:xfrm>
        </p:spPr>
        <p:txBody>
          <a:bodyPr vert="horz" lIns="91440" tIns="45720" rIns="91440" bIns="45720" rtlCol="0" anchor="ctr">
            <a:normAutofit/>
          </a:bodyPr>
          <a:lstStyle/>
          <a:p>
            <a:r>
              <a:rPr lang="en-US" sz="4800" kern="1200">
                <a:solidFill>
                  <a:schemeClr val="tx1"/>
                </a:solidFill>
                <a:latin typeface="+mj-lt"/>
                <a:ea typeface="+mj-ea"/>
                <a:cs typeface="+mj-cs"/>
              </a:rPr>
              <a:t>Main Takeaway</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7" name="Content Placeholder 2">
            <a:extLst>
              <a:ext uri="{FF2B5EF4-FFF2-40B4-BE49-F238E27FC236}">
                <a16:creationId xmlns:a16="http://schemas.microsoft.com/office/drawing/2014/main" id="{F0CA7213-7F95-25FA-D4E4-3940E2F8B092}"/>
              </a:ext>
            </a:extLst>
          </p:cNvPr>
          <p:cNvGraphicFramePr>
            <a:graphicFrameLocks noGrp="1"/>
          </p:cNvGraphicFramePr>
          <p:nvPr>
            <p:ph sz="half" idx="1"/>
            <p:extLst>
              <p:ext uri="{D42A27DB-BD31-4B8C-83A1-F6EECF244321}">
                <p14:modId xmlns:p14="http://schemas.microsoft.com/office/powerpoint/2010/main" val="2196953520"/>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5088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579EDA-B493-EB44-C755-E63795EEE019}"/>
              </a:ext>
            </a:extLst>
          </p:cNvPr>
          <p:cNvSpPr>
            <a:spLocks noGrp="1"/>
          </p:cNvSpPr>
          <p:nvPr>
            <p:ph sz="half" idx="1"/>
          </p:nvPr>
        </p:nvSpPr>
        <p:spPr>
          <a:xfrm>
            <a:off x="278004" y="1053214"/>
            <a:ext cx="11635992" cy="4590800"/>
          </a:xfrm>
        </p:spPr>
        <p:txBody>
          <a:bodyPr/>
          <a:lstStyle/>
          <a:p>
            <a:pPr marL="45720">
              <a:lnSpc>
                <a:spcPct val="100000"/>
              </a:lnSpc>
              <a:spcBef>
                <a:spcPts val="0"/>
              </a:spcBef>
            </a:pPr>
            <a:r>
              <a:rPr lang="en-US" sz="1200" dirty="0"/>
              <a:t>Ahn, H., </a:t>
            </a:r>
            <a:r>
              <a:rPr lang="en-US" sz="1200" dirty="0" err="1"/>
              <a:t>DePanfilis</a:t>
            </a:r>
            <a:r>
              <a:rPr lang="en-US" sz="1200" dirty="0"/>
              <a:t>, D., Frick, K., &amp; Barth, R. P. (2018). Estimating minimum adequate foster care costs for children in the United States. Children and Youth Services Review, 84, 55–67.</a:t>
            </a:r>
          </a:p>
          <a:p>
            <a:pPr marL="45720">
              <a:lnSpc>
                <a:spcPct val="100000"/>
              </a:lnSpc>
              <a:spcBef>
                <a:spcPts val="0"/>
              </a:spcBef>
            </a:pPr>
            <a:r>
              <a:rPr lang="en-US" sz="1200" dirty="0"/>
              <a:t>Bowlby, J. (1969). Attachment and loss (2nd ed). Basic Books.</a:t>
            </a:r>
          </a:p>
          <a:p>
            <a:pPr marL="45720">
              <a:lnSpc>
                <a:spcPct val="100000"/>
              </a:lnSpc>
              <a:spcBef>
                <a:spcPts val="0"/>
              </a:spcBef>
            </a:pPr>
            <a:r>
              <a:rPr lang="en-US" sz="1200" dirty="0"/>
              <a:t>Bowlby, J. (1973). Attachment and Loss: Separation, Anger and Anxiety: Volume 2. </a:t>
            </a:r>
            <a:r>
              <a:rPr lang="en-US" sz="1200" dirty="0" err="1"/>
              <a:t>Plimlico</a:t>
            </a:r>
            <a:r>
              <a:rPr lang="en-US" sz="1200" dirty="0"/>
              <a:t>.</a:t>
            </a:r>
          </a:p>
          <a:p>
            <a:pPr marL="45720">
              <a:lnSpc>
                <a:spcPct val="100000"/>
              </a:lnSpc>
              <a:spcBef>
                <a:spcPts val="0"/>
              </a:spcBef>
            </a:pPr>
            <a:r>
              <a:rPr lang="en-US" sz="1200" dirty="0"/>
              <a:t>Bowlby, J. (1988). A secure base: Parent-child attachment and healthy human development. Basic Books</a:t>
            </a:r>
          </a:p>
          <a:p>
            <a:pPr marL="45720">
              <a:lnSpc>
                <a:spcPct val="100000"/>
              </a:lnSpc>
              <a:spcBef>
                <a:spcPts val="0"/>
              </a:spcBef>
            </a:pPr>
            <a:r>
              <a:rPr lang="en-US" sz="1200" dirty="0"/>
              <a:t>Brodzinsky, D., &amp; Palacios, J. (2023). The Adopted Child. Cambridge University Press.</a:t>
            </a:r>
          </a:p>
          <a:p>
            <a:pPr marL="45720">
              <a:lnSpc>
                <a:spcPct val="100000"/>
              </a:lnSpc>
              <a:spcBef>
                <a:spcPts val="0"/>
              </a:spcBef>
            </a:pPr>
            <a:r>
              <a:rPr lang="en-US" sz="1200" dirty="0"/>
              <a:t>Brodzinsky, D. M., &amp; Smith, S. L. (2019). Commentary: Understanding research, policy, and practice issues in adoption instability. Research on Social Work Practice, 29(2), 185–194</a:t>
            </a:r>
          </a:p>
          <a:p>
            <a:pPr marL="45720">
              <a:lnSpc>
                <a:spcPct val="100000"/>
              </a:lnSpc>
              <a:spcBef>
                <a:spcPts val="0"/>
              </a:spcBef>
            </a:pPr>
            <a:r>
              <a:rPr lang="en-US" sz="1200" dirty="0"/>
              <a:t>Domanico, R., Ringeisen, H., Kluckman, M., White, K., &amp; </a:t>
            </a:r>
            <a:r>
              <a:rPr lang="en-US" sz="1200" dirty="0" err="1"/>
              <a:t>Rolock</a:t>
            </a:r>
            <a:r>
              <a:rPr lang="en-US" sz="1200" dirty="0"/>
              <a:t>, N. (2024). Understanding the health and well-being of adults 10-15 years after adoption from the US foster care system. Journal of Public Child Welfare, 1–19.</a:t>
            </a:r>
          </a:p>
          <a:p>
            <a:pPr marL="45720">
              <a:lnSpc>
                <a:spcPct val="100000"/>
              </a:lnSpc>
              <a:spcBef>
                <a:spcPts val="0"/>
              </a:spcBef>
            </a:pPr>
            <a:r>
              <a:rPr lang="en-US" sz="1200" dirty="0"/>
              <a:t>Evans, G. W., Li, D., &amp; Whipple, S. S. (2013). Cumulative risk and child development. Psychological Bulletin, 139(6), 1342–1396.</a:t>
            </a:r>
          </a:p>
          <a:p>
            <a:pPr marL="45720">
              <a:lnSpc>
                <a:spcPct val="100000"/>
              </a:lnSpc>
              <a:spcBef>
                <a:spcPts val="0"/>
              </a:spcBef>
            </a:pPr>
            <a:r>
              <a:rPr lang="en-US" sz="1200" dirty="0"/>
              <a:t>Goodwin, B., &amp; Madden, E. (2020). Factors associated with adoption breakdown following implementation of the Fostering Connections Act: A systematic review. Children and Youth Services Review, 119, 105584.</a:t>
            </a:r>
          </a:p>
          <a:p>
            <a:pPr marL="45720">
              <a:lnSpc>
                <a:spcPct val="100000"/>
              </a:lnSpc>
              <a:spcBef>
                <a:spcPts val="0"/>
              </a:spcBef>
            </a:pPr>
            <a:r>
              <a:rPr lang="en-US" sz="1200" dirty="0"/>
              <a:t>Jonson-Reid, M., Ballard, E., Wang, S., Zhang, L., Chen, J.-H., Ahn, E., Allen, K., </a:t>
            </a:r>
            <a:r>
              <a:rPr lang="en-US" sz="1200" dirty="0" err="1"/>
              <a:t>Setili</a:t>
            </a:r>
            <a:r>
              <a:rPr lang="en-US" sz="1200" dirty="0"/>
              <a:t>, A., &amp; </a:t>
            </a:r>
            <a:r>
              <a:rPr lang="en-US" sz="1200" dirty="0" err="1"/>
              <a:t>Dvalishvilli</a:t>
            </a:r>
            <a:r>
              <a:rPr lang="en-US" sz="1200" dirty="0"/>
              <a:t>, D. (2025). Creating a public facing dynamic literature map to advance the science in child maltreatment. Children and Youth Services Review, 172, 108271.</a:t>
            </a:r>
          </a:p>
          <a:p>
            <a:pPr marL="45720">
              <a:lnSpc>
                <a:spcPct val="100000"/>
              </a:lnSpc>
              <a:spcBef>
                <a:spcPts val="0"/>
              </a:spcBef>
            </a:pPr>
            <a:r>
              <a:rPr lang="en-US" sz="1200" dirty="0"/>
              <a:t>Masten, A. S. (2001). Resilience processes in development. In S. Goldstein &amp; R. B. Brooks (Eds.), Handbook of Resilience in Children (pp. 17–37). Springer US.</a:t>
            </a:r>
          </a:p>
          <a:p>
            <a:pPr marL="45720">
              <a:lnSpc>
                <a:spcPct val="100000"/>
              </a:lnSpc>
              <a:spcBef>
                <a:spcPts val="0"/>
              </a:spcBef>
            </a:pPr>
            <a:r>
              <a:rPr lang="en-US" sz="1200" dirty="0"/>
              <a:t>Palacios, J., </a:t>
            </a:r>
            <a:r>
              <a:rPr lang="en-US" sz="1200" dirty="0" err="1"/>
              <a:t>Rolock</a:t>
            </a:r>
            <a:r>
              <a:rPr lang="en-US" sz="1200" dirty="0"/>
              <a:t>, N., Selwyn, J., &amp; Barbosa-</a:t>
            </a:r>
            <a:r>
              <a:rPr lang="en-US" sz="1200" dirty="0" err="1"/>
              <a:t>Ducharne</a:t>
            </a:r>
            <a:r>
              <a:rPr lang="en-US" sz="1200" dirty="0"/>
              <a:t>, M. (2019). Adoption breakdown: Concept, research, and implications. Research on Social Work Practice, 29(2), 130–142.</a:t>
            </a:r>
          </a:p>
          <a:p>
            <a:pPr marL="45720">
              <a:lnSpc>
                <a:spcPct val="100000"/>
              </a:lnSpc>
              <a:spcBef>
                <a:spcPts val="0"/>
              </a:spcBef>
            </a:pPr>
            <a:r>
              <a:rPr lang="en-US" sz="1200" dirty="0" err="1"/>
              <a:t>Rolock</a:t>
            </a:r>
            <a:r>
              <a:rPr lang="en-US" sz="1200" dirty="0"/>
              <a:t>, N., Ocasio, K., White, K., Cho, Y., Fong, R., Marra, L., &amp; Faulkner, M. (2021). Identifying families who may be struggling after adoption or guardianship. Journal of Public Child Welfare, 15(1), 78–104.</a:t>
            </a:r>
          </a:p>
          <a:p>
            <a:pPr marL="45720">
              <a:lnSpc>
                <a:spcPct val="100000"/>
              </a:lnSpc>
              <a:spcBef>
                <a:spcPts val="0"/>
              </a:spcBef>
            </a:pPr>
            <a:r>
              <a:rPr lang="en-US" sz="1200" dirty="0" err="1"/>
              <a:t>Rolock</a:t>
            </a:r>
            <a:r>
              <a:rPr lang="en-US" sz="1200" dirty="0"/>
              <a:t>, N., &amp; White, K. R. (2016). Post-permanency discontinuity: A longitudinal examination of outcomes for foster youth after adoption or guardianship. Children and Youth Services Review, 70, 419–427.</a:t>
            </a:r>
          </a:p>
          <a:p>
            <a:pPr marL="45720">
              <a:lnSpc>
                <a:spcPct val="100000"/>
              </a:lnSpc>
              <a:spcBef>
                <a:spcPts val="0"/>
              </a:spcBef>
            </a:pPr>
            <a:r>
              <a:rPr lang="en-US" sz="1200" dirty="0" err="1"/>
              <a:t>Rolock</a:t>
            </a:r>
            <a:r>
              <a:rPr lang="en-US" sz="1200" dirty="0"/>
              <a:t>, N., White, K. R., Blakey, J. M., Ocasio, K., Korsch-Williams, A., Flanigan, C. M., Bai, R., Faulkner, M., Marra, L., &amp; Fong, R. (2023). Living apart after adoption or guardianship: Perspectives of adoptive parents and guardians. Children and Youth Services Review, 153, 107107.</a:t>
            </a:r>
          </a:p>
          <a:p>
            <a:pPr marL="45720">
              <a:lnSpc>
                <a:spcPct val="100000"/>
              </a:lnSpc>
              <a:spcBef>
                <a:spcPts val="0"/>
              </a:spcBef>
            </a:pPr>
            <a:r>
              <a:rPr lang="en-US" sz="1200" dirty="0" err="1"/>
              <a:t>Rolock</a:t>
            </a:r>
            <a:r>
              <a:rPr lang="en-US" sz="1200" dirty="0"/>
              <a:t>, N., White, K. R., Ocasio, K., Zhang, L., MacKenzie, M. J., &amp; Fong, R. (2019). A comparison of foster care reentry after adoption in two large U.S. states. Research on Social Work Practice, 29(2), 153–164.</a:t>
            </a:r>
          </a:p>
          <a:p>
            <a:pPr marL="45720">
              <a:lnSpc>
                <a:spcPct val="100000"/>
              </a:lnSpc>
              <a:spcBef>
                <a:spcPts val="0"/>
              </a:spcBef>
            </a:pPr>
            <a:r>
              <a:rPr lang="en-US" sz="1200" dirty="0"/>
              <a:t>Sattler, K. M. P., &amp; Font, S. A. (2021). Predictors of adoption and guardianship dissolution: The role of race, age, and gender among children in foster care. Child Maltreatment, 26(2), 216–227.</a:t>
            </a:r>
          </a:p>
          <a:p>
            <a:pPr marL="45720">
              <a:lnSpc>
                <a:spcPct val="100000"/>
              </a:lnSpc>
              <a:spcBef>
                <a:spcPts val="0"/>
              </a:spcBef>
            </a:pPr>
            <a:r>
              <a:rPr lang="en-US" sz="1200" dirty="0"/>
              <a:t>White, K., </a:t>
            </a:r>
            <a:r>
              <a:rPr lang="en-US" sz="1200" dirty="0" err="1"/>
              <a:t>Rolock</a:t>
            </a:r>
            <a:r>
              <a:rPr lang="en-US" sz="1200" dirty="0"/>
              <a:t>, N., Testa, M., Ringeisen, H., Childs, S., Johnson, S., &amp; Diamant-Wilson, R. (2018). Understanding post adoption and guardianship instability for children and youth who exit foster care.</a:t>
            </a:r>
          </a:p>
          <a:p>
            <a:pPr marL="45720">
              <a:lnSpc>
                <a:spcPct val="100000"/>
              </a:lnSpc>
              <a:spcBef>
                <a:spcPts val="0"/>
              </a:spcBef>
            </a:pPr>
            <a:r>
              <a:rPr lang="en-US" sz="1200" dirty="0"/>
              <a:t>White, K. R., </a:t>
            </a:r>
            <a:r>
              <a:rPr lang="en-US" sz="1200" dirty="0" err="1"/>
              <a:t>Rolock</a:t>
            </a:r>
            <a:r>
              <a:rPr lang="en-US" sz="1200" dirty="0"/>
              <a:t>, N., Gillani, B., Bai, R., Koh, E., Jeon, J., Ringeisen, H., Domanico, R., &amp; George, J. (2025). Clinical child behavior challenges and post adoption instability: A multivariable analysis using propensity score weighting. Journal of Child and Family Studies.</a:t>
            </a:r>
          </a:p>
          <a:p>
            <a:pPr marL="45720">
              <a:lnSpc>
                <a:spcPct val="100000"/>
              </a:lnSpc>
              <a:spcBef>
                <a:spcPts val="0"/>
              </a:spcBef>
            </a:pPr>
            <a:r>
              <a:rPr lang="en-US" sz="1200" dirty="0" err="1"/>
              <a:t>Wijedasa</a:t>
            </a:r>
            <a:r>
              <a:rPr lang="en-US" sz="1200" dirty="0"/>
              <a:t>, D., &amp; Selwyn, J. (2017). Examining rates and risk factors for post-order adoption disruption in England and Wales through survival analyses. Children and Youth Services Review, 83, 179–189.</a:t>
            </a:r>
          </a:p>
          <a:p>
            <a:pPr>
              <a:lnSpc>
                <a:spcPct val="100000"/>
              </a:lnSpc>
            </a:pPr>
            <a:endParaRPr lang="en-US" sz="1200" dirty="0"/>
          </a:p>
        </p:txBody>
      </p:sp>
      <p:sp>
        <p:nvSpPr>
          <p:cNvPr id="4" name="Text Placeholder 3">
            <a:extLst>
              <a:ext uri="{FF2B5EF4-FFF2-40B4-BE49-F238E27FC236}">
                <a16:creationId xmlns:a16="http://schemas.microsoft.com/office/drawing/2014/main" id="{30A52FA4-AAC3-FAF9-CC92-4A297CD86229}"/>
              </a:ext>
            </a:extLst>
          </p:cNvPr>
          <p:cNvSpPr>
            <a:spLocks noGrp="1"/>
          </p:cNvSpPr>
          <p:nvPr>
            <p:ph type="body" sz="quarter" idx="10"/>
          </p:nvPr>
        </p:nvSpPr>
        <p:spPr>
          <a:xfrm>
            <a:off x="261257" y="659626"/>
            <a:ext cx="10515600" cy="557212"/>
          </a:xfrm>
        </p:spPr>
        <p:txBody>
          <a:bodyPr/>
          <a:lstStyle/>
          <a:p>
            <a:r>
              <a:rPr lang="en-US" dirty="0"/>
              <a:t>References</a:t>
            </a:r>
          </a:p>
        </p:txBody>
      </p:sp>
    </p:spTree>
    <p:extLst>
      <p:ext uri="{BB962C8B-B14F-4D97-AF65-F5344CB8AC3E}">
        <p14:creationId xmlns:p14="http://schemas.microsoft.com/office/powerpoint/2010/main" val="1960147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22336-33FE-6D23-5F15-54182949E7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737B6F-1746-C927-BEEE-0C25606CEA01}"/>
              </a:ext>
            </a:extLst>
          </p:cNvPr>
          <p:cNvSpPr>
            <a:spLocks noGrp="1"/>
          </p:cNvSpPr>
          <p:nvPr>
            <p:ph type="title"/>
          </p:nvPr>
        </p:nvSpPr>
        <p:spPr/>
        <p:txBody>
          <a:bodyPr/>
          <a:lstStyle/>
          <a:p>
            <a:r>
              <a:rPr lang="en-US" dirty="0"/>
              <a:t>Adoption Instability</a:t>
            </a:r>
          </a:p>
        </p:txBody>
      </p:sp>
      <p:sp>
        <p:nvSpPr>
          <p:cNvPr id="3" name="Content Placeholder 2">
            <a:extLst>
              <a:ext uri="{FF2B5EF4-FFF2-40B4-BE49-F238E27FC236}">
                <a16:creationId xmlns:a16="http://schemas.microsoft.com/office/drawing/2014/main" id="{0B1B8921-480D-691A-DE1D-2C865FAD39D7}"/>
              </a:ext>
            </a:extLst>
          </p:cNvPr>
          <p:cNvSpPr>
            <a:spLocks noGrp="1"/>
          </p:cNvSpPr>
          <p:nvPr>
            <p:ph sz="half" idx="2"/>
          </p:nvPr>
        </p:nvSpPr>
        <p:spPr>
          <a:xfrm>
            <a:off x="6197600" y="2262511"/>
            <a:ext cx="4699000" cy="3736975"/>
          </a:xfrm>
        </p:spPr>
        <p:txBody>
          <a:bodyPr/>
          <a:lstStyle/>
          <a:p>
            <a:r>
              <a:rPr lang="en-US" dirty="0"/>
              <a:t>8% formal adoption instability</a:t>
            </a:r>
          </a:p>
          <a:p>
            <a:r>
              <a:rPr lang="en-US" dirty="0"/>
              <a:t>30% informal adoption instability</a:t>
            </a:r>
          </a:p>
          <a:p>
            <a:r>
              <a:rPr lang="en-US" dirty="0"/>
              <a:t>Emotional and developmental health of adoptees</a:t>
            </a:r>
          </a:p>
          <a:p>
            <a:r>
              <a:rPr lang="en-US" dirty="0"/>
              <a:t>Well-being of adoptive parents  </a:t>
            </a:r>
          </a:p>
          <a:p>
            <a:r>
              <a:rPr lang="en-US" dirty="0"/>
              <a:t>Financial burdens on broader social service systems</a:t>
            </a:r>
          </a:p>
        </p:txBody>
      </p:sp>
      <p:sp>
        <p:nvSpPr>
          <p:cNvPr id="4" name="Text Placeholder 3">
            <a:extLst>
              <a:ext uri="{FF2B5EF4-FFF2-40B4-BE49-F238E27FC236}">
                <a16:creationId xmlns:a16="http://schemas.microsoft.com/office/drawing/2014/main" id="{2A86A5CF-751C-EB2D-B05D-4C07D22A48C5}"/>
              </a:ext>
            </a:extLst>
          </p:cNvPr>
          <p:cNvSpPr>
            <a:spLocks noGrp="1"/>
          </p:cNvSpPr>
          <p:nvPr>
            <p:ph type="body" sz="quarter" idx="10"/>
          </p:nvPr>
        </p:nvSpPr>
        <p:spPr/>
        <p:txBody>
          <a:bodyPr/>
          <a:lstStyle/>
          <a:p>
            <a:r>
              <a:rPr lang="en-US" dirty="0"/>
              <a:t>Formal &amp; Informal</a:t>
            </a:r>
          </a:p>
        </p:txBody>
      </p:sp>
      <p:pic>
        <p:nvPicPr>
          <p:cNvPr id="13" name="Picture Placeholder 12">
            <a:extLst>
              <a:ext uri="{FF2B5EF4-FFF2-40B4-BE49-F238E27FC236}">
                <a16:creationId xmlns:a16="http://schemas.microsoft.com/office/drawing/2014/main" id="{65EFCCE9-9478-4624-A747-5757DB42C1E5}"/>
              </a:ext>
            </a:extLst>
          </p:cNvPr>
          <p:cNvPicPr>
            <a:picLocks noGrp="1" noChangeAspect="1"/>
          </p:cNvPicPr>
          <p:nvPr>
            <p:ph type="pic" sz="quarter" idx="11"/>
          </p:nvPr>
        </p:nvPicPr>
        <p:blipFill>
          <a:blip r:embed="rId3"/>
          <a:srcRect l="2110" r="2110"/>
          <a:stretch>
            <a:fillRect/>
          </a:stretch>
        </p:blipFill>
        <p:spPr>
          <a:xfrm>
            <a:off x="381000" y="2378075"/>
            <a:ext cx="5715000" cy="3736975"/>
          </a:xfrm>
          <a:prstGeom prst="rect">
            <a:avLst/>
          </a:prstGeom>
        </p:spPr>
      </p:pic>
      <p:cxnSp>
        <p:nvCxnSpPr>
          <p:cNvPr id="15" name="Straight Arrow Connector 14">
            <a:extLst>
              <a:ext uri="{FF2B5EF4-FFF2-40B4-BE49-F238E27FC236}">
                <a16:creationId xmlns:a16="http://schemas.microsoft.com/office/drawing/2014/main" id="{5FA6E129-58A2-92CC-3BF4-55ED2DE53728}"/>
              </a:ext>
            </a:extLst>
          </p:cNvPr>
          <p:cNvCxnSpPr/>
          <p:nvPr/>
        </p:nvCxnSpPr>
        <p:spPr>
          <a:xfrm flipH="1">
            <a:off x="3804356" y="2439517"/>
            <a:ext cx="2551288" cy="247239"/>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B71B8B08-A435-3C6B-51C4-FE6DE7683B01}"/>
              </a:ext>
            </a:extLst>
          </p:cNvPr>
          <p:cNvCxnSpPr>
            <a:cxnSpLocks/>
          </p:cNvCxnSpPr>
          <p:nvPr/>
        </p:nvCxnSpPr>
        <p:spPr>
          <a:xfrm flipH="1">
            <a:off x="5080000" y="2890178"/>
            <a:ext cx="1275644" cy="1772133"/>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graphicFrame>
        <p:nvGraphicFramePr>
          <p:cNvPr id="6" name="Diagram 5">
            <a:extLst>
              <a:ext uri="{FF2B5EF4-FFF2-40B4-BE49-F238E27FC236}">
                <a16:creationId xmlns:a16="http://schemas.microsoft.com/office/drawing/2014/main" id="{4677EB7A-3C7D-D58D-CFC3-6236F1BC7145}"/>
              </a:ext>
            </a:extLst>
          </p:cNvPr>
          <p:cNvGraphicFramePr/>
          <p:nvPr>
            <p:extLst>
              <p:ext uri="{D42A27DB-BD31-4B8C-83A1-F6EECF244321}">
                <p14:modId xmlns:p14="http://schemas.microsoft.com/office/powerpoint/2010/main" val="1622551579"/>
              </p:ext>
            </p:extLst>
          </p:nvPr>
        </p:nvGraphicFramePr>
        <p:xfrm>
          <a:off x="381000" y="6202908"/>
          <a:ext cx="10515600" cy="3657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F0A85614-7961-9B76-74D7-3203C84FFB3B}"/>
              </a:ext>
            </a:extLst>
          </p:cNvPr>
          <p:cNvSpPr txBox="1"/>
          <p:nvPr/>
        </p:nvSpPr>
        <p:spPr>
          <a:xfrm>
            <a:off x="9254067" y="6568668"/>
            <a:ext cx="3039533" cy="461665"/>
          </a:xfrm>
          <a:prstGeom prst="rect">
            <a:avLst/>
          </a:prstGeom>
          <a:noFill/>
        </p:spPr>
        <p:txBody>
          <a:bodyPr wrap="square">
            <a:spAutoFit/>
          </a:bodyPr>
          <a:lstStyle/>
          <a:p>
            <a:r>
              <a:rPr lang="en-US" sz="1200" dirty="0"/>
              <a:t>(White et al., 2025; Ringeisen et al., 2022) </a:t>
            </a:r>
          </a:p>
          <a:p>
            <a:endParaRPr lang="en-US" sz="1200" dirty="0"/>
          </a:p>
        </p:txBody>
      </p:sp>
    </p:spTree>
    <p:extLst>
      <p:ext uri="{BB962C8B-B14F-4D97-AF65-F5344CB8AC3E}">
        <p14:creationId xmlns:p14="http://schemas.microsoft.com/office/powerpoint/2010/main" val="3804585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E4FB2-54C0-CD0C-26CA-BCCF2CB94E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12F98C-DBEC-D3A1-B7D5-3BD376AF919D}"/>
              </a:ext>
            </a:extLst>
          </p:cNvPr>
          <p:cNvSpPr>
            <a:spLocks noGrp="1"/>
          </p:cNvSpPr>
          <p:nvPr>
            <p:ph type="title"/>
          </p:nvPr>
        </p:nvSpPr>
        <p:spPr/>
        <p:txBody>
          <a:bodyPr/>
          <a:lstStyle/>
          <a:p>
            <a:r>
              <a:rPr lang="en-US" dirty="0"/>
              <a:t>Prevent Adoption Instability</a:t>
            </a:r>
          </a:p>
        </p:txBody>
      </p:sp>
      <p:sp>
        <p:nvSpPr>
          <p:cNvPr id="3" name="Content Placeholder 2">
            <a:extLst>
              <a:ext uri="{FF2B5EF4-FFF2-40B4-BE49-F238E27FC236}">
                <a16:creationId xmlns:a16="http://schemas.microsoft.com/office/drawing/2014/main" id="{061E09A6-C40D-9C49-18ED-6773ADEE5B09}"/>
              </a:ext>
            </a:extLst>
          </p:cNvPr>
          <p:cNvSpPr>
            <a:spLocks noGrp="1"/>
          </p:cNvSpPr>
          <p:nvPr>
            <p:ph sz="half" idx="2"/>
          </p:nvPr>
        </p:nvSpPr>
        <p:spPr>
          <a:xfrm>
            <a:off x="838200" y="2556992"/>
            <a:ext cx="9765323" cy="4011676"/>
          </a:xfrm>
        </p:spPr>
        <p:txBody>
          <a:bodyPr/>
          <a:lstStyle/>
          <a:p>
            <a:r>
              <a:rPr lang="en-US" dirty="0"/>
              <a:t>Foster care adoptees often have adverse childhood experiences. </a:t>
            </a:r>
          </a:p>
          <a:p>
            <a:r>
              <a:rPr lang="en-US" dirty="0"/>
              <a:t>Children with traumatic experiences may develop emotional or behavioral difficulties.</a:t>
            </a:r>
          </a:p>
          <a:p>
            <a:r>
              <a:rPr lang="en-US" dirty="0"/>
              <a:t>Adoptive parents may face significant stress and barriers.</a:t>
            </a:r>
          </a:p>
          <a:p>
            <a:r>
              <a:rPr lang="en-US" dirty="0"/>
              <a:t>Pre- and post-adoption support and services are critical for promoting stability.</a:t>
            </a:r>
          </a:p>
          <a:p>
            <a:r>
              <a:rPr lang="en-US" dirty="0"/>
              <a:t>Some policies support the adoption of children with special needs and preventive services.</a:t>
            </a:r>
          </a:p>
        </p:txBody>
      </p:sp>
      <p:sp>
        <p:nvSpPr>
          <p:cNvPr id="4" name="Text Placeholder 3">
            <a:extLst>
              <a:ext uri="{FF2B5EF4-FFF2-40B4-BE49-F238E27FC236}">
                <a16:creationId xmlns:a16="http://schemas.microsoft.com/office/drawing/2014/main" id="{BDDA6C96-C5B8-AA93-531E-D552902A8CF4}"/>
              </a:ext>
            </a:extLst>
          </p:cNvPr>
          <p:cNvSpPr>
            <a:spLocks noGrp="1"/>
          </p:cNvSpPr>
          <p:nvPr>
            <p:ph type="body" sz="quarter" idx="10"/>
          </p:nvPr>
        </p:nvSpPr>
        <p:spPr/>
        <p:txBody>
          <a:bodyPr/>
          <a:lstStyle/>
          <a:p>
            <a:r>
              <a:rPr lang="en-US" dirty="0"/>
              <a:t>Family needs and resources</a:t>
            </a:r>
          </a:p>
        </p:txBody>
      </p:sp>
      <p:graphicFrame>
        <p:nvGraphicFramePr>
          <p:cNvPr id="5" name="Diagram 4">
            <a:extLst>
              <a:ext uri="{FF2B5EF4-FFF2-40B4-BE49-F238E27FC236}">
                <a16:creationId xmlns:a16="http://schemas.microsoft.com/office/drawing/2014/main" id="{D0B613AB-25E2-CD82-8DCE-38B07B0FBD62}"/>
              </a:ext>
            </a:extLst>
          </p:cNvPr>
          <p:cNvGraphicFramePr/>
          <p:nvPr>
            <p:extLst>
              <p:ext uri="{D42A27DB-BD31-4B8C-83A1-F6EECF244321}">
                <p14:modId xmlns:p14="http://schemas.microsoft.com/office/powerpoint/2010/main" val="3439136054"/>
              </p:ext>
            </p:extLst>
          </p:nvPr>
        </p:nvGraphicFramePr>
        <p:xfrm>
          <a:off x="381000" y="6202908"/>
          <a:ext cx="10515600" cy="365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F8F0CEA4-43AD-ECE1-6515-4C5770C1E53F}"/>
              </a:ext>
            </a:extLst>
          </p:cNvPr>
          <p:cNvSpPr txBox="1"/>
          <p:nvPr/>
        </p:nvSpPr>
        <p:spPr>
          <a:xfrm>
            <a:off x="5969000" y="6581001"/>
            <a:ext cx="6223000" cy="276999"/>
          </a:xfrm>
          <a:prstGeom prst="rect">
            <a:avLst/>
          </a:prstGeom>
          <a:noFill/>
        </p:spPr>
        <p:txBody>
          <a:bodyPr wrap="square">
            <a:spAutoFit/>
          </a:bodyPr>
          <a:lstStyle/>
          <a:p>
            <a:r>
              <a:rPr lang="en-US" sz="1200" dirty="0"/>
              <a:t>(Ahn et al., 2018; Brodzinsky &amp; Smith, 2019; Brodzinsky &amp; Palacios, 2023; Domanico et al., 2024)</a:t>
            </a:r>
          </a:p>
        </p:txBody>
      </p:sp>
    </p:spTree>
    <p:extLst>
      <p:ext uri="{BB962C8B-B14F-4D97-AF65-F5344CB8AC3E}">
        <p14:creationId xmlns:p14="http://schemas.microsoft.com/office/powerpoint/2010/main" val="426731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D57CB-C4CF-89FB-D0A6-05EEE5C231F5}"/>
              </a:ext>
            </a:extLst>
          </p:cNvPr>
          <p:cNvSpPr>
            <a:spLocks noGrp="1"/>
          </p:cNvSpPr>
          <p:nvPr>
            <p:ph type="title"/>
          </p:nvPr>
        </p:nvSpPr>
        <p:spPr/>
        <p:txBody>
          <a:bodyPr/>
          <a:lstStyle/>
          <a:p>
            <a:r>
              <a:rPr lang="en-US" dirty="0"/>
              <a:t>Gap: Current Conceptualization</a:t>
            </a:r>
          </a:p>
        </p:txBody>
      </p:sp>
      <p:sp>
        <p:nvSpPr>
          <p:cNvPr id="9" name="Content Placeholder 8">
            <a:extLst>
              <a:ext uri="{FF2B5EF4-FFF2-40B4-BE49-F238E27FC236}">
                <a16:creationId xmlns:a16="http://schemas.microsoft.com/office/drawing/2014/main" id="{A68F36D9-7BC9-28CB-EACC-9458BBBCDBD8}"/>
              </a:ext>
            </a:extLst>
          </p:cNvPr>
          <p:cNvSpPr>
            <a:spLocks noGrp="1"/>
          </p:cNvSpPr>
          <p:nvPr>
            <p:ph sz="half" idx="1"/>
          </p:nvPr>
        </p:nvSpPr>
        <p:spPr>
          <a:xfrm>
            <a:off x="838199" y="2108200"/>
            <a:ext cx="9507583" cy="4185767"/>
          </a:xfrm>
        </p:spPr>
        <p:txBody>
          <a:bodyPr/>
          <a:lstStyle/>
          <a:p>
            <a:r>
              <a:rPr lang="en-US" b="1" dirty="0">
                <a:solidFill>
                  <a:schemeClr val="accent1"/>
                </a:solidFill>
              </a:rPr>
              <a:t>Bowlby’s attachment theory </a:t>
            </a:r>
          </a:p>
          <a:p>
            <a:pPr lvl="1"/>
            <a:r>
              <a:rPr lang="en-US" dirty="0"/>
              <a:t>explains the impact of early separation/loss on later attachment difficulty</a:t>
            </a:r>
          </a:p>
          <a:p>
            <a:pPr lvl="1"/>
            <a:r>
              <a:rPr lang="en-US" dirty="0"/>
              <a:t>linear impact</a:t>
            </a:r>
          </a:p>
          <a:p>
            <a:pPr>
              <a:lnSpc>
                <a:spcPct val="150000"/>
              </a:lnSpc>
            </a:pPr>
            <a:r>
              <a:rPr lang="en-US" b="1" dirty="0">
                <a:solidFill>
                  <a:schemeClr val="accent1"/>
                </a:solidFill>
              </a:rPr>
              <a:t>Cumulative Risk and Resilience Framework </a:t>
            </a:r>
          </a:p>
          <a:p>
            <a:pPr lvl="1"/>
            <a:r>
              <a:rPr lang="en-US" dirty="0"/>
              <a:t>risk/protective factor interplay</a:t>
            </a:r>
          </a:p>
          <a:p>
            <a:pPr lvl="1"/>
            <a:r>
              <a:rPr lang="en-US" dirty="0"/>
              <a:t>but static and doesn't handle change over time</a:t>
            </a:r>
          </a:p>
        </p:txBody>
      </p:sp>
      <p:graphicFrame>
        <p:nvGraphicFramePr>
          <p:cNvPr id="3" name="Diagram 2">
            <a:extLst>
              <a:ext uri="{FF2B5EF4-FFF2-40B4-BE49-F238E27FC236}">
                <a16:creationId xmlns:a16="http://schemas.microsoft.com/office/drawing/2014/main" id="{AD88B173-8B3C-6690-00F4-0983CBECD162}"/>
              </a:ext>
            </a:extLst>
          </p:cNvPr>
          <p:cNvGraphicFramePr/>
          <p:nvPr>
            <p:extLst>
              <p:ext uri="{D42A27DB-BD31-4B8C-83A1-F6EECF244321}">
                <p14:modId xmlns:p14="http://schemas.microsoft.com/office/powerpoint/2010/main" val="4104717479"/>
              </p:ext>
            </p:extLst>
          </p:nvPr>
        </p:nvGraphicFramePr>
        <p:xfrm>
          <a:off x="381000" y="6202908"/>
          <a:ext cx="10515600" cy="365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334F35F8-DFCC-D66C-0960-A644A0C77896}"/>
              </a:ext>
            </a:extLst>
          </p:cNvPr>
          <p:cNvSpPr txBox="1"/>
          <p:nvPr/>
        </p:nvSpPr>
        <p:spPr>
          <a:xfrm>
            <a:off x="8126184" y="6581001"/>
            <a:ext cx="4065816" cy="276999"/>
          </a:xfrm>
          <a:prstGeom prst="rect">
            <a:avLst/>
          </a:prstGeom>
          <a:noFill/>
        </p:spPr>
        <p:txBody>
          <a:bodyPr wrap="square">
            <a:spAutoFit/>
          </a:bodyPr>
          <a:lstStyle/>
          <a:p>
            <a:r>
              <a:rPr lang="en-US" sz="1200" dirty="0"/>
              <a:t>(Bowlby, 1969, 1973, 1988; Evans et al., 2013; Masten, 2001)</a:t>
            </a:r>
          </a:p>
        </p:txBody>
      </p:sp>
    </p:spTree>
    <p:extLst>
      <p:ext uri="{BB962C8B-B14F-4D97-AF65-F5344CB8AC3E}">
        <p14:creationId xmlns:p14="http://schemas.microsoft.com/office/powerpoint/2010/main" val="522182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0DBCE-6803-DAAB-A46A-FF68A51541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105AB0-128B-882A-411E-DF0852B320F5}"/>
              </a:ext>
            </a:extLst>
          </p:cNvPr>
          <p:cNvSpPr>
            <a:spLocks noGrp="1"/>
          </p:cNvSpPr>
          <p:nvPr>
            <p:ph type="title"/>
          </p:nvPr>
        </p:nvSpPr>
        <p:spPr/>
        <p:txBody>
          <a:bodyPr/>
          <a:lstStyle/>
          <a:p>
            <a:r>
              <a:rPr lang="en-US" dirty="0"/>
              <a:t>Gap: Current Conceptualization</a:t>
            </a:r>
          </a:p>
        </p:txBody>
      </p:sp>
      <p:sp>
        <p:nvSpPr>
          <p:cNvPr id="9" name="Content Placeholder 8">
            <a:extLst>
              <a:ext uri="{FF2B5EF4-FFF2-40B4-BE49-F238E27FC236}">
                <a16:creationId xmlns:a16="http://schemas.microsoft.com/office/drawing/2014/main" id="{32BBE2CB-A0A9-D007-E825-BDD481AC604F}"/>
              </a:ext>
            </a:extLst>
          </p:cNvPr>
          <p:cNvSpPr>
            <a:spLocks noGrp="1"/>
          </p:cNvSpPr>
          <p:nvPr>
            <p:ph sz="half" idx="1"/>
          </p:nvPr>
        </p:nvSpPr>
        <p:spPr>
          <a:xfrm>
            <a:off x="838199" y="2108200"/>
            <a:ext cx="9620795" cy="4185767"/>
          </a:xfrm>
        </p:spPr>
        <p:txBody>
          <a:bodyPr/>
          <a:lstStyle/>
          <a:p>
            <a:r>
              <a:rPr lang="en-US" b="1" dirty="0">
                <a:solidFill>
                  <a:schemeClr val="accent1"/>
                </a:solidFill>
              </a:rPr>
              <a:t>Post Adoption and Guardianship Instability Framework</a:t>
            </a:r>
          </a:p>
          <a:p>
            <a:pPr lvl="1">
              <a:lnSpc>
                <a:spcPct val="150000"/>
              </a:lnSpc>
            </a:pPr>
            <a:r>
              <a:rPr lang="en-US" dirty="0"/>
              <a:t>The most directly relevant prior model </a:t>
            </a:r>
          </a:p>
          <a:p>
            <a:pPr lvl="1"/>
            <a:r>
              <a:rPr lang="en-US" dirty="0"/>
              <a:t>links pre-permanency characteristics → intermediate outcomes → instability</a:t>
            </a:r>
          </a:p>
          <a:p>
            <a:pPr lvl="1"/>
            <a:r>
              <a:rPr lang="en-US" dirty="0"/>
              <a:t>but depicts this as linear pathways </a:t>
            </a:r>
          </a:p>
          <a:p>
            <a:pPr lvl="1"/>
            <a:r>
              <a:rPr lang="en-US" dirty="0"/>
              <a:t>treats motivational shifts as contextual inputs rather than dynamic, endogenous mechanisms</a:t>
            </a:r>
          </a:p>
        </p:txBody>
      </p:sp>
      <p:graphicFrame>
        <p:nvGraphicFramePr>
          <p:cNvPr id="3" name="Diagram 2">
            <a:extLst>
              <a:ext uri="{FF2B5EF4-FFF2-40B4-BE49-F238E27FC236}">
                <a16:creationId xmlns:a16="http://schemas.microsoft.com/office/drawing/2014/main" id="{A30047A0-E62D-E40A-B174-414DFF9D4CA1}"/>
              </a:ext>
            </a:extLst>
          </p:cNvPr>
          <p:cNvGraphicFramePr/>
          <p:nvPr/>
        </p:nvGraphicFramePr>
        <p:xfrm>
          <a:off x="381000" y="6202908"/>
          <a:ext cx="10515600" cy="365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EDAAD4ED-A4F3-C28E-DB1C-E9753CDFD79A}"/>
              </a:ext>
            </a:extLst>
          </p:cNvPr>
          <p:cNvSpPr txBox="1"/>
          <p:nvPr/>
        </p:nvSpPr>
        <p:spPr>
          <a:xfrm>
            <a:off x="10657113" y="6568668"/>
            <a:ext cx="1393373" cy="276999"/>
          </a:xfrm>
          <a:prstGeom prst="rect">
            <a:avLst/>
          </a:prstGeom>
          <a:noFill/>
        </p:spPr>
        <p:txBody>
          <a:bodyPr wrap="square">
            <a:spAutoFit/>
          </a:bodyPr>
          <a:lstStyle/>
          <a:p>
            <a:r>
              <a:rPr lang="en-US" sz="1200" dirty="0"/>
              <a:t>(White et al., 2018) </a:t>
            </a:r>
          </a:p>
        </p:txBody>
      </p:sp>
      <p:graphicFrame>
        <p:nvGraphicFramePr>
          <p:cNvPr id="6" name="Diagram 5">
            <a:extLst>
              <a:ext uri="{FF2B5EF4-FFF2-40B4-BE49-F238E27FC236}">
                <a16:creationId xmlns:a16="http://schemas.microsoft.com/office/drawing/2014/main" id="{AF1E1437-8202-27F1-7989-3AD3B0C9BD85}"/>
              </a:ext>
            </a:extLst>
          </p:cNvPr>
          <p:cNvGraphicFramePr/>
          <p:nvPr>
            <p:extLst>
              <p:ext uri="{D42A27DB-BD31-4B8C-83A1-F6EECF244321}">
                <p14:modId xmlns:p14="http://schemas.microsoft.com/office/powerpoint/2010/main" val="3275008210"/>
              </p:ext>
            </p:extLst>
          </p:nvPr>
        </p:nvGraphicFramePr>
        <p:xfrm>
          <a:off x="1492069" y="4448960"/>
          <a:ext cx="8128000" cy="184500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636650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EE5D7-A2A8-AA21-C867-40D2B59A27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393F53-EE8B-3C35-ECEF-82C7B90A7231}"/>
              </a:ext>
            </a:extLst>
          </p:cNvPr>
          <p:cNvSpPr>
            <a:spLocks noGrp="1"/>
          </p:cNvSpPr>
          <p:nvPr>
            <p:ph type="title"/>
          </p:nvPr>
        </p:nvSpPr>
        <p:spPr/>
        <p:txBody>
          <a:bodyPr/>
          <a:lstStyle/>
          <a:p>
            <a:r>
              <a:rPr lang="en-US" dirty="0"/>
              <a:t>Study Aim</a:t>
            </a:r>
          </a:p>
        </p:txBody>
      </p:sp>
      <p:sp>
        <p:nvSpPr>
          <p:cNvPr id="10" name="Content Placeholder 9">
            <a:extLst>
              <a:ext uri="{FF2B5EF4-FFF2-40B4-BE49-F238E27FC236}">
                <a16:creationId xmlns:a16="http://schemas.microsoft.com/office/drawing/2014/main" id="{4874C224-A374-B811-D3EB-DD2320DBFAA2}"/>
              </a:ext>
            </a:extLst>
          </p:cNvPr>
          <p:cNvSpPr>
            <a:spLocks noGrp="1"/>
          </p:cNvSpPr>
          <p:nvPr>
            <p:ph sz="half" idx="2"/>
          </p:nvPr>
        </p:nvSpPr>
        <p:spPr>
          <a:xfrm>
            <a:off x="905691" y="2465933"/>
            <a:ext cx="5655976" cy="3736975"/>
          </a:xfrm>
        </p:spPr>
        <p:txBody>
          <a:bodyPr/>
          <a:lstStyle/>
          <a:p>
            <a:r>
              <a:rPr lang="en-US" dirty="0"/>
              <a:t>(1) identify what </a:t>
            </a:r>
            <a:r>
              <a:rPr lang="en-US" b="1" dirty="0">
                <a:solidFill>
                  <a:schemeClr val="accent1"/>
                </a:solidFill>
              </a:rPr>
              <a:t>feedback loops </a:t>
            </a:r>
            <a:r>
              <a:rPr lang="en-US" dirty="0"/>
              <a:t>contribute to formal and informal post-adoption instability; </a:t>
            </a:r>
          </a:p>
          <a:p>
            <a:r>
              <a:rPr lang="en-US" dirty="0"/>
              <a:t>(2) understand how pre-adoption child characteristics, family dynamics, and service response </a:t>
            </a:r>
            <a:r>
              <a:rPr lang="en-US" b="1" dirty="0">
                <a:solidFill>
                  <a:schemeClr val="accent1"/>
                </a:solidFill>
              </a:rPr>
              <a:t>interact over time</a:t>
            </a:r>
            <a:r>
              <a:rPr lang="en-US" dirty="0"/>
              <a:t>; </a:t>
            </a:r>
          </a:p>
          <a:p>
            <a:r>
              <a:rPr lang="en-US" dirty="0"/>
              <a:t>(3) examine how </a:t>
            </a:r>
            <a:r>
              <a:rPr lang="en-US" b="1" dirty="0">
                <a:solidFill>
                  <a:schemeClr val="accent1"/>
                </a:solidFill>
              </a:rPr>
              <a:t>formal and informal pathways</a:t>
            </a:r>
            <a:r>
              <a:rPr lang="en-US" dirty="0"/>
              <a:t> differ dynamically.</a:t>
            </a:r>
          </a:p>
        </p:txBody>
      </p:sp>
      <p:graphicFrame>
        <p:nvGraphicFramePr>
          <p:cNvPr id="3" name="Diagram 2">
            <a:extLst>
              <a:ext uri="{FF2B5EF4-FFF2-40B4-BE49-F238E27FC236}">
                <a16:creationId xmlns:a16="http://schemas.microsoft.com/office/drawing/2014/main" id="{CF6F405F-32B2-E71D-2FE8-69EF2CC078E7}"/>
              </a:ext>
            </a:extLst>
          </p:cNvPr>
          <p:cNvGraphicFramePr/>
          <p:nvPr>
            <p:extLst>
              <p:ext uri="{D42A27DB-BD31-4B8C-83A1-F6EECF244321}">
                <p14:modId xmlns:p14="http://schemas.microsoft.com/office/powerpoint/2010/main" val="2439039911"/>
              </p:ext>
            </p:extLst>
          </p:nvPr>
        </p:nvGraphicFramePr>
        <p:xfrm>
          <a:off x="381000" y="6202908"/>
          <a:ext cx="10515600" cy="365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F06139B2-5810-85C3-3FCE-72406BE54F5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71759" y="2239643"/>
            <a:ext cx="6020241" cy="3333481"/>
          </a:xfrm>
          <a:prstGeom prst="rect">
            <a:avLst/>
          </a:prstGeom>
        </p:spPr>
      </p:pic>
    </p:spTree>
    <p:extLst>
      <p:ext uri="{BB962C8B-B14F-4D97-AF65-F5344CB8AC3E}">
        <p14:creationId xmlns:p14="http://schemas.microsoft.com/office/powerpoint/2010/main" val="1525390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76AAB-53FE-FC7F-38EF-00F64C4A15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6AEDEF-740F-548B-E924-E52AE8738EF8}"/>
              </a:ext>
            </a:extLst>
          </p:cNvPr>
          <p:cNvSpPr>
            <a:spLocks noGrp="1"/>
          </p:cNvSpPr>
          <p:nvPr>
            <p:ph type="title"/>
          </p:nvPr>
        </p:nvSpPr>
        <p:spPr/>
        <p:txBody>
          <a:bodyPr/>
          <a:lstStyle/>
          <a:p>
            <a:r>
              <a:rPr lang="en-US" dirty="0"/>
              <a:t>Methods</a:t>
            </a:r>
          </a:p>
        </p:txBody>
      </p:sp>
      <p:sp>
        <p:nvSpPr>
          <p:cNvPr id="3" name="Content Placeholder 2">
            <a:extLst>
              <a:ext uri="{FF2B5EF4-FFF2-40B4-BE49-F238E27FC236}">
                <a16:creationId xmlns:a16="http://schemas.microsoft.com/office/drawing/2014/main" id="{DBE886EF-5DC2-35EA-DE2E-8A4A935C266A}"/>
              </a:ext>
            </a:extLst>
          </p:cNvPr>
          <p:cNvSpPr>
            <a:spLocks noGrp="1"/>
          </p:cNvSpPr>
          <p:nvPr>
            <p:ph sz="half" idx="2"/>
          </p:nvPr>
        </p:nvSpPr>
        <p:spPr>
          <a:xfrm>
            <a:off x="685800" y="2684462"/>
            <a:ext cx="10210800" cy="3736975"/>
          </a:xfrm>
        </p:spPr>
        <p:txBody>
          <a:bodyPr/>
          <a:lstStyle/>
          <a:p>
            <a:r>
              <a:rPr lang="en-US" dirty="0"/>
              <a:t>Synthesized empirical findings and theoretical assumptions into three evidence layers </a:t>
            </a:r>
          </a:p>
          <a:p>
            <a:pPr lvl="1"/>
            <a:r>
              <a:rPr lang="en-US" dirty="0"/>
              <a:t>pre-permanency adversity</a:t>
            </a:r>
          </a:p>
          <a:p>
            <a:pPr lvl="1"/>
            <a:r>
              <a:rPr lang="en-US" dirty="0"/>
              <a:t>post-adoption family dynamics</a:t>
            </a:r>
          </a:p>
          <a:p>
            <a:pPr lvl="1"/>
            <a:r>
              <a:rPr lang="en-US" dirty="0"/>
              <a:t>systemic response/support </a:t>
            </a:r>
          </a:p>
          <a:p>
            <a:r>
              <a:rPr lang="en-US" dirty="0"/>
              <a:t>Prioritized the author's theoretical interpretation over raw statistical association to identify structural pathways</a:t>
            </a:r>
          </a:p>
          <a:p>
            <a:r>
              <a:rPr lang="en-US" dirty="0"/>
              <a:t>Followed evidence-mapping methodology of Jonson-Reid et al. (2025).</a:t>
            </a:r>
          </a:p>
        </p:txBody>
      </p:sp>
      <p:sp>
        <p:nvSpPr>
          <p:cNvPr id="4" name="Text Placeholder 3">
            <a:extLst>
              <a:ext uri="{FF2B5EF4-FFF2-40B4-BE49-F238E27FC236}">
                <a16:creationId xmlns:a16="http://schemas.microsoft.com/office/drawing/2014/main" id="{5D2D6F92-9272-828E-2011-8C576A0B0D51}"/>
              </a:ext>
            </a:extLst>
          </p:cNvPr>
          <p:cNvSpPr>
            <a:spLocks noGrp="1"/>
          </p:cNvSpPr>
          <p:nvPr>
            <p:ph type="body" sz="quarter" idx="10"/>
          </p:nvPr>
        </p:nvSpPr>
        <p:spPr/>
        <p:txBody>
          <a:bodyPr/>
          <a:lstStyle/>
          <a:p>
            <a:r>
              <a:rPr lang="en-US" dirty="0"/>
              <a:t>CLD </a:t>
            </a:r>
          </a:p>
        </p:txBody>
      </p:sp>
      <p:graphicFrame>
        <p:nvGraphicFramePr>
          <p:cNvPr id="6" name="Diagram 5">
            <a:extLst>
              <a:ext uri="{FF2B5EF4-FFF2-40B4-BE49-F238E27FC236}">
                <a16:creationId xmlns:a16="http://schemas.microsoft.com/office/drawing/2014/main" id="{645176D5-82E6-1287-11FE-20A3FEFD2E63}"/>
              </a:ext>
            </a:extLst>
          </p:cNvPr>
          <p:cNvGraphicFramePr/>
          <p:nvPr>
            <p:extLst>
              <p:ext uri="{D42A27DB-BD31-4B8C-83A1-F6EECF244321}">
                <p14:modId xmlns:p14="http://schemas.microsoft.com/office/powerpoint/2010/main" val="1967533395"/>
              </p:ext>
            </p:extLst>
          </p:nvPr>
        </p:nvGraphicFramePr>
        <p:xfrm>
          <a:off x="381000" y="6202908"/>
          <a:ext cx="10515600" cy="365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70508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0E0CB-C473-59A8-00B3-0CB26586C0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5BDF82-31F0-0DD2-A2B8-0BB1D4F4D3EF}"/>
              </a:ext>
            </a:extLst>
          </p:cNvPr>
          <p:cNvSpPr>
            <a:spLocks noGrp="1"/>
          </p:cNvSpPr>
          <p:nvPr>
            <p:ph type="title"/>
          </p:nvPr>
        </p:nvSpPr>
        <p:spPr>
          <a:xfrm>
            <a:off x="4157133" y="99542"/>
            <a:ext cx="3920067" cy="547688"/>
          </a:xfrm>
        </p:spPr>
        <p:txBody>
          <a:bodyPr/>
          <a:lstStyle/>
          <a:p>
            <a:r>
              <a:rPr lang="en-US" dirty="0">
                <a:solidFill>
                  <a:schemeClr val="bg1"/>
                </a:solidFill>
              </a:rPr>
              <a:t>Model Overview</a:t>
            </a:r>
          </a:p>
        </p:txBody>
      </p:sp>
      <p:pic>
        <p:nvPicPr>
          <p:cNvPr id="8" name="Picture 7">
            <a:extLst>
              <a:ext uri="{FF2B5EF4-FFF2-40B4-BE49-F238E27FC236}">
                <a16:creationId xmlns:a16="http://schemas.microsoft.com/office/drawing/2014/main" id="{1AC569A0-08DE-C2BB-EA6B-119E5BC2655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520716" y="965199"/>
            <a:ext cx="9192899" cy="5892801"/>
          </a:xfrm>
          <a:prstGeom prst="rect">
            <a:avLst/>
          </a:prstGeom>
          <a:ln>
            <a:noFill/>
          </a:ln>
        </p:spPr>
      </p:pic>
    </p:spTree>
    <p:extLst>
      <p:ext uri="{BB962C8B-B14F-4D97-AF65-F5344CB8AC3E}">
        <p14:creationId xmlns:p14="http://schemas.microsoft.com/office/powerpoint/2010/main" val="3549251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3F3A0-C51C-CF51-9244-77BEEB7B00EF}"/>
              </a:ext>
            </a:extLst>
          </p:cNvPr>
          <p:cNvSpPr>
            <a:spLocks noGrp="1"/>
          </p:cNvSpPr>
          <p:nvPr>
            <p:ph type="title"/>
          </p:nvPr>
        </p:nvSpPr>
        <p:spPr/>
        <p:txBody>
          <a:bodyPr/>
          <a:lstStyle/>
          <a:p>
            <a:r>
              <a:rPr lang="en-US" dirty="0"/>
              <a:t>SD Conceptual Model of Adoption Instability</a:t>
            </a:r>
          </a:p>
        </p:txBody>
      </p:sp>
      <p:graphicFrame>
        <p:nvGraphicFramePr>
          <p:cNvPr id="8" name="Content Placeholder 3">
            <a:extLst>
              <a:ext uri="{FF2B5EF4-FFF2-40B4-BE49-F238E27FC236}">
                <a16:creationId xmlns:a16="http://schemas.microsoft.com/office/drawing/2014/main" id="{C79377F1-5D21-DDE9-4132-8003D4403FEB}"/>
              </a:ext>
            </a:extLst>
          </p:cNvPr>
          <p:cNvGraphicFramePr>
            <a:graphicFrameLocks noGrp="1"/>
          </p:cNvGraphicFramePr>
          <p:nvPr>
            <p:ph sz="half" idx="2"/>
            <p:extLst>
              <p:ext uri="{D42A27DB-BD31-4B8C-83A1-F6EECF244321}">
                <p14:modId xmlns:p14="http://schemas.microsoft.com/office/powerpoint/2010/main" val="2786877587"/>
              </p:ext>
            </p:extLst>
          </p:nvPr>
        </p:nvGraphicFramePr>
        <p:xfrm>
          <a:off x="5965916" y="2439517"/>
          <a:ext cx="4857750" cy="3736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 Placeholder 4">
            <a:extLst>
              <a:ext uri="{FF2B5EF4-FFF2-40B4-BE49-F238E27FC236}">
                <a16:creationId xmlns:a16="http://schemas.microsoft.com/office/drawing/2014/main" id="{639525CD-DFBD-77C2-7399-EB2EDEED2F1C}"/>
              </a:ext>
            </a:extLst>
          </p:cNvPr>
          <p:cNvSpPr>
            <a:spLocks noGrp="1"/>
          </p:cNvSpPr>
          <p:nvPr>
            <p:ph type="body" sz="quarter" idx="10"/>
          </p:nvPr>
        </p:nvSpPr>
        <p:spPr/>
        <p:txBody>
          <a:bodyPr/>
          <a:lstStyle/>
          <a:p>
            <a:r>
              <a:rPr lang="en-US" i="1" dirty="0"/>
              <a:t>Reinforcing Feedback Loops</a:t>
            </a:r>
          </a:p>
        </p:txBody>
      </p:sp>
      <p:pic>
        <p:nvPicPr>
          <p:cNvPr id="6" name="Content Placeholder 5">
            <a:extLst>
              <a:ext uri="{FF2B5EF4-FFF2-40B4-BE49-F238E27FC236}">
                <a16:creationId xmlns:a16="http://schemas.microsoft.com/office/drawing/2014/main" id="{E4B2A231-FA24-46A7-05E8-B866BF978C34}"/>
              </a:ext>
            </a:extLst>
          </p:cNvPr>
          <p:cNvPicPr>
            <a:picLocks noGrp="1" noChangeAspect="1"/>
          </p:cNvPicPr>
          <p:nvPr>
            <p:ph sz="half" idx="1"/>
          </p:nvPr>
        </p:nvPicPr>
        <p:blipFill>
          <a:blip r:embed="rId8" cstate="hqprint">
            <a:extLst>
              <a:ext uri="{28A0092B-C50C-407E-A947-70E740481C1C}">
                <a14:useLocalDpi xmlns:a14="http://schemas.microsoft.com/office/drawing/2010/main" val="0"/>
              </a:ext>
            </a:extLst>
          </a:blip>
          <a:stretch>
            <a:fillRect/>
          </a:stretch>
        </p:blipFill>
        <p:spPr>
          <a:xfrm>
            <a:off x="733697" y="2749858"/>
            <a:ext cx="4857750" cy="3116292"/>
          </a:xfrm>
          <a:prstGeom prst="rect">
            <a:avLst/>
          </a:prstGeom>
          <a:ln>
            <a:noFill/>
          </a:ln>
        </p:spPr>
      </p:pic>
      <p:graphicFrame>
        <p:nvGraphicFramePr>
          <p:cNvPr id="7" name="Diagram 6">
            <a:extLst>
              <a:ext uri="{FF2B5EF4-FFF2-40B4-BE49-F238E27FC236}">
                <a16:creationId xmlns:a16="http://schemas.microsoft.com/office/drawing/2014/main" id="{963A11E2-FE28-01BA-BA85-2C85E3B62C36}"/>
              </a:ext>
            </a:extLst>
          </p:cNvPr>
          <p:cNvGraphicFramePr/>
          <p:nvPr>
            <p:extLst>
              <p:ext uri="{D42A27DB-BD31-4B8C-83A1-F6EECF244321}">
                <p14:modId xmlns:p14="http://schemas.microsoft.com/office/powerpoint/2010/main" val="3959941592"/>
              </p:ext>
            </p:extLst>
          </p:nvPr>
        </p:nvGraphicFramePr>
        <p:xfrm>
          <a:off x="381000" y="6202908"/>
          <a:ext cx="10515600" cy="36576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50470309"/>
      </p:ext>
    </p:extLst>
  </p:cSld>
  <p:clrMapOvr>
    <a:masterClrMapping/>
  </p:clrMapOvr>
</p:sld>
</file>

<file path=ppt/theme/theme1.xml><?xml version="1.0" encoding="utf-8"?>
<a:theme xmlns:a="http://schemas.openxmlformats.org/drawingml/2006/main" name="Office Theme">
  <a:themeElements>
    <a:clrScheme name="WashU">
      <a:dk1>
        <a:srgbClr val="404040"/>
      </a:dk1>
      <a:lt1>
        <a:srgbClr val="FFFFFF"/>
      </a:lt1>
      <a:dk2>
        <a:srgbClr val="BA0B2F"/>
      </a:dk2>
      <a:lt2>
        <a:srgbClr val="D9D9D9"/>
      </a:lt2>
      <a:accent1>
        <a:srgbClr val="971B2F"/>
      </a:accent1>
      <a:accent2>
        <a:srgbClr val="205732"/>
      </a:accent2>
      <a:accent3>
        <a:srgbClr val="D8D9D6"/>
      </a:accent3>
      <a:accent4>
        <a:srgbClr val="007D8A"/>
      </a:accent4>
      <a:accent5>
        <a:srgbClr val="B5E3D8"/>
      </a:accent5>
      <a:accent6>
        <a:srgbClr val="404040"/>
      </a:accent6>
      <a:hlink>
        <a:srgbClr val="971B2F"/>
      </a:hlink>
      <a:folHlink>
        <a:srgbClr val="971B2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16471</TotalTime>
  <Words>2211</Words>
  <Application>Microsoft Macintosh PowerPoint</Application>
  <PresentationFormat>Widescreen</PresentationFormat>
  <Paragraphs>223</Paragraphs>
  <Slides>18</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Aptos</vt:lpstr>
      <vt:lpstr>Arial</vt:lpstr>
      <vt:lpstr>Calibri</vt:lpstr>
      <vt:lpstr>Georgia</vt:lpstr>
      <vt:lpstr>Office Theme</vt:lpstr>
      <vt:lpstr>Conceptualizing Adoption Instability from a System Dynamics Perspective</vt:lpstr>
      <vt:lpstr>Adoption Instability</vt:lpstr>
      <vt:lpstr>Prevent Adoption Instability</vt:lpstr>
      <vt:lpstr>Gap: Current Conceptualization</vt:lpstr>
      <vt:lpstr>Gap: Current Conceptualization</vt:lpstr>
      <vt:lpstr>Study Aim</vt:lpstr>
      <vt:lpstr>Methods</vt:lpstr>
      <vt:lpstr>Model Overview</vt:lpstr>
      <vt:lpstr>SD Conceptual Model of Adoption Instability</vt:lpstr>
      <vt:lpstr>PowerPoint Presentation</vt:lpstr>
      <vt:lpstr>PowerPoint Presentation</vt:lpstr>
      <vt:lpstr>PowerPoint Presentation</vt:lpstr>
      <vt:lpstr>SD Conceptual Model of Adoption Instability</vt:lpstr>
      <vt:lpstr>Theoretical Contribution</vt:lpstr>
      <vt:lpstr>Implications</vt:lpstr>
      <vt:lpstr>Limitations &amp; Next Steps</vt:lpstr>
      <vt:lpstr>Main Takeaway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Larkin, Kayse</dc:creator>
  <cp:lastModifiedBy>Author</cp:lastModifiedBy>
  <cp:revision>86</cp:revision>
  <dcterms:created xsi:type="dcterms:W3CDTF">2024-04-15T18:51:18Z</dcterms:created>
  <dcterms:modified xsi:type="dcterms:W3CDTF">2026-07-20T19:07:24Z</dcterms:modified>
</cp:coreProperties>
</file>