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9144000" cy="5143500" type="screen16x9"/>
  <p:notesSz cx="6400800" cy="86868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2" roundtripDataSignature="AMtx7mjkGlEJwRiTXZarOULmfInyaaxVW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25" d="100"/>
          <a:sy n="125" d="100"/>
        </p:scale>
        <p:origin x="660" y="33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customschemas.google.com/relationships/presentationmetadata" Target="meta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5" Type="http://schemas.openxmlformats.org/officeDocument/2006/relationships/theme" Target="theme/theme1.xml"/><Relationship Id="rId4" Type="http://schemas.openxmlformats.org/officeDocument/2006/relationships/slide" Target="slides/slide3.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773680" cy="434340"/>
          </a:xfrm>
          <a:prstGeom prst="rect">
            <a:avLst/>
          </a:prstGeom>
          <a:noFill/>
          <a:ln>
            <a:noFill/>
          </a:ln>
        </p:spPr>
        <p:txBody>
          <a:bodyPr spcFirstLastPara="1" wrap="square" lIns="86200" tIns="43100" rIns="86200" bIns="43100" anchor="t" anchorCtr="0">
            <a:noAutofit/>
          </a:bodyPr>
          <a:lstStyle>
            <a:lvl1pPr marR="0" lvl="0" algn="l" rtl="0">
              <a:spcBef>
                <a:spcPts val="0"/>
              </a:spcBef>
              <a:spcAft>
                <a:spcPts val="0"/>
              </a:spcAft>
              <a:buSzPts val="1400"/>
              <a:buNone/>
              <a:defRPr sz="11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625639" y="0"/>
            <a:ext cx="2773680" cy="434340"/>
          </a:xfrm>
          <a:prstGeom prst="rect">
            <a:avLst/>
          </a:prstGeom>
          <a:noFill/>
          <a:ln>
            <a:noFill/>
          </a:ln>
        </p:spPr>
        <p:txBody>
          <a:bodyPr spcFirstLastPara="1" wrap="square" lIns="86200" tIns="43100" rIns="86200" bIns="43100" anchor="t" anchorCtr="0">
            <a:noAutofit/>
          </a:bodyPr>
          <a:lstStyle>
            <a:lvl1pPr marR="0" lvl="0" algn="r" rtl="0">
              <a:spcBef>
                <a:spcPts val="0"/>
              </a:spcBef>
              <a:spcAft>
                <a:spcPts val="0"/>
              </a:spcAft>
              <a:buSzPts val="1400"/>
              <a:buNone/>
              <a:defRPr sz="11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06388" y="650875"/>
            <a:ext cx="5789612" cy="32575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40080" y="4126230"/>
            <a:ext cx="5120640" cy="3909060"/>
          </a:xfrm>
          <a:prstGeom prst="rect">
            <a:avLst/>
          </a:prstGeom>
          <a:noFill/>
          <a:ln>
            <a:noFill/>
          </a:ln>
        </p:spPr>
        <p:txBody>
          <a:bodyPr spcFirstLastPara="1" wrap="square" lIns="86200" tIns="43100" rIns="86200" bIns="431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250952"/>
            <a:ext cx="2773680" cy="434340"/>
          </a:xfrm>
          <a:prstGeom prst="rect">
            <a:avLst/>
          </a:prstGeom>
          <a:noFill/>
          <a:ln>
            <a:noFill/>
          </a:ln>
        </p:spPr>
        <p:txBody>
          <a:bodyPr spcFirstLastPara="1" wrap="square" lIns="86200" tIns="43100" rIns="86200" bIns="43100" anchor="b" anchorCtr="0">
            <a:noAutofit/>
          </a:bodyPr>
          <a:lstStyle>
            <a:lvl1pPr marR="0" lvl="0" algn="l" rtl="0">
              <a:spcBef>
                <a:spcPts val="0"/>
              </a:spcBef>
              <a:spcAft>
                <a:spcPts val="0"/>
              </a:spcAft>
              <a:buSzPts val="1400"/>
              <a:buNone/>
              <a:defRPr sz="11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625639" y="8250952"/>
            <a:ext cx="2773680" cy="434340"/>
          </a:xfrm>
          <a:prstGeom prst="rect">
            <a:avLst/>
          </a:prstGeom>
          <a:noFill/>
          <a:ln>
            <a:noFill/>
          </a:ln>
        </p:spPr>
        <p:txBody>
          <a:bodyPr spcFirstLastPara="1" wrap="square" lIns="86200" tIns="43100" rIns="86200" bIns="43100" anchor="b" anchorCtr="0">
            <a:noAutofit/>
          </a:bodyPr>
          <a:lstStyle/>
          <a:p>
            <a:pPr marL="0" marR="0" lvl="0" indent="0" algn="r" rtl="0">
              <a:spcBef>
                <a:spcPts val="0"/>
              </a:spcBef>
              <a:spcAft>
                <a:spcPts val="0"/>
              </a:spcAft>
              <a:buNone/>
            </a:pPr>
            <a:fld id="{00000000-1234-1234-1234-123412341234}" type="slidenum">
              <a:rPr lang="en-US" sz="1100" b="0" i="0" u="none" strike="noStrike" cap="none">
                <a:solidFill>
                  <a:schemeClr val="dk1"/>
                </a:solidFill>
                <a:latin typeface="Calibri"/>
                <a:ea typeface="Calibri"/>
                <a:cs typeface="Calibri"/>
                <a:sym typeface="Calibri"/>
              </a:rPr>
              <a:t>‹#›</a:t>
            </a:fld>
            <a:endParaRPr sz="11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306388" y="650875"/>
            <a:ext cx="5789612" cy="32575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40080" y="4126230"/>
            <a:ext cx="5120640" cy="3909060"/>
          </a:xfrm>
          <a:prstGeom prst="rect">
            <a:avLst/>
          </a:prstGeom>
          <a:noFill/>
          <a:ln>
            <a:noFill/>
          </a:ln>
        </p:spPr>
        <p:txBody>
          <a:bodyPr spcFirstLastPara="1" wrap="square" lIns="86200" tIns="43100" rIns="86200" bIns="43100" anchor="t" anchorCtr="0">
            <a:noAutofit/>
          </a:bodyPr>
          <a:lstStyle/>
          <a:p>
            <a:pPr marL="0" lvl="0" indent="0" algn="l" rtl="0">
              <a:spcBef>
                <a:spcPts val="0"/>
              </a:spcBef>
              <a:spcAft>
                <a:spcPts val="0"/>
              </a:spcAft>
              <a:buNone/>
            </a:pPr>
            <a:r>
              <a:rPr lang="en-US"/>
              <a:t>Title page: Change title to submission name. Bold the name of the presenter and display your name as you want it read by the moderator (eg Bob instead of Robert). Note the suggested timing in the bottom right. Slide timing may be adjusted, but not the number of slides. </a:t>
            </a:r>
            <a:endParaRPr/>
          </a:p>
        </p:txBody>
      </p:sp>
      <p:sp>
        <p:nvSpPr>
          <p:cNvPr id="87" name="Google Shape;87;p1:notes"/>
          <p:cNvSpPr txBox="1">
            <a:spLocks noGrp="1"/>
          </p:cNvSpPr>
          <p:nvPr>
            <p:ph type="sldNum" idx="12"/>
          </p:nvPr>
        </p:nvSpPr>
        <p:spPr>
          <a:xfrm>
            <a:off x="3625639" y="8250952"/>
            <a:ext cx="2773680" cy="434340"/>
          </a:xfrm>
          <a:prstGeom prst="rect">
            <a:avLst/>
          </a:prstGeom>
          <a:noFill/>
          <a:ln>
            <a:noFill/>
          </a:ln>
        </p:spPr>
        <p:txBody>
          <a:bodyPr spcFirstLastPara="1" wrap="square" lIns="86200" tIns="43100" rIns="86200" bIns="431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2:notes"/>
          <p:cNvSpPr>
            <a:spLocks noGrp="1" noRot="1" noChangeAspect="1"/>
          </p:cNvSpPr>
          <p:nvPr>
            <p:ph type="sldImg" idx="2"/>
          </p:nvPr>
        </p:nvSpPr>
        <p:spPr>
          <a:xfrm>
            <a:off x="306388" y="650875"/>
            <a:ext cx="5789612" cy="32575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p2:notes"/>
          <p:cNvSpPr txBox="1">
            <a:spLocks noGrp="1"/>
          </p:cNvSpPr>
          <p:nvPr>
            <p:ph type="body" idx="1"/>
          </p:nvPr>
        </p:nvSpPr>
        <p:spPr>
          <a:xfrm>
            <a:off x="640080" y="4126230"/>
            <a:ext cx="5120640" cy="3909060"/>
          </a:xfrm>
          <a:prstGeom prst="rect">
            <a:avLst/>
          </a:prstGeom>
          <a:noFill/>
          <a:ln>
            <a:noFill/>
          </a:ln>
        </p:spPr>
        <p:txBody>
          <a:bodyPr spcFirstLastPara="1" wrap="square" lIns="86200" tIns="43100" rIns="86200" bIns="43100" anchor="t" anchorCtr="0">
            <a:noAutofit/>
          </a:bodyPr>
          <a:lstStyle/>
          <a:p>
            <a:pPr marL="0" lvl="0" indent="0" algn="l" rtl="0">
              <a:spcBef>
                <a:spcPts val="0"/>
              </a:spcBef>
              <a:spcAft>
                <a:spcPts val="0"/>
              </a:spcAft>
              <a:buNone/>
            </a:pPr>
            <a:r>
              <a:rPr lang="en-US"/>
              <a:t>Keep fonts big (24 pt or bigger). Note suggested timing in the bottom right.</a:t>
            </a:r>
            <a:endParaRPr/>
          </a:p>
        </p:txBody>
      </p:sp>
      <p:sp>
        <p:nvSpPr>
          <p:cNvPr id="108" name="Google Shape;108;p2:notes"/>
          <p:cNvSpPr txBox="1">
            <a:spLocks noGrp="1"/>
          </p:cNvSpPr>
          <p:nvPr>
            <p:ph type="sldNum" idx="12"/>
          </p:nvPr>
        </p:nvSpPr>
        <p:spPr>
          <a:xfrm>
            <a:off x="3625639" y="8250952"/>
            <a:ext cx="2773680" cy="434340"/>
          </a:xfrm>
          <a:prstGeom prst="rect">
            <a:avLst/>
          </a:prstGeom>
          <a:noFill/>
          <a:ln>
            <a:noFill/>
          </a:ln>
        </p:spPr>
        <p:txBody>
          <a:bodyPr spcFirstLastPara="1" wrap="square" lIns="86200" tIns="43100" rIns="86200" bIns="431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3:notes"/>
          <p:cNvSpPr>
            <a:spLocks noGrp="1" noRot="1" noChangeAspect="1"/>
          </p:cNvSpPr>
          <p:nvPr>
            <p:ph type="sldImg" idx="2"/>
          </p:nvPr>
        </p:nvSpPr>
        <p:spPr>
          <a:xfrm>
            <a:off x="306388" y="650875"/>
            <a:ext cx="5789612" cy="32575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p3:notes"/>
          <p:cNvSpPr txBox="1">
            <a:spLocks noGrp="1"/>
          </p:cNvSpPr>
          <p:nvPr>
            <p:ph type="body" idx="1"/>
          </p:nvPr>
        </p:nvSpPr>
        <p:spPr>
          <a:xfrm>
            <a:off x="640080" y="4126230"/>
            <a:ext cx="5120640" cy="3909060"/>
          </a:xfrm>
          <a:prstGeom prst="rect">
            <a:avLst/>
          </a:prstGeom>
          <a:noFill/>
          <a:ln>
            <a:noFill/>
          </a:ln>
        </p:spPr>
        <p:txBody>
          <a:bodyPr spcFirstLastPara="1" wrap="square" lIns="86200" tIns="43100" rIns="86200" bIns="43100" anchor="t" anchorCtr="0">
            <a:noAutofit/>
          </a:bodyPr>
          <a:lstStyle/>
          <a:p>
            <a:pPr marL="0" lvl="0" indent="0" algn="l" rtl="0">
              <a:spcBef>
                <a:spcPts val="0"/>
              </a:spcBef>
              <a:spcAft>
                <a:spcPts val="0"/>
              </a:spcAft>
              <a:buNone/>
            </a:pPr>
            <a:r>
              <a:rPr lang="en-US"/>
              <a:t>Keep fonts big (24 pt or bigger). Note suggested timing in the bottom right.</a:t>
            </a:r>
            <a:endParaRPr/>
          </a:p>
        </p:txBody>
      </p:sp>
      <p:sp>
        <p:nvSpPr>
          <p:cNvPr id="132" name="Google Shape;132;p3:notes"/>
          <p:cNvSpPr txBox="1">
            <a:spLocks noGrp="1"/>
          </p:cNvSpPr>
          <p:nvPr>
            <p:ph type="sldNum" idx="12"/>
          </p:nvPr>
        </p:nvSpPr>
        <p:spPr>
          <a:xfrm>
            <a:off x="3625639" y="8250952"/>
            <a:ext cx="2773680" cy="434340"/>
          </a:xfrm>
          <a:prstGeom prst="rect">
            <a:avLst/>
          </a:prstGeom>
          <a:noFill/>
          <a:ln>
            <a:noFill/>
          </a:ln>
        </p:spPr>
        <p:txBody>
          <a:bodyPr spcFirstLastPara="1" wrap="square" lIns="86200" tIns="43100" rIns="86200" bIns="431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4:notes"/>
          <p:cNvSpPr>
            <a:spLocks noGrp="1" noRot="1" noChangeAspect="1"/>
          </p:cNvSpPr>
          <p:nvPr>
            <p:ph type="sldImg" idx="2"/>
          </p:nvPr>
        </p:nvSpPr>
        <p:spPr>
          <a:xfrm>
            <a:off x="306388" y="650875"/>
            <a:ext cx="5789612" cy="32575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4:notes"/>
          <p:cNvSpPr txBox="1">
            <a:spLocks noGrp="1"/>
          </p:cNvSpPr>
          <p:nvPr>
            <p:ph type="body" idx="1"/>
          </p:nvPr>
        </p:nvSpPr>
        <p:spPr>
          <a:xfrm>
            <a:off x="640080" y="4126230"/>
            <a:ext cx="5120640" cy="3909060"/>
          </a:xfrm>
          <a:prstGeom prst="rect">
            <a:avLst/>
          </a:prstGeom>
          <a:noFill/>
          <a:ln>
            <a:noFill/>
          </a:ln>
        </p:spPr>
        <p:txBody>
          <a:bodyPr spcFirstLastPara="1" wrap="square" lIns="86200" tIns="43100" rIns="86200" bIns="43100" anchor="t" anchorCtr="0">
            <a:noAutofit/>
          </a:bodyPr>
          <a:lstStyle/>
          <a:p>
            <a:pPr marL="0" lvl="0" indent="0" algn="l" rtl="0">
              <a:spcBef>
                <a:spcPts val="0"/>
              </a:spcBef>
              <a:spcAft>
                <a:spcPts val="0"/>
              </a:spcAft>
              <a:buNone/>
            </a:pPr>
            <a:r>
              <a:rPr lang="en-US"/>
              <a:t>Keep the text short and fonts big. Some flexibility on font for images. Note suggested timing in the bottom right.</a:t>
            </a:r>
            <a:endParaRPr/>
          </a:p>
        </p:txBody>
      </p:sp>
      <p:sp>
        <p:nvSpPr>
          <p:cNvPr id="155" name="Google Shape;155;p4:notes"/>
          <p:cNvSpPr txBox="1">
            <a:spLocks noGrp="1"/>
          </p:cNvSpPr>
          <p:nvPr>
            <p:ph type="sldNum" idx="12"/>
          </p:nvPr>
        </p:nvSpPr>
        <p:spPr>
          <a:xfrm>
            <a:off x="3625639" y="8250952"/>
            <a:ext cx="2773680" cy="434340"/>
          </a:xfrm>
          <a:prstGeom prst="rect">
            <a:avLst/>
          </a:prstGeom>
          <a:noFill/>
          <a:ln>
            <a:noFill/>
          </a:ln>
        </p:spPr>
        <p:txBody>
          <a:bodyPr spcFirstLastPara="1" wrap="square" lIns="86200" tIns="43100" rIns="86200" bIns="431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5:notes"/>
          <p:cNvSpPr>
            <a:spLocks noGrp="1" noRot="1" noChangeAspect="1"/>
          </p:cNvSpPr>
          <p:nvPr>
            <p:ph type="sldImg" idx="2"/>
          </p:nvPr>
        </p:nvSpPr>
        <p:spPr>
          <a:xfrm>
            <a:off x="306388" y="650875"/>
            <a:ext cx="5789612" cy="32575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p5:notes"/>
          <p:cNvSpPr txBox="1">
            <a:spLocks noGrp="1"/>
          </p:cNvSpPr>
          <p:nvPr>
            <p:ph type="body" idx="1"/>
          </p:nvPr>
        </p:nvSpPr>
        <p:spPr>
          <a:xfrm>
            <a:off x="640080" y="4126230"/>
            <a:ext cx="5120640" cy="3909060"/>
          </a:xfrm>
          <a:prstGeom prst="rect">
            <a:avLst/>
          </a:prstGeom>
          <a:noFill/>
          <a:ln>
            <a:noFill/>
          </a:ln>
        </p:spPr>
        <p:txBody>
          <a:bodyPr spcFirstLastPara="1" wrap="square" lIns="86200" tIns="43100" rIns="86200" bIns="43100" anchor="t" anchorCtr="0">
            <a:noAutofit/>
          </a:bodyPr>
          <a:lstStyle/>
          <a:p>
            <a:pPr marL="0" lvl="0" indent="0" algn="l" rtl="0">
              <a:spcBef>
                <a:spcPts val="0"/>
              </a:spcBef>
              <a:spcAft>
                <a:spcPts val="0"/>
              </a:spcAft>
              <a:buNone/>
            </a:pPr>
            <a:r>
              <a:rPr lang="en-US"/>
              <a:t>Keep the text short and fonts big. Any questions you want to pose to the audience can go here. Note suggested timing in the bottom right.</a:t>
            </a:r>
            <a:endParaRPr/>
          </a:p>
        </p:txBody>
      </p:sp>
      <p:sp>
        <p:nvSpPr>
          <p:cNvPr id="180" name="Google Shape;180;p5:notes"/>
          <p:cNvSpPr txBox="1">
            <a:spLocks noGrp="1"/>
          </p:cNvSpPr>
          <p:nvPr>
            <p:ph type="sldNum" idx="12"/>
          </p:nvPr>
        </p:nvSpPr>
        <p:spPr>
          <a:xfrm>
            <a:off x="3625639" y="8250952"/>
            <a:ext cx="2773680" cy="434340"/>
          </a:xfrm>
          <a:prstGeom prst="rect">
            <a:avLst/>
          </a:prstGeom>
          <a:noFill/>
          <a:ln>
            <a:noFill/>
          </a:ln>
        </p:spPr>
        <p:txBody>
          <a:bodyPr spcFirstLastPara="1" wrap="square" lIns="86200" tIns="43100" rIns="86200" bIns="431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6:notes"/>
          <p:cNvSpPr>
            <a:spLocks noGrp="1" noRot="1" noChangeAspect="1"/>
          </p:cNvSpPr>
          <p:nvPr>
            <p:ph type="sldImg" idx="2"/>
          </p:nvPr>
        </p:nvSpPr>
        <p:spPr>
          <a:xfrm>
            <a:off x="306388" y="650875"/>
            <a:ext cx="5789612" cy="32575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6:notes"/>
          <p:cNvSpPr txBox="1">
            <a:spLocks noGrp="1"/>
          </p:cNvSpPr>
          <p:nvPr>
            <p:ph type="body" idx="1"/>
          </p:nvPr>
        </p:nvSpPr>
        <p:spPr>
          <a:xfrm>
            <a:off x="640080" y="4126230"/>
            <a:ext cx="5120640" cy="3909060"/>
          </a:xfrm>
          <a:prstGeom prst="rect">
            <a:avLst/>
          </a:prstGeom>
          <a:noFill/>
          <a:ln>
            <a:noFill/>
          </a:ln>
        </p:spPr>
        <p:txBody>
          <a:bodyPr spcFirstLastPara="1" wrap="square" lIns="86200" tIns="43100" rIns="86200" bIns="431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a:solidFill>
                  <a:schemeClr val="dk1"/>
                </a:solidFill>
              </a:rPr>
              <a:t>This slide will be hidden from presentation. You may delete this instruction slide once your slides are ready.</a:t>
            </a:r>
            <a:endParaRPr sz="1400">
              <a:solidFill>
                <a:schemeClr val="dk1"/>
              </a:solidFill>
            </a:endParaRPr>
          </a:p>
          <a:p>
            <a:pPr marL="0" lvl="0" indent="0" algn="l" rtl="0">
              <a:spcBef>
                <a:spcPts val="0"/>
              </a:spcBef>
              <a:spcAft>
                <a:spcPts val="0"/>
              </a:spcAft>
              <a:buNone/>
            </a:pPr>
            <a:endParaRPr/>
          </a:p>
        </p:txBody>
      </p:sp>
      <p:sp>
        <p:nvSpPr>
          <p:cNvPr id="203" name="Google Shape;203;p6:notes"/>
          <p:cNvSpPr txBox="1">
            <a:spLocks noGrp="1"/>
          </p:cNvSpPr>
          <p:nvPr>
            <p:ph type="sldNum" idx="12"/>
          </p:nvPr>
        </p:nvSpPr>
        <p:spPr>
          <a:xfrm>
            <a:off x="3625639" y="8250952"/>
            <a:ext cx="2773680" cy="434340"/>
          </a:xfrm>
          <a:prstGeom prst="rect">
            <a:avLst/>
          </a:prstGeom>
          <a:noFill/>
          <a:ln>
            <a:noFill/>
          </a:ln>
        </p:spPr>
        <p:txBody>
          <a:bodyPr spcFirstLastPara="1" wrap="square" lIns="86200" tIns="43100" rIns="86200" bIns="431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8"/>
          <p:cNvSpPr txBox="1">
            <a:spLocks noGrp="1"/>
          </p:cNvSpPr>
          <p:nvPr>
            <p:ph type="ctrTitle"/>
          </p:nvPr>
        </p:nvSpPr>
        <p:spPr>
          <a:xfrm>
            <a:off x="685800" y="1597819"/>
            <a:ext cx="7772400" cy="1102519"/>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8"/>
          <p:cNvSpPr txBox="1">
            <a:spLocks noGrp="1"/>
          </p:cNvSpPr>
          <p:nvPr>
            <p:ph type="subTitle" idx="1"/>
          </p:nvPr>
        </p:nvSpPr>
        <p:spPr>
          <a:xfrm>
            <a:off x="1371600" y="2914650"/>
            <a:ext cx="6400800" cy="1314450"/>
          </a:xfrm>
          <a:prstGeom prst="rect">
            <a:avLst/>
          </a:prstGeom>
          <a:noFill/>
          <a:ln>
            <a:noFill/>
          </a:ln>
        </p:spPr>
        <p:txBody>
          <a:bodyPr spcFirstLastPara="1" wrap="square" lIns="91425" tIns="45700" rIns="91425" bIns="45700" anchor="t" anchorCtr="0">
            <a:normAutofit/>
          </a:bodyPr>
          <a:lstStyle>
            <a:lvl1pPr lvl="0" algn="ctr">
              <a:spcBef>
                <a:spcPts val="480"/>
              </a:spcBef>
              <a:spcAft>
                <a:spcPts val="0"/>
              </a:spcAft>
              <a:buClr>
                <a:srgbClr val="888888"/>
              </a:buClr>
              <a:buSzPts val="2400"/>
              <a:buNone/>
              <a:defRPr>
                <a:solidFill>
                  <a:srgbClr val="888888"/>
                </a:solidFill>
              </a:defRPr>
            </a:lvl1pPr>
            <a:lvl2pPr lvl="1" algn="ctr">
              <a:spcBef>
                <a:spcPts val="420"/>
              </a:spcBef>
              <a:spcAft>
                <a:spcPts val="0"/>
              </a:spcAft>
              <a:buClr>
                <a:srgbClr val="888888"/>
              </a:buClr>
              <a:buSzPts val="2100"/>
              <a:buNone/>
              <a:defRPr>
                <a:solidFill>
                  <a:srgbClr val="888888"/>
                </a:solidFill>
              </a:defRPr>
            </a:lvl2pPr>
            <a:lvl3pPr lvl="2" algn="ctr">
              <a:spcBef>
                <a:spcPts val="360"/>
              </a:spcBef>
              <a:spcAft>
                <a:spcPts val="0"/>
              </a:spcAft>
              <a:buClr>
                <a:srgbClr val="888888"/>
              </a:buClr>
              <a:buSzPts val="1800"/>
              <a:buNone/>
              <a:defRPr>
                <a:solidFill>
                  <a:srgbClr val="888888"/>
                </a:solidFill>
              </a:defRPr>
            </a:lvl3pPr>
            <a:lvl4pPr lvl="3" algn="ctr">
              <a:spcBef>
                <a:spcPts val="300"/>
              </a:spcBef>
              <a:spcAft>
                <a:spcPts val="0"/>
              </a:spcAft>
              <a:buClr>
                <a:srgbClr val="888888"/>
              </a:buClr>
              <a:buSzPts val="1500"/>
              <a:buNone/>
              <a:defRPr>
                <a:solidFill>
                  <a:srgbClr val="888888"/>
                </a:solidFill>
              </a:defRPr>
            </a:lvl4pPr>
            <a:lvl5pPr lvl="4" algn="ctr">
              <a:spcBef>
                <a:spcPts val="300"/>
              </a:spcBef>
              <a:spcAft>
                <a:spcPts val="0"/>
              </a:spcAft>
              <a:buClr>
                <a:srgbClr val="888888"/>
              </a:buClr>
              <a:buSzPts val="1500"/>
              <a:buNone/>
              <a:defRPr>
                <a:solidFill>
                  <a:srgbClr val="888888"/>
                </a:solidFill>
              </a:defRPr>
            </a:lvl5pPr>
            <a:lvl6pPr lvl="5" algn="ctr">
              <a:spcBef>
                <a:spcPts val="300"/>
              </a:spcBef>
              <a:spcAft>
                <a:spcPts val="0"/>
              </a:spcAft>
              <a:buClr>
                <a:srgbClr val="888888"/>
              </a:buClr>
              <a:buSzPts val="1500"/>
              <a:buNone/>
              <a:defRPr>
                <a:solidFill>
                  <a:srgbClr val="888888"/>
                </a:solidFill>
              </a:defRPr>
            </a:lvl6pPr>
            <a:lvl7pPr lvl="6" algn="ctr">
              <a:spcBef>
                <a:spcPts val="300"/>
              </a:spcBef>
              <a:spcAft>
                <a:spcPts val="0"/>
              </a:spcAft>
              <a:buClr>
                <a:srgbClr val="888888"/>
              </a:buClr>
              <a:buSzPts val="1500"/>
              <a:buNone/>
              <a:defRPr>
                <a:solidFill>
                  <a:srgbClr val="888888"/>
                </a:solidFill>
              </a:defRPr>
            </a:lvl7pPr>
            <a:lvl8pPr lvl="7" algn="ctr">
              <a:spcBef>
                <a:spcPts val="300"/>
              </a:spcBef>
              <a:spcAft>
                <a:spcPts val="0"/>
              </a:spcAft>
              <a:buClr>
                <a:srgbClr val="888888"/>
              </a:buClr>
              <a:buSzPts val="1500"/>
              <a:buNone/>
              <a:defRPr>
                <a:solidFill>
                  <a:srgbClr val="888888"/>
                </a:solidFill>
              </a:defRPr>
            </a:lvl8pPr>
            <a:lvl9pPr lvl="8" algn="ctr">
              <a:spcBef>
                <a:spcPts val="300"/>
              </a:spcBef>
              <a:spcAft>
                <a:spcPts val="0"/>
              </a:spcAft>
              <a:buClr>
                <a:srgbClr val="888888"/>
              </a:buClr>
              <a:buSzPts val="1500"/>
              <a:buNone/>
              <a:defRPr>
                <a:solidFill>
                  <a:srgbClr val="888888"/>
                </a:solidFill>
              </a:defRPr>
            </a:lvl9pPr>
          </a:lstStyle>
          <a:p>
            <a:endParaRPr/>
          </a:p>
        </p:txBody>
      </p:sp>
      <p:sp>
        <p:nvSpPr>
          <p:cNvPr id="18" name="Google Shape;18;p8"/>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8"/>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8"/>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7"/>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7"/>
          <p:cNvSpPr txBox="1">
            <a:spLocks noGrp="1"/>
          </p:cNvSpPr>
          <p:nvPr>
            <p:ph type="body" idx="1"/>
          </p:nvPr>
        </p:nvSpPr>
        <p:spPr>
          <a:xfrm rot="5400000">
            <a:off x="2874764" y="-1217413"/>
            <a:ext cx="3394472"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17"/>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7"/>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7"/>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8"/>
          <p:cNvSpPr txBox="1">
            <a:spLocks noGrp="1"/>
          </p:cNvSpPr>
          <p:nvPr>
            <p:ph type="title"/>
          </p:nvPr>
        </p:nvSpPr>
        <p:spPr>
          <a:xfrm rot="5400000">
            <a:off x="5463778" y="1371601"/>
            <a:ext cx="4388644"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8"/>
          <p:cNvSpPr txBox="1">
            <a:spLocks noGrp="1"/>
          </p:cNvSpPr>
          <p:nvPr>
            <p:ph type="body" idx="1"/>
          </p:nvPr>
        </p:nvSpPr>
        <p:spPr>
          <a:xfrm rot="5400000">
            <a:off x="1272778" y="-609599"/>
            <a:ext cx="4388644"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18"/>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8"/>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8"/>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9"/>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9"/>
          <p:cNvSpPr txBox="1">
            <a:spLocks noGrp="1"/>
          </p:cNvSpPr>
          <p:nvPr>
            <p:ph type="body" idx="1"/>
          </p:nvPr>
        </p:nvSpPr>
        <p:spPr>
          <a:xfrm>
            <a:off x="457200" y="1200151"/>
            <a:ext cx="8229600" cy="3394472"/>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9"/>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9"/>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9"/>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0"/>
          <p:cNvSpPr txBox="1">
            <a:spLocks noGrp="1"/>
          </p:cNvSpPr>
          <p:nvPr>
            <p:ph type="title"/>
          </p:nvPr>
        </p:nvSpPr>
        <p:spPr>
          <a:xfrm>
            <a:off x="722313" y="3305176"/>
            <a:ext cx="7772400" cy="1021556"/>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3000"/>
              <a:buFont typeface="Calibri"/>
              <a:buNone/>
              <a:defRPr sz="3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0"/>
          <p:cNvSpPr txBox="1">
            <a:spLocks noGrp="1"/>
          </p:cNvSpPr>
          <p:nvPr>
            <p:ph type="body" idx="1"/>
          </p:nvPr>
        </p:nvSpPr>
        <p:spPr>
          <a:xfrm>
            <a:off x="722313" y="2180035"/>
            <a:ext cx="7772400" cy="1125140"/>
          </a:xfrm>
          <a:prstGeom prst="rect">
            <a:avLst/>
          </a:prstGeom>
          <a:noFill/>
          <a:ln>
            <a:noFill/>
          </a:ln>
        </p:spPr>
        <p:txBody>
          <a:bodyPr spcFirstLastPara="1" wrap="square" lIns="91425" tIns="45700" rIns="91425" bIns="45700" anchor="b" anchorCtr="0">
            <a:normAutofit/>
          </a:bodyPr>
          <a:lstStyle>
            <a:lvl1pPr marL="457200" lvl="0" indent="-228600" algn="l">
              <a:spcBef>
                <a:spcPts val="300"/>
              </a:spcBef>
              <a:spcAft>
                <a:spcPts val="0"/>
              </a:spcAft>
              <a:buClr>
                <a:srgbClr val="888888"/>
              </a:buClr>
              <a:buSzPts val="1500"/>
              <a:buNone/>
              <a:defRPr sz="1500">
                <a:solidFill>
                  <a:srgbClr val="888888"/>
                </a:solidFill>
              </a:defRPr>
            </a:lvl1pPr>
            <a:lvl2pPr marL="914400" lvl="1" indent="-228600" algn="l">
              <a:spcBef>
                <a:spcPts val="270"/>
              </a:spcBef>
              <a:spcAft>
                <a:spcPts val="0"/>
              </a:spcAft>
              <a:buClr>
                <a:srgbClr val="888888"/>
              </a:buClr>
              <a:buSzPts val="1350"/>
              <a:buNone/>
              <a:defRPr sz="1350">
                <a:solidFill>
                  <a:srgbClr val="888888"/>
                </a:solidFill>
              </a:defRPr>
            </a:lvl2pPr>
            <a:lvl3pPr marL="1371600" lvl="2" indent="-228600" algn="l">
              <a:spcBef>
                <a:spcPts val="240"/>
              </a:spcBef>
              <a:spcAft>
                <a:spcPts val="0"/>
              </a:spcAft>
              <a:buClr>
                <a:srgbClr val="888888"/>
              </a:buClr>
              <a:buSzPts val="1200"/>
              <a:buNone/>
              <a:defRPr sz="1200">
                <a:solidFill>
                  <a:srgbClr val="888888"/>
                </a:solidFill>
              </a:defRPr>
            </a:lvl3pPr>
            <a:lvl4pPr marL="1828800" lvl="3" indent="-228600" algn="l">
              <a:spcBef>
                <a:spcPts val="210"/>
              </a:spcBef>
              <a:spcAft>
                <a:spcPts val="0"/>
              </a:spcAft>
              <a:buClr>
                <a:srgbClr val="888888"/>
              </a:buClr>
              <a:buSzPts val="1050"/>
              <a:buNone/>
              <a:defRPr sz="1050">
                <a:solidFill>
                  <a:srgbClr val="888888"/>
                </a:solidFill>
              </a:defRPr>
            </a:lvl4pPr>
            <a:lvl5pPr marL="2286000" lvl="4" indent="-228600" algn="l">
              <a:spcBef>
                <a:spcPts val="210"/>
              </a:spcBef>
              <a:spcAft>
                <a:spcPts val="0"/>
              </a:spcAft>
              <a:buClr>
                <a:srgbClr val="888888"/>
              </a:buClr>
              <a:buSzPts val="1050"/>
              <a:buNone/>
              <a:defRPr sz="1050">
                <a:solidFill>
                  <a:srgbClr val="888888"/>
                </a:solidFill>
              </a:defRPr>
            </a:lvl5pPr>
            <a:lvl6pPr marL="2743200" lvl="5" indent="-228600" algn="l">
              <a:spcBef>
                <a:spcPts val="210"/>
              </a:spcBef>
              <a:spcAft>
                <a:spcPts val="0"/>
              </a:spcAft>
              <a:buClr>
                <a:srgbClr val="888888"/>
              </a:buClr>
              <a:buSzPts val="1050"/>
              <a:buNone/>
              <a:defRPr sz="1050">
                <a:solidFill>
                  <a:srgbClr val="888888"/>
                </a:solidFill>
              </a:defRPr>
            </a:lvl6pPr>
            <a:lvl7pPr marL="3200400" lvl="6" indent="-228600" algn="l">
              <a:spcBef>
                <a:spcPts val="210"/>
              </a:spcBef>
              <a:spcAft>
                <a:spcPts val="0"/>
              </a:spcAft>
              <a:buClr>
                <a:srgbClr val="888888"/>
              </a:buClr>
              <a:buSzPts val="1050"/>
              <a:buNone/>
              <a:defRPr sz="1050">
                <a:solidFill>
                  <a:srgbClr val="888888"/>
                </a:solidFill>
              </a:defRPr>
            </a:lvl7pPr>
            <a:lvl8pPr marL="3657600" lvl="7" indent="-228600" algn="l">
              <a:spcBef>
                <a:spcPts val="210"/>
              </a:spcBef>
              <a:spcAft>
                <a:spcPts val="0"/>
              </a:spcAft>
              <a:buClr>
                <a:srgbClr val="888888"/>
              </a:buClr>
              <a:buSzPts val="1050"/>
              <a:buNone/>
              <a:defRPr sz="1050">
                <a:solidFill>
                  <a:srgbClr val="888888"/>
                </a:solidFill>
              </a:defRPr>
            </a:lvl8pPr>
            <a:lvl9pPr marL="4114800" lvl="8" indent="-228600" algn="l">
              <a:spcBef>
                <a:spcPts val="210"/>
              </a:spcBef>
              <a:spcAft>
                <a:spcPts val="0"/>
              </a:spcAft>
              <a:buClr>
                <a:srgbClr val="888888"/>
              </a:buClr>
              <a:buSzPts val="1050"/>
              <a:buNone/>
              <a:defRPr sz="1050">
                <a:solidFill>
                  <a:srgbClr val="888888"/>
                </a:solidFill>
              </a:defRPr>
            </a:lvl9pPr>
          </a:lstStyle>
          <a:p>
            <a:endParaRPr/>
          </a:p>
        </p:txBody>
      </p:sp>
      <p:sp>
        <p:nvSpPr>
          <p:cNvPr id="30" name="Google Shape;30;p10"/>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0"/>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0"/>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1"/>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1"/>
          <p:cNvSpPr txBox="1">
            <a:spLocks noGrp="1"/>
          </p:cNvSpPr>
          <p:nvPr>
            <p:ph type="body" idx="1"/>
          </p:nvPr>
        </p:nvSpPr>
        <p:spPr>
          <a:xfrm>
            <a:off x="457200" y="1200151"/>
            <a:ext cx="4038600" cy="3394472"/>
          </a:xfrm>
          <a:prstGeom prst="rect">
            <a:avLst/>
          </a:prstGeom>
          <a:noFill/>
          <a:ln>
            <a:noFill/>
          </a:ln>
        </p:spPr>
        <p:txBody>
          <a:bodyPr spcFirstLastPara="1" wrap="square" lIns="91425" tIns="45700" rIns="91425" bIns="45700" anchor="t" anchorCtr="0">
            <a:normAutofit/>
          </a:bodyPr>
          <a:lstStyle>
            <a:lvl1pPr marL="457200" lvl="0" indent="-361950" algn="l">
              <a:spcBef>
                <a:spcPts val="420"/>
              </a:spcBef>
              <a:spcAft>
                <a:spcPts val="0"/>
              </a:spcAft>
              <a:buClr>
                <a:schemeClr val="dk1"/>
              </a:buClr>
              <a:buSzPts val="2100"/>
              <a:buChar char="•"/>
              <a:defRPr sz="2100"/>
            </a:lvl1pPr>
            <a:lvl2pPr marL="914400" lvl="1" indent="-342900" algn="l">
              <a:spcBef>
                <a:spcPts val="360"/>
              </a:spcBef>
              <a:spcAft>
                <a:spcPts val="0"/>
              </a:spcAft>
              <a:buClr>
                <a:schemeClr val="dk1"/>
              </a:buClr>
              <a:buSzPts val="1800"/>
              <a:buChar char="–"/>
              <a:defRPr sz="1800"/>
            </a:lvl2pPr>
            <a:lvl3pPr marL="1371600" lvl="2" indent="-323850" algn="l">
              <a:spcBef>
                <a:spcPts val="300"/>
              </a:spcBef>
              <a:spcAft>
                <a:spcPts val="0"/>
              </a:spcAft>
              <a:buClr>
                <a:schemeClr val="dk1"/>
              </a:buClr>
              <a:buSzPts val="1500"/>
              <a:buChar char="•"/>
              <a:defRPr sz="1500"/>
            </a:lvl3pPr>
            <a:lvl4pPr marL="1828800" lvl="3" indent="-314325" algn="l">
              <a:spcBef>
                <a:spcPts val="270"/>
              </a:spcBef>
              <a:spcAft>
                <a:spcPts val="0"/>
              </a:spcAft>
              <a:buClr>
                <a:schemeClr val="dk1"/>
              </a:buClr>
              <a:buSzPts val="1350"/>
              <a:buChar char="–"/>
              <a:defRPr sz="1350"/>
            </a:lvl4pPr>
            <a:lvl5pPr marL="2286000" lvl="4" indent="-314325" algn="l">
              <a:spcBef>
                <a:spcPts val="270"/>
              </a:spcBef>
              <a:spcAft>
                <a:spcPts val="0"/>
              </a:spcAft>
              <a:buClr>
                <a:schemeClr val="dk1"/>
              </a:buClr>
              <a:buSzPts val="1350"/>
              <a:buChar char="»"/>
              <a:defRPr sz="1350"/>
            </a:lvl5pPr>
            <a:lvl6pPr marL="2743200" lvl="5" indent="-314325" algn="l">
              <a:spcBef>
                <a:spcPts val="270"/>
              </a:spcBef>
              <a:spcAft>
                <a:spcPts val="0"/>
              </a:spcAft>
              <a:buClr>
                <a:schemeClr val="dk1"/>
              </a:buClr>
              <a:buSzPts val="1350"/>
              <a:buChar char="•"/>
              <a:defRPr sz="1350"/>
            </a:lvl6pPr>
            <a:lvl7pPr marL="3200400" lvl="6" indent="-314325" algn="l">
              <a:spcBef>
                <a:spcPts val="270"/>
              </a:spcBef>
              <a:spcAft>
                <a:spcPts val="0"/>
              </a:spcAft>
              <a:buClr>
                <a:schemeClr val="dk1"/>
              </a:buClr>
              <a:buSzPts val="1350"/>
              <a:buChar char="•"/>
              <a:defRPr sz="1350"/>
            </a:lvl7pPr>
            <a:lvl8pPr marL="3657600" lvl="7" indent="-314325" algn="l">
              <a:spcBef>
                <a:spcPts val="270"/>
              </a:spcBef>
              <a:spcAft>
                <a:spcPts val="0"/>
              </a:spcAft>
              <a:buClr>
                <a:schemeClr val="dk1"/>
              </a:buClr>
              <a:buSzPts val="1350"/>
              <a:buChar char="•"/>
              <a:defRPr sz="1350"/>
            </a:lvl8pPr>
            <a:lvl9pPr marL="4114800" lvl="8" indent="-314325" algn="l">
              <a:spcBef>
                <a:spcPts val="270"/>
              </a:spcBef>
              <a:spcAft>
                <a:spcPts val="0"/>
              </a:spcAft>
              <a:buClr>
                <a:schemeClr val="dk1"/>
              </a:buClr>
              <a:buSzPts val="1350"/>
              <a:buChar char="•"/>
              <a:defRPr sz="1350"/>
            </a:lvl9pPr>
          </a:lstStyle>
          <a:p>
            <a:endParaRPr/>
          </a:p>
        </p:txBody>
      </p:sp>
      <p:sp>
        <p:nvSpPr>
          <p:cNvPr id="36" name="Google Shape;36;p11"/>
          <p:cNvSpPr txBox="1">
            <a:spLocks noGrp="1"/>
          </p:cNvSpPr>
          <p:nvPr>
            <p:ph type="body" idx="2"/>
          </p:nvPr>
        </p:nvSpPr>
        <p:spPr>
          <a:xfrm>
            <a:off x="4648200" y="1200151"/>
            <a:ext cx="4038600" cy="3394472"/>
          </a:xfrm>
          <a:prstGeom prst="rect">
            <a:avLst/>
          </a:prstGeom>
          <a:noFill/>
          <a:ln>
            <a:noFill/>
          </a:ln>
        </p:spPr>
        <p:txBody>
          <a:bodyPr spcFirstLastPara="1" wrap="square" lIns="91425" tIns="45700" rIns="91425" bIns="45700" anchor="t" anchorCtr="0">
            <a:normAutofit/>
          </a:bodyPr>
          <a:lstStyle>
            <a:lvl1pPr marL="457200" lvl="0" indent="-361950" algn="l">
              <a:spcBef>
                <a:spcPts val="420"/>
              </a:spcBef>
              <a:spcAft>
                <a:spcPts val="0"/>
              </a:spcAft>
              <a:buClr>
                <a:schemeClr val="dk1"/>
              </a:buClr>
              <a:buSzPts val="2100"/>
              <a:buChar char="•"/>
              <a:defRPr sz="2100"/>
            </a:lvl1pPr>
            <a:lvl2pPr marL="914400" lvl="1" indent="-342900" algn="l">
              <a:spcBef>
                <a:spcPts val="360"/>
              </a:spcBef>
              <a:spcAft>
                <a:spcPts val="0"/>
              </a:spcAft>
              <a:buClr>
                <a:schemeClr val="dk1"/>
              </a:buClr>
              <a:buSzPts val="1800"/>
              <a:buChar char="–"/>
              <a:defRPr sz="1800"/>
            </a:lvl2pPr>
            <a:lvl3pPr marL="1371600" lvl="2" indent="-323850" algn="l">
              <a:spcBef>
                <a:spcPts val="300"/>
              </a:spcBef>
              <a:spcAft>
                <a:spcPts val="0"/>
              </a:spcAft>
              <a:buClr>
                <a:schemeClr val="dk1"/>
              </a:buClr>
              <a:buSzPts val="1500"/>
              <a:buChar char="•"/>
              <a:defRPr sz="1500"/>
            </a:lvl3pPr>
            <a:lvl4pPr marL="1828800" lvl="3" indent="-314325" algn="l">
              <a:spcBef>
                <a:spcPts val="270"/>
              </a:spcBef>
              <a:spcAft>
                <a:spcPts val="0"/>
              </a:spcAft>
              <a:buClr>
                <a:schemeClr val="dk1"/>
              </a:buClr>
              <a:buSzPts val="1350"/>
              <a:buChar char="–"/>
              <a:defRPr sz="1350"/>
            </a:lvl4pPr>
            <a:lvl5pPr marL="2286000" lvl="4" indent="-314325" algn="l">
              <a:spcBef>
                <a:spcPts val="270"/>
              </a:spcBef>
              <a:spcAft>
                <a:spcPts val="0"/>
              </a:spcAft>
              <a:buClr>
                <a:schemeClr val="dk1"/>
              </a:buClr>
              <a:buSzPts val="1350"/>
              <a:buChar char="»"/>
              <a:defRPr sz="1350"/>
            </a:lvl5pPr>
            <a:lvl6pPr marL="2743200" lvl="5" indent="-314325" algn="l">
              <a:spcBef>
                <a:spcPts val="270"/>
              </a:spcBef>
              <a:spcAft>
                <a:spcPts val="0"/>
              </a:spcAft>
              <a:buClr>
                <a:schemeClr val="dk1"/>
              </a:buClr>
              <a:buSzPts val="1350"/>
              <a:buChar char="•"/>
              <a:defRPr sz="1350"/>
            </a:lvl6pPr>
            <a:lvl7pPr marL="3200400" lvl="6" indent="-314325" algn="l">
              <a:spcBef>
                <a:spcPts val="270"/>
              </a:spcBef>
              <a:spcAft>
                <a:spcPts val="0"/>
              </a:spcAft>
              <a:buClr>
                <a:schemeClr val="dk1"/>
              </a:buClr>
              <a:buSzPts val="1350"/>
              <a:buChar char="•"/>
              <a:defRPr sz="1350"/>
            </a:lvl7pPr>
            <a:lvl8pPr marL="3657600" lvl="7" indent="-314325" algn="l">
              <a:spcBef>
                <a:spcPts val="270"/>
              </a:spcBef>
              <a:spcAft>
                <a:spcPts val="0"/>
              </a:spcAft>
              <a:buClr>
                <a:schemeClr val="dk1"/>
              </a:buClr>
              <a:buSzPts val="1350"/>
              <a:buChar char="•"/>
              <a:defRPr sz="1350"/>
            </a:lvl8pPr>
            <a:lvl9pPr marL="4114800" lvl="8" indent="-314325" algn="l">
              <a:spcBef>
                <a:spcPts val="270"/>
              </a:spcBef>
              <a:spcAft>
                <a:spcPts val="0"/>
              </a:spcAft>
              <a:buClr>
                <a:schemeClr val="dk1"/>
              </a:buClr>
              <a:buSzPts val="1350"/>
              <a:buChar char="•"/>
              <a:defRPr sz="1350"/>
            </a:lvl9pPr>
          </a:lstStyle>
          <a:p>
            <a:endParaRPr/>
          </a:p>
        </p:txBody>
      </p:sp>
      <p:sp>
        <p:nvSpPr>
          <p:cNvPr id="37" name="Google Shape;37;p11"/>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1"/>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1"/>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2"/>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33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2"/>
          <p:cNvSpPr txBox="1">
            <a:spLocks noGrp="1"/>
          </p:cNvSpPr>
          <p:nvPr>
            <p:ph type="body" idx="1"/>
          </p:nvPr>
        </p:nvSpPr>
        <p:spPr>
          <a:xfrm>
            <a:off x="457200" y="1151335"/>
            <a:ext cx="4040188" cy="479822"/>
          </a:xfrm>
          <a:prstGeom prst="rect">
            <a:avLst/>
          </a:prstGeom>
          <a:noFill/>
          <a:ln>
            <a:noFill/>
          </a:ln>
        </p:spPr>
        <p:txBody>
          <a:bodyPr spcFirstLastPara="1" wrap="square" lIns="91425" tIns="45700" rIns="91425" bIns="45700" anchor="b" anchorCtr="0">
            <a:normAutofit/>
          </a:bodyPr>
          <a:lstStyle>
            <a:lvl1pPr marL="457200" lvl="0" indent="-228600" algn="l">
              <a:spcBef>
                <a:spcPts val="360"/>
              </a:spcBef>
              <a:spcAft>
                <a:spcPts val="0"/>
              </a:spcAft>
              <a:buClr>
                <a:schemeClr val="dk1"/>
              </a:buClr>
              <a:buSzPts val="1800"/>
              <a:buNone/>
              <a:defRPr sz="1800" b="1"/>
            </a:lvl1pPr>
            <a:lvl2pPr marL="914400" lvl="1" indent="-228600" algn="l">
              <a:spcBef>
                <a:spcPts val="300"/>
              </a:spcBef>
              <a:spcAft>
                <a:spcPts val="0"/>
              </a:spcAft>
              <a:buClr>
                <a:schemeClr val="dk1"/>
              </a:buClr>
              <a:buSzPts val="1500"/>
              <a:buNone/>
              <a:defRPr sz="1500" b="1"/>
            </a:lvl2pPr>
            <a:lvl3pPr marL="1371600" lvl="2" indent="-228600" algn="l">
              <a:spcBef>
                <a:spcPts val="270"/>
              </a:spcBef>
              <a:spcAft>
                <a:spcPts val="0"/>
              </a:spcAft>
              <a:buClr>
                <a:schemeClr val="dk1"/>
              </a:buClr>
              <a:buSzPts val="1350"/>
              <a:buNone/>
              <a:defRPr sz="1350" b="1"/>
            </a:lvl3pPr>
            <a:lvl4pPr marL="1828800" lvl="3" indent="-228600" algn="l">
              <a:spcBef>
                <a:spcPts val="240"/>
              </a:spcBef>
              <a:spcAft>
                <a:spcPts val="0"/>
              </a:spcAft>
              <a:buClr>
                <a:schemeClr val="dk1"/>
              </a:buClr>
              <a:buSzPts val="1200"/>
              <a:buNone/>
              <a:defRPr sz="1200" b="1"/>
            </a:lvl4pPr>
            <a:lvl5pPr marL="2286000" lvl="4" indent="-228600" algn="l">
              <a:spcBef>
                <a:spcPts val="240"/>
              </a:spcBef>
              <a:spcAft>
                <a:spcPts val="0"/>
              </a:spcAft>
              <a:buClr>
                <a:schemeClr val="dk1"/>
              </a:buClr>
              <a:buSzPts val="1200"/>
              <a:buNone/>
              <a:defRPr sz="1200" b="1"/>
            </a:lvl5pPr>
            <a:lvl6pPr marL="2743200" lvl="5" indent="-228600" algn="l">
              <a:spcBef>
                <a:spcPts val="240"/>
              </a:spcBef>
              <a:spcAft>
                <a:spcPts val="0"/>
              </a:spcAft>
              <a:buClr>
                <a:schemeClr val="dk1"/>
              </a:buClr>
              <a:buSzPts val="1200"/>
              <a:buNone/>
              <a:defRPr sz="1200" b="1"/>
            </a:lvl6pPr>
            <a:lvl7pPr marL="3200400" lvl="6" indent="-228600" algn="l">
              <a:spcBef>
                <a:spcPts val="240"/>
              </a:spcBef>
              <a:spcAft>
                <a:spcPts val="0"/>
              </a:spcAft>
              <a:buClr>
                <a:schemeClr val="dk1"/>
              </a:buClr>
              <a:buSzPts val="1200"/>
              <a:buNone/>
              <a:defRPr sz="1200" b="1"/>
            </a:lvl7pPr>
            <a:lvl8pPr marL="3657600" lvl="7" indent="-228600" algn="l">
              <a:spcBef>
                <a:spcPts val="240"/>
              </a:spcBef>
              <a:spcAft>
                <a:spcPts val="0"/>
              </a:spcAft>
              <a:buClr>
                <a:schemeClr val="dk1"/>
              </a:buClr>
              <a:buSzPts val="1200"/>
              <a:buNone/>
              <a:defRPr sz="1200" b="1"/>
            </a:lvl8pPr>
            <a:lvl9pPr marL="4114800" lvl="8" indent="-228600" algn="l">
              <a:spcBef>
                <a:spcPts val="240"/>
              </a:spcBef>
              <a:spcAft>
                <a:spcPts val="0"/>
              </a:spcAft>
              <a:buClr>
                <a:schemeClr val="dk1"/>
              </a:buClr>
              <a:buSzPts val="1200"/>
              <a:buNone/>
              <a:defRPr sz="1200" b="1"/>
            </a:lvl9pPr>
          </a:lstStyle>
          <a:p>
            <a:endParaRPr/>
          </a:p>
        </p:txBody>
      </p:sp>
      <p:sp>
        <p:nvSpPr>
          <p:cNvPr id="43" name="Google Shape;43;p12"/>
          <p:cNvSpPr txBox="1">
            <a:spLocks noGrp="1"/>
          </p:cNvSpPr>
          <p:nvPr>
            <p:ph type="body" idx="2"/>
          </p:nvPr>
        </p:nvSpPr>
        <p:spPr>
          <a:xfrm>
            <a:off x="457200" y="1631156"/>
            <a:ext cx="4040188" cy="2963466"/>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sz="1800"/>
            </a:lvl1pPr>
            <a:lvl2pPr marL="914400" lvl="1" indent="-323850" algn="l">
              <a:spcBef>
                <a:spcPts val="300"/>
              </a:spcBef>
              <a:spcAft>
                <a:spcPts val="0"/>
              </a:spcAft>
              <a:buClr>
                <a:schemeClr val="dk1"/>
              </a:buClr>
              <a:buSzPts val="1500"/>
              <a:buChar char="–"/>
              <a:defRPr sz="1500"/>
            </a:lvl2pPr>
            <a:lvl3pPr marL="1371600" lvl="2" indent="-314325" algn="l">
              <a:spcBef>
                <a:spcPts val="270"/>
              </a:spcBef>
              <a:spcAft>
                <a:spcPts val="0"/>
              </a:spcAft>
              <a:buClr>
                <a:schemeClr val="dk1"/>
              </a:buClr>
              <a:buSzPts val="1350"/>
              <a:buChar char="•"/>
              <a:defRPr sz="1350"/>
            </a:lvl3pPr>
            <a:lvl4pPr marL="1828800" lvl="3" indent="-304800" algn="l">
              <a:spcBef>
                <a:spcPts val="240"/>
              </a:spcBef>
              <a:spcAft>
                <a:spcPts val="0"/>
              </a:spcAft>
              <a:buClr>
                <a:schemeClr val="dk1"/>
              </a:buClr>
              <a:buSzPts val="1200"/>
              <a:buChar char="–"/>
              <a:defRPr sz="1200"/>
            </a:lvl4pPr>
            <a:lvl5pPr marL="2286000" lvl="4" indent="-304800" algn="l">
              <a:spcBef>
                <a:spcPts val="240"/>
              </a:spcBef>
              <a:spcAft>
                <a:spcPts val="0"/>
              </a:spcAft>
              <a:buClr>
                <a:schemeClr val="dk1"/>
              </a:buClr>
              <a:buSzPts val="1200"/>
              <a:buChar char="»"/>
              <a:defRPr sz="1200"/>
            </a:lvl5pPr>
            <a:lvl6pPr marL="2743200" lvl="5" indent="-304800" algn="l">
              <a:spcBef>
                <a:spcPts val="240"/>
              </a:spcBef>
              <a:spcAft>
                <a:spcPts val="0"/>
              </a:spcAft>
              <a:buClr>
                <a:schemeClr val="dk1"/>
              </a:buClr>
              <a:buSzPts val="1200"/>
              <a:buChar char="•"/>
              <a:defRPr sz="1200"/>
            </a:lvl6pPr>
            <a:lvl7pPr marL="3200400" lvl="6" indent="-304800" algn="l">
              <a:spcBef>
                <a:spcPts val="240"/>
              </a:spcBef>
              <a:spcAft>
                <a:spcPts val="0"/>
              </a:spcAft>
              <a:buClr>
                <a:schemeClr val="dk1"/>
              </a:buClr>
              <a:buSzPts val="1200"/>
              <a:buChar char="•"/>
              <a:defRPr sz="1200"/>
            </a:lvl7pPr>
            <a:lvl8pPr marL="3657600" lvl="7" indent="-304800" algn="l">
              <a:spcBef>
                <a:spcPts val="240"/>
              </a:spcBef>
              <a:spcAft>
                <a:spcPts val="0"/>
              </a:spcAft>
              <a:buClr>
                <a:schemeClr val="dk1"/>
              </a:buClr>
              <a:buSzPts val="1200"/>
              <a:buChar char="•"/>
              <a:defRPr sz="1200"/>
            </a:lvl8pPr>
            <a:lvl9pPr marL="4114800" lvl="8" indent="-304800" algn="l">
              <a:spcBef>
                <a:spcPts val="240"/>
              </a:spcBef>
              <a:spcAft>
                <a:spcPts val="0"/>
              </a:spcAft>
              <a:buClr>
                <a:schemeClr val="dk1"/>
              </a:buClr>
              <a:buSzPts val="1200"/>
              <a:buChar char="•"/>
              <a:defRPr sz="1200"/>
            </a:lvl9pPr>
          </a:lstStyle>
          <a:p>
            <a:endParaRPr/>
          </a:p>
        </p:txBody>
      </p:sp>
      <p:sp>
        <p:nvSpPr>
          <p:cNvPr id="44" name="Google Shape;44;p12"/>
          <p:cNvSpPr txBox="1">
            <a:spLocks noGrp="1"/>
          </p:cNvSpPr>
          <p:nvPr>
            <p:ph type="body" idx="3"/>
          </p:nvPr>
        </p:nvSpPr>
        <p:spPr>
          <a:xfrm>
            <a:off x="4645026" y="1151335"/>
            <a:ext cx="4041775" cy="479822"/>
          </a:xfrm>
          <a:prstGeom prst="rect">
            <a:avLst/>
          </a:prstGeom>
          <a:noFill/>
          <a:ln>
            <a:noFill/>
          </a:ln>
        </p:spPr>
        <p:txBody>
          <a:bodyPr spcFirstLastPara="1" wrap="square" lIns="91425" tIns="45700" rIns="91425" bIns="45700" anchor="b" anchorCtr="0">
            <a:normAutofit/>
          </a:bodyPr>
          <a:lstStyle>
            <a:lvl1pPr marL="457200" lvl="0" indent="-228600" algn="l">
              <a:spcBef>
                <a:spcPts val="360"/>
              </a:spcBef>
              <a:spcAft>
                <a:spcPts val="0"/>
              </a:spcAft>
              <a:buClr>
                <a:schemeClr val="dk1"/>
              </a:buClr>
              <a:buSzPts val="1800"/>
              <a:buNone/>
              <a:defRPr sz="1800" b="1"/>
            </a:lvl1pPr>
            <a:lvl2pPr marL="914400" lvl="1" indent="-228600" algn="l">
              <a:spcBef>
                <a:spcPts val="300"/>
              </a:spcBef>
              <a:spcAft>
                <a:spcPts val="0"/>
              </a:spcAft>
              <a:buClr>
                <a:schemeClr val="dk1"/>
              </a:buClr>
              <a:buSzPts val="1500"/>
              <a:buNone/>
              <a:defRPr sz="1500" b="1"/>
            </a:lvl2pPr>
            <a:lvl3pPr marL="1371600" lvl="2" indent="-228600" algn="l">
              <a:spcBef>
                <a:spcPts val="270"/>
              </a:spcBef>
              <a:spcAft>
                <a:spcPts val="0"/>
              </a:spcAft>
              <a:buClr>
                <a:schemeClr val="dk1"/>
              </a:buClr>
              <a:buSzPts val="1350"/>
              <a:buNone/>
              <a:defRPr sz="1350" b="1"/>
            </a:lvl3pPr>
            <a:lvl4pPr marL="1828800" lvl="3" indent="-228600" algn="l">
              <a:spcBef>
                <a:spcPts val="240"/>
              </a:spcBef>
              <a:spcAft>
                <a:spcPts val="0"/>
              </a:spcAft>
              <a:buClr>
                <a:schemeClr val="dk1"/>
              </a:buClr>
              <a:buSzPts val="1200"/>
              <a:buNone/>
              <a:defRPr sz="1200" b="1"/>
            </a:lvl4pPr>
            <a:lvl5pPr marL="2286000" lvl="4" indent="-228600" algn="l">
              <a:spcBef>
                <a:spcPts val="240"/>
              </a:spcBef>
              <a:spcAft>
                <a:spcPts val="0"/>
              </a:spcAft>
              <a:buClr>
                <a:schemeClr val="dk1"/>
              </a:buClr>
              <a:buSzPts val="1200"/>
              <a:buNone/>
              <a:defRPr sz="1200" b="1"/>
            </a:lvl5pPr>
            <a:lvl6pPr marL="2743200" lvl="5" indent="-228600" algn="l">
              <a:spcBef>
                <a:spcPts val="240"/>
              </a:spcBef>
              <a:spcAft>
                <a:spcPts val="0"/>
              </a:spcAft>
              <a:buClr>
                <a:schemeClr val="dk1"/>
              </a:buClr>
              <a:buSzPts val="1200"/>
              <a:buNone/>
              <a:defRPr sz="1200" b="1"/>
            </a:lvl6pPr>
            <a:lvl7pPr marL="3200400" lvl="6" indent="-228600" algn="l">
              <a:spcBef>
                <a:spcPts val="240"/>
              </a:spcBef>
              <a:spcAft>
                <a:spcPts val="0"/>
              </a:spcAft>
              <a:buClr>
                <a:schemeClr val="dk1"/>
              </a:buClr>
              <a:buSzPts val="1200"/>
              <a:buNone/>
              <a:defRPr sz="1200" b="1"/>
            </a:lvl7pPr>
            <a:lvl8pPr marL="3657600" lvl="7" indent="-228600" algn="l">
              <a:spcBef>
                <a:spcPts val="240"/>
              </a:spcBef>
              <a:spcAft>
                <a:spcPts val="0"/>
              </a:spcAft>
              <a:buClr>
                <a:schemeClr val="dk1"/>
              </a:buClr>
              <a:buSzPts val="1200"/>
              <a:buNone/>
              <a:defRPr sz="1200" b="1"/>
            </a:lvl8pPr>
            <a:lvl9pPr marL="4114800" lvl="8" indent="-228600" algn="l">
              <a:spcBef>
                <a:spcPts val="240"/>
              </a:spcBef>
              <a:spcAft>
                <a:spcPts val="0"/>
              </a:spcAft>
              <a:buClr>
                <a:schemeClr val="dk1"/>
              </a:buClr>
              <a:buSzPts val="1200"/>
              <a:buNone/>
              <a:defRPr sz="1200" b="1"/>
            </a:lvl9pPr>
          </a:lstStyle>
          <a:p>
            <a:endParaRPr/>
          </a:p>
        </p:txBody>
      </p:sp>
      <p:sp>
        <p:nvSpPr>
          <p:cNvPr id="45" name="Google Shape;45;p12"/>
          <p:cNvSpPr txBox="1">
            <a:spLocks noGrp="1"/>
          </p:cNvSpPr>
          <p:nvPr>
            <p:ph type="body" idx="4"/>
          </p:nvPr>
        </p:nvSpPr>
        <p:spPr>
          <a:xfrm>
            <a:off x="4645026" y="1631156"/>
            <a:ext cx="4041775" cy="2963466"/>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sz="1800"/>
            </a:lvl1pPr>
            <a:lvl2pPr marL="914400" lvl="1" indent="-323850" algn="l">
              <a:spcBef>
                <a:spcPts val="300"/>
              </a:spcBef>
              <a:spcAft>
                <a:spcPts val="0"/>
              </a:spcAft>
              <a:buClr>
                <a:schemeClr val="dk1"/>
              </a:buClr>
              <a:buSzPts val="1500"/>
              <a:buChar char="–"/>
              <a:defRPr sz="1500"/>
            </a:lvl2pPr>
            <a:lvl3pPr marL="1371600" lvl="2" indent="-314325" algn="l">
              <a:spcBef>
                <a:spcPts val="270"/>
              </a:spcBef>
              <a:spcAft>
                <a:spcPts val="0"/>
              </a:spcAft>
              <a:buClr>
                <a:schemeClr val="dk1"/>
              </a:buClr>
              <a:buSzPts val="1350"/>
              <a:buChar char="•"/>
              <a:defRPr sz="1350"/>
            </a:lvl3pPr>
            <a:lvl4pPr marL="1828800" lvl="3" indent="-304800" algn="l">
              <a:spcBef>
                <a:spcPts val="240"/>
              </a:spcBef>
              <a:spcAft>
                <a:spcPts val="0"/>
              </a:spcAft>
              <a:buClr>
                <a:schemeClr val="dk1"/>
              </a:buClr>
              <a:buSzPts val="1200"/>
              <a:buChar char="–"/>
              <a:defRPr sz="1200"/>
            </a:lvl4pPr>
            <a:lvl5pPr marL="2286000" lvl="4" indent="-304800" algn="l">
              <a:spcBef>
                <a:spcPts val="240"/>
              </a:spcBef>
              <a:spcAft>
                <a:spcPts val="0"/>
              </a:spcAft>
              <a:buClr>
                <a:schemeClr val="dk1"/>
              </a:buClr>
              <a:buSzPts val="1200"/>
              <a:buChar char="»"/>
              <a:defRPr sz="1200"/>
            </a:lvl5pPr>
            <a:lvl6pPr marL="2743200" lvl="5" indent="-304800" algn="l">
              <a:spcBef>
                <a:spcPts val="240"/>
              </a:spcBef>
              <a:spcAft>
                <a:spcPts val="0"/>
              </a:spcAft>
              <a:buClr>
                <a:schemeClr val="dk1"/>
              </a:buClr>
              <a:buSzPts val="1200"/>
              <a:buChar char="•"/>
              <a:defRPr sz="1200"/>
            </a:lvl6pPr>
            <a:lvl7pPr marL="3200400" lvl="6" indent="-304800" algn="l">
              <a:spcBef>
                <a:spcPts val="240"/>
              </a:spcBef>
              <a:spcAft>
                <a:spcPts val="0"/>
              </a:spcAft>
              <a:buClr>
                <a:schemeClr val="dk1"/>
              </a:buClr>
              <a:buSzPts val="1200"/>
              <a:buChar char="•"/>
              <a:defRPr sz="1200"/>
            </a:lvl7pPr>
            <a:lvl8pPr marL="3657600" lvl="7" indent="-304800" algn="l">
              <a:spcBef>
                <a:spcPts val="240"/>
              </a:spcBef>
              <a:spcAft>
                <a:spcPts val="0"/>
              </a:spcAft>
              <a:buClr>
                <a:schemeClr val="dk1"/>
              </a:buClr>
              <a:buSzPts val="1200"/>
              <a:buChar char="•"/>
              <a:defRPr sz="1200"/>
            </a:lvl8pPr>
            <a:lvl9pPr marL="4114800" lvl="8" indent="-304800" algn="l">
              <a:spcBef>
                <a:spcPts val="240"/>
              </a:spcBef>
              <a:spcAft>
                <a:spcPts val="0"/>
              </a:spcAft>
              <a:buClr>
                <a:schemeClr val="dk1"/>
              </a:buClr>
              <a:buSzPts val="1200"/>
              <a:buChar char="•"/>
              <a:defRPr sz="1200"/>
            </a:lvl9pPr>
          </a:lstStyle>
          <a:p>
            <a:endParaRPr/>
          </a:p>
        </p:txBody>
      </p:sp>
      <p:sp>
        <p:nvSpPr>
          <p:cNvPr id="46" name="Google Shape;46;p12"/>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2"/>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2"/>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3"/>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3"/>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3"/>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3"/>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4"/>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4"/>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4"/>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457201" y="204787"/>
            <a:ext cx="3008313" cy="8715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1500"/>
              <a:buFont typeface="Calibri"/>
              <a:buNone/>
              <a:defRPr sz="15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5"/>
          <p:cNvSpPr txBox="1">
            <a:spLocks noGrp="1"/>
          </p:cNvSpPr>
          <p:nvPr>
            <p:ph type="body" idx="1"/>
          </p:nvPr>
        </p:nvSpPr>
        <p:spPr>
          <a:xfrm>
            <a:off x="3575050" y="204788"/>
            <a:ext cx="5111750" cy="4389835"/>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61950" algn="l">
              <a:spcBef>
                <a:spcPts val="420"/>
              </a:spcBef>
              <a:spcAft>
                <a:spcPts val="0"/>
              </a:spcAft>
              <a:buClr>
                <a:schemeClr val="dk1"/>
              </a:buClr>
              <a:buSzPts val="2100"/>
              <a:buChar char="–"/>
              <a:defRPr sz="2100"/>
            </a:lvl2pPr>
            <a:lvl3pPr marL="1371600" lvl="2" indent="-342900" algn="l">
              <a:spcBef>
                <a:spcPts val="360"/>
              </a:spcBef>
              <a:spcAft>
                <a:spcPts val="0"/>
              </a:spcAft>
              <a:buClr>
                <a:schemeClr val="dk1"/>
              </a:buClr>
              <a:buSzPts val="1800"/>
              <a:buChar char="•"/>
              <a:defRPr sz="1800"/>
            </a:lvl3pPr>
            <a:lvl4pPr marL="1828800" lvl="3" indent="-323850" algn="l">
              <a:spcBef>
                <a:spcPts val="300"/>
              </a:spcBef>
              <a:spcAft>
                <a:spcPts val="0"/>
              </a:spcAft>
              <a:buClr>
                <a:schemeClr val="dk1"/>
              </a:buClr>
              <a:buSzPts val="1500"/>
              <a:buChar char="–"/>
              <a:defRPr sz="1500"/>
            </a:lvl4pPr>
            <a:lvl5pPr marL="2286000" lvl="4" indent="-323850" algn="l">
              <a:spcBef>
                <a:spcPts val="300"/>
              </a:spcBef>
              <a:spcAft>
                <a:spcPts val="0"/>
              </a:spcAft>
              <a:buClr>
                <a:schemeClr val="dk1"/>
              </a:buClr>
              <a:buSzPts val="1500"/>
              <a:buChar char="»"/>
              <a:defRPr sz="1500"/>
            </a:lvl5pPr>
            <a:lvl6pPr marL="2743200" lvl="5" indent="-323850" algn="l">
              <a:spcBef>
                <a:spcPts val="300"/>
              </a:spcBef>
              <a:spcAft>
                <a:spcPts val="0"/>
              </a:spcAft>
              <a:buClr>
                <a:schemeClr val="dk1"/>
              </a:buClr>
              <a:buSzPts val="1500"/>
              <a:buChar char="•"/>
              <a:defRPr sz="1500"/>
            </a:lvl6pPr>
            <a:lvl7pPr marL="3200400" lvl="6" indent="-323850" algn="l">
              <a:spcBef>
                <a:spcPts val="300"/>
              </a:spcBef>
              <a:spcAft>
                <a:spcPts val="0"/>
              </a:spcAft>
              <a:buClr>
                <a:schemeClr val="dk1"/>
              </a:buClr>
              <a:buSzPts val="1500"/>
              <a:buChar char="•"/>
              <a:defRPr sz="1500"/>
            </a:lvl7pPr>
            <a:lvl8pPr marL="3657600" lvl="7" indent="-323850" algn="l">
              <a:spcBef>
                <a:spcPts val="300"/>
              </a:spcBef>
              <a:spcAft>
                <a:spcPts val="0"/>
              </a:spcAft>
              <a:buClr>
                <a:schemeClr val="dk1"/>
              </a:buClr>
              <a:buSzPts val="1500"/>
              <a:buChar char="•"/>
              <a:defRPr sz="1500"/>
            </a:lvl8pPr>
            <a:lvl9pPr marL="4114800" lvl="8" indent="-323850" algn="l">
              <a:spcBef>
                <a:spcPts val="300"/>
              </a:spcBef>
              <a:spcAft>
                <a:spcPts val="0"/>
              </a:spcAft>
              <a:buClr>
                <a:schemeClr val="dk1"/>
              </a:buClr>
              <a:buSzPts val="1500"/>
              <a:buChar char="•"/>
              <a:defRPr sz="1500"/>
            </a:lvl9pPr>
          </a:lstStyle>
          <a:p>
            <a:endParaRPr/>
          </a:p>
        </p:txBody>
      </p:sp>
      <p:sp>
        <p:nvSpPr>
          <p:cNvPr id="61" name="Google Shape;61;p15"/>
          <p:cNvSpPr txBox="1">
            <a:spLocks noGrp="1"/>
          </p:cNvSpPr>
          <p:nvPr>
            <p:ph type="body" idx="2"/>
          </p:nvPr>
        </p:nvSpPr>
        <p:spPr>
          <a:xfrm>
            <a:off x="457201" y="1076326"/>
            <a:ext cx="3008313" cy="3518297"/>
          </a:xfrm>
          <a:prstGeom prst="rect">
            <a:avLst/>
          </a:prstGeom>
          <a:noFill/>
          <a:ln>
            <a:noFill/>
          </a:ln>
        </p:spPr>
        <p:txBody>
          <a:bodyPr spcFirstLastPara="1" wrap="square" lIns="91425" tIns="45700" rIns="91425" bIns="45700" anchor="t" anchorCtr="0">
            <a:normAutofit/>
          </a:bodyPr>
          <a:lstStyle>
            <a:lvl1pPr marL="457200" lvl="0" indent="-228600" algn="l">
              <a:spcBef>
                <a:spcPts val="210"/>
              </a:spcBef>
              <a:spcAft>
                <a:spcPts val="0"/>
              </a:spcAft>
              <a:buClr>
                <a:schemeClr val="dk1"/>
              </a:buClr>
              <a:buSzPts val="1050"/>
              <a:buNone/>
              <a:defRPr sz="1050"/>
            </a:lvl1pPr>
            <a:lvl2pPr marL="914400" lvl="1" indent="-228600" algn="l">
              <a:spcBef>
                <a:spcPts val="180"/>
              </a:spcBef>
              <a:spcAft>
                <a:spcPts val="0"/>
              </a:spcAft>
              <a:buClr>
                <a:schemeClr val="dk1"/>
              </a:buClr>
              <a:buSzPts val="900"/>
              <a:buNone/>
              <a:defRPr sz="900"/>
            </a:lvl2pPr>
            <a:lvl3pPr marL="1371600" lvl="2" indent="-228600" algn="l">
              <a:spcBef>
                <a:spcPts val="150"/>
              </a:spcBef>
              <a:spcAft>
                <a:spcPts val="0"/>
              </a:spcAft>
              <a:buClr>
                <a:schemeClr val="dk1"/>
              </a:buClr>
              <a:buSzPts val="750"/>
              <a:buNone/>
              <a:defRPr sz="750"/>
            </a:lvl3pPr>
            <a:lvl4pPr marL="1828800" lvl="3" indent="-228600" algn="l">
              <a:spcBef>
                <a:spcPts val="135"/>
              </a:spcBef>
              <a:spcAft>
                <a:spcPts val="0"/>
              </a:spcAft>
              <a:buClr>
                <a:schemeClr val="dk1"/>
              </a:buClr>
              <a:buSzPts val="675"/>
              <a:buNone/>
              <a:defRPr sz="675"/>
            </a:lvl4pPr>
            <a:lvl5pPr marL="2286000" lvl="4" indent="-228600" algn="l">
              <a:spcBef>
                <a:spcPts val="135"/>
              </a:spcBef>
              <a:spcAft>
                <a:spcPts val="0"/>
              </a:spcAft>
              <a:buClr>
                <a:schemeClr val="dk1"/>
              </a:buClr>
              <a:buSzPts val="675"/>
              <a:buNone/>
              <a:defRPr sz="675"/>
            </a:lvl5pPr>
            <a:lvl6pPr marL="2743200" lvl="5" indent="-228600" algn="l">
              <a:spcBef>
                <a:spcPts val="135"/>
              </a:spcBef>
              <a:spcAft>
                <a:spcPts val="0"/>
              </a:spcAft>
              <a:buClr>
                <a:schemeClr val="dk1"/>
              </a:buClr>
              <a:buSzPts val="675"/>
              <a:buNone/>
              <a:defRPr sz="675"/>
            </a:lvl6pPr>
            <a:lvl7pPr marL="3200400" lvl="6" indent="-228600" algn="l">
              <a:spcBef>
                <a:spcPts val="135"/>
              </a:spcBef>
              <a:spcAft>
                <a:spcPts val="0"/>
              </a:spcAft>
              <a:buClr>
                <a:schemeClr val="dk1"/>
              </a:buClr>
              <a:buSzPts val="675"/>
              <a:buNone/>
              <a:defRPr sz="675"/>
            </a:lvl7pPr>
            <a:lvl8pPr marL="3657600" lvl="7" indent="-228600" algn="l">
              <a:spcBef>
                <a:spcPts val="135"/>
              </a:spcBef>
              <a:spcAft>
                <a:spcPts val="0"/>
              </a:spcAft>
              <a:buClr>
                <a:schemeClr val="dk1"/>
              </a:buClr>
              <a:buSzPts val="675"/>
              <a:buNone/>
              <a:defRPr sz="675"/>
            </a:lvl8pPr>
            <a:lvl9pPr marL="4114800" lvl="8" indent="-228600" algn="l">
              <a:spcBef>
                <a:spcPts val="135"/>
              </a:spcBef>
              <a:spcAft>
                <a:spcPts val="0"/>
              </a:spcAft>
              <a:buClr>
                <a:schemeClr val="dk1"/>
              </a:buClr>
              <a:buSzPts val="675"/>
              <a:buNone/>
              <a:defRPr sz="675"/>
            </a:lvl9pPr>
          </a:lstStyle>
          <a:p>
            <a:endParaRPr/>
          </a:p>
        </p:txBody>
      </p:sp>
      <p:sp>
        <p:nvSpPr>
          <p:cNvPr id="62" name="Google Shape;62;p15"/>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5"/>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5"/>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6"/>
          <p:cNvSpPr txBox="1">
            <a:spLocks noGrp="1"/>
          </p:cNvSpPr>
          <p:nvPr>
            <p:ph type="title"/>
          </p:nvPr>
        </p:nvSpPr>
        <p:spPr>
          <a:xfrm>
            <a:off x="1792288" y="3600450"/>
            <a:ext cx="5486400" cy="425054"/>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1500"/>
              <a:buFont typeface="Calibri"/>
              <a:buNone/>
              <a:defRPr sz="15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6"/>
          <p:cNvSpPr>
            <a:spLocks noGrp="1"/>
          </p:cNvSpPr>
          <p:nvPr>
            <p:ph type="pic" idx="2"/>
          </p:nvPr>
        </p:nvSpPr>
        <p:spPr>
          <a:xfrm>
            <a:off x="1792288" y="459581"/>
            <a:ext cx="5486400" cy="3086100"/>
          </a:xfrm>
          <a:prstGeom prst="rect">
            <a:avLst/>
          </a:prstGeom>
          <a:noFill/>
          <a:ln>
            <a:noFill/>
          </a:ln>
        </p:spPr>
      </p:sp>
      <p:sp>
        <p:nvSpPr>
          <p:cNvPr id="68" name="Google Shape;68;p16"/>
          <p:cNvSpPr txBox="1">
            <a:spLocks noGrp="1"/>
          </p:cNvSpPr>
          <p:nvPr>
            <p:ph type="body" idx="1"/>
          </p:nvPr>
        </p:nvSpPr>
        <p:spPr>
          <a:xfrm>
            <a:off x="1792288" y="4025503"/>
            <a:ext cx="5486400" cy="603647"/>
          </a:xfrm>
          <a:prstGeom prst="rect">
            <a:avLst/>
          </a:prstGeom>
          <a:noFill/>
          <a:ln>
            <a:noFill/>
          </a:ln>
        </p:spPr>
        <p:txBody>
          <a:bodyPr spcFirstLastPara="1" wrap="square" lIns="91425" tIns="45700" rIns="91425" bIns="45700" anchor="t" anchorCtr="0">
            <a:normAutofit/>
          </a:bodyPr>
          <a:lstStyle>
            <a:lvl1pPr marL="457200" lvl="0" indent="-228600" algn="l">
              <a:spcBef>
                <a:spcPts val="210"/>
              </a:spcBef>
              <a:spcAft>
                <a:spcPts val="0"/>
              </a:spcAft>
              <a:buClr>
                <a:schemeClr val="dk1"/>
              </a:buClr>
              <a:buSzPts val="1050"/>
              <a:buNone/>
              <a:defRPr sz="1050"/>
            </a:lvl1pPr>
            <a:lvl2pPr marL="914400" lvl="1" indent="-228600" algn="l">
              <a:spcBef>
                <a:spcPts val="180"/>
              </a:spcBef>
              <a:spcAft>
                <a:spcPts val="0"/>
              </a:spcAft>
              <a:buClr>
                <a:schemeClr val="dk1"/>
              </a:buClr>
              <a:buSzPts val="900"/>
              <a:buNone/>
              <a:defRPr sz="900"/>
            </a:lvl2pPr>
            <a:lvl3pPr marL="1371600" lvl="2" indent="-228600" algn="l">
              <a:spcBef>
                <a:spcPts val="150"/>
              </a:spcBef>
              <a:spcAft>
                <a:spcPts val="0"/>
              </a:spcAft>
              <a:buClr>
                <a:schemeClr val="dk1"/>
              </a:buClr>
              <a:buSzPts val="750"/>
              <a:buNone/>
              <a:defRPr sz="750"/>
            </a:lvl3pPr>
            <a:lvl4pPr marL="1828800" lvl="3" indent="-228600" algn="l">
              <a:spcBef>
                <a:spcPts val="135"/>
              </a:spcBef>
              <a:spcAft>
                <a:spcPts val="0"/>
              </a:spcAft>
              <a:buClr>
                <a:schemeClr val="dk1"/>
              </a:buClr>
              <a:buSzPts val="675"/>
              <a:buNone/>
              <a:defRPr sz="675"/>
            </a:lvl4pPr>
            <a:lvl5pPr marL="2286000" lvl="4" indent="-228600" algn="l">
              <a:spcBef>
                <a:spcPts val="135"/>
              </a:spcBef>
              <a:spcAft>
                <a:spcPts val="0"/>
              </a:spcAft>
              <a:buClr>
                <a:schemeClr val="dk1"/>
              </a:buClr>
              <a:buSzPts val="675"/>
              <a:buNone/>
              <a:defRPr sz="675"/>
            </a:lvl5pPr>
            <a:lvl6pPr marL="2743200" lvl="5" indent="-228600" algn="l">
              <a:spcBef>
                <a:spcPts val="135"/>
              </a:spcBef>
              <a:spcAft>
                <a:spcPts val="0"/>
              </a:spcAft>
              <a:buClr>
                <a:schemeClr val="dk1"/>
              </a:buClr>
              <a:buSzPts val="675"/>
              <a:buNone/>
              <a:defRPr sz="675"/>
            </a:lvl6pPr>
            <a:lvl7pPr marL="3200400" lvl="6" indent="-228600" algn="l">
              <a:spcBef>
                <a:spcPts val="135"/>
              </a:spcBef>
              <a:spcAft>
                <a:spcPts val="0"/>
              </a:spcAft>
              <a:buClr>
                <a:schemeClr val="dk1"/>
              </a:buClr>
              <a:buSzPts val="675"/>
              <a:buNone/>
              <a:defRPr sz="675"/>
            </a:lvl7pPr>
            <a:lvl8pPr marL="3657600" lvl="7" indent="-228600" algn="l">
              <a:spcBef>
                <a:spcPts val="135"/>
              </a:spcBef>
              <a:spcAft>
                <a:spcPts val="0"/>
              </a:spcAft>
              <a:buClr>
                <a:schemeClr val="dk1"/>
              </a:buClr>
              <a:buSzPts val="675"/>
              <a:buNone/>
              <a:defRPr sz="675"/>
            </a:lvl8pPr>
            <a:lvl9pPr marL="4114800" lvl="8" indent="-228600" algn="l">
              <a:spcBef>
                <a:spcPts val="135"/>
              </a:spcBef>
              <a:spcAft>
                <a:spcPts val="0"/>
              </a:spcAft>
              <a:buClr>
                <a:schemeClr val="dk1"/>
              </a:buClr>
              <a:buSzPts val="675"/>
              <a:buNone/>
              <a:defRPr sz="675"/>
            </a:lvl9pPr>
          </a:lstStyle>
          <a:p>
            <a:endParaRPr/>
          </a:p>
        </p:txBody>
      </p:sp>
      <p:sp>
        <p:nvSpPr>
          <p:cNvPr id="69" name="Google Shape;69;p16"/>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6"/>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6"/>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
          <p:cNvSpPr txBox="1">
            <a:spLocks noGrp="1"/>
          </p:cNvSpPr>
          <p:nvPr>
            <p:ph type="body" idx="1"/>
          </p:nvPr>
        </p:nvSpPr>
        <p:spPr>
          <a:xfrm>
            <a:off x="457200" y="1200151"/>
            <a:ext cx="8229600" cy="3394472"/>
          </a:xfrm>
          <a:prstGeom prst="rect">
            <a:avLst/>
          </a:prstGeom>
          <a:noFill/>
          <a:ln>
            <a:noFill/>
          </a:ln>
        </p:spPr>
        <p:txBody>
          <a:bodyPr spcFirstLastPara="1" wrap="square" lIns="91425" tIns="45700" rIns="91425" bIns="45700" anchor="t" anchorCtr="0">
            <a:normAutofit/>
          </a:bodyPr>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61950" algn="l" rtl="0">
              <a:spcBef>
                <a:spcPts val="42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12" name="Google Shape;12;p7"/>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7"/>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7"/>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hyperlink" Target="https://webportal.systemdynamics.org/"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hyperlink" Target="https://isdc.systemdynamics.org/" TargetMode="External"/><Relationship Id="rId4" Type="http://schemas.openxmlformats.org/officeDocument/2006/relationships/hyperlink" Target="https://systemdynamics.org/events/list/?tribe_eventcategory%5B0%5D=13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txBox="1">
            <a:spLocks noGrp="1"/>
          </p:cNvSpPr>
          <p:nvPr>
            <p:ph type="ctrTitle"/>
          </p:nvPr>
        </p:nvSpPr>
        <p:spPr>
          <a:xfrm>
            <a:off x="985192" y="1650610"/>
            <a:ext cx="6942435" cy="1102519"/>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rgbClr val="343A40"/>
              </a:buClr>
              <a:buSzPct val="122222"/>
              <a:buFont typeface="Calibri"/>
              <a:buNone/>
            </a:pPr>
            <a:r>
              <a:rPr lang="en-US" sz="2400" dirty="0">
                <a:solidFill>
                  <a:srgbClr val="343A40"/>
                </a:solidFill>
              </a:rPr>
              <a:t>Designing investment strategies for a regionally self-sufficient healthcare system in South Korea: </a:t>
            </a:r>
            <a:br>
              <a:rPr lang="en-US" sz="2400" dirty="0">
                <a:solidFill>
                  <a:srgbClr val="343A40"/>
                </a:solidFill>
              </a:rPr>
            </a:br>
            <a:r>
              <a:rPr lang="en-US" sz="2400" dirty="0">
                <a:solidFill>
                  <a:srgbClr val="343A40"/>
                </a:solidFill>
              </a:rPr>
              <a:t>An agent-based modeling and simulation approach</a:t>
            </a:r>
            <a:endParaRPr sz="1800" dirty="0">
              <a:solidFill>
                <a:srgbClr val="343A40"/>
              </a:solidFill>
            </a:endParaRPr>
          </a:p>
        </p:txBody>
      </p:sp>
      <p:sp>
        <p:nvSpPr>
          <p:cNvPr id="91" name="Google Shape;91;p1"/>
          <p:cNvSpPr txBox="1"/>
          <p:nvPr/>
        </p:nvSpPr>
        <p:spPr>
          <a:xfrm>
            <a:off x="8458200" y="4474518"/>
            <a:ext cx="800100"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0" i="0" u="none" strike="noStrike" cap="none">
                <a:solidFill>
                  <a:schemeClr val="dk1"/>
                </a:solidFill>
                <a:latin typeface="Calibri"/>
                <a:ea typeface="Calibri"/>
                <a:cs typeface="Calibri"/>
                <a:sym typeface="Calibri"/>
              </a:rPr>
              <a:t>0:00-0:30</a:t>
            </a:r>
            <a:endParaRPr/>
          </a:p>
        </p:txBody>
      </p:sp>
      <p:sp>
        <p:nvSpPr>
          <p:cNvPr id="92" name="Google Shape;92;p1"/>
          <p:cNvSpPr txBox="1"/>
          <p:nvPr/>
        </p:nvSpPr>
        <p:spPr>
          <a:xfrm>
            <a:off x="4229100" y="372502"/>
            <a:ext cx="3486150" cy="46166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2400" i="1">
                <a:solidFill>
                  <a:srgbClr val="B2214D"/>
                </a:solidFill>
                <a:latin typeface="Calibri"/>
                <a:ea typeface="Calibri"/>
                <a:cs typeface="Calibri"/>
                <a:sym typeface="Calibri"/>
              </a:rPr>
              <a:t>Online Poster Presentation</a:t>
            </a:r>
            <a:endParaRPr sz="2400" i="1">
              <a:solidFill>
                <a:srgbClr val="B2214D"/>
              </a:solidFill>
              <a:latin typeface="Calibri"/>
              <a:ea typeface="Calibri"/>
              <a:cs typeface="Calibri"/>
              <a:sym typeface="Calibri"/>
            </a:endParaRPr>
          </a:p>
        </p:txBody>
      </p:sp>
      <p:grpSp>
        <p:nvGrpSpPr>
          <p:cNvPr id="93" name="Google Shape;93;p1"/>
          <p:cNvGrpSpPr/>
          <p:nvPr/>
        </p:nvGrpSpPr>
        <p:grpSpPr>
          <a:xfrm>
            <a:off x="0" y="4657189"/>
            <a:ext cx="9144000" cy="675443"/>
            <a:chOff x="0" y="4657189"/>
            <a:chExt cx="9144000" cy="675443"/>
          </a:xfrm>
        </p:grpSpPr>
        <p:grpSp>
          <p:nvGrpSpPr>
            <p:cNvPr id="94" name="Google Shape;94;p1"/>
            <p:cNvGrpSpPr/>
            <p:nvPr/>
          </p:nvGrpSpPr>
          <p:grpSpPr>
            <a:xfrm>
              <a:off x="0" y="4657189"/>
              <a:ext cx="9144000" cy="675443"/>
              <a:chOff x="0" y="4657189"/>
              <a:chExt cx="9144000" cy="675443"/>
            </a:xfrm>
          </p:grpSpPr>
          <p:sp>
            <p:nvSpPr>
              <p:cNvPr id="95" name="Google Shape;95;p1"/>
              <p:cNvSpPr/>
              <p:nvPr/>
            </p:nvSpPr>
            <p:spPr>
              <a:xfrm>
                <a:off x="0" y="4657189"/>
                <a:ext cx="9144000" cy="530657"/>
              </a:xfrm>
              <a:prstGeom prst="roundRect">
                <a:avLst>
                  <a:gd name="adj" fmla="val 16667"/>
                </a:avLst>
              </a:prstGeom>
              <a:solidFill>
                <a:srgbClr val="343A4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C4C4C4"/>
                  </a:solidFill>
                  <a:latin typeface="Calibri"/>
                  <a:ea typeface="Calibri"/>
                  <a:cs typeface="Calibri"/>
                  <a:sym typeface="Calibri"/>
                </a:endParaRPr>
              </a:p>
            </p:txBody>
          </p:sp>
          <p:sp>
            <p:nvSpPr>
              <p:cNvPr id="96" name="Google Shape;96;p1"/>
              <p:cNvSpPr txBox="1"/>
              <p:nvPr/>
            </p:nvSpPr>
            <p:spPr>
              <a:xfrm>
                <a:off x="2286000" y="4740101"/>
                <a:ext cx="559375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1"/>
                    </a:solidFill>
                    <a:latin typeface="Avenir"/>
                    <a:ea typeface="Avenir"/>
                    <a:cs typeface="Avenir"/>
                    <a:sym typeface="Avenir"/>
                  </a:rPr>
                  <a:t>THE 44</a:t>
                </a:r>
                <a:r>
                  <a:rPr lang="en-US" sz="900" baseline="30000">
                    <a:solidFill>
                      <a:schemeClr val="lt1"/>
                    </a:solidFill>
                    <a:latin typeface="Avenir"/>
                    <a:ea typeface="Avenir"/>
                    <a:cs typeface="Avenir"/>
                    <a:sym typeface="Avenir"/>
                  </a:rPr>
                  <a:t>TH</a:t>
                </a:r>
                <a:r>
                  <a:rPr lang="en-US" sz="900">
                    <a:solidFill>
                      <a:schemeClr val="lt1"/>
                    </a:solidFill>
                    <a:latin typeface="Avenir"/>
                    <a:ea typeface="Avenir"/>
                    <a:cs typeface="Avenir"/>
                    <a:sym typeface="Avenir"/>
                  </a:rPr>
                  <a:t> INTERNATIONAL SYSTEM DYNAMICS CONFERENCE</a:t>
                </a:r>
                <a:endParaRPr/>
              </a:p>
              <a:p>
                <a:pPr marL="0" marR="0" lvl="0" indent="0" algn="r" rtl="0">
                  <a:spcBef>
                    <a:spcPts val="0"/>
                  </a:spcBef>
                  <a:spcAft>
                    <a:spcPts val="0"/>
                  </a:spcAft>
                  <a:buNone/>
                </a:pPr>
                <a:r>
                  <a:rPr lang="en-US" sz="900">
                    <a:solidFill>
                      <a:schemeClr val="lt1"/>
                    </a:solidFill>
                    <a:latin typeface="Avenir"/>
                    <a:ea typeface="Avenir"/>
                    <a:cs typeface="Avenir"/>
                    <a:sym typeface="Avenir"/>
                  </a:rPr>
                  <a:t>Delft, Netherlands and Virtually</a:t>
                </a:r>
                <a:endParaRPr/>
              </a:p>
            </p:txBody>
          </p:sp>
          <p:grpSp>
            <p:nvGrpSpPr>
              <p:cNvPr id="97" name="Google Shape;97;p1"/>
              <p:cNvGrpSpPr/>
              <p:nvPr/>
            </p:nvGrpSpPr>
            <p:grpSpPr>
              <a:xfrm>
                <a:off x="1378548" y="4686300"/>
                <a:ext cx="2107603" cy="646332"/>
                <a:chOff x="1378548" y="4686300"/>
                <a:chExt cx="2107603" cy="646332"/>
              </a:xfrm>
            </p:grpSpPr>
            <p:pic>
              <p:nvPicPr>
                <p:cNvPr id="98" name="Google Shape;98;p1"/>
                <p:cNvPicPr preferRelativeResize="0"/>
                <p:nvPr/>
              </p:nvPicPr>
              <p:blipFill rotWithShape="1">
                <a:blip r:embed="rId3">
                  <a:alphaModFix/>
                </a:blip>
                <a:srcRect/>
                <a:stretch/>
              </p:blipFill>
              <p:spPr>
                <a:xfrm>
                  <a:off x="1378548" y="4691185"/>
                  <a:ext cx="228600" cy="228600"/>
                </a:xfrm>
                <a:prstGeom prst="rect">
                  <a:avLst/>
                </a:prstGeom>
                <a:noFill/>
                <a:ln>
                  <a:noFill/>
                </a:ln>
              </p:spPr>
            </p:pic>
            <p:pic>
              <p:nvPicPr>
                <p:cNvPr id="99" name="Google Shape;99;p1"/>
                <p:cNvPicPr preferRelativeResize="0"/>
                <p:nvPr/>
              </p:nvPicPr>
              <p:blipFill rotWithShape="1">
                <a:blip r:embed="rId4">
                  <a:alphaModFix/>
                </a:blip>
                <a:srcRect/>
                <a:stretch/>
              </p:blipFill>
              <p:spPr>
                <a:xfrm>
                  <a:off x="1657350" y="4686300"/>
                  <a:ext cx="228600" cy="228600"/>
                </a:xfrm>
                <a:prstGeom prst="rect">
                  <a:avLst/>
                </a:prstGeom>
                <a:noFill/>
                <a:ln>
                  <a:noFill/>
                </a:ln>
              </p:spPr>
            </p:pic>
            <p:sp>
              <p:nvSpPr>
                <p:cNvPr id="100" name="Google Shape;100;p1"/>
                <p:cNvSpPr/>
                <p:nvPr/>
              </p:nvSpPr>
              <p:spPr>
                <a:xfrm>
                  <a:off x="1867047" y="4686301"/>
                  <a:ext cx="161910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FFFFFF"/>
                      </a:solidFill>
                      <a:latin typeface="Arial"/>
                      <a:ea typeface="Arial"/>
                      <a:cs typeface="Arial"/>
                      <a:sym typeface="Arial"/>
                    </a:rPr>
                    <a:t>@systemdynamics_</a:t>
                  </a:r>
                  <a:endParaRPr sz="1200">
                    <a:solidFill>
                      <a:schemeClr val="dk1"/>
                    </a:solidFill>
                    <a:latin typeface="Calibri"/>
                    <a:ea typeface="Calibri"/>
                    <a:cs typeface="Calibri"/>
                    <a:sym typeface="Calibri"/>
                  </a:endParaRPr>
                </a:p>
                <a:p>
                  <a:pPr marL="0" marR="0" lvl="0" indent="0" algn="l" rtl="0">
                    <a:spcBef>
                      <a:spcPts val="0"/>
                    </a:spcBef>
                    <a:spcAft>
                      <a:spcPts val="0"/>
                    </a:spcAft>
                    <a:buNone/>
                  </a:pPr>
                  <a:br>
                    <a:rPr lang="en-US" sz="1200">
                      <a:solidFill>
                        <a:schemeClr val="dk1"/>
                      </a:solidFill>
                      <a:latin typeface="Calibri"/>
                      <a:ea typeface="Calibri"/>
                      <a:cs typeface="Calibri"/>
                      <a:sym typeface="Calibri"/>
                    </a:rPr>
                  </a:br>
                  <a:endParaRPr sz="1200">
                    <a:solidFill>
                      <a:schemeClr val="dk1"/>
                    </a:solidFill>
                    <a:latin typeface="Calibri"/>
                    <a:ea typeface="Calibri"/>
                    <a:cs typeface="Calibri"/>
                    <a:sym typeface="Calibri"/>
                  </a:endParaRPr>
                </a:p>
              </p:txBody>
            </p:sp>
          </p:grpSp>
        </p:grpSp>
        <p:sp>
          <p:nvSpPr>
            <p:cNvPr id="101" name="Google Shape;101;p1"/>
            <p:cNvSpPr/>
            <p:nvPr/>
          </p:nvSpPr>
          <p:spPr>
            <a:xfrm>
              <a:off x="1592726" y="4910847"/>
              <a:ext cx="180106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FFFFFF"/>
                  </a:solidFill>
                  <a:latin typeface="Arial"/>
                  <a:ea typeface="Arial"/>
                  <a:cs typeface="Arial"/>
                  <a:sym typeface="Arial"/>
                </a:rPr>
                <a:t>#isdc202</a:t>
              </a:r>
              <a:r>
                <a:rPr lang="en-US" sz="1200">
                  <a:solidFill>
                    <a:srgbClr val="FFFFFF"/>
                  </a:solidFill>
                </a:rPr>
                <a:t>6</a:t>
              </a:r>
              <a:endParaRPr sz="1200">
                <a:solidFill>
                  <a:schemeClr val="dk1"/>
                </a:solidFill>
                <a:latin typeface="Calibri"/>
                <a:ea typeface="Calibri"/>
                <a:cs typeface="Calibri"/>
                <a:sym typeface="Calibri"/>
              </a:endParaRPr>
            </a:p>
          </p:txBody>
        </p:sp>
        <p:pic>
          <p:nvPicPr>
            <p:cNvPr id="102" name="Google Shape;102;p1"/>
            <p:cNvPicPr preferRelativeResize="0"/>
            <p:nvPr/>
          </p:nvPicPr>
          <p:blipFill rotWithShape="1">
            <a:blip r:embed="rId5">
              <a:alphaModFix/>
            </a:blip>
            <a:srcRect/>
            <a:stretch/>
          </p:blipFill>
          <p:spPr>
            <a:xfrm>
              <a:off x="1383556" y="4959976"/>
              <a:ext cx="216644" cy="183524"/>
            </a:xfrm>
            <a:prstGeom prst="rect">
              <a:avLst/>
            </a:prstGeom>
            <a:noFill/>
            <a:ln>
              <a:noFill/>
            </a:ln>
          </p:spPr>
        </p:pic>
      </p:grpSp>
      <p:pic>
        <p:nvPicPr>
          <p:cNvPr id="103" name="Google Shape;103;p1" descr="A logo with text on it&#10;&#10;Description automatically generated"/>
          <p:cNvPicPr preferRelativeResize="0"/>
          <p:nvPr/>
        </p:nvPicPr>
        <p:blipFill rotWithShape="1">
          <a:blip r:embed="rId6">
            <a:alphaModFix/>
          </a:blip>
          <a:srcRect/>
          <a:stretch/>
        </p:blipFill>
        <p:spPr>
          <a:xfrm>
            <a:off x="1342984" y="372502"/>
            <a:ext cx="2143167" cy="997059"/>
          </a:xfrm>
          <a:prstGeom prst="rect">
            <a:avLst/>
          </a:prstGeom>
          <a:noFill/>
          <a:ln>
            <a:noFill/>
          </a:ln>
        </p:spPr>
      </p:pic>
      <p:pic>
        <p:nvPicPr>
          <p:cNvPr id="104" name="Google Shape;104;p1" descr="A computer screen with a person on it&#10;&#10;Description automatically generated"/>
          <p:cNvPicPr preferRelativeResize="0"/>
          <p:nvPr/>
        </p:nvPicPr>
        <p:blipFill rotWithShape="1">
          <a:blip r:embed="rId7">
            <a:alphaModFix/>
          </a:blip>
          <a:srcRect/>
          <a:stretch/>
        </p:blipFill>
        <p:spPr>
          <a:xfrm>
            <a:off x="7200900" y="749507"/>
            <a:ext cx="409211" cy="409211"/>
          </a:xfrm>
          <a:prstGeom prst="rect">
            <a:avLst/>
          </a:prstGeom>
          <a:noFill/>
          <a:ln>
            <a:noFill/>
          </a:ln>
        </p:spPr>
      </p:pic>
      <p:sp>
        <p:nvSpPr>
          <p:cNvPr id="5" name="Subtitle 2">
            <a:extLst>
              <a:ext uri="{FF2B5EF4-FFF2-40B4-BE49-F238E27FC236}">
                <a16:creationId xmlns:a16="http://schemas.microsoft.com/office/drawing/2014/main" id="{22688852-4E54-E0B5-F830-809726054A3D}"/>
              </a:ext>
            </a:extLst>
          </p:cNvPr>
          <p:cNvSpPr txBox="1">
            <a:spLocks/>
          </p:cNvSpPr>
          <p:nvPr/>
        </p:nvSpPr>
        <p:spPr>
          <a:xfrm>
            <a:off x="1349911" y="3007142"/>
            <a:ext cx="6561743" cy="1758919"/>
          </a:xfrm>
          <a:prstGeom prst="rect">
            <a:avLst/>
          </a:prstGeom>
        </p:spPr>
        <p:txBody>
          <a:bodyPr vert="horz" lIns="91440" tIns="45720" rIns="91440" bIns="45720" rtlCol="0">
            <a:normAutofit fontScale="70000" lnSpcReduction="20000"/>
          </a:bodyPr>
          <a:lstStyle>
            <a:lvl1pPr marL="0" indent="0" algn="ctr" defTabSz="6858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1pPr>
            <a:lvl2pPr marL="342900" indent="0" algn="ctr" defTabSz="685800" rtl="0" eaLnBrk="1" latinLnBrk="0" hangingPunct="1">
              <a:spcBef>
                <a:spcPct val="20000"/>
              </a:spcBef>
              <a:buFont typeface="Arial" panose="020B0604020202020204" pitchFamily="34" charset="0"/>
              <a:buNone/>
              <a:defRPr sz="2100" kern="1200">
                <a:solidFill>
                  <a:schemeClr val="tx1">
                    <a:tint val="75000"/>
                  </a:schemeClr>
                </a:solidFill>
                <a:latin typeface="+mn-lt"/>
                <a:ea typeface="+mn-ea"/>
                <a:cs typeface="+mn-cs"/>
              </a:defRPr>
            </a:lvl2pPr>
            <a:lvl3pPr marL="685800" indent="0" algn="ctr" defTabSz="685800" rtl="0" eaLnBrk="1" latinLnBrk="0" hangingPunct="1">
              <a:spcBef>
                <a:spcPct val="20000"/>
              </a:spcBef>
              <a:buFont typeface="Arial" panose="020B0604020202020204" pitchFamily="34" charset="0"/>
              <a:buNone/>
              <a:defRPr sz="1800" kern="1200">
                <a:solidFill>
                  <a:schemeClr val="tx1">
                    <a:tint val="75000"/>
                  </a:schemeClr>
                </a:solidFill>
                <a:latin typeface="+mn-lt"/>
                <a:ea typeface="+mn-ea"/>
                <a:cs typeface="+mn-cs"/>
              </a:defRPr>
            </a:lvl3pPr>
            <a:lvl4pPr marL="1028700" indent="0" algn="ctr" defTabSz="685800" rtl="0" eaLnBrk="1" latinLnBrk="0" hangingPunct="1">
              <a:spcBef>
                <a:spcPct val="20000"/>
              </a:spcBef>
              <a:buFont typeface="Arial" panose="020B0604020202020204" pitchFamily="34" charset="0"/>
              <a:buNone/>
              <a:defRPr sz="1500" kern="1200">
                <a:solidFill>
                  <a:schemeClr val="tx1">
                    <a:tint val="75000"/>
                  </a:schemeClr>
                </a:solidFill>
                <a:latin typeface="+mn-lt"/>
                <a:ea typeface="+mn-ea"/>
                <a:cs typeface="+mn-cs"/>
              </a:defRPr>
            </a:lvl4pPr>
            <a:lvl5pPr marL="1371600" indent="0" algn="ctr" defTabSz="685800" rtl="0" eaLnBrk="1" latinLnBrk="0" hangingPunct="1">
              <a:spcBef>
                <a:spcPct val="20000"/>
              </a:spcBef>
              <a:buFont typeface="Arial" panose="020B0604020202020204" pitchFamily="34" charset="0"/>
              <a:buNone/>
              <a:defRPr sz="1500" kern="1200">
                <a:solidFill>
                  <a:schemeClr val="tx1">
                    <a:tint val="75000"/>
                  </a:schemeClr>
                </a:solidFill>
                <a:latin typeface="+mn-lt"/>
                <a:ea typeface="+mn-ea"/>
                <a:cs typeface="+mn-cs"/>
              </a:defRPr>
            </a:lvl5pPr>
            <a:lvl6pPr marL="1714500" indent="0" algn="ctr" defTabSz="685800" rtl="0" eaLnBrk="1" latinLnBrk="0" hangingPunct="1">
              <a:spcBef>
                <a:spcPct val="20000"/>
              </a:spcBef>
              <a:buFont typeface="Arial" panose="020B0604020202020204" pitchFamily="34" charset="0"/>
              <a:buNone/>
              <a:defRPr sz="1500" kern="1200">
                <a:solidFill>
                  <a:schemeClr val="tx1">
                    <a:tint val="75000"/>
                  </a:schemeClr>
                </a:solidFill>
                <a:latin typeface="+mn-lt"/>
                <a:ea typeface="+mn-ea"/>
                <a:cs typeface="+mn-cs"/>
              </a:defRPr>
            </a:lvl6pPr>
            <a:lvl7pPr marL="2057400" indent="0" algn="ctr" defTabSz="685800" rtl="0" eaLnBrk="1" latinLnBrk="0" hangingPunct="1">
              <a:spcBef>
                <a:spcPct val="20000"/>
              </a:spcBef>
              <a:buFont typeface="Arial" panose="020B0604020202020204" pitchFamily="34" charset="0"/>
              <a:buNone/>
              <a:defRPr sz="1500" kern="1200">
                <a:solidFill>
                  <a:schemeClr val="tx1">
                    <a:tint val="75000"/>
                  </a:schemeClr>
                </a:solidFill>
                <a:latin typeface="+mn-lt"/>
                <a:ea typeface="+mn-ea"/>
                <a:cs typeface="+mn-cs"/>
              </a:defRPr>
            </a:lvl7pPr>
            <a:lvl8pPr marL="2400300" indent="0" algn="ctr" defTabSz="685800" rtl="0" eaLnBrk="1" latinLnBrk="0" hangingPunct="1">
              <a:spcBef>
                <a:spcPct val="20000"/>
              </a:spcBef>
              <a:buFont typeface="Arial" panose="020B0604020202020204" pitchFamily="34" charset="0"/>
              <a:buNone/>
              <a:defRPr sz="1500" kern="1200">
                <a:solidFill>
                  <a:schemeClr val="tx1">
                    <a:tint val="75000"/>
                  </a:schemeClr>
                </a:solidFill>
                <a:latin typeface="+mn-lt"/>
                <a:ea typeface="+mn-ea"/>
                <a:cs typeface="+mn-cs"/>
              </a:defRPr>
            </a:lvl8pPr>
            <a:lvl9pPr marL="2743200" indent="0" algn="ctr" defTabSz="685800" rtl="0" eaLnBrk="1" latinLnBrk="0" hangingPunct="1">
              <a:spcBef>
                <a:spcPct val="20000"/>
              </a:spcBef>
              <a:buFont typeface="Arial" panose="020B0604020202020204" pitchFamily="34" charset="0"/>
              <a:buNone/>
              <a:defRPr sz="1500" kern="1200">
                <a:solidFill>
                  <a:schemeClr val="tx1">
                    <a:tint val="75000"/>
                  </a:schemeClr>
                </a:solidFill>
                <a:latin typeface="+mn-lt"/>
                <a:ea typeface="+mn-ea"/>
                <a:cs typeface="+mn-cs"/>
              </a:defRPr>
            </a:lvl9pPr>
          </a:lstStyle>
          <a:p>
            <a:pPr algn="r">
              <a:lnSpc>
                <a:spcPct val="107000"/>
              </a:lnSpc>
              <a:spcAft>
                <a:spcPts val="800"/>
              </a:spcAft>
            </a:pPr>
            <a:r>
              <a:rPr lang="en-US" sz="1800" b="1" dirty="0">
                <a:solidFill>
                  <a:schemeClr val="tx1"/>
                </a:solidFill>
                <a:latin typeface="Calibri" panose="020F0502020204030204" pitchFamily="34" charset="0"/>
                <a:ea typeface="맑은 고딕" panose="020B0503020000020004" pitchFamily="50" charset="-127"/>
                <a:cs typeface="Times New Roman" panose="02020603050405020304" pitchFamily="18" charset="0"/>
              </a:rPr>
              <a:t>Moo Hyuk Lee</a:t>
            </a:r>
            <a:r>
              <a:rPr lang="en-US" sz="1800" b="1" baseline="30000" dirty="0">
                <a:solidFill>
                  <a:schemeClr val="tx1"/>
                </a:solidFill>
                <a:latin typeface="Calibri" panose="020F0502020204030204" pitchFamily="34" charset="0"/>
                <a:ea typeface="맑은 고딕" panose="020B0503020000020004" pitchFamily="50" charset="-127"/>
                <a:cs typeface="Times New Roman" panose="02020603050405020304" pitchFamily="18" charset="0"/>
              </a:rPr>
              <a:t>1,¶</a:t>
            </a:r>
            <a:r>
              <a:rPr lang="en-US" sz="1800" dirty="0">
                <a:solidFill>
                  <a:schemeClr val="tx1"/>
                </a:solidFill>
                <a:latin typeface="Calibri" panose="020F0502020204030204" pitchFamily="34" charset="0"/>
                <a:ea typeface="맑은 고딕" panose="020B0503020000020004" pitchFamily="50" charset="-127"/>
                <a:cs typeface="Times New Roman" panose="02020603050405020304" pitchFamily="18" charset="0"/>
              </a:rPr>
              <a:t>, Jungwoo Kim</a:t>
            </a:r>
            <a:r>
              <a:rPr lang="en-US" sz="1800" baseline="30000" dirty="0">
                <a:solidFill>
                  <a:schemeClr val="tx1"/>
                </a:solidFill>
                <a:latin typeface="Calibri" panose="020F0502020204030204" pitchFamily="34" charset="0"/>
                <a:ea typeface="맑은 고딕" panose="020B0503020000020004" pitchFamily="50" charset="-127"/>
                <a:cs typeface="Times New Roman" panose="02020603050405020304" pitchFamily="18" charset="0"/>
              </a:rPr>
              <a:t>2,¶</a:t>
            </a:r>
            <a:r>
              <a:rPr lang="en-US" sz="1800" dirty="0">
                <a:solidFill>
                  <a:schemeClr val="tx1"/>
                </a:solidFill>
                <a:latin typeface="Calibri" panose="020F0502020204030204" pitchFamily="34" charset="0"/>
                <a:ea typeface="맑은 고딕" panose="020B0503020000020004" pitchFamily="50" charset="-127"/>
                <a:cs typeface="Times New Roman" panose="02020603050405020304" pitchFamily="18" charset="0"/>
              </a:rPr>
              <a:t>, Ji-Su Lee</a:t>
            </a:r>
            <a:r>
              <a:rPr lang="en-US" sz="1800" baseline="30000" dirty="0">
                <a:solidFill>
                  <a:schemeClr val="tx1"/>
                </a:solidFill>
                <a:latin typeface="Calibri" panose="020F0502020204030204" pitchFamily="34" charset="0"/>
                <a:ea typeface="맑은 고딕" panose="020B0503020000020004" pitchFamily="50" charset="-127"/>
                <a:cs typeface="Times New Roman" panose="02020603050405020304" pitchFamily="18" charset="0"/>
              </a:rPr>
              <a:t>3</a:t>
            </a:r>
            <a:r>
              <a:rPr lang="en-US" sz="1800" dirty="0">
                <a:solidFill>
                  <a:schemeClr val="tx1"/>
                </a:solidFill>
                <a:latin typeface="Calibri" panose="020F0502020204030204" pitchFamily="34" charset="0"/>
                <a:ea typeface="맑은 고딕" panose="020B0503020000020004" pitchFamily="50" charset="-127"/>
                <a:cs typeface="Times New Roman" panose="02020603050405020304" pitchFamily="18" charset="0"/>
              </a:rPr>
              <a:t>,</a:t>
            </a:r>
            <a:r>
              <a:rPr lang="en-US" sz="1800" b="1" dirty="0">
                <a:solidFill>
                  <a:schemeClr val="tx1"/>
                </a:solidFill>
                <a:latin typeface="Calibri" panose="020F0502020204030204" pitchFamily="34" charset="0"/>
                <a:ea typeface="맑은 고딕" panose="020B0503020000020004" pitchFamily="50" charset="-127"/>
                <a:cs typeface="Times New Roman" panose="02020603050405020304" pitchFamily="18" charset="0"/>
              </a:rPr>
              <a:t> </a:t>
            </a:r>
            <a:r>
              <a:rPr lang="en-US" altLang="ko-KR" sz="1800" dirty="0" err="1">
                <a:solidFill>
                  <a:schemeClr val="tx1"/>
                </a:solidFill>
                <a:latin typeface="Calibri" panose="020F0502020204030204" pitchFamily="34" charset="0"/>
                <a:ea typeface="맑은 고딕" panose="020B0503020000020004" pitchFamily="50" charset="-127"/>
                <a:cs typeface="Times New Roman" panose="02020603050405020304" pitchFamily="18" charset="0"/>
              </a:rPr>
              <a:t>Taesik</a:t>
            </a:r>
            <a:r>
              <a:rPr lang="en-US" altLang="ko-KR" sz="1800" dirty="0">
                <a:solidFill>
                  <a:schemeClr val="tx1"/>
                </a:solidFill>
                <a:latin typeface="Calibri" panose="020F0502020204030204" pitchFamily="34" charset="0"/>
                <a:ea typeface="맑은 고딕" panose="020B0503020000020004" pitchFamily="50" charset="-127"/>
                <a:cs typeface="Times New Roman" panose="02020603050405020304" pitchFamily="18" charset="0"/>
              </a:rPr>
              <a:t> Lee</a:t>
            </a:r>
            <a:r>
              <a:rPr lang="en-US" altLang="ko-KR" sz="1800" b="1" baseline="30000" dirty="0">
                <a:solidFill>
                  <a:schemeClr val="tx1"/>
                </a:solidFill>
                <a:latin typeface="Calibri" panose="020F0502020204030204" pitchFamily="34" charset="0"/>
                <a:ea typeface="맑은 고딕" panose="020B0503020000020004" pitchFamily="50" charset="-127"/>
                <a:cs typeface="Times New Roman" panose="02020603050405020304" pitchFamily="18" charset="0"/>
              </a:rPr>
              <a:t>2,3</a:t>
            </a:r>
            <a:r>
              <a:rPr lang="en-US" altLang="ko-KR" sz="1800" dirty="0">
                <a:solidFill>
                  <a:schemeClr val="tx1"/>
                </a:solidFill>
                <a:latin typeface="Calibri" panose="020F0502020204030204" pitchFamily="34" charset="0"/>
                <a:ea typeface="맑은 고딕" panose="020B0503020000020004" pitchFamily="50" charset="-127"/>
                <a:cs typeface="Times New Roman" panose="02020603050405020304" pitchFamily="18" charset="0"/>
              </a:rPr>
              <a:t>, and </a:t>
            </a:r>
            <a:r>
              <a:rPr lang="en-US" sz="1800" dirty="0">
                <a:solidFill>
                  <a:schemeClr val="tx1"/>
                </a:solidFill>
                <a:latin typeface="Calibri" panose="020F0502020204030204" pitchFamily="34" charset="0"/>
                <a:ea typeface="맑은 고딕" panose="020B0503020000020004" pitchFamily="50" charset="-127"/>
                <a:cs typeface="Times New Roman" panose="02020603050405020304" pitchFamily="18" charset="0"/>
              </a:rPr>
              <a:t>Young Kyung Do</a:t>
            </a:r>
            <a:r>
              <a:rPr lang="en-US" sz="1800" b="1" baseline="30000" dirty="0">
                <a:solidFill>
                  <a:schemeClr val="tx1"/>
                </a:solidFill>
                <a:latin typeface="Calibri" panose="020F0502020204030204" pitchFamily="34" charset="0"/>
                <a:ea typeface="맑은 고딕" panose="020B0503020000020004" pitchFamily="50" charset="-127"/>
                <a:cs typeface="Times New Roman" panose="02020603050405020304" pitchFamily="18" charset="0"/>
              </a:rPr>
              <a:t>4,5</a:t>
            </a:r>
            <a:endParaRPr lang="en-US" sz="1800" dirty="0">
              <a:solidFill>
                <a:schemeClr val="tx1"/>
              </a:solidFill>
              <a:latin typeface="Calibri" panose="020F0502020204030204" pitchFamily="34" charset="0"/>
              <a:ea typeface="맑은 고딕" panose="020B0503020000020004" pitchFamily="50" charset="-127"/>
              <a:cs typeface="Times New Roman" panose="02020603050405020304" pitchFamily="18" charset="0"/>
            </a:endParaRPr>
          </a:p>
          <a:p>
            <a:pPr algn="r"/>
            <a:endParaRPr lang="en-US" sz="1500" dirty="0">
              <a:solidFill>
                <a:schemeClr val="tx1"/>
              </a:solidFill>
            </a:endParaRPr>
          </a:p>
          <a:p>
            <a:pPr algn="r"/>
            <a:r>
              <a:rPr lang="en-US" sz="1400" dirty="0">
                <a:solidFill>
                  <a:schemeClr val="tx1"/>
                </a:solidFill>
              </a:rPr>
              <a:t>1 Department of Biomedical Sciences, Seoul National University College of Medicine</a:t>
            </a:r>
          </a:p>
          <a:p>
            <a:pPr algn="r"/>
            <a:r>
              <a:rPr lang="en-US" sz="1400" dirty="0">
                <a:solidFill>
                  <a:schemeClr val="tx1"/>
                </a:solidFill>
              </a:rPr>
              <a:t>2 Department of Industrial &amp; Systems Engineering, Korea Advanced Institute of Science and Technology</a:t>
            </a:r>
          </a:p>
          <a:p>
            <a:pPr algn="r"/>
            <a:r>
              <a:rPr lang="en-US" sz="1400" dirty="0">
                <a:solidFill>
                  <a:schemeClr val="tx1"/>
                </a:solidFill>
              </a:rPr>
              <a:t>3 Graduate School of Data Science, Korea Advanced Institute of Science and Technology </a:t>
            </a:r>
          </a:p>
          <a:p>
            <a:pPr algn="r"/>
            <a:r>
              <a:rPr lang="en-US" altLang="ko-KR" sz="1400" dirty="0">
                <a:solidFill>
                  <a:schemeClr val="tx1"/>
                </a:solidFill>
              </a:rPr>
              <a:t>4 Department of Health Policy and Management, Seoul National University College of Medicine</a:t>
            </a:r>
          </a:p>
          <a:p>
            <a:pPr algn="r"/>
            <a:r>
              <a:rPr lang="en-US" sz="1400" dirty="0">
                <a:solidFill>
                  <a:schemeClr val="tx1"/>
                </a:solidFill>
              </a:rPr>
              <a:t>5 Institute of Health Policy and Management, Seoul National University Medical Research Center</a:t>
            </a:r>
          </a:p>
          <a:p>
            <a:pPr algn="r"/>
            <a:endParaRPr lang="en-US" sz="1300" dirty="0">
              <a:solidFill>
                <a:schemeClr val="tx1"/>
              </a:solidFill>
            </a:endParaRPr>
          </a:p>
          <a:p>
            <a:pPr algn="r"/>
            <a:r>
              <a:rPr lang="en-US" sz="1200" baseline="30000" dirty="0">
                <a:solidFill>
                  <a:schemeClr val="tx1"/>
                </a:solidFill>
                <a:latin typeface="Calibri" panose="020F0502020204030204" pitchFamily="34" charset="0"/>
                <a:ea typeface="맑은 고딕" panose="020B0503020000020004" pitchFamily="50" charset="-127"/>
                <a:cs typeface="Times New Roman" panose="02020603050405020304" pitchFamily="18" charset="0"/>
              </a:rPr>
              <a:t>¶ </a:t>
            </a:r>
            <a:r>
              <a:rPr lang="en-US" sz="1200" dirty="0">
                <a:solidFill>
                  <a:schemeClr val="tx1"/>
                </a:solidFill>
                <a:latin typeface="Calibri" panose="020F0502020204030204" pitchFamily="34" charset="0"/>
                <a:ea typeface="맑은 고딕" panose="020B0503020000020004" pitchFamily="50" charset="-127"/>
                <a:cs typeface="Times New Roman" panose="02020603050405020304" pitchFamily="18" charset="0"/>
              </a:rPr>
              <a:t>The two authors contributed equally.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
          <p:cNvSpPr txBox="1">
            <a:spLocks noGrp="1"/>
          </p:cNvSpPr>
          <p:nvPr>
            <p:ph type="body" idx="1"/>
          </p:nvPr>
        </p:nvSpPr>
        <p:spPr>
          <a:xfrm>
            <a:off x="577850" y="999508"/>
            <a:ext cx="6445250" cy="3751341"/>
          </a:xfrm>
          <a:prstGeom prst="rect">
            <a:avLst/>
          </a:prstGeom>
          <a:noFill/>
          <a:ln>
            <a:noFill/>
          </a:ln>
        </p:spPr>
        <p:txBody>
          <a:bodyPr spcFirstLastPara="1" wrap="square" lIns="91425" tIns="45700" rIns="91425" bIns="45700" anchor="t" anchorCtr="0">
            <a:normAutofit lnSpcReduction="10000"/>
          </a:bodyPr>
          <a:lstStyle/>
          <a:p>
            <a:pPr marL="257175" lvl="0" indent="-257175" algn="l" rtl="0">
              <a:spcBef>
                <a:spcPts val="0"/>
              </a:spcBef>
              <a:spcAft>
                <a:spcPts val="800"/>
              </a:spcAft>
              <a:buClr>
                <a:schemeClr val="dk1"/>
              </a:buClr>
              <a:buSzPts val="2250"/>
              <a:buChar char="•"/>
            </a:pPr>
            <a:r>
              <a:rPr lang="en-US" sz="2250" dirty="0"/>
              <a:t>South Korea faces substantial </a:t>
            </a:r>
            <a:r>
              <a:rPr lang="en-US" sz="2250" i="1" dirty="0"/>
              <a:t>patient outmigration</a:t>
            </a:r>
            <a:r>
              <a:rPr lang="en-US" sz="2250" dirty="0"/>
              <a:t> from local regions toward the capital city Seoul.</a:t>
            </a:r>
          </a:p>
          <a:p>
            <a:pPr marL="257175" lvl="0" indent="-257175" algn="l" rtl="0">
              <a:spcBef>
                <a:spcPts val="0"/>
              </a:spcBef>
              <a:spcAft>
                <a:spcPts val="800"/>
              </a:spcAft>
              <a:buClr>
                <a:schemeClr val="dk1"/>
              </a:buClr>
              <a:buSzPts val="2250"/>
              <a:buChar char="•"/>
            </a:pPr>
            <a:r>
              <a:rPr lang="en-US" sz="2250" dirty="0"/>
              <a:t>The government has introduced an investment policy to develop a “</a:t>
            </a:r>
            <a:r>
              <a:rPr lang="en-US" sz="2250" b="1" dirty="0"/>
              <a:t>regionally self-sufficient healthcare system</a:t>
            </a:r>
            <a:r>
              <a:rPr lang="en-US" sz="2250" dirty="0"/>
              <a:t>,” which aims to strengthen local healthcare systems. </a:t>
            </a:r>
          </a:p>
          <a:p>
            <a:pPr marL="257175" lvl="0" indent="-257175" algn="l" rtl="0">
              <a:spcBef>
                <a:spcPts val="0"/>
              </a:spcBef>
              <a:spcAft>
                <a:spcPts val="800"/>
              </a:spcAft>
              <a:buClr>
                <a:schemeClr val="dk1"/>
              </a:buClr>
              <a:buSzPts val="2250"/>
              <a:buChar char="•"/>
            </a:pPr>
            <a:r>
              <a:rPr lang="en-US" sz="2250" dirty="0"/>
              <a:t>However, the inherent complexity of the healthcare system (i.e.,</a:t>
            </a:r>
            <a:r>
              <a:rPr lang="ko-KR" altLang="en-US" sz="2250" dirty="0"/>
              <a:t> </a:t>
            </a:r>
            <a:r>
              <a:rPr lang="en-US" altLang="ko-KR" sz="2250" dirty="0"/>
              <a:t>time delay, bidirectional feedback, nonlinearity)</a:t>
            </a:r>
            <a:r>
              <a:rPr lang="en-US" sz="2250" dirty="0"/>
              <a:t> hinders the effectiveness of such investments in reducing outmigration. </a:t>
            </a:r>
          </a:p>
          <a:p>
            <a:pPr marL="257175" lvl="0" indent="-257175" algn="l" rtl="0">
              <a:spcBef>
                <a:spcPts val="0"/>
              </a:spcBef>
              <a:spcAft>
                <a:spcPts val="0"/>
              </a:spcAft>
              <a:buClr>
                <a:schemeClr val="dk1"/>
              </a:buClr>
              <a:buSzPts val="2250"/>
              <a:buChar char="•"/>
            </a:pPr>
            <a:endParaRPr sz="2250" dirty="0"/>
          </a:p>
          <a:p>
            <a:pPr marL="257175" lvl="0" indent="-257175" algn="l" rtl="0">
              <a:spcBef>
                <a:spcPts val="450"/>
              </a:spcBef>
              <a:spcAft>
                <a:spcPts val="0"/>
              </a:spcAft>
              <a:buClr>
                <a:schemeClr val="dk1"/>
              </a:buClr>
              <a:buSzPts val="2250"/>
              <a:buChar char="•"/>
            </a:pPr>
            <a:endParaRPr sz="2250" dirty="0"/>
          </a:p>
        </p:txBody>
      </p:sp>
      <p:sp>
        <p:nvSpPr>
          <p:cNvPr id="111" name="Google Shape;111;p2"/>
          <p:cNvSpPr txBox="1"/>
          <p:nvPr/>
        </p:nvSpPr>
        <p:spPr>
          <a:xfrm>
            <a:off x="8468740" y="4474518"/>
            <a:ext cx="827660"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chemeClr val="dk1"/>
                </a:solidFill>
                <a:latin typeface="Calibri"/>
                <a:ea typeface="Calibri"/>
                <a:cs typeface="Calibri"/>
                <a:sym typeface="Calibri"/>
              </a:rPr>
              <a:t>0:30-2:00</a:t>
            </a:r>
            <a:endParaRPr/>
          </a:p>
        </p:txBody>
      </p:sp>
      <p:sp>
        <p:nvSpPr>
          <p:cNvPr id="112" name="Google Shape;112;p2"/>
          <p:cNvSpPr/>
          <p:nvPr/>
        </p:nvSpPr>
        <p:spPr>
          <a:xfrm>
            <a:off x="1371600" y="651511"/>
            <a:ext cx="6400800" cy="34289"/>
          </a:xfrm>
          <a:prstGeom prst="rect">
            <a:avLst/>
          </a:prstGeom>
          <a:solidFill>
            <a:srgbClr val="C4C4C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113" name="Google Shape;113;p2"/>
          <p:cNvSpPr txBox="1"/>
          <p:nvPr/>
        </p:nvSpPr>
        <p:spPr>
          <a:xfrm>
            <a:off x="2286000" y="86047"/>
            <a:ext cx="4914900"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900">
              <a:solidFill>
                <a:schemeClr val="lt1"/>
              </a:solidFill>
              <a:latin typeface="Avenir"/>
              <a:ea typeface="Avenir"/>
              <a:cs typeface="Avenir"/>
              <a:sym typeface="Avenir"/>
            </a:endParaRPr>
          </a:p>
        </p:txBody>
      </p:sp>
      <p:sp>
        <p:nvSpPr>
          <p:cNvPr id="114" name="Google Shape;114;p2"/>
          <p:cNvSpPr txBox="1">
            <a:spLocks noGrp="1"/>
          </p:cNvSpPr>
          <p:nvPr>
            <p:ph type="title"/>
          </p:nvPr>
        </p:nvSpPr>
        <p:spPr>
          <a:xfrm>
            <a:off x="1485900" y="152680"/>
            <a:ext cx="6172200" cy="533120"/>
          </a:xfrm>
          <a:prstGeom prst="rect">
            <a:avLst/>
          </a:prstGeom>
          <a:noFill/>
          <a:ln>
            <a:noFill/>
          </a:ln>
        </p:spPr>
        <p:txBody>
          <a:bodyPr spcFirstLastPara="1" wrap="square" lIns="91425" tIns="45700" rIns="91425" bIns="45700" anchor="ctr" anchorCtr="0">
            <a:normAutofit fontScale="90000"/>
          </a:bodyPr>
          <a:lstStyle/>
          <a:p>
            <a:pPr marL="0" lvl="0" indent="0" algn="l" rtl="0">
              <a:spcBef>
                <a:spcPts val="0"/>
              </a:spcBef>
              <a:spcAft>
                <a:spcPts val="0"/>
              </a:spcAft>
              <a:buClr>
                <a:schemeClr val="dk1"/>
              </a:buClr>
              <a:buSzPct val="100000"/>
              <a:buFont typeface="Calibri"/>
              <a:buNone/>
            </a:pPr>
            <a:r>
              <a:rPr lang="en-US"/>
              <a:t>Problem Statement</a:t>
            </a:r>
            <a:endParaRPr/>
          </a:p>
        </p:txBody>
      </p:sp>
      <p:sp>
        <p:nvSpPr>
          <p:cNvPr id="115" name="Google Shape;115;p2"/>
          <p:cNvSpPr txBox="1"/>
          <p:nvPr/>
        </p:nvSpPr>
        <p:spPr>
          <a:xfrm>
            <a:off x="4114800" y="4857750"/>
            <a:ext cx="376495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1"/>
                </a:solidFill>
                <a:latin typeface="Avenir"/>
                <a:ea typeface="Avenir"/>
                <a:cs typeface="Avenir"/>
                <a:sym typeface="Avenir"/>
              </a:rPr>
              <a:t>THE 40</a:t>
            </a:r>
            <a:r>
              <a:rPr lang="en-US" sz="900" baseline="30000">
                <a:solidFill>
                  <a:schemeClr val="lt1"/>
                </a:solidFill>
                <a:latin typeface="Avenir"/>
                <a:ea typeface="Avenir"/>
                <a:cs typeface="Avenir"/>
                <a:sym typeface="Avenir"/>
              </a:rPr>
              <a:t>TH</a:t>
            </a:r>
            <a:r>
              <a:rPr lang="en-US" sz="900">
                <a:solidFill>
                  <a:schemeClr val="lt1"/>
                </a:solidFill>
                <a:latin typeface="Avenir"/>
                <a:ea typeface="Avenir"/>
                <a:cs typeface="Avenir"/>
                <a:sym typeface="Avenir"/>
              </a:rPr>
              <a:t> INTERNATIONAL SYSTEM DYNAMICS CONFERENCE</a:t>
            </a:r>
            <a:endParaRPr/>
          </a:p>
          <a:p>
            <a:pPr marL="0" marR="0" lvl="0" indent="0" algn="r" rtl="0">
              <a:spcBef>
                <a:spcPts val="0"/>
              </a:spcBef>
              <a:spcAft>
                <a:spcPts val="0"/>
              </a:spcAft>
              <a:buNone/>
            </a:pPr>
            <a:r>
              <a:rPr lang="en-US" sz="900">
                <a:solidFill>
                  <a:schemeClr val="lt1"/>
                </a:solidFill>
                <a:latin typeface="Avenir"/>
                <a:ea typeface="Avenir"/>
                <a:cs typeface="Avenir"/>
                <a:sym typeface="Avenir"/>
              </a:rPr>
              <a:t>Virtually everywhere!</a:t>
            </a:r>
            <a:endParaRPr/>
          </a:p>
        </p:txBody>
      </p:sp>
      <p:sp>
        <p:nvSpPr>
          <p:cNvPr id="116" name="Google Shape;116;p2"/>
          <p:cNvSpPr/>
          <p:nvPr/>
        </p:nvSpPr>
        <p:spPr>
          <a:xfrm>
            <a:off x="1570789" y="4889585"/>
            <a:ext cx="180106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FFFFFF"/>
                </a:solidFill>
                <a:latin typeface="Arial"/>
                <a:ea typeface="Arial"/>
                <a:cs typeface="Arial"/>
                <a:sym typeface="Arial"/>
              </a:rPr>
              <a:t>#isdc2022</a:t>
            </a:r>
            <a:endParaRPr sz="1200">
              <a:solidFill>
                <a:schemeClr val="dk1"/>
              </a:solidFill>
              <a:latin typeface="Calibri"/>
              <a:ea typeface="Calibri"/>
              <a:cs typeface="Calibri"/>
              <a:sym typeface="Calibri"/>
            </a:endParaRPr>
          </a:p>
        </p:txBody>
      </p:sp>
      <p:pic>
        <p:nvPicPr>
          <p:cNvPr id="117" name="Google Shape;117;p2"/>
          <p:cNvPicPr preferRelativeResize="0"/>
          <p:nvPr/>
        </p:nvPicPr>
        <p:blipFill rotWithShape="1">
          <a:blip r:embed="rId3">
            <a:alphaModFix/>
          </a:blip>
          <a:srcRect/>
          <a:stretch/>
        </p:blipFill>
        <p:spPr>
          <a:xfrm>
            <a:off x="1354146" y="4934661"/>
            <a:ext cx="216644" cy="183524"/>
          </a:xfrm>
          <a:prstGeom prst="rect">
            <a:avLst/>
          </a:prstGeom>
          <a:noFill/>
          <a:ln>
            <a:noFill/>
          </a:ln>
        </p:spPr>
      </p:pic>
      <p:grpSp>
        <p:nvGrpSpPr>
          <p:cNvPr id="118" name="Google Shape;118;p2"/>
          <p:cNvGrpSpPr/>
          <p:nvPr/>
        </p:nvGrpSpPr>
        <p:grpSpPr>
          <a:xfrm>
            <a:off x="0" y="4657189"/>
            <a:ext cx="9144000" cy="675443"/>
            <a:chOff x="0" y="4657189"/>
            <a:chExt cx="9144000" cy="675443"/>
          </a:xfrm>
        </p:grpSpPr>
        <p:grpSp>
          <p:nvGrpSpPr>
            <p:cNvPr id="119" name="Google Shape;119;p2"/>
            <p:cNvGrpSpPr/>
            <p:nvPr/>
          </p:nvGrpSpPr>
          <p:grpSpPr>
            <a:xfrm>
              <a:off x="0" y="4657189"/>
              <a:ext cx="9144000" cy="675443"/>
              <a:chOff x="0" y="4657189"/>
              <a:chExt cx="9144000" cy="675443"/>
            </a:xfrm>
          </p:grpSpPr>
          <p:sp>
            <p:nvSpPr>
              <p:cNvPr id="120" name="Google Shape;120;p2"/>
              <p:cNvSpPr/>
              <p:nvPr/>
            </p:nvSpPr>
            <p:spPr>
              <a:xfrm>
                <a:off x="0" y="4657189"/>
                <a:ext cx="9144000" cy="530657"/>
              </a:xfrm>
              <a:prstGeom prst="roundRect">
                <a:avLst>
                  <a:gd name="adj" fmla="val 16667"/>
                </a:avLst>
              </a:prstGeom>
              <a:solidFill>
                <a:srgbClr val="343A4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C4C4C4"/>
                  </a:solidFill>
                  <a:latin typeface="Calibri"/>
                  <a:ea typeface="Calibri"/>
                  <a:cs typeface="Calibri"/>
                  <a:sym typeface="Calibri"/>
                </a:endParaRPr>
              </a:p>
            </p:txBody>
          </p:sp>
          <p:sp>
            <p:nvSpPr>
              <p:cNvPr id="121" name="Google Shape;121;p2"/>
              <p:cNvSpPr txBox="1"/>
              <p:nvPr/>
            </p:nvSpPr>
            <p:spPr>
              <a:xfrm>
                <a:off x="2286000" y="4740101"/>
                <a:ext cx="559375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1"/>
                    </a:solidFill>
                    <a:latin typeface="Avenir"/>
                    <a:ea typeface="Avenir"/>
                    <a:cs typeface="Avenir"/>
                    <a:sym typeface="Avenir"/>
                  </a:rPr>
                  <a:t>THE 44</a:t>
                </a:r>
                <a:r>
                  <a:rPr lang="en-US" sz="900" baseline="30000">
                    <a:solidFill>
                      <a:schemeClr val="lt1"/>
                    </a:solidFill>
                    <a:latin typeface="Avenir"/>
                    <a:ea typeface="Avenir"/>
                    <a:cs typeface="Avenir"/>
                    <a:sym typeface="Avenir"/>
                  </a:rPr>
                  <a:t>TH</a:t>
                </a:r>
                <a:r>
                  <a:rPr lang="en-US" sz="900">
                    <a:solidFill>
                      <a:schemeClr val="lt1"/>
                    </a:solidFill>
                    <a:latin typeface="Avenir"/>
                    <a:ea typeface="Avenir"/>
                    <a:cs typeface="Avenir"/>
                    <a:sym typeface="Avenir"/>
                  </a:rPr>
                  <a:t> INTERNATIONAL SYSTEM DYNAMICS CONFERENCE</a:t>
                </a:r>
                <a:endParaRPr/>
              </a:p>
              <a:p>
                <a:pPr marL="0" marR="0" lvl="0" indent="0" algn="r" rtl="0">
                  <a:spcBef>
                    <a:spcPts val="0"/>
                  </a:spcBef>
                  <a:spcAft>
                    <a:spcPts val="0"/>
                  </a:spcAft>
                  <a:buNone/>
                </a:pPr>
                <a:r>
                  <a:rPr lang="en-US" sz="900">
                    <a:solidFill>
                      <a:schemeClr val="lt1"/>
                    </a:solidFill>
                    <a:latin typeface="Avenir"/>
                    <a:ea typeface="Avenir"/>
                    <a:cs typeface="Avenir"/>
                    <a:sym typeface="Avenir"/>
                  </a:rPr>
                  <a:t>Delft, Netherlands and Virtually</a:t>
                </a:r>
                <a:endParaRPr/>
              </a:p>
            </p:txBody>
          </p:sp>
          <p:grpSp>
            <p:nvGrpSpPr>
              <p:cNvPr id="122" name="Google Shape;122;p2"/>
              <p:cNvGrpSpPr/>
              <p:nvPr/>
            </p:nvGrpSpPr>
            <p:grpSpPr>
              <a:xfrm>
                <a:off x="1378548" y="4686300"/>
                <a:ext cx="2107603" cy="646332"/>
                <a:chOff x="1378548" y="4686300"/>
                <a:chExt cx="2107603" cy="646332"/>
              </a:xfrm>
            </p:grpSpPr>
            <p:pic>
              <p:nvPicPr>
                <p:cNvPr id="123" name="Google Shape;123;p2"/>
                <p:cNvPicPr preferRelativeResize="0"/>
                <p:nvPr/>
              </p:nvPicPr>
              <p:blipFill rotWithShape="1">
                <a:blip r:embed="rId4">
                  <a:alphaModFix/>
                </a:blip>
                <a:srcRect/>
                <a:stretch/>
              </p:blipFill>
              <p:spPr>
                <a:xfrm>
                  <a:off x="1378548" y="4691185"/>
                  <a:ext cx="228600" cy="228600"/>
                </a:xfrm>
                <a:prstGeom prst="rect">
                  <a:avLst/>
                </a:prstGeom>
                <a:noFill/>
                <a:ln>
                  <a:noFill/>
                </a:ln>
              </p:spPr>
            </p:pic>
            <p:pic>
              <p:nvPicPr>
                <p:cNvPr id="124" name="Google Shape;124;p2"/>
                <p:cNvPicPr preferRelativeResize="0"/>
                <p:nvPr/>
              </p:nvPicPr>
              <p:blipFill rotWithShape="1">
                <a:blip r:embed="rId5">
                  <a:alphaModFix/>
                </a:blip>
                <a:srcRect/>
                <a:stretch/>
              </p:blipFill>
              <p:spPr>
                <a:xfrm>
                  <a:off x="1657350" y="4686300"/>
                  <a:ext cx="228600" cy="228600"/>
                </a:xfrm>
                <a:prstGeom prst="rect">
                  <a:avLst/>
                </a:prstGeom>
                <a:noFill/>
                <a:ln>
                  <a:noFill/>
                </a:ln>
              </p:spPr>
            </p:pic>
            <p:sp>
              <p:nvSpPr>
                <p:cNvPr id="125" name="Google Shape;125;p2"/>
                <p:cNvSpPr/>
                <p:nvPr/>
              </p:nvSpPr>
              <p:spPr>
                <a:xfrm>
                  <a:off x="1867047" y="4686301"/>
                  <a:ext cx="161910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FFFFFF"/>
                      </a:solidFill>
                      <a:latin typeface="Arial"/>
                      <a:ea typeface="Arial"/>
                      <a:cs typeface="Arial"/>
                      <a:sym typeface="Arial"/>
                    </a:rPr>
                    <a:t>@systemdynamics_</a:t>
                  </a:r>
                  <a:endParaRPr sz="1200">
                    <a:solidFill>
                      <a:schemeClr val="dk1"/>
                    </a:solidFill>
                    <a:latin typeface="Calibri"/>
                    <a:ea typeface="Calibri"/>
                    <a:cs typeface="Calibri"/>
                    <a:sym typeface="Calibri"/>
                  </a:endParaRPr>
                </a:p>
                <a:p>
                  <a:pPr marL="0" marR="0" lvl="0" indent="0" algn="l" rtl="0">
                    <a:spcBef>
                      <a:spcPts val="0"/>
                    </a:spcBef>
                    <a:spcAft>
                      <a:spcPts val="0"/>
                    </a:spcAft>
                    <a:buNone/>
                  </a:pPr>
                  <a:br>
                    <a:rPr lang="en-US" sz="1200">
                      <a:solidFill>
                        <a:schemeClr val="dk1"/>
                      </a:solidFill>
                      <a:latin typeface="Calibri"/>
                      <a:ea typeface="Calibri"/>
                      <a:cs typeface="Calibri"/>
                      <a:sym typeface="Calibri"/>
                    </a:rPr>
                  </a:br>
                  <a:endParaRPr sz="1200">
                    <a:solidFill>
                      <a:schemeClr val="dk1"/>
                    </a:solidFill>
                    <a:latin typeface="Calibri"/>
                    <a:ea typeface="Calibri"/>
                    <a:cs typeface="Calibri"/>
                    <a:sym typeface="Calibri"/>
                  </a:endParaRPr>
                </a:p>
              </p:txBody>
            </p:sp>
          </p:grpSp>
        </p:grpSp>
        <p:sp>
          <p:nvSpPr>
            <p:cNvPr id="126" name="Google Shape;126;p2"/>
            <p:cNvSpPr/>
            <p:nvPr/>
          </p:nvSpPr>
          <p:spPr>
            <a:xfrm>
              <a:off x="1592726" y="4910847"/>
              <a:ext cx="180106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FFFFFF"/>
                  </a:solidFill>
                  <a:latin typeface="Arial"/>
                  <a:ea typeface="Arial"/>
                  <a:cs typeface="Arial"/>
                  <a:sym typeface="Arial"/>
                </a:rPr>
                <a:t>#isdc202</a:t>
              </a:r>
              <a:r>
                <a:rPr lang="en-US" sz="1200">
                  <a:solidFill>
                    <a:srgbClr val="FFFFFF"/>
                  </a:solidFill>
                </a:rPr>
                <a:t>6</a:t>
              </a:r>
              <a:endParaRPr sz="1200">
                <a:solidFill>
                  <a:schemeClr val="dk1"/>
                </a:solidFill>
                <a:latin typeface="Calibri"/>
                <a:ea typeface="Calibri"/>
                <a:cs typeface="Calibri"/>
                <a:sym typeface="Calibri"/>
              </a:endParaRPr>
            </a:p>
          </p:txBody>
        </p:sp>
        <p:pic>
          <p:nvPicPr>
            <p:cNvPr id="127" name="Google Shape;127;p2"/>
            <p:cNvPicPr preferRelativeResize="0"/>
            <p:nvPr/>
          </p:nvPicPr>
          <p:blipFill rotWithShape="1">
            <a:blip r:embed="rId3">
              <a:alphaModFix/>
            </a:blip>
            <a:srcRect/>
            <a:stretch/>
          </p:blipFill>
          <p:spPr>
            <a:xfrm>
              <a:off x="1383556" y="4959976"/>
              <a:ext cx="216644" cy="183524"/>
            </a:xfrm>
            <a:prstGeom prst="rect">
              <a:avLst/>
            </a:prstGeom>
            <a:noFill/>
            <a:ln>
              <a:noFill/>
            </a:ln>
          </p:spPr>
        </p:pic>
      </p:grpSp>
      <p:pic>
        <p:nvPicPr>
          <p:cNvPr id="128" name="Google Shape;128;p2" descr="A red and grey logo&#10;&#10;Description automatically generated"/>
          <p:cNvPicPr preferRelativeResize="0"/>
          <p:nvPr/>
        </p:nvPicPr>
        <p:blipFill rotWithShape="1">
          <a:blip r:embed="rId6">
            <a:alphaModFix/>
          </a:blip>
          <a:srcRect/>
          <a:stretch/>
        </p:blipFill>
        <p:spPr>
          <a:xfrm>
            <a:off x="7107806" y="109746"/>
            <a:ext cx="643388" cy="481701"/>
          </a:xfrm>
          <a:prstGeom prst="rect">
            <a:avLst/>
          </a:prstGeom>
          <a:noFill/>
          <a:ln>
            <a:noFill/>
          </a:ln>
        </p:spPr>
      </p:pic>
      <p:pic>
        <p:nvPicPr>
          <p:cNvPr id="3" name="그림 2">
            <a:extLst>
              <a:ext uri="{FF2B5EF4-FFF2-40B4-BE49-F238E27FC236}">
                <a16:creationId xmlns:a16="http://schemas.microsoft.com/office/drawing/2014/main" id="{93D7EA30-7630-A260-606A-D472D6DE8DB7}"/>
              </a:ext>
            </a:extLst>
          </p:cNvPr>
          <p:cNvPicPr>
            <a:picLocks noChangeAspect="1"/>
          </p:cNvPicPr>
          <p:nvPr/>
        </p:nvPicPr>
        <p:blipFill rotWithShape="1">
          <a:blip r:embed="rId7"/>
          <a:srcRect l="7881" r="9717"/>
          <a:stretch/>
        </p:blipFill>
        <p:spPr>
          <a:xfrm>
            <a:off x="6934196" y="1310525"/>
            <a:ext cx="2016085" cy="268149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3"/>
          <p:cNvSpPr txBox="1">
            <a:spLocks noGrp="1"/>
          </p:cNvSpPr>
          <p:nvPr>
            <p:ph type="body" idx="1"/>
          </p:nvPr>
        </p:nvSpPr>
        <p:spPr>
          <a:xfrm>
            <a:off x="1485900" y="833579"/>
            <a:ext cx="6172200" cy="3795570"/>
          </a:xfrm>
          <a:prstGeom prst="rect">
            <a:avLst/>
          </a:prstGeom>
          <a:noFill/>
          <a:ln>
            <a:noFill/>
          </a:ln>
        </p:spPr>
        <p:txBody>
          <a:bodyPr spcFirstLastPara="1" wrap="square" lIns="91425" tIns="45700" rIns="91425" bIns="45700" anchor="t" anchorCtr="0">
            <a:normAutofit/>
          </a:bodyPr>
          <a:lstStyle/>
          <a:p>
            <a:pPr marL="257175" lvl="0" indent="-257175">
              <a:spcBef>
                <a:spcPts val="0"/>
              </a:spcBef>
              <a:buSzPts val="2250"/>
            </a:pPr>
            <a:r>
              <a:rPr lang="en-US" sz="2250" dirty="0"/>
              <a:t>Agent-based modeling and simulation </a:t>
            </a:r>
            <a:endParaRPr dirty="0"/>
          </a:p>
          <a:p>
            <a:pPr marL="557213" lvl="1" indent="-214312">
              <a:spcBef>
                <a:spcPts val="420"/>
              </a:spcBef>
              <a:buSzPts val="2100"/>
            </a:pPr>
            <a:r>
              <a:rPr lang="en-US" altLang="ko-KR" dirty="0"/>
              <a:t>Incorporation of quality dynamics </a:t>
            </a:r>
          </a:p>
          <a:p>
            <a:pPr marL="557213" lvl="1" indent="-214312">
              <a:spcBef>
                <a:spcPts val="420"/>
              </a:spcBef>
              <a:buSzPts val="2100"/>
            </a:pPr>
            <a:r>
              <a:rPr lang="en-US" altLang="ko-KR" dirty="0"/>
              <a:t>Multiple investment scenarios varying in target hospitals, timing, and magnitude </a:t>
            </a:r>
          </a:p>
          <a:p>
            <a:pPr marL="557213" lvl="1" indent="-214312">
              <a:spcBef>
                <a:spcPts val="420"/>
              </a:spcBef>
              <a:buSzPts val="2100"/>
            </a:pPr>
            <a:r>
              <a:rPr lang="en-US" altLang="ko-KR" dirty="0"/>
              <a:t>Leaders strategy vs. Prospective strategy </a:t>
            </a:r>
          </a:p>
        </p:txBody>
      </p:sp>
      <p:sp>
        <p:nvSpPr>
          <p:cNvPr id="135" name="Google Shape;135;p3"/>
          <p:cNvSpPr txBox="1"/>
          <p:nvPr/>
        </p:nvSpPr>
        <p:spPr>
          <a:xfrm>
            <a:off x="8488589" y="4474518"/>
            <a:ext cx="884011"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chemeClr val="dk1"/>
                </a:solidFill>
                <a:latin typeface="Calibri"/>
                <a:ea typeface="Calibri"/>
                <a:cs typeface="Calibri"/>
                <a:sym typeface="Calibri"/>
              </a:rPr>
              <a:t>2:00-3:30</a:t>
            </a:r>
            <a:endParaRPr/>
          </a:p>
        </p:txBody>
      </p:sp>
      <p:sp>
        <p:nvSpPr>
          <p:cNvPr id="136" name="Google Shape;136;p3"/>
          <p:cNvSpPr/>
          <p:nvPr/>
        </p:nvSpPr>
        <p:spPr>
          <a:xfrm>
            <a:off x="1371600" y="651511"/>
            <a:ext cx="6400800" cy="34289"/>
          </a:xfrm>
          <a:prstGeom prst="rect">
            <a:avLst/>
          </a:prstGeom>
          <a:solidFill>
            <a:srgbClr val="C4C4C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137" name="Google Shape;137;p3"/>
          <p:cNvSpPr txBox="1">
            <a:spLocks noGrp="1"/>
          </p:cNvSpPr>
          <p:nvPr>
            <p:ph type="title"/>
          </p:nvPr>
        </p:nvSpPr>
        <p:spPr>
          <a:xfrm>
            <a:off x="1485900" y="152680"/>
            <a:ext cx="6172200" cy="533120"/>
          </a:xfrm>
          <a:prstGeom prst="rect">
            <a:avLst/>
          </a:prstGeom>
          <a:noFill/>
          <a:ln>
            <a:noFill/>
          </a:ln>
        </p:spPr>
        <p:txBody>
          <a:bodyPr spcFirstLastPara="1" wrap="square" lIns="91425" tIns="45700" rIns="91425" bIns="45700" anchor="ctr" anchorCtr="0">
            <a:normAutofit fontScale="90000"/>
          </a:bodyPr>
          <a:lstStyle/>
          <a:p>
            <a:pPr marL="0" lvl="0" indent="0" algn="l" rtl="0">
              <a:spcBef>
                <a:spcPts val="0"/>
              </a:spcBef>
              <a:spcAft>
                <a:spcPts val="0"/>
              </a:spcAft>
              <a:buClr>
                <a:schemeClr val="dk1"/>
              </a:buClr>
              <a:buSzPct val="100000"/>
              <a:buFont typeface="Calibri"/>
              <a:buNone/>
            </a:pPr>
            <a:r>
              <a:rPr lang="en-US" dirty="0"/>
              <a:t>Approach</a:t>
            </a:r>
            <a:endParaRPr dirty="0"/>
          </a:p>
        </p:txBody>
      </p:sp>
      <p:sp>
        <p:nvSpPr>
          <p:cNvPr id="138" name="Google Shape;138;p3"/>
          <p:cNvSpPr txBox="1"/>
          <p:nvPr/>
        </p:nvSpPr>
        <p:spPr>
          <a:xfrm>
            <a:off x="4114800" y="4857750"/>
            <a:ext cx="376495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1"/>
                </a:solidFill>
                <a:latin typeface="Avenir"/>
                <a:ea typeface="Avenir"/>
                <a:cs typeface="Avenir"/>
                <a:sym typeface="Avenir"/>
              </a:rPr>
              <a:t>THE 40</a:t>
            </a:r>
            <a:r>
              <a:rPr lang="en-US" sz="900" baseline="30000">
                <a:solidFill>
                  <a:schemeClr val="lt1"/>
                </a:solidFill>
                <a:latin typeface="Avenir"/>
                <a:ea typeface="Avenir"/>
                <a:cs typeface="Avenir"/>
                <a:sym typeface="Avenir"/>
              </a:rPr>
              <a:t>TH</a:t>
            </a:r>
            <a:r>
              <a:rPr lang="en-US" sz="900">
                <a:solidFill>
                  <a:schemeClr val="lt1"/>
                </a:solidFill>
                <a:latin typeface="Avenir"/>
                <a:ea typeface="Avenir"/>
                <a:cs typeface="Avenir"/>
                <a:sym typeface="Avenir"/>
              </a:rPr>
              <a:t> INTERNATIONAL SYSTEM DYNAMICS CONFERENCE</a:t>
            </a:r>
            <a:endParaRPr/>
          </a:p>
          <a:p>
            <a:pPr marL="0" marR="0" lvl="0" indent="0" algn="r" rtl="0">
              <a:spcBef>
                <a:spcPts val="0"/>
              </a:spcBef>
              <a:spcAft>
                <a:spcPts val="0"/>
              </a:spcAft>
              <a:buNone/>
            </a:pPr>
            <a:r>
              <a:rPr lang="en-US" sz="900">
                <a:solidFill>
                  <a:schemeClr val="lt1"/>
                </a:solidFill>
                <a:latin typeface="Avenir"/>
                <a:ea typeface="Avenir"/>
                <a:cs typeface="Avenir"/>
                <a:sym typeface="Avenir"/>
              </a:rPr>
              <a:t>Virtually everywhere!</a:t>
            </a:r>
            <a:endParaRPr/>
          </a:p>
        </p:txBody>
      </p:sp>
      <p:sp>
        <p:nvSpPr>
          <p:cNvPr id="139" name="Google Shape;139;p3"/>
          <p:cNvSpPr/>
          <p:nvPr/>
        </p:nvSpPr>
        <p:spPr>
          <a:xfrm>
            <a:off x="1570789" y="4889585"/>
            <a:ext cx="180106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FFFFFF"/>
                </a:solidFill>
                <a:latin typeface="Arial"/>
                <a:ea typeface="Arial"/>
                <a:cs typeface="Arial"/>
                <a:sym typeface="Arial"/>
              </a:rPr>
              <a:t>#isdc2022</a:t>
            </a:r>
            <a:endParaRPr sz="1200">
              <a:solidFill>
                <a:schemeClr val="dk1"/>
              </a:solidFill>
              <a:latin typeface="Calibri"/>
              <a:ea typeface="Calibri"/>
              <a:cs typeface="Calibri"/>
              <a:sym typeface="Calibri"/>
            </a:endParaRPr>
          </a:p>
        </p:txBody>
      </p:sp>
      <p:pic>
        <p:nvPicPr>
          <p:cNvPr id="140" name="Google Shape;140;p3"/>
          <p:cNvPicPr preferRelativeResize="0"/>
          <p:nvPr/>
        </p:nvPicPr>
        <p:blipFill rotWithShape="1">
          <a:blip r:embed="rId3">
            <a:alphaModFix/>
          </a:blip>
          <a:srcRect/>
          <a:stretch/>
        </p:blipFill>
        <p:spPr>
          <a:xfrm>
            <a:off x="1354146" y="4934661"/>
            <a:ext cx="216644" cy="183524"/>
          </a:xfrm>
          <a:prstGeom prst="rect">
            <a:avLst/>
          </a:prstGeom>
          <a:noFill/>
          <a:ln>
            <a:noFill/>
          </a:ln>
        </p:spPr>
      </p:pic>
      <p:grpSp>
        <p:nvGrpSpPr>
          <p:cNvPr id="141" name="Google Shape;141;p3"/>
          <p:cNvGrpSpPr/>
          <p:nvPr/>
        </p:nvGrpSpPr>
        <p:grpSpPr>
          <a:xfrm>
            <a:off x="0" y="4657189"/>
            <a:ext cx="9144000" cy="675443"/>
            <a:chOff x="0" y="4657189"/>
            <a:chExt cx="9144000" cy="675443"/>
          </a:xfrm>
        </p:grpSpPr>
        <p:grpSp>
          <p:nvGrpSpPr>
            <p:cNvPr id="142" name="Google Shape;142;p3"/>
            <p:cNvGrpSpPr/>
            <p:nvPr/>
          </p:nvGrpSpPr>
          <p:grpSpPr>
            <a:xfrm>
              <a:off x="0" y="4657189"/>
              <a:ext cx="9144000" cy="675443"/>
              <a:chOff x="0" y="4657189"/>
              <a:chExt cx="9144000" cy="675443"/>
            </a:xfrm>
          </p:grpSpPr>
          <p:sp>
            <p:nvSpPr>
              <p:cNvPr id="143" name="Google Shape;143;p3"/>
              <p:cNvSpPr/>
              <p:nvPr/>
            </p:nvSpPr>
            <p:spPr>
              <a:xfrm>
                <a:off x="0" y="4657189"/>
                <a:ext cx="9144000" cy="530657"/>
              </a:xfrm>
              <a:prstGeom prst="roundRect">
                <a:avLst>
                  <a:gd name="adj" fmla="val 16667"/>
                </a:avLst>
              </a:prstGeom>
              <a:solidFill>
                <a:srgbClr val="343A4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C4C4C4"/>
                  </a:solidFill>
                  <a:latin typeface="Calibri"/>
                  <a:ea typeface="Calibri"/>
                  <a:cs typeface="Calibri"/>
                  <a:sym typeface="Calibri"/>
                </a:endParaRPr>
              </a:p>
            </p:txBody>
          </p:sp>
          <p:sp>
            <p:nvSpPr>
              <p:cNvPr id="144" name="Google Shape;144;p3"/>
              <p:cNvSpPr txBox="1"/>
              <p:nvPr/>
            </p:nvSpPr>
            <p:spPr>
              <a:xfrm>
                <a:off x="2286000" y="4740101"/>
                <a:ext cx="559375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1"/>
                    </a:solidFill>
                    <a:latin typeface="Avenir"/>
                    <a:ea typeface="Avenir"/>
                    <a:cs typeface="Avenir"/>
                    <a:sym typeface="Avenir"/>
                  </a:rPr>
                  <a:t>THE 44</a:t>
                </a:r>
                <a:r>
                  <a:rPr lang="en-US" sz="900" baseline="30000">
                    <a:solidFill>
                      <a:schemeClr val="lt1"/>
                    </a:solidFill>
                    <a:latin typeface="Avenir"/>
                    <a:ea typeface="Avenir"/>
                    <a:cs typeface="Avenir"/>
                    <a:sym typeface="Avenir"/>
                  </a:rPr>
                  <a:t>TH</a:t>
                </a:r>
                <a:r>
                  <a:rPr lang="en-US" sz="900">
                    <a:solidFill>
                      <a:schemeClr val="lt1"/>
                    </a:solidFill>
                    <a:latin typeface="Avenir"/>
                    <a:ea typeface="Avenir"/>
                    <a:cs typeface="Avenir"/>
                    <a:sym typeface="Avenir"/>
                  </a:rPr>
                  <a:t> INTERNATIONAL SYSTEM DYNAMICS CONFERENCE</a:t>
                </a:r>
                <a:endParaRPr/>
              </a:p>
              <a:p>
                <a:pPr marL="0" marR="0" lvl="0" indent="0" algn="r" rtl="0">
                  <a:spcBef>
                    <a:spcPts val="0"/>
                  </a:spcBef>
                  <a:spcAft>
                    <a:spcPts val="0"/>
                  </a:spcAft>
                  <a:buNone/>
                </a:pPr>
                <a:r>
                  <a:rPr lang="en-US" sz="900">
                    <a:solidFill>
                      <a:schemeClr val="lt1"/>
                    </a:solidFill>
                    <a:latin typeface="Avenir"/>
                    <a:ea typeface="Avenir"/>
                    <a:cs typeface="Avenir"/>
                    <a:sym typeface="Avenir"/>
                  </a:rPr>
                  <a:t>Delft, Netherlands and Virtually</a:t>
                </a:r>
                <a:endParaRPr/>
              </a:p>
            </p:txBody>
          </p:sp>
          <p:grpSp>
            <p:nvGrpSpPr>
              <p:cNvPr id="145" name="Google Shape;145;p3"/>
              <p:cNvGrpSpPr/>
              <p:nvPr/>
            </p:nvGrpSpPr>
            <p:grpSpPr>
              <a:xfrm>
                <a:off x="1378548" y="4686300"/>
                <a:ext cx="2107603" cy="646332"/>
                <a:chOff x="1378548" y="4686300"/>
                <a:chExt cx="2107603" cy="646332"/>
              </a:xfrm>
            </p:grpSpPr>
            <p:pic>
              <p:nvPicPr>
                <p:cNvPr id="146" name="Google Shape;146;p3"/>
                <p:cNvPicPr preferRelativeResize="0"/>
                <p:nvPr/>
              </p:nvPicPr>
              <p:blipFill rotWithShape="1">
                <a:blip r:embed="rId4">
                  <a:alphaModFix/>
                </a:blip>
                <a:srcRect/>
                <a:stretch/>
              </p:blipFill>
              <p:spPr>
                <a:xfrm>
                  <a:off x="1378548" y="4691185"/>
                  <a:ext cx="228600" cy="228600"/>
                </a:xfrm>
                <a:prstGeom prst="rect">
                  <a:avLst/>
                </a:prstGeom>
                <a:noFill/>
                <a:ln>
                  <a:noFill/>
                </a:ln>
              </p:spPr>
            </p:pic>
            <p:pic>
              <p:nvPicPr>
                <p:cNvPr id="147" name="Google Shape;147;p3"/>
                <p:cNvPicPr preferRelativeResize="0"/>
                <p:nvPr/>
              </p:nvPicPr>
              <p:blipFill rotWithShape="1">
                <a:blip r:embed="rId5">
                  <a:alphaModFix/>
                </a:blip>
                <a:srcRect/>
                <a:stretch/>
              </p:blipFill>
              <p:spPr>
                <a:xfrm>
                  <a:off x="1657350" y="4686300"/>
                  <a:ext cx="228600" cy="228600"/>
                </a:xfrm>
                <a:prstGeom prst="rect">
                  <a:avLst/>
                </a:prstGeom>
                <a:noFill/>
                <a:ln>
                  <a:noFill/>
                </a:ln>
              </p:spPr>
            </p:pic>
            <p:sp>
              <p:nvSpPr>
                <p:cNvPr id="148" name="Google Shape;148;p3"/>
                <p:cNvSpPr/>
                <p:nvPr/>
              </p:nvSpPr>
              <p:spPr>
                <a:xfrm>
                  <a:off x="1867047" y="4686301"/>
                  <a:ext cx="161910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FFFFFF"/>
                      </a:solidFill>
                      <a:latin typeface="Arial"/>
                      <a:ea typeface="Arial"/>
                      <a:cs typeface="Arial"/>
                      <a:sym typeface="Arial"/>
                    </a:rPr>
                    <a:t>@systemdynamics_</a:t>
                  </a:r>
                  <a:endParaRPr sz="1200">
                    <a:solidFill>
                      <a:schemeClr val="dk1"/>
                    </a:solidFill>
                    <a:latin typeface="Calibri"/>
                    <a:ea typeface="Calibri"/>
                    <a:cs typeface="Calibri"/>
                    <a:sym typeface="Calibri"/>
                  </a:endParaRPr>
                </a:p>
                <a:p>
                  <a:pPr marL="0" marR="0" lvl="0" indent="0" algn="l" rtl="0">
                    <a:spcBef>
                      <a:spcPts val="0"/>
                    </a:spcBef>
                    <a:spcAft>
                      <a:spcPts val="0"/>
                    </a:spcAft>
                    <a:buNone/>
                  </a:pPr>
                  <a:br>
                    <a:rPr lang="en-US" sz="1200">
                      <a:solidFill>
                        <a:schemeClr val="dk1"/>
                      </a:solidFill>
                      <a:latin typeface="Calibri"/>
                      <a:ea typeface="Calibri"/>
                      <a:cs typeface="Calibri"/>
                      <a:sym typeface="Calibri"/>
                    </a:rPr>
                  </a:br>
                  <a:endParaRPr sz="1200">
                    <a:solidFill>
                      <a:schemeClr val="dk1"/>
                    </a:solidFill>
                    <a:latin typeface="Calibri"/>
                    <a:ea typeface="Calibri"/>
                    <a:cs typeface="Calibri"/>
                    <a:sym typeface="Calibri"/>
                  </a:endParaRPr>
                </a:p>
              </p:txBody>
            </p:sp>
          </p:grpSp>
        </p:grpSp>
        <p:sp>
          <p:nvSpPr>
            <p:cNvPr id="149" name="Google Shape;149;p3"/>
            <p:cNvSpPr/>
            <p:nvPr/>
          </p:nvSpPr>
          <p:spPr>
            <a:xfrm>
              <a:off x="1592726" y="4910847"/>
              <a:ext cx="180106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FFFFFF"/>
                  </a:solidFill>
                  <a:latin typeface="Arial"/>
                  <a:ea typeface="Arial"/>
                  <a:cs typeface="Arial"/>
                  <a:sym typeface="Arial"/>
                </a:rPr>
                <a:t>#isdc202</a:t>
              </a:r>
              <a:r>
                <a:rPr lang="en-US" sz="1200">
                  <a:solidFill>
                    <a:srgbClr val="FFFFFF"/>
                  </a:solidFill>
                </a:rPr>
                <a:t>6</a:t>
              </a:r>
              <a:endParaRPr sz="1200">
                <a:solidFill>
                  <a:schemeClr val="dk1"/>
                </a:solidFill>
                <a:latin typeface="Calibri"/>
                <a:ea typeface="Calibri"/>
                <a:cs typeface="Calibri"/>
                <a:sym typeface="Calibri"/>
              </a:endParaRPr>
            </a:p>
          </p:txBody>
        </p:sp>
        <p:pic>
          <p:nvPicPr>
            <p:cNvPr id="150" name="Google Shape;150;p3"/>
            <p:cNvPicPr preferRelativeResize="0"/>
            <p:nvPr/>
          </p:nvPicPr>
          <p:blipFill rotWithShape="1">
            <a:blip r:embed="rId3">
              <a:alphaModFix/>
            </a:blip>
            <a:srcRect/>
            <a:stretch/>
          </p:blipFill>
          <p:spPr>
            <a:xfrm>
              <a:off x="1383556" y="4959976"/>
              <a:ext cx="216644" cy="183524"/>
            </a:xfrm>
            <a:prstGeom prst="rect">
              <a:avLst/>
            </a:prstGeom>
            <a:noFill/>
            <a:ln>
              <a:noFill/>
            </a:ln>
          </p:spPr>
        </p:pic>
      </p:grpSp>
      <p:pic>
        <p:nvPicPr>
          <p:cNvPr id="151" name="Google Shape;151;p3" descr="A red and grey logo&#10;&#10;Description automatically generated"/>
          <p:cNvPicPr preferRelativeResize="0"/>
          <p:nvPr/>
        </p:nvPicPr>
        <p:blipFill rotWithShape="1">
          <a:blip r:embed="rId6">
            <a:alphaModFix/>
          </a:blip>
          <a:srcRect/>
          <a:stretch/>
        </p:blipFill>
        <p:spPr>
          <a:xfrm>
            <a:off x="7107806" y="109746"/>
            <a:ext cx="643388" cy="481701"/>
          </a:xfrm>
          <a:prstGeom prst="rect">
            <a:avLst/>
          </a:prstGeom>
          <a:noFill/>
          <a:ln>
            <a:noFill/>
          </a:ln>
        </p:spPr>
      </p:pic>
      <p:pic>
        <p:nvPicPr>
          <p:cNvPr id="4" name="그림 3" descr="텍스트, 스크린샷, 지도, 도표이(가) 표시된 사진&#10;&#10;AI 생성 콘텐츠는 정확하지 않을 수 있습니다.">
            <a:extLst>
              <a:ext uri="{FF2B5EF4-FFF2-40B4-BE49-F238E27FC236}">
                <a16:creationId xmlns:a16="http://schemas.microsoft.com/office/drawing/2014/main" id="{1FD50428-8E27-A27C-0015-187DA05A1A81}"/>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550092" y="2819058"/>
            <a:ext cx="6108008" cy="159133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9" name="Google Shape;159;p4"/>
          <p:cNvSpPr txBox="1"/>
          <p:nvPr/>
        </p:nvSpPr>
        <p:spPr>
          <a:xfrm>
            <a:off x="8458200" y="4474518"/>
            <a:ext cx="675140"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chemeClr val="dk1"/>
                </a:solidFill>
                <a:latin typeface="Calibri"/>
                <a:ea typeface="Calibri"/>
                <a:cs typeface="Calibri"/>
                <a:sym typeface="Calibri"/>
              </a:rPr>
              <a:t>3:30-5:30</a:t>
            </a:r>
            <a:endParaRPr/>
          </a:p>
        </p:txBody>
      </p:sp>
      <p:sp>
        <p:nvSpPr>
          <p:cNvPr id="160" name="Google Shape;160;p4"/>
          <p:cNvSpPr txBox="1"/>
          <p:nvPr/>
        </p:nvSpPr>
        <p:spPr>
          <a:xfrm>
            <a:off x="1485900" y="152680"/>
            <a:ext cx="6172200" cy="533120"/>
          </a:xfrm>
          <a:prstGeom prst="rect">
            <a:avLst/>
          </a:prstGeom>
          <a:noFill/>
          <a:ln>
            <a:noFill/>
          </a:ln>
        </p:spPr>
        <p:txBody>
          <a:bodyPr spcFirstLastPara="1" wrap="square" lIns="68575" tIns="34275" rIns="68575" bIns="34275" anchor="ctr" anchorCtr="0">
            <a:normAutofit fontScale="97500"/>
          </a:bodyPr>
          <a:lstStyle/>
          <a:p>
            <a:pPr marL="0" marR="0" lvl="0" indent="0" algn="l" rtl="0">
              <a:spcBef>
                <a:spcPts val="0"/>
              </a:spcBef>
              <a:spcAft>
                <a:spcPts val="0"/>
              </a:spcAft>
              <a:buClr>
                <a:schemeClr val="dk1"/>
              </a:buClr>
              <a:buSzPct val="100000"/>
              <a:buFont typeface="Calibri"/>
              <a:buNone/>
            </a:pPr>
            <a:r>
              <a:rPr lang="en-US" sz="3000">
                <a:solidFill>
                  <a:schemeClr val="dk1"/>
                </a:solidFill>
                <a:latin typeface="Calibri"/>
                <a:ea typeface="Calibri"/>
                <a:cs typeface="Calibri"/>
                <a:sym typeface="Calibri"/>
              </a:rPr>
              <a:t>Results</a:t>
            </a:r>
            <a:endParaRPr sz="3000">
              <a:solidFill>
                <a:schemeClr val="dk1"/>
              </a:solidFill>
              <a:latin typeface="Calibri"/>
              <a:ea typeface="Calibri"/>
              <a:cs typeface="Calibri"/>
              <a:sym typeface="Calibri"/>
            </a:endParaRPr>
          </a:p>
        </p:txBody>
      </p:sp>
      <p:sp>
        <p:nvSpPr>
          <p:cNvPr id="161" name="Google Shape;161;p4"/>
          <p:cNvSpPr/>
          <p:nvPr/>
        </p:nvSpPr>
        <p:spPr>
          <a:xfrm>
            <a:off x="1371600" y="651511"/>
            <a:ext cx="6400800" cy="34289"/>
          </a:xfrm>
          <a:prstGeom prst="rect">
            <a:avLst/>
          </a:prstGeom>
          <a:solidFill>
            <a:srgbClr val="C4C4C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162" name="Google Shape;162;p4"/>
          <p:cNvSpPr txBox="1"/>
          <p:nvPr/>
        </p:nvSpPr>
        <p:spPr>
          <a:xfrm>
            <a:off x="4114800" y="4857750"/>
            <a:ext cx="376495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1"/>
                </a:solidFill>
                <a:latin typeface="Avenir"/>
                <a:ea typeface="Avenir"/>
                <a:cs typeface="Avenir"/>
                <a:sym typeface="Avenir"/>
              </a:rPr>
              <a:t>THE 40</a:t>
            </a:r>
            <a:r>
              <a:rPr lang="en-US" sz="900" baseline="30000">
                <a:solidFill>
                  <a:schemeClr val="lt1"/>
                </a:solidFill>
                <a:latin typeface="Avenir"/>
                <a:ea typeface="Avenir"/>
                <a:cs typeface="Avenir"/>
                <a:sym typeface="Avenir"/>
              </a:rPr>
              <a:t>TH</a:t>
            </a:r>
            <a:r>
              <a:rPr lang="en-US" sz="900">
                <a:solidFill>
                  <a:schemeClr val="lt1"/>
                </a:solidFill>
                <a:latin typeface="Avenir"/>
                <a:ea typeface="Avenir"/>
                <a:cs typeface="Avenir"/>
                <a:sym typeface="Avenir"/>
              </a:rPr>
              <a:t> INTERNATIONAL SYSTEM DYNAMICS CONFERENCE</a:t>
            </a:r>
            <a:endParaRPr/>
          </a:p>
          <a:p>
            <a:pPr marL="0" marR="0" lvl="0" indent="0" algn="r" rtl="0">
              <a:spcBef>
                <a:spcPts val="0"/>
              </a:spcBef>
              <a:spcAft>
                <a:spcPts val="0"/>
              </a:spcAft>
              <a:buNone/>
            </a:pPr>
            <a:r>
              <a:rPr lang="en-US" sz="900">
                <a:solidFill>
                  <a:schemeClr val="lt1"/>
                </a:solidFill>
                <a:latin typeface="Avenir"/>
                <a:ea typeface="Avenir"/>
                <a:cs typeface="Avenir"/>
                <a:sym typeface="Avenir"/>
              </a:rPr>
              <a:t>Virtually everywhere!</a:t>
            </a:r>
            <a:endParaRPr/>
          </a:p>
        </p:txBody>
      </p:sp>
      <p:sp>
        <p:nvSpPr>
          <p:cNvPr id="163" name="Google Shape;163;p4"/>
          <p:cNvSpPr/>
          <p:nvPr/>
        </p:nvSpPr>
        <p:spPr>
          <a:xfrm>
            <a:off x="1570789" y="4889585"/>
            <a:ext cx="180106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FFFFFF"/>
                </a:solidFill>
                <a:latin typeface="Arial"/>
                <a:ea typeface="Arial"/>
                <a:cs typeface="Arial"/>
                <a:sym typeface="Arial"/>
              </a:rPr>
              <a:t>#isdc2022</a:t>
            </a:r>
            <a:endParaRPr sz="1200">
              <a:solidFill>
                <a:schemeClr val="dk1"/>
              </a:solidFill>
              <a:latin typeface="Calibri"/>
              <a:ea typeface="Calibri"/>
              <a:cs typeface="Calibri"/>
              <a:sym typeface="Calibri"/>
            </a:endParaRPr>
          </a:p>
        </p:txBody>
      </p:sp>
      <p:pic>
        <p:nvPicPr>
          <p:cNvPr id="164" name="Google Shape;164;p4"/>
          <p:cNvPicPr preferRelativeResize="0"/>
          <p:nvPr/>
        </p:nvPicPr>
        <p:blipFill rotWithShape="1">
          <a:blip r:embed="rId3">
            <a:alphaModFix/>
          </a:blip>
          <a:srcRect/>
          <a:stretch/>
        </p:blipFill>
        <p:spPr>
          <a:xfrm>
            <a:off x="1354146" y="4934661"/>
            <a:ext cx="216644" cy="183524"/>
          </a:xfrm>
          <a:prstGeom prst="rect">
            <a:avLst/>
          </a:prstGeom>
          <a:noFill/>
          <a:ln>
            <a:noFill/>
          </a:ln>
        </p:spPr>
      </p:pic>
      <p:grpSp>
        <p:nvGrpSpPr>
          <p:cNvPr id="165" name="Google Shape;165;p4"/>
          <p:cNvGrpSpPr/>
          <p:nvPr/>
        </p:nvGrpSpPr>
        <p:grpSpPr>
          <a:xfrm>
            <a:off x="0" y="4657189"/>
            <a:ext cx="9144000" cy="530657"/>
            <a:chOff x="0" y="4657189"/>
            <a:chExt cx="9144000" cy="530657"/>
          </a:xfrm>
        </p:grpSpPr>
        <p:grpSp>
          <p:nvGrpSpPr>
            <p:cNvPr id="166" name="Google Shape;166;p4"/>
            <p:cNvGrpSpPr/>
            <p:nvPr/>
          </p:nvGrpSpPr>
          <p:grpSpPr>
            <a:xfrm>
              <a:off x="0" y="4657189"/>
              <a:ext cx="9144000" cy="530657"/>
              <a:chOff x="0" y="4657189"/>
              <a:chExt cx="9144000" cy="530657"/>
            </a:xfrm>
          </p:grpSpPr>
          <p:sp>
            <p:nvSpPr>
              <p:cNvPr id="167" name="Google Shape;167;p4"/>
              <p:cNvSpPr/>
              <p:nvPr/>
            </p:nvSpPr>
            <p:spPr>
              <a:xfrm>
                <a:off x="0" y="4657189"/>
                <a:ext cx="9144000" cy="530657"/>
              </a:xfrm>
              <a:prstGeom prst="roundRect">
                <a:avLst>
                  <a:gd name="adj" fmla="val 16667"/>
                </a:avLst>
              </a:prstGeom>
              <a:solidFill>
                <a:srgbClr val="343A4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C4C4C4"/>
                  </a:solidFill>
                  <a:latin typeface="Calibri"/>
                  <a:ea typeface="Calibri"/>
                  <a:cs typeface="Calibri"/>
                  <a:sym typeface="Calibri"/>
                </a:endParaRPr>
              </a:p>
            </p:txBody>
          </p:sp>
          <p:sp>
            <p:nvSpPr>
              <p:cNvPr id="168" name="Google Shape;168;p4"/>
              <p:cNvSpPr txBox="1"/>
              <p:nvPr/>
            </p:nvSpPr>
            <p:spPr>
              <a:xfrm>
                <a:off x="2286000" y="4740101"/>
                <a:ext cx="559375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1"/>
                    </a:solidFill>
                    <a:latin typeface="Avenir"/>
                    <a:ea typeface="Avenir"/>
                    <a:cs typeface="Avenir"/>
                    <a:sym typeface="Avenir"/>
                  </a:rPr>
                  <a:t>THE 44</a:t>
                </a:r>
                <a:r>
                  <a:rPr lang="en-US" sz="900" baseline="30000">
                    <a:solidFill>
                      <a:schemeClr val="lt1"/>
                    </a:solidFill>
                    <a:latin typeface="Avenir"/>
                    <a:ea typeface="Avenir"/>
                    <a:cs typeface="Avenir"/>
                    <a:sym typeface="Avenir"/>
                  </a:rPr>
                  <a:t>TH</a:t>
                </a:r>
                <a:r>
                  <a:rPr lang="en-US" sz="900">
                    <a:solidFill>
                      <a:schemeClr val="lt1"/>
                    </a:solidFill>
                    <a:latin typeface="Avenir"/>
                    <a:ea typeface="Avenir"/>
                    <a:cs typeface="Avenir"/>
                    <a:sym typeface="Avenir"/>
                  </a:rPr>
                  <a:t> INTERNATIONAL SYSTEM DYNAMICS CONFERENCE</a:t>
                </a:r>
                <a:endParaRPr/>
              </a:p>
              <a:p>
                <a:pPr marL="0" marR="0" lvl="0" indent="0" algn="r" rtl="0">
                  <a:spcBef>
                    <a:spcPts val="0"/>
                  </a:spcBef>
                  <a:spcAft>
                    <a:spcPts val="0"/>
                  </a:spcAft>
                  <a:buNone/>
                </a:pPr>
                <a:r>
                  <a:rPr lang="en-US" sz="900">
                    <a:solidFill>
                      <a:schemeClr val="lt1"/>
                    </a:solidFill>
                    <a:latin typeface="Avenir"/>
                    <a:ea typeface="Avenir"/>
                    <a:cs typeface="Avenir"/>
                    <a:sym typeface="Avenir"/>
                  </a:rPr>
                  <a:t>Delft, Netherlands and Virtually</a:t>
                </a:r>
                <a:endParaRPr/>
              </a:p>
            </p:txBody>
          </p:sp>
          <p:grpSp>
            <p:nvGrpSpPr>
              <p:cNvPr id="169" name="Google Shape;169;p4"/>
              <p:cNvGrpSpPr/>
              <p:nvPr/>
            </p:nvGrpSpPr>
            <p:grpSpPr>
              <a:xfrm>
                <a:off x="1378548" y="4686300"/>
                <a:ext cx="2107603" cy="461666"/>
                <a:chOff x="1378548" y="4686300"/>
                <a:chExt cx="2107603" cy="461666"/>
              </a:xfrm>
            </p:grpSpPr>
            <p:pic>
              <p:nvPicPr>
                <p:cNvPr id="170" name="Google Shape;170;p4"/>
                <p:cNvPicPr preferRelativeResize="0"/>
                <p:nvPr/>
              </p:nvPicPr>
              <p:blipFill rotWithShape="1">
                <a:blip r:embed="rId4">
                  <a:alphaModFix/>
                </a:blip>
                <a:srcRect/>
                <a:stretch/>
              </p:blipFill>
              <p:spPr>
                <a:xfrm>
                  <a:off x="1378548" y="4691185"/>
                  <a:ext cx="228600" cy="228600"/>
                </a:xfrm>
                <a:prstGeom prst="rect">
                  <a:avLst/>
                </a:prstGeom>
                <a:noFill/>
                <a:ln>
                  <a:noFill/>
                </a:ln>
              </p:spPr>
            </p:pic>
            <p:pic>
              <p:nvPicPr>
                <p:cNvPr id="171" name="Google Shape;171;p4"/>
                <p:cNvPicPr preferRelativeResize="0"/>
                <p:nvPr/>
              </p:nvPicPr>
              <p:blipFill rotWithShape="1">
                <a:blip r:embed="rId5">
                  <a:alphaModFix/>
                </a:blip>
                <a:srcRect/>
                <a:stretch/>
              </p:blipFill>
              <p:spPr>
                <a:xfrm>
                  <a:off x="1657350" y="4686300"/>
                  <a:ext cx="228600" cy="228600"/>
                </a:xfrm>
                <a:prstGeom prst="rect">
                  <a:avLst/>
                </a:prstGeom>
                <a:noFill/>
                <a:ln>
                  <a:noFill/>
                </a:ln>
              </p:spPr>
            </p:pic>
            <p:sp>
              <p:nvSpPr>
                <p:cNvPr id="172" name="Google Shape;172;p4"/>
                <p:cNvSpPr/>
                <p:nvPr/>
              </p:nvSpPr>
              <p:spPr>
                <a:xfrm>
                  <a:off x="1867047" y="4686301"/>
                  <a:ext cx="1619104"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FFFFFF"/>
                      </a:solidFill>
                      <a:latin typeface="Arial"/>
                      <a:ea typeface="Arial"/>
                      <a:cs typeface="Arial"/>
                      <a:sym typeface="Arial"/>
                    </a:rPr>
                    <a:t>@systemdynamics_</a:t>
                  </a:r>
                  <a:br>
                    <a:rPr lang="en-US" sz="1200">
                      <a:solidFill>
                        <a:schemeClr val="dk1"/>
                      </a:solidFill>
                      <a:latin typeface="Calibri"/>
                      <a:ea typeface="Calibri"/>
                      <a:cs typeface="Calibri"/>
                      <a:sym typeface="Calibri"/>
                    </a:rPr>
                  </a:br>
                  <a:endParaRPr sz="1200">
                    <a:solidFill>
                      <a:schemeClr val="dk1"/>
                    </a:solidFill>
                    <a:latin typeface="Calibri"/>
                    <a:ea typeface="Calibri"/>
                    <a:cs typeface="Calibri"/>
                    <a:sym typeface="Calibri"/>
                  </a:endParaRPr>
                </a:p>
              </p:txBody>
            </p:sp>
          </p:grpSp>
        </p:grpSp>
        <p:sp>
          <p:nvSpPr>
            <p:cNvPr id="173" name="Google Shape;173;p4"/>
            <p:cNvSpPr/>
            <p:nvPr/>
          </p:nvSpPr>
          <p:spPr>
            <a:xfrm>
              <a:off x="1592726" y="4910847"/>
              <a:ext cx="180106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FFFFFF"/>
                  </a:solidFill>
                  <a:latin typeface="Arial"/>
                  <a:ea typeface="Arial"/>
                  <a:cs typeface="Arial"/>
                  <a:sym typeface="Arial"/>
                </a:rPr>
                <a:t>#isdc202</a:t>
              </a:r>
              <a:r>
                <a:rPr lang="en-US" sz="1200">
                  <a:solidFill>
                    <a:srgbClr val="FFFFFF"/>
                  </a:solidFill>
                </a:rPr>
                <a:t>6</a:t>
              </a:r>
              <a:endParaRPr sz="1200">
                <a:solidFill>
                  <a:schemeClr val="dk1"/>
                </a:solidFill>
                <a:latin typeface="Calibri"/>
                <a:ea typeface="Calibri"/>
                <a:cs typeface="Calibri"/>
                <a:sym typeface="Calibri"/>
              </a:endParaRPr>
            </a:p>
          </p:txBody>
        </p:sp>
        <p:pic>
          <p:nvPicPr>
            <p:cNvPr id="174" name="Google Shape;174;p4"/>
            <p:cNvPicPr preferRelativeResize="0"/>
            <p:nvPr/>
          </p:nvPicPr>
          <p:blipFill rotWithShape="1">
            <a:blip r:embed="rId3">
              <a:alphaModFix/>
            </a:blip>
            <a:srcRect/>
            <a:stretch/>
          </p:blipFill>
          <p:spPr>
            <a:xfrm>
              <a:off x="1383556" y="4959976"/>
              <a:ext cx="216644" cy="183524"/>
            </a:xfrm>
            <a:prstGeom prst="rect">
              <a:avLst/>
            </a:prstGeom>
            <a:noFill/>
            <a:ln>
              <a:noFill/>
            </a:ln>
          </p:spPr>
        </p:pic>
      </p:grpSp>
      <p:sp>
        <p:nvSpPr>
          <p:cNvPr id="175" name="Google Shape;175;p4"/>
          <p:cNvSpPr txBox="1">
            <a:spLocks noGrp="1"/>
          </p:cNvSpPr>
          <p:nvPr>
            <p:ph type="body" idx="1"/>
          </p:nvPr>
        </p:nvSpPr>
        <p:spPr>
          <a:xfrm>
            <a:off x="1104900" y="803449"/>
            <a:ext cx="7232650" cy="3864653"/>
          </a:xfrm>
          <a:prstGeom prst="rect">
            <a:avLst/>
          </a:prstGeom>
          <a:noFill/>
          <a:ln>
            <a:noFill/>
          </a:ln>
        </p:spPr>
        <p:txBody>
          <a:bodyPr spcFirstLastPara="1" wrap="square" lIns="91425" tIns="45700" rIns="91425" bIns="45700" anchor="t" anchorCtr="0">
            <a:normAutofit/>
          </a:bodyPr>
          <a:lstStyle/>
          <a:p>
            <a:pPr marL="257175" lvl="0" indent="-257175" algn="l" rtl="0">
              <a:spcBef>
                <a:spcPts val="0"/>
              </a:spcBef>
              <a:spcAft>
                <a:spcPts val="0"/>
              </a:spcAft>
              <a:buClr>
                <a:schemeClr val="dk1"/>
              </a:buClr>
              <a:buSzPts val="2400"/>
              <a:buChar char="•"/>
            </a:pPr>
            <a:r>
              <a:rPr lang="en-US" sz="2250" dirty="0"/>
              <a:t>Investments were effective when: </a:t>
            </a:r>
          </a:p>
          <a:p>
            <a:pPr marL="557213" lvl="1" indent="-214312">
              <a:spcBef>
                <a:spcPts val="420"/>
              </a:spcBef>
              <a:buSzPts val="2100"/>
            </a:pPr>
            <a:r>
              <a:rPr lang="en-US" altLang="ko-KR" dirty="0"/>
              <a:t>Target hospital: not confined to existing regional leaders </a:t>
            </a:r>
          </a:p>
          <a:p>
            <a:pPr marL="557213" lvl="1" indent="-214312">
              <a:spcBef>
                <a:spcPts val="420"/>
              </a:spcBef>
              <a:buSzPts val="2100"/>
            </a:pPr>
            <a:r>
              <a:rPr lang="en-US" dirty="0"/>
              <a:t>Timing: early investments </a:t>
            </a:r>
          </a:p>
          <a:p>
            <a:pPr marL="557213" lvl="1" indent="-214312">
              <a:spcBef>
                <a:spcPts val="420"/>
              </a:spcBef>
              <a:buSzPts val="2100"/>
            </a:pPr>
            <a:r>
              <a:rPr lang="en-US" dirty="0"/>
              <a:t>Magnitude: moderate-scale investments </a:t>
            </a:r>
          </a:p>
          <a:p>
            <a:pPr marL="557213" lvl="1" indent="-80962" algn="l" rtl="0">
              <a:spcBef>
                <a:spcPts val="420"/>
              </a:spcBef>
              <a:spcAft>
                <a:spcPts val="0"/>
              </a:spcAft>
              <a:buClr>
                <a:schemeClr val="dk1"/>
              </a:buClr>
              <a:buSzPts val="2100"/>
              <a:buNone/>
            </a:pPr>
            <a:endParaRPr sz="2250" dirty="0"/>
          </a:p>
          <a:p>
            <a:pPr marL="557213" lvl="1" indent="-80962" algn="l" rtl="0">
              <a:spcBef>
                <a:spcPts val="420"/>
              </a:spcBef>
              <a:spcAft>
                <a:spcPts val="0"/>
              </a:spcAft>
              <a:buClr>
                <a:schemeClr val="dk1"/>
              </a:buClr>
              <a:buSzPts val="2100"/>
              <a:buNone/>
            </a:pPr>
            <a:endParaRPr sz="2250" dirty="0"/>
          </a:p>
          <a:p>
            <a:pPr marL="342900" lvl="1" indent="0" algn="l" rtl="0">
              <a:spcBef>
                <a:spcPts val="420"/>
              </a:spcBef>
              <a:spcAft>
                <a:spcPts val="0"/>
              </a:spcAft>
              <a:buClr>
                <a:schemeClr val="dk1"/>
              </a:buClr>
              <a:buSzPts val="2100"/>
              <a:buNone/>
            </a:pPr>
            <a:endParaRPr sz="2250" dirty="0"/>
          </a:p>
          <a:p>
            <a:pPr marL="342900" lvl="1" indent="0" algn="l" rtl="0">
              <a:spcBef>
                <a:spcPts val="420"/>
              </a:spcBef>
              <a:spcAft>
                <a:spcPts val="0"/>
              </a:spcAft>
              <a:buClr>
                <a:schemeClr val="dk1"/>
              </a:buClr>
              <a:buSzPts val="2100"/>
              <a:buNone/>
            </a:pPr>
            <a:endParaRPr sz="2250" dirty="0"/>
          </a:p>
          <a:p>
            <a:pPr marL="342900" lvl="1" indent="0" algn="l" rtl="0">
              <a:spcBef>
                <a:spcPts val="420"/>
              </a:spcBef>
              <a:spcAft>
                <a:spcPts val="0"/>
              </a:spcAft>
              <a:buClr>
                <a:schemeClr val="dk1"/>
              </a:buClr>
              <a:buSzPts val="2100"/>
              <a:buNone/>
            </a:pPr>
            <a:endParaRPr sz="2250" dirty="0"/>
          </a:p>
        </p:txBody>
      </p:sp>
      <p:pic>
        <p:nvPicPr>
          <p:cNvPr id="176" name="Google Shape;176;p4" descr="A red and grey logo&#10;&#10;Description automatically generated"/>
          <p:cNvPicPr preferRelativeResize="0"/>
          <p:nvPr/>
        </p:nvPicPr>
        <p:blipFill rotWithShape="1">
          <a:blip r:embed="rId6">
            <a:alphaModFix/>
          </a:blip>
          <a:srcRect/>
          <a:stretch/>
        </p:blipFill>
        <p:spPr>
          <a:xfrm>
            <a:off x="7107806" y="109746"/>
            <a:ext cx="643388" cy="481701"/>
          </a:xfrm>
          <a:prstGeom prst="rect">
            <a:avLst/>
          </a:prstGeom>
          <a:noFill/>
          <a:ln>
            <a:noFill/>
          </a:ln>
        </p:spPr>
      </p:pic>
      <p:pic>
        <p:nvPicPr>
          <p:cNvPr id="2" name="그림 1" descr="텍스트, 지도이(가) 표시된 사진&#10;&#10;AI 생성 콘텐츠는 정확하지 않을 수 있습니다.">
            <a:extLst>
              <a:ext uri="{FF2B5EF4-FFF2-40B4-BE49-F238E27FC236}">
                <a16:creationId xmlns:a16="http://schemas.microsoft.com/office/drawing/2014/main" id="{63DA4D1E-B2D7-0CF7-E07C-A11E0CEB5934}"/>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045818" y="2430714"/>
            <a:ext cx="5052363" cy="20612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5"/>
          <p:cNvSpPr txBox="1"/>
          <p:nvPr/>
        </p:nvSpPr>
        <p:spPr>
          <a:xfrm>
            <a:off x="8458200" y="4474518"/>
            <a:ext cx="675140"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chemeClr val="dk1"/>
                </a:solidFill>
                <a:latin typeface="Calibri"/>
                <a:ea typeface="Calibri"/>
                <a:cs typeface="Calibri"/>
                <a:sym typeface="Calibri"/>
              </a:rPr>
              <a:t>5:30-7:00</a:t>
            </a:r>
            <a:endParaRPr/>
          </a:p>
        </p:txBody>
      </p:sp>
      <p:sp>
        <p:nvSpPr>
          <p:cNvPr id="183" name="Google Shape;183;p5"/>
          <p:cNvSpPr txBox="1"/>
          <p:nvPr/>
        </p:nvSpPr>
        <p:spPr>
          <a:xfrm>
            <a:off x="1485900" y="152680"/>
            <a:ext cx="6172200" cy="533120"/>
          </a:xfrm>
          <a:prstGeom prst="rect">
            <a:avLst/>
          </a:prstGeom>
          <a:noFill/>
          <a:ln>
            <a:noFill/>
          </a:ln>
        </p:spPr>
        <p:txBody>
          <a:bodyPr spcFirstLastPara="1" wrap="square" lIns="68575" tIns="34275" rIns="68575" bIns="34275" anchor="ctr" anchorCtr="0">
            <a:normAutofit fontScale="97500"/>
          </a:bodyPr>
          <a:lstStyle/>
          <a:p>
            <a:pPr marL="0" marR="0" lvl="0" indent="0" algn="l" rtl="0">
              <a:spcBef>
                <a:spcPts val="0"/>
              </a:spcBef>
              <a:spcAft>
                <a:spcPts val="0"/>
              </a:spcAft>
              <a:buClr>
                <a:schemeClr val="dk1"/>
              </a:buClr>
              <a:buSzPct val="100000"/>
              <a:buFont typeface="Calibri"/>
              <a:buNone/>
            </a:pPr>
            <a:r>
              <a:rPr lang="en-US" sz="3000">
                <a:solidFill>
                  <a:schemeClr val="dk1"/>
                </a:solidFill>
                <a:latin typeface="Calibri"/>
                <a:ea typeface="Calibri"/>
                <a:cs typeface="Calibri"/>
                <a:sym typeface="Calibri"/>
              </a:rPr>
              <a:t>Conclusions</a:t>
            </a:r>
            <a:endParaRPr sz="3000">
              <a:solidFill>
                <a:schemeClr val="dk1"/>
              </a:solidFill>
              <a:latin typeface="Calibri"/>
              <a:ea typeface="Calibri"/>
              <a:cs typeface="Calibri"/>
              <a:sym typeface="Calibri"/>
            </a:endParaRPr>
          </a:p>
        </p:txBody>
      </p:sp>
      <p:sp>
        <p:nvSpPr>
          <p:cNvPr id="184" name="Google Shape;184;p5"/>
          <p:cNvSpPr/>
          <p:nvPr/>
        </p:nvSpPr>
        <p:spPr>
          <a:xfrm>
            <a:off x="1371600" y="651511"/>
            <a:ext cx="6400800" cy="34289"/>
          </a:xfrm>
          <a:prstGeom prst="rect">
            <a:avLst/>
          </a:prstGeom>
          <a:solidFill>
            <a:srgbClr val="C4C4C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185" name="Google Shape;185;p5"/>
          <p:cNvSpPr txBox="1"/>
          <p:nvPr/>
        </p:nvSpPr>
        <p:spPr>
          <a:xfrm>
            <a:off x="4114800" y="4857750"/>
            <a:ext cx="376495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1"/>
                </a:solidFill>
                <a:latin typeface="Avenir"/>
                <a:ea typeface="Avenir"/>
                <a:cs typeface="Avenir"/>
                <a:sym typeface="Avenir"/>
              </a:rPr>
              <a:t>THE 40</a:t>
            </a:r>
            <a:r>
              <a:rPr lang="en-US" sz="900" baseline="30000">
                <a:solidFill>
                  <a:schemeClr val="lt1"/>
                </a:solidFill>
                <a:latin typeface="Avenir"/>
                <a:ea typeface="Avenir"/>
                <a:cs typeface="Avenir"/>
                <a:sym typeface="Avenir"/>
              </a:rPr>
              <a:t>TH</a:t>
            </a:r>
            <a:r>
              <a:rPr lang="en-US" sz="900">
                <a:solidFill>
                  <a:schemeClr val="lt1"/>
                </a:solidFill>
                <a:latin typeface="Avenir"/>
                <a:ea typeface="Avenir"/>
                <a:cs typeface="Avenir"/>
                <a:sym typeface="Avenir"/>
              </a:rPr>
              <a:t> INTERNATIONAL SYSTEM DYNAMICS CONFERENCE</a:t>
            </a:r>
            <a:endParaRPr/>
          </a:p>
          <a:p>
            <a:pPr marL="0" marR="0" lvl="0" indent="0" algn="r" rtl="0">
              <a:spcBef>
                <a:spcPts val="0"/>
              </a:spcBef>
              <a:spcAft>
                <a:spcPts val="0"/>
              </a:spcAft>
              <a:buNone/>
            </a:pPr>
            <a:r>
              <a:rPr lang="en-US" sz="900">
                <a:solidFill>
                  <a:schemeClr val="lt1"/>
                </a:solidFill>
                <a:latin typeface="Avenir"/>
                <a:ea typeface="Avenir"/>
                <a:cs typeface="Avenir"/>
                <a:sym typeface="Avenir"/>
              </a:rPr>
              <a:t>Virtually everywhere!</a:t>
            </a:r>
            <a:endParaRPr/>
          </a:p>
        </p:txBody>
      </p:sp>
      <p:sp>
        <p:nvSpPr>
          <p:cNvPr id="186" name="Google Shape;186;p5"/>
          <p:cNvSpPr/>
          <p:nvPr/>
        </p:nvSpPr>
        <p:spPr>
          <a:xfrm>
            <a:off x="1570789" y="4889585"/>
            <a:ext cx="180106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FFFFFF"/>
                </a:solidFill>
                <a:latin typeface="Arial"/>
                <a:ea typeface="Arial"/>
                <a:cs typeface="Arial"/>
                <a:sym typeface="Arial"/>
              </a:rPr>
              <a:t>#isdc2022</a:t>
            </a:r>
            <a:endParaRPr sz="1200">
              <a:solidFill>
                <a:schemeClr val="dk1"/>
              </a:solidFill>
              <a:latin typeface="Calibri"/>
              <a:ea typeface="Calibri"/>
              <a:cs typeface="Calibri"/>
              <a:sym typeface="Calibri"/>
            </a:endParaRPr>
          </a:p>
        </p:txBody>
      </p:sp>
      <p:pic>
        <p:nvPicPr>
          <p:cNvPr id="187" name="Google Shape;187;p5"/>
          <p:cNvPicPr preferRelativeResize="0"/>
          <p:nvPr/>
        </p:nvPicPr>
        <p:blipFill rotWithShape="1">
          <a:blip r:embed="rId3">
            <a:alphaModFix/>
          </a:blip>
          <a:srcRect/>
          <a:stretch/>
        </p:blipFill>
        <p:spPr>
          <a:xfrm>
            <a:off x="1354146" y="4934661"/>
            <a:ext cx="216644" cy="183524"/>
          </a:xfrm>
          <a:prstGeom prst="rect">
            <a:avLst/>
          </a:prstGeom>
          <a:noFill/>
          <a:ln>
            <a:noFill/>
          </a:ln>
        </p:spPr>
      </p:pic>
      <p:grpSp>
        <p:nvGrpSpPr>
          <p:cNvPr id="188" name="Google Shape;188;p5"/>
          <p:cNvGrpSpPr/>
          <p:nvPr/>
        </p:nvGrpSpPr>
        <p:grpSpPr>
          <a:xfrm>
            <a:off x="0" y="4657189"/>
            <a:ext cx="9144000" cy="530657"/>
            <a:chOff x="0" y="4657189"/>
            <a:chExt cx="9144000" cy="530657"/>
          </a:xfrm>
        </p:grpSpPr>
        <p:grpSp>
          <p:nvGrpSpPr>
            <p:cNvPr id="189" name="Google Shape;189;p5"/>
            <p:cNvGrpSpPr/>
            <p:nvPr/>
          </p:nvGrpSpPr>
          <p:grpSpPr>
            <a:xfrm>
              <a:off x="0" y="4657189"/>
              <a:ext cx="9144000" cy="530657"/>
              <a:chOff x="0" y="4657189"/>
              <a:chExt cx="9144000" cy="530657"/>
            </a:xfrm>
          </p:grpSpPr>
          <p:sp>
            <p:nvSpPr>
              <p:cNvPr id="190" name="Google Shape;190;p5"/>
              <p:cNvSpPr/>
              <p:nvPr/>
            </p:nvSpPr>
            <p:spPr>
              <a:xfrm>
                <a:off x="0" y="4657189"/>
                <a:ext cx="9144000" cy="530657"/>
              </a:xfrm>
              <a:prstGeom prst="roundRect">
                <a:avLst>
                  <a:gd name="adj" fmla="val 16667"/>
                </a:avLst>
              </a:prstGeom>
              <a:solidFill>
                <a:srgbClr val="343A4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C4C4C4"/>
                  </a:solidFill>
                  <a:latin typeface="Calibri"/>
                  <a:ea typeface="Calibri"/>
                  <a:cs typeface="Calibri"/>
                  <a:sym typeface="Calibri"/>
                </a:endParaRPr>
              </a:p>
            </p:txBody>
          </p:sp>
          <p:sp>
            <p:nvSpPr>
              <p:cNvPr id="191" name="Google Shape;191;p5"/>
              <p:cNvSpPr txBox="1"/>
              <p:nvPr/>
            </p:nvSpPr>
            <p:spPr>
              <a:xfrm>
                <a:off x="2286000" y="4740101"/>
                <a:ext cx="559375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900">
                    <a:solidFill>
                      <a:schemeClr val="lt1"/>
                    </a:solidFill>
                    <a:latin typeface="Avenir"/>
                    <a:ea typeface="Avenir"/>
                    <a:cs typeface="Avenir"/>
                    <a:sym typeface="Avenir"/>
                  </a:rPr>
                  <a:t>THE 44</a:t>
                </a:r>
                <a:r>
                  <a:rPr lang="en-US" sz="900" baseline="30000">
                    <a:solidFill>
                      <a:schemeClr val="lt1"/>
                    </a:solidFill>
                    <a:latin typeface="Avenir"/>
                    <a:ea typeface="Avenir"/>
                    <a:cs typeface="Avenir"/>
                    <a:sym typeface="Avenir"/>
                  </a:rPr>
                  <a:t>TH</a:t>
                </a:r>
                <a:r>
                  <a:rPr lang="en-US" sz="900">
                    <a:solidFill>
                      <a:schemeClr val="lt1"/>
                    </a:solidFill>
                    <a:latin typeface="Avenir"/>
                    <a:ea typeface="Avenir"/>
                    <a:cs typeface="Avenir"/>
                    <a:sym typeface="Avenir"/>
                  </a:rPr>
                  <a:t> INTERNATIONAL SYSTEM DYNAMICS CONFERENCE</a:t>
                </a:r>
                <a:endParaRPr/>
              </a:p>
              <a:p>
                <a:pPr marL="0" marR="0" lvl="0" indent="0" algn="r" rtl="0">
                  <a:spcBef>
                    <a:spcPts val="0"/>
                  </a:spcBef>
                  <a:spcAft>
                    <a:spcPts val="0"/>
                  </a:spcAft>
                  <a:buNone/>
                </a:pPr>
                <a:r>
                  <a:rPr lang="en-US" sz="900">
                    <a:solidFill>
                      <a:schemeClr val="lt1"/>
                    </a:solidFill>
                    <a:latin typeface="Avenir"/>
                    <a:ea typeface="Avenir"/>
                    <a:cs typeface="Avenir"/>
                    <a:sym typeface="Avenir"/>
                  </a:rPr>
                  <a:t>Delft, Netherlands and Virtually</a:t>
                </a:r>
                <a:endParaRPr/>
              </a:p>
            </p:txBody>
          </p:sp>
          <p:grpSp>
            <p:nvGrpSpPr>
              <p:cNvPr id="192" name="Google Shape;192;p5"/>
              <p:cNvGrpSpPr/>
              <p:nvPr/>
            </p:nvGrpSpPr>
            <p:grpSpPr>
              <a:xfrm>
                <a:off x="1378548" y="4686300"/>
                <a:ext cx="2107603" cy="461666"/>
                <a:chOff x="1378548" y="4686300"/>
                <a:chExt cx="2107603" cy="461666"/>
              </a:xfrm>
            </p:grpSpPr>
            <p:pic>
              <p:nvPicPr>
                <p:cNvPr id="193" name="Google Shape;193;p5"/>
                <p:cNvPicPr preferRelativeResize="0"/>
                <p:nvPr/>
              </p:nvPicPr>
              <p:blipFill rotWithShape="1">
                <a:blip r:embed="rId4">
                  <a:alphaModFix/>
                </a:blip>
                <a:srcRect/>
                <a:stretch/>
              </p:blipFill>
              <p:spPr>
                <a:xfrm>
                  <a:off x="1378548" y="4691185"/>
                  <a:ext cx="228600" cy="228600"/>
                </a:xfrm>
                <a:prstGeom prst="rect">
                  <a:avLst/>
                </a:prstGeom>
                <a:noFill/>
                <a:ln>
                  <a:noFill/>
                </a:ln>
              </p:spPr>
            </p:pic>
            <p:pic>
              <p:nvPicPr>
                <p:cNvPr id="194" name="Google Shape;194;p5"/>
                <p:cNvPicPr preferRelativeResize="0"/>
                <p:nvPr/>
              </p:nvPicPr>
              <p:blipFill rotWithShape="1">
                <a:blip r:embed="rId5">
                  <a:alphaModFix/>
                </a:blip>
                <a:srcRect/>
                <a:stretch/>
              </p:blipFill>
              <p:spPr>
                <a:xfrm>
                  <a:off x="1657350" y="4686300"/>
                  <a:ext cx="228600" cy="228600"/>
                </a:xfrm>
                <a:prstGeom prst="rect">
                  <a:avLst/>
                </a:prstGeom>
                <a:noFill/>
                <a:ln>
                  <a:noFill/>
                </a:ln>
              </p:spPr>
            </p:pic>
            <p:sp>
              <p:nvSpPr>
                <p:cNvPr id="195" name="Google Shape;195;p5"/>
                <p:cNvSpPr/>
                <p:nvPr/>
              </p:nvSpPr>
              <p:spPr>
                <a:xfrm>
                  <a:off x="1867047" y="4686301"/>
                  <a:ext cx="1619104"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FFFFFF"/>
                      </a:solidFill>
                      <a:latin typeface="Arial"/>
                      <a:ea typeface="Arial"/>
                      <a:cs typeface="Arial"/>
                      <a:sym typeface="Arial"/>
                    </a:rPr>
                    <a:t>@systemdynamics_</a:t>
                  </a:r>
                  <a:br>
                    <a:rPr lang="en-US" sz="1200">
                      <a:solidFill>
                        <a:schemeClr val="dk1"/>
                      </a:solidFill>
                      <a:latin typeface="Calibri"/>
                      <a:ea typeface="Calibri"/>
                      <a:cs typeface="Calibri"/>
                      <a:sym typeface="Calibri"/>
                    </a:rPr>
                  </a:br>
                  <a:endParaRPr sz="1200">
                    <a:solidFill>
                      <a:schemeClr val="dk1"/>
                    </a:solidFill>
                    <a:latin typeface="Calibri"/>
                    <a:ea typeface="Calibri"/>
                    <a:cs typeface="Calibri"/>
                    <a:sym typeface="Calibri"/>
                  </a:endParaRPr>
                </a:p>
              </p:txBody>
            </p:sp>
          </p:grpSp>
        </p:grpSp>
        <p:sp>
          <p:nvSpPr>
            <p:cNvPr id="196" name="Google Shape;196;p5"/>
            <p:cNvSpPr/>
            <p:nvPr/>
          </p:nvSpPr>
          <p:spPr>
            <a:xfrm>
              <a:off x="1592726" y="4910847"/>
              <a:ext cx="180106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FFFFFF"/>
                  </a:solidFill>
                  <a:latin typeface="Arial"/>
                  <a:ea typeface="Arial"/>
                  <a:cs typeface="Arial"/>
                  <a:sym typeface="Arial"/>
                </a:rPr>
                <a:t>#isdc202</a:t>
              </a:r>
              <a:r>
                <a:rPr lang="en-US" sz="1200">
                  <a:solidFill>
                    <a:srgbClr val="FFFFFF"/>
                  </a:solidFill>
                </a:rPr>
                <a:t>6</a:t>
              </a:r>
              <a:endParaRPr sz="1200">
                <a:solidFill>
                  <a:schemeClr val="dk1"/>
                </a:solidFill>
                <a:latin typeface="Calibri"/>
                <a:ea typeface="Calibri"/>
                <a:cs typeface="Calibri"/>
                <a:sym typeface="Calibri"/>
              </a:endParaRPr>
            </a:p>
          </p:txBody>
        </p:sp>
        <p:pic>
          <p:nvPicPr>
            <p:cNvPr id="197" name="Google Shape;197;p5"/>
            <p:cNvPicPr preferRelativeResize="0"/>
            <p:nvPr/>
          </p:nvPicPr>
          <p:blipFill rotWithShape="1">
            <a:blip r:embed="rId3">
              <a:alphaModFix/>
            </a:blip>
            <a:srcRect/>
            <a:stretch/>
          </p:blipFill>
          <p:spPr>
            <a:xfrm>
              <a:off x="1383556" y="4959976"/>
              <a:ext cx="216644" cy="183524"/>
            </a:xfrm>
            <a:prstGeom prst="rect">
              <a:avLst/>
            </a:prstGeom>
            <a:noFill/>
            <a:ln>
              <a:noFill/>
            </a:ln>
          </p:spPr>
        </p:pic>
      </p:grpSp>
      <p:sp>
        <p:nvSpPr>
          <p:cNvPr id="198" name="Google Shape;198;p5"/>
          <p:cNvSpPr txBox="1">
            <a:spLocks noGrp="1"/>
          </p:cNvSpPr>
          <p:nvPr>
            <p:ph type="body" idx="1"/>
          </p:nvPr>
        </p:nvSpPr>
        <p:spPr>
          <a:xfrm>
            <a:off x="889730" y="1139644"/>
            <a:ext cx="7136670" cy="3063700"/>
          </a:xfrm>
          <a:prstGeom prst="rect">
            <a:avLst/>
          </a:prstGeom>
          <a:noFill/>
          <a:ln>
            <a:noFill/>
          </a:ln>
        </p:spPr>
        <p:txBody>
          <a:bodyPr spcFirstLastPara="1" wrap="square" lIns="91425" tIns="45700" rIns="91425" bIns="45700" anchor="t" anchorCtr="0">
            <a:normAutofit/>
          </a:bodyPr>
          <a:lstStyle/>
          <a:p>
            <a:pPr marL="257175" lvl="0" indent="-257175" algn="l" rtl="0">
              <a:spcBef>
                <a:spcPts val="0"/>
              </a:spcBef>
              <a:spcAft>
                <a:spcPts val="0"/>
              </a:spcAft>
              <a:buClr>
                <a:schemeClr val="dk1"/>
              </a:buClr>
              <a:buSzPts val="2400"/>
              <a:buChar char="•"/>
            </a:pPr>
            <a:r>
              <a:rPr lang="en-US" sz="2250" dirty="0"/>
              <a:t>The effects of hospital investment on mitigating patient outmigration depend critically on where, when, and at what scale quality enhancements are implemented. </a:t>
            </a:r>
          </a:p>
          <a:p>
            <a:pPr marL="257175" lvl="0" indent="-257175" algn="l" rtl="0">
              <a:spcBef>
                <a:spcPts val="0"/>
              </a:spcBef>
              <a:spcAft>
                <a:spcPts val="0"/>
              </a:spcAft>
              <a:buClr>
                <a:schemeClr val="dk1"/>
              </a:buClr>
              <a:buSzPts val="2400"/>
              <a:buChar char="•"/>
            </a:pPr>
            <a:endParaRPr lang="en-US" sz="2250" dirty="0"/>
          </a:p>
          <a:p>
            <a:pPr marL="257175" lvl="0" indent="-257175" algn="l" rtl="0">
              <a:spcBef>
                <a:spcPts val="0"/>
              </a:spcBef>
              <a:spcAft>
                <a:spcPts val="0"/>
              </a:spcAft>
              <a:buClr>
                <a:schemeClr val="dk1"/>
              </a:buClr>
              <a:buSzPts val="2400"/>
              <a:buChar char="•"/>
            </a:pPr>
            <a:r>
              <a:rPr lang="en-US" sz="2250" dirty="0"/>
              <a:t>Policies aimed at constructing a regionally self-sufficient healthcare system must take into account the dynamic nature of healthcare systems. </a:t>
            </a:r>
            <a:endParaRPr sz="2250" dirty="0"/>
          </a:p>
        </p:txBody>
      </p:sp>
      <p:pic>
        <p:nvPicPr>
          <p:cNvPr id="199" name="Google Shape;199;p5" descr="A red and grey logo&#10;&#10;Description automatically generated"/>
          <p:cNvPicPr preferRelativeResize="0"/>
          <p:nvPr/>
        </p:nvPicPr>
        <p:blipFill rotWithShape="1">
          <a:blip r:embed="rId6">
            <a:alphaModFix/>
          </a:blip>
          <a:srcRect/>
          <a:stretch/>
        </p:blipFill>
        <p:spPr>
          <a:xfrm>
            <a:off x="7107806" y="109746"/>
            <a:ext cx="643388" cy="4817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Shape 204"/>
        <p:cNvGrpSpPr/>
        <p:nvPr/>
      </p:nvGrpSpPr>
      <p:grpSpPr>
        <a:xfrm>
          <a:off x="0" y="0"/>
          <a:ext cx="0" cy="0"/>
          <a:chOff x="0" y="0"/>
          <a:chExt cx="0" cy="0"/>
        </a:xfrm>
      </p:grpSpPr>
      <p:sp>
        <p:nvSpPr>
          <p:cNvPr id="205" name="Google Shape;205;p6"/>
          <p:cNvSpPr/>
          <p:nvPr/>
        </p:nvSpPr>
        <p:spPr>
          <a:xfrm>
            <a:off x="0" y="-10341"/>
            <a:ext cx="9144000" cy="543461"/>
          </a:xfrm>
          <a:prstGeom prst="roundRect">
            <a:avLst>
              <a:gd name="adj" fmla="val 16667"/>
            </a:avLst>
          </a:prstGeom>
          <a:solidFill>
            <a:srgbClr val="B2214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206" name="Google Shape;206;p6"/>
          <p:cNvSpPr txBox="1"/>
          <p:nvPr/>
        </p:nvSpPr>
        <p:spPr>
          <a:xfrm>
            <a:off x="2286000" y="86047"/>
            <a:ext cx="4914900"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lt1"/>
                </a:solidFill>
                <a:latin typeface="Avenir"/>
                <a:ea typeface="Avenir"/>
                <a:cs typeface="Avenir"/>
                <a:sym typeface="Avenir"/>
              </a:rPr>
              <a:t>INTERNATIONAL SYSTEM DYNAMICS CONFERENCE</a:t>
            </a:r>
            <a:endParaRPr/>
          </a:p>
        </p:txBody>
      </p:sp>
      <p:sp>
        <p:nvSpPr>
          <p:cNvPr id="207" name="Google Shape;207;p6"/>
          <p:cNvSpPr txBox="1"/>
          <p:nvPr/>
        </p:nvSpPr>
        <p:spPr>
          <a:xfrm>
            <a:off x="1182757" y="556653"/>
            <a:ext cx="6858000" cy="4586847"/>
          </a:xfrm>
          <a:prstGeom prst="rect">
            <a:avLst/>
          </a:prstGeom>
          <a:noFill/>
          <a:ln>
            <a:noFill/>
          </a:ln>
        </p:spPr>
        <p:txBody>
          <a:bodyPr spcFirstLastPara="1" wrap="square" lIns="68575" tIns="34275" rIns="68575" bIns="34275" anchor="t" anchorCtr="0">
            <a:normAutofit fontScale="40000" lnSpcReduction="20000"/>
          </a:bodyPr>
          <a:lstStyle/>
          <a:p>
            <a:pPr marL="0" marR="0" lvl="0" indent="0" algn="ctr" rtl="0">
              <a:spcBef>
                <a:spcPts val="0"/>
              </a:spcBef>
              <a:spcAft>
                <a:spcPts val="0"/>
              </a:spcAft>
              <a:buClr>
                <a:srgbClr val="B2214D"/>
              </a:buClr>
              <a:buSzPct val="100000"/>
              <a:buFont typeface="Arial"/>
              <a:buNone/>
            </a:pPr>
            <a:r>
              <a:rPr lang="en-US" sz="3825" dirty="0">
                <a:solidFill>
                  <a:srgbClr val="B2214D"/>
                </a:solidFill>
                <a:latin typeface="Calibri"/>
                <a:ea typeface="Calibri"/>
                <a:cs typeface="Calibri"/>
                <a:sym typeface="Calibri"/>
              </a:rPr>
              <a:t>Instructions: Please do this!!!</a:t>
            </a:r>
            <a:endParaRPr dirty="0"/>
          </a:p>
          <a:p>
            <a:pPr marL="0" marR="0" lvl="0" indent="0" algn="ctr" rtl="0">
              <a:spcBef>
                <a:spcPts val="216"/>
              </a:spcBef>
              <a:spcAft>
                <a:spcPts val="0"/>
              </a:spcAft>
              <a:buClr>
                <a:srgbClr val="888888"/>
              </a:buClr>
              <a:buSzPct val="100000"/>
              <a:buFont typeface="Arial"/>
              <a:buNone/>
            </a:pPr>
            <a:endParaRPr sz="2700" dirty="0">
              <a:solidFill>
                <a:srgbClr val="31859B"/>
              </a:solidFill>
              <a:latin typeface="Calibri"/>
              <a:ea typeface="Calibri"/>
              <a:cs typeface="Calibri"/>
              <a:sym typeface="Calibri"/>
            </a:endParaRPr>
          </a:p>
          <a:p>
            <a:pPr marL="0" marR="0" lvl="0" indent="0" algn="l" rtl="0">
              <a:spcBef>
                <a:spcPts val="248"/>
              </a:spcBef>
              <a:spcAft>
                <a:spcPts val="0"/>
              </a:spcAft>
              <a:buClr>
                <a:schemeClr val="dk1"/>
              </a:buClr>
              <a:buSzPct val="100000"/>
              <a:buFont typeface="Arial"/>
              <a:buNone/>
            </a:pPr>
            <a:r>
              <a:rPr lang="en-US" sz="2700" dirty="0">
                <a:solidFill>
                  <a:schemeClr val="dk1"/>
                </a:solidFill>
                <a:latin typeface="Calibri"/>
                <a:ea typeface="Calibri"/>
                <a:cs typeface="Calibri"/>
                <a:sym typeface="Calibri"/>
              </a:rPr>
              <a:t>1) </a:t>
            </a:r>
            <a:r>
              <a:rPr lang="en-US" sz="3100" dirty="0">
                <a:solidFill>
                  <a:schemeClr val="dk1"/>
                </a:solidFill>
                <a:latin typeface="Calibri"/>
                <a:ea typeface="Calibri"/>
                <a:cs typeface="Calibri"/>
                <a:sym typeface="Calibri"/>
              </a:rPr>
              <a:t>Prepare your Online Poster presentation using a copy of this template. </a:t>
            </a:r>
            <a:endParaRPr sz="2500" dirty="0">
              <a:solidFill>
                <a:schemeClr val="dk1"/>
              </a:solidFill>
              <a:latin typeface="Calibri"/>
              <a:ea typeface="Calibri"/>
              <a:cs typeface="Calibri"/>
              <a:sym typeface="Calibri"/>
            </a:endParaRPr>
          </a:p>
          <a:p>
            <a:pPr marL="685800" marR="0" lvl="1" indent="-342900" algn="l" rtl="0">
              <a:spcBef>
                <a:spcPts val="224"/>
              </a:spcBef>
              <a:spcAft>
                <a:spcPts val="0"/>
              </a:spcAft>
              <a:buClr>
                <a:schemeClr val="dk1"/>
              </a:buClr>
              <a:buSzPct val="100000"/>
              <a:buFont typeface="Courier New"/>
              <a:buChar char="o"/>
            </a:pPr>
            <a:r>
              <a:rPr lang="en-US" sz="2800" b="0" i="0" u="none" strike="noStrike" cap="none" dirty="0">
                <a:solidFill>
                  <a:schemeClr val="dk1"/>
                </a:solidFill>
                <a:latin typeface="Calibri"/>
                <a:ea typeface="Calibri"/>
                <a:cs typeface="Calibri"/>
                <a:sym typeface="Calibri"/>
              </a:rPr>
              <a:t>Change the presentation title and author information to match your submission.</a:t>
            </a:r>
            <a:endParaRPr dirty="0"/>
          </a:p>
          <a:p>
            <a:pPr marL="685800" marR="0" lvl="1" indent="-342900" algn="l" rtl="0">
              <a:spcBef>
                <a:spcPts val="224"/>
              </a:spcBef>
              <a:spcAft>
                <a:spcPts val="0"/>
              </a:spcAft>
              <a:buClr>
                <a:schemeClr val="dk1"/>
              </a:buClr>
              <a:buSzPct val="100000"/>
              <a:buFont typeface="Courier New"/>
              <a:buChar char="o"/>
            </a:pPr>
            <a:r>
              <a:rPr lang="en-US" sz="2800" b="0" i="0" u="none" strike="noStrike" cap="none" dirty="0">
                <a:solidFill>
                  <a:schemeClr val="dk1"/>
                </a:solidFill>
                <a:latin typeface="Calibri"/>
                <a:ea typeface="Calibri"/>
                <a:cs typeface="Calibri"/>
                <a:sym typeface="Calibri"/>
              </a:rPr>
              <a:t>Do NOT change the number of slides with content. </a:t>
            </a:r>
            <a:endParaRPr dirty="0"/>
          </a:p>
          <a:p>
            <a:pPr marL="685800" marR="0" lvl="1" indent="-342900" algn="l" rtl="0">
              <a:spcBef>
                <a:spcPts val="224"/>
              </a:spcBef>
              <a:spcAft>
                <a:spcPts val="0"/>
              </a:spcAft>
              <a:buClr>
                <a:schemeClr val="dk1"/>
              </a:buClr>
              <a:buSzPct val="100000"/>
              <a:buFont typeface="Courier New"/>
              <a:buChar char="o"/>
            </a:pPr>
            <a:r>
              <a:rPr lang="en-US" sz="2800" b="0" i="0" u="none" strike="noStrike" cap="none" dirty="0">
                <a:solidFill>
                  <a:schemeClr val="dk1"/>
                </a:solidFill>
                <a:latin typeface="Calibri"/>
                <a:ea typeface="Calibri"/>
                <a:cs typeface="Calibri"/>
                <a:sym typeface="Calibri"/>
              </a:rPr>
              <a:t>Change the body of the slides to present your work, following the instructions in the slide notes.</a:t>
            </a:r>
            <a:endParaRPr dirty="0"/>
          </a:p>
          <a:p>
            <a:pPr marL="685800" marR="0" lvl="1" indent="-271780" algn="l" rtl="0">
              <a:spcBef>
                <a:spcPts val="224"/>
              </a:spcBef>
              <a:spcAft>
                <a:spcPts val="0"/>
              </a:spcAft>
              <a:buClr>
                <a:srgbClr val="888888"/>
              </a:buClr>
              <a:buSzPct val="100000"/>
              <a:buFont typeface="Courier New"/>
              <a:buNone/>
            </a:pPr>
            <a:endParaRPr sz="2800" b="0" i="0" u="none" strike="noStrike" cap="none" dirty="0">
              <a:solidFill>
                <a:schemeClr val="dk1"/>
              </a:solidFill>
              <a:latin typeface="Calibri"/>
              <a:ea typeface="Calibri"/>
              <a:cs typeface="Calibri"/>
              <a:sym typeface="Calibri"/>
            </a:endParaRPr>
          </a:p>
          <a:p>
            <a:pPr marL="0" marR="0" lvl="0" indent="0" algn="l" rtl="0">
              <a:spcBef>
                <a:spcPts val="248"/>
              </a:spcBef>
              <a:spcAft>
                <a:spcPts val="0"/>
              </a:spcAft>
              <a:buClr>
                <a:schemeClr val="dk1"/>
              </a:buClr>
              <a:buSzPct val="100000"/>
              <a:buFont typeface="Arial"/>
              <a:buNone/>
            </a:pPr>
            <a:r>
              <a:rPr lang="en-US" sz="3100" dirty="0">
                <a:solidFill>
                  <a:schemeClr val="dk1"/>
                </a:solidFill>
                <a:latin typeface="Calibri"/>
                <a:ea typeface="Calibri"/>
                <a:cs typeface="Calibri"/>
                <a:sym typeface="Calibri"/>
              </a:rPr>
              <a:t>2) Submit your Online Poster presentation slides at </a:t>
            </a:r>
            <a:r>
              <a:rPr lang="en-US" sz="3100" u="sng" dirty="0">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https://webportal.systemdynamics.org</a:t>
            </a:r>
            <a:r>
              <a:rPr lang="en-US" sz="3100" dirty="0">
                <a:solidFill>
                  <a:schemeClr val="dk1"/>
                </a:solidFill>
                <a:latin typeface="Calibri"/>
                <a:ea typeface="Calibri"/>
                <a:cs typeface="Calibri"/>
                <a:sym typeface="Calibri"/>
              </a:rPr>
              <a:t> by </a:t>
            </a:r>
            <a:r>
              <a:rPr lang="en-US" sz="3000" dirty="0">
                <a:solidFill>
                  <a:schemeClr val="dk1"/>
                </a:solidFill>
                <a:latin typeface="Calibri"/>
                <a:ea typeface="Calibri"/>
                <a:cs typeface="Calibri"/>
                <a:sym typeface="Calibri"/>
              </a:rPr>
              <a:t>the </a:t>
            </a:r>
            <a:r>
              <a:rPr lang="en-US" sz="3000" u="sng" dirty="0">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Conference Material Submission Deadline</a:t>
            </a:r>
            <a:endParaRPr sz="3000" dirty="0">
              <a:solidFill>
                <a:schemeClr val="dk1"/>
              </a:solidFill>
              <a:latin typeface="Calibri"/>
              <a:ea typeface="Calibri"/>
              <a:cs typeface="Calibri"/>
              <a:sym typeface="Calibri"/>
            </a:endParaRPr>
          </a:p>
          <a:p>
            <a:pPr marL="685800" marR="0" lvl="1" indent="-342900" algn="l" rtl="0">
              <a:spcBef>
                <a:spcPts val="224"/>
              </a:spcBef>
              <a:spcAft>
                <a:spcPts val="0"/>
              </a:spcAft>
              <a:buClr>
                <a:schemeClr val="dk1"/>
              </a:buClr>
              <a:buSzPct val="100000"/>
              <a:buFont typeface="Courier New"/>
              <a:buChar char="o"/>
            </a:pPr>
            <a:r>
              <a:rPr lang="en-US" sz="2800" b="0" i="0" u="none" strike="noStrike" cap="none" dirty="0">
                <a:solidFill>
                  <a:schemeClr val="dk1"/>
                </a:solidFill>
                <a:latin typeface="Calibri"/>
                <a:ea typeface="Calibri"/>
                <a:cs typeface="Calibri"/>
                <a:sym typeface="Calibri"/>
              </a:rPr>
              <a:t>Click on the title of your submission</a:t>
            </a:r>
            <a:endParaRPr dirty="0"/>
          </a:p>
          <a:p>
            <a:pPr marL="685800" marR="0" lvl="1" indent="-342900" algn="l" rtl="0">
              <a:spcBef>
                <a:spcPts val="224"/>
              </a:spcBef>
              <a:spcAft>
                <a:spcPts val="0"/>
              </a:spcAft>
              <a:buClr>
                <a:schemeClr val="dk1"/>
              </a:buClr>
              <a:buSzPct val="100000"/>
              <a:buFont typeface="Courier New"/>
              <a:buChar char="o"/>
            </a:pPr>
            <a:r>
              <a:rPr lang="en-US" sz="2800" b="0" i="0" u="none" strike="noStrike" cap="none" dirty="0">
                <a:solidFill>
                  <a:schemeClr val="dk1"/>
                </a:solidFill>
                <a:latin typeface="Calibri"/>
                <a:ea typeface="Calibri"/>
                <a:cs typeface="Calibri"/>
                <a:sym typeface="Calibri"/>
              </a:rPr>
              <a:t>Select “Upload new or updated paper files”</a:t>
            </a:r>
            <a:endParaRPr dirty="0"/>
          </a:p>
          <a:p>
            <a:pPr marL="685800" marR="0" lvl="1" indent="-342900" algn="l" rtl="0">
              <a:spcBef>
                <a:spcPts val="224"/>
              </a:spcBef>
              <a:spcAft>
                <a:spcPts val="0"/>
              </a:spcAft>
              <a:buClr>
                <a:schemeClr val="dk1"/>
              </a:buClr>
              <a:buSzPct val="100000"/>
              <a:buFont typeface="Courier New"/>
              <a:buChar char="o"/>
            </a:pPr>
            <a:r>
              <a:rPr lang="en-US" sz="2800" b="0" i="0" u="none" strike="noStrike" cap="none" dirty="0">
                <a:solidFill>
                  <a:schemeClr val="dk1"/>
                </a:solidFill>
                <a:latin typeface="Calibri"/>
                <a:ea typeface="Calibri"/>
                <a:cs typeface="Calibri"/>
                <a:sym typeface="Calibri"/>
              </a:rPr>
              <a:t>Upload the </a:t>
            </a:r>
            <a:r>
              <a:rPr lang="en-US" sz="2800" b="0" i="0" u="none" strike="noStrike" cap="none" dirty="0" err="1">
                <a:solidFill>
                  <a:schemeClr val="dk1"/>
                </a:solidFill>
                <a:latin typeface="Calibri"/>
                <a:ea typeface="Calibri"/>
                <a:cs typeface="Calibri"/>
                <a:sym typeface="Calibri"/>
              </a:rPr>
              <a:t>Powerpoint</a:t>
            </a:r>
            <a:r>
              <a:rPr lang="en-US" sz="2800" b="0" i="0" u="none" strike="noStrike" cap="none" dirty="0">
                <a:solidFill>
                  <a:schemeClr val="dk1"/>
                </a:solidFill>
                <a:latin typeface="Calibri"/>
                <a:ea typeface="Calibri"/>
                <a:cs typeface="Calibri"/>
                <a:sym typeface="Calibri"/>
              </a:rPr>
              <a:t> presentation file for your Online Poster slides</a:t>
            </a:r>
            <a:endParaRPr dirty="0"/>
          </a:p>
          <a:p>
            <a:pPr marL="1028700" marR="0" lvl="2" indent="-279400" algn="l" rtl="0">
              <a:spcBef>
                <a:spcPts val="200"/>
              </a:spcBef>
              <a:spcAft>
                <a:spcPts val="0"/>
              </a:spcAft>
              <a:buClr>
                <a:srgbClr val="888888"/>
              </a:buClr>
              <a:buSzPct val="100000"/>
              <a:buFont typeface="Arial"/>
              <a:buNone/>
            </a:pPr>
            <a:endParaRPr sz="2500" b="0" i="0" u="none" strike="noStrike" cap="none" dirty="0">
              <a:solidFill>
                <a:schemeClr val="dk1"/>
              </a:solidFill>
              <a:latin typeface="Calibri"/>
              <a:ea typeface="Calibri"/>
              <a:cs typeface="Calibri"/>
              <a:sym typeface="Calibri"/>
            </a:endParaRPr>
          </a:p>
          <a:p>
            <a:pPr marL="0" marR="0" lvl="0" indent="0" algn="l" rtl="0">
              <a:spcBef>
                <a:spcPts val="248"/>
              </a:spcBef>
              <a:spcAft>
                <a:spcPts val="0"/>
              </a:spcAft>
              <a:buClr>
                <a:schemeClr val="dk1"/>
              </a:buClr>
              <a:buSzPct val="100000"/>
              <a:buFont typeface="Arial"/>
              <a:buNone/>
            </a:pPr>
            <a:r>
              <a:rPr lang="en-US" sz="2800" dirty="0">
                <a:solidFill>
                  <a:schemeClr val="dk1"/>
                </a:solidFill>
                <a:latin typeface="Calibri"/>
                <a:ea typeface="Calibri"/>
                <a:cs typeface="Calibri"/>
                <a:sym typeface="Calibri"/>
              </a:rPr>
              <a:t>3) </a:t>
            </a:r>
            <a:r>
              <a:rPr lang="en-US" sz="3100" dirty="0">
                <a:solidFill>
                  <a:schemeClr val="dk1"/>
                </a:solidFill>
                <a:latin typeface="Calibri"/>
                <a:ea typeface="Calibri"/>
                <a:cs typeface="Calibri"/>
                <a:sym typeface="Calibri"/>
              </a:rPr>
              <a:t>Follow the format and timing listed below: </a:t>
            </a:r>
            <a:endParaRPr dirty="0"/>
          </a:p>
          <a:p>
            <a:pPr marL="685800" marR="0" lvl="1" indent="-342900" algn="l" rtl="0">
              <a:spcBef>
                <a:spcPts val="224"/>
              </a:spcBef>
              <a:spcAft>
                <a:spcPts val="0"/>
              </a:spcAft>
              <a:buClr>
                <a:schemeClr val="dk1"/>
              </a:buClr>
              <a:buSzPct val="100000"/>
              <a:buFont typeface="Courier New"/>
              <a:buChar char="o"/>
            </a:pPr>
            <a:r>
              <a:rPr lang="en-US" sz="2800" b="0" i="0" u="none" strike="noStrike" cap="none" dirty="0">
                <a:solidFill>
                  <a:schemeClr val="dk1"/>
                </a:solidFill>
                <a:latin typeface="Calibri"/>
                <a:ea typeface="Calibri"/>
                <a:cs typeface="Calibri"/>
                <a:sym typeface="Calibri"/>
              </a:rPr>
              <a:t>You have exactly 7:00 minutes to present, followed by up to 8:00 minutes of discussion. </a:t>
            </a:r>
            <a:endParaRPr dirty="0"/>
          </a:p>
          <a:p>
            <a:pPr marL="685800" marR="0" lvl="1" indent="-271780" algn="l" rtl="0">
              <a:spcBef>
                <a:spcPts val="224"/>
              </a:spcBef>
              <a:spcAft>
                <a:spcPts val="0"/>
              </a:spcAft>
              <a:buClr>
                <a:srgbClr val="888888"/>
              </a:buClr>
              <a:buSzPct val="100000"/>
              <a:buFont typeface="Courier New"/>
              <a:buNone/>
            </a:pPr>
            <a:endParaRPr sz="2800" b="0" i="0" u="none" strike="noStrike" cap="none" dirty="0">
              <a:solidFill>
                <a:schemeClr val="dk1"/>
              </a:solidFill>
              <a:latin typeface="Calibri"/>
              <a:ea typeface="Calibri"/>
              <a:cs typeface="Calibri"/>
              <a:sym typeface="Calibri"/>
            </a:endParaRPr>
          </a:p>
          <a:p>
            <a:pPr marL="0" marR="0" lvl="0" indent="0" algn="l" rtl="0">
              <a:spcBef>
                <a:spcPts val="248"/>
              </a:spcBef>
              <a:spcAft>
                <a:spcPts val="0"/>
              </a:spcAft>
              <a:buClr>
                <a:schemeClr val="dk1"/>
              </a:buClr>
              <a:buSzPct val="100000"/>
              <a:buFont typeface="Arial"/>
              <a:buNone/>
            </a:pPr>
            <a:r>
              <a:rPr lang="en-US" sz="2800" dirty="0">
                <a:solidFill>
                  <a:schemeClr val="dk1"/>
                </a:solidFill>
                <a:latin typeface="Calibri"/>
                <a:ea typeface="Calibri"/>
                <a:cs typeface="Calibri"/>
                <a:sym typeface="Calibri"/>
              </a:rPr>
              <a:t>4) </a:t>
            </a:r>
            <a:r>
              <a:rPr lang="en-US" sz="3100" dirty="0">
                <a:solidFill>
                  <a:schemeClr val="dk1"/>
                </a:solidFill>
                <a:latin typeface="Calibri"/>
                <a:ea typeface="Calibri"/>
                <a:cs typeface="Calibri"/>
                <a:sym typeface="Calibri"/>
              </a:rPr>
              <a:t>You may record your presentation in advance</a:t>
            </a:r>
            <a:endParaRPr dirty="0"/>
          </a:p>
          <a:p>
            <a:pPr marL="685800" marR="0" lvl="1" indent="-342900" algn="l" rtl="0">
              <a:spcBef>
                <a:spcPts val="224"/>
              </a:spcBef>
              <a:spcAft>
                <a:spcPts val="0"/>
              </a:spcAft>
              <a:buClr>
                <a:schemeClr val="dk1"/>
              </a:buClr>
              <a:buSzPct val="100000"/>
              <a:buFont typeface="Courier New"/>
              <a:buChar char="o"/>
            </a:pPr>
            <a:r>
              <a:rPr lang="en-US" sz="2800" b="0" i="0" u="none" strike="noStrike" cap="none" dirty="0">
                <a:solidFill>
                  <a:schemeClr val="dk1"/>
                </a:solidFill>
                <a:latin typeface="Calibri"/>
                <a:ea typeface="Calibri"/>
                <a:cs typeface="Calibri"/>
                <a:sym typeface="Calibri"/>
              </a:rPr>
              <a:t>If you are not able to attend the session, the recording will be used instead</a:t>
            </a:r>
            <a:endParaRPr dirty="0"/>
          </a:p>
          <a:p>
            <a:pPr marL="685800" marR="0" lvl="1" indent="-342900" algn="l" rtl="0">
              <a:spcBef>
                <a:spcPts val="224"/>
              </a:spcBef>
              <a:spcAft>
                <a:spcPts val="0"/>
              </a:spcAft>
              <a:buClr>
                <a:schemeClr val="dk1"/>
              </a:buClr>
              <a:buSzPct val="100000"/>
              <a:buFont typeface="Courier New"/>
              <a:buChar char="o"/>
            </a:pPr>
            <a:r>
              <a:rPr lang="en-US" sz="2800" b="0" i="0" u="none" strike="noStrike" cap="none" dirty="0">
                <a:solidFill>
                  <a:schemeClr val="dk1"/>
                </a:solidFill>
                <a:latin typeface="Calibri"/>
                <a:ea typeface="Calibri"/>
                <a:cs typeface="Calibri"/>
                <a:sym typeface="Calibri"/>
              </a:rPr>
              <a:t>If you do attend, you can ask the chair to play the recording, or present live</a:t>
            </a:r>
            <a:endParaRPr dirty="0"/>
          </a:p>
          <a:p>
            <a:pPr marL="685800" marR="0" lvl="1" indent="-342900" algn="l" rtl="0">
              <a:spcBef>
                <a:spcPts val="224"/>
              </a:spcBef>
              <a:spcAft>
                <a:spcPts val="0"/>
              </a:spcAft>
              <a:buClr>
                <a:schemeClr val="dk1"/>
              </a:buClr>
              <a:buSzPct val="100000"/>
              <a:buFont typeface="Courier New"/>
              <a:buChar char="o"/>
            </a:pPr>
            <a:r>
              <a:rPr lang="en-US" sz="2800" b="0" i="0" u="none" strike="noStrike" cap="none" dirty="0">
                <a:solidFill>
                  <a:schemeClr val="dk1"/>
                </a:solidFill>
                <a:latin typeface="Calibri"/>
                <a:ea typeface="Calibri"/>
                <a:cs typeface="Calibri"/>
                <a:sym typeface="Calibri"/>
              </a:rPr>
              <a:t>Add the YouTube Video ID to the Web Portal under “Review or update paper information”</a:t>
            </a:r>
            <a:endParaRPr dirty="0"/>
          </a:p>
          <a:p>
            <a:pPr marL="685800" marR="0" lvl="1" indent="-271780" algn="l" rtl="0">
              <a:spcBef>
                <a:spcPts val="224"/>
              </a:spcBef>
              <a:spcAft>
                <a:spcPts val="0"/>
              </a:spcAft>
              <a:buClr>
                <a:srgbClr val="888888"/>
              </a:buClr>
              <a:buSzPct val="100000"/>
              <a:buFont typeface="Courier New"/>
              <a:buNone/>
            </a:pPr>
            <a:endParaRPr sz="2800" b="0" i="0" u="none" strike="noStrike" cap="none" dirty="0">
              <a:solidFill>
                <a:schemeClr val="dk1"/>
              </a:solidFill>
              <a:latin typeface="Calibri"/>
              <a:ea typeface="Calibri"/>
              <a:cs typeface="Calibri"/>
              <a:sym typeface="Calibri"/>
            </a:endParaRPr>
          </a:p>
          <a:p>
            <a:pPr marL="0" marR="0" lvl="0" indent="0" algn="l" rtl="0">
              <a:spcBef>
                <a:spcPts val="248"/>
              </a:spcBef>
              <a:spcAft>
                <a:spcPts val="0"/>
              </a:spcAft>
              <a:buClr>
                <a:schemeClr val="dk1"/>
              </a:buClr>
              <a:buSzPct val="100000"/>
              <a:buFont typeface="Arial"/>
              <a:buNone/>
            </a:pPr>
            <a:r>
              <a:rPr lang="en-US" sz="3100" dirty="0">
                <a:solidFill>
                  <a:schemeClr val="dk1"/>
                </a:solidFill>
                <a:latin typeface="Calibri"/>
                <a:ea typeface="Calibri"/>
                <a:cs typeface="Calibri"/>
                <a:sym typeface="Calibri"/>
              </a:rPr>
              <a:t>5) If you make updates or change plans after </a:t>
            </a:r>
            <a:r>
              <a:rPr lang="en-US" sz="3000" dirty="0">
                <a:solidFill>
                  <a:schemeClr val="dk1"/>
                </a:solidFill>
                <a:latin typeface="Calibri"/>
                <a:ea typeface="Calibri"/>
                <a:cs typeface="Calibri"/>
                <a:sym typeface="Calibri"/>
              </a:rPr>
              <a:t>the </a:t>
            </a:r>
            <a:r>
              <a:rPr lang="en-US" sz="3000" u="sng" dirty="0">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Conference Material Submission Deadline</a:t>
            </a:r>
            <a:r>
              <a:rPr lang="en-US" sz="3100" dirty="0">
                <a:solidFill>
                  <a:schemeClr val="dk1"/>
                </a:solidFill>
                <a:latin typeface="Calibri"/>
                <a:ea typeface="Calibri"/>
                <a:cs typeface="Calibri"/>
                <a:sym typeface="Calibri"/>
              </a:rPr>
              <a:t>, send the session chair a note</a:t>
            </a:r>
            <a:endParaRPr sz="2800" dirty="0">
              <a:solidFill>
                <a:schemeClr val="dk1"/>
              </a:solidFill>
              <a:latin typeface="Calibri"/>
              <a:ea typeface="Calibri"/>
              <a:cs typeface="Calibri"/>
              <a:sym typeface="Calibri"/>
            </a:endParaRPr>
          </a:p>
          <a:p>
            <a:pPr marL="685800" marR="0" lvl="1" indent="-342900" algn="l" rtl="0">
              <a:spcBef>
                <a:spcPts val="224"/>
              </a:spcBef>
              <a:spcAft>
                <a:spcPts val="0"/>
              </a:spcAft>
              <a:buClr>
                <a:schemeClr val="dk1"/>
              </a:buClr>
              <a:buSzPct val="100000"/>
              <a:buFont typeface="Courier New"/>
              <a:buChar char="o"/>
            </a:pPr>
            <a:r>
              <a:rPr lang="en-US" sz="2800" b="0" i="0" u="none" strike="noStrike" cap="none" dirty="0">
                <a:solidFill>
                  <a:schemeClr val="dk1"/>
                </a:solidFill>
                <a:latin typeface="Calibri"/>
                <a:ea typeface="Calibri"/>
                <a:cs typeface="Calibri"/>
                <a:sym typeface="Calibri"/>
              </a:rPr>
              <a:t>Use the contact information at </a:t>
            </a:r>
            <a:r>
              <a:rPr lang="en-US" sz="2800" b="0" i="0" u="sng" strike="noStrike" cap="none" dirty="0">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https://isdc.systemdynamics.org</a:t>
            </a:r>
            <a:r>
              <a:rPr lang="en-US" sz="2800" b="0" i="0" u="none" strike="noStrike" cap="none" dirty="0">
                <a:solidFill>
                  <a:schemeClr val="dk1"/>
                </a:solidFill>
                <a:latin typeface="Calibri"/>
                <a:ea typeface="Calibri"/>
                <a:cs typeface="Calibri"/>
                <a:sym typeface="Calibri"/>
              </a:rPr>
              <a:t>     </a:t>
            </a:r>
            <a:endParaRPr sz="2200" b="0" i="0" u="none" strike="noStrike" cap="none" dirty="0">
              <a:solidFill>
                <a:schemeClr val="dk1"/>
              </a:solidFill>
              <a:latin typeface="Calibri"/>
              <a:ea typeface="Calibri"/>
              <a:cs typeface="Calibri"/>
              <a:sym typeface="Calibri"/>
            </a:endParaRPr>
          </a:p>
          <a:p>
            <a:pPr marL="685800" marR="0" lvl="1" indent="-280035" algn="l" rtl="0">
              <a:spcBef>
                <a:spcPts val="198"/>
              </a:spcBef>
              <a:spcAft>
                <a:spcPts val="0"/>
              </a:spcAft>
              <a:buClr>
                <a:srgbClr val="888888"/>
              </a:buClr>
              <a:buSzPct val="100000"/>
              <a:buFont typeface="Courier New"/>
              <a:buNone/>
            </a:pPr>
            <a:endParaRPr sz="2475" b="0" i="0" u="none" strike="noStrike" cap="none" dirty="0">
              <a:solidFill>
                <a:schemeClr val="dk1"/>
              </a:solidFill>
              <a:latin typeface="Calibri"/>
              <a:ea typeface="Calibri"/>
              <a:cs typeface="Calibri"/>
              <a:sym typeface="Calibri"/>
            </a:endParaRPr>
          </a:p>
        </p:txBody>
      </p:sp>
      <p:pic>
        <p:nvPicPr>
          <p:cNvPr id="208" name="Google Shape;208;p6" descr="A red and grey logo&#10;&#10;Description automatically generated"/>
          <p:cNvPicPr preferRelativeResize="0"/>
          <p:nvPr/>
        </p:nvPicPr>
        <p:blipFill rotWithShape="1">
          <a:blip r:embed="rId6">
            <a:alphaModFix/>
          </a:blip>
          <a:srcRect/>
          <a:stretch/>
        </p:blipFill>
        <p:spPr>
          <a:xfrm>
            <a:off x="1496560" y="26927"/>
            <a:ext cx="643388" cy="481701"/>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164</TotalTime>
  <Words>821</Words>
  <Application>Microsoft Office PowerPoint</Application>
  <PresentationFormat>화면 슬라이드 쇼(16:9)</PresentationFormat>
  <Paragraphs>107</Paragraphs>
  <Slides>6</Slides>
  <Notes>6</Notes>
  <HiddenSlides>1</HiddenSlides>
  <MMClips>0</MMClips>
  <ScaleCrop>false</ScaleCrop>
  <HeadingPairs>
    <vt:vector size="6" baseType="variant">
      <vt:variant>
        <vt:lpstr>사용한 글꼴</vt:lpstr>
      </vt:variant>
      <vt:variant>
        <vt:i4>4</vt:i4>
      </vt:variant>
      <vt:variant>
        <vt:lpstr>테마</vt:lpstr>
      </vt:variant>
      <vt:variant>
        <vt:i4>1</vt:i4>
      </vt:variant>
      <vt:variant>
        <vt:lpstr>슬라이드 제목</vt:lpstr>
      </vt:variant>
      <vt:variant>
        <vt:i4>6</vt:i4>
      </vt:variant>
    </vt:vector>
  </HeadingPairs>
  <TitlesOfParts>
    <vt:vector size="11" baseType="lpstr">
      <vt:lpstr>Avenir</vt:lpstr>
      <vt:lpstr>Arial</vt:lpstr>
      <vt:lpstr>Calibri</vt:lpstr>
      <vt:lpstr>Courier New</vt:lpstr>
      <vt:lpstr>Office Theme</vt:lpstr>
      <vt:lpstr>Designing investment strategies for a regionally self-sufficient healthcare system in South Korea:  An agent-based modeling and simulation approach</vt:lpstr>
      <vt:lpstr>Problem Statement</vt:lpstr>
      <vt:lpstr>Approach</vt:lpstr>
      <vt:lpstr>PowerPoint 프레젠테이션</vt:lpstr>
      <vt:lpstr>PowerPoint 프레젠테이션</vt:lpstr>
      <vt:lpstr>PowerPoint 프레젠테이션</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Designing investment strategies for a regionally self-sufficient healthcare system in South Korea:  An agent-based modeling and simulation approach</dc:title>
  <dc:creator>Bob Eberlein</dc:creator>
  <cp:lastModifiedBy>Moohyuk Lee</cp:lastModifiedBy>
  <cp:revision>9</cp:revision>
  <dcterms:created xsi:type="dcterms:W3CDTF">2018-04-25T19:48:46Z</dcterms:created>
  <dcterms:modified xsi:type="dcterms:W3CDTF">2026-06-27T02:50:42Z</dcterms:modified>
</cp:coreProperties>
</file>