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  <p:sldMasterId id="2147483695" r:id="rId4"/>
    <p:sldMasterId id="2147483709" r:id="rId5"/>
  </p:sldMasterIdLst>
  <p:notesMasterIdLst>
    <p:notesMasterId r:id="rId48"/>
  </p:notesMasterIdLst>
  <p:sldIdLst>
    <p:sldId id="256" r:id="rId6"/>
    <p:sldId id="2701" r:id="rId7"/>
    <p:sldId id="2147471803" r:id="rId8"/>
    <p:sldId id="2147471813" r:id="rId9"/>
    <p:sldId id="2147471814" r:id="rId10"/>
    <p:sldId id="2147471816" r:id="rId11"/>
    <p:sldId id="302" r:id="rId12"/>
    <p:sldId id="287" r:id="rId13"/>
    <p:sldId id="306" r:id="rId14"/>
    <p:sldId id="308" r:id="rId15"/>
    <p:sldId id="294" r:id="rId16"/>
    <p:sldId id="324" r:id="rId17"/>
    <p:sldId id="2147471800" r:id="rId18"/>
    <p:sldId id="2147471801" r:id="rId19"/>
    <p:sldId id="2147471824" r:id="rId20"/>
    <p:sldId id="317" r:id="rId21"/>
    <p:sldId id="332" r:id="rId22"/>
    <p:sldId id="328" r:id="rId23"/>
    <p:sldId id="2147471802" r:id="rId24"/>
    <p:sldId id="2147471808" r:id="rId25"/>
    <p:sldId id="2147471778" r:id="rId26"/>
    <p:sldId id="2147471764" r:id="rId27"/>
    <p:sldId id="2147471767" r:id="rId28"/>
    <p:sldId id="2147471823" r:id="rId29"/>
    <p:sldId id="325" r:id="rId30"/>
    <p:sldId id="916" r:id="rId31"/>
    <p:sldId id="2147471771" r:id="rId32"/>
    <p:sldId id="2147471776" r:id="rId33"/>
    <p:sldId id="2147471774" r:id="rId34"/>
    <p:sldId id="2147471779" r:id="rId35"/>
    <p:sldId id="2147471784" r:id="rId36"/>
    <p:sldId id="2147471825" r:id="rId37"/>
    <p:sldId id="330" r:id="rId38"/>
    <p:sldId id="2147471820" r:id="rId39"/>
    <p:sldId id="2147471821" r:id="rId40"/>
    <p:sldId id="2147471759" r:id="rId41"/>
    <p:sldId id="2147471822" r:id="rId42"/>
    <p:sldId id="918" r:id="rId43"/>
    <p:sldId id="2147471809" r:id="rId44"/>
    <p:sldId id="2147471810" r:id="rId45"/>
    <p:sldId id="2147471811" r:id="rId46"/>
    <p:sldId id="2147471812" r:id="rId4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11" charset="0"/>
        <a:ea typeface="ＭＳ Ｐゴシック" pitchFamily="-111" charset="-128"/>
        <a:cs typeface="ＭＳ Ｐゴシック" pitchFamily="-11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in Gotler" initials="RG" lastIdx="1" clrIdx="0">
    <p:extLst>
      <p:ext uri="{19B8F6BF-5375-455C-9EA6-DF929625EA0E}">
        <p15:presenceInfo xmlns:p15="http://schemas.microsoft.com/office/powerpoint/2012/main" userId="S::rsh@case.edu::d43d6ea3-5c92-4395-93a5-ead7807cfb3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2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22DD80-493D-4019-9240-C20D96759512}" v="60" dt="2026-07-23T09:32:12.1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31" autoAdjust="0"/>
    <p:restoredTop sz="84203" autoAdjust="0"/>
  </p:normalViewPr>
  <p:slideViewPr>
    <p:cSldViewPr snapToGrid="0" snapToObjects="1">
      <p:cViewPr varScale="1">
        <p:scale>
          <a:sx n="63" d="100"/>
          <a:sy n="63" d="100"/>
        </p:scale>
        <p:origin x="1245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Ansah" userId="e51401c0-5ca9-4796-895d-34cda9412674" providerId="ADAL" clId="{35850D33-104B-4847-A924-6ACAA7C518C9}"/>
    <pc:docChg chg="undo custSel addSld delSld modSld sldOrd">
      <pc:chgData name="John Ansah" userId="e51401c0-5ca9-4796-895d-34cda9412674" providerId="ADAL" clId="{35850D33-104B-4847-A924-6ACAA7C518C9}" dt="2026-07-23T09:32:18.824" v="719" actId="47"/>
      <pc:docMkLst>
        <pc:docMk/>
      </pc:docMkLst>
      <pc:sldChg chg="modSp mod">
        <pc:chgData name="John Ansah" userId="e51401c0-5ca9-4796-895d-34cda9412674" providerId="ADAL" clId="{35850D33-104B-4847-A924-6ACAA7C518C9}" dt="2026-07-22T21:57:11.807" v="506" actId="404"/>
        <pc:sldMkLst>
          <pc:docMk/>
          <pc:sldMk cId="2895322517" sldId="256"/>
        </pc:sldMkLst>
        <pc:spChg chg="mod">
          <ac:chgData name="John Ansah" userId="e51401c0-5ca9-4796-895d-34cda9412674" providerId="ADAL" clId="{35850D33-104B-4847-A924-6ACAA7C518C9}" dt="2026-07-22T21:57:11.807" v="506" actId="404"/>
          <ac:spMkLst>
            <pc:docMk/>
            <pc:sldMk cId="2895322517" sldId="256"/>
            <ac:spMk id="2" creationId="{740F1B11-BDB5-AE41-8E38-4502202564B3}"/>
          </ac:spMkLst>
        </pc:spChg>
      </pc:sldChg>
      <pc:sldChg chg="add del">
        <pc:chgData name="John Ansah" userId="e51401c0-5ca9-4796-895d-34cda9412674" providerId="ADAL" clId="{35850D33-104B-4847-A924-6ACAA7C518C9}" dt="2026-07-22T21:54:05.085" v="491" actId="47"/>
        <pc:sldMkLst>
          <pc:docMk/>
          <pc:sldMk cId="2342183209" sldId="277"/>
        </pc:sldMkLst>
      </pc:sldChg>
      <pc:sldChg chg="add del">
        <pc:chgData name="John Ansah" userId="e51401c0-5ca9-4796-895d-34cda9412674" providerId="ADAL" clId="{35850D33-104B-4847-A924-6ACAA7C518C9}" dt="2026-07-22T21:54:05.673" v="492" actId="47"/>
        <pc:sldMkLst>
          <pc:docMk/>
          <pc:sldMk cId="3293757945" sldId="278"/>
        </pc:sldMkLst>
      </pc:sldChg>
      <pc:sldChg chg="add del">
        <pc:chgData name="John Ansah" userId="e51401c0-5ca9-4796-895d-34cda9412674" providerId="ADAL" clId="{35850D33-104B-4847-A924-6ACAA7C518C9}" dt="2026-07-22T21:54:07.322" v="493" actId="47"/>
        <pc:sldMkLst>
          <pc:docMk/>
          <pc:sldMk cId="1325063023" sldId="279"/>
        </pc:sldMkLst>
      </pc:sldChg>
      <pc:sldChg chg="add del">
        <pc:chgData name="John Ansah" userId="e51401c0-5ca9-4796-895d-34cda9412674" providerId="ADAL" clId="{35850D33-104B-4847-A924-6ACAA7C518C9}" dt="2026-07-22T21:54:10.246" v="495" actId="47"/>
        <pc:sldMkLst>
          <pc:docMk/>
          <pc:sldMk cId="1064107464" sldId="281"/>
        </pc:sldMkLst>
      </pc:sldChg>
      <pc:sldChg chg="add del">
        <pc:chgData name="John Ansah" userId="e51401c0-5ca9-4796-895d-34cda9412674" providerId="ADAL" clId="{35850D33-104B-4847-A924-6ACAA7C518C9}" dt="2026-07-22T21:54:11.888" v="496" actId="47"/>
        <pc:sldMkLst>
          <pc:docMk/>
          <pc:sldMk cId="814848827" sldId="282"/>
        </pc:sldMkLst>
      </pc:sldChg>
      <pc:sldChg chg="add del">
        <pc:chgData name="John Ansah" userId="e51401c0-5ca9-4796-895d-34cda9412674" providerId="ADAL" clId="{35850D33-104B-4847-A924-6ACAA7C518C9}" dt="2026-07-22T21:54:17.102" v="497" actId="47"/>
        <pc:sldMkLst>
          <pc:docMk/>
          <pc:sldMk cId="3483429367" sldId="283"/>
        </pc:sldMkLst>
      </pc:sldChg>
      <pc:sldChg chg="del">
        <pc:chgData name="John Ansah" userId="e51401c0-5ca9-4796-895d-34cda9412674" providerId="ADAL" clId="{35850D33-104B-4847-A924-6ACAA7C518C9}" dt="2026-07-22T20:59:38.374" v="300" actId="47"/>
        <pc:sldMkLst>
          <pc:docMk/>
          <pc:sldMk cId="453856871" sldId="292"/>
        </pc:sldMkLst>
      </pc:sldChg>
      <pc:sldChg chg="del">
        <pc:chgData name="John Ansah" userId="e51401c0-5ca9-4796-895d-34cda9412674" providerId="ADAL" clId="{35850D33-104B-4847-A924-6ACAA7C518C9}" dt="2026-07-22T21:02:15.578" v="307" actId="47"/>
        <pc:sldMkLst>
          <pc:docMk/>
          <pc:sldMk cId="1825385222" sldId="293"/>
        </pc:sldMkLst>
      </pc:sldChg>
      <pc:sldChg chg="ord">
        <pc:chgData name="John Ansah" userId="e51401c0-5ca9-4796-895d-34cda9412674" providerId="ADAL" clId="{35850D33-104B-4847-A924-6ACAA7C518C9}" dt="2026-07-22T20:59:55.559" v="304"/>
        <pc:sldMkLst>
          <pc:docMk/>
          <pc:sldMk cId="914375270" sldId="302"/>
        </pc:sldMkLst>
      </pc:sldChg>
      <pc:sldChg chg="del">
        <pc:chgData name="John Ansah" userId="e51401c0-5ca9-4796-895d-34cda9412674" providerId="ADAL" clId="{35850D33-104B-4847-A924-6ACAA7C518C9}" dt="2026-07-22T20:58:29.401" v="299" actId="47"/>
        <pc:sldMkLst>
          <pc:docMk/>
          <pc:sldMk cId="221327233" sldId="303"/>
        </pc:sldMkLst>
      </pc:sldChg>
      <pc:sldChg chg="del">
        <pc:chgData name="John Ansah" userId="e51401c0-5ca9-4796-895d-34cda9412674" providerId="ADAL" clId="{35850D33-104B-4847-A924-6ACAA7C518C9}" dt="2026-07-22T20:45:26.198" v="285" actId="47"/>
        <pc:sldMkLst>
          <pc:docMk/>
          <pc:sldMk cId="1639995069" sldId="310"/>
        </pc:sldMkLst>
      </pc:sldChg>
      <pc:sldChg chg="del">
        <pc:chgData name="John Ansah" userId="e51401c0-5ca9-4796-895d-34cda9412674" providerId="ADAL" clId="{35850D33-104B-4847-A924-6ACAA7C518C9}" dt="2026-07-22T20:58:27.610" v="298" actId="47"/>
        <pc:sldMkLst>
          <pc:docMk/>
          <pc:sldMk cId="2935116344" sldId="311"/>
        </pc:sldMkLst>
      </pc:sldChg>
      <pc:sldChg chg="add del">
        <pc:chgData name="John Ansah" userId="e51401c0-5ca9-4796-895d-34cda9412674" providerId="ADAL" clId="{35850D33-104B-4847-A924-6ACAA7C518C9}" dt="2026-07-23T09:32:12.156" v="717"/>
        <pc:sldMkLst>
          <pc:docMk/>
          <pc:sldMk cId="3458768974" sldId="317"/>
        </pc:sldMkLst>
      </pc:sldChg>
      <pc:sldChg chg="del">
        <pc:chgData name="John Ansah" userId="e51401c0-5ca9-4796-895d-34cda9412674" providerId="ADAL" clId="{35850D33-104B-4847-A924-6ACAA7C518C9}" dt="2026-07-23T09:32:18.824" v="719" actId="47"/>
        <pc:sldMkLst>
          <pc:docMk/>
          <pc:sldMk cId="1764984415" sldId="318"/>
        </pc:sldMkLst>
      </pc:sldChg>
      <pc:sldChg chg="add del">
        <pc:chgData name="John Ansah" userId="e51401c0-5ca9-4796-895d-34cda9412674" providerId="ADAL" clId="{35850D33-104B-4847-A924-6ACAA7C518C9}" dt="2026-07-22T21:53:54.050" v="488" actId="47"/>
        <pc:sldMkLst>
          <pc:docMk/>
          <pc:sldMk cId="3441066236" sldId="323"/>
        </pc:sldMkLst>
      </pc:sldChg>
      <pc:sldChg chg="modSp add del mod">
        <pc:chgData name="John Ansah" userId="e51401c0-5ca9-4796-895d-34cda9412674" providerId="ADAL" clId="{35850D33-104B-4847-A924-6ACAA7C518C9}" dt="2026-07-23T07:59:54.824" v="715" actId="20577"/>
        <pc:sldMkLst>
          <pc:docMk/>
          <pc:sldMk cId="831574911" sldId="325"/>
        </pc:sldMkLst>
        <pc:spChg chg="mod">
          <ac:chgData name="John Ansah" userId="e51401c0-5ca9-4796-895d-34cda9412674" providerId="ADAL" clId="{35850D33-104B-4847-A924-6ACAA7C518C9}" dt="2026-07-23T07:59:54.824" v="715" actId="20577"/>
          <ac:spMkLst>
            <pc:docMk/>
            <pc:sldMk cId="831574911" sldId="325"/>
            <ac:spMk id="4" creationId="{7A276475-8B9E-6023-4C77-C854B224E4D6}"/>
          </ac:spMkLst>
        </pc:spChg>
      </pc:sldChg>
      <pc:sldChg chg="add del">
        <pc:chgData name="John Ansah" userId="e51401c0-5ca9-4796-895d-34cda9412674" providerId="ADAL" clId="{35850D33-104B-4847-A924-6ACAA7C518C9}" dt="2026-07-22T21:53:59.966" v="489" actId="47"/>
        <pc:sldMkLst>
          <pc:docMk/>
          <pc:sldMk cId="1189979236" sldId="326"/>
        </pc:sldMkLst>
      </pc:sldChg>
      <pc:sldChg chg="addSp delSp modSp mod">
        <pc:chgData name="John Ansah" userId="e51401c0-5ca9-4796-895d-34cda9412674" providerId="ADAL" clId="{35850D33-104B-4847-A924-6ACAA7C518C9}" dt="2026-07-22T21:36:46.795" v="356" actId="931"/>
        <pc:sldMkLst>
          <pc:docMk/>
          <pc:sldMk cId="685591528" sldId="330"/>
        </pc:sldMkLst>
        <pc:picChg chg="add del mod">
          <ac:chgData name="John Ansah" userId="e51401c0-5ca9-4796-895d-34cda9412674" providerId="ADAL" clId="{35850D33-104B-4847-A924-6ACAA7C518C9}" dt="2026-07-22T21:36:46.795" v="356" actId="931"/>
          <ac:picMkLst>
            <pc:docMk/>
            <pc:sldMk cId="685591528" sldId="330"/>
            <ac:picMk id="5" creationId="{430960DB-DE0A-8AAF-350A-52AE51F34BD6}"/>
          </ac:picMkLst>
        </pc:picChg>
      </pc:sldChg>
      <pc:sldChg chg="del">
        <pc:chgData name="John Ansah" userId="e51401c0-5ca9-4796-895d-34cda9412674" providerId="ADAL" clId="{35850D33-104B-4847-A924-6ACAA7C518C9}" dt="2026-07-22T20:45:31.141" v="286" actId="47"/>
        <pc:sldMkLst>
          <pc:docMk/>
          <pc:sldMk cId="3351737396" sldId="333"/>
        </pc:sldMkLst>
      </pc:sldChg>
      <pc:sldChg chg="del">
        <pc:chgData name="John Ansah" userId="e51401c0-5ca9-4796-895d-34cda9412674" providerId="ADAL" clId="{35850D33-104B-4847-A924-6ACAA7C518C9}" dt="2026-07-22T21:02:13.531" v="306" actId="47"/>
        <pc:sldMkLst>
          <pc:docMk/>
          <pc:sldMk cId="920428164" sldId="334"/>
        </pc:sldMkLst>
      </pc:sldChg>
      <pc:sldChg chg="del">
        <pc:chgData name="John Ansah" userId="e51401c0-5ca9-4796-895d-34cda9412674" providerId="ADAL" clId="{35850D33-104B-4847-A924-6ACAA7C518C9}" dt="2026-07-22T20:27:02.508" v="154" actId="47"/>
        <pc:sldMkLst>
          <pc:docMk/>
          <pc:sldMk cId="745376705" sldId="901"/>
        </pc:sldMkLst>
      </pc:sldChg>
      <pc:sldChg chg="add del">
        <pc:chgData name="John Ansah" userId="e51401c0-5ca9-4796-895d-34cda9412674" providerId="ADAL" clId="{35850D33-104B-4847-A924-6ACAA7C518C9}" dt="2026-07-22T21:54:08.999" v="494" actId="47"/>
        <pc:sldMkLst>
          <pc:docMk/>
          <pc:sldMk cId="1982014323" sldId="915"/>
        </pc:sldMkLst>
      </pc:sldChg>
      <pc:sldChg chg="add del">
        <pc:chgData name="John Ansah" userId="e51401c0-5ca9-4796-895d-34cda9412674" providerId="ADAL" clId="{35850D33-104B-4847-A924-6ACAA7C518C9}" dt="2026-07-22T21:52:59.234" v="476"/>
        <pc:sldMkLst>
          <pc:docMk/>
          <pc:sldMk cId="4293822144" sldId="916"/>
        </pc:sldMkLst>
      </pc:sldChg>
      <pc:sldChg chg="del">
        <pc:chgData name="John Ansah" userId="e51401c0-5ca9-4796-895d-34cda9412674" providerId="ADAL" clId="{35850D33-104B-4847-A924-6ACAA7C518C9}" dt="2026-07-22T20:27:05.795" v="160" actId="47"/>
        <pc:sldMkLst>
          <pc:docMk/>
          <pc:sldMk cId="4065353363" sldId="921"/>
        </pc:sldMkLst>
      </pc:sldChg>
      <pc:sldChg chg="del">
        <pc:chgData name="John Ansah" userId="e51401c0-5ca9-4796-895d-34cda9412674" providerId="ADAL" clId="{35850D33-104B-4847-A924-6ACAA7C518C9}" dt="2026-07-22T20:27:04.779" v="158" actId="47"/>
        <pc:sldMkLst>
          <pc:docMk/>
          <pc:sldMk cId="3890141996" sldId="924"/>
        </pc:sldMkLst>
      </pc:sldChg>
      <pc:sldChg chg="del">
        <pc:chgData name="John Ansah" userId="e51401c0-5ca9-4796-895d-34cda9412674" providerId="ADAL" clId="{35850D33-104B-4847-A924-6ACAA7C518C9}" dt="2026-07-22T20:27:03.785" v="156" actId="47"/>
        <pc:sldMkLst>
          <pc:docMk/>
          <pc:sldMk cId="1469803167" sldId="925"/>
        </pc:sldMkLst>
      </pc:sldChg>
      <pc:sldChg chg="add">
        <pc:chgData name="John Ansah" userId="e51401c0-5ca9-4796-895d-34cda9412674" providerId="ADAL" clId="{35850D33-104B-4847-A924-6ACAA7C518C9}" dt="2026-07-22T21:51:21.456" v="471"/>
        <pc:sldMkLst>
          <pc:docMk/>
          <pc:sldMk cId="96785928" sldId="2147471764"/>
        </pc:sldMkLst>
      </pc:sldChg>
      <pc:sldChg chg="del">
        <pc:chgData name="John Ansah" userId="e51401c0-5ca9-4796-895d-34cda9412674" providerId="ADAL" clId="{35850D33-104B-4847-A924-6ACAA7C518C9}" dt="2026-07-22T21:02:30.515" v="308" actId="47"/>
        <pc:sldMkLst>
          <pc:docMk/>
          <pc:sldMk cId="1132638502" sldId="2147471766"/>
        </pc:sldMkLst>
      </pc:sldChg>
      <pc:sldChg chg="add del">
        <pc:chgData name="John Ansah" userId="e51401c0-5ca9-4796-895d-34cda9412674" providerId="ADAL" clId="{35850D33-104B-4847-A924-6ACAA7C518C9}" dt="2026-07-22T21:53:45.635" v="487" actId="47"/>
        <pc:sldMkLst>
          <pc:docMk/>
          <pc:sldMk cId="91892903" sldId="2147471768"/>
        </pc:sldMkLst>
      </pc:sldChg>
      <pc:sldChg chg="add del">
        <pc:chgData name="John Ansah" userId="e51401c0-5ca9-4796-895d-34cda9412674" providerId="ADAL" clId="{35850D33-104B-4847-A924-6ACAA7C518C9}" dt="2026-07-22T21:54:03.170" v="490" actId="47"/>
        <pc:sldMkLst>
          <pc:docMk/>
          <pc:sldMk cId="4017929107" sldId="2147471769"/>
        </pc:sldMkLst>
      </pc:sldChg>
      <pc:sldChg chg="add del">
        <pc:chgData name="John Ansah" userId="e51401c0-5ca9-4796-895d-34cda9412674" providerId="ADAL" clId="{35850D33-104B-4847-A924-6ACAA7C518C9}" dt="2026-07-22T21:54:24.467" v="498" actId="47"/>
        <pc:sldMkLst>
          <pc:docMk/>
          <pc:sldMk cId="1157440056" sldId="2147471770"/>
        </pc:sldMkLst>
      </pc:sldChg>
      <pc:sldChg chg="add del">
        <pc:chgData name="John Ansah" userId="e51401c0-5ca9-4796-895d-34cda9412674" providerId="ADAL" clId="{35850D33-104B-4847-A924-6ACAA7C518C9}" dt="2026-07-22T21:52:59.234" v="476"/>
        <pc:sldMkLst>
          <pc:docMk/>
          <pc:sldMk cId="2942889907" sldId="2147471771"/>
        </pc:sldMkLst>
      </pc:sldChg>
      <pc:sldChg chg="ord">
        <pc:chgData name="John Ansah" userId="e51401c0-5ca9-4796-895d-34cda9412674" providerId="ADAL" clId="{35850D33-104B-4847-A924-6ACAA7C518C9}" dt="2026-07-22T21:53:35.400" v="486"/>
        <pc:sldMkLst>
          <pc:docMk/>
          <pc:sldMk cId="3322988999" sldId="2147471774"/>
        </pc:sldMkLst>
      </pc:sldChg>
      <pc:sldChg chg="add del">
        <pc:chgData name="John Ansah" userId="e51401c0-5ca9-4796-895d-34cda9412674" providerId="ADAL" clId="{35850D33-104B-4847-A924-6ACAA7C518C9}" dt="2026-07-22T21:52:59.234" v="476"/>
        <pc:sldMkLst>
          <pc:docMk/>
          <pc:sldMk cId="2458153550" sldId="2147471776"/>
        </pc:sldMkLst>
      </pc:sldChg>
      <pc:sldChg chg="add del">
        <pc:chgData name="John Ansah" userId="e51401c0-5ca9-4796-895d-34cda9412674" providerId="ADAL" clId="{35850D33-104B-4847-A924-6ACAA7C518C9}" dt="2026-07-22T21:54:34.105" v="499" actId="47"/>
        <pc:sldMkLst>
          <pc:docMk/>
          <pc:sldMk cId="671561208" sldId="2147471777"/>
        </pc:sldMkLst>
      </pc:sldChg>
      <pc:sldChg chg="add">
        <pc:chgData name="John Ansah" userId="e51401c0-5ca9-4796-895d-34cda9412674" providerId="ADAL" clId="{35850D33-104B-4847-A924-6ACAA7C518C9}" dt="2026-07-22T21:51:21.456" v="471"/>
        <pc:sldMkLst>
          <pc:docMk/>
          <pc:sldMk cId="3097904528" sldId="2147471778"/>
        </pc:sldMkLst>
      </pc:sldChg>
      <pc:sldChg chg="del">
        <pc:chgData name="John Ansah" userId="e51401c0-5ca9-4796-895d-34cda9412674" providerId="ADAL" clId="{35850D33-104B-4847-A924-6ACAA7C518C9}" dt="2026-07-22T20:08:03.681" v="50" actId="47"/>
        <pc:sldMkLst>
          <pc:docMk/>
          <pc:sldMk cId="1381302120" sldId="2147471785"/>
        </pc:sldMkLst>
      </pc:sldChg>
      <pc:sldChg chg="del">
        <pc:chgData name="John Ansah" userId="e51401c0-5ca9-4796-895d-34cda9412674" providerId="ADAL" clId="{35850D33-104B-4847-A924-6ACAA7C518C9}" dt="2026-07-22T20:27:06.213" v="161" actId="47"/>
        <pc:sldMkLst>
          <pc:docMk/>
          <pc:sldMk cId="1815551934" sldId="2147471786"/>
        </pc:sldMkLst>
      </pc:sldChg>
      <pc:sldChg chg="del">
        <pc:chgData name="John Ansah" userId="e51401c0-5ca9-4796-895d-34cda9412674" providerId="ADAL" clId="{35850D33-104B-4847-A924-6ACAA7C518C9}" dt="2026-07-22T20:27:05.252" v="159" actId="47"/>
        <pc:sldMkLst>
          <pc:docMk/>
          <pc:sldMk cId="2903406486" sldId="2147471787"/>
        </pc:sldMkLst>
      </pc:sldChg>
      <pc:sldChg chg="del">
        <pc:chgData name="John Ansah" userId="e51401c0-5ca9-4796-895d-34cda9412674" providerId="ADAL" clId="{35850D33-104B-4847-A924-6ACAA7C518C9}" dt="2026-07-22T20:27:04.325" v="157" actId="47"/>
        <pc:sldMkLst>
          <pc:docMk/>
          <pc:sldMk cId="3131683605" sldId="2147471788"/>
        </pc:sldMkLst>
      </pc:sldChg>
      <pc:sldChg chg="del">
        <pc:chgData name="John Ansah" userId="e51401c0-5ca9-4796-895d-34cda9412674" providerId="ADAL" clId="{35850D33-104B-4847-A924-6ACAA7C518C9}" dt="2026-07-22T20:27:06.605" v="162" actId="47"/>
        <pc:sldMkLst>
          <pc:docMk/>
          <pc:sldMk cId="3945204521" sldId="2147471789"/>
        </pc:sldMkLst>
      </pc:sldChg>
      <pc:sldChg chg="del">
        <pc:chgData name="John Ansah" userId="e51401c0-5ca9-4796-895d-34cda9412674" providerId="ADAL" clId="{35850D33-104B-4847-A924-6ACAA7C518C9}" dt="2026-07-22T20:27:01.509" v="153" actId="47"/>
        <pc:sldMkLst>
          <pc:docMk/>
          <pc:sldMk cId="2426007829" sldId="2147471790"/>
        </pc:sldMkLst>
      </pc:sldChg>
      <pc:sldChg chg="del">
        <pc:chgData name="John Ansah" userId="e51401c0-5ca9-4796-895d-34cda9412674" providerId="ADAL" clId="{35850D33-104B-4847-A924-6ACAA7C518C9}" dt="2026-07-22T20:27:03.034" v="155" actId="47"/>
        <pc:sldMkLst>
          <pc:docMk/>
          <pc:sldMk cId="2903439760" sldId="2147471791"/>
        </pc:sldMkLst>
      </pc:sldChg>
      <pc:sldChg chg="addSp modSp new mod modClrScheme chgLayout">
        <pc:chgData name="John Ansah" userId="e51401c0-5ca9-4796-895d-34cda9412674" providerId="ADAL" clId="{35850D33-104B-4847-A924-6ACAA7C518C9}" dt="2026-07-23T07:25:43.197" v="659" actId="403"/>
        <pc:sldMkLst>
          <pc:docMk/>
          <pc:sldMk cId="1992755718" sldId="2147471809"/>
        </pc:sldMkLst>
        <pc:spChg chg="add mod">
          <ac:chgData name="John Ansah" userId="e51401c0-5ca9-4796-895d-34cda9412674" providerId="ADAL" clId="{35850D33-104B-4847-A924-6ACAA7C518C9}" dt="2026-07-23T07:25:36.411" v="658" actId="403"/>
          <ac:spMkLst>
            <pc:docMk/>
            <pc:sldMk cId="1992755718" sldId="2147471809"/>
            <ac:spMk id="3" creationId="{7D88C2B9-7306-E2AB-63C3-3D52EA7D2049}"/>
          </ac:spMkLst>
        </pc:spChg>
        <pc:spChg chg="add mod">
          <ac:chgData name="John Ansah" userId="e51401c0-5ca9-4796-895d-34cda9412674" providerId="ADAL" clId="{35850D33-104B-4847-A924-6ACAA7C518C9}" dt="2026-07-23T07:25:43.197" v="659" actId="403"/>
          <ac:spMkLst>
            <pc:docMk/>
            <pc:sldMk cId="1992755718" sldId="2147471809"/>
            <ac:spMk id="5" creationId="{AFBA3E08-C2AF-573E-13BE-8B2E776F90F0}"/>
          </ac:spMkLst>
        </pc:spChg>
        <pc:spChg chg="add mod">
          <ac:chgData name="John Ansah" userId="e51401c0-5ca9-4796-895d-34cda9412674" providerId="ADAL" clId="{35850D33-104B-4847-A924-6ACAA7C518C9}" dt="2026-07-23T07:25:26.431" v="657" actId="1076"/>
          <ac:spMkLst>
            <pc:docMk/>
            <pc:sldMk cId="1992755718" sldId="2147471809"/>
            <ac:spMk id="6" creationId="{2F9CD500-50F1-4105-2E25-4B853A297B89}"/>
          </ac:spMkLst>
        </pc:spChg>
        <pc:spChg chg="add mod">
          <ac:chgData name="John Ansah" userId="e51401c0-5ca9-4796-895d-34cda9412674" providerId="ADAL" clId="{35850D33-104B-4847-A924-6ACAA7C518C9}" dt="2026-07-22T20:06:27.759" v="25" actId="20577"/>
          <ac:spMkLst>
            <pc:docMk/>
            <pc:sldMk cId="1992755718" sldId="2147471809"/>
            <ac:spMk id="7" creationId="{CC485F16-4E1B-66BE-FCE0-7E0FC3AA592A}"/>
          </ac:spMkLst>
        </pc:spChg>
        <pc:picChg chg="add mod">
          <ac:chgData name="John Ansah" userId="e51401c0-5ca9-4796-895d-34cda9412674" providerId="ADAL" clId="{35850D33-104B-4847-A924-6ACAA7C518C9}" dt="2026-07-23T07:20:18.969" v="618" actId="14100"/>
          <ac:picMkLst>
            <pc:docMk/>
            <pc:sldMk cId="1992755718" sldId="2147471809"/>
            <ac:picMk id="2" creationId="{DCC76C25-B766-43F6-C911-15C88ECCF741}"/>
          </ac:picMkLst>
        </pc:picChg>
        <pc:picChg chg="add mod">
          <ac:chgData name="John Ansah" userId="e51401c0-5ca9-4796-895d-34cda9412674" providerId="ADAL" clId="{35850D33-104B-4847-A924-6ACAA7C518C9}" dt="2026-07-22T20:06:01.430" v="5" actId="1076"/>
          <ac:picMkLst>
            <pc:docMk/>
            <pc:sldMk cId="1992755718" sldId="2147471809"/>
            <ac:picMk id="4" creationId="{E595E508-8CB6-2FD3-C65B-A9715D5584DE}"/>
          </ac:picMkLst>
        </pc:picChg>
      </pc:sldChg>
      <pc:sldChg chg="addSp modSp new mod ord modClrScheme chgLayout">
        <pc:chgData name="John Ansah" userId="e51401c0-5ca9-4796-895d-34cda9412674" providerId="ADAL" clId="{35850D33-104B-4847-A924-6ACAA7C518C9}" dt="2026-07-23T07:26:39.380" v="665" actId="1076"/>
        <pc:sldMkLst>
          <pc:docMk/>
          <pc:sldMk cId="2495980854" sldId="2147471810"/>
        </pc:sldMkLst>
        <pc:spChg chg="add mod">
          <ac:chgData name="John Ansah" userId="e51401c0-5ca9-4796-895d-34cda9412674" providerId="ADAL" clId="{35850D33-104B-4847-A924-6ACAA7C518C9}" dt="2026-07-23T07:25:56.333" v="660" actId="1076"/>
          <ac:spMkLst>
            <pc:docMk/>
            <pc:sldMk cId="2495980854" sldId="2147471810"/>
            <ac:spMk id="3" creationId="{D4CC2F30-7F56-951A-F95D-CA5D3780CAB5}"/>
          </ac:spMkLst>
        </pc:spChg>
        <pc:spChg chg="add mod">
          <ac:chgData name="John Ansah" userId="e51401c0-5ca9-4796-895d-34cda9412674" providerId="ADAL" clId="{35850D33-104B-4847-A924-6ACAA7C518C9}" dt="2026-07-23T07:24:39.115" v="651" actId="1076"/>
          <ac:spMkLst>
            <pc:docMk/>
            <pc:sldMk cId="2495980854" sldId="2147471810"/>
            <ac:spMk id="5" creationId="{402A0D72-EF18-C371-A471-4EEA69B866CB}"/>
          </ac:spMkLst>
        </pc:spChg>
        <pc:spChg chg="add mod">
          <ac:chgData name="John Ansah" userId="e51401c0-5ca9-4796-895d-34cda9412674" providerId="ADAL" clId="{35850D33-104B-4847-A924-6ACAA7C518C9}" dt="2026-07-23T07:26:39.380" v="665" actId="1076"/>
          <ac:spMkLst>
            <pc:docMk/>
            <pc:sldMk cId="2495980854" sldId="2147471810"/>
            <ac:spMk id="6" creationId="{265C6C5D-EDAD-50CC-477B-67B8D54D4B53}"/>
          </ac:spMkLst>
        </pc:spChg>
        <pc:spChg chg="add mod">
          <ac:chgData name="John Ansah" userId="e51401c0-5ca9-4796-895d-34cda9412674" providerId="ADAL" clId="{35850D33-104B-4847-A924-6ACAA7C518C9}" dt="2026-07-22T20:07:25.735" v="49" actId="20577"/>
          <ac:spMkLst>
            <pc:docMk/>
            <pc:sldMk cId="2495980854" sldId="2147471810"/>
            <ac:spMk id="7" creationId="{D63CFB68-A8D4-5F92-BFF7-9F1C94F7FCA0}"/>
          </ac:spMkLst>
        </pc:spChg>
        <pc:picChg chg="add mod">
          <ac:chgData name="John Ansah" userId="e51401c0-5ca9-4796-895d-34cda9412674" providerId="ADAL" clId="{35850D33-104B-4847-A924-6ACAA7C518C9}" dt="2026-07-23T07:21:32.817" v="633" actId="1076"/>
          <ac:picMkLst>
            <pc:docMk/>
            <pc:sldMk cId="2495980854" sldId="2147471810"/>
            <ac:picMk id="2" creationId="{DA75B3A1-F50A-953B-4005-52799F3B656D}"/>
          </ac:picMkLst>
        </pc:picChg>
        <pc:picChg chg="add mod">
          <ac:chgData name="John Ansah" userId="e51401c0-5ca9-4796-895d-34cda9412674" providerId="ADAL" clId="{35850D33-104B-4847-A924-6ACAA7C518C9}" dt="2026-07-22T20:08:19.418" v="54" actId="1076"/>
          <ac:picMkLst>
            <pc:docMk/>
            <pc:sldMk cId="2495980854" sldId="2147471810"/>
            <ac:picMk id="4" creationId="{645959D5-F0E2-A71D-97C9-8A931F0702CB}"/>
          </ac:picMkLst>
        </pc:picChg>
      </pc:sldChg>
      <pc:sldChg chg="addSp delSp modSp new mod modClrScheme chgLayout">
        <pc:chgData name="John Ansah" userId="e51401c0-5ca9-4796-895d-34cda9412674" providerId="ADAL" clId="{35850D33-104B-4847-A924-6ACAA7C518C9}" dt="2026-07-23T07:29:53.322" v="671" actId="113"/>
        <pc:sldMkLst>
          <pc:docMk/>
          <pc:sldMk cId="2538785324" sldId="2147471811"/>
        </pc:sldMkLst>
        <pc:spChg chg="del mod ord">
          <ac:chgData name="John Ansah" userId="e51401c0-5ca9-4796-895d-34cda9412674" providerId="ADAL" clId="{35850D33-104B-4847-A924-6ACAA7C518C9}" dt="2026-07-22T20:18:31.023" v="58" actId="700"/>
          <ac:spMkLst>
            <pc:docMk/>
            <pc:sldMk cId="2538785324" sldId="2147471811"/>
            <ac:spMk id="2" creationId="{2B24DF1D-4E0B-B26A-CFB3-14B291BF8397}"/>
          </ac:spMkLst>
        </pc:spChg>
        <pc:spChg chg="del">
          <ac:chgData name="John Ansah" userId="e51401c0-5ca9-4796-895d-34cda9412674" providerId="ADAL" clId="{35850D33-104B-4847-A924-6ACAA7C518C9}" dt="2026-07-22T20:14:11.313" v="56"/>
          <ac:spMkLst>
            <pc:docMk/>
            <pc:sldMk cId="2538785324" sldId="2147471811"/>
            <ac:spMk id="3" creationId="{B9B1D038-6532-47A8-062C-E8B6E9320CEA}"/>
          </ac:spMkLst>
        </pc:spChg>
        <pc:spChg chg="add del mod ord">
          <ac:chgData name="John Ansah" userId="e51401c0-5ca9-4796-895d-34cda9412674" providerId="ADAL" clId="{35850D33-104B-4847-A924-6ACAA7C518C9}" dt="2026-07-22T20:18:31.023" v="58" actId="700"/>
          <ac:spMkLst>
            <pc:docMk/>
            <pc:sldMk cId="2538785324" sldId="2147471811"/>
            <ac:spMk id="6" creationId="{D873A6B6-5407-5586-24A1-FF607C6D0FFD}"/>
          </ac:spMkLst>
        </pc:spChg>
        <pc:spChg chg="add del mod ord">
          <ac:chgData name="John Ansah" userId="e51401c0-5ca9-4796-895d-34cda9412674" providerId="ADAL" clId="{35850D33-104B-4847-A924-6ACAA7C518C9}" dt="2026-07-22T20:18:43.933" v="60" actId="26606"/>
          <ac:spMkLst>
            <pc:docMk/>
            <pc:sldMk cId="2538785324" sldId="2147471811"/>
            <ac:spMk id="7" creationId="{3CB378FF-0E55-1C9E-4ED0-189EFF55F4F7}"/>
          </ac:spMkLst>
        </pc:spChg>
        <pc:spChg chg="add del mod ord">
          <ac:chgData name="John Ansah" userId="e51401c0-5ca9-4796-895d-34cda9412674" providerId="ADAL" clId="{35850D33-104B-4847-A924-6ACAA7C518C9}" dt="2026-07-22T20:18:43.933" v="60" actId="26606"/>
          <ac:spMkLst>
            <pc:docMk/>
            <pc:sldMk cId="2538785324" sldId="2147471811"/>
            <ac:spMk id="8" creationId="{AF76F658-8AC7-6B61-4983-EFFB45E39AFD}"/>
          </ac:spMkLst>
        </pc:spChg>
        <pc:spChg chg="add del mod ord">
          <ac:chgData name="John Ansah" userId="e51401c0-5ca9-4796-895d-34cda9412674" providerId="ADAL" clId="{35850D33-104B-4847-A924-6ACAA7C518C9}" dt="2026-07-22T20:18:37.281" v="59" actId="22"/>
          <ac:spMkLst>
            <pc:docMk/>
            <pc:sldMk cId="2538785324" sldId="2147471811"/>
            <ac:spMk id="9" creationId="{C62D0BD0-0A10-B2C9-29E8-5F57FCAC381C}"/>
          </ac:spMkLst>
        </pc:spChg>
        <pc:spChg chg="add del">
          <ac:chgData name="John Ansah" userId="e51401c0-5ca9-4796-895d-34cda9412674" providerId="ADAL" clId="{35850D33-104B-4847-A924-6ACAA7C518C9}" dt="2026-07-22T20:22:05.166" v="72" actId="26606"/>
          <ac:spMkLst>
            <pc:docMk/>
            <pc:sldMk cId="2538785324" sldId="2147471811"/>
            <ac:spMk id="16" creationId="{D2AE1637-AA62-D285-93B5-523EC9EDE4DC}"/>
          </ac:spMkLst>
        </pc:spChg>
        <pc:spChg chg="add del">
          <ac:chgData name="John Ansah" userId="e51401c0-5ca9-4796-895d-34cda9412674" providerId="ADAL" clId="{35850D33-104B-4847-A924-6ACAA7C518C9}" dt="2026-07-22T20:22:05.166" v="72" actId="26606"/>
          <ac:spMkLst>
            <pc:docMk/>
            <pc:sldMk cId="2538785324" sldId="2147471811"/>
            <ac:spMk id="18" creationId="{E50B3566-370D-65D9-042B-AC32925BBDA0}"/>
          </ac:spMkLst>
        </pc:spChg>
        <pc:spChg chg="add mod">
          <ac:chgData name="John Ansah" userId="e51401c0-5ca9-4796-895d-34cda9412674" providerId="ADAL" clId="{35850D33-104B-4847-A924-6ACAA7C518C9}" dt="2026-07-22T20:27:17.991" v="163" actId="313"/>
          <ac:spMkLst>
            <pc:docMk/>
            <pc:sldMk cId="2538785324" sldId="2147471811"/>
            <ac:spMk id="23" creationId="{FF0ACAF0-0A20-DDBB-B8B8-F2D127CCCFED}"/>
          </ac:spMkLst>
        </pc:spChg>
        <pc:graphicFrameChg chg="add mod">
          <ac:chgData name="John Ansah" userId="e51401c0-5ca9-4796-895d-34cda9412674" providerId="ADAL" clId="{35850D33-104B-4847-A924-6ACAA7C518C9}" dt="2026-07-23T07:29:53.322" v="671" actId="113"/>
          <ac:graphicFrameMkLst>
            <pc:docMk/>
            <pc:sldMk cId="2538785324" sldId="2147471811"/>
            <ac:graphicFrameMk id="11" creationId="{DF8B06B8-9AA7-431F-3E9B-35807A4F70E8}"/>
          </ac:graphicFrameMkLst>
        </pc:graphicFrameChg>
        <pc:picChg chg="add del mod">
          <ac:chgData name="John Ansah" userId="e51401c0-5ca9-4796-895d-34cda9412674" providerId="ADAL" clId="{35850D33-104B-4847-A924-6ACAA7C518C9}" dt="2026-07-22T20:14:29.128" v="57" actId="478"/>
          <ac:picMkLst>
            <pc:docMk/>
            <pc:sldMk cId="2538785324" sldId="2147471811"/>
            <ac:picMk id="4" creationId="{D90D93A8-33E5-D8BC-1876-690353802D69}"/>
          </ac:picMkLst>
        </pc:picChg>
      </pc:sldChg>
      <pc:sldChg chg="addSp delSp modSp new mod modClrScheme chgLayout">
        <pc:chgData name="John Ansah" userId="e51401c0-5ca9-4796-895d-34cda9412674" providerId="ADAL" clId="{35850D33-104B-4847-A924-6ACAA7C518C9}" dt="2026-07-23T07:31:12.388" v="689" actId="20577"/>
        <pc:sldMkLst>
          <pc:docMk/>
          <pc:sldMk cId="1171400204" sldId="2147471812"/>
        </pc:sldMkLst>
        <pc:spChg chg="del mod ord">
          <ac:chgData name="John Ansah" userId="e51401c0-5ca9-4796-895d-34cda9412674" providerId="ADAL" clId="{35850D33-104B-4847-A924-6ACAA7C518C9}" dt="2026-07-22T20:21:48.020" v="68" actId="700"/>
          <ac:spMkLst>
            <pc:docMk/>
            <pc:sldMk cId="1171400204" sldId="2147471812"/>
            <ac:spMk id="2" creationId="{A8B8CA4C-F456-D493-12FC-4FD70C4A99F1}"/>
          </ac:spMkLst>
        </pc:spChg>
        <pc:spChg chg="del mod ord">
          <ac:chgData name="John Ansah" userId="e51401c0-5ca9-4796-895d-34cda9412674" providerId="ADAL" clId="{35850D33-104B-4847-A924-6ACAA7C518C9}" dt="2026-07-22T20:21:48.020" v="68" actId="700"/>
          <ac:spMkLst>
            <pc:docMk/>
            <pc:sldMk cId="1171400204" sldId="2147471812"/>
            <ac:spMk id="3" creationId="{688CC7A3-3274-26FD-AA6F-88FCA290DBDA}"/>
          </ac:spMkLst>
        </pc:spChg>
        <pc:spChg chg="del">
          <ac:chgData name="John Ansah" userId="e51401c0-5ca9-4796-895d-34cda9412674" providerId="ADAL" clId="{35850D33-104B-4847-A924-6ACAA7C518C9}" dt="2026-07-22T20:21:48.020" v="68" actId="700"/>
          <ac:spMkLst>
            <pc:docMk/>
            <pc:sldMk cId="1171400204" sldId="2147471812"/>
            <ac:spMk id="4" creationId="{D8043961-F364-C3E5-2C0E-9A52F33B4993}"/>
          </ac:spMkLst>
        </pc:spChg>
        <pc:spChg chg="add mod ord">
          <ac:chgData name="John Ansah" userId="e51401c0-5ca9-4796-895d-34cda9412674" providerId="ADAL" clId="{35850D33-104B-4847-A924-6ACAA7C518C9}" dt="2026-07-22T20:26:48.529" v="152" actId="20577"/>
          <ac:spMkLst>
            <pc:docMk/>
            <pc:sldMk cId="1171400204" sldId="2147471812"/>
            <ac:spMk id="5" creationId="{0DA0DB86-8D63-89E6-FE2D-0056859E3000}"/>
          </ac:spMkLst>
        </pc:spChg>
        <pc:spChg chg="add mod ord">
          <ac:chgData name="John Ansah" userId="e51401c0-5ca9-4796-895d-34cda9412674" providerId="ADAL" clId="{35850D33-104B-4847-A924-6ACAA7C518C9}" dt="2026-07-23T07:31:12.388" v="689" actId="20577"/>
          <ac:spMkLst>
            <pc:docMk/>
            <pc:sldMk cId="1171400204" sldId="2147471812"/>
            <ac:spMk id="6" creationId="{CBEDDE09-D0A4-4ADC-9447-878E27B8A670}"/>
          </ac:spMkLst>
        </pc:spChg>
      </pc:sldChg>
      <pc:sldChg chg="modSp new mod ord">
        <pc:chgData name="John Ansah" userId="e51401c0-5ca9-4796-895d-34cda9412674" providerId="ADAL" clId="{35850D33-104B-4847-A924-6ACAA7C518C9}" dt="2026-07-22T21:16:05.265" v="343" actId="20577"/>
        <pc:sldMkLst>
          <pc:docMk/>
          <pc:sldMk cId="2982388822" sldId="2147471813"/>
        </pc:sldMkLst>
        <pc:spChg chg="mod">
          <ac:chgData name="John Ansah" userId="e51401c0-5ca9-4796-895d-34cda9412674" providerId="ADAL" clId="{35850D33-104B-4847-A924-6ACAA7C518C9}" dt="2026-07-22T21:16:05.265" v="343" actId="20577"/>
          <ac:spMkLst>
            <pc:docMk/>
            <pc:sldMk cId="2982388822" sldId="2147471813"/>
            <ac:spMk id="2" creationId="{2B9225C1-5567-6B3B-9D16-7AB389963DCE}"/>
          </ac:spMkLst>
        </pc:spChg>
        <pc:spChg chg="mod">
          <ac:chgData name="John Ansah" userId="e51401c0-5ca9-4796-895d-34cda9412674" providerId="ADAL" clId="{35850D33-104B-4847-A924-6ACAA7C518C9}" dt="2026-07-22T20:41:52.916" v="230" actId="404"/>
          <ac:spMkLst>
            <pc:docMk/>
            <pc:sldMk cId="2982388822" sldId="2147471813"/>
            <ac:spMk id="3" creationId="{2E8FB6CF-F938-10F3-BFA2-70ED0C5D08A2}"/>
          </ac:spMkLst>
        </pc:spChg>
      </pc:sldChg>
      <pc:sldChg chg="modSp new mod">
        <pc:chgData name="John Ansah" userId="e51401c0-5ca9-4796-895d-34cda9412674" providerId="ADAL" clId="{35850D33-104B-4847-A924-6ACAA7C518C9}" dt="2026-07-22T20:44:51.510" v="284" actId="20577"/>
        <pc:sldMkLst>
          <pc:docMk/>
          <pc:sldMk cId="2671204537" sldId="2147471814"/>
        </pc:sldMkLst>
        <pc:spChg chg="mod">
          <ac:chgData name="John Ansah" userId="e51401c0-5ca9-4796-895d-34cda9412674" providerId="ADAL" clId="{35850D33-104B-4847-A924-6ACAA7C518C9}" dt="2026-07-22T20:43:05.357" v="244" actId="20577"/>
          <ac:spMkLst>
            <pc:docMk/>
            <pc:sldMk cId="2671204537" sldId="2147471814"/>
            <ac:spMk id="2" creationId="{5C83D333-64C2-829A-65B9-8F643FEA1A0E}"/>
          </ac:spMkLst>
        </pc:spChg>
        <pc:spChg chg="mod">
          <ac:chgData name="John Ansah" userId="e51401c0-5ca9-4796-895d-34cda9412674" providerId="ADAL" clId="{35850D33-104B-4847-A924-6ACAA7C518C9}" dt="2026-07-22T20:44:51.510" v="284" actId="20577"/>
          <ac:spMkLst>
            <pc:docMk/>
            <pc:sldMk cId="2671204537" sldId="2147471814"/>
            <ac:spMk id="3" creationId="{72194CC4-1AE0-6FC7-CD24-FA02FDBF5F5C}"/>
          </ac:spMkLst>
        </pc:spChg>
      </pc:sldChg>
      <pc:sldChg chg="addSp delSp modSp new del mod setBg modClrScheme chgLayout">
        <pc:chgData name="John Ansah" userId="e51401c0-5ca9-4796-895d-34cda9412674" providerId="ADAL" clId="{35850D33-104B-4847-A924-6ACAA7C518C9}" dt="2026-07-22T21:00:00.695" v="305" actId="47"/>
        <pc:sldMkLst>
          <pc:docMk/>
          <pc:sldMk cId="2783409059" sldId="2147471815"/>
        </pc:sldMkLst>
        <pc:spChg chg="del">
          <ac:chgData name="John Ansah" userId="e51401c0-5ca9-4796-895d-34cda9412674" providerId="ADAL" clId="{35850D33-104B-4847-A924-6ACAA7C518C9}" dt="2026-07-22T20:53:35.726" v="288" actId="700"/>
          <ac:spMkLst>
            <pc:docMk/>
            <pc:sldMk cId="2783409059" sldId="2147471815"/>
            <ac:spMk id="2" creationId="{591AC17E-9F64-573C-3B8C-F18A00102ABB}"/>
          </ac:spMkLst>
        </pc:spChg>
        <pc:spChg chg="del">
          <ac:chgData name="John Ansah" userId="e51401c0-5ca9-4796-895d-34cda9412674" providerId="ADAL" clId="{35850D33-104B-4847-A924-6ACAA7C518C9}" dt="2026-07-22T20:53:35.726" v="288" actId="700"/>
          <ac:spMkLst>
            <pc:docMk/>
            <pc:sldMk cId="2783409059" sldId="2147471815"/>
            <ac:spMk id="3" creationId="{0CC02301-291C-B49A-9C5C-82C4EAB2BCEC}"/>
          </ac:spMkLst>
        </pc:spChg>
        <pc:spChg chg="add">
          <ac:chgData name="John Ansah" userId="e51401c0-5ca9-4796-895d-34cda9412674" providerId="ADAL" clId="{35850D33-104B-4847-A924-6ACAA7C518C9}" dt="2026-07-22T20:53:41.615" v="291" actId="26606"/>
          <ac:spMkLst>
            <pc:docMk/>
            <pc:sldMk cId="2783409059" sldId="2147471815"/>
            <ac:spMk id="10" creationId="{32BC26D8-82FB-445E-AA49-62A77D7C1EE0}"/>
          </ac:spMkLst>
        </pc:spChg>
        <pc:spChg chg="add">
          <ac:chgData name="John Ansah" userId="e51401c0-5ca9-4796-895d-34cda9412674" providerId="ADAL" clId="{35850D33-104B-4847-A924-6ACAA7C518C9}" dt="2026-07-22T20:53:41.615" v="291" actId="26606"/>
          <ac:spMkLst>
            <pc:docMk/>
            <pc:sldMk cId="2783409059" sldId="2147471815"/>
            <ac:spMk id="12" creationId="{CB44330D-EA18-4254-AA95-EB49948539B8}"/>
          </ac:spMkLst>
        </pc:spChg>
        <pc:picChg chg="add mod">
          <ac:chgData name="John Ansah" userId="e51401c0-5ca9-4796-895d-34cda9412674" providerId="ADAL" clId="{35850D33-104B-4847-A924-6ACAA7C518C9}" dt="2026-07-22T20:53:41.615" v="291" actId="26606"/>
          <ac:picMkLst>
            <pc:docMk/>
            <pc:sldMk cId="2783409059" sldId="2147471815"/>
            <ac:picMk id="5" creationId="{EC440CD4-73A8-E30A-EAD7-53DD3D6DF682}"/>
          </ac:picMkLst>
        </pc:picChg>
      </pc:sldChg>
      <pc:sldChg chg="addSp delSp modSp new mod setBg">
        <pc:chgData name="John Ansah" userId="e51401c0-5ca9-4796-895d-34cda9412674" providerId="ADAL" clId="{35850D33-104B-4847-A924-6ACAA7C518C9}" dt="2026-07-22T20:58:08.589" v="297" actId="26606"/>
        <pc:sldMkLst>
          <pc:docMk/>
          <pc:sldMk cId="1024318612" sldId="2147471816"/>
        </pc:sldMkLst>
        <pc:spChg chg="add del">
          <ac:chgData name="John Ansah" userId="e51401c0-5ca9-4796-895d-34cda9412674" providerId="ADAL" clId="{35850D33-104B-4847-A924-6ACAA7C518C9}" dt="2026-07-22T20:58:08.573" v="296" actId="26606"/>
          <ac:spMkLst>
            <pc:docMk/>
            <pc:sldMk cId="1024318612" sldId="2147471816"/>
            <ac:spMk id="8" creationId="{32BC26D8-82FB-445E-AA49-62A77D7C1EE0}"/>
          </ac:spMkLst>
        </pc:spChg>
        <pc:spChg chg="add del">
          <ac:chgData name="John Ansah" userId="e51401c0-5ca9-4796-895d-34cda9412674" providerId="ADAL" clId="{35850D33-104B-4847-A924-6ACAA7C518C9}" dt="2026-07-22T20:58:08.573" v="296" actId="26606"/>
          <ac:spMkLst>
            <pc:docMk/>
            <pc:sldMk cId="1024318612" sldId="2147471816"/>
            <ac:spMk id="10" creationId="{CB44330D-EA18-4254-AA95-EB49948539B8}"/>
          </ac:spMkLst>
        </pc:spChg>
        <pc:spChg chg="add">
          <ac:chgData name="John Ansah" userId="e51401c0-5ca9-4796-895d-34cda9412674" providerId="ADAL" clId="{35850D33-104B-4847-A924-6ACAA7C518C9}" dt="2026-07-22T20:58:08.589" v="297" actId="26606"/>
          <ac:spMkLst>
            <pc:docMk/>
            <pc:sldMk cId="1024318612" sldId="2147471816"/>
            <ac:spMk id="12" creationId="{6FA8F714-B9D8-488A-8CCA-E9948FF913A9}"/>
          </ac:spMkLst>
        </pc:spChg>
        <pc:spChg chg="add">
          <ac:chgData name="John Ansah" userId="e51401c0-5ca9-4796-895d-34cda9412674" providerId="ADAL" clId="{35850D33-104B-4847-A924-6ACAA7C518C9}" dt="2026-07-22T20:58:08.589" v="297" actId="26606"/>
          <ac:spMkLst>
            <pc:docMk/>
            <pc:sldMk cId="1024318612" sldId="2147471816"/>
            <ac:spMk id="13" creationId="{B9FF99BD-075F-4761-A995-6FC574BD25EA}"/>
          </ac:spMkLst>
        </pc:spChg>
        <pc:spChg chg="add">
          <ac:chgData name="John Ansah" userId="e51401c0-5ca9-4796-895d-34cda9412674" providerId="ADAL" clId="{35850D33-104B-4847-A924-6ACAA7C518C9}" dt="2026-07-22T20:58:08.589" v="297" actId="26606"/>
          <ac:spMkLst>
            <pc:docMk/>
            <pc:sldMk cId="1024318612" sldId="2147471816"/>
            <ac:spMk id="14" creationId="{A7B21A54-9BA3-4EA9-B460-5A829ADD9051}"/>
          </ac:spMkLst>
        </pc:spChg>
        <pc:picChg chg="add mod">
          <ac:chgData name="John Ansah" userId="e51401c0-5ca9-4796-895d-34cda9412674" providerId="ADAL" clId="{35850D33-104B-4847-A924-6ACAA7C518C9}" dt="2026-07-22T20:58:08.589" v="297" actId="26606"/>
          <ac:picMkLst>
            <pc:docMk/>
            <pc:sldMk cId="1024318612" sldId="2147471816"/>
            <ac:picMk id="3" creationId="{AE4E2B89-CB28-EBA1-1AC3-EBDAB11BFEAE}"/>
          </ac:picMkLst>
        </pc:picChg>
      </pc:sldChg>
      <pc:sldChg chg="addSp modSp new del mod">
        <pc:chgData name="John Ansah" userId="e51401c0-5ca9-4796-895d-34cda9412674" providerId="ADAL" clId="{35850D33-104B-4847-A924-6ACAA7C518C9}" dt="2026-07-22T21:55:20.972" v="500" actId="47"/>
        <pc:sldMkLst>
          <pc:docMk/>
          <pc:sldMk cId="2511175698" sldId="2147471817"/>
        </pc:sldMkLst>
        <pc:picChg chg="add mod modCrop">
          <ac:chgData name="John Ansah" userId="e51401c0-5ca9-4796-895d-34cda9412674" providerId="ADAL" clId="{35850D33-104B-4847-A924-6ACAA7C518C9}" dt="2026-07-22T21:24:08.365" v="348" actId="732"/>
          <ac:picMkLst>
            <pc:docMk/>
            <pc:sldMk cId="2511175698" sldId="2147471817"/>
            <ac:picMk id="3" creationId="{F1453DDB-3EF0-1D31-36B5-26E31D0910BF}"/>
          </ac:picMkLst>
        </pc:picChg>
      </pc:sldChg>
      <pc:sldChg chg="addSp modSp new del mod">
        <pc:chgData name="John Ansah" userId="e51401c0-5ca9-4796-895d-34cda9412674" providerId="ADAL" clId="{35850D33-104B-4847-A924-6ACAA7C518C9}" dt="2026-07-22T21:55:22.195" v="501" actId="47"/>
        <pc:sldMkLst>
          <pc:docMk/>
          <pc:sldMk cId="47370391" sldId="2147471818"/>
        </pc:sldMkLst>
        <pc:picChg chg="add mod modCrop">
          <ac:chgData name="John Ansah" userId="e51401c0-5ca9-4796-895d-34cda9412674" providerId="ADAL" clId="{35850D33-104B-4847-A924-6ACAA7C518C9}" dt="2026-07-22T21:29:41.158" v="353" actId="732"/>
          <ac:picMkLst>
            <pc:docMk/>
            <pc:sldMk cId="47370391" sldId="2147471818"/>
            <ac:picMk id="3" creationId="{057776EA-D04A-B859-4B61-A0EF5CFEA5AC}"/>
          </ac:picMkLst>
        </pc:picChg>
      </pc:sldChg>
      <pc:sldChg chg="addSp modSp new del mod ord">
        <pc:chgData name="John Ansah" userId="e51401c0-5ca9-4796-895d-34cda9412674" providerId="ADAL" clId="{35850D33-104B-4847-A924-6ACAA7C518C9}" dt="2026-07-22T21:37:16.621" v="365" actId="47"/>
        <pc:sldMkLst>
          <pc:docMk/>
          <pc:sldMk cId="598149323" sldId="2147471819"/>
        </pc:sldMkLst>
        <pc:picChg chg="add mod">
          <ac:chgData name="John Ansah" userId="e51401c0-5ca9-4796-895d-34cda9412674" providerId="ADAL" clId="{35850D33-104B-4847-A924-6ACAA7C518C9}" dt="2026-07-22T21:36:58.141" v="361"/>
          <ac:picMkLst>
            <pc:docMk/>
            <pc:sldMk cId="598149323" sldId="2147471819"/>
            <ac:picMk id="3" creationId="{2C5988F4-9A4E-A0E8-FD93-12FBB0EE5E31}"/>
          </ac:picMkLst>
        </pc:picChg>
      </pc:sldChg>
      <pc:sldChg chg="addSp modSp new mod ord">
        <pc:chgData name="John Ansah" userId="e51401c0-5ca9-4796-895d-34cda9412674" providerId="ADAL" clId="{35850D33-104B-4847-A924-6ACAA7C518C9}" dt="2026-07-22T21:39:29.010" v="387" actId="14100"/>
        <pc:sldMkLst>
          <pc:docMk/>
          <pc:sldMk cId="4226322015" sldId="2147471820"/>
        </pc:sldMkLst>
        <pc:picChg chg="add mod">
          <ac:chgData name="John Ansah" userId="e51401c0-5ca9-4796-895d-34cda9412674" providerId="ADAL" clId="{35850D33-104B-4847-A924-6ACAA7C518C9}" dt="2026-07-22T21:38:50.140" v="380" actId="14100"/>
          <ac:picMkLst>
            <pc:docMk/>
            <pc:sldMk cId="4226322015" sldId="2147471820"/>
            <ac:picMk id="2" creationId="{08CC8863-8820-5C3E-6125-E3409413B4B9}"/>
          </ac:picMkLst>
        </pc:picChg>
        <pc:picChg chg="add mod">
          <ac:chgData name="John Ansah" userId="e51401c0-5ca9-4796-895d-34cda9412674" providerId="ADAL" clId="{35850D33-104B-4847-A924-6ACAA7C518C9}" dt="2026-07-22T21:38:59.191" v="382" actId="14100"/>
          <ac:picMkLst>
            <pc:docMk/>
            <pc:sldMk cId="4226322015" sldId="2147471820"/>
            <ac:picMk id="3" creationId="{648BF44B-9E77-F095-19FE-A74A75509478}"/>
          </ac:picMkLst>
        </pc:picChg>
        <pc:picChg chg="add mod">
          <ac:chgData name="John Ansah" userId="e51401c0-5ca9-4796-895d-34cda9412674" providerId="ADAL" clId="{35850D33-104B-4847-A924-6ACAA7C518C9}" dt="2026-07-22T21:39:29.010" v="387" actId="14100"/>
          <ac:picMkLst>
            <pc:docMk/>
            <pc:sldMk cId="4226322015" sldId="2147471820"/>
            <ac:picMk id="4" creationId="{838987F8-1303-63F0-791A-707CB000BA25}"/>
          </ac:picMkLst>
        </pc:picChg>
        <pc:picChg chg="add mod">
          <ac:chgData name="John Ansah" userId="e51401c0-5ca9-4796-895d-34cda9412674" providerId="ADAL" clId="{35850D33-104B-4847-A924-6ACAA7C518C9}" dt="2026-07-22T21:39:24.988" v="386" actId="14100"/>
          <ac:picMkLst>
            <pc:docMk/>
            <pc:sldMk cId="4226322015" sldId="2147471820"/>
            <ac:picMk id="5" creationId="{5C7ABCCA-2454-F17C-A5CD-2776C8950E5A}"/>
          </ac:picMkLst>
        </pc:picChg>
      </pc:sldChg>
      <pc:sldChg chg="addSp modSp new mod">
        <pc:chgData name="John Ansah" userId="e51401c0-5ca9-4796-895d-34cda9412674" providerId="ADAL" clId="{35850D33-104B-4847-A924-6ACAA7C518C9}" dt="2026-07-22T21:45:14.501" v="431" actId="14100"/>
        <pc:sldMkLst>
          <pc:docMk/>
          <pc:sldMk cId="4077243458" sldId="2147471821"/>
        </pc:sldMkLst>
        <pc:picChg chg="add mod">
          <ac:chgData name="John Ansah" userId="e51401c0-5ca9-4796-895d-34cda9412674" providerId="ADAL" clId="{35850D33-104B-4847-A924-6ACAA7C518C9}" dt="2026-07-22T21:42:30.445" v="398" actId="14100"/>
          <ac:picMkLst>
            <pc:docMk/>
            <pc:sldMk cId="4077243458" sldId="2147471821"/>
            <ac:picMk id="2" creationId="{3A608941-752E-74E5-F274-CAA3B628E0FE}"/>
          </ac:picMkLst>
        </pc:picChg>
        <pc:picChg chg="add mod">
          <ac:chgData name="John Ansah" userId="e51401c0-5ca9-4796-895d-34cda9412674" providerId="ADAL" clId="{35850D33-104B-4847-A924-6ACAA7C518C9}" dt="2026-07-22T21:44:27.901" v="422" actId="14100"/>
          <ac:picMkLst>
            <pc:docMk/>
            <pc:sldMk cId="4077243458" sldId="2147471821"/>
            <ac:picMk id="3" creationId="{07C90FDE-B3DE-1C04-37FE-A268642FE216}"/>
          </ac:picMkLst>
        </pc:picChg>
        <pc:picChg chg="add mod">
          <ac:chgData name="John Ansah" userId="e51401c0-5ca9-4796-895d-34cda9412674" providerId="ADAL" clId="{35850D33-104B-4847-A924-6ACAA7C518C9}" dt="2026-07-22T21:43:13.317" v="407" actId="14100"/>
          <ac:picMkLst>
            <pc:docMk/>
            <pc:sldMk cId="4077243458" sldId="2147471821"/>
            <ac:picMk id="4" creationId="{064F2490-D46F-CDDF-4A5D-BD5E0D6C9BF6}"/>
          </ac:picMkLst>
        </pc:picChg>
        <pc:picChg chg="add mod">
          <ac:chgData name="John Ansah" userId="e51401c0-5ca9-4796-895d-34cda9412674" providerId="ADAL" clId="{35850D33-104B-4847-A924-6ACAA7C518C9}" dt="2026-07-22T21:43:46.866" v="414" actId="14100"/>
          <ac:picMkLst>
            <pc:docMk/>
            <pc:sldMk cId="4077243458" sldId="2147471821"/>
            <ac:picMk id="5" creationId="{EDA9B89E-3181-11C7-93CD-84B6565BC3BF}"/>
          </ac:picMkLst>
        </pc:picChg>
        <pc:picChg chg="add mod">
          <ac:chgData name="John Ansah" userId="e51401c0-5ca9-4796-895d-34cda9412674" providerId="ADAL" clId="{35850D33-104B-4847-A924-6ACAA7C518C9}" dt="2026-07-22T21:44:42.020" v="424" actId="14100"/>
          <ac:picMkLst>
            <pc:docMk/>
            <pc:sldMk cId="4077243458" sldId="2147471821"/>
            <ac:picMk id="6" creationId="{D6FE1177-9163-6522-9FEC-1DFAF0D22560}"/>
          </ac:picMkLst>
        </pc:picChg>
        <pc:picChg chg="add mod">
          <ac:chgData name="John Ansah" userId="e51401c0-5ca9-4796-895d-34cda9412674" providerId="ADAL" clId="{35850D33-104B-4847-A924-6ACAA7C518C9}" dt="2026-07-22T21:45:14.501" v="431" actId="14100"/>
          <ac:picMkLst>
            <pc:docMk/>
            <pc:sldMk cId="4077243458" sldId="2147471821"/>
            <ac:picMk id="7" creationId="{BD35252E-88C8-04C0-0D1C-3DB378AEF80F}"/>
          </ac:picMkLst>
        </pc:picChg>
      </pc:sldChg>
      <pc:sldChg chg="addSp modSp new mod ord">
        <pc:chgData name="John Ansah" userId="e51401c0-5ca9-4796-895d-34cda9412674" providerId="ADAL" clId="{35850D33-104B-4847-A924-6ACAA7C518C9}" dt="2026-07-23T07:10:29.074" v="609" actId="14100"/>
        <pc:sldMkLst>
          <pc:docMk/>
          <pc:sldMk cId="1186614751" sldId="2147471822"/>
        </pc:sldMkLst>
        <pc:graphicFrameChg chg="add mod modGraphic">
          <ac:chgData name="John Ansah" userId="e51401c0-5ca9-4796-895d-34cda9412674" providerId="ADAL" clId="{35850D33-104B-4847-A924-6ACAA7C518C9}" dt="2026-07-23T07:10:29.074" v="609" actId="14100"/>
          <ac:graphicFrameMkLst>
            <pc:docMk/>
            <pc:sldMk cId="1186614751" sldId="2147471822"/>
            <ac:graphicFrameMk id="2" creationId="{F07827AE-C443-238A-49F9-73F7BC5BBA4F}"/>
          </ac:graphicFrameMkLst>
        </pc:graphicFrameChg>
      </pc:sldChg>
      <pc:sldChg chg="new del">
        <pc:chgData name="John Ansah" userId="e51401c0-5ca9-4796-895d-34cda9412674" providerId="ADAL" clId="{35850D33-104B-4847-A924-6ACAA7C518C9}" dt="2026-07-22T21:46:09.482" v="433" actId="680"/>
        <pc:sldMkLst>
          <pc:docMk/>
          <pc:sldMk cId="3318534459" sldId="2147471822"/>
        </pc:sldMkLst>
      </pc:sldChg>
      <pc:sldChg chg="add del">
        <pc:chgData name="John Ansah" userId="e51401c0-5ca9-4796-895d-34cda9412674" providerId="ADAL" clId="{35850D33-104B-4847-A924-6ACAA7C518C9}" dt="2026-07-22T21:52:59.234" v="476"/>
        <pc:sldMkLst>
          <pc:docMk/>
          <pc:sldMk cId="3831616199" sldId="2147471823"/>
        </pc:sldMkLst>
      </pc:sldChg>
      <pc:sldChg chg="modSp add mod">
        <pc:chgData name="John Ansah" userId="e51401c0-5ca9-4796-895d-34cda9412674" providerId="ADAL" clId="{35850D33-104B-4847-A924-6ACAA7C518C9}" dt="2026-07-23T07:01:53.551" v="602" actId="122"/>
        <pc:sldMkLst>
          <pc:docMk/>
          <pc:sldMk cId="4233089207" sldId="2147471824"/>
        </pc:sldMkLst>
        <pc:spChg chg="mod">
          <ac:chgData name="John Ansah" userId="e51401c0-5ca9-4796-895d-34cda9412674" providerId="ADAL" clId="{35850D33-104B-4847-A924-6ACAA7C518C9}" dt="2026-07-23T07:01:53.551" v="602" actId="122"/>
          <ac:spMkLst>
            <pc:docMk/>
            <pc:sldMk cId="4233089207" sldId="2147471824"/>
            <ac:spMk id="4" creationId="{6498CF96-2A2A-3604-8B01-FC89EED93AF3}"/>
          </ac:spMkLst>
        </pc:spChg>
      </pc:sldChg>
      <pc:sldChg chg="addSp delSp modSp new mod setBg">
        <pc:chgData name="John Ansah" userId="e51401c0-5ca9-4796-895d-34cda9412674" providerId="ADAL" clId="{35850D33-104B-4847-A924-6ACAA7C518C9}" dt="2026-07-23T07:38:20.195" v="705" actId="1076"/>
        <pc:sldMkLst>
          <pc:docMk/>
          <pc:sldMk cId="1722491021" sldId="2147471825"/>
        </pc:sldMkLst>
        <pc:spChg chg="add del mod">
          <ac:chgData name="John Ansah" userId="e51401c0-5ca9-4796-895d-34cda9412674" providerId="ADAL" clId="{35850D33-104B-4847-A924-6ACAA7C518C9}" dt="2026-07-23T07:37:20.003" v="694" actId="478"/>
          <ac:spMkLst>
            <pc:docMk/>
            <pc:sldMk cId="1722491021" sldId="2147471825"/>
            <ac:spMk id="3" creationId="{52869149-7FEC-4966-1E45-18542F74B82E}"/>
          </ac:spMkLst>
        </pc:spChg>
        <pc:spChg chg="add del">
          <ac:chgData name="John Ansah" userId="e51401c0-5ca9-4796-895d-34cda9412674" providerId="ADAL" clId="{35850D33-104B-4847-A924-6ACAA7C518C9}" dt="2026-07-23T07:37:59.105" v="700" actId="26606"/>
          <ac:spMkLst>
            <pc:docMk/>
            <pc:sldMk cId="1722491021" sldId="2147471825"/>
            <ac:spMk id="10" creationId="{32BC26D8-82FB-445E-AA49-62A77D7C1EE0}"/>
          </ac:spMkLst>
        </pc:spChg>
        <pc:spChg chg="add del">
          <ac:chgData name="John Ansah" userId="e51401c0-5ca9-4796-895d-34cda9412674" providerId="ADAL" clId="{35850D33-104B-4847-A924-6ACAA7C518C9}" dt="2026-07-23T07:37:59.105" v="700" actId="26606"/>
          <ac:spMkLst>
            <pc:docMk/>
            <pc:sldMk cId="1722491021" sldId="2147471825"/>
            <ac:spMk id="12" creationId="{CB44330D-EA18-4254-AA95-EB49948539B8}"/>
          </ac:spMkLst>
        </pc:spChg>
        <pc:picChg chg="add mod">
          <ac:chgData name="John Ansah" userId="e51401c0-5ca9-4796-895d-34cda9412674" providerId="ADAL" clId="{35850D33-104B-4847-A924-6ACAA7C518C9}" dt="2026-07-23T07:38:20.195" v="705" actId="1076"/>
          <ac:picMkLst>
            <pc:docMk/>
            <pc:sldMk cId="1722491021" sldId="2147471825"/>
            <ac:picMk id="5" creationId="{1C204F5C-080F-A83C-D71E-12CA6D697069}"/>
          </ac:picMkLst>
        </pc:picChg>
      </pc:sldChg>
      <pc:sldChg chg="new del">
        <pc:chgData name="John Ansah" userId="e51401c0-5ca9-4796-895d-34cda9412674" providerId="ADAL" clId="{35850D33-104B-4847-A924-6ACAA7C518C9}" dt="2026-07-23T09:32:14.530" v="718" actId="47"/>
        <pc:sldMkLst>
          <pc:docMk/>
          <pc:sldMk cId="3964943656" sldId="2147471826"/>
        </pc:sldMkLst>
      </pc:sldChg>
      <pc:sldMasterChg chg="delSldLayout">
        <pc:chgData name="John Ansah" userId="e51401c0-5ca9-4796-895d-34cda9412674" providerId="ADAL" clId="{35850D33-104B-4847-A924-6ACAA7C518C9}" dt="2026-07-22T20:45:31.141" v="286" actId="47"/>
        <pc:sldMasterMkLst>
          <pc:docMk/>
          <pc:sldMasterMk cId="2892780372" sldId="2147483709"/>
        </pc:sldMasterMkLst>
        <pc:sldLayoutChg chg="del">
          <pc:chgData name="John Ansah" userId="e51401c0-5ca9-4796-895d-34cda9412674" providerId="ADAL" clId="{35850D33-104B-4847-A924-6ACAA7C518C9}" dt="2026-07-22T20:45:31.141" v="286" actId="47"/>
          <pc:sldLayoutMkLst>
            <pc:docMk/>
            <pc:sldMasterMk cId="2892780372" sldId="2147483709"/>
            <pc:sldLayoutMk cId="155518083" sldId="2147483724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hhospitals-my.sharepoint.com/personal/audrey_kwun_uhhospitals_org/Documents/akwunxx1/TSU%20Projects/ACHIEVE/Data%20Projects/Recruitment%20Grap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/>
              <a:t>Participant Enrollment in ACHIEVE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v>Date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Sheet1!$A$2:$A$108</c:f>
              <c:numCache>
                <c:formatCode>m/d/yyyy</c:formatCode>
                <c:ptCount val="107"/>
                <c:pt idx="0">
                  <c:v>45084</c:v>
                </c:pt>
                <c:pt idx="1">
                  <c:v>45131</c:v>
                </c:pt>
                <c:pt idx="2">
                  <c:v>45139</c:v>
                </c:pt>
                <c:pt idx="3">
                  <c:v>45148</c:v>
                </c:pt>
                <c:pt idx="4">
                  <c:v>45154</c:v>
                </c:pt>
                <c:pt idx="5">
                  <c:v>45166</c:v>
                </c:pt>
                <c:pt idx="6">
                  <c:v>45168</c:v>
                </c:pt>
                <c:pt idx="7">
                  <c:v>45182</c:v>
                </c:pt>
                <c:pt idx="8">
                  <c:v>45202</c:v>
                </c:pt>
                <c:pt idx="9">
                  <c:v>45203</c:v>
                </c:pt>
                <c:pt idx="10">
                  <c:v>45208</c:v>
                </c:pt>
                <c:pt idx="11">
                  <c:v>45209</c:v>
                </c:pt>
                <c:pt idx="12">
                  <c:v>45210</c:v>
                </c:pt>
                <c:pt idx="13">
                  <c:v>45215</c:v>
                </c:pt>
                <c:pt idx="14">
                  <c:v>45217</c:v>
                </c:pt>
                <c:pt idx="15">
                  <c:v>45232</c:v>
                </c:pt>
                <c:pt idx="16">
                  <c:v>45245</c:v>
                </c:pt>
                <c:pt idx="17">
                  <c:v>45264</c:v>
                </c:pt>
                <c:pt idx="18">
                  <c:v>45265</c:v>
                </c:pt>
                <c:pt idx="19">
                  <c:v>45273</c:v>
                </c:pt>
                <c:pt idx="20">
                  <c:v>45300</c:v>
                </c:pt>
                <c:pt idx="21">
                  <c:v>45306</c:v>
                </c:pt>
                <c:pt idx="22">
                  <c:v>45320</c:v>
                </c:pt>
                <c:pt idx="23">
                  <c:v>45320</c:v>
                </c:pt>
                <c:pt idx="24">
                  <c:v>45321</c:v>
                </c:pt>
                <c:pt idx="25">
                  <c:v>45327</c:v>
                </c:pt>
                <c:pt idx="26">
                  <c:v>45334</c:v>
                </c:pt>
                <c:pt idx="27">
                  <c:v>45334</c:v>
                </c:pt>
                <c:pt idx="28">
                  <c:v>45334</c:v>
                </c:pt>
                <c:pt idx="29">
                  <c:v>45341</c:v>
                </c:pt>
                <c:pt idx="30">
                  <c:v>45343</c:v>
                </c:pt>
                <c:pt idx="31">
                  <c:v>45343</c:v>
                </c:pt>
                <c:pt idx="32">
                  <c:v>45355</c:v>
                </c:pt>
                <c:pt idx="33">
                  <c:v>45356</c:v>
                </c:pt>
                <c:pt idx="34">
                  <c:v>45363</c:v>
                </c:pt>
                <c:pt idx="35">
                  <c:v>45377</c:v>
                </c:pt>
                <c:pt idx="36">
                  <c:v>45383</c:v>
                </c:pt>
                <c:pt idx="37">
                  <c:v>45383</c:v>
                </c:pt>
                <c:pt idx="38">
                  <c:v>45384</c:v>
                </c:pt>
                <c:pt idx="39">
                  <c:v>45384</c:v>
                </c:pt>
                <c:pt idx="40">
                  <c:v>45385</c:v>
                </c:pt>
                <c:pt idx="41">
                  <c:v>45391</c:v>
                </c:pt>
                <c:pt idx="42">
                  <c:v>45391</c:v>
                </c:pt>
                <c:pt idx="43">
                  <c:v>45393</c:v>
                </c:pt>
                <c:pt idx="44">
                  <c:v>45397</c:v>
                </c:pt>
                <c:pt idx="45">
                  <c:v>45398</c:v>
                </c:pt>
                <c:pt idx="46">
                  <c:v>45411</c:v>
                </c:pt>
                <c:pt idx="47">
                  <c:v>45412</c:v>
                </c:pt>
                <c:pt idx="48">
                  <c:v>45413</c:v>
                </c:pt>
                <c:pt idx="49">
                  <c:v>45413</c:v>
                </c:pt>
                <c:pt idx="50">
                  <c:v>45418</c:v>
                </c:pt>
                <c:pt idx="51">
                  <c:v>45419</c:v>
                </c:pt>
                <c:pt idx="52">
                  <c:v>45419</c:v>
                </c:pt>
                <c:pt idx="53">
                  <c:v>45420</c:v>
                </c:pt>
                <c:pt idx="54">
                  <c:v>45425</c:v>
                </c:pt>
                <c:pt idx="55">
                  <c:v>45432</c:v>
                </c:pt>
                <c:pt idx="56">
                  <c:v>45433</c:v>
                </c:pt>
                <c:pt idx="57">
                  <c:v>45440</c:v>
                </c:pt>
                <c:pt idx="58">
                  <c:v>45441</c:v>
                </c:pt>
                <c:pt idx="59">
                  <c:v>45460</c:v>
                </c:pt>
                <c:pt idx="60">
                  <c:v>45468</c:v>
                </c:pt>
                <c:pt idx="61">
                  <c:v>45481</c:v>
                </c:pt>
                <c:pt idx="62">
                  <c:v>45482</c:v>
                </c:pt>
                <c:pt idx="63">
                  <c:v>45488</c:v>
                </c:pt>
                <c:pt idx="64">
                  <c:v>45495</c:v>
                </c:pt>
                <c:pt idx="65">
                  <c:v>45502</c:v>
                </c:pt>
                <c:pt idx="66">
                  <c:v>45502</c:v>
                </c:pt>
                <c:pt idx="67">
                  <c:v>45516</c:v>
                </c:pt>
                <c:pt idx="68">
                  <c:v>45516</c:v>
                </c:pt>
                <c:pt idx="69">
                  <c:v>45517</c:v>
                </c:pt>
                <c:pt idx="70">
                  <c:v>45525</c:v>
                </c:pt>
                <c:pt idx="71">
                  <c:v>45539</c:v>
                </c:pt>
                <c:pt idx="72">
                  <c:v>45539</c:v>
                </c:pt>
                <c:pt idx="73">
                  <c:v>45553</c:v>
                </c:pt>
                <c:pt idx="74">
                  <c:v>45553</c:v>
                </c:pt>
                <c:pt idx="75">
                  <c:v>45558</c:v>
                </c:pt>
                <c:pt idx="76">
                  <c:v>45560</c:v>
                </c:pt>
                <c:pt idx="77">
                  <c:v>45567</c:v>
                </c:pt>
                <c:pt idx="78">
                  <c:v>45580</c:v>
                </c:pt>
                <c:pt idx="79">
                  <c:v>45581</c:v>
                </c:pt>
                <c:pt idx="80">
                  <c:v>45586</c:v>
                </c:pt>
                <c:pt idx="81">
                  <c:v>45586</c:v>
                </c:pt>
                <c:pt idx="82">
                  <c:v>45587</c:v>
                </c:pt>
                <c:pt idx="83">
                  <c:v>45593</c:v>
                </c:pt>
                <c:pt idx="84">
                  <c:v>45595</c:v>
                </c:pt>
                <c:pt idx="85">
                  <c:v>45595</c:v>
                </c:pt>
                <c:pt idx="86">
                  <c:v>45600</c:v>
                </c:pt>
                <c:pt idx="87">
                  <c:v>45603</c:v>
                </c:pt>
                <c:pt idx="88">
                  <c:v>45606</c:v>
                </c:pt>
                <c:pt idx="89">
                  <c:v>45608</c:v>
                </c:pt>
                <c:pt idx="90">
                  <c:v>45608</c:v>
                </c:pt>
                <c:pt idx="91">
                  <c:v>45614</c:v>
                </c:pt>
                <c:pt idx="92">
                  <c:v>45615</c:v>
                </c:pt>
                <c:pt idx="93">
                  <c:v>45616</c:v>
                </c:pt>
                <c:pt idx="94">
                  <c:v>45629</c:v>
                </c:pt>
                <c:pt idx="95">
                  <c:v>45635</c:v>
                </c:pt>
                <c:pt idx="96">
                  <c:v>45644</c:v>
                </c:pt>
                <c:pt idx="97">
                  <c:v>45644</c:v>
                </c:pt>
                <c:pt idx="98">
                  <c:v>45644</c:v>
                </c:pt>
                <c:pt idx="99">
                  <c:v>45664</c:v>
                </c:pt>
                <c:pt idx="100">
                  <c:v>45670</c:v>
                </c:pt>
                <c:pt idx="101">
                  <c:v>45670</c:v>
                </c:pt>
                <c:pt idx="102">
                  <c:v>45672</c:v>
                </c:pt>
                <c:pt idx="103">
                  <c:v>45691</c:v>
                </c:pt>
                <c:pt idx="104">
                  <c:v>45693</c:v>
                </c:pt>
                <c:pt idx="105">
                  <c:v>45730</c:v>
                </c:pt>
                <c:pt idx="106">
                  <c:v>45741</c:v>
                </c:pt>
              </c:numCache>
            </c:numRef>
          </c:xVal>
          <c:yVal>
            <c:numRef>
              <c:f>Sheet1!$B$2:$B$108</c:f>
              <c:numCache>
                <c:formatCode>General</c:formatCode>
                <c:ptCount val="10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9DE-4B93-B5B1-2E92111B4F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1156400"/>
        <c:axId val="541157360"/>
      </c:scatterChart>
      <c:valAx>
        <c:axId val="541156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m/d/yy;@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157360"/>
        <c:crosses val="autoZero"/>
        <c:crossBetween val="midCat"/>
      </c:valAx>
      <c:valAx>
        <c:axId val="541157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/>
                  <a:t>Number of Participants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115640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8496646252551764E-2"/>
          <c:y val="1.5678652255884547E-2"/>
          <c:w val="0.91681199572275685"/>
          <c:h val="0.839879601313576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CVD events prevented</c:v>
                </c:pt>
              </c:strCache>
            </c:strRef>
          </c:tx>
          <c:spPr>
            <a:solidFill>
              <a:srgbClr val="2F6FBB"/>
            </a:solidFill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A7EAAAF4-37FB-4B32-B152-15482115AC02}" type="VALUE">
                      <a:rPr lang="en-US" b="1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D99-40F4-AAEF-B0B027BD2A8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D98C728C-A915-4744-992C-5128C79C4B4E}" type="VALUE">
                      <a:rPr lang="en-US" b="1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D99-40F4-AAEF-B0B027BD2A8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10368C86-A465-4177-9AD1-070FC39F8834}" type="VALUE">
                      <a:rPr lang="en-US" b="1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FD99-40F4-AAEF-B0B027BD2A8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HTN vs baseline</c:v>
                </c:pt>
                <c:pt idx="1">
                  <c:v>Add diabetes</c:v>
                </c:pt>
                <c:pt idx="2">
                  <c:v>Add obesity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27335</c:v>
                </c:pt>
                <c:pt idx="1">
                  <c:v>5239</c:v>
                </c:pt>
                <c:pt idx="2">
                  <c:v>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49-40CE-A4F6-F14AD52AAD5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CVD deaths prevented</c:v>
                </c:pt>
              </c:strCache>
            </c:strRef>
          </c:tx>
          <c:spPr>
            <a:solidFill>
              <a:srgbClr val="B94A48"/>
            </a:solidFill>
            <a:effectLst/>
          </c:spPr>
          <c:invertIfNegative val="0"/>
          <c:dLbls>
            <c:dLbl>
              <c:idx val="0"/>
              <c:layout>
                <c:manualLayout>
                  <c:x val="3.4940944881889763E-3"/>
                  <c:y val="1.2200276493643452E-2"/>
                </c:manualLayout>
              </c:layout>
              <c:tx>
                <c:rich>
                  <a:bodyPr/>
                  <a:lstStyle/>
                  <a:p>
                    <a:fld id="{59D1D69E-AA52-4922-837A-4F577D27F873}" type="VALUE">
                      <a:rPr lang="en-US" b="1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C51B-4AF4-A170-611AB7C47951}"/>
                </c:ext>
              </c:extLst>
            </c:dLbl>
            <c:dLbl>
              <c:idx val="1"/>
              <c:layout>
                <c:manualLayout>
                  <c:x val="2.20125786163522E-2"/>
                  <c:y val="6.5881569319731293E-3"/>
                </c:manualLayout>
              </c:layout>
              <c:tx>
                <c:rich>
                  <a:bodyPr/>
                  <a:lstStyle/>
                  <a:p>
                    <a:fld id="{98EA5E7F-AD57-4963-AEE1-2F4583710FD9}" type="VALUE">
                      <a:rPr lang="en-US" b="1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C51B-4AF4-A170-611AB7C47951}"/>
                </c:ext>
              </c:extLst>
            </c:dLbl>
            <c:dLbl>
              <c:idx val="2"/>
              <c:layout>
                <c:manualLayout>
                  <c:x val="-6.7842908525324354E-3"/>
                  <c:y val="4.2702514359927377E-3"/>
                </c:manualLayout>
              </c:layout>
              <c:tx>
                <c:rich>
                  <a:bodyPr/>
                  <a:lstStyle/>
                  <a:p>
                    <a:fld id="{F831657A-7111-4D8E-AEB5-6F2863637C7D}" type="VALUE">
                      <a:rPr lang="en-US" b="1"/>
                      <a:pPr/>
                      <a:t>[VALUE]</a:t>
                    </a:fld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C51B-4AF4-A170-611AB7C4795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HTN vs baseline</c:v>
                </c:pt>
                <c:pt idx="1">
                  <c:v>Add diabetes</c:v>
                </c:pt>
                <c:pt idx="2">
                  <c:v>Add obesity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8774</c:v>
                </c:pt>
                <c:pt idx="1">
                  <c:v>2584</c:v>
                </c:pt>
                <c:pt idx="2">
                  <c:v>3131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49-40CE-A4F6-F14AD52AAD5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30000"/>
          <c:min val="0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image" Target="../media/image13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image" Target="../media/image16.jpg"/><Relationship Id="rId4" Type="http://schemas.openxmlformats.org/officeDocument/2006/relationships/image" Target="../media/image19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image" Target="../media/image20.jpg"/><Relationship Id="rId4" Type="http://schemas.openxmlformats.org/officeDocument/2006/relationships/image" Target="../media/image23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image" Target="../media/image47.jpg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image" Target="../media/image13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image" Target="../media/image16.jpg"/><Relationship Id="rId4" Type="http://schemas.openxmlformats.org/officeDocument/2006/relationships/image" Target="../media/image1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image" Target="../media/image20.jpg"/><Relationship Id="rId4" Type="http://schemas.openxmlformats.org/officeDocument/2006/relationships/image" Target="../media/image23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image" Target="../media/image47.jpg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ABACD5-FDE1-451E-A6A4-F9662715C54A}" type="doc">
      <dgm:prSet loTypeId="urn:microsoft.com/office/officeart/2011/layout/Radial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E8AEBA6-CD24-4271-A768-EF99AEDE0260}">
      <dgm:prSet phldrT="[Text]" custT="1"/>
      <dgm:spPr/>
      <dgm:t>
        <a:bodyPr/>
        <a:lstStyle/>
        <a:p>
          <a:r>
            <a:rPr lang="en-US" sz="1300" dirty="0"/>
            <a:t>Community Stake Holders</a:t>
          </a:r>
        </a:p>
      </dgm:t>
    </dgm:pt>
    <dgm:pt modelId="{E75A3022-BA63-4682-B01A-E8CAB99A6E1D}" type="parTrans" cxnId="{16980413-F955-4178-92CB-6E055763C547}">
      <dgm:prSet/>
      <dgm:spPr/>
      <dgm:t>
        <a:bodyPr/>
        <a:lstStyle/>
        <a:p>
          <a:endParaRPr lang="en-US"/>
        </a:p>
      </dgm:t>
    </dgm:pt>
    <dgm:pt modelId="{727ADA3E-CBFC-4839-99F5-7B46F8843747}" type="sibTrans" cxnId="{16980413-F955-4178-92CB-6E055763C547}">
      <dgm:prSet/>
      <dgm:spPr/>
      <dgm:t>
        <a:bodyPr/>
        <a:lstStyle/>
        <a:p>
          <a:endParaRPr lang="en-US"/>
        </a:p>
      </dgm:t>
    </dgm:pt>
    <dgm:pt modelId="{56C1AF11-81DA-4B45-B5F4-71FD102A2B8A}">
      <dgm:prSet phldrT="[Text]" custT="1"/>
      <dgm:spPr/>
      <dgm:t>
        <a:bodyPr/>
        <a:lstStyle/>
        <a:p>
          <a:r>
            <a:rPr lang="en-US" sz="1200" dirty="0"/>
            <a:t>Fonda McClain, </a:t>
          </a:r>
        </a:p>
        <a:p>
          <a:r>
            <a:rPr lang="en-US" sz="1200" dirty="0"/>
            <a:t>CCHW</a:t>
          </a:r>
        </a:p>
      </dgm:t>
    </dgm:pt>
    <dgm:pt modelId="{105263F2-09B8-40B0-966E-9F5E2A227DD5}" type="parTrans" cxnId="{A11B66EA-46AD-4502-ABA7-D9B5E8352CA2}">
      <dgm:prSet/>
      <dgm:spPr/>
      <dgm:t>
        <a:bodyPr/>
        <a:lstStyle/>
        <a:p>
          <a:endParaRPr lang="en-US"/>
        </a:p>
      </dgm:t>
    </dgm:pt>
    <dgm:pt modelId="{86D52314-27E9-425B-A5A8-4664EC071D88}" type="sibTrans" cxnId="{A11B66EA-46AD-4502-ABA7-D9B5E8352CA2}">
      <dgm:prSet/>
      <dgm:spPr/>
      <dgm:t>
        <a:bodyPr/>
        <a:lstStyle/>
        <a:p>
          <a:endParaRPr lang="en-US"/>
        </a:p>
      </dgm:t>
    </dgm:pt>
    <dgm:pt modelId="{58C6A978-4CFB-441E-8047-ECAAFD2E589E}">
      <dgm:prSet phldrT="[Text]" custT="1"/>
      <dgm:spPr/>
      <dgm:t>
        <a:bodyPr/>
        <a:lstStyle/>
        <a:p>
          <a:r>
            <a:rPr lang="en-US" sz="1200" dirty="0"/>
            <a:t>Kim Nicholson, CCHW</a:t>
          </a:r>
        </a:p>
      </dgm:t>
    </dgm:pt>
    <dgm:pt modelId="{49101DE9-9AC2-49C0-9256-3855D713BA5C}" type="parTrans" cxnId="{43B9FAEA-DC57-454D-8EB7-9EDD35AFE3A4}">
      <dgm:prSet/>
      <dgm:spPr/>
      <dgm:t>
        <a:bodyPr/>
        <a:lstStyle/>
        <a:p>
          <a:endParaRPr lang="en-US"/>
        </a:p>
      </dgm:t>
    </dgm:pt>
    <dgm:pt modelId="{C439CB4B-3145-47D3-8F89-3ED3B17AEC8E}" type="sibTrans" cxnId="{43B9FAEA-DC57-454D-8EB7-9EDD35AFE3A4}">
      <dgm:prSet/>
      <dgm:spPr/>
      <dgm:t>
        <a:bodyPr/>
        <a:lstStyle/>
        <a:p>
          <a:endParaRPr lang="en-US"/>
        </a:p>
      </dgm:t>
    </dgm:pt>
    <dgm:pt modelId="{A6EB9431-9521-4851-A43E-AD9E467DF675}">
      <dgm:prSet phldrT="[Text]" custT="1"/>
      <dgm:spPr/>
      <dgm:t>
        <a:bodyPr/>
        <a:lstStyle/>
        <a:p>
          <a:r>
            <a:rPr lang="en-US" sz="1200" dirty="0"/>
            <a:t>Delores Gray, </a:t>
          </a:r>
        </a:p>
        <a:p>
          <a:r>
            <a:rPr lang="en-US" sz="1200" dirty="0"/>
            <a:t>CMHA </a:t>
          </a:r>
          <a:r>
            <a:rPr lang="en-US" sz="1200" dirty="0" err="1"/>
            <a:t>Liason</a:t>
          </a:r>
          <a:endParaRPr lang="en-US" sz="1200" dirty="0"/>
        </a:p>
      </dgm:t>
    </dgm:pt>
    <dgm:pt modelId="{891EACA8-C644-4D9C-A2BD-6D3CE396DA79}" type="parTrans" cxnId="{E61BED17-FFD0-43CD-92E8-170F182CA334}">
      <dgm:prSet/>
      <dgm:spPr/>
      <dgm:t>
        <a:bodyPr/>
        <a:lstStyle/>
        <a:p>
          <a:endParaRPr lang="en-US"/>
        </a:p>
      </dgm:t>
    </dgm:pt>
    <dgm:pt modelId="{EFCEE312-C89F-40F4-9C1F-4DC9CC59B36D}" type="sibTrans" cxnId="{E61BED17-FFD0-43CD-92E8-170F182CA334}">
      <dgm:prSet/>
      <dgm:spPr/>
      <dgm:t>
        <a:bodyPr/>
        <a:lstStyle/>
        <a:p>
          <a:endParaRPr lang="en-US"/>
        </a:p>
      </dgm:t>
    </dgm:pt>
    <dgm:pt modelId="{6CA1591B-F492-4B37-A42C-37BD60FB6A33}">
      <dgm:prSet phldrT="[Text]" custT="1"/>
      <dgm:spPr/>
      <dgm:t>
        <a:bodyPr/>
        <a:lstStyle/>
        <a:p>
          <a:endParaRPr lang="en-US" sz="1200" dirty="0"/>
        </a:p>
      </dgm:t>
    </dgm:pt>
    <dgm:pt modelId="{72604D73-340F-4CBF-805D-EBA5F15A5AEC}" type="parTrans" cxnId="{17BF11E4-578E-42CD-AC95-5259C0183830}">
      <dgm:prSet/>
      <dgm:spPr/>
      <dgm:t>
        <a:bodyPr/>
        <a:lstStyle/>
        <a:p>
          <a:endParaRPr lang="en-US"/>
        </a:p>
      </dgm:t>
    </dgm:pt>
    <dgm:pt modelId="{1E079E11-A58A-417C-AEB5-59242B28724B}" type="sibTrans" cxnId="{17BF11E4-578E-42CD-AC95-5259C0183830}">
      <dgm:prSet/>
      <dgm:spPr/>
      <dgm:t>
        <a:bodyPr/>
        <a:lstStyle/>
        <a:p>
          <a:endParaRPr lang="en-US"/>
        </a:p>
      </dgm:t>
    </dgm:pt>
    <dgm:pt modelId="{9DAA91A5-0921-4969-83C5-7247224B7EE8}" type="pres">
      <dgm:prSet presAssocID="{40ABACD5-FDE1-451E-A6A4-F9662715C54A}" presName="Name0" presStyleCnt="0">
        <dgm:presLayoutVars>
          <dgm:chMax val="1"/>
          <dgm:chPref val="1"/>
          <dgm:dir/>
          <dgm:resizeHandles/>
        </dgm:presLayoutVars>
      </dgm:prSet>
      <dgm:spPr/>
    </dgm:pt>
    <dgm:pt modelId="{1E177758-6CD1-4AFD-BCAA-F5C111CA4C37}" type="pres">
      <dgm:prSet presAssocID="{BE8AEBA6-CD24-4271-A768-EF99AEDE0260}" presName="Parent" presStyleLbl="node1" presStyleIdx="0" presStyleCnt="2" custScaleX="72985" custScaleY="69707" custLinFactNeighborX="-6302" custLinFactNeighborY="7490">
        <dgm:presLayoutVars>
          <dgm:chMax val="4"/>
          <dgm:chPref val="3"/>
        </dgm:presLayoutVars>
      </dgm:prSet>
      <dgm:spPr/>
    </dgm:pt>
    <dgm:pt modelId="{4F8C1398-05E5-4124-9CD1-B3ADF899F398}" type="pres">
      <dgm:prSet presAssocID="{56C1AF11-81DA-4B45-B5F4-71FD102A2B8A}" presName="Accent" presStyleLbl="node1" presStyleIdx="1" presStyleCnt="2"/>
      <dgm:spPr/>
    </dgm:pt>
    <dgm:pt modelId="{1566AC96-ED84-401E-987D-B249BE4F3A5B}" type="pres">
      <dgm:prSet presAssocID="{56C1AF11-81DA-4B45-B5F4-71FD102A2B8A}" presName="Image1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C4812D3-BCED-40E4-8AB8-00194A85F67A}" type="pres">
      <dgm:prSet presAssocID="{56C1AF11-81DA-4B45-B5F4-71FD102A2B8A}" presName="Child1" presStyleLbl="revTx" presStyleIdx="0" presStyleCnt="3">
        <dgm:presLayoutVars>
          <dgm:chMax val="0"/>
          <dgm:chPref val="0"/>
          <dgm:bulletEnabled val="1"/>
        </dgm:presLayoutVars>
      </dgm:prSet>
      <dgm:spPr/>
    </dgm:pt>
    <dgm:pt modelId="{A2EE97A3-8FEE-4A4C-B5FF-9A88C72FBFDC}" type="pres">
      <dgm:prSet presAssocID="{58C6A978-4CFB-441E-8047-ECAAFD2E589E}" presName="Image2" presStyleCnt="0"/>
      <dgm:spPr/>
    </dgm:pt>
    <dgm:pt modelId="{F046EA87-4DEB-4254-B50E-A694077C22C9}" type="pres">
      <dgm:prSet presAssocID="{58C6A978-4CFB-441E-8047-ECAAFD2E589E}" presName="Imag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/>
          </a:solidFill>
        </a:ln>
      </dgm:spPr>
    </dgm:pt>
    <dgm:pt modelId="{B04B6854-AB03-46A1-8B90-96C149085416}" type="pres">
      <dgm:prSet presAssocID="{58C6A978-4CFB-441E-8047-ECAAFD2E589E}" presName="Child2" presStyleLbl="revTx" presStyleIdx="1" presStyleCnt="3">
        <dgm:presLayoutVars>
          <dgm:chMax val="0"/>
          <dgm:chPref val="0"/>
          <dgm:bulletEnabled val="1"/>
        </dgm:presLayoutVars>
      </dgm:prSet>
      <dgm:spPr/>
    </dgm:pt>
    <dgm:pt modelId="{E1994615-7602-4FFA-84F5-55DD2CB5F2CD}" type="pres">
      <dgm:prSet presAssocID="{A6EB9431-9521-4851-A43E-AD9E467DF675}" presName="Image3" presStyleCnt="0"/>
      <dgm:spPr/>
    </dgm:pt>
    <dgm:pt modelId="{58F8BE3A-2609-4FFD-BED8-9D417DDE92BD}" type="pres">
      <dgm:prSet presAssocID="{A6EB9431-9521-4851-A43E-AD9E467DF675}" presName="Imag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</dgm:spPr>
    </dgm:pt>
    <dgm:pt modelId="{CA790227-6129-4C97-A1FE-BC3D71E1EEA2}" type="pres">
      <dgm:prSet presAssocID="{A6EB9431-9521-4851-A43E-AD9E467DF675}" presName="Child3" presStyleLbl="revTx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16980413-F955-4178-92CB-6E055763C547}" srcId="{40ABACD5-FDE1-451E-A6A4-F9662715C54A}" destId="{BE8AEBA6-CD24-4271-A768-EF99AEDE0260}" srcOrd="0" destOrd="0" parTransId="{E75A3022-BA63-4682-B01A-E8CAB99A6E1D}" sibTransId="{727ADA3E-CBFC-4839-99F5-7B46F8843747}"/>
    <dgm:cxn modelId="{E61BED17-FFD0-43CD-92E8-170F182CA334}" srcId="{BE8AEBA6-CD24-4271-A768-EF99AEDE0260}" destId="{A6EB9431-9521-4851-A43E-AD9E467DF675}" srcOrd="2" destOrd="0" parTransId="{891EACA8-C644-4D9C-A2BD-6D3CE396DA79}" sibTransId="{EFCEE312-C89F-40F4-9C1F-4DC9CC59B36D}"/>
    <dgm:cxn modelId="{09F57236-BB05-4213-A879-6EC460CC31DB}" type="presOf" srcId="{40ABACD5-FDE1-451E-A6A4-F9662715C54A}" destId="{9DAA91A5-0921-4969-83C5-7247224B7EE8}" srcOrd="0" destOrd="0" presId="urn:microsoft.com/office/officeart/2011/layout/RadialPictureList"/>
    <dgm:cxn modelId="{A189613C-7D24-4D1B-B30B-3F6AEB4E9900}" type="presOf" srcId="{A6EB9431-9521-4851-A43E-AD9E467DF675}" destId="{CA790227-6129-4C97-A1FE-BC3D71E1EEA2}" srcOrd="0" destOrd="0" presId="urn:microsoft.com/office/officeart/2011/layout/RadialPictureList"/>
    <dgm:cxn modelId="{5797305D-944E-4140-A30A-45C58AE55DDE}" type="presOf" srcId="{BE8AEBA6-CD24-4271-A768-EF99AEDE0260}" destId="{1E177758-6CD1-4AFD-BCAA-F5C111CA4C37}" srcOrd="0" destOrd="0" presId="urn:microsoft.com/office/officeart/2011/layout/RadialPictureList"/>
    <dgm:cxn modelId="{68A008D8-197D-49BB-9E81-6A5AF5503D05}" type="presOf" srcId="{58C6A978-4CFB-441E-8047-ECAAFD2E589E}" destId="{B04B6854-AB03-46A1-8B90-96C149085416}" srcOrd="0" destOrd="0" presId="urn:microsoft.com/office/officeart/2011/layout/RadialPictureList"/>
    <dgm:cxn modelId="{07B166DF-A097-4B77-B7A9-0F8D40F262F1}" type="presOf" srcId="{56C1AF11-81DA-4B45-B5F4-71FD102A2B8A}" destId="{2C4812D3-BCED-40E4-8AB8-00194A85F67A}" srcOrd="0" destOrd="0" presId="urn:microsoft.com/office/officeart/2011/layout/RadialPictureList"/>
    <dgm:cxn modelId="{17BF11E4-578E-42CD-AC95-5259C0183830}" srcId="{40ABACD5-FDE1-451E-A6A4-F9662715C54A}" destId="{6CA1591B-F492-4B37-A42C-37BD60FB6A33}" srcOrd="1" destOrd="0" parTransId="{72604D73-340F-4CBF-805D-EBA5F15A5AEC}" sibTransId="{1E079E11-A58A-417C-AEB5-59242B28724B}"/>
    <dgm:cxn modelId="{A11B66EA-46AD-4502-ABA7-D9B5E8352CA2}" srcId="{BE8AEBA6-CD24-4271-A768-EF99AEDE0260}" destId="{56C1AF11-81DA-4B45-B5F4-71FD102A2B8A}" srcOrd="0" destOrd="0" parTransId="{105263F2-09B8-40B0-966E-9F5E2A227DD5}" sibTransId="{86D52314-27E9-425B-A5A8-4664EC071D88}"/>
    <dgm:cxn modelId="{43B9FAEA-DC57-454D-8EB7-9EDD35AFE3A4}" srcId="{BE8AEBA6-CD24-4271-A768-EF99AEDE0260}" destId="{58C6A978-4CFB-441E-8047-ECAAFD2E589E}" srcOrd="1" destOrd="0" parTransId="{49101DE9-9AC2-49C0-9256-3855D713BA5C}" sibTransId="{C439CB4B-3145-47D3-8F89-3ED3B17AEC8E}"/>
    <dgm:cxn modelId="{A61D4781-F668-4CB8-A531-386054A816BD}" type="presParOf" srcId="{9DAA91A5-0921-4969-83C5-7247224B7EE8}" destId="{1E177758-6CD1-4AFD-BCAA-F5C111CA4C37}" srcOrd="0" destOrd="0" presId="urn:microsoft.com/office/officeart/2011/layout/RadialPictureList"/>
    <dgm:cxn modelId="{42D4651E-2DD8-43BC-A6B5-C6C5BE0569CD}" type="presParOf" srcId="{9DAA91A5-0921-4969-83C5-7247224B7EE8}" destId="{4F8C1398-05E5-4124-9CD1-B3ADF899F398}" srcOrd="1" destOrd="0" presId="urn:microsoft.com/office/officeart/2011/layout/RadialPictureList"/>
    <dgm:cxn modelId="{8E017F1D-5865-4FC3-A584-F5DC1EF570FD}" type="presParOf" srcId="{9DAA91A5-0921-4969-83C5-7247224B7EE8}" destId="{1566AC96-ED84-401E-987D-B249BE4F3A5B}" srcOrd="2" destOrd="0" presId="urn:microsoft.com/office/officeart/2011/layout/RadialPictureList"/>
    <dgm:cxn modelId="{2BABE37B-4CCA-406D-89A2-F5C767771CF3}" type="presParOf" srcId="{9DAA91A5-0921-4969-83C5-7247224B7EE8}" destId="{2C4812D3-BCED-40E4-8AB8-00194A85F67A}" srcOrd="3" destOrd="0" presId="urn:microsoft.com/office/officeart/2011/layout/RadialPictureList"/>
    <dgm:cxn modelId="{C4DF7C3E-5F2D-4BED-A6A0-AE85EA2FADED}" type="presParOf" srcId="{9DAA91A5-0921-4969-83C5-7247224B7EE8}" destId="{A2EE97A3-8FEE-4A4C-B5FF-9A88C72FBFDC}" srcOrd="4" destOrd="0" presId="urn:microsoft.com/office/officeart/2011/layout/RadialPictureList"/>
    <dgm:cxn modelId="{7B8F4EF4-A556-4626-84E1-6A1986FC3146}" type="presParOf" srcId="{A2EE97A3-8FEE-4A4C-B5FF-9A88C72FBFDC}" destId="{F046EA87-4DEB-4254-B50E-A694077C22C9}" srcOrd="0" destOrd="0" presId="urn:microsoft.com/office/officeart/2011/layout/RadialPictureList"/>
    <dgm:cxn modelId="{C8669559-6808-46C5-BC90-C158BF5CA498}" type="presParOf" srcId="{9DAA91A5-0921-4969-83C5-7247224B7EE8}" destId="{B04B6854-AB03-46A1-8B90-96C149085416}" srcOrd="5" destOrd="0" presId="urn:microsoft.com/office/officeart/2011/layout/RadialPictureList"/>
    <dgm:cxn modelId="{9BC37139-26B3-458F-837C-3AD4FB0EDA41}" type="presParOf" srcId="{9DAA91A5-0921-4969-83C5-7247224B7EE8}" destId="{E1994615-7602-4FFA-84F5-55DD2CB5F2CD}" srcOrd="6" destOrd="0" presId="urn:microsoft.com/office/officeart/2011/layout/RadialPictureList"/>
    <dgm:cxn modelId="{A008380A-B062-4B40-8FA7-B070D526CE52}" type="presParOf" srcId="{E1994615-7602-4FFA-84F5-55DD2CB5F2CD}" destId="{58F8BE3A-2609-4FFD-BED8-9D417DDE92BD}" srcOrd="0" destOrd="0" presId="urn:microsoft.com/office/officeart/2011/layout/RadialPictureList"/>
    <dgm:cxn modelId="{3C9EA137-C198-4101-9603-C7F157016BF0}" type="presParOf" srcId="{9DAA91A5-0921-4969-83C5-7247224B7EE8}" destId="{CA790227-6129-4C97-A1FE-BC3D71E1EEA2}" srcOrd="7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6360FF-0ADB-4988-BC22-98F10B3EB76D}" type="doc">
      <dgm:prSet loTypeId="urn:microsoft.com/office/officeart/2011/layout/Radial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FCEA2C1-84FB-4257-A040-192818800F90}">
      <dgm:prSet phldrT="[Text]"/>
      <dgm:spPr/>
      <dgm:t>
        <a:bodyPr/>
        <a:lstStyle/>
        <a:p>
          <a:r>
            <a:rPr lang="en-US" dirty="0"/>
            <a:t>Research Team</a:t>
          </a:r>
        </a:p>
      </dgm:t>
    </dgm:pt>
    <dgm:pt modelId="{4EBA9C30-6C51-48AB-B68B-27ECA7068618}" type="parTrans" cxnId="{5100B9B4-97A2-44F0-A03C-33C4F2419086}">
      <dgm:prSet/>
      <dgm:spPr/>
      <dgm:t>
        <a:bodyPr/>
        <a:lstStyle/>
        <a:p>
          <a:endParaRPr lang="en-US"/>
        </a:p>
      </dgm:t>
    </dgm:pt>
    <dgm:pt modelId="{10DF88DE-4C1F-470A-830D-91D87AD5CBAC}" type="sibTrans" cxnId="{5100B9B4-97A2-44F0-A03C-33C4F2419086}">
      <dgm:prSet/>
      <dgm:spPr/>
      <dgm:t>
        <a:bodyPr/>
        <a:lstStyle/>
        <a:p>
          <a:endParaRPr lang="en-US"/>
        </a:p>
      </dgm:t>
    </dgm:pt>
    <dgm:pt modelId="{91348F7D-D8CA-4011-99AF-1E666BD19F83}">
      <dgm:prSet phldrT="[Text]" custT="1"/>
      <dgm:spPr/>
      <dgm:t>
        <a:bodyPr/>
        <a:lstStyle/>
        <a:p>
          <a:r>
            <a:rPr lang="en-US" sz="1200" dirty="0"/>
            <a:t>Heidi Osborne, </a:t>
          </a:r>
        </a:p>
        <a:p>
          <a:r>
            <a:rPr lang="en-US" sz="1200" dirty="0"/>
            <a:t>Supervisor</a:t>
          </a:r>
        </a:p>
      </dgm:t>
    </dgm:pt>
    <dgm:pt modelId="{CD262C52-1F85-459B-8B7B-A480E43E5D7A}" type="parTrans" cxnId="{E49CBFFD-B104-4672-BA66-DDE21DB7B45E}">
      <dgm:prSet/>
      <dgm:spPr/>
      <dgm:t>
        <a:bodyPr/>
        <a:lstStyle/>
        <a:p>
          <a:endParaRPr lang="en-US"/>
        </a:p>
      </dgm:t>
    </dgm:pt>
    <dgm:pt modelId="{F79E053C-B11E-4368-8B28-678E53F479AB}" type="sibTrans" cxnId="{E49CBFFD-B104-4672-BA66-DDE21DB7B45E}">
      <dgm:prSet/>
      <dgm:spPr/>
      <dgm:t>
        <a:bodyPr/>
        <a:lstStyle/>
        <a:p>
          <a:endParaRPr lang="en-US"/>
        </a:p>
      </dgm:t>
    </dgm:pt>
    <dgm:pt modelId="{C06C99FB-5DCE-48F3-BD8F-20D7B48CEEC7}">
      <dgm:prSet phldrT="[Text]" custT="1"/>
      <dgm:spPr/>
      <dgm:t>
        <a:bodyPr/>
        <a:lstStyle/>
        <a:p>
          <a:r>
            <a:rPr lang="en-US" sz="1200" dirty="0"/>
            <a:t>Audrey Kwun Research Coordinator </a:t>
          </a:r>
        </a:p>
      </dgm:t>
    </dgm:pt>
    <dgm:pt modelId="{6A8A8E0C-D15B-4A80-B3AE-DBD42730AB0E}" type="parTrans" cxnId="{5C8F286B-7752-451B-A944-CC5B386EB525}">
      <dgm:prSet/>
      <dgm:spPr/>
      <dgm:t>
        <a:bodyPr/>
        <a:lstStyle/>
        <a:p>
          <a:endParaRPr lang="en-US"/>
        </a:p>
      </dgm:t>
    </dgm:pt>
    <dgm:pt modelId="{CE402FED-738F-48E8-AF36-71270C4493A6}" type="sibTrans" cxnId="{5C8F286B-7752-451B-A944-CC5B386EB525}">
      <dgm:prSet/>
      <dgm:spPr/>
      <dgm:t>
        <a:bodyPr/>
        <a:lstStyle/>
        <a:p>
          <a:endParaRPr lang="en-US"/>
        </a:p>
      </dgm:t>
    </dgm:pt>
    <dgm:pt modelId="{F05FD837-CEEC-4606-9784-01A8249222B0}">
      <dgm:prSet phldrT="[Text]" custT="1"/>
      <dgm:spPr/>
      <dgm:t>
        <a:bodyPr/>
        <a:lstStyle/>
        <a:p>
          <a:r>
            <a:rPr lang="en-US" sz="1200" b="0" dirty="0"/>
            <a:t>Shawn Campbell, Research Assistant</a:t>
          </a:r>
        </a:p>
      </dgm:t>
    </dgm:pt>
    <dgm:pt modelId="{36081730-9BDD-4E14-82C4-551276F81F69}" type="parTrans" cxnId="{1CE646F2-C249-4665-8A36-E491FFE3F99C}">
      <dgm:prSet/>
      <dgm:spPr/>
      <dgm:t>
        <a:bodyPr/>
        <a:lstStyle/>
        <a:p>
          <a:endParaRPr lang="en-US"/>
        </a:p>
      </dgm:t>
    </dgm:pt>
    <dgm:pt modelId="{FAFF3A9E-27C0-4119-8EBD-AAE96F23BD1E}" type="sibTrans" cxnId="{1CE646F2-C249-4665-8A36-E491FFE3F99C}">
      <dgm:prSet/>
      <dgm:spPr/>
      <dgm:t>
        <a:bodyPr/>
        <a:lstStyle/>
        <a:p>
          <a:endParaRPr lang="en-US"/>
        </a:p>
      </dgm:t>
    </dgm:pt>
    <dgm:pt modelId="{DEA4196C-5300-41BA-830E-41D21B295774}">
      <dgm:prSet phldrT="[Text]" custT="1"/>
      <dgm:spPr/>
      <dgm:t>
        <a:bodyPr/>
        <a:lstStyle/>
        <a:p>
          <a:r>
            <a:rPr lang="en-US" sz="1200" dirty="0" err="1"/>
            <a:t>Yuvraj</a:t>
          </a:r>
          <a:r>
            <a:rPr lang="en-US" sz="1200" dirty="0"/>
            <a:t> </a:t>
          </a:r>
          <a:r>
            <a:rPr lang="en-US" sz="1200" dirty="0" err="1"/>
            <a:t>Narang</a:t>
          </a:r>
          <a:r>
            <a:rPr lang="en-US" sz="1200" dirty="0"/>
            <a:t>, Research Assistant</a:t>
          </a:r>
        </a:p>
      </dgm:t>
    </dgm:pt>
    <dgm:pt modelId="{47A7895F-A950-4593-850A-FCA2BC1DF78A}" type="parTrans" cxnId="{BA843187-460A-4B22-82BD-0E0CF4473999}">
      <dgm:prSet/>
      <dgm:spPr/>
      <dgm:t>
        <a:bodyPr/>
        <a:lstStyle/>
        <a:p>
          <a:endParaRPr lang="en-US"/>
        </a:p>
      </dgm:t>
    </dgm:pt>
    <dgm:pt modelId="{E9A9D789-1ACB-4CF9-A6C1-FB39723C59E7}" type="sibTrans" cxnId="{BA843187-460A-4B22-82BD-0E0CF4473999}">
      <dgm:prSet/>
      <dgm:spPr/>
      <dgm:t>
        <a:bodyPr/>
        <a:lstStyle/>
        <a:p>
          <a:endParaRPr lang="en-US"/>
        </a:p>
      </dgm:t>
    </dgm:pt>
    <dgm:pt modelId="{6469E9CA-8875-47CB-A96A-7BEAAB657EAB}">
      <dgm:prSet/>
      <dgm:spPr/>
      <dgm:t>
        <a:bodyPr/>
        <a:lstStyle/>
        <a:p>
          <a:endParaRPr lang="en-US" dirty="0"/>
        </a:p>
      </dgm:t>
    </dgm:pt>
    <dgm:pt modelId="{94C4086A-48C3-44E6-A7D0-623B95A52740}" type="parTrans" cxnId="{195B127C-C94D-424A-8033-56D620D53CD1}">
      <dgm:prSet/>
      <dgm:spPr/>
      <dgm:t>
        <a:bodyPr/>
        <a:lstStyle/>
        <a:p>
          <a:endParaRPr lang="en-US"/>
        </a:p>
      </dgm:t>
    </dgm:pt>
    <dgm:pt modelId="{FB19346F-304E-4C0D-B52C-D4B2512F6803}" type="sibTrans" cxnId="{195B127C-C94D-424A-8033-56D620D53CD1}">
      <dgm:prSet/>
      <dgm:spPr/>
      <dgm:t>
        <a:bodyPr/>
        <a:lstStyle/>
        <a:p>
          <a:endParaRPr lang="en-US"/>
        </a:p>
      </dgm:t>
    </dgm:pt>
    <dgm:pt modelId="{300DEC54-C6CF-430C-84A2-6FE6EE30C3A7}">
      <dgm:prSet phldrT="[Text]"/>
      <dgm:spPr/>
      <dgm:t>
        <a:bodyPr/>
        <a:lstStyle/>
        <a:p>
          <a:endParaRPr lang="en-US"/>
        </a:p>
      </dgm:t>
    </dgm:pt>
    <dgm:pt modelId="{283ED99E-7B6F-4E7D-9F84-F4CE1CC8126A}" type="parTrans" cxnId="{4FF57634-0C59-4B88-8EB3-D9A94F2A8D1D}">
      <dgm:prSet/>
      <dgm:spPr/>
      <dgm:t>
        <a:bodyPr/>
        <a:lstStyle/>
        <a:p>
          <a:endParaRPr lang="en-US"/>
        </a:p>
      </dgm:t>
    </dgm:pt>
    <dgm:pt modelId="{0CF0F6CB-E481-485F-AFFD-31C0E7CC2FFC}" type="sibTrans" cxnId="{4FF57634-0C59-4B88-8EB3-D9A94F2A8D1D}">
      <dgm:prSet/>
      <dgm:spPr/>
      <dgm:t>
        <a:bodyPr/>
        <a:lstStyle/>
        <a:p>
          <a:endParaRPr lang="en-US"/>
        </a:p>
      </dgm:t>
    </dgm:pt>
    <dgm:pt modelId="{0B6F5FFD-DA58-448F-A1FC-2AA10B9E7410}" type="pres">
      <dgm:prSet presAssocID="{C46360FF-0ADB-4988-BC22-98F10B3EB76D}" presName="Name0" presStyleCnt="0">
        <dgm:presLayoutVars>
          <dgm:chMax val="1"/>
          <dgm:chPref val="1"/>
          <dgm:dir/>
          <dgm:resizeHandles/>
        </dgm:presLayoutVars>
      </dgm:prSet>
      <dgm:spPr/>
    </dgm:pt>
    <dgm:pt modelId="{B3230B29-F81D-49D9-A5EA-4FD5792E0554}" type="pres">
      <dgm:prSet presAssocID="{1FCEA2C1-84FB-4257-A040-192818800F90}" presName="Parent" presStyleLbl="node1" presStyleIdx="0" presStyleCnt="2" custScaleX="77701" custScaleY="79900" custLinFactNeighborY="8910">
        <dgm:presLayoutVars>
          <dgm:chMax val="4"/>
          <dgm:chPref val="3"/>
        </dgm:presLayoutVars>
      </dgm:prSet>
      <dgm:spPr/>
    </dgm:pt>
    <dgm:pt modelId="{9963D07A-30E6-47FD-B650-668A7D485C61}" type="pres">
      <dgm:prSet presAssocID="{91348F7D-D8CA-4011-99AF-1E666BD19F83}" presName="Accent" presStyleLbl="node1" presStyleIdx="1" presStyleCnt="2"/>
      <dgm:spPr/>
    </dgm:pt>
    <dgm:pt modelId="{3612EF0E-6793-4E5E-A13E-0FE04B21BB3B}" type="pres">
      <dgm:prSet presAssocID="{91348F7D-D8CA-4011-99AF-1E666BD19F83}" presName="Image1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E5D871D-CAF7-4FAA-9EE9-641C91D87F52}" type="pres">
      <dgm:prSet presAssocID="{91348F7D-D8CA-4011-99AF-1E666BD19F83}" presName="Child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92197441-3E63-4C2D-BA36-7C5A0B5928D1}" type="pres">
      <dgm:prSet presAssocID="{C06C99FB-5DCE-48F3-BD8F-20D7B48CEEC7}" presName="Image2" presStyleCnt="0"/>
      <dgm:spPr/>
    </dgm:pt>
    <dgm:pt modelId="{178C8D9F-64FA-458B-9691-E03BCB3FE748}" type="pres">
      <dgm:prSet presAssocID="{C06C99FB-5DCE-48F3-BD8F-20D7B48CEEC7}" presName="Imag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3FCFBD8-10BB-4274-9FD6-EEBC422A57E2}" type="pres">
      <dgm:prSet presAssocID="{C06C99FB-5DCE-48F3-BD8F-20D7B48CEEC7}" presName="Child2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6392043F-6060-45D2-8730-737EA27C7C36}" type="pres">
      <dgm:prSet presAssocID="{F05FD837-CEEC-4606-9784-01A8249222B0}" presName="Image3" presStyleCnt="0"/>
      <dgm:spPr/>
    </dgm:pt>
    <dgm:pt modelId="{ACDC82C8-D4A0-459F-8965-DBD55C813F77}" type="pres">
      <dgm:prSet presAssocID="{F05FD837-CEEC-4606-9784-01A8249222B0}" presName="Image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B01687D-6026-49EC-82C3-4A143464F244}" type="pres">
      <dgm:prSet presAssocID="{F05FD837-CEEC-4606-9784-01A8249222B0}" presName="Child3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458795CE-BF6F-4B00-A54F-2095F1D2D86F}" type="pres">
      <dgm:prSet presAssocID="{DEA4196C-5300-41BA-830E-41D21B295774}" presName="Image4" presStyleCnt="0"/>
      <dgm:spPr/>
    </dgm:pt>
    <dgm:pt modelId="{F1C3F22C-22E2-4E13-82F2-F11AB57E7D94}" type="pres">
      <dgm:prSet presAssocID="{DEA4196C-5300-41BA-830E-41D21B295774}" presName="Imag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tx2"/>
          </a:solidFill>
        </a:ln>
      </dgm:spPr>
    </dgm:pt>
    <dgm:pt modelId="{9B4C23C0-5B9D-45CC-A97E-D7A6F2BAD985}" type="pres">
      <dgm:prSet presAssocID="{DEA4196C-5300-41BA-830E-41D21B295774}" presName="Child4" presStyleLbl="revTx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A26E2D0B-EDE1-4609-9AF2-6237ABF58AF5}" type="presOf" srcId="{91348F7D-D8CA-4011-99AF-1E666BD19F83}" destId="{FE5D871D-CAF7-4FAA-9EE9-641C91D87F52}" srcOrd="0" destOrd="0" presId="urn:microsoft.com/office/officeart/2011/layout/RadialPictureList"/>
    <dgm:cxn modelId="{4FF57634-0C59-4B88-8EB3-D9A94F2A8D1D}" srcId="{C46360FF-0ADB-4988-BC22-98F10B3EB76D}" destId="{300DEC54-C6CF-430C-84A2-6FE6EE30C3A7}" srcOrd="1" destOrd="0" parTransId="{283ED99E-7B6F-4E7D-9F84-F4CE1CC8126A}" sibTransId="{0CF0F6CB-E481-485F-AFFD-31C0E7CC2FFC}"/>
    <dgm:cxn modelId="{9DFCB135-B06B-42F7-8A7E-6C239266498D}" type="presOf" srcId="{C06C99FB-5DCE-48F3-BD8F-20D7B48CEEC7}" destId="{83FCFBD8-10BB-4274-9FD6-EEBC422A57E2}" srcOrd="0" destOrd="0" presId="urn:microsoft.com/office/officeart/2011/layout/RadialPictureList"/>
    <dgm:cxn modelId="{5C8F286B-7752-451B-A944-CC5B386EB525}" srcId="{1FCEA2C1-84FB-4257-A040-192818800F90}" destId="{C06C99FB-5DCE-48F3-BD8F-20D7B48CEEC7}" srcOrd="1" destOrd="0" parTransId="{6A8A8E0C-D15B-4A80-B3AE-DBD42730AB0E}" sibTransId="{CE402FED-738F-48E8-AF36-71270C4493A6}"/>
    <dgm:cxn modelId="{DD7D3476-80D9-40D5-80EA-69842B9980AA}" type="presOf" srcId="{F05FD837-CEEC-4606-9784-01A8249222B0}" destId="{1B01687D-6026-49EC-82C3-4A143464F244}" srcOrd="0" destOrd="0" presId="urn:microsoft.com/office/officeart/2011/layout/RadialPictureList"/>
    <dgm:cxn modelId="{A62C085A-0145-425F-B138-B32882687497}" type="presOf" srcId="{C46360FF-0ADB-4988-BC22-98F10B3EB76D}" destId="{0B6F5FFD-DA58-448F-A1FC-2AA10B9E7410}" srcOrd="0" destOrd="0" presId="urn:microsoft.com/office/officeart/2011/layout/RadialPictureList"/>
    <dgm:cxn modelId="{195B127C-C94D-424A-8033-56D620D53CD1}" srcId="{1FCEA2C1-84FB-4257-A040-192818800F90}" destId="{6469E9CA-8875-47CB-A96A-7BEAAB657EAB}" srcOrd="4" destOrd="0" parTransId="{94C4086A-48C3-44E6-A7D0-623B95A52740}" sibTransId="{FB19346F-304E-4C0D-B52C-D4B2512F6803}"/>
    <dgm:cxn modelId="{48BB2E83-45C3-4D3F-8E05-3069D4997CB5}" type="presOf" srcId="{1FCEA2C1-84FB-4257-A040-192818800F90}" destId="{B3230B29-F81D-49D9-A5EA-4FD5792E0554}" srcOrd="0" destOrd="0" presId="urn:microsoft.com/office/officeart/2011/layout/RadialPictureList"/>
    <dgm:cxn modelId="{BA843187-460A-4B22-82BD-0E0CF4473999}" srcId="{1FCEA2C1-84FB-4257-A040-192818800F90}" destId="{DEA4196C-5300-41BA-830E-41D21B295774}" srcOrd="3" destOrd="0" parTransId="{47A7895F-A950-4593-850A-FCA2BC1DF78A}" sibTransId="{E9A9D789-1ACB-4CF9-A6C1-FB39723C59E7}"/>
    <dgm:cxn modelId="{5100B9B4-97A2-44F0-A03C-33C4F2419086}" srcId="{C46360FF-0ADB-4988-BC22-98F10B3EB76D}" destId="{1FCEA2C1-84FB-4257-A040-192818800F90}" srcOrd="0" destOrd="0" parTransId="{4EBA9C30-6C51-48AB-B68B-27ECA7068618}" sibTransId="{10DF88DE-4C1F-470A-830D-91D87AD5CBAC}"/>
    <dgm:cxn modelId="{ED5FCBED-1C42-424A-853E-E5928BEBB641}" type="presOf" srcId="{DEA4196C-5300-41BA-830E-41D21B295774}" destId="{9B4C23C0-5B9D-45CC-A97E-D7A6F2BAD985}" srcOrd="0" destOrd="0" presId="urn:microsoft.com/office/officeart/2011/layout/RadialPictureList"/>
    <dgm:cxn modelId="{1CE646F2-C249-4665-8A36-E491FFE3F99C}" srcId="{1FCEA2C1-84FB-4257-A040-192818800F90}" destId="{F05FD837-CEEC-4606-9784-01A8249222B0}" srcOrd="2" destOrd="0" parTransId="{36081730-9BDD-4E14-82C4-551276F81F69}" sibTransId="{FAFF3A9E-27C0-4119-8EBD-AAE96F23BD1E}"/>
    <dgm:cxn modelId="{E49CBFFD-B104-4672-BA66-DDE21DB7B45E}" srcId="{1FCEA2C1-84FB-4257-A040-192818800F90}" destId="{91348F7D-D8CA-4011-99AF-1E666BD19F83}" srcOrd="0" destOrd="0" parTransId="{CD262C52-1F85-459B-8B7B-A480E43E5D7A}" sibTransId="{F79E053C-B11E-4368-8B28-678E53F479AB}"/>
    <dgm:cxn modelId="{737A7062-D100-4E54-BFA2-4C15306C1CEF}" type="presParOf" srcId="{0B6F5FFD-DA58-448F-A1FC-2AA10B9E7410}" destId="{B3230B29-F81D-49D9-A5EA-4FD5792E0554}" srcOrd="0" destOrd="0" presId="urn:microsoft.com/office/officeart/2011/layout/RadialPictureList"/>
    <dgm:cxn modelId="{84F883EE-C99C-4358-B9A9-80AD18FCEF6B}" type="presParOf" srcId="{0B6F5FFD-DA58-448F-A1FC-2AA10B9E7410}" destId="{9963D07A-30E6-47FD-B650-668A7D485C61}" srcOrd="1" destOrd="0" presId="urn:microsoft.com/office/officeart/2011/layout/RadialPictureList"/>
    <dgm:cxn modelId="{B6F2B849-525F-4DD4-A395-6FDE9D0FBA38}" type="presParOf" srcId="{0B6F5FFD-DA58-448F-A1FC-2AA10B9E7410}" destId="{3612EF0E-6793-4E5E-A13E-0FE04B21BB3B}" srcOrd="2" destOrd="0" presId="urn:microsoft.com/office/officeart/2011/layout/RadialPictureList"/>
    <dgm:cxn modelId="{0F68CDB2-B67B-4D33-BB7D-1BA13E8B3AE3}" type="presParOf" srcId="{0B6F5FFD-DA58-448F-A1FC-2AA10B9E7410}" destId="{FE5D871D-CAF7-4FAA-9EE9-641C91D87F52}" srcOrd="3" destOrd="0" presId="urn:microsoft.com/office/officeart/2011/layout/RadialPictureList"/>
    <dgm:cxn modelId="{C7BEA3DC-8E83-4B1B-A0F9-4F8E281E4A26}" type="presParOf" srcId="{0B6F5FFD-DA58-448F-A1FC-2AA10B9E7410}" destId="{92197441-3E63-4C2D-BA36-7C5A0B5928D1}" srcOrd="4" destOrd="0" presId="urn:microsoft.com/office/officeart/2011/layout/RadialPictureList"/>
    <dgm:cxn modelId="{D5A84FFE-A20E-4B8B-B611-4E7F3777BF38}" type="presParOf" srcId="{92197441-3E63-4C2D-BA36-7C5A0B5928D1}" destId="{178C8D9F-64FA-458B-9691-E03BCB3FE748}" srcOrd="0" destOrd="0" presId="urn:microsoft.com/office/officeart/2011/layout/RadialPictureList"/>
    <dgm:cxn modelId="{39F922EA-F0AE-477C-99D7-42E6695410DE}" type="presParOf" srcId="{0B6F5FFD-DA58-448F-A1FC-2AA10B9E7410}" destId="{83FCFBD8-10BB-4274-9FD6-EEBC422A57E2}" srcOrd="5" destOrd="0" presId="urn:microsoft.com/office/officeart/2011/layout/RadialPictureList"/>
    <dgm:cxn modelId="{C815F07D-D81E-433E-B94D-EDB9DDF8FB26}" type="presParOf" srcId="{0B6F5FFD-DA58-448F-A1FC-2AA10B9E7410}" destId="{6392043F-6060-45D2-8730-737EA27C7C36}" srcOrd="6" destOrd="0" presId="urn:microsoft.com/office/officeart/2011/layout/RadialPictureList"/>
    <dgm:cxn modelId="{4B88CFFA-A34C-4155-9446-CDBE87758FBF}" type="presParOf" srcId="{6392043F-6060-45D2-8730-737EA27C7C36}" destId="{ACDC82C8-D4A0-459F-8965-DBD55C813F77}" srcOrd="0" destOrd="0" presId="urn:microsoft.com/office/officeart/2011/layout/RadialPictureList"/>
    <dgm:cxn modelId="{8A0BBA2D-6477-452C-AFD2-4FE94FBCB017}" type="presParOf" srcId="{0B6F5FFD-DA58-448F-A1FC-2AA10B9E7410}" destId="{1B01687D-6026-49EC-82C3-4A143464F244}" srcOrd="7" destOrd="0" presId="urn:microsoft.com/office/officeart/2011/layout/RadialPictureList"/>
    <dgm:cxn modelId="{0BA90F37-7AF6-4D98-91E6-417B883F7EEC}" type="presParOf" srcId="{0B6F5FFD-DA58-448F-A1FC-2AA10B9E7410}" destId="{458795CE-BF6F-4B00-A54F-2095F1D2D86F}" srcOrd="8" destOrd="0" presId="urn:microsoft.com/office/officeart/2011/layout/RadialPictureList"/>
    <dgm:cxn modelId="{F664AE9A-3D18-402A-8DB5-6DBCD1785EEC}" type="presParOf" srcId="{458795CE-BF6F-4B00-A54F-2095F1D2D86F}" destId="{F1C3F22C-22E2-4E13-82F2-F11AB57E7D94}" srcOrd="0" destOrd="0" presId="urn:microsoft.com/office/officeart/2011/layout/RadialPictureList"/>
    <dgm:cxn modelId="{A9F9D537-75BE-4063-8103-CE49077AB658}" type="presParOf" srcId="{0B6F5FFD-DA58-448F-A1FC-2AA10B9E7410}" destId="{9B4C23C0-5B9D-45CC-A97E-D7A6F2BAD985}" srcOrd="9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8E40B51-CE3B-4C13-B7EF-EA2472F82563}" type="doc">
      <dgm:prSet loTypeId="urn:microsoft.com/office/officeart/2011/layout/RadialPicture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E6B8F6A-A804-4C6F-9DFF-1C220D009E4E}">
      <dgm:prSet phldrT="[Text]"/>
      <dgm:spPr/>
      <dgm:t>
        <a:bodyPr/>
        <a:lstStyle/>
        <a:p>
          <a:r>
            <a:rPr lang="en-US" dirty="0"/>
            <a:t>Clinical Research Team</a:t>
          </a:r>
        </a:p>
      </dgm:t>
    </dgm:pt>
    <dgm:pt modelId="{9AB61ED7-844C-4FCC-86D0-768DEAFAA722}" type="parTrans" cxnId="{1A8F1E84-5061-42BD-8FF7-A714CF2E7D91}">
      <dgm:prSet/>
      <dgm:spPr/>
      <dgm:t>
        <a:bodyPr/>
        <a:lstStyle/>
        <a:p>
          <a:endParaRPr lang="en-US"/>
        </a:p>
      </dgm:t>
    </dgm:pt>
    <dgm:pt modelId="{D0CCF2EE-C65C-49BF-80A6-3C373845F246}" type="sibTrans" cxnId="{1A8F1E84-5061-42BD-8FF7-A714CF2E7D91}">
      <dgm:prSet/>
      <dgm:spPr/>
      <dgm:t>
        <a:bodyPr/>
        <a:lstStyle/>
        <a:p>
          <a:endParaRPr lang="en-US"/>
        </a:p>
      </dgm:t>
    </dgm:pt>
    <dgm:pt modelId="{6154CDC9-0FE9-48E4-9703-F555E5C450BD}">
      <dgm:prSet phldrT="[Text]"/>
      <dgm:spPr/>
      <dgm:t>
        <a:bodyPr/>
        <a:lstStyle/>
        <a:p>
          <a:r>
            <a:rPr lang="en-US" dirty="0"/>
            <a:t>Sanjay Rajagopalan, Principal Investigator</a:t>
          </a:r>
        </a:p>
      </dgm:t>
    </dgm:pt>
    <dgm:pt modelId="{ADD3B77D-F259-44AF-A70A-0E7E4D364733}" type="parTrans" cxnId="{4572E79A-3C6A-4684-9C21-C1C697FF3DE1}">
      <dgm:prSet/>
      <dgm:spPr/>
      <dgm:t>
        <a:bodyPr/>
        <a:lstStyle/>
        <a:p>
          <a:endParaRPr lang="en-US"/>
        </a:p>
      </dgm:t>
    </dgm:pt>
    <dgm:pt modelId="{B1CFE445-6F3F-474B-91A3-BDD32017C4CA}" type="sibTrans" cxnId="{4572E79A-3C6A-4684-9C21-C1C697FF3DE1}">
      <dgm:prSet/>
      <dgm:spPr/>
      <dgm:t>
        <a:bodyPr/>
        <a:lstStyle/>
        <a:p>
          <a:endParaRPr lang="en-US"/>
        </a:p>
      </dgm:t>
    </dgm:pt>
    <dgm:pt modelId="{DE9CA457-E091-4A1D-A2BE-892AB229A696}">
      <dgm:prSet phldrT="[Text]"/>
      <dgm:spPr/>
      <dgm:t>
        <a:bodyPr/>
        <a:lstStyle/>
        <a:p>
          <a:r>
            <a:rPr lang="en-US" dirty="0"/>
            <a:t>Jackson T. Wright Jr., Co- Investigator </a:t>
          </a:r>
        </a:p>
      </dgm:t>
    </dgm:pt>
    <dgm:pt modelId="{27B9CEC4-F5B4-4E7D-97E2-3888E614BDA9}" type="parTrans" cxnId="{5D6BF988-3DE6-4CC9-AFF1-CEDF0FED76DB}">
      <dgm:prSet/>
      <dgm:spPr/>
      <dgm:t>
        <a:bodyPr/>
        <a:lstStyle/>
        <a:p>
          <a:endParaRPr lang="en-US"/>
        </a:p>
      </dgm:t>
    </dgm:pt>
    <dgm:pt modelId="{27FC6104-DAC4-41DA-9CBD-435B237C6292}" type="sibTrans" cxnId="{5D6BF988-3DE6-4CC9-AFF1-CEDF0FED76DB}">
      <dgm:prSet/>
      <dgm:spPr/>
      <dgm:t>
        <a:bodyPr/>
        <a:lstStyle/>
        <a:p>
          <a:endParaRPr lang="en-US"/>
        </a:p>
      </dgm:t>
    </dgm:pt>
    <dgm:pt modelId="{D3C8BF19-D66B-4CD6-BAB3-94E0EE5AA655}">
      <dgm:prSet phldrT="[Text]"/>
      <dgm:spPr/>
      <dgm:t>
        <a:bodyPr/>
        <a:lstStyle/>
        <a:p>
          <a:r>
            <a:rPr lang="en-US" dirty="0"/>
            <a:t>John Ansah</a:t>
          </a:r>
        </a:p>
        <a:p>
          <a:r>
            <a:rPr lang="en-US" dirty="0"/>
            <a:t>Co- Investigator</a:t>
          </a:r>
        </a:p>
      </dgm:t>
    </dgm:pt>
    <dgm:pt modelId="{9E14176F-5440-4E02-AFF7-656614BCF316}" type="parTrans" cxnId="{BD55F649-1AB0-42BB-BF7F-753CC9B041E6}">
      <dgm:prSet/>
      <dgm:spPr/>
      <dgm:t>
        <a:bodyPr/>
        <a:lstStyle/>
        <a:p>
          <a:endParaRPr lang="en-US"/>
        </a:p>
      </dgm:t>
    </dgm:pt>
    <dgm:pt modelId="{1C8C1D54-F815-4719-96BB-5380DF1B079C}" type="sibTrans" cxnId="{BD55F649-1AB0-42BB-BF7F-753CC9B041E6}">
      <dgm:prSet/>
      <dgm:spPr/>
      <dgm:t>
        <a:bodyPr/>
        <a:lstStyle/>
        <a:p>
          <a:endParaRPr lang="en-US"/>
        </a:p>
      </dgm:t>
    </dgm:pt>
    <dgm:pt modelId="{E1946F5A-8D25-47D0-95CB-0DA18A05A7F1}">
      <dgm:prSet/>
      <dgm:spPr/>
      <dgm:t>
        <a:bodyPr/>
        <a:lstStyle/>
        <a:p>
          <a:r>
            <a:rPr lang="en-US" dirty="0"/>
            <a:t>Kyia Mountain,</a:t>
          </a:r>
        </a:p>
        <a:p>
          <a:r>
            <a:rPr lang="en-US" dirty="0"/>
            <a:t>Clinical Lead</a:t>
          </a:r>
        </a:p>
      </dgm:t>
    </dgm:pt>
    <dgm:pt modelId="{AA10E3BC-4EA4-45E3-8BF4-73C08DD89F08}" type="parTrans" cxnId="{1FCDFDBF-82F1-4401-9E03-24D4E53B21C9}">
      <dgm:prSet/>
      <dgm:spPr/>
      <dgm:t>
        <a:bodyPr/>
        <a:lstStyle/>
        <a:p>
          <a:endParaRPr lang="en-US"/>
        </a:p>
      </dgm:t>
    </dgm:pt>
    <dgm:pt modelId="{FF19E39A-37C0-4488-86A9-827CCCE68FD4}" type="sibTrans" cxnId="{1FCDFDBF-82F1-4401-9E03-24D4E53B21C9}">
      <dgm:prSet/>
      <dgm:spPr/>
      <dgm:t>
        <a:bodyPr/>
        <a:lstStyle/>
        <a:p>
          <a:endParaRPr lang="en-US"/>
        </a:p>
      </dgm:t>
    </dgm:pt>
    <dgm:pt modelId="{6247A2A7-6E41-414C-9751-50E023B4DEAD}">
      <dgm:prSet/>
      <dgm:spPr/>
      <dgm:t>
        <a:bodyPr/>
        <a:lstStyle/>
        <a:p>
          <a:endParaRPr lang="en-US" dirty="0"/>
        </a:p>
      </dgm:t>
    </dgm:pt>
    <dgm:pt modelId="{4CCAE61C-5272-4160-9225-EA547BD4B0AE}" type="parTrans" cxnId="{AB5F9103-5431-4527-A0C1-9AF6DC26F14F}">
      <dgm:prSet/>
      <dgm:spPr/>
      <dgm:t>
        <a:bodyPr/>
        <a:lstStyle/>
        <a:p>
          <a:endParaRPr lang="en-US"/>
        </a:p>
      </dgm:t>
    </dgm:pt>
    <dgm:pt modelId="{4F9A3934-46B8-460D-B525-21019A262E92}" type="sibTrans" cxnId="{AB5F9103-5431-4527-A0C1-9AF6DC26F14F}">
      <dgm:prSet/>
      <dgm:spPr/>
      <dgm:t>
        <a:bodyPr/>
        <a:lstStyle/>
        <a:p>
          <a:endParaRPr lang="en-US"/>
        </a:p>
      </dgm:t>
    </dgm:pt>
    <dgm:pt modelId="{A284A518-8E93-4436-85EF-BA4FDBF4C7A9}" type="pres">
      <dgm:prSet presAssocID="{48E40B51-CE3B-4C13-B7EF-EA2472F82563}" presName="Name0" presStyleCnt="0">
        <dgm:presLayoutVars>
          <dgm:chMax val="1"/>
          <dgm:chPref val="1"/>
          <dgm:dir/>
          <dgm:resizeHandles/>
        </dgm:presLayoutVars>
      </dgm:prSet>
      <dgm:spPr/>
    </dgm:pt>
    <dgm:pt modelId="{97791BE6-B963-4BB5-8B34-631A47BDA3D1}" type="pres">
      <dgm:prSet presAssocID="{FE6B8F6A-A804-4C6F-9DFF-1C220D009E4E}" presName="Parent" presStyleLbl="node1" presStyleIdx="0" presStyleCnt="2" custScaleX="69205" custScaleY="67596">
        <dgm:presLayoutVars>
          <dgm:chMax val="4"/>
          <dgm:chPref val="3"/>
        </dgm:presLayoutVars>
      </dgm:prSet>
      <dgm:spPr/>
    </dgm:pt>
    <dgm:pt modelId="{CEDAF488-1311-46AE-9FB9-DBBCE2514AAF}" type="pres">
      <dgm:prSet presAssocID="{6154CDC9-0FE9-48E4-9703-F555E5C450BD}" presName="Accent" presStyleLbl="node1" presStyleIdx="1" presStyleCnt="2"/>
      <dgm:spPr/>
    </dgm:pt>
    <dgm:pt modelId="{F6817AD9-E0D1-4CF6-8F09-8F6943EF9450}" type="pres">
      <dgm:prSet presAssocID="{6154CDC9-0FE9-48E4-9703-F555E5C450BD}" presName="Image1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F3D8BFF3-414C-4F30-AF72-5C12D7D3AFA0}" type="pres">
      <dgm:prSet presAssocID="{6154CDC9-0FE9-48E4-9703-F555E5C450BD}" presName="Child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B20E5372-E6FB-4429-96A7-DBC4A5EF07D8}" type="pres">
      <dgm:prSet presAssocID="{DE9CA457-E091-4A1D-A2BE-892AB229A696}" presName="Image2" presStyleCnt="0"/>
      <dgm:spPr/>
    </dgm:pt>
    <dgm:pt modelId="{A16AE898-076A-44AB-8EA7-9D94F2BD6AF8}" type="pres">
      <dgm:prSet presAssocID="{DE9CA457-E091-4A1D-A2BE-892AB229A696}" presName="Imag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</dgm:pt>
    <dgm:pt modelId="{C8A48FDE-919C-4E63-9AFA-950C06CAB361}" type="pres">
      <dgm:prSet presAssocID="{DE9CA457-E091-4A1D-A2BE-892AB229A696}" presName="Child2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66FCE8C7-017B-46A3-AE15-D3AC522265F6}" type="pres">
      <dgm:prSet presAssocID="{D3C8BF19-D66B-4CD6-BAB3-94E0EE5AA655}" presName="Image3" presStyleCnt="0"/>
      <dgm:spPr/>
    </dgm:pt>
    <dgm:pt modelId="{307A9116-A264-471E-B7CC-9C85A2F1D9E1}" type="pres">
      <dgm:prSet presAssocID="{D3C8BF19-D66B-4CD6-BAB3-94E0EE5AA655}" presName="Image" presStyleLbl="fgImgPlace1" presStyleIdx="2" presStyleCnt="4" custLinFactNeighborX="-1147" custLinFactNeighborY="-1034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23FB6A27-7C8D-41F2-81C5-872C6470DEC8}" type="pres">
      <dgm:prSet presAssocID="{D3C8BF19-D66B-4CD6-BAB3-94E0EE5AA655}" presName="Child3" presStyleLbl="revTx" presStyleIdx="2" presStyleCnt="4" custScaleX="114586" custLinFactNeighborX="-948" custLinFactNeighborY="-9052">
        <dgm:presLayoutVars>
          <dgm:chMax val="0"/>
          <dgm:chPref val="0"/>
          <dgm:bulletEnabled val="1"/>
        </dgm:presLayoutVars>
      </dgm:prSet>
      <dgm:spPr/>
    </dgm:pt>
    <dgm:pt modelId="{2172412C-BE12-4FA9-925B-6645025C07EB}" type="pres">
      <dgm:prSet presAssocID="{E1946F5A-8D25-47D0-95CB-0DA18A05A7F1}" presName="Image4" presStyleCnt="0"/>
      <dgm:spPr/>
    </dgm:pt>
    <dgm:pt modelId="{BFE7B6C6-3DC5-4C35-B6D1-B903CB445A80}" type="pres">
      <dgm:prSet presAssocID="{E1946F5A-8D25-47D0-95CB-0DA18A05A7F1}" presName="Image" presStyleLbl="fgImgPlace1" presStyleIdx="3" presStyleCnt="4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E3AA1A1-7743-44EA-BEDF-82DC1B12C22E}" type="pres">
      <dgm:prSet presAssocID="{E1946F5A-8D25-47D0-95CB-0DA18A05A7F1}" presName="Child4" presStyleLbl="revTx" presStyleIdx="3" presStyleCnt="4" custScaleX="129847" custLinFactNeighborX="24367" custLinFactNeighborY="3370">
        <dgm:presLayoutVars>
          <dgm:chMax val="0"/>
          <dgm:chPref val="0"/>
          <dgm:bulletEnabled val="1"/>
        </dgm:presLayoutVars>
      </dgm:prSet>
      <dgm:spPr/>
    </dgm:pt>
  </dgm:ptLst>
  <dgm:cxnLst>
    <dgm:cxn modelId="{AB5F9103-5431-4527-A0C1-9AF6DC26F14F}" srcId="{FE6B8F6A-A804-4C6F-9DFF-1C220D009E4E}" destId="{6247A2A7-6E41-414C-9751-50E023B4DEAD}" srcOrd="4" destOrd="0" parTransId="{4CCAE61C-5272-4160-9225-EA547BD4B0AE}" sibTransId="{4F9A3934-46B8-460D-B525-21019A262E92}"/>
    <dgm:cxn modelId="{1EFB3C2B-930A-403F-A55F-562C517E6E4C}" type="presOf" srcId="{6154CDC9-0FE9-48E4-9703-F555E5C450BD}" destId="{F3D8BFF3-414C-4F30-AF72-5C12D7D3AFA0}" srcOrd="0" destOrd="0" presId="urn:microsoft.com/office/officeart/2011/layout/RadialPictureList"/>
    <dgm:cxn modelId="{CB948C3D-1AEC-4137-8667-8B9470C3C008}" type="presOf" srcId="{D3C8BF19-D66B-4CD6-BAB3-94E0EE5AA655}" destId="{23FB6A27-7C8D-41F2-81C5-872C6470DEC8}" srcOrd="0" destOrd="0" presId="urn:microsoft.com/office/officeart/2011/layout/RadialPictureList"/>
    <dgm:cxn modelId="{BD55F649-1AB0-42BB-BF7F-753CC9B041E6}" srcId="{FE6B8F6A-A804-4C6F-9DFF-1C220D009E4E}" destId="{D3C8BF19-D66B-4CD6-BAB3-94E0EE5AA655}" srcOrd="2" destOrd="0" parTransId="{9E14176F-5440-4E02-AFF7-656614BCF316}" sibTransId="{1C8C1D54-F815-4719-96BB-5380DF1B079C}"/>
    <dgm:cxn modelId="{1ED90C54-4A3D-4E44-9031-48B7920A735E}" type="presOf" srcId="{E1946F5A-8D25-47D0-95CB-0DA18A05A7F1}" destId="{0E3AA1A1-7743-44EA-BEDF-82DC1B12C22E}" srcOrd="0" destOrd="0" presId="urn:microsoft.com/office/officeart/2011/layout/RadialPictureList"/>
    <dgm:cxn modelId="{71EBAC76-E43D-44EF-BF9A-C73434414AB8}" type="presOf" srcId="{48E40B51-CE3B-4C13-B7EF-EA2472F82563}" destId="{A284A518-8E93-4436-85EF-BA4FDBF4C7A9}" srcOrd="0" destOrd="0" presId="urn:microsoft.com/office/officeart/2011/layout/RadialPictureList"/>
    <dgm:cxn modelId="{1A8F1E84-5061-42BD-8FF7-A714CF2E7D91}" srcId="{48E40B51-CE3B-4C13-B7EF-EA2472F82563}" destId="{FE6B8F6A-A804-4C6F-9DFF-1C220D009E4E}" srcOrd="0" destOrd="0" parTransId="{9AB61ED7-844C-4FCC-86D0-768DEAFAA722}" sibTransId="{D0CCF2EE-C65C-49BF-80A6-3C373845F246}"/>
    <dgm:cxn modelId="{5D6BF988-3DE6-4CC9-AFF1-CEDF0FED76DB}" srcId="{FE6B8F6A-A804-4C6F-9DFF-1C220D009E4E}" destId="{DE9CA457-E091-4A1D-A2BE-892AB229A696}" srcOrd="1" destOrd="0" parTransId="{27B9CEC4-F5B4-4E7D-97E2-3888E614BDA9}" sibTransId="{27FC6104-DAC4-41DA-9CBD-435B237C6292}"/>
    <dgm:cxn modelId="{4572E79A-3C6A-4684-9C21-C1C697FF3DE1}" srcId="{FE6B8F6A-A804-4C6F-9DFF-1C220D009E4E}" destId="{6154CDC9-0FE9-48E4-9703-F555E5C450BD}" srcOrd="0" destOrd="0" parTransId="{ADD3B77D-F259-44AF-A70A-0E7E4D364733}" sibTransId="{B1CFE445-6F3F-474B-91A3-BDD32017C4CA}"/>
    <dgm:cxn modelId="{47239AA6-93E3-4D70-A258-A7A3456863C8}" type="presOf" srcId="{FE6B8F6A-A804-4C6F-9DFF-1C220D009E4E}" destId="{97791BE6-B963-4BB5-8B34-631A47BDA3D1}" srcOrd="0" destOrd="0" presId="urn:microsoft.com/office/officeart/2011/layout/RadialPictureList"/>
    <dgm:cxn modelId="{1FCDFDBF-82F1-4401-9E03-24D4E53B21C9}" srcId="{FE6B8F6A-A804-4C6F-9DFF-1C220D009E4E}" destId="{E1946F5A-8D25-47D0-95CB-0DA18A05A7F1}" srcOrd="3" destOrd="0" parTransId="{AA10E3BC-4EA4-45E3-8BF4-73C08DD89F08}" sibTransId="{FF19E39A-37C0-4488-86A9-827CCCE68FD4}"/>
    <dgm:cxn modelId="{992082C0-578F-4BB7-9E86-583C8EF9E51F}" type="presOf" srcId="{DE9CA457-E091-4A1D-A2BE-892AB229A696}" destId="{C8A48FDE-919C-4E63-9AFA-950C06CAB361}" srcOrd="0" destOrd="0" presId="urn:microsoft.com/office/officeart/2011/layout/RadialPictureList"/>
    <dgm:cxn modelId="{75258C89-3BB2-4B61-A9D7-87419C2E61D7}" type="presParOf" srcId="{A284A518-8E93-4436-85EF-BA4FDBF4C7A9}" destId="{97791BE6-B963-4BB5-8B34-631A47BDA3D1}" srcOrd="0" destOrd="0" presId="urn:microsoft.com/office/officeart/2011/layout/RadialPictureList"/>
    <dgm:cxn modelId="{8B1564A4-5520-45EF-B228-465A165B887E}" type="presParOf" srcId="{A284A518-8E93-4436-85EF-BA4FDBF4C7A9}" destId="{CEDAF488-1311-46AE-9FB9-DBBCE2514AAF}" srcOrd="1" destOrd="0" presId="urn:microsoft.com/office/officeart/2011/layout/RadialPictureList"/>
    <dgm:cxn modelId="{12421B34-9330-4960-BF63-AEAF4022CDC7}" type="presParOf" srcId="{A284A518-8E93-4436-85EF-BA4FDBF4C7A9}" destId="{F6817AD9-E0D1-4CF6-8F09-8F6943EF9450}" srcOrd="2" destOrd="0" presId="urn:microsoft.com/office/officeart/2011/layout/RadialPictureList"/>
    <dgm:cxn modelId="{3FE4561D-CB00-4A2F-9AD4-E6F2628412A8}" type="presParOf" srcId="{A284A518-8E93-4436-85EF-BA4FDBF4C7A9}" destId="{F3D8BFF3-414C-4F30-AF72-5C12D7D3AFA0}" srcOrd="3" destOrd="0" presId="urn:microsoft.com/office/officeart/2011/layout/RadialPictureList"/>
    <dgm:cxn modelId="{7F19D01D-BF50-40AE-9539-744FBF4CB78A}" type="presParOf" srcId="{A284A518-8E93-4436-85EF-BA4FDBF4C7A9}" destId="{B20E5372-E6FB-4429-96A7-DBC4A5EF07D8}" srcOrd="4" destOrd="0" presId="urn:microsoft.com/office/officeart/2011/layout/RadialPictureList"/>
    <dgm:cxn modelId="{1AEB57DF-A7FF-4989-94AB-66FB5B1A8C52}" type="presParOf" srcId="{B20E5372-E6FB-4429-96A7-DBC4A5EF07D8}" destId="{A16AE898-076A-44AB-8EA7-9D94F2BD6AF8}" srcOrd="0" destOrd="0" presId="urn:microsoft.com/office/officeart/2011/layout/RadialPictureList"/>
    <dgm:cxn modelId="{77AE69F3-3DBA-41F7-BFDB-D3EF4080E0DF}" type="presParOf" srcId="{A284A518-8E93-4436-85EF-BA4FDBF4C7A9}" destId="{C8A48FDE-919C-4E63-9AFA-950C06CAB361}" srcOrd="5" destOrd="0" presId="urn:microsoft.com/office/officeart/2011/layout/RadialPictureList"/>
    <dgm:cxn modelId="{6F899390-69D7-4E84-AB64-3847CF57FCB1}" type="presParOf" srcId="{A284A518-8E93-4436-85EF-BA4FDBF4C7A9}" destId="{66FCE8C7-017B-46A3-AE15-D3AC522265F6}" srcOrd="6" destOrd="0" presId="urn:microsoft.com/office/officeart/2011/layout/RadialPictureList"/>
    <dgm:cxn modelId="{82386548-BCDC-424A-975E-A71084D1683E}" type="presParOf" srcId="{66FCE8C7-017B-46A3-AE15-D3AC522265F6}" destId="{307A9116-A264-471E-B7CC-9C85A2F1D9E1}" srcOrd="0" destOrd="0" presId="urn:microsoft.com/office/officeart/2011/layout/RadialPictureList"/>
    <dgm:cxn modelId="{39EFBC3F-5296-4C2C-A432-F89DCFAF365E}" type="presParOf" srcId="{A284A518-8E93-4436-85EF-BA4FDBF4C7A9}" destId="{23FB6A27-7C8D-41F2-81C5-872C6470DEC8}" srcOrd="7" destOrd="0" presId="urn:microsoft.com/office/officeart/2011/layout/RadialPictureList"/>
    <dgm:cxn modelId="{9A49F692-9278-4E13-B7A4-1FDC0152E117}" type="presParOf" srcId="{A284A518-8E93-4436-85EF-BA4FDBF4C7A9}" destId="{2172412C-BE12-4FA9-925B-6645025C07EB}" srcOrd="8" destOrd="0" presId="urn:microsoft.com/office/officeart/2011/layout/RadialPictureList"/>
    <dgm:cxn modelId="{109317B2-7DE9-4A52-A64B-01531076ADA2}" type="presParOf" srcId="{2172412C-BE12-4FA9-925B-6645025C07EB}" destId="{BFE7B6C6-3DC5-4C35-B6D1-B903CB445A80}" srcOrd="0" destOrd="0" presId="urn:microsoft.com/office/officeart/2011/layout/RadialPictureList"/>
    <dgm:cxn modelId="{688A6330-893D-4F64-B5AE-0DC3563F5BE3}" type="presParOf" srcId="{A284A518-8E93-4436-85EF-BA4FDBF4C7A9}" destId="{0E3AA1A1-7743-44EA-BEDF-82DC1B12C22E}" srcOrd="9" destOrd="0" presId="urn:microsoft.com/office/officeart/2011/layout/RadialPictureList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1107AE-3026-47B9-97D1-97E43BB06E12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2A1B9241-02E2-436A-A702-4ACC34C1EA83}">
      <dgm:prSet phldrT="[Text]" custT="1"/>
      <dgm:spPr/>
      <dgm:t>
        <a:bodyPr/>
        <a:lstStyle/>
        <a:p>
          <a:r>
            <a:rPr lang="en-US" sz="2400" b="1" dirty="0"/>
            <a:t>2022</a:t>
          </a:r>
        </a:p>
      </dgm:t>
    </dgm:pt>
    <dgm:pt modelId="{1AF79813-1D9F-4B15-9687-94A88AADF1C9}" type="parTrans" cxnId="{1465E7AF-8FE4-49DF-89F1-A06E089AD52A}">
      <dgm:prSet/>
      <dgm:spPr/>
      <dgm:t>
        <a:bodyPr/>
        <a:lstStyle/>
        <a:p>
          <a:endParaRPr lang="en-US"/>
        </a:p>
      </dgm:t>
    </dgm:pt>
    <dgm:pt modelId="{0F10A049-185E-48E5-A01B-2B1AD164A6D6}" type="sibTrans" cxnId="{1465E7AF-8FE4-49DF-89F1-A06E089AD52A}">
      <dgm:prSet/>
      <dgm:spPr/>
      <dgm:t>
        <a:bodyPr/>
        <a:lstStyle/>
        <a:p>
          <a:endParaRPr lang="en-US"/>
        </a:p>
      </dgm:t>
    </dgm:pt>
    <dgm:pt modelId="{87F6BA6A-D1C1-4CBC-BDB4-A2AE3A1E88C8}">
      <dgm:prSet phldrT="[Text]" custT="1"/>
      <dgm:spPr/>
      <dgm:t>
        <a:bodyPr/>
        <a:lstStyle/>
        <a:p>
          <a:r>
            <a:rPr lang="en-US" sz="2400" b="1" dirty="0"/>
            <a:t>2023</a:t>
          </a:r>
        </a:p>
      </dgm:t>
    </dgm:pt>
    <dgm:pt modelId="{55256CFA-21C3-4B14-B5BD-B3274CC0A359}" type="parTrans" cxnId="{8C15F349-C476-4C39-8663-03459453F04E}">
      <dgm:prSet/>
      <dgm:spPr/>
      <dgm:t>
        <a:bodyPr/>
        <a:lstStyle/>
        <a:p>
          <a:endParaRPr lang="en-US"/>
        </a:p>
      </dgm:t>
    </dgm:pt>
    <dgm:pt modelId="{6A94A5F0-214C-4A12-AA58-B88B2E467A01}" type="sibTrans" cxnId="{8C15F349-C476-4C39-8663-03459453F04E}">
      <dgm:prSet/>
      <dgm:spPr/>
      <dgm:t>
        <a:bodyPr/>
        <a:lstStyle/>
        <a:p>
          <a:endParaRPr lang="en-US"/>
        </a:p>
      </dgm:t>
    </dgm:pt>
    <dgm:pt modelId="{90A7A4ED-5A9A-460D-8C1D-CD8F40579977}">
      <dgm:prSet phldrT="[Text]" custT="1"/>
      <dgm:spPr/>
      <dgm:t>
        <a:bodyPr/>
        <a:lstStyle/>
        <a:p>
          <a:r>
            <a:rPr lang="en-US" sz="2400" b="1" dirty="0"/>
            <a:t>2024</a:t>
          </a:r>
        </a:p>
      </dgm:t>
    </dgm:pt>
    <dgm:pt modelId="{28BE989D-8880-4A9C-9C75-56111F6DDD3F}" type="parTrans" cxnId="{383E76F3-9793-4731-B6CE-3EBD586FA19B}">
      <dgm:prSet/>
      <dgm:spPr/>
      <dgm:t>
        <a:bodyPr/>
        <a:lstStyle/>
        <a:p>
          <a:endParaRPr lang="en-US"/>
        </a:p>
      </dgm:t>
    </dgm:pt>
    <dgm:pt modelId="{DD1CF118-40FE-453B-9A91-EC7564E4D1A8}" type="sibTrans" cxnId="{383E76F3-9793-4731-B6CE-3EBD586FA19B}">
      <dgm:prSet/>
      <dgm:spPr/>
      <dgm:t>
        <a:bodyPr/>
        <a:lstStyle/>
        <a:p>
          <a:endParaRPr lang="en-US"/>
        </a:p>
      </dgm:t>
    </dgm:pt>
    <dgm:pt modelId="{DA670846-A1E1-41DA-9A4F-0A6AEAF57645}">
      <dgm:prSet phldrT="[Text]" custT="1"/>
      <dgm:spPr/>
      <dgm:t>
        <a:bodyPr/>
        <a:lstStyle/>
        <a:p>
          <a:r>
            <a:rPr lang="en-US" sz="2400" b="1" dirty="0"/>
            <a:t>2025</a:t>
          </a:r>
        </a:p>
      </dgm:t>
    </dgm:pt>
    <dgm:pt modelId="{5C1F8D07-F5E3-4158-BCC8-EDF57FA67865}" type="parTrans" cxnId="{39CD1C6A-4E81-4EA3-BDD0-AEB6B53720D0}">
      <dgm:prSet/>
      <dgm:spPr/>
      <dgm:t>
        <a:bodyPr/>
        <a:lstStyle/>
        <a:p>
          <a:endParaRPr lang="en-US"/>
        </a:p>
      </dgm:t>
    </dgm:pt>
    <dgm:pt modelId="{38187F98-853C-4849-9D3D-9BF6866D9010}" type="sibTrans" cxnId="{39CD1C6A-4E81-4EA3-BDD0-AEB6B53720D0}">
      <dgm:prSet/>
      <dgm:spPr/>
      <dgm:t>
        <a:bodyPr/>
        <a:lstStyle/>
        <a:p>
          <a:endParaRPr lang="en-US"/>
        </a:p>
      </dgm:t>
    </dgm:pt>
    <dgm:pt modelId="{B4169FF0-B5C7-424D-9494-C44AD7B93DC9}" type="pres">
      <dgm:prSet presAssocID="{EE1107AE-3026-47B9-97D1-97E43BB06E12}" presName="Name0" presStyleCnt="0">
        <dgm:presLayoutVars>
          <dgm:dir/>
          <dgm:resizeHandles val="exact"/>
        </dgm:presLayoutVars>
      </dgm:prSet>
      <dgm:spPr/>
    </dgm:pt>
    <dgm:pt modelId="{4E622A00-7BAD-422C-9976-324E2C8E1CB3}" type="pres">
      <dgm:prSet presAssocID="{EE1107AE-3026-47B9-97D1-97E43BB06E12}" presName="arrow" presStyleLbl="bgShp" presStyleIdx="0" presStyleCnt="1" custScaleY="46347"/>
      <dgm:spPr/>
    </dgm:pt>
    <dgm:pt modelId="{A39C7595-A4B4-42F8-8688-EB9263616A8F}" type="pres">
      <dgm:prSet presAssocID="{EE1107AE-3026-47B9-97D1-97E43BB06E12}" presName="points" presStyleCnt="0"/>
      <dgm:spPr/>
    </dgm:pt>
    <dgm:pt modelId="{E4BD5DC4-381B-41DE-A380-295B47C099DB}" type="pres">
      <dgm:prSet presAssocID="{2A1B9241-02E2-436A-A702-4ACC34C1EA83}" presName="compositeA" presStyleCnt="0"/>
      <dgm:spPr/>
    </dgm:pt>
    <dgm:pt modelId="{081EBF6D-C961-42AF-B69D-496C3E67066F}" type="pres">
      <dgm:prSet presAssocID="{2A1B9241-02E2-436A-A702-4ACC34C1EA83}" presName="textA" presStyleLbl="revTx" presStyleIdx="0" presStyleCnt="4">
        <dgm:presLayoutVars>
          <dgm:bulletEnabled val="1"/>
        </dgm:presLayoutVars>
      </dgm:prSet>
      <dgm:spPr/>
    </dgm:pt>
    <dgm:pt modelId="{1E51CD0A-39AF-4555-8D54-7B09B4B34631}" type="pres">
      <dgm:prSet presAssocID="{2A1B9241-02E2-436A-A702-4ACC34C1EA83}" presName="circleA" presStyleLbl="node1" presStyleIdx="0" presStyleCnt="4"/>
      <dgm:spPr/>
    </dgm:pt>
    <dgm:pt modelId="{E2199653-DF2F-4521-BCDA-BE740E98FC1B}" type="pres">
      <dgm:prSet presAssocID="{2A1B9241-02E2-436A-A702-4ACC34C1EA83}" presName="spaceA" presStyleCnt="0"/>
      <dgm:spPr/>
    </dgm:pt>
    <dgm:pt modelId="{A5688DCC-6585-44BB-88FE-111E4EE5C6F4}" type="pres">
      <dgm:prSet presAssocID="{0F10A049-185E-48E5-A01B-2B1AD164A6D6}" presName="space" presStyleCnt="0"/>
      <dgm:spPr/>
    </dgm:pt>
    <dgm:pt modelId="{C7DCEBB2-2607-42B8-9BF4-F6395D2543DC}" type="pres">
      <dgm:prSet presAssocID="{87F6BA6A-D1C1-4CBC-BDB4-A2AE3A1E88C8}" presName="compositeB" presStyleCnt="0"/>
      <dgm:spPr/>
    </dgm:pt>
    <dgm:pt modelId="{5175F04D-1827-4CF9-85CA-46D748C515C2}" type="pres">
      <dgm:prSet presAssocID="{87F6BA6A-D1C1-4CBC-BDB4-A2AE3A1E88C8}" presName="textB" presStyleLbl="revTx" presStyleIdx="1" presStyleCnt="4">
        <dgm:presLayoutVars>
          <dgm:bulletEnabled val="1"/>
        </dgm:presLayoutVars>
      </dgm:prSet>
      <dgm:spPr/>
    </dgm:pt>
    <dgm:pt modelId="{179CFA21-F540-40E8-9F5B-8288F4982185}" type="pres">
      <dgm:prSet presAssocID="{87F6BA6A-D1C1-4CBC-BDB4-A2AE3A1E88C8}" presName="circleB" presStyleLbl="node1" presStyleIdx="1" presStyleCnt="4"/>
      <dgm:spPr/>
    </dgm:pt>
    <dgm:pt modelId="{4C7A6C01-08B0-430F-818D-4DE644777BE8}" type="pres">
      <dgm:prSet presAssocID="{87F6BA6A-D1C1-4CBC-BDB4-A2AE3A1E88C8}" presName="spaceB" presStyleCnt="0"/>
      <dgm:spPr/>
    </dgm:pt>
    <dgm:pt modelId="{574F4898-176D-4CB0-93F3-5FBEE98A7F68}" type="pres">
      <dgm:prSet presAssocID="{6A94A5F0-214C-4A12-AA58-B88B2E467A01}" presName="space" presStyleCnt="0"/>
      <dgm:spPr/>
    </dgm:pt>
    <dgm:pt modelId="{126535BA-5DE0-4642-BE22-EE413DB39EC9}" type="pres">
      <dgm:prSet presAssocID="{90A7A4ED-5A9A-460D-8C1D-CD8F40579977}" presName="compositeA" presStyleCnt="0"/>
      <dgm:spPr/>
    </dgm:pt>
    <dgm:pt modelId="{1ACB6422-18D8-40C1-96DA-DA8E4AEFEBB4}" type="pres">
      <dgm:prSet presAssocID="{90A7A4ED-5A9A-460D-8C1D-CD8F40579977}" presName="textA" presStyleLbl="revTx" presStyleIdx="2" presStyleCnt="4">
        <dgm:presLayoutVars>
          <dgm:bulletEnabled val="1"/>
        </dgm:presLayoutVars>
      </dgm:prSet>
      <dgm:spPr/>
    </dgm:pt>
    <dgm:pt modelId="{DBA07953-D030-4CEC-AC14-81DD24C5DB54}" type="pres">
      <dgm:prSet presAssocID="{90A7A4ED-5A9A-460D-8C1D-CD8F40579977}" presName="circleA" presStyleLbl="node1" presStyleIdx="2" presStyleCnt="4"/>
      <dgm:spPr/>
    </dgm:pt>
    <dgm:pt modelId="{9D0AE2F1-45E2-454C-A410-D6FAF7E73624}" type="pres">
      <dgm:prSet presAssocID="{90A7A4ED-5A9A-460D-8C1D-CD8F40579977}" presName="spaceA" presStyleCnt="0"/>
      <dgm:spPr/>
    </dgm:pt>
    <dgm:pt modelId="{FC6034C1-64F6-44A6-9B96-27BC1F14F738}" type="pres">
      <dgm:prSet presAssocID="{DD1CF118-40FE-453B-9A91-EC7564E4D1A8}" presName="space" presStyleCnt="0"/>
      <dgm:spPr/>
    </dgm:pt>
    <dgm:pt modelId="{D5CE7D4F-08C5-4377-A689-0B5C2F063F16}" type="pres">
      <dgm:prSet presAssocID="{DA670846-A1E1-41DA-9A4F-0A6AEAF57645}" presName="compositeB" presStyleCnt="0"/>
      <dgm:spPr/>
    </dgm:pt>
    <dgm:pt modelId="{6F9519AB-6196-41EA-A879-91CA7056C6C3}" type="pres">
      <dgm:prSet presAssocID="{DA670846-A1E1-41DA-9A4F-0A6AEAF57645}" presName="textB" presStyleLbl="revTx" presStyleIdx="3" presStyleCnt="4">
        <dgm:presLayoutVars>
          <dgm:bulletEnabled val="1"/>
        </dgm:presLayoutVars>
      </dgm:prSet>
      <dgm:spPr/>
    </dgm:pt>
    <dgm:pt modelId="{6A2263CD-7BFB-433C-90E3-4F1E37B2EA2F}" type="pres">
      <dgm:prSet presAssocID="{DA670846-A1E1-41DA-9A4F-0A6AEAF57645}" presName="circleB" presStyleLbl="node1" presStyleIdx="3" presStyleCnt="4"/>
      <dgm:spPr/>
    </dgm:pt>
    <dgm:pt modelId="{BCE67C61-984E-453A-AF44-41BD31111846}" type="pres">
      <dgm:prSet presAssocID="{DA670846-A1E1-41DA-9A4F-0A6AEAF57645}" presName="spaceB" presStyleCnt="0"/>
      <dgm:spPr/>
    </dgm:pt>
  </dgm:ptLst>
  <dgm:cxnLst>
    <dgm:cxn modelId="{0219451A-3D6B-464E-8885-7D5D2BE26212}" type="presOf" srcId="{2A1B9241-02E2-436A-A702-4ACC34C1EA83}" destId="{081EBF6D-C961-42AF-B69D-496C3E67066F}" srcOrd="0" destOrd="0" presId="urn:microsoft.com/office/officeart/2005/8/layout/hProcess11"/>
    <dgm:cxn modelId="{E229E01C-D5A8-4BB8-B34F-85B137171CD5}" type="presOf" srcId="{87F6BA6A-D1C1-4CBC-BDB4-A2AE3A1E88C8}" destId="{5175F04D-1827-4CF9-85CA-46D748C515C2}" srcOrd="0" destOrd="0" presId="urn:microsoft.com/office/officeart/2005/8/layout/hProcess11"/>
    <dgm:cxn modelId="{FE7F1F24-BBC8-43E6-8904-6474A2B2FAE4}" type="presOf" srcId="{EE1107AE-3026-47B9-97D1-97E43BB06E12}" destId="{B4169FF0-B5C7-424D-9494-C44AD7B93DC9}" srcOrd="0" destOrd="0" presId="urn:microsoft.com/office/officeart/2005/8/layout/hProcess11"/>
    <dgm:cxn modelId="{49CE873B-5F66-45F7-ACDB-2D74A3F7F3CB}" type="presOf" srcId="{DA670846-A1E1-41DA-9A4F-0A6AEAF57645}" destId="{6F9519AB-6196-41EA-A879-91CA7056C6C3}" srcOrd="0" destOrd="0" presId="urn:microsoft.com/office/officeart/2005/8/layout/hProcess11"/>
    <dgm:cxn modelId="{8C15F349-C476-4C39-8663-03459453F04E}" srcId="{EE1107AE-3026-47B9-97D1-97E43BB06E12}" destId="{87F6BA6A-D1C1-4CBC-BDB4-A2AE3A1E88C8}" srcOrd="1" destOrd="0" parTransId="{55256CFA-21C3-4B14-B5BD-B3274CC0A359}" sibTransId="{6A94A5F0-214C-4A12-AA58-B88B2E467A01}"/>
    <dgm:cxn modelId="{39CD1C6A-4E81-4EA3-BDD0-AEB6B53720D0}" srcId="{EE1107AE-3026-47B9-97D1-97E43BB06E12}" destId="{DA670846-A1E1-41DA-9A4F-0A6AEAF57645}" srcOrd="3" destOrd="0" parTransId="{5C1F8D07-F5E3-4158-BCC8-EDF57FA67865}" sibTransId="{38187F98-853C-4849-9D3D-9BF6866D9010}"/>
    <dgm:cxn modelId="{1465E7AF-8FE4-49DF-89F1-A06E089AD52A}" srcId="{EE1107AE-3026-47B9-97D1-97E43BB06E12}" destId="{2A1B9241-02E2-436A-A702-4ACC34C1EA83}" srcOrd="0" destOrd="0" parTransId="{1AF79813-1D9F-4B15-9687-94A88AADF1C9}" sibTransId="{0F10A049-185E-48E5-A01B-2B1AD164A6D6}"/>
    <dgm:cxn modelId="{C1314FBB-18E5-4FA5-995C-D9D1D9CA47E7}" type="presOf" srcId="{90A7A4ED-5A9A-460D-8C1D-CD8F40579977}" destId="{1ACB6422-18D8-40C1-96DA-DA8E4AEFEBB4}" srcOrd="0" destOrd="0" presId="urn:microsoft.com/office/officeart/2005/8/layout/hProcess11"/>
    <dgm:cxn modelId="{383E76F3-9793-4731-B6CE-3EBD586FA19B}" srcId="{EE1107AE-3026-47B9-97D1-97E43BB06E12}" destId="{90A7A4ED-5A9A-460D-8C1D-CD8F40579977}" srcOrd="2" destOrd="0" parTransId="{28BE989D-8880-4A9C-9C75-56111F6DDD3F}" sibTransId="{DD1CF118-40FE-453B-9A91-EC7564E4D1A8}"/>
    <dgm:cxn modelId="{E4650D70-9F84-47BA-8E90-050F34C3CC46}" type="presParOf" srcId="{B4169FF0-B5C7-424D-9494-C44AD7B93DC9}" destId="{4E622A00-7BAD-422C-9976-324E2C8E1CB3}" srcOrd="0" destOrd="0" presId="urn:microsoft.com/office/officeart/2005/8/layout/hProcess11"/>
    <dgm:cxn modelId="{7E1F9461-99E3-4380-9303-86026687DCD6}" type="presParOf" srcId="{B4169FF0-B5C7-424D-9494-C44AD7B93DC9}" destId="{A39C7595-A4B4-42F8-8688-EB9263616A8F}" srcOrd="1" destOrd="0" presId="urn:microsoft.com/office/officeart/2005/8/layout/hProcess11"/>
    <dgm:cxn modelId="{F2CF010B-E871-445B-9DA0-5BEE6CDD16F3}" type="presParOf" srcId="{A39C7595-A4B4-42F8-8688-EB9263616A8F}" destId="{E4BD5DC4-381B-41DE-A380-295B47C099DB}" srcOrd="0" destOrd="0" presId="urn:microsoft.com/office/officeart/2005/8/layout/hProcess11"/>
    <dgm:cxn modelId="{A44D4597-9CBF-439D-9EC0-2BAEAA04A137}" type="presParOf" srcId="{E4BD5DC4-381B-41DE-A380-295B47C099DB}" destId="{081EBF6D-C961-42AF-B69D-496C3E67066F}" srcOrd="0" destOrd="0" presId="urn:microsoft.com/office/officeart/2005/8/layout/hProcess11"/>
    <dgm:cxn modelId="{D4FB4BD3-F88B-492B-A84D-57CEE091CA40}" type="presParOf" srcId="{E4BD5DC4-381B-41DE-A380-295B47C099DB}" destId="{1E51CD0A-39AF-4555-8D54-7B09B4B34631}" srcOrd="1" destOrd="0" presId="urn:microsoft.com/office/officeart/2005/8/layout/hProcess11"/>
    <dgm:cxn modelId="{09184387-42C8-4F0D-8D52-B5013F19CE99}" type="presParOf" srcId="{E4BD5DC4-381B-41DE-A380-295B47C099DB}" destId="{E2199653-DF2F-4521-BCDA-BE740E98FC1B}" srcOrd="2" destOrd="0" presId="urn:microsoft.com/office/officeart/2005/8/layout/hProcess11"/>
    <dgm:cxn modelId="{254EE3BD-CF7F-4353-8F03-3385713A4E01}" type="presParOf" srcId="{A39C7595-A4B4-42F8-8688-EB9263616A8F}" destId="{A5688DCC-6585-44BB-88FE-111E4EE5C6F4}" srcOrd="1" destOrd="0" presId="urn:microsoft.com/office/officeart/2005/8/layout/hProcess11"/>
    <dgm:cxn modelId="{250006AA-2DAF-46B4-88FB-44931CE06317}" type="presParOf" srcId="{A39C7595-A4B4-42F8-8688-EB9263616A8F}" destId="{C7DCEBB2-2607-42B8-9BF4-F6395D2543DC}" srcOrd="2" destOrd="0" presId="urn:microsoft.com/office/officeart/2005/8/layout/hProcess11"/>
    <dgm:cxn modelId="{345EF6D6-9FED-429F-812E-A6CD8B062850}" type="presParOf" srcId="{C7DCEBB2-2607-42B8-9BF4-F6395D2543DC}" destId="{5175F04D-1827-4CF9-85CA-46D748C515C2}" srcOrd="0" destOrd="0" presId="urn:microsoft.com/office/officeart/2005/8/layout/hProcess11"/>
    <dgm:cxn modelId="{6D822F2A-D1DE-4BD8-9422-1D3D863A20A3}" type="presParOf" srcId="{C7DCEBB2-2607-42B8-9BF4-F6395D2543DC}" destId="{179CFA21-F540-40E8-9F5B-8288F4982185}" srcOrd="1" destOrd="0" presId="urn:microsoft.com/office/officeart/2005/8/layout/hProcess11"/>
    <dgm:cxn modelId="{8BB4CB37-E45F-415B-A42E-DD5F2FAAF405}" type="presParOf" srcId="{C7DCEBB2-2607-42B8-9BF4-F6395D2543DC}" destId="{4C7A6C01-08B0-430F-818D-4DE644777BE8}" srcOrd="2" destOrd="0" presId="urn:microsoft.com/office/officeart/2005/8/layout/hProcess11"/>
    <dgm:cxn modelId="{B145606E-78A9-41FF-A2FA-D96326E9EBB4}" type="presParOf" srcId="{A39C7595-A4B4-42F8-8688-EB9263616A8F}" destId="{574F4898-176D-4CB0-93F3-5FBEE98A7F68}" srcOrd="3" destOrd="0" presId="urn:microsoft.com/office/officeart/2005/8/layout/hProcess11"/>
    <dgm:cxn modelId="{2615CED7-5895-41F6-9D9B-1BFA0A890847}" type="presParOf" srcId="{A39C7595-A4B4-42F8-8688-EB9263616A8F}" destId="{126535BA-5DE0-4642-BE22-EE413DB39EC9}" srcOrd="4" destOrd="0" presId="urn:microsoft.com/office/officeart/2005/8/layout/hProcess11"/>
    <dgm:cxn modelId="{C2B5B634-AFAB-4BB1-9515-258C88EE9860}" type="presParOf" srcId="{126535BA-5DE0-4642-BE22-EE413DB39EC9}" destId="{1ACB6422-18D8-40C1-96DA-DA8E4AEFEBB4}" srcOrd="0" destOrd="0" presId="urn:microsoft.com/office/officeart/2005/8/layout/hProcess11"/>
    <dgm:cxn modelId="{5D539B09-EF8E-4729-8DD7-A997C7694B49}" type="presParOf" srcId="{126535BA-5DE0-4642-BE22-EE413DB39EC9}" destId="{DBA07953-D030-4CEC-AC14-81DD24C5DB54}" srcOrd="1" destOrd="0" presId="urn:microsoft.com/office/officeart/2005/8/layout/hProcess11"/>
    <dgm:cxn modelId="{26EFAD18-02D4-4F20-A7D2-92314DB7945F}" type="presParOf" srcId="{126535BA-5DE0-4642-BE22-EE413DB39EC9}" destId="{9D0AE2F1-45E2-454C-A410-D6FAF7E73624}" srcOrd="2" destOrd="0" presId="urn:microsoft.com/office/officeart/2005/8/layout/hProcess11"/>
    <dgm:cxn modelId="{F9F6CBA3-1C7C-459B-9CAF-741DAC1FBD57}" type="presParOf" srcId="{A39C7595-A4B4-42F8-8688-EB9263616A8F}" destId="{FC6034C1-64F6-44A6-9B96-27BC1F14F738}" srcOrd="5" destOrd="0" presId="urn:microsoft.com/office/officeart/2005/8/layout/hProcess11"/>
    <dgm:cxn modelId="{AD3E91E5-4455-4F08-AD83-D54D9D5DD169}" type="presParOf" srcId="{A39C7595-A4B4-42F8-8688-EB9263616A8F}" destId="{D5CE7D4F-08C5-4377-A689-0B5C2F063F16}" srcOrd="6" destOrd="0" presId="urn:microsoft.com/office/officeart/2005/8/layout/hProcess11"/>
    <dgm:cxn modelId="{57B12452-900A-4E34-AD6B-753300BA7939}" type="presParOf" srcId="{D5CE7D4F-08C5-4377-A689-0B5C2F063F16}" destId="{6F9519AB-6196-41EA-A879-91CA7056C6C3}" srcOrd="0" destOrd="0" presId="urn:microsoft.com/office/officeart/2005/8/layout/hProcess11"/>
    <dgm:cxn modelId="{5120F557-0A1E-454D-9782-52BEBD3A5A3C}" type="presParOf" srcId="{D5CE7D4F-08C5-4377-A689-0B5C2F063F16}" destId="{6A2263CD-7BFB-433C-90E3-4F1E37B2EA2F}" srcOrd="1" destOrd="0" presId="urn:microsoft.com/office/officeart/2005/8/layout/hProcess11"/>
    <dgm:cxn modelId="{B8D42AB2-A77C-482B-9516-AEA448B24F58}" type="presParOf" srcId="{D5CE7D4F-08C5-4377-A689-0B5C2F063F16}" destId="{BCE67C61-984E-453A-AF44-41BD31111846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8677252-B6F9-44B9-892E-E511F37CF070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E8A591E-BFE2-4173-BF75-9665BF302349}">
      <dgm:prSet phldrT="[Text]"/>
      <dgm:spPr/>
      <dgm:t>
        <a:bodyPr/>
        <a:lstStyle/>
        <a:p>
          <a:r>
            <a:rPr lang="en-US" dirty="0"/>
            <a:t>Urban Minority Alcoholism and Drug Abuse Outreach Programs </a:t>
          </a:r>
        </a:p>
      </dgm:t>
    </dgm:pt>
    <dgm:pt modelId="{593A19E0-18E8-4503-9AEE-F6312E9D593A}" type="parTrans" cxnId="{404A8E01-E3F5-4F49-B3CC-8919C93A09F3}">
      <dgm:prSet/>
      <dgm:spPr/>
      <dgm:t>
        <a:bodyPr/>
        <a:lstStyle/>
        <a:p>
          <a:endParaRPr lang="en-US"/>
        </a:p>
      </dgm:t>
    </dgm:pt>
    <dgm:pt modelId="{E86B8B32-A95D-496D-B25B-E3EB2655C7F5}" type="sibTrans" cxnId="{404A8E01-E3F5-4F49-B3CC-8919C93A09F3}">
      <dgm:prSet/>
      <dgm:spPr/>
      <dgm:t>
        <a:bodyPr/>
        <a:lstStyle/>
        <a:p>
          <a:endParaRPr lang="en-US"/>
        </a:p>
      </dgm:t>
    </dgm:pt>
    <dgm:pt modelId="{93229A1D-1D8D-4FED-952E-EE7615F73782}">
      <dgm:prSet phldrT="[Text]"/>
      <dgm:spPr/>
      <dgm:t>
        <a:bodyPr/>
        <a:lstStyle/>
        <a:p>
          <a:r>
            <a:rPr lang="en-US" dirty="0"/>
            <a:t>Food For Life</a:t>
          </a:r>
        </a:p>
      </dgm:t>
    </dgm:pt>
    <dgm:pt modelId="{18B281BE-B4B4-438F-ACE5-C0640CC9A39A}" type="parTrans" cxnId="{5397B914-2F39-46B3-9C69-9F93DDE7A72A}">
      <dgm:prSet/>
      <dgm:spPr/>
      <dgm:t>
        <a:bodyPr/>
        <a:lstStyle/>
        <a:p>
          <a:endParaRPr lang="en-US"/>
        </a:p>
      </dgm:t>
    </dgm:pt>
    <dgm:pt modelId="{6DC26A98-D4EB-4C1D-8B2F-0551DDB82329}" type="sibTrans" cxnId="{5397B914-2F39-46B3-9C69-9F93DDE7A72A}">
      <dgm:prSet/>
      <dgm:spPr/>
      <dgm:t>
        <a:bodyPr/>
        <a:lstStyle/>
        <a:p>
          <a:endParaRPr lang="en-US"/>
        </a:p>
      </dgm:t>
    </dgm:pt>
    <dgm:pt modelId="{B8F270BD-10DD-4416-B9C8-B92382E52055}">
      <dgm:prSet phldrT="[Text]"/>
      <dgm:spPr/>
      <dgm:t>
        <a:bodyPr/>
        <a:lstStyle/>
        <a:p>
          <a:r>
            <a:rPr lang="en-US" dirty="0"/>
            <a:t>Food Strong</a:t>
          </a:r>
        </a:p>
      </dgm:t>
    </dgm:pt>
    <dgm:pt modelId="{B7AED7F0-15CB-45E5-8C68-95874CE0DFF8}" type="parTrans" cxnId="{15B452A3-6FF8-4E6B-B8F5-BDBF0D417C1E}">
      <dgm:prSet/>
      <dgm:spPr/>
      <dgm:t>
        <a:bodyPr/>
        <a:lstStyle/>
        <a:p>
          <a:endParaRPr lang="en-US"/>
        </a:p>
      </dgm:t>
    </dgm:pt>
    <dgm:pt modelId="{EA2F78DD-0762-4A58-ACB5-B89C61B678C7}" type="sibTrans" cxnId="{15B452A3-6FF8-4E6B-B8F5-BDBF0D417C1E}">
      <dgm:prSet/>
      <dgm:spPr/>
      <dgm:t>
        <a:bodyPr/>
        <a:lstStyle/>
        <a:p>
          <a:endParaRPr lang="en-US"/>
        </a:p>
      </dgm:t>
    </dgm:pt>
    <dgm:pt modelId="{55C7287B-902E-4B92-9FB9-B625CEB3C193}">
      <dgm:prSet phldrT="[Text]"/>
      <dgm:spPr/>
      <dgm:t>
        <a:bodyPr/>
        <a:lstStyle/>
        <a:p>
          <a:r>
            <a:rPr lang="en-US" dirty="0"/>
            <a:t>Western Reserve Area Agency for Aging </a:t>
          </a:r>
        </a:p>
      </dgm:t>
    </dgm:pt>
    <dgm:pt modelId="{14CFAAB9-8353-489A-9FFF-59A1B0B0E130}" type="parTrans" cxnId="{512C9500-A148-4FD9-8627-110BD8B481E3}">
      <dgm:prSet/>
      <dgm:spPr/>
      <dgm:t>
        <a:bodyPr/>
        <a:lstStyle/>
        <a:p>
          <a:endParaRPr lang="en-US"/>
        </a:p>
      </dgm:t>
    </dgm:pt>
    <dgm:pt modelId="{E7973531-3B30-4F80-B70E-77166E2A16D2}" type="sibTrans" cxnId="{512C9500-A148-4FD9-8627-110BD8B481E3}">
      <dgm:prSet/>
      <dgm:spPr/>
      <dgm:t>
        <a:bodyPr/>
        <a:lstStyle/>
        <a:p>
          <a:endParaRPr lang="en-US"/>
        </a:p>
      </dgm:t>
    </dgm:pt>
    <dgm:pt modelId="{7C643FFC-AC81-49FF-B1B2-E6D18A315977}">
      <dgm:prSet phldrT="[Text]"/>
      <dgm:spPr/>
      <dgm:t>
        <a:bodyPr/>
        <a:lstStyle/>
        <a:p>
          <a:r>
            <a:rPr lang="en-US" dirty="0"/>
            <a:t>Northern Ohio Recovery Association</a:t>
          </a:r>
        </a:p>
      </dgm:t>
    </dgm:pt>
    <dgm:pt modelId="{41C34DD0-F6B9-498E-AAF3-543CE0036307}" type="parTrans" cxnId="{B5EB17E5-DEB8-4BBC-92C7-83C885F2B159}">
      <dgm:prSet/>
      <dgm:spPr/>
      <dgm:t>
        <a:bodyPr/>
        <a:lstStyle/>
        <a:p>
          <a:endParaRPr lang="en-US"/>
        </a:p>
      </dgm:t>
    </dgm:pt>
    <dgm:pt modelId="{A3E0150E-D9DA-4534-9C76-58E7D3F8D381}" type="sibTrans" cxnId="{B5EB17E5-DEB8-4BBC-92C7-83C885F2B159}">
      <dgm:prSet/>
      <dgm:spPr/>
      <dgm:t>
        <a:bodyPr/>
        <a:lstStyle/>
        <a:p>
          <a:endParaRPr lang="en-US"/>
        </a:p>
      </dgm:t>
    </dgm:pt>
    <dgm:pt modelId="{552FE2DB-7E60-4D46-96AC-EB22DC783C26}">
      <dgm:prSet phldrT="[Text]"/>
      <dgm:spPr/>
      <dgm:t>
        <a:bodyPr/>
        <a:lstStyle/>
        <a:p>
          <a:r>
            <a:rPr lang="en-US" dirty="0"/>
            <a:t>National Alliance on Mental Illness </a:t>
          </a:r>
        </a:p>
      </dgm:t>
    </dgm:pt>
    <dgm:pt modelId="{DC0F1419-6BF1-4B63-99CC-1695C00F5E3E}" type="parTrans" cxnId="{37DDFEE5-DF1E-4D44-816B-5C58928ADF90}">
      <dgm:prSet/>
      <dgm:spPr/>
      <dgm:t>
        <a:bodyPr/>
        <a:lstStyle/>
        <a:p>
          <a:endParaRPr lang="en-US"/>
        </a:p>
      </dgm:t>
    </dgm:pt>
    <dgm:pt modelId="{312AF523-7C17-4C4E-BDD3-F13DBEF6A23A}" type="sibTrans" cxnId="{37DDFEE5-DF1E-4D44-816B-5C58928ADF90}">
      <dgm:prSet/>
      <dgm:spPr/>
      <dgm:t>
        <a:bodyPr/>
        <a:lstStyle/>
        <a:p>
          <a:endParaRPr lang="en-US"/>
        </a:p>
      </dgm:t>
    </dgm:pt>
    <dgm:pt modelId="{843FCE02-4437-475C-AD69-8D842D737C1F}" type="pres">
      <dgm:prSet presAssocID="{D8677252-B6F9-44B9-892E-E511F37CF070}" presName="Name0" presStyleCnt="0">
        <dgm:presLayoutVars>
          <dgm:dir/>
          <dgm:resizeHandles val="exact"/>
        </dgm:presLayoutVars>
      </dgm:prSet>
      <dgm:spPr/>
    </dgm:pt>
    <dgm:pt modelId="{468F8E96-6A2A-4584-94E7-2297F0E8CB7F}" type="pres">
      <dgm:prSet presAssocID="{AE8A591E-BFE2-4173-BF75-9665BF302349}" presName="composite" presStyleCnt="0"/>
      <dgm:spPr/>
    </dgm:pt>
    <dgm:pt modelId="{B51B5AFB-C852-4ADD-AE0D-40725833483A}" type="pres">
      <dgm:prSet presAssocID="{AE8A591E-BFE2-4173-BF75-9665BF302349}" presName="rect1" presStyleLbl="bgImgPlac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B20EBE40-4717-4521-A763-8952DD0F5535}" type="pres">
      <dgm:prSet presAssocID="{AE8A591E-BFE2-4173-BF75-9665BF302349}" presName="wedgeRectCallout1" presStyleLbl="node1" presStyleIdx="0" presStyleCnt="6">
        <dgm:presLayoutVars>
          <dgm:bulletEnabled val="1"/>
        </dgm:presLayoutVars>
      </dgm:prSet>
      <dgm:spPr/>
    </dgm:pt>
    <dgm:pt modelId="{BF1B604E-9F07-4C4E-8CEC-1D0487861D0F}" type="pres">
      <dgm:prSet presAssocID="{E86B8B32-A95D-496D-B25B-E3EB2655C7F5}" presName="sibTrans" presStyleCnt="0"/>
      <dgm:spPr/>
    </dgm:pt>
    <dgm:pt modelId="{B2386832-038D-4E9F-A433-6D1B83B7E54A}" type="pres">
      <dgm:prSet presAssocID="{93229A1D-1D8D-4FED-952E-EE7615F73782}" presName="composite" presStyleCnt="0"/>
      <dgm:spPr/>
    </dgm:pt>
    <dgm:pt modelId="{211E9391-EABD-4A48-B331-0A5994C81BA0}" type="pres">
      <dgm:prSet presAssocID="{93229A1D-1D8D-4FED-952E-EE7615F73782}" presName="rect1" presStyleLbl="bgImgPlace1" presStyleIdx="1" presStyleCnt="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34582E20-629F-4EBC-A442-4FD95E8F1B1D}" type="pres">
      <dgm:prSet presAssocID="{93229A1D-1D8D-4FED-952E-EE7615F73782}" presName="wedgeRectCallout1" presStyleLbl="node1" presStyleIdx="1" presStyleCnt="6">
        <dgm:presLayoutVars>
          <dgm:bulletEnabled val="1"/>
        </dgm:presLayoutVars>
      </dgm:prSet>
      <dgm:spPr/>
    </dgm:pt>
    <dgm:pt modelId="{9E7C2797-8E1D-47A6-8832-5DC0819C37BB}" type="pres">
      <dgm:prSet presAssocID="{6DC26A98-D4EB-4C1D-8B2F-0551DDB82329}" presName="sibTrans" presStyleCnt="0"/>
      <dgm:spPr/>
    </dgm:pt>
    <dgm:pt modelId="{4C37AB47-EF90-4895-A659-297EEBF01413}" type="pres">
      <dgm:prSet presAssocID="{B8F270BD-10DD-4416-B9C8-B92382E52055}" presName="composite" presStyleCnt="0"/>
      <dgm:spPr/>
    </dgm:pt>
    <dgm:pt modelId="{0C8442E3-8DE3-494D-B1C8-73B6DD41235C}" type="pres">
      <dgm:prSet presAssocID="{B8F270BD-10DD-4416-B9C8-B92382E52055}" presName="rect1" presStyleLbl="bgImgPlace1" presStyleIdx="2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351677C7-6921-415D-B68D-4E16A6A3B49D}" type="pres">
      <dgm:prSet presAssocID="{B8F270BD-10DD-4416-B9C8-B92382E52055}" presName="wedgeRectCallout1" presStyleLbl="node1" presStyleIdx="2" presStyleCnt="6">
        <dgm:presLayoutVars>
          <dgm:bulletEnabled val="1"/>
        </dgm:presLayoutVars>
      </dgm:prSet>
      <dgm:spPr/>
    </dgm:pt>
    <dgm:pt modelId="{46964746-0A10-4C3D-B0F7-0201B6095AA4}" type="pres">
      <dgm:prSet presAssocID="{EA2F78DD-0762-4A58-ACB5-B89C61B678C7}" presName="sibTrans" presStyleCnt="0"/>
      <dgm:spPr/>
    </dgm:pt>
    <dgm:pt modelId="{8D1AF517-FC61-4EBF-9F5D-8C917E8EBDF0}" type="pres">
      <dgm:prSet presAssocID="{55C7287B-902E-4B92-9FB9-B625CEB3C193}" presName="composite" presStyleCnt="0"/>
      <dgm:spPr/>
    </dgm:pt>
    <dgm:pt modelId="{54AFB8C2-D21A-4F25-BD34-B0630C9E6022}" type="pres">
      <dgm:prSet presAssocID="{55C7287B-902E-4B92-9FB9-B625CEB3C193}" presName="rect1" presStyleLbl="bgImgPlace1" presStyleIdx="3" presStyleCnt="6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76ED6D4D-8E03-4442-BEEB-280E9B5D29F5}" type="pres">
      <dgm:prSet presAssocID="{55C7287B-902E-4B92-9FB9-B625CEB3C193}" presName="wedgeRectCallout1" presStyleLbl="node1" presStyleIdx="3" presStyleCnt="6">
        <dgm:presLayoutVars>
          <dgm:bulletEnabled val="1"/>
        </dgm:presLayoutVars>
      </dgm:prSet>
      <dgm:spPr/>
    </dgm:pt>
    <dgm:pt modelId="{6E1A8849-AB38-4041-8048-274B0EDDCF8F}" type="pres">
      <dgm:prSet presAssocID="{E7973531-3B30-4F80-B70E-77166E2A16D2}" presName="sibTrans" presStyleCnt="0"/>
      <dgm:spPr/>
    </dgm:pt>
    <dgm:pt modelId="{1FA3C36A-2E9B-4F18-8ADD-EAC43E41A11F}" type="pres">
      <dgm:prSet presAssocID="{7C643FFC-AC81-49FF-B1B2-E6D18A315977}" presName="composite" presStyleCnt="0"/>
      <dgm:spPr/>
    </dgm:pt>
    <dgm:pt modelId="{CB175FEC-27D9-4C29-B2D8-8995B7DB7794}" type="pres">
      <dgm:prSet presAssocID="{7C643FFC-AC81-49FF-B1B2-E6D18A315977}" presName="rect1" presStyleLbl="bgImgPlace1" presStyleIdx="4" presStyleCnt="6"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809" t="13857" r="1809" b="13857"/>
          </a:stretch>
        </a:blipFill>
      </dgm:spPr>
    </dgm:pt>
    <dgm:pt modelId="{E1F3167A-9B5B-4BD9-8F35-A8973446555B}" type="pres">
      <dgm:prSet presAssocID="{7C643FFC-AC81-49FF-B1B2-E6D18A315977}" presName="wedgeRectCallout1" presStyleLbl="node1" presStyleIdx="4" presStyleCnt="6">
        <dgm:presLayoutVars>
          <dgm:bulletEnabled val="1"/>
        </dgm:presLayoutVars>
      </dgm:prSet>
      <dgm:spPr/>
    </dgm:pt>
    <dgm:pt modelId="{1A8F6DFF-0C35-4270-ACE7-4A14A837D50F}" type="pres">
      <dgm:prSet presAssocID="{A3E0150E-D9DA-4534-9C76-58E7D3F8D381}" presName="sibTrans" presStyleCnt="0"/>
      <dgm:spPr/>
    </dgm:pt>
    <dgm:pt modelId="{8589187E-D344-46FB-8A9A-D86CEACB98A1}" type="pres">
      <dgm:prSet presAssocID="{552FE2DB-7E60-4D46-96AC-EB22DC783C26}" presName="composite" presStyleCnt="0"/>
      <dgm:spPr/>
    </dgm:pt>
    <dgm:pt modelId="{BFED2F86-E889-4E7F-B3AA-5004743F4B95}" type="pres">
      <dgm:prSet presAssocID="{552FE2DB-7E60-4D46-96AC-EB22DC783C26}" presName="rect1" presStyleLbl="bgImgPlace1" presStyleIdx="5" presStyleCnt="6"/>
      <dgm:spPr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8" t="11447" r="-118" b="11447"/>
          </a:stretch>
        </a:blipFill>
      </dgm:spPr>
    </dgm:pt>
    <dgm:pt modelId="{577D011E-59B9-4000-927E-02CCC0EA49ED}" type="pres">
      <dgm:prSet presAssocID="{552FE2DB-7E60-4D46-96AC-EB22DC783C26}" presName="wedgeRectCallout1" presStyleLbl="node1" presStyleIdx="5" presStyleCnt="6">
        <dgm:presLayoutVars>
          <dgm:bulletEnabled val="1"/>
        </dgm:presLayoutVars>
      </dgm:prSet>
      <dgm:spPr/>
    </dgm:pt>
  </dgm:ptLst>
  <dgm:cxnLst>
    <dgm:cxn modelId="{512C9500-A148-4FD9-8627-110BD8B481E3}" srcId="{D8677252-B6F9-44B9-892E-E511F37CF070}" destId="{55C7287B-902E-4B92-9FB9-B625CEB3C193}" srcOrd="3" destOrd="0" parTransId="{14CFAAB9-8353-489A-9FFF-59A1B0B0E130}" sibTransId="{E7973531-3B30-4F80-B70E-77166E2A16D2}"/>
    <dgm:cxn modelId="{404A8E01-E3F5-4F49-B3CC-8919C93A09F3}" srcId="{D8677252-B6F9-44B9-892E-E511F37CF070}" destId="{AE8A591E-BFE2-4173-BF75-9665BF302349}" srcOrd="0" destOrd="0" parTransId="{593A19E0-18E8-4503-9AEE-F6312E9D593A}" sibTransId="{E86B8B32-A95D-496D-B25B-E3EB2655C7F5}"/>
    <dgm:cxn modelId="{5397B914-2F39-46B3-9C69-9F93DDE7A72A}" srcId="{D8677252-B6F9-44B9-892E-E511F37CF070}" destId="{93229A1D-1D8D-4FED-952E-EE7615F73782}" srcOrd="1" destOrd="0" parTransId="{18B281BE-B4B4-438F-ACE5-C0640CC9A39A}" sibTransId="{6DC26A98-D4EB-4C1D-8B2F-0551DDB82329}"/>
    <dgm:cxn modelId="{3E70706A-DD48-4FDC-9CFA-2192D49B669C}" type="presOf" srcId="{D8677252-B6F9-44B9-892E-E511F37CF070}" destId="{843FCE02-4437-475C-AD69-8D842D737C1F}" srcOrd="0" destOrd="0" presId="urn:microsoft.com/office/officeart/2008/layout/BendingPictureCaptionList"/>
    <dgm:cxn modelId="{2C78F958-5A2E-4E6F-947C-06FAAE06DD2A}" type="presOf" srcId="{B8F270BD-10DD-4416-B9C8-B92382E52055}" destId="{351677C7-6921-415D-B68D-4E16A6A3B49D}" srcOrd="0" destOrd="0" presId="urn:microsoft.com/office/officeart/2008/layout/BendingPictureCaptionList"/>
    <dgm:cxn modelId="{B9B65A86-C9AE-463E-9066-1B4EC1E20B2A}" type="presOf" srcId="{55C7287B-902E-4B92-9FB9-B625CEB3C193}" destId="{76ED6D4D-8E03-4442-BEEB-280E9B5D29F5}" srcOrd="0" destOrd="0" presId="urn:microsoft.com/office/officeart/2008/layout/BendingPictureCaptionList"/>
    <dgm:cxn modelId="{15B452A3-6FF8-4E6B-B8F5-BDBF0D417C1E}" srcId="{D8677252-B6F9-44B9-892E-E511F37CF070}" destId="{B8F270BD-10DD-4416-B9C8-B92382E52055}" srcOrd="2" destOrd="0" parTransId="{B7AED7F0-15CB-45E5-8C68-95874CE0DFF8}" sibTransId="{EA2F78DD-0762-4A58-ACB5-B89C61B678C7}"/>
    <dgm:cxn modelId="{838345B3-7117-45FC-9B6B-A4DBFAD33764}" type="presOf" srcId="{7C643FFC-AC81-49FF-B1B2-E6D18A315977}" destId="{E1F3167A-9B5B-4BD9-8F35-A8973446555B}" srcOrd="0" destOrd="0" presId="urn:microsoft.com/office/officeart/2008/layout/BendingPictureCaptionList"/>
    <dgm:cxn modelId="{A01E90CE-E8C2-4ABF-B610-018E7F5139B3}" type="presOf" srcId="{552FE2DB-7E60-4D46-96AC-EB22DC783C26}" destId="{577D011E-59B9-4000-927E-02CCC0EA49ED}" srcOrd="0" destOrd="0" presId="urn:microsoft.com/office/officeart/2008/layout/BendingPictureCaptionList"/>
    <dgm:cxn modelId="{B5EB17E5-DEB8-4BBC-92C7-83C885F2B159}" srcId="{D8677252-B6F9-44B9-892E-E511F37CF070}" destId="{7C643FFC-AC81-49FF-B1B2-E6D18A315977}" srcOrd="4" destOrd="0" parTransId="{41C34DD0-F6B9-498E-AAF3-543CE0036307}" sibTransId="{A3E0150E-D9DA-4534-9C76-58E7D3F8D381}"/>
    <dgm:cxn modelId="{37DDFEE5-DF1E-4D44-816B-5C58928ADF90}" srcId="{D8677252-B6F9-44B9-892E-E511F37CF070}" destId="{552FE2DB-7E60-4D46-96AC-EB22DC783C26}" srcOrd="5" destOrd="0" parTransId="{DC0F1419-6BF1-4B63-99CC-1695C00F5E3E}" sibTransId="{312AF523-7C17-4C4E-BDD3-F13DBEF6A23A}"/>
    <dgm:cxn modelId="{8FF377F7-42D6-40DA-9762-65DA0F03ACCC}" type="presOf" srcId="{93229A1D-1D8D-4FED-952E-EE7615F73782}" destId="{34582E20-629F-4EBC-A442-4FD95E8F1B1D}" srcOrd="0" destOrd="0" presId="urn:microsoft.com/office/officeart/2008/layout/BendingPictureCaptionList"/>
    <dgm:cxn modelId="{2BE8EBFF-053F-421E-888E-FE6BBB8FB5EE}" type="presOf" srcId="{AE8A591E-BFE2-4173-BF75-9665BF302349}" destId="{B20EBE40-4717-4521-A763-8952DD0F5535}" srcOrd="0" destOrd="0" presId="urn:microsoft.com/office/officeart/2008/layout/BendingPictureCaptionList"/>
    <dgm:cxn modelId="{7B404DE2-9509-452D-8B32-E7394A420F1F}" type="presParOf" srcId="{843FCE02-4437-475C-AD69-8D842D737C1F}" destId="{468F8E96-6A2A-4584-94E7-2297F0E8CB7F}" srcOrd="0" destOrd="0" presId="urn:microsoft.com/office/officeart/2008/layout/BendingPictureCaptionList"/>
    <dgm:cxn modelId="{7DC2603C-9CEC-4993-A570-9E0402876797}" type="presParOf" srcId="{468F8E96-6A2A-4584-94E7-2297F0E8CB7F}" destId="{B51B5AFB-C852-4ADD-AE0D-40725833483A}" srcOrd="0" destOrd="0" presId="urn:microsoft.com/office/officeart/2008/layout/BendingPictureCaptionList"/>
    <dgm:cxn modelId="{B5E87437-DEE1-45FE-84DA-B6B31633E36C}" type="presParOf" srcId="{468F8E96-6A2A-4584-94E7-2297F0E8CB7F}" destId="{B20EBE40-4717-4521-A763-8952DD0F5535}" srcOrd="1" destOrd="0" presId="urn:microsoft.com/office/officeart/2008/layout/BendingPictureCaptionList"/>
    <dgm:cxn modelId="{F08635CC-1110-4350-B9D2-41F1ED86D5AD}" type="presParOf" srcId="{843FCE02-4437-475C-AD69-8D842D737C1F}" destId="{BF1B604E-9F07-4C4E-8CEC-1D0487861D0F}" srcOrd="1" destOrd="0" presId="urn:microsoft.com/office/officeart/2008/layout/BendingPictureCaptionList"/>
    <dgm:cxn modelId="{ADF694F5-434B-4878-B293-9C172CAFF6D8}" type="presParOf" srcId="{843FCE02-4437-475C-AD69-8D842D737C1F}" destId="{B2386832-038D-4E9F-A433-6D1B83B7E54A}" srcOrd="2" destOrd="0" presId="urn:microsoft.com/office/officeart/2008/layout/BendingPictureCaptionList"/>
    <dgm:cxn modelId="{B63F77B0-34BB-42E7-AE36-1D381E0F5C37}" type="presParOf" srcId="{B2386832-038D-4E9F-A433-6D1B83B7E54A}" destId="{211E9391-EABD-4A48-B331-0A5994C81BA0}" srcOrd="0" destOrd="0" presId="urn:microsoft.com/office/officeart/2008/layout/BendingPictureCaptionList"/>
    <dgm:cxn modelId="{DBE15A14-9C7F-4F84-93C3-4F1FEE7F1438}" type="presParOf" srcId="{B2386832-038D-4E9F-A433-6D1B83B7E54A}" destId="{34582E20-629F-4EBC-A442-4FD95E8F1B1D}" srcOrd="1" destOrd="0" presId="urn:microsoft.com/office/officeart/2008/layout/BendingPictureCaptionList"/>
    <dgm:cxn modelId="{094FA505-E090-4F41-9285-8355137672F8}" type="presParOf" srcId="{843FCE02-4437-475C-AD69-8D842D737C1F}" destId="{9E7C2797-8E1D-47A6-8832-5DC0819C37BB}" srcOrd="3" destOrd="0" presId="urn:microsoft.com/office/officeart/2008/layout/BendingPictureCaptionList"/>
    <dgm:cxn modelId="{3B934031-4FA2-4BBF-969D-3863F2E7C6B7}" type="presParOf" srcId="{843FCE02-4437-475C-AD69-8D842D737C1F}" destId="{4C37AB47-EF90-4895-A659-297EEBF01413}" srcOrd="4" destOrd="0" presId="urn:microsoft.com/office/officeart/2008/layout/BendingPictureCaptionList"/>
    <dgm:cxn modelId="{ED617230-7821-4B25-B126-4473F3880C69}" type="presParOf" srcId="{4C37AB47-EF90-4895-A659-297EEBF01413}" destId="{0C8442E3-8DE3-494D-B1C8-73B6DD41235C}" srcOrd="0" destOrd="0" presId="urn:microsoft.com/office/officeart/2008/layout/BendingPictureCaptionList"/>
    <dgm:cxn modelId="{198C9F9D-C8BA-4967-8D08-662AE0EE216F}" type="presParOf" srcId="{4C37AB47-EF90-4895-A659-297EEBF01413}" destId="{351677C7-6921-415D-B68D-4E16A6A3B49D}" srcOrd="1" destOrd="0" presId="urn:microsoft.com/office/officeart/2008/layout/BendingPictureCaptionList"/>
    <dgm:cxn modelId="{41AA9C3E-EE89-497E-9330-C1BFBA756F4F}" type="presParOf" srcId="{843FCE02-4437-475C-AD69-8D842D737C1F}" destId="{46964746-0A10-4C3D-B0F7-0201B6095AA4}" srcOrd="5" destOrd="0" presId="urn:microsoft.com/office/officeart/2008/layout/BendingPictureCaptionList"/>
    <dgm:cxn modelId="{45F8A604-BB63-4B30-87F2-8B5E9FD19BB4}" type="presParOf" srcId="{843FCE02-4437-475C-AD69-8D842D737C1F}" destId="{8D1AF517-FC61-4EBF-9F5D-8C917E8EBDF0}" srcOrd="6" destOrd="0" presId="urn:microsoft.com/office/officeart/2008/layout/BendingPictureCaptionList"/>
    <dgm:cxn modelId="{51DEEE82-67A4-422B-8425-C8170B968F3E}" type="presParOf" srcId="{8D1AF517-FC61-4EBF-9F5D-8C917E8EBDF0}" destId="{54AFB8C2-D21A-4F25-BD34-B0630C9E6022}" srcOrd="0" destOrd="0" presId="urn:microsoft.com/office/officeart/2008/layout/BendingPictureCaptionList"/>
    <dgm:cxn modelId="{9459D682-A1C0-4B1C-9691-8129B5F88BE6}" type="presParOf" srcId="{8D1AF517-FC61-4EBF-9F5D-8C917E8EBDF0}" destId="{76ED6D4D-8E03-4442-BEEB-280E9B5D29F5}" srcOrd="1" destOrd="0" presId="urn:microsoft.com/office/officeart/2008/layout/BendingPictureCaptionList"/>
    <dgm:cxn modelId="{7034C44C-9712-41ED-A28A-067022237BD5}" type="presParOf" srcId="{843FCE02-4437-475C-AD69-8D842D737C1F}" destId="{6E1A8849-AB38-4041-8048-274B0EDDCF8F}" srcOrd="7" destOrd="0" presId="urn:microsoft.com/office/officeart/2008/layout/BendingPictureCaptionList"/>
    <dgm:cxn modelId="{8F0A21DF-B9FE-44CB-ADF2-FA8097E2792C}" type="presParOf" srcId="{843FCE02-4437-475C-AD69-8D842D737C1F}" destId="{1FA3C36A-2E9B-4F18-8ADD-EAC43E41A11F}" srcOrd="8" destOrd="0" presId="urn:microsoft.com/office/officeart/2008/layout/BendingPictureCaptionList"/>
    <dgm:cxn modelId="{253470F9-9FE2-48B8-9604-2822912B7C43}" type="presParOf" srcId="{1FA3C36A-2E9B-4F18-8ADD-EAC43E41A11F}" destId="{CB175FEC-27D9-4C29-B2D8-8995B7DB7794}" srcOrd="0" destOrd="0" presId="urn:microsoft.com/office/officeart/2008/layout/BendingPictureCaptionList"/>
    <dgm:cxn modelId="{2887489E-0B2F-4815-AB16-758043FFB877}" type="presParOf" srcId="{1FA3C36A-2E9B-4F18-8ADD-EAC43E41A11F}" destId="{E1F3167A-9B5B-4BD9-8F35-A8973446555B}" srcOrd="1" destOrd="0" presId="urn:microsoft.com/office/officeart/2008/layout/BendingPictureCaptionList"/>
    <dgm:cxn modelId="{CC63489F-483F-496F-A990-694CAFDB9A71}" type="presParOf" srcId="{843FCE02-4437-475C-AD69-8D842D737C1F}" destId="{1A8F6DFF-0C35-4270-ACE7-4A14A837D50F}" srcOrd="9" destOrd="0" presId="urn:microsoft.com/office/officeart/2008/layout/BendingPictureCaptionList"/>
    <dgm:cxn modelId="{4E8AC674-8F69-446A-A5EF-9F95961E107D}" type="presParOf" srcId="{843FCE02-4437-475C-AD69-8D842D737C1F}" destId="{8589187E-D344-46FB-8A9A-D86CEACB98A1}" srcOrd="10" destOrd="0" presId="urn:microsoft.com/office/officeart/2008/layout/BendingPictureCaptionList"/>
    <dgm:cxn modelId="{62FD9790-7918-48BA-8FE9-E76DEAFD0B5B}" type="presParOf" srcId="{8589187E-D344-46FB-8A9A-D86CEACB98A1}" destId="{BFED2F86-E889-4E7F-B3AA-5004743F4B95}" srcOrd="0" destOrd="0" presId="urn:microsoft.com/office/officeart/2008/layout/BendingPictureCaptionList"/>
    <dgm:cxn modelId="{76305960-7B3A-44F1-BE66-85A046AB0ED2}" type="presParOf" srcId="{8589187E-D344-46FB-8A9A-D86CEACB98A1}" destId="{577D011E-59B9-4000-927E-02CCC0EA49ED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CB4109A-89A9-43B9-8E69-4283632C191C}" type="doc">
      <dgm:prSet loTypeId="urn:microsoft.com/office/officeart/2005/8/layout/defaul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D17FB1B-22C7-4DD7-89AD-8C3388650B7D}">
      <dgm:prSet/>
      <dgm:spPr/>
      <dgm:t>
        <a:bodyPr/>
        <a:lstStyle/>
        <a:p>
          <a:r>
            <a:rPr lang="en-US"/>
            <a:t>Population </a:t>
          </a:r>
        </a:p>
      </dgm:t>
    </dgm:pt>
    <dgm:pt modelId="{B855B1D6-042B-4275-9B3C-B88DED28B72B}" type="parTrans" cxnId="{550CC527-40C8-42DE-8C3F-3089CCF4F858}">
      <dgm:prSet/>
      <dgm:spPr/>
      <dgm:t>
        <a:bodyPr/>
        <a:lstStyle/>
        <a:p>
          <a:endParaRPr lang="en-US"/>
        </a:p>
      </dgm:t>
    </dgm:pt>
    <dgm:pt modelId="{E6342CD6-CEFE-4F0D-8C2E-22158F87D7F0}" type="sibTrans" cxnId="{550CC527-40C8-42DE-8C3F-3089CCF4F858}">
      <dgm:prSet/>
      <dgm:spPr/>
      <dgm:t>
        <a:bodyPr/>
        <a:lstStyle/>
        <a:p>
          <a:endParaRPr lang="en-US"/>
        </a:p>
      </dgm:t>
    </dgm:pt>
    <dgm:pt modelId="{48FF20E9-10CD-4EC9-8306-AD4D6D3E04E0}">
      <dgm:prSet/>
      <dgm:spPr/>
      <dgm:t>
        <a:bodyPr/>
        <a:lstStyle/>
        <a:p>
          <a:r>
            <a:rPr lang="en-US" dirty="0"/>
            <a:t>Food Access </a:t>
          </a:r>
        </a:p>
      </dgm:t>
    </dgm:pt>
    <dgm:pt modelId="{123956D6-5552-4CE4-884E-9575DF2C7944}" type="parTrans" cxnId="{42DD3B24-93DA-4D8A-8AFB-737E4127BC2F}">
      <dgm:prSet/>
      <dgm:spPr/>
      <dgm:t>
        <a:bodyPr/>
        <a:lstStyle/>
        <a:p>
          <a:endParaRPr lang="en-US"/>
        </a:p>
      </dgm:t>
    </dgm:pt>
    <dgm:pt modelId="{D4CFE5B1-1085-45B8-A1C5-4E5E748D8690}" type="sibTrans" cxnId="{42DD3B24-93DA-4D8A-8AFB-737E4127BC2F}">
      <dgm:prSet/>
      <dgm:spPr/>
      <dgm:t>
        <a:bodyPr/>
        <a:lstStyle/>
        <a:p>
          <a:endParaRPr lang="en-US"/>
        </a:p>
      </dgm:t>
    </dgm:pt>
    <dgm:pt modelId="{D5151E05-7136-4C02-847B-8E6088B5A002}">
      <dgm:prSet/>
      <dgm:spPr/>
      <dgm:t>
        <a:bodyPr/>
        <a:lstStyle/>
        <a:p>
          <a:r>
            <a:rPr lang="en-US"/>
            <a:t>Economy </a:t>
          </a:r>
        </a:p>
      </dgm:t>
    </dgm:pt>
    <dgm:pt modelId="{24AA53C2-87D8-4492-9BB4-577ABB435614}" type="parTrans" cxnId="{D3B352EE-AAD2-4DD3-991E-0EE1D994AA94}">
      <dgm:prSet/>
      <dgm:spPr/>
      <dgm:t>
        <a:bodyPr/>
        <a:lstStyle/>
        <a:p>
          <a:endParaRPr lang="en-US"/>
        </a:p>
      </dgm:t>
    </dgm:pt>
    <dgm:pt modelId="{DB3D79E1-ED5F-4DCA-A926-DD93FDCB24F8}" type="sibTrans" cxnId="{D3B352EE-AAD2-4DD3-991E-0EE1D994AA94}">
      <dgm:prSet/>
      <dgm:spPr/>
      <dgm:t>
        <a:bodyPr/>
        <a:lstStyle/>
        <a:p>
          <a:endParaRPr lang="en-US"/>
        </a:p>
      </dgm:t>
    </dgm:pt>
    <dgm:pt modelId="{FFAA5704-1C8C-453C-AB95-5235B9BF911F}">
      <dgm:prSet/>
      <dgm:spPr/>
      <dgm:t>
        <a:bodyPr/>
        <a:lstStyle/>
        <a:p>
          <a:r>
            <a:rPr lang="en-US"/>
            <a:t>Housing </a:t>
          </a:r>
        </a:p>
      </dgm:t>
    </dgm:pt>
    <dgm:pt modelId="{7544AB28-8391-4D8F-B904-0DB20122283E}" type="parTrans" cxnId="{500AC2E2-42B6-4740-9AB5-F99F599F29B8}">
      <dgm:prSet/>
      <dgm:spPr/>
      <dgm:t>
        <a:bodyPr/>
        <a:lstStyle/>
        <a:p>
          <a:endParaRPr lang="en-US"/>
        </a:p>
      </dgm:t>
    </dgm:pt>
    <dgm:pt modelId="{42548A52-851C-41B2-8980-941D67294D32}" type="sibTrans" cxnId="{500AC2E2-42B6-4740-9AB5-F99F599F29B8}">
      <dgm:prSet/>
      <dgm:spPr/>
      <dgm:t>
        <a:bodyPr/>
        <a:lstStyle/>
        <a:p>
          <a:endParaRPr lang="en-US"/>
        </a:p>
      </dgm:t>
    </dgm:pt>
    <dgm:pt modelId="{11131989-7C76-45C0-8AFD-19C366F769D5}">
      <dgm:prSet/>
      <dgm:spPr/>
      <dgm:t>
        <a:bodyPr/>
        <a:lstStyle/>
        <a:p>
          <a:r>
            <a:rPr lang="en-US"/>
            <a:t>Pollution </a:t>
          </a:r>
        </a:p>
      </dgm:t>
    </dgm:pt>
    <dgm:pt modelId="{65C6D54A-194B-4BFC-8EED-C4B231CC3003}" type="parTrans" cxnId="{D1EA58D0-20F8-4D0C-9FF6-EA2A8CE67A7C}">
      <dgm:prSet/>
      <dgm:spPr/>
      <dgm:t>
        <a:bodyPr/>
        <a:lstStyle/>
        <a:p>
          <a:endParaRPr lang="en-US"/>
        </a:p>
      </dgm:t>
    </dgm:pt>
    <dgm:pt modelId="{BA99516D-EC45-4683-A334-4CF1A6844CEC}" type="sibTrans" cxnId="{D1EA58D0-20F8-4D0C-9FF6-EA2A8CE67A7C}">
      <dgm:prSet/>
      <dgm:spPr/>
      <dgm:t>
        <a:bodyPr/>
        <a:lstStyle/>
        <a:p>
          <a:endParaRPr lang="en-US"/>
        </a:p>
      </dgm:t>
    </dgm:pt>
    <dgm:pt modelId="{F58BC3D3-C26F-4F9B-B514-70849A3016FF}">
      <dgm:prSet/>
      <dgm:spPr/>
      <dgm:t>
        <a:bodyPr/>
        <a:lstStyle/>
        <a:p>
          <a:r>
            <a:rPr lang="en-US"/>
            <a:t>Health care access and use</a:t>
          </a:r>
        </a:p>
      </dgm:t>
    </dgm:pt>
    <dgm:pt modelId="{89111538-7C61-4E54-8760-9AFE9CFB0E59}" type="parTrans" cxnId="{7237D31D-48C9-4308-853E-51501563A86B}">
      <dgm:prSet/>
      <dgm:spPr/>
      <dgm:t>
        <a:bodyPr/>
        <a:lstStyle/>
        <a:p>
          <a:endParaRPr lang="en-US"/>
        </a:p>
      </dgm:t>
    </dgm:pt>
    <dgm:pt modelId="{D9CA14B0-6786-4128-9D79-F3582E72EF69}" type="sibTrans" cxnId="{7237D31D-48C9-4308-853E-51501563A86B}">
      <dgm:prSet/>
      <dgm:spPr/>
      <dgm:t>
        <a:bodyPr/>
        <a:lstStyle/>
        <a:p>
          <a:endParaRPr lang="en-US"/>
        </a:p>
      </dgm:t>
    </dgm:pt>
    <dgm:pt modelId="{A5C0606B-6BA5-453D-8F11-F6EE573D5259}">
      <dgm:prSet/>
      <dgm:spPr/>
      <dgm:t>
        <a:bodyPr/>
        <a:lstStyle/>
        <a:p>
          <a:r>
            <a:rPr lang="en-US"/>
            <a:t>Diabetes </a:t>
          </a:r>
        </a:p>
      </dgm:t>
    </dgm:pt>
    <dgm:pt modelId="{8D5BF7BA-4AFF-40E4-8B14-9E810BF4FC9F}" type="parTrans" cxnId="{B7D34535-9FAF-4F2D-AA21-8FAD321C5965}">
      <dgm:prSet/>
      <dgm:spPr/>
      <dgm:t>
        <a:bodyPr/>
        <a:lstStyle/>
        <a:p>
          <a:endParaRPr lang="en-US"/>
        </a:p>
      </dgm:t>
    </dgm:pt>
    <dgm:pt modelId="{5B690EB3-74A2-441B-8064-D2EF0CF12CAF}" type="sibTrans" cxnId="{B7D34535-9FAF-4F2D-AA21-8FAD321C5965}">
      <dgm:prSet/>
      <dgm:spPr/>
      <dgm:t>
        <a:bodyPr/>
        <a:lstStyle/>
        <a:p>
          <a:endParaRPr lang="en-US"/>
        </a:p>
      </dgm:t>
    </dgm:pt>
    <dgm:pt modelId="{BB30DB3A-4FD4-423F-84B9-B0989548BCA3}">
      <dgm:prSet/>
      <dgm:spPr/>
      <dgm:t>
        <a:bodyPr/>
        <a:lstStyle/>
        <a:p>
          <a:r>
            <a:rPr lang="en-US"/>
            <a:t>Hypertension </a:t>
          </a:r>
        </a:p>
      </dgm:t>
    </dgm:pt>
    <dgm:pt modelId="{7EE63202-0EBD-4562-AB41-48547508BEE1}" type="parTrans" cxnId="{FC695DB5-3F61-40A9-BD59-AAE691BB33E8}">
      <dgm:prSet/>
      <dgm:spPr/>
      <dgm:t>
        <a:bodyPr/>
        <a:lstStyle/>
        <a:p>
          <a:endParaRPr lang="en-US"/>
        </a:p>
      </dgm:t>
    </dgm:pt>
    <dgm:pt modelId="{F09334B2-FB07-4EBB-ABA8-4B0D7F3B38B1}" type="sibTrans" cxnId="{FC695DB5-3F61-40A9-BD59-AAE691BB33E8}">
      <dgm:prSet/>
      <dgm:spPr/>
      <dgm:t>
        <a:bodyPr/>
        <a:lstStyle/>
        <a:p>
          <a:endParaRPr lang="en-US"/>
        </a:p>
      </dgm:t>
    </dgm:pt>
    <dgm:pt modelId="{EAC6361F-A038-4174-8B0B-984AAC1D16A1}">
      <dgm:prSet/>
      <dgm:spPr/>
      <dgm:t>
        <a:bodyPr/>
        <a:lstStyle/>
        <a:p>
          <a:r>
            <a:rPr lang="en-US"/>
            <a:t>BMI </a:t>
          </a:r>
        </a:p>
      </dgm:t>
    </dgm:pt>
    <dgm:pt modelId="{E83924BE-AAA1-4F41-81AE-7F0761527E79}" type="parTrans" cxnId="{DAF06FA0-7200-455E-8EDC-E054DA8CA6BC}">
      <dgm:prSet/>
      <dgm:spPr/>
      <dgm:t>
        <a:bodyPr/>
        <a:lstStyle/>
        <a:p>
          <a:endParaRPr lang="en-US"/>
        </a:p>
      </dgm:t>
    </dgm:pt>
    <dgm:pt modelId="{0897BD12-40BC-4940-9ADC-9E47253C7086}" type="sibTrans" cxnId="{DAF06FA0-7200-455E-8EDC-E054DA8CA6BC}">
      <dgm:prSet/>
      <dgm:spPr/>
      <dgm:t>
        <a:bodyPr/>
        <a:lstStyle/>
        <a:p>
          <a:endParaRPr lang="en-US"/>
        </a:p>
      </dgm:t>
    </dgm:pt>
    <dgm:pt modelId="{4C59D2F5-DAE1-469A-8E71-88B7C9DF1CFF}">
      <dgm:prSet/>
      <dgm:spPr/>
      <dgm:t>
        <a:bodyPr/>
        <a:lstStyle/>
        <a:p>
          <a:r>
            <a:rPr lang="en-US"/>
            <a:t>Risk Engine (Prevent Risk Engine)</a:t>
          </a:r>
        </a:p>
      </dgm:t>
    </dgm:pt>
    <dgm:pt modelId="{52C16D9A-010D-445C-BC94-489DB6832883}" type="parTrans" cxnId="{6A3E952F-348A-4F86-A838-55BEB704FF5A}">
      <dgm:prSet/>
      <dgm:spPr/>
      <dgm:t>
        <a:bodyPr/>
        <a:lstStyle/>
        <a:p>
          <a:endParaRPr lang="en-US"/>
        </a:p>
      </dgm:t>
    </dgm:pt>
    <dgm:pt modelId="{89FB6936-80A2-490C-BE61-F4C6019AAC51}" type="sibTrans" cxnId="{6A3E952F-348A-4F86-A838-55BEB704FF5A}">
      <dgm:prSet/>
      <dgm:spPr/>
      <dgm:t>
        <a:bodyPr/>
        <a:lstStyle/>
        <a:p>
          <a:endParaRPr lang="en-US"/>
        </a:p>
      </dgm:t>
    </dgm:pt>
    <dgm:pt modelId="{683A3C15-0CCF-49B8-95F9-98ADFD17EB5A}" type="pres">
      <dgm:prSet presAssocID="{ACB4109A-89A9-43B9-8E69-4283632C191C}" presName="diagram" presStyleCnt="0">
        <dgm:presLayoutVars>
          <dgm:dir/>
          <dgm:resizeHandles val="exact"/>
        </dgm:presLayoutVars>
      </dgm:prSet>
      <dgm:spPr/>
    </dgm:pt>
    <dgm:pt modelId="{37F5B77E-035C-482D-8B02-72F97D3DA949}" type="pres">
      <dgm:prSet presAssocID="{1D17FB1B-22C7-4DD7-89AD-8C3388650B7D}" presName="node" presStyleLbl="node1" presStyleIdx="0" presStyleCnt="10">
        <dgm:presLayoutVars>
          <dgm:bulletEnabled val="1"/>
        </dgm:presLayoutVars>
      </dgm:prSet>
      <dgm:spPr/>
    </dgm:pt>
    <dgm:pt modelId="{1ADB1B1F-66BA-484D-86C0-20D291326786}" type="pres">
      <dgm:prSet presAssocID="{E6342CD6-CEFE-4F0D-8C2E-22158F87D7F0}" presName="sibTrans" presStyleCnt="0"/>
      <dgm:spPr/>
    </dgm:pt>
    <dgm:pt modelId="{9D50C129-434C-40C4-96D2-CBCD8F52E550}" type="pres">
      <dgm:prSet presAssocID="{48FF20E9-10CD-4EC9-8306-AD4D6D3E04E0}" presName="node" presStyleLbl="node1" presStyleIdx="1" presStyleCnt="10">
        <dgm:presLayoutVars>
          <dgm:bulletEnabled val="1"/>
        </dgm:presLayoutVars>
      </dgm:prSet>
      <dgm:spPr/>
    </dgm:pt>
    <dgm:pt modelId="{A6EE81DA-3C25-43C4-AA1B-2BCED0114FCF}" type="pres">
      <dgm:prSet presAssocID="{D4CFE5B1-1085-45B8-A1C5-4E5E748D8690}" presName="sibTrans" presStyleCnt="0"/>
      <dgm:spPr/>
    </dgm:pt>
    <dgm:pt modelId="{988A11E7-743E-4F40-9D7D-28A9FCD4F49C}" type="pres">
      <dgm:prSet presAssocID="{D5151E05-7136-4C02-847B-8E6088B5A002}" presName="node" presStyleLbl="node1" presStyleIdx="2" presStyleCnt="10">
        <dgm:presLayoutVars>
          <dgm:bulletEnabled val="1"/>
        </dgm:presLayoutVars>
      </dgm:prSet>
      <dgm:spPr/>
    </dgm:pt>
    <dgm:pt modelId="{5AB5BDDC-2CC3-43CE-B197-78BC524111C0}" type="pres">
      <dgm:prSet presAssocID="{DB3D79E1-ED5F-4DCA-A926-DD93FDCB24F8}" presName="sibTrans" presStyleCnt="0"/>
      <dgm:spPr/>
    </dgm:pt>
    <dgm:pt modelId="{EF31366D-84D1-4BD7-AFA2-4AA3020A58FE}" type="pres">
      <dgm:prSet presAssocID="{FFAA5704-1C8C-453C-AB95-5235B9BF911F}" presName="node" presStyleLbl="node1" presStyleIdx="3" presStyleCnt="10">
        <dgm:presLayoutVars>
          <dgm:bulletEnabled val="1"/>
        </dgm:presLayoutVars>
      </dgm:prSet>
      <dgm:spPr/>
    </dgm:pt>
    <dgm:pt modelId="{18982DC9-7652-4DFC-B202-5299A53DA49A}" type="pres">
      <dgm:prSet presAssocID="{42548A52-851C-41B2-8980-941D67294D32}" presName="sibTrans" presStyleCnt="0"/>
      <dgm:spPr/>
    </dgm:pt>
    <dgm:pt modelId="{3F4D16EB-B165-4F8B-AAC9-6D8329BCBBBE}" type="pres">
      <dgm:prSet presAssocID="{11131989-7C76-45C0-8AFD-19C366F769D5}" presName="node" presStyleLbl="node1" presStyleIdx="4" presStyleCnt="10">
        <dgm:presLayoutVars>
          <dgm:bulletEnabled val="1"/>
        </dgm:presLayoutVars>
      </dgm:prSet>
      <dgm:spPr/>
    </dgm:pt>
    <dgm:pt modelId="{58D79046-6CC7-419B-B0F2-77E3270D4D97}" type="pres">
      <dgm:prSet presAssocID="{BA99516D-EC45-4683-A334-4CF1A6844CEC}" presName="sibTrans" presStyleCnt="0"/>
      <dgm:spPr/>
    </dgm:pt>
    <dgm:pt modelId="{82DDF313-86E8-472A-9FF5-FD3C370B823F}" type="pres">
      <dgm:prSet presAssocID="{F58BC3D3-C26F-4F9B-B514-70849A3016FF}" presName="node" presStyleLbl="node1" presStyleIdx="5" presStyleCnt="10">
        <dgm:presLayoutVars>
          <dgm:bulletEnabled val="1"/>
        </dgm:presLayoutVars>
      </dgm:prSet>
      <dgm:spPr/>
    </dgm:pt>
    <dgm:pt modelId="{69B978F3-6730-4873-9603-0E9CD8B688E0}" type="pres">
      <dgm:prSet presAssocID="{D9CA14B0-6786-4128-9D79-F3582E72EF69}" presName="sibTrans" presStyleCnt="0"/>
      <dgm:spPr/>
    </dgm:pt>
    <dgm:pt modelId="{95733634-FA5D-45E4-964D-824D35D255CF}" type="pres">
      <dgm:prSet presAssocID="{A5C0606B-6BA5-453D-8F11-F6EE573D5259}" presName="node" presStyleLbl="node1" presStyleIdx="6" presStyleCnt="10">
        <dgm:presLayoutVars>
          <dgm:bulletEnabled val="1"/>
        </dgm:presLayoutVars>
      </dgm:prSet>
      <dgm:spPr/>
    </dgm:pt>
    <dgm:pt modelId="{ADD48A3B-5679-4A3E-AEBF-653348A984F1}" type="pres">
      <dgm:prSet presAssocID="{5B690EB3-74A2-441B-8064-D2EF0CF12CAF}" presName="sibTrans" presStyleCnt="0"/>
      <dgm:spPr/>
    </dgm:pt>
    <dgm:pt modelId="{209B7C39-F689-43B2-A6C3-485870F53FBA}" type="pres">
      <dgm:prSet presAssocID="{BB30DB3A-4FD4-423F-84B9-B0989548BCA3}" presName="node" presStyleLbl="node1" presStyleIdx="7" presStyleCnt="10">
        <dgm:presLayoutVars>
          <dgm:bulletEnabled val="1"/>
        </dgm:presLayoutVars>
      </dgm:prSet>
      <dgm:spPr/>
    </dgm:pt>
    <dgm:pt modelId="{E4F95ED4-0CE9-4A27-B351-1A3444351E42}" type="pres">
      <dgm:prSet presAssocID="{F09334B2-FB07-4EBB-ABA8-4B0D7F3B38B1}" presName="sibTrans" presStyleCnt="0"/>
      <dgm:spPr/>
    </dgm:pt>
    <dgm:pt modelId="{007EA12E-8EAE-4C2A-A07B-23518DB6A61D}" type="pres">
      <dgm:prSet presAssocID="{EAC6361F-A038-4174-8B0B-984AAC1D16A1}" presName="node" presStyleLbl="node1" presStyleIdx="8" presStyleCnt="10">
        <dgm:presLayoutVars>
          <dgm:bulletEnabled val="1"/>
        </dgm:presLayoutVars>
      </dgm:prSet>
      <dgm:spPr/>
    </dgm:pt>
    <dgm:pt modelId="{3AF655FF-3E6E-4112-9974-F8F625A4D7DF}" type="pres">
      <dgm:prSet presAssocID="{0897BD12-40BC-4940-9ADC-9E47253C7086}" presName="sibTrans" presStyleCnt="0"/>
      <dgm:spPr/>
    </dgm:pt>
    <dgm:pt modelId="{770AE6F0-6C0D-4CAE-BB5B-9253B8B7FACD}" type="pres">
      <dgm:prSet presAssocID="{4C59D2F5-DAE1-469A-8E71-88B7C9DF1CFF}" presName="node" presStyleLbl="node1" presStyleIdx="9" presStyleCnt="10">
        <dgm:presLayoutVars>
          <dgm:bulletEnabled val="1"/>
        </dgm:presLayoutVars>
      </dgm:prSet>
      <dgm:spPr/>
    </dgm:pt>
  </dgm:ptLst>
  <dgm:cxnLst>
    <dgm:cxn modelId="{A67BF008-C6C2-436C-AB27-BA821397C2DE}" type="presOf" srcId="{D5151E05-7136-4C02-847B-8E6088B5A002}" destId="{988A11E7-743E-4F40-9D7D-28A9FCD4F49C}" srcOrd="0" destOrd="0" presId="urn:microsoft.com/office/officeart/2005/8/layout/default"/>
    <dgm:cxn modelId="{7237D31D-48C9-4308-853E-51501563A86B}" srcId="{ACB4109A-89A9-43B9-8E69-4283632C191C}" destId="{F58BC3D3-C26F-4F9B-B514-70849A3016FF}" srcOrd="5" destOrd="0" parTransId="{89111538-7C61-4E54-8760-9AFE9CFB0E59}" sibTransId="{D9CA14B0-6786-4128-9D79-F3582E72EF69}"/>
    <dgm:cxn modelId="{42DD3B24-93DA-4D8A-8AFB-737E4127BC2F}" srcId="{ACB4109A-89A9-43B9-8E69-4283632C191C}" destId="{48FF20E9-10CD-4EC9-8306-AD4D6D3E04E0}" srcOrd="1" destOrd="0" parTransId="{123956D6-5552-4CE4-884E-9575DF2C7944}" sibTransId="{D4CFE5B1-1085-45B8-A1C5-4E5E748D8690}"/>
    <dgm:cxn modelId="{32D3ED26-C168-4100-868D-F1EE92891C1B}" type="presOf" srcId="{48FF20E9-10CD-4EC9-8306-AD4D6D3E04E0}" destId="{9D50C129-434C-40C4-96D2-CBCD8F52E550}" srcOrd="0" destOrd="0" presId="urn:microsoft.com/office/officeart/2005/8/layout/default"/>
    <dgm:cxn modelId="{550CC527-40C8-42DE-8C3F-3089CCF4F858}" srcId="{ACB4109A-89A9-43B9-8E69-4283632C191C}" destId="{1D17FB1B-22C7-4DD7-89AD-8C3388650B7D}" srcOrd="0" destOrd="0" parTransId="{B855B1D6-042B-4275-9B3C-B88DED28B72B}" sibTransId="{E6342CD6-CEFE-4F0D-8C2E-22158F87D7F0}"/>
    <dgm:cxn modelId="{6A3E952F-348A-4F86-A838-55BEB704FF5A}" srcId="{ACB4109A-89A9-43B9-8E69-4283632C191C}" destId="{4C59D2F5-DAE1-469A-8E71-88B7C9DF1CFF}" srcOrd="9" destOrd="0" parTransId="{52C16D9A-010D-445C-BC94-489DB6832883}" sibTransId="{89FB6936-80A2-490C-BE61-F4C6019AAC51}"/>
    <dgm:cxn modelId="{B7D34535-9FAF-4F2D-AA21-8FAD321C5965}" srcId="{ACB4109A-89A9-43B9-8E69-4283632C191C}" destId="{A5C0606B-6BA5-453D-8F11-F6EE573D5259}" srcOrd="6" destOrd="0" parTransId="{8D5BF7BA-4AFF-40E4-8B14-9E810BF4FC9F}" sibTransId="{5B690EB3-74A2-441B-8064-D2EF0CF12CAF}"/>
    <dgm:cxn modelId="{673B3856-B445-480F-A6C0-1AFB78F2DA44}" type="presOf" srcId="{4C59D2F5-DAE1-469A-8E71-88B7C9DF1CFF}" destId="{770AE6F0-6C0D-4CAE-BB5B-9253B8B7FACD}" srcOrd="0" destOrd="0" presId="urn:microsoft.com/office/officeart/2005/8/layout/default"/>
    <dgm:cxn modelId="{E3E42788-E8BC-4CB0-B272-9AE73C969820}" type="presOf" srcId="{BB30DB3A-4FD4-423F-84B9-B0989548BCA3}" destId="{209B7C39-F689-43B2-A6C3-485870F53FBA}" srcOrd="0" destOrd="0" presId="urn:microsoft.com/office/officeart/2005/8/layout/default"/>
    <dgm:cxn modelId="{04D4D28F-3587-49FA-A88E-722B99BD6D76}" type="presOf" srcId="{1D17FB1B-22C7-4DD7-89AD-8C3388650B7D}" destId="{37F5B77E-035C-482D-8B02-72F97D3DA949}" srcOrd="0" destOrd="0" presId="urn:microsoft.com/office/officeart/2005/8/layout/default"/>
    <dgm:cxn modelId="{BA8F489F-5CCC-4B28-892B-D4EDFA31C3DB}" type="presOf" srcId="{F58BC3D3-C26F-4F9B-B514-70849A3016FF}" destId="{82DDF313-86E8-472A-9FF5-FD3C370B823F}" srcOrd="0" destOrd="0" presId="urn:microsoft.com/office/officeart/2005/8/layout/default"/>
    <dgm:cxn modelId="{DAF06FA0-7200-455E-8EDC-E054DA8CA6BC}" srcId="{ACB4109A-89A9-43B9-8E69-4283632C191C}" destId="{EAC6361F-A038-4174-8B0B-984AAC1D16A1}" srcOrd="8" destOrd="0" parTransId="{E83924BE-AAA1-4F41-81AE-7F0761527E79}" sibTransId="{0897BD12-40BC-4940-9ADC-9E47253C7086}"/>
    <dgm:cxn modelId="{C68A50B0-1B41-4068-9C24-674E1850A776}" type="presOf" srcId="{FFAA5704-1C8C-453C-AB95-5235B9BF911F}" destId="{EF31366D-84D1-4BD7-AFA2-4AA3020A58FE}" srcOrd="0" destOrd="0" presId="urn:microsoft.com/office/officeart/2005/8/layout/default"/>
    <dgm:cxn modelId="{FC695DB5-3F61-40A9-BD59-AAE691BB33E8}" srcId="{ACB4109A-89A9-43B9-8E69-4283632C191C}" destId="{BB30DB3A-4FD4-423F-84B9-B0989548BCA3}" srcOrd="7" destOrd="0" parTransId="{7EE63202-0EBD-4562-AB41-48547508BEE1}" sibTransId="{F09334B2-FB07-4EBB-ABA8-4B0D7F3B38B1}"/>
    <dgm:cxn modelId="{5F8AB6B6-4D41-4E32-B513-4F28261D6244}" type="presOf" srcId="{11131989-7C76-45C0-8AFD-19C366F769D5}" destId="{3F4D16EB-B165-4F8B-AAC9-6D8329BCBBBE}" srcOrd="0" destOrd="0" presId="urn:microsoft.com/office/officeart/2005/8/layout/default"/>
    <dgm:cxn modelId="{D1EA58D0-20F8-4D0C-9FF6-EA2A8CE67A7C}" srcId="{ACB4109A-89A9-43B9-8E69-4283632C191C}" destId="{11131989-7C76-45C0-8AFD-19C366F769D5}" srcOrd="4" destOrd="0" parTransId="{65C6D54A-194B-4BFC-8EED-C4B231CC3003}" sibTransId="{BA99516D-EC45-4683-A334-4CF1A6844CEC}"/>
    <dgm:cxn modelId="{DC295BD3-5A71-411B-8EA9-64D5FAAA3ACC}" type="presOf" srcId="{ACB4109A-89A9-43B9-8E69-4283632C191C}" destId="{683A3C15-0CCF-49B8-95F9-98ADFD17EB5A}" srcOrd="0" destOrd="0" presId="urn:microsoft.com/office/officeart/2005/8/layout/default"/>
    <dgm:cxn modelId="{4F504FE0-1DE2-45D5-BA6C-6BDC8ED268CA}" type="presOf" srcId="{A5C0606B-6BA5-453D-8F11-F6EE573D5259}" destId="{95733634-FA5D-45E4-964D-824D35D255CF}" srcOrd="0" destOrd="0" presId="urn:microsoft.com/office/officeart/2005/8/layout/default"/>
    <dgm:cxn modelId="{500AC2E2-42B6-4740-9AB5-F99F599F29B8}" srcId="{ACB4109A-89A9-43B9-8E69-4283632C191C}" destId="{FFAA5704-1C8C-453C-AB95-5235B9BF911F}" srcOrd="3" destOrd="0" parTransId="{7544AB28-8391-4D8F-B904-0DB20122283E}" sibTransId="{42548A52-851C-41B2-8980-941D67294D32}"/>
    <dgm:cxn modelId="{ECDC08E9-6B42-45A3-A8C5-CC3E9F845E2E}" type="presOf" srcId="{EAC6361F-A038-4174-8B0B-984AAC1D16A1}" destId="{007EA12E-8EAE-4C2A-A07B-23518DB6A61D}" srcOrd="0" destOrd="0" presId="urn:microsoft.com/office/officeart/2005/8/layout/default"/>
    <dgm:cxn modelId="{D3B352EE-AAD2-4DD3-991E-0EE1D994AA94}" srcId="{ACB4109A-89A9-43B9-8E69-4283632C191C}" destId="{D5151E05-7136-4C02-847B-8E6088B5A002}" srcOrd="2" destOrd="0" parTransId="{24AA53C2-87D8-4492-9BB4-577ABB435614}" sibTransId="{DB3D79E1-ED5F-4DCA-A926-DD93FDCB24F8}"/>
    <dgm:cxn modelId="{53DF8030-03F2-4961-927B-4954DD50DCB4}" type="presParOf" srcId="{683A3C15-0CCF-49B8-95F9-98ADFD17EB5A}" destId="{37F5B77E-035C-482D-8B02-72F97D3DA949}" srcOrd="0" destOrd="0" presId="urn:microsoft.com/office/officeart/2005/8/layout/default"/>
    <dgm:cxn modelId="{0263CC0D-DB40-4862-9A43-C3903C4B2239}" type="presParOf" srcId="{683A3C15-0CCF-49B8-95F9-98ADFD17EB5A}" destId="{1ADB1B1F-66BA-484D-86C0-20D291326786}" srcOrd="1" destOrd="0" presId="urn:microsoft.com/office/officeart/2005/8/layout/default"/>
    <dgm:cxn modelId="{D1CC1AC9-2B34-4828-AA57-7A5DD317A0FD}" type="presParOf" srcId="{683A3C15-0CCF-49B8-95F9-98ADFD17EB5A}" destId="{9D50C129-434C-40C4-96D2-CBCD8F52E550}" srcOrd="2" destOrd="0" presId="urn:microsoft.com/office/officeart/2005/8/layout/default"/>
    <dgm:cxn modelId="{DED52C9F-67A0-4725-9600-89047D428211}" type="presParOf" srcId="{683A3C15-0CCF-49B8-95F9-98ADFD17EB5A}" destId="{A6EE81DA-3C25-43C4-AA1B-2BCED0114FCF}" srcOrd="3" destOrd="0" presId="urn:microsoft.com/office/officeart/2005/8/layout/default"/>
    <dgm:cxn modelId="{DF0DA496-DA24-4D4E-AF32-39BCBA9928EA}" type="presParOf" srcId="{683A3C15-0CCF-49B8-95F9-98ADFD17EB5A}" destId="{988A11E7-743E-4F40-9D7D-28A9FCD4F49C}" srcOrd="4" destOrd="0" presId="urn:microsoft.com/office/officeart/2005/8/layout/default"/>
    <dgm:cxn modelId="{EDC41DA7-E383-4289-942D-F0BABCC96A07}" type="presParOf" srcId="{683A3C15-0CCF-49B8-95F9-98ADFD17EB5A}" destId="{5AB5BDDC-2CC3-43CE-B197-78BC524111C0}" srcOrd="5" destOrd="0" presId="urn:microsoft.com/office/officeart/2005/8/layout/default"/>
    <dgm:cxn modelId="{2CBA9CD2-5040-4F4A-A4E9-F31F065EA41F}" type="presParOf" srcId="{683A3C15-0CCF-49B8-95F9-98ADFD17EB5A}" destId="{EF31366D-84D1-4BD7-AFA2-4AA3020A58FE}" srcOrd="6" destOrd="0" presId="urn:microsoft.com/office/officeart/2005/8/layout/default"/>
    <dgm:cxn modelId="{49613AF0-2F19-4341-ACC3-6C963C2F1FC9}" type="presParOf" srcId="{683A3C15-0CCF-49B8-95F9-98ADFD17EB5A}" destId="{18982DC9-7652-4DFC-B202-5299A53DA49A}" srcOrd="7" destOrd="0" presId="urn:microsoft.com/office/officeart/2005/8/layout/default"/>
    <dgm:cxn modelId="{1695D470-2497-4888-ACCF-939671CACEC7}" type="presParOf" srcId="{683A3C15-0CCF-49B8-95F9-98ADFD17EB5A}" destId="{3F4D16EB-B165-4F8B-AAC9-6D8329BCBBBE}" srcOrd="8" destOrd="0" presId="urn:microsoft.com/office/officeart/2005/8/layout/default"/>
    <dgm:cxn modelId="{A63F183E-FB4B-41EA-B164-53F279AAB124}" type="presParOf" srcId="{683A3C15-0CCF-49B8-95F9-98ADFD17EB5A}" destId="{58D79046-6CC7-419B-B0F2-77E3270D4D97}" srcOrd="9" destOrd="0" presId="urn:microsoft.com/office/officeart/2005/8/layout/default"/>
    <dgm:cxn modelId="{79A6E2A7-B641-4355-975B-594142BDD18A}" type="presParOf" srcId="{683A3C15-0CCF-49B8-95F9-98ADFD17EB5A}" destId="{82DDF313-86E8-472A-9FF5-FD3C370B823F}" srcOrd="10" destOrd="0" presId="urn:microsoft.com/office/officeart/2005/8/layout/default"/>
    <dgm:cxn modelId="{51F704B7-EEB5-4184-8228-02E1816206E7}" type="presParOf" srcId="{683A3C15-0CCF-49B8-95F9-98ADFD17EB5A}" destId="{69B978F3-6730-4873-9603-0E9CD8B688E0}" srcOrd="11" destOrd="0" presId="urn:microsoft.com/office/officeart/2005/8/layout/default"/>
    <dgm:cxn modelId="{747CEC62-B86E-447E-9C58-6DA0FEAC98FA}" type="presParOf" srcId="{683A3C15-0CCF-49B8-95F9-98ADFD17EB5A}" destId="{95733634-FA5D-45E4-964D-824D35D255CF}" srcOrd="12" destOrd="0" presId="urn:microsoft.com/office/officeart/2005/8/layout/default"/>
    <dgm:cxn modelId="{1C4FB83A-4DC8-4BBA-9AA8-915F771C83EB}" type="presParOf" srcId="{683A3C15-0CCF-49B8-95F9-98ADFD17EB5A}" destId="{ADD48A3B-5679-4A3E-AEBF-653348A984F1}" srcOrd="13" destOrd="0" presId="urn:microsoft.com/office/officeart/2005/8/layout/default"/>
    <dgm:cxn modelId="{DACE8052-AB2B-490D-AB67-4DF0544007F0}" type="presParOf" srcId="{683A3C15-0CCF-49B8-95F9-98ADFD17EB5A}" destId="{209B7C39-F689-43B2-A6C3-485870F53FBA}" srcOrd="14" destOrd="0" presId="urn:microsoft.com/office/officeart/2005/8/layout/default"/>
    <dgm:cxn modelId="{A18125FA-9440-40B6-97E3-34C6BD95E5A7}" type="presParOf" srcId="{683A3C15-0CCF-49B8-95F9-98ADFD17EB5A}" destId="{E4F95ED4-0CE9-4A27-B351-1A3444351E42}" srcOrd="15" destOrd="0" presId="urn:microsoft.com/office/officeart/2005/8/layout/default"/>
    <dgm:cxn modelId="{CB108466-203C-457D-B12D-79DD76ACB1B2}" type="presParOf" srcId="{683A3C15-0CCF-49B8-95F9-98ADFD17EB5A}" destId="{007EA12E-8EAE-4C2A-A07B-23518DB6A61D}" srcOrd="16" destOrd="0" presId="urn:microsoft.com/office/officeart/2005/8/layout/default"/>
    <dgm:cxn modelId="{66600F5C-9441-48FE-98F6-F64647DDDEC8}" type="presParOf" srcId="{683A3C15-0CCF-49B8-95F9-98ADFD17EB5A}" destId="{3AF655FF-3E6E-4112-9974-F8F625A4D7DF}" srcOrd="17" destOrd="0" presId="urn:microsoft.com/office/officeart/2005/8/layout/default"/>
    <dgm:cxn modelId="{769CF1B8-B4ED-4F7D-AA3F-FDBB7717C576}" type="presParOf" srcId="{683A3C15-0CCF-49B8-95F9-98ADFD17EB5A}" destId="{770AE6F0-6C0D-4CAE-BB5B-9253B8B7FACD}" srcOrd="1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06DCE69-08E1-4201-956F-208104CE91D2}" type="doc">
      <dgm:prSet loTypeId="urn:microsoft.com/office/officeart/2005/8/layout/list1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EF636E9-5282-4A2D-A318-293F058293BF}">
      <dgm:prSet/>
      <dgm:spPr/>
      <dgm:t>
        <a:bodyPr/>
        <a:lstStyle/>
        <a:p>
          <a:r>
            <a:rPr lang="en-US" dirty="0"/>
            <a:t>Calculate the risk of CVD using three risk factors:</a:t>
          </a:r>
        </a:p>
      </dgm:t>
    </dgm:pt>
    <dgm:pt modelId="{1AA887FD-90ED-443C-A530-9DF42858A51C}" type="parTrans" cxnId="{BE859FD2-398A-4C2E-BAF9-4CC54DC7CEE3}">
      <dgm:prSet/>
      <dgm:spPr/>
      <dgm:t>
        <a:bodyPr/>
        <a:lstStyle/>
        <a:p>
          <a:endParaRPr lang="en-US"/>
        </a:p>
      </dgm:t>
    </dgm:pt>
    <dgm:pt modelId="{F9768952-CF98-4B32-9BF5-37B8B9E0AE7A}" type="sibTrans" cxnId="{BE859FD2-398A-4C2E-BAF9-4CC54DC7CEE3}">
      <dgm:prSet/>
      <dgm:spPr/>
      <dgm:t>
        <a:bodyPr/>
        <a:lstStyle/>
        <a:p>
          <a:endParaRPr lang="en-US"/>
        </a:p>
      </dgm:t>
    </dgm:pt>
    <dgm:pt modelId="{E3349DC0-BFAF-4F75-B6F4-CD8E75106D7B}">
      <dgm:prSet/>
      <dgm:spPr/>
      <dgm:t>
        <a:bodyPr/>
        <a:lstStyle/>
        <a:p>
          <a:r>
            <a:rPr lang="en-US"/>
            <a:t>Diabetes </a:t>
          </a:r>
        </a:p>
      </dgm:t>
    </dgm:pt>
    <dgm:pt modelId="{C69013EC-A075-4C19-BC91-4DD64D351544}" type="parTrans" cxnId="{75A87F23-CAED-451D-BACE-11CEE8038BC5}">
      <dgm:prSet/>
      <dgm:spPr/>
      <dgm:t>
        <a:bodyPr/>
        <a:lstStyle/>
        <a:p>
          <a:endParaRPr lang="en-US"/>
        </a:p>
      </dgm:t>
    </dgm:pt>
    <dgm:pt modelId="{4B09F19A-44C4-4809-974E-F24D2E79AA15}" type="sibTrans" cxnId="{75A87F23-CAED-451D-BACE-11CEE8038BC5}">
      <dgm:prSet/>
      <dgm:spPr/>
      <dgm:t>
        <a:bodyPr/>
        <a:lstStyle/>
        <a:p>
          <a:endParaRPr lang="en-US"/>
        </a:p>
      </dgm:t>
    </dgm:pt>
    <dgm:pt modelId="{582D2F06-C2AC-4B00-A850-451AA779DACF}">
      <dgm:prSet/>
      <dgm:spPr/>
      <dgm:t>
        <a:bodyPr/>
        <a:lstStyle/>
        <a:p>
          <a:r>
            <a:rPr lang="en-US"/>
            <a:t>Hypertension </a:t>
          </a:r>
        </a:p>
      </dgm:t>
    </dgm:pt>
    <dgm:pt modelId="{5B4CE6D4-4394-40D8-AD74-B938AAE702B2}" type="parTrans" cxnId="{87C8FA21-C2FB-493B-879B-EEA1F041BB18}">
      <dgm:prSet/>
      <dgm:spPr/>
      <dgm:t>
        <a:bodyPr/>
        <a:lstStyle/>
        <a:p>
          <a:endParaRPr lang="en-US"/>
        </a:p>
      </dgm:t>
    </dgm:pt>
    <dgm:pt modelId="{FBC9FB7E-13B7-453A-85FD-603585FA19B3}" type="sibTrans" cxnId="{87C8FA21-C2FB-493B-879B-EEA1F041BB18}">
      <dgm:prSet/>
      <dgm:spPr/>
      <dgm:t>
        <a:bodyPr/>
        <a:lstStyle/>
        <a:p>
          <a:endParaRPr lang="en-US"/>
        </a:p>
      </dgm:t>
    </dgm:pt>
    <dgm:pt modelId="{DBE8A961-3AA5-4DAD-8803-0DD726465821}">
      <dgm:prSet/>
      <dgm:spPr/>
      <dgm:t>
        <a:bodyPr/>
        <a:lstStyle/>
        <a:p>
          <a:r>
            <a:rPr lang="en-US"/>
            <a:t>BMI</a:t>
          </a:r>
        </a:p>
      </dgm:t>
    </dgm:pt>
    <dgm:pt modelId="{6C38DA3E-0F07-41B1-8ADA-C8085BBC13E2}" type="parTrans" cxnId="{6096A2FA-945B-4219-BE5C-4AA651F11C8B}">
      <dgm:prSet/>
      <dgm:spPr/>
      <dgm:t>
        <a:bodyPr/>
        <a:lstStyle/>
        <a:p>
          <a:endParaRPr lang="en-US"/>
        </a:p>
      </dgm:t>
    </dgm:pt>
    <dgm:pt modelId="{7D2DFEEC-0C54-46F8-B263-813F40913F37}" type="sibTrans" cxnId="{6096A2FA-945B-4219-BE5C-4AA651F11C8B}">
      <dgm:prSet/>
      <dgm:spPr/>
      <dgm:t>
        <a:bodyPr/>
        <a:lstStyle/>
        <a:p>
          <a:endParaRPr lang="en-US"/>
        </a:p>
      </dgm:t>
    </dgm:pt>
    <dgm:pt modelId="{F233AD00-36B5-40BF-AB6D-F0845BAE8058}">
      <dgm:prSet/>
      <dgm:spPr/>
      <dgm:t>
        <a:bodyPr/>
        <a:lstStyle/>
        <a:p>
          <a:r>
            <a:rPr lang="en-US"/>
            <a:t>The CVD risk engine calculates the risk of CVD for eight population segments:</a:t>
          </a:r>
        </a:p>
      </dgm:t>
    </dgm:pt>
    <dgm:pt modelId="{6BF322B0-7F27-4344-A972-AAA6EC5EAEBD}" type="parTrans" cxnId="{87CAA4C7-E766-4644-999C-3FBC98117DCB}">
      <dgm:prSet/>
      <dgm:spPr/>
      <dgm:t>
        <a:bodyPr/>
        <a:lstStyle/>
        <a:p>
          <a:endParaRPr lang="en-US"/>
        </a:p>
      </dgm:t>
    </dgm:pt>
    <dgm:pt modelId="{95618DC0-0C31-44E3-B0D2-1EDE4C2C1719}" type="sibTrans" cxnId="{87CAA4C7-E766-4644-999C-3FBC98117DCB}">
      <dgm:prSet/>
      <dgm:spPr/>
      <dgm:t>
        <a:bodyPr/>
        <a:lstStyle/>
        <a:p>
          <a:endParaRPr lang="en-US"/>
        </a:p>
      </dgm:t>
    </dgm:pt>
    <dgm:pt modelId="{9FDDB0C5-E368-41CE-83D1-C8CB586D694A}">
      <dgm:prSet/>
      <dgm:spPr/>
      <dgm:t>
        <a:bodyPr/>
        <a:lstStyle/>
        <a:p>
          <a:r>
            <a:rPr lang="en-US"/>
            <a:t>No Risk</a:t>
          </a:r>
        </a:p>
      </dgm:t>
    </dgm:pt>
    <dgm:pt modelId="{1FC49ED6-2E8C-4B25-8C5C-B81A1F06D729}" type="parTrans" cxnId="{4AB81FA0-8677-43F4-B17F-A65583657F32}">
      <dgm:prSet/>
      <dgm:spPr/>
      <dgm:t>
        <a:bodyPr/>
        <a:lstStyle/>
        <a:p>
          <a:endParaRPr lang="en-US"/>
        </a:p>
      </dgm:t>
    </dgm:pt>
    <dgm:pt modelId="{4513BCAC-9B74-49FF-BBD4-05CACD1A6BD8}" type="sibTrans" cxnId="{4AB81FA0-8677-43F4-B17F-A65583657F32}">
      <dgm:prSet/>
      <dgm:spPr/>
      <dgm:t>
        <a:bodyPr/>
        <a:lstStyle/>
        <a:p>
          <a:endParaRPr lang="en-US"/>
        </a:p>
      </dgm:t>
    </dgm:pt>
    <dgm:pt modelId="{34A80753-2E09-4209-BABC-2C5CE31B8126}">
      <dgm:prSet/>
      <dgm:spPr/>
      <dgm:t>
        <a:bodyPr/>
        <a:lstStyle/>
        <a:p>
          <a:r>
            <a:rPr lang="en-US"/>
            <a:t>Diabetes only</a:t>
          </a:r>
        </a:p>
      </dgm:t>
    </dgm:pt>
    <dgm:pt modelId="{CA3C7C6B-A8FB-4B73-9524-35A96D32667C}" type="parTrans" cxnId="{72995D88-7DB7-4EC1-8A23-4262482F394A}">
      <dgm:prSet/>
      <dgm:spPr/>
      <dgm:t>
        <a:bodyPr/>
        <a:lstStyle/>
        <a:p>
          <a:endParaRPr lang="en-US"/>
        </a:p>
      </dgm:t>
    </dgm:pt>
    <dgm:pt modelId="{E90D8539-8475-44EA-A7B0-1A0EEE82B198}" type="sibTrans" cxnId="{72995D88-7DB7-4EC1-8A23-4262482F394A}">
      <dgm:prSet/>
      <dgm:spPr/>
      <dgm:t>
        <a:bodyPr/>
        <a:lstStyle/>
        <a:p>
          <a:endParaRPr lang="en-US"/>
        </a:p>
      </dgm:t>
    </dgm:pt>
    <dgm:pt modelId="{62CCBFC4-4907-4D28-ACEC-E0B5DA1ACC05}">
      <dgm:prSet/>
      <dgm:spPr/>
      <dgm:t>
        <a:bodyPr/>
        <a:lstStyle/>
        <a:p>
          <a:r>
            <a:rPr lang="en-US"/>
            <a:t>Hypertension only</a:t>
          </a:r>
        </a:p>
      </dgm:t>
    </dgm:pt>
    <dgm:pt modelId="{AD3B927D-D1E5-4862-AF01-51A759708113}" type="parTrans" cxnId="{B09299BF-27C4-4537-A519-535C2BCEF22D}">
      <dgm:prSet/>
      <dgm:spPr/>
      <dgm:t>
        <a:bodyPr/>
        <a:lstStyle/>
        <a:p>
          <a:endParaRPr lang="en-US"/>
        </a:p>
      </dgm:t>
    </dgm:pt>
    <dgm:pt modelId="{934BFF17-BC40-451F-AC41-4BFCEF5DFAEE}" type="sibTrans" cxnId="{B09299BF-27C4-4537-A519-535C2BCEF22D}">
      <dgm:prSet/>
      <dgm:spPr/>
      <dgm:t>
        <a:bodyPr/>
        <a:lstStyle/>
        <a:p>
          <a:endParaRPr lang="en-US"/>
        </a:p>
      </dgm:t>
    </dgm:pt>
    <dgm:pt modelId="{F5D9470E-92C4-43E3-86EF-77F660F3A6F3}">
      <dgm:prSet/>
      <dgm:spPr/>
      <dgm:t>
        <a:bodyPr/>
        <a:lstStyle/>
        <a:p>
          <a:r>
            <a:rPr lang="en-US"/>
            <a:t>BMI only </a:t>
          </a:r>
        </a:p>
      </dgm:t>
    </dgm:pt>
    <dgm:pt modelId="{AFCCDA24-0CE7-4114-B1FD-2516F71FB0C0}" type="parTrans" cxnId="{E153C6CE-66B1-48AB-BB5E-9CAE619972C1}">
      <dgm:prSet/>
      <dgm:spPr/>
      <dgm:t>
        <a:bodyPr/>
        <a:lstStyle/>
        <a:p>
          <a:endParaRPr lang="en-US"/>
        </a:p>
      </dgm:t>
    </dgm:pt>
    <dgm:pt modelId="{E81B46F1-852F-4707-88F7-F423116DD5A6}" type="sibTrans" cxnId="{E153C6CE-66B1-48AB-BB5E-9CAE619972C1}">
      <dgm:prSet/>
      <dgm:spPr/>
      <dgm:t>
        <a:bodyPr/>
        <a:lstStyle/>
        <a:p>
          <a:endParaRPr lang="en-US"/>
        </a:p>
      </dgm:t>
    </dgm:pt>
    <dgm:pt modelId="{FE1ACDF3-0F26-43D3-9077-174CF6FA3649}">
      <dgm:prSet/>
      <dgm:spPr/>
      <dgm:t>
        <a:bodyPr/>
        <a:lstStyle/>
        <a:p>
          <a:r>
            <a:rPr lang="en-US"/>
            <a:t>Diabetes and Hypertension</a:t>
          </a:r>
        </a:p>
      </dgm:t>
    </dgm:pt>
    <dgm:pt modelId="{0CEFC2E2-6459-4927-BF14-DD0D04BDF376}" type="parTrans" cxnId="{13BFF3DE-32AE-44E8-B2DC-E5F6E62CABEA}">
      <dgm:prSet/>
      <dgm:spPr/>
      <dgm:t>
        <a:bodyPr/>
        <a:lstStyle/>
        <a:p>
          <a:endParaRPr lang="en-US"/>
        </a:p>
      </dgm:t>
    </dgm:pt>
    <dgm:pt modelId="{3C14C5D2-95FC-4EC3-BECB-9C7D514E764F}" type="sibTrans" cxnId="{13BFF3DE-32AE-44E8-B2DC-E5F6E62CABEA}">
      <dgm:prSet/>
      <dgm:spPr/>
      <dgm:t>
        <a:bodyPr/>
        <a:lstStyle/>
        <a:p>
          <a:endParaRPr lang="en-US"/>
        </a:p>
      </dgm:t>
    </dgm:pt>
    <dgm:pt modelId="{B6DA5B8B-91B0-47BC-A3C2-B260676EA5B5}">
      <dgm:prSet/>
      <dgm:spPr/>
      <dgm:t>
        <a:bodyPr/>
        <a:lstStyle/>
        <a:p>
          <a:r>
            <a:rPr lang="en-US"/>
            <a:t>Diabetes and BMI</a:t>
          </a:r>
        </a:p>
      </dgm:t>
    </dgm:pt>
    <dgm:pt modelId="{18DBFDF9-D668-4D0B-8F06-5BF5BC4397BD}" type="parTrans" cxnId="{F036C91D-4F12-4178-9653-A9811A8E637E}">
      <dgm:prSet/>
      <dgm:spPr/>
      <dgm:t>
        <a:bodyPr/>
        <a:lstStyle/>
        <a:p>
          <a:endParaRPr lang="en-US"/>
        </a:p>
      </dgm:t>
    </dgm:pt>
    <dgm:pt modelId="{9E4CF74C-2C80-43B2-ACC9-DBA1CD7C32D0}" type="sibTrans" cxnId="{F036C91D-4F12-4178-9653-A9811A8E637E}">
      <dgm:prSet/>
      <dgm:spPr/>
      <dgm:t>
        <a:bodyPr/>
        <a:lstStyle/>
        <a:p>
          <a:endParaRPr lang="en-US"/>
        </a:p>
      </dgm:t>
    </dgm:pt>
    <dgm:pt modelId="{578B669A-20F8-4A09-B477-53064443E183}">
      <dgm:prSet/>
      <dgm:spPr/>
      <dgm:t>
        <a:bodyPr/>
        <a:lstStyle/>
        <a:p>
          <a:r>
            <a:rPr lang="en-US"/>
            <a:t>Hypertension and BMI </a:t>
          </a:r>
        </a:p>
      </dgm:t>
    </dgm:pt>
    <dgm:pt modelId="{739A5707-55AA-4C83-BD29-9A3FB861D2C3}" type="parTrans" cxnId="{22E61A8F-D303-4904-A637-A960BE1C6D3B}">
      <dgm:prSet/>
      <dgm:spPr/>
      <dgm:t>
        <a:bodyPr/>
        <a:lstStyle/>
        <a:p>
          <a:endParaRPr lang="en-US"/>
        </a:p>
      </dgm:t>
    </dgm:pt>
    <dgm:pt modelId="{C4B0A81C-A45A-470B-9A22-B3079F4AD53B}" type="sibTrans" cxnId="{22E61A8F-D303-4904-A637-A960BE1C6D3B}">
      <dgm:prSet/>
      <dgm:spPr/>
      <dgm:t>
        <a:bodyPr/>
        <a:lstStyle/>
        <a:p>
          <a:endParaRPr lang="en-US"/>
        </a:p>
      </dgm:t>
    </dgm:pt>
    <dgm:pt modelId="{EAE8ED49-FF5E-47A8-8396-63627150965C}">
      <dgm:prSet/>
      <dgm:spPr/>
      <dgm:t>
        <a:bodyPr/>
        <a:lstStyle/>
        <a:p>
          <a:r>
            <a:rPr lang="en-US"/>
            <a:t>Diabetes, hypertension and BMI</a:t>
          </a:r>
        </a:p>
      </dgm:t>
    </dgm:pt>
    <dgm:pt modelId="{C5170B69-F7E3-406C-A57E-FE54CDDD9CFB}" type="parTrans" cxnId="{89BEF780-7597-4583-A5CA-0D13EB14F549}">
      <dgm:prSet/>
      <dgm:spPr/>
      <dgm:t>
        <a:bodyPr/>
        <a:lstStyle/>
        <a:p>
          <a:endParaRPr lang="en-US"/>
        </a:p>
      </dgm:t>
    </dgm:pt>
    <dgm:pt modelId="{346EA861-01BA-400D-B75C-FD0AF5C43D12}" type="sibTrans" cxnId="{89BEF780-7597-4583-A5CA-0D13EB14F549}">
      <dgm:prSet/>
      <dgm:spPr/>
      <dgm:t>
        <a:bodyPr/>
        <a:lstStyle/>
        <a:p>
          <a:endParaRPr lang="en-US"/>
        </a:p>
      </dgm:t>
    </dgm:pt>
    <dgm:pt modelId="{9AB0AC4C-75EC-4963-AFAD-27920C49C019}" type="pres">
      <dgm:prSet presAssocID="{106DCE69-08E1-4201-956F-208104CE91D2}" presName="linear" presStyleCnt="0">
        <dgm:presLayoutVars>
          <dgm:dir/>
          <dgm:animLvl val="lvl"/>
          <dgm:resizeHandles val="exact"/>
        </dgm:presLayoutVars>
      </dgm:prSet>
      <dgm:spPr/>
    </dgm:pt>
    <dgm:pt modelId="{D4700DE4-8D16-42FE-A7E0-700C0B61D8A3}" type="pres">
      <dgm:prSet presAssocID="{6EF636E9-5282-4A2D-A318-293F058293BF}" presName="parentLin" presStyleCnt="0"/>
      <dgm:spPr/>
    </dgm:pt>
    <dgm:pt modelId="{561F447D-DCB7-4C17-A544-BEF9A344BE51}" type="pres">
      <dgm:prSet presAssocID="{6EF636E9-5282-4A2D-A318-293F058293BF}" presName="parentLeftMargin" presStyleLbl="node1" presStyleIdx="0" presStyleCnt="2"/>
      <dgm:spPr/>
    </dgm:pt>
    <dgm:pt modelId="{1DBBFA45-29FB-47E0-8D92-53F3868A094D}" type="pres">
      <dgm:prSet presAssocID="{6EF636E9-5282-4A2D-A318-293F058293B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4BB5AC7-93CD-43BA-BA8B-983E53A00E7E}" type="pres">
      <dgm:prSet presAssocID="{6EF636E9-5282-4A2D-A318-293F058293BF}" presName="negativeSpace" presStyleCnt="0"/>
      <dgm:spPr/>
    </dgm:pt>
    <dgm:pt modelId="{B4F43DF1-C829-4139-B955-8BB01533F3C7}" type="pres">
      <dgm:prSet presAssocID="{6EF636E9-5282-4A2D-A318-293F058293BF}" presName="childText" presStyleLbl="conFgAcc1" presStyleIdx="0" presStyleCnt="2">
        <dgm:presLayoutVars>
          <dgm:bulletEnabled val="1"/>
        </dgm:presLayoutVars>
      </dgm:prSet>
      <dgm:spPr/>
    </dgm:pt>
    <dgm:pt modelId="{CD29EC78-89F7-4327-8EB7-7358A6F50077}" type="pres">
      <dgm:prSet presAssocID="{F9768952-CF98-4B32-9BF5-37B8B9E0AE7A}" presName="spaceBetweenRectangles" presStyleCnt="0"/>
      <dgm:spPr/>
    </dgm:pt>
    <dgm:pt modelId="{F333C9E0-80DC-4A48-86D6-4DBC687A517C}" type="pres">
      <dgm:prSet presAssocID="{F233AD00-36B5-40BF-AB6D-F0845BAE8058}" presName="parentLin" presStyleCnt="0"/>
      <dgm:spPr/>
    </dgm:pt>
    <dgm:pt modelId="{E602B833-2D74-481A-AAAF-1D30018A165D}" type="pres">
      <dgm:prSet presAssocID="{F233AD00-36B5-40BF-AB6D-F0845BAE8058}" presName="parentLeftMargin" presStyleLbl="node1" presStyleIdx="0" presStyleCnt="2"/>
      <dgm:spPr/>
    </dgm:pt>
    <dgm:pt modelId="{AD91580F-8466-46A3-9FEE-D7E25EF4E501}" type="pres">
      <dgm:prSet presAssocID="{F233AD00-36B5-40BF-AB6D-F0845BAE8058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BD2BC5A-4B71-4747-8F2F-02BCB348E00F}" type="pres">
      <dgm:prSet presAssocID="{F233AD00-36B5-40BF-AB6D-F0845BAE8058}" presName="negativeSpace" presStyleCnt="0"/>
      <dgm:spPr/>
    </dgm:pt>
    <dgm:pt modelId="{E183AFBA-42B4-42FA-9AE2-1A6E20B88E1B}" type="pres">
      <dgm:prSet presAssocID="{F233AD00-36B5-40BF-AB6D-F0845BAE8058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149C6F02-FBF7-4ECF-9FDE-7451788A7304}" type="presOf" srcId="{34A80753-2E09-4209-BABC-2C5CE31B8126}" destId="{E183AFBA-42B4-42FA-9AE2-1A6E20B88E1B}" srcOrd="0" destOrd="1" presId="urn:microsoft.com/office/officeart/2005/8/layout/list1"/>
    <dgm:cxn modelId="{B3699302-6CF5-488F-B699-1AC61EE76707}" type="presOf" srcId="{DBE8A961-3AA5-4DAD-8803-0DD726465821}" destId="{B4F43DF1-C829-4139-B955-8BB01533F3C7}" srcOrd="0" destOrd="2" presId="urn:microsoft.com/office/officeart/2005/8/layout/list1"/>
    <dgm:cxn modelId="{F036C91D-4F12-4178-9653-A9811A8E637E}" srcId="{F233AD00-36B5-40BF-AB6D-F0845BAE8058}" destId="{B6DA5B8B-91B0-47BC-A3C2-B260676EA5B5}" srcOrd="5" destOrd="0" parTransId="{18DBFDF9-D668-4D0B-8F06-5BF5BC4397BD}" sibTransId="{9E4CF74C-2C80-43B2-ACC9-DBA1CD7C32D0}"/>
    <dgm:cxn modelId="{87C8FA21-C2FB-493B-879B-EEA1F041BB18}" srcId="{6EF636E9-5282-4A2D-A318-293F058293BF}" destId="{582D2F06-C2AC-4B00-A850-451AA779DACF}" srcOrd="1" destOrd="0" parTransId="{5B4CE6D4-4394-40D8-AD74-B938AAE702B2}" sibTransId="{FBC9FB7E-13B7-453A-85FD-603585FA19B3}"/>
    <dgm:cxn modelId="{75A87F23-CAED-451D-BACE-11CEE8038BC5}" srcId="{6EF636E9-5282-4A2D-A318-293F058293BF}" destId="{E3349DC0-BFAF-4F75-B6F4-CD8E75106D7B}" srcOrd="0" destOrd="0" parTransId="{C69013EC-A075-4C19-BC91-4DD64D351544}" sibTransId="{4B09F19A-44C4-4809-974E-F24D2E79AA15}"/>
    <dgm:cxn modelId="{3C0C7F25-9A70-46BD-956C-3FFD61A67DED}" type="presOf" srcId="{F233AD00-36B5-40BF-AB6D-F0845BAE8058}" destId="{E602B833-2D74-481A-AAAF-1D30018A165D}" srcOrd="0" destOrd="0" presId="urn:microsoft.com/office/officeart/2005/8/layout/list1"/>
    <dgm:cxn modelId="{DD26E126-A722-4E18-8E84-31FB9B3A7B29}" type="presOf" srcId="{6EF636E9-5282-4A2D-A318-293F058293BF}" destId="{561F447D-DCB7-4C17-A544-BEF9A344BE51}" srcOrd="0" destOrd="0" presId="urn:microsoft.com/office/officeart/2005/8/layout/list1"/>
    <dgm:cxn modelId="{2CF73567-D370-4F47-B088-3B308945E90E}" type="presOf" srcId="{6EF636E9-5282-4A2D-A318-293F058293BF}" destId="{1DBBFA45-29FB-47E0-8D92-53F3868A094D}" srcOrd="1" destOrd="0" presId="urn:microsoft.com/office/officeart/2005/8/layout/list1"/>
    <dgm:cxn modelId="{5B084C6B-017A-4B9B-BD83-3A072129E665}" type="presOf" srcId="{F233AD00-36B5-40BF-AB6D-F0845BAE8058}" destId="{AD91580F-8466-46A3-9FEE-D7E25EF4E501}" srcOrd="1" destOrd="0" presId="urn:microsoft.com/office/officeart/2005/8/layout/list1"/>
    <dgm:cxn modelId="{AE02764E-C7BC-48B1-84D0-347C56EC367E}" type="presOf" srcId="{62CCBFC4-4907-4D28-ACEC-E0B5DA1ACC05}" destId="{E183AFBA-42B4-42FA-9AE2-1A6E20B88E1B}" srcOrd="0" destOrd="2" presId="urn:microsoft.com/office/officeart/2005/8/layout/list1"/>
    <dgm:cxn modelId="{396C9C6E-7241-4920-AC4F-D5544368A413}" type="presOf" srcId="{582D2F06-C2AC-4B00-A850-451AA779DACF}" destId="{B4F43DF1-C829-4139-B955-8BB01533F3C7}" srcOrd="0" destOrd="1" presId="urn:microsoft.com/office/officeart/2005/8/layout/list1"/>
    <dgm:cxn modelId="{DF247B51-84FC-48AF-AC3D-160F1FA87BFB}" type="presOf" srcId="{EAE8ED49-FF5E-47A8-8396-63627150965C}" destId="{E183AFBA-42B4-42FA-9AE2-1A6E20B88E1B}" srcOrd="0" destOrd="7" presId="urn:microsoft.com/office/officeart/2005/8/layout/list1"/>
    <dgm:cxn modelId="{18D2C452-09CD-48C3-85D4-10AEC0D21B33}" type="presOf" srcId="{B6DA5B8B-91B0-47BC-A3C2-B260676EA5B5}" destId="{E183AFBA-42B4-42FA-9AE2-1A6E20B88E1B}" srcOrd="0" destOrd="5" presId="urn:microsoft.com/office/officeart/2005/8/layout/list1"/>
    <dgm:cxn modelId="{1AC0ED58-9E7D-4EFD-B344-C11E5F831EA2}" type="presOf" srcId="{106DCE69-08E1-4201-956F-208104CE91D2}" destId="{9AB0AC4C-75EC-4963-AFAD-27920C49C019}" srcOrd="0" destOrd="0" presId="urn:microsoft.com/office/officeart/2005/8/layout/list1"/>
    <dgm:cxn modelId="{89BEF780-7597-4583-A5CA-0D13EB14F549}" srcId="{F233AD00-36B5-40BF-AB6D-F0845BAE8058}" destId="{EAE8ED49-FF5E-47A8-8396-63627150965C}" srcOrd="7" destOrd="0" parTransId="{C5170B69-F7E3-406C-A57E-FE54CDDD9CFB}" sibTransId="{346EA861-01BA-400D-B75C-FD0AF5C43D12}"/>
    <dgm:cxn modelId="{C76F3084-AAC1-49B8-A512-696DC7EEB7E0}" type="presOf" srcId="{FE1ACDF3-0F26-43D3-9077-174CF6FA3649}" destId="{E183AFBA-42B4-42FA-9AE2-1A6E20B88E1B}" srcOrd="0" destOrd="4" presId="urn:microsoft.com/office/officeart/2005/8/layout/list1"/>
    <dgm:cxn modelId="{C72C2A88-2FA3-42B4-A32E-C8ED78CAA1E9}" type="presOf" srcId="{9FDDB0C5-E368-41CE-83D1-C8CB586D694A}" destId="{E183AFBA-42B4-42FA-9AE2-1A6E20B88E1B}" srcOrd="0" destOrd="0" presId="urn:microsoft.com/office/officeart/2005/8/layout/list1"/>
    <dgm:cxn modelId="{72995D88-7DB7-4EC1-8A23-4262482F394A}" srcId="{F233AD00-36B5-40BF-AB6D-F0845BAE8058}" destId="{34A80753-2E09-4209-BABC-2C5CE31B8126}" srcOrd="1" destOrd="0" parTransId="{CA3C7C6B-A8FB-4B73-9524-35A96D32667C}" sibTransId="{E90D8539-8475-44EA-A7B0-1A0EEE82B198}"/>
    <dgm:cxn modelId="{22E61A8F-D303-4904-A637-A960BE1C6D3B}" srcId="{F233AD00-36B5-40BF-AB6D-F0845BAE8058}" destId="{578B669A-20F8-4A09-B477-53064443E183}" srcOrd="6" destOrd="0" parTransId="{739A5707-55AA-4C83-BD29-9A3FB861D2C3}" sibTransId="{C4B0A81C-A45A-470B-9A22-B3079F4AD53B}"/>
    <dgm:cxn modelId="{4AB81FA0-8677-43F4-B17F-A65583657F32}" srcId="{F233AD00-36B5-40BF-AB6D-F0845BAE8058}" destId="{9FDDB0C5-E368-41CE-83D1-C8CB586D694A}" srcOrd="0" destOrd="0" parTransId="{1FC49ED6-2E8C-4B25-8C5C-B81A1F06D729}" sibTransId="{4513BCAC-9B74-49FF-BBD4-05CACD1A6BD8}"/>
    <dgm:cxn modelId="{B24E94BB-2806-46CD-A564-0E1B008AE11A}" type="presOf" srcId="{578B669A-20F8-4A09-B477-53064443E183}" destId="{E183AFBA-42B4-42FA-9AE2-1A6E20B88E1B}" srcOrd="0" destOrd="6" presId="urn:microsoft.com/office/officeart/2005/8/layout/list1"/>
    <dgm:cxn modelId="{B09299BF-27C4-4537-A519-535C2BCEF22D}" srcId="{F233AD00-36B5-40BF-AB6D-F0845BAE8058}" destId="{62CCBFC4-4907-4D28-ACEC-E0B5DA1ACC05}" srcOrd="2" destOrd="0" parTransId="{AD3B927D-D1E5-4862-AF01-51A759708113}" sibTransId="{934BFF17-BC40-451F-AC41-4BFCEF5DFAEE}"/>
    <dgm:cxn modelId="{87CAA4C7-E766-4644-999C-3FBC98117DCB}" srcId="{106DCE69-08E1-4201-956F-208104CE91D2}" destId="{F233AD00-36B5-40BF-AB6D-F0845BAE8058}" srcOrd="1" destOrd="0" parTransId="{6BF322B0-7F27-4344-A972-AAA6EC5EAEBD}" sibTransId="{95618DC0-0C31-44E3-B0D2-1EDE4C2C1719}"/>
    <dgm:cxn modelId="{E153C6CE-66B1-48AB-BB5E-9CAE619972C1}" srcId="{F233AD00-36B5-40BF-AB6D-F0845BAE8058}" destId="{F5D9470E-92C4-43E3-86EF-77F660F3A6F3}" srcOrd="3" destOrd="0" parTransId="{AFCCDA24-0CE7-4114-B1FD-2516F71FB0C0}" sibTransId="{E81B46F1-852F-4707-88F7-F423116DD5A6}"/>
    <dgm:cxn modelId="{BE859FD2-398A-4C2E-BAF9-4CC54DC7CEE3}" srcId="{106DCE69-08E1-4201-956F-208104CE91D2}" destId="{6EF636E9-5282-4A2D-A318-293F058293BF}" srcOrd="0" destOrd="0" parTransId="{1AA887FD-90ED-443C-A530-9DF42858A51C}" sibTransId="{F9768952-CF98-4B32-9BF5-37B8B9E0AE7A}"/>
    <dgm:cxn modelId="{E7A6E1DD-0905-4DE7-ABB2-AE40D884EC56}" type="presOf" srcId="{E3349DC0-BFAF-4F75-B6F4-CD8E75106D7B}" destId="{B4F43DF1-C829-4139-B955-8BB01533F3C7}" srcOrd="0" destOrd="0" presId="urn:microsoft.com/office/officeart/2005/8/layout/list1"/>
    <dgm:cxn modelId="{13BFF3DE-32AE-44E8-B2DC-E5F6E62CABEA}" srcId="{F233AD00-36B5-40BF-AB6D-F0845BAE8058}" destId="{FE1ACDF3-0F26-43D3-9077-174CF6FA3649}" srcOrd="4" destOrd="0" parTransId="{0CEFC2E2-6459-4927-BF14-DD0D04BDF376}" sibTransId="{3C14C5D2-95FC-4EC3-BECB-9C7D514E764F}"/>
    <dgm:cxn modelId="{0CBD29F9-F001-49B9-88C7-1DDA70FB5647}" type="presOf" srcId="{F5D9470E-92C4-43E3-86EF-77F660F3A6F3}" destId="{E183AFBA-42B4-42FA-9AE2-1A6E20B88E1B}" srcOrd="0" destOrd="3" presId="urn:microsoft.com/office/officeart/2005/8/layout/list1"/>
    <dgm:cxn modelId="{6096A2FA-945B-4219-BE5C-4AA651F11C8B}" srcId="{6EF636E9-5282-4A2D-A318-293F058293BF}" destId="{DBE8A961-3AA5-4DAD-8803-0DD726465821}" srcOrd="2" destOrd="0" parTransId="{6C38DA3E-0F07-41B1-8ADA-C8085BBC13E2}" sibTransId="{7D2DFEEC-0C54-46F8-B263-813F40913F37}"/>
    <dgm:cxn modelId="{05355E7D-60AA-481A-B5F5-F1CB9FFB227C}" type="presParOf" srcId="{9AB0AC4C-75EC-4963-AFAD-27920C49C019}" destId="{D4700DE4-8D16-42FE-A7E0-700C0B61D8A3}" srcOrd="0" destOrd="0" presId="urn:microsoft.com/office/officeart/2005/8/layout/list1"/>
    <dgm:cxn modelId="{385224E3-F8FF-4744-8B3A-F7FC72E0410C}" type="presParOf" srcId="{D4700DE4-8D16-42FE-A7E0-700C0B61D8A3}" destId="{561F447D-DCB7-4C17-A544-BEF9A344BE51}" srcOrd="0" destOrd="0" presId="urn:microsoft.com/office/officeart/2005/8/layout/list1"/>
    <dgm:cxn modelId="{A4778A36-B006-47B6-84AE-068CF065AFEA}" type="presParOf" srcId="{D4700DE4-8D16-42FE-A7E0-700C0B61D8A3}" destId="{1DBBFA45-29FB-47E0-8D92-53F3868A094D}" srcOrd="1" destOrd="0" presId="urn:microsoft.com/office/officeart/2005/8/layout/list1"/>
    <dgm:cxn modelId="{5298ECE8-95C2-4B81-9443-A03B4F4E95BA}" type="presParOf" srcId="{9AB0AC4C-75EC-4963-AFAD-27920C49C019}" destId="{34BB5AC7-93CD-43BA-BA8B-983E53A00E7E}" srcOrd="1" destOrd="0" presId="urn:microsoft.com/office/officeart/2005/8/layout/list1"/>
    <dgm:cxn modelId="{5CED0398-DF69-4F7E-8C44-E87E12AC4E19}" type="presParOf" srcId="{9AB0AC4C-75EC-4963-AFAD-27920C49C019}" destId="{B4F43DF1-C829-4139-B955-8BB01533F3C7}" srcOrd="2" destOrd="0" presId="urn:microsoft.com/office/officeart/2005/8/layout/list1"/>
    <dgm:cxn modelId="{8E76CD01-CF4D-43B3-9B05-9B3EC48621B9}" type="presParOf" srcId="{9AB0AC4C-75EC-4963-AFAD-27920C49C019}" destId="{CD29EC78-89F7-4327-8EB7-7358A6F50077}" srcOrd="3" destOrd="0" presId="urn:microsoft.com/office/officeart/2005/8/layout/list1"/>
    <dgm:cxn modelId="{B6D743E4-E13A-469D-BD17-935A678B22FF}" type="presParOf" srcId="{9AB0AC4C-75EC-4963-AFAD-27920C49C019}" destId="{F333C9E0-80DC-4A48-86D6-4DBC687A517C}" srcOrd="4" destOrd="0" presId="urn:microsoft.com/office/officeart/2005/8/layout/list1"/>
    <dgm:cxn modelId="{50322403-7743-49DF-9ED0-670FDBDBD4FC}" type="presParOf" srcId="{F333C9E0-80DC-4A48-86D6-4DBC687A517C}" destId="{E602B833-2D74-481A-AAAF-1D30018A165D}" srcOrd="0" destOrd="0" presId="urn:microsoft.com/office/officeart/2005/8/layout/list1"/>
    <dgm:cxn modelId="{F3B45076-2563-462E-A780-7D25E22F3981}" type="presParOf" srcId="{F333C9E0-80DC-4A48-86D6-4DBC687A517C}" destId="{AD91580F-8466-46A3-9FEE-D7E25EF4E501}" srcOrd="1" destOrd="0" presId="urn:microsoft.com/office/officeart/2005/8/layout/list1"/>
    <dgm:cxn modelId="{A0666C95-F2FA-422D-906E-4F17BB48ED3B}" type="presParOf" srcId="{9AB0AC4C-75EC-4963-AFAD-27920C49C019}" destId="{EBD2BC5A-4B71-4747-8F2F-02BCB348E00F}" srcOrd="5" destOrd="0" presId="urn:microsoft.com/office/officeart/2005/8/layout/list1"/>
    <dgm:cxn modelId="{AF865F91-7E86-4BA9-80EC-22247A3177A2}" type="presParOf" srcId="{9AB0AC4C-75EC-4963-AFAD-27920C49C019}" destId="{E183AFBA-42B4-42FA-9AE2-1A6E20B88E1B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177758-6CD1-4AFD-BCAA-F5C111CA4C37}">
      <dsp:nvSpPr>
        <dsp:cNvPr id="0" name=""/>
        <dsp:cNvSpPr/>
      </dsp:nvSpPr>
      <dsp:spPr>
        <a:xfrm>
          <a:off x="795959" y="1803790"/>
          <a:ext cx="988413" cy="9440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Community Stake Holders</a:t>
          </a:r>
        </a:p>
      </dsp:txBody>
      <dsp:txXfrm>
        <a:off x="940709" y="1942045"/>
        <a:ext cx="698913" cy="667557"/>
      </dsp:txXfrm>
    </dsp:sp>
    <dsp:sp modelId="{4F8C1398-05E5-4124-9CD1-B3ADF899F398}">
      <dsp:nvSpPr>
        <dsp:cNvPr id="0" name=""/>
        <dsp:cNvSpPr/>
      </dsp:nvSpPr>
      <dsp:spPr>
        <a:xfrm>
          <a:off x="0" y="744206"/>
          <a:ext cx="2729984" cy="2845843"/>
        </a:xfrm>
        <a:prstGeom prst="blockArc">
          <a:avLst>
            <a:gd name="adj1" fmla="val 17527788"/>
            <a:gd name="adj2" fmla="val 4119114"/>
            <a:gd name="adj3" fmla="val 575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66AC96-ED84-401E-987D-B249BE4F3A5B}">
      <dsp:nvSpPr>
        <dsp:cNvPr id="0" name=""/>
        <dsp:cNvSpPr/>
      </dsp:nvSpPr>
      <dsp:spPr>
        <a:xfrm>
          <a:off x="2010162" y="984110"/>
          <a:ext cx="725487" cy="72569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4812D3-BCED-40E4-8AB8-00194A85F67A}">
      <dsp:nvSpPr>
        <dsp:cNvPr id="0" name=""/>
        <dsp:cNvSpPr/>
      </dsp:nvSpPr>
      <dsp:spPr>
        <a:xfrm>
          <a:off x="2790677" y="995778"/>
          <a:ext cx="971092" cy="702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/>
            <a:t>Fonda McClain,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/>
            <a:t>CCHW</a:t>
          </a:r>
        </a:p>
      </dsp:txBody>
      <dsp:txXfrm>
        <a:off x="2790677" y="995778"/>
        <a:ext cx="971092" cy="702354"/>
      </dsp:txXfrm>
    </dsp:sp>
    <dsp:sp modelId="{F046EA87-4DEB-4254-B50E-A694077C22C9}">
      <dsp:nvSpPr>
        <dsp:cNvPr id="0" name=""/>
        <dsp:cNvSpPr/>
      </dsp:nvSpPr>
      <dsp:spPr>
        <a:xfrm>
          <a:off x="2290565" y="1809690"/>
          <a:ext cx="725487" cy="72569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4B6854-AB03-46A1-8B90-96C149085416}">
      <dsp:nvSpPr>
        <dsp:cNvPr id="0" name=""/>
        <dsp:cNvSpPr/>
      </dsp:nvSpPr>
      <dsp:spPr>
        <a:xfrm>
          <a:off x="3075127" y="1819935"/>
          <a:ext cx="971092" cy="702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/>
            <a:t>Kim Nicholson, CCHW</a:t>
          </a:r>
        </a:p>
      </dsp:txBody>
      <dsp:txXfrm>
        <a:off x="3075127" y="1819935"/>
        <a:ext cx="971092" cy="702354"/>
      </dsp:txXfrm>
    </dsp:sp>
    <dsp:sp modelId="{58F8BE3A-2609-4FFD-BED8-9D417DDE92BD}">
      <dsp:nvSpPr>
        <dsp:cNvPr id="0" name=""/>
        <dsp:cNvSpPr/>
      </dsp:nvSpPr>
      <dsp:spPr>
        <a:xfrm>
          <a:off x="2010162" y="2646937"/>
          <a:ext cx="725487" cy="725690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0" b="-1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790227-6129-4C97-A1FE-BC3D71E1EEA2}">
      <dsp:nvSpPr>
        <dsp:cNvPr id="0" name=""/>
        <dsp:cNvSpPr/>
      </dsp:nvSpPr>
      <dsp:spPr>
        <a:xfrm>
          <a:off x="2790677" y="2661735"/>
          <a:ext cx="971092" cy="7023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/>
            <a:t>Delores Gray,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/>
            <a:t>CMHA </a:t>
          </a:r>
          <a:r>
            <a:rPr lang="en-US" sz="1200" kern="1200" dirty="0" err="1"/>
            <a:t>Liason</a:t>
          </a:r>
          <a:endParaRPr lang="en-US" sz="1200" kern="1200" dirty="0"/>
        </a:p>
      </dsp:txBody>
      <dsp:txXfrm>
        <a:off x="2790677" y="2661735"/>
        <a:ext cx="971092" cy="70235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230B29-F81D-49D9-A5EA-4FD5792E0554}">
      <dsp:nvSpPr>
        <dsp:cNvPr id="0" name=""/>
        <dsp:cNvSpPr/>
      </dsp:nvSpPr>
      <dsp:spPr>
        <a:xfrm>
          <a:off x="748150" y="1792753"/>
          <a:ext cx="927063" cy="9532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Research Team</a:t>
          </a:r>
        </a:p>
      </dsp:txBody>
      <dsp:txXfrm>
        <a:off x="883915" y="1932348"/>
        <a:ext cx="655533" cy="674025"/>
      </dsp:txXfrm>
    </dsp:sp>
    <dsp:sp modelId="{9963D07A-30E6-47FD-B650-668A7D485C61}">
      <dsp:nvSpPr>
        <dsp:cNvPr id="0" name=""/>
        <dsp:cNvSpPr/>
      </dsp:nvSpPr>
      <dsp:spPr>
        <a:xfrm>
          <a:off x="0" y="903139"/>
          <a:ext cx="2404799" cy="2506765"/>
        </a:xfrm>
        <a:prstGeom prst="blockArc">
          <a:avLst>
            <a:gd name="adj1" fmla="val 16509444"/>
            <a:gd name="adj2" fmla="val 5088054"/>
            <a:gd name="adj3" fmla="val 52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12EF0E-6793-4E5E-A13E-0FE04B21BB3B}">
      <dsp:nvSpPr>
        <dsp:cNvPr id="0" name=""/>
        <dsp:cNvSpPr/>
      </dsp:nvSpPr>
      <dsp:spPr>
        <a:xfrm>
          <a:off x="1488768" y="804743"/>
          <a:ext cx="639294" cy="639161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5D871D-CAF7-4FAA-9EE9-641C91D87F52}">
      <dsp:nvSpPr>
        <dsp:cNvPr id="0" name=""/>
        <dsp:cNvSpPr/>
      </dsp:nvSpPr>
      <dsp:spPr>
        <a:xfrm>
          <a:off x="2176754" y="812920"/>
          <a:ext cx="855779" cy="618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/>
            <a:t>Heidi Osborne,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/>
            <a:t>Supervisor</a:t>
          </a:r>
        </a:p>
      </dsp:txBody>
      <dsp:txXfrm>
        <a:off x="2176754" y="812920"/>
        <a:ext cx="855779" cy="618718"/>
      </dsp:txXfrm>
    </dsp:sp>
    <dsp:sp modelId="{178C8D9F-64FA-458B-9691-E03BCB3FE748}">
      <dsp:nvSpPr>
        <dsp:cNvPr id="0" name=""/>
        <dsp:cNvSpPr/>
      </dsp:nvSpPr>
      <dsp:spPr>
        <a:xfrm>
          <a:off x="1960971" y="1400022"/>
          <a:ext cx="639294" cy="639161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FCFBD8-10BB-4274-9FD6-EEBC422A57E2}">
      <dsp:nvSpPr>
        <dsp:cNvPr id="0" name=""/>
        <dsp:cNvSpPr/>
      </dsp:nvSpPr>
      <dsp:spPr>
        <a:xfrm>
          <a:off x="2647205" y="1411197"/>
          <a:ext cx="855779" cy="618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/>
            <a:t>Audrey Kwun Research Coordinator </a:t>
          </a:r>
        </a:p>
      </dsp:txBody>
      <dsp:txXfrm>
        <a:off x="2647205" y="1411197"/>
        <a:ext cx="855779" cy="618718"/>
      </dsp:txXfrm>
    </dsp:sp>
    <dsp:sp modelId="{ACDC82C8-D4A0-459F-8965-DBD55C813F77}">
      <dsp:nvSpPr>
        <dsp:cNvPr id="0" name=""/>
        <dsp:cNvSpPr/>
      </dsp:nvSpPr>
      <dsp:spPr>
        <a:xfrm>
          <a:off x="1958518" y="2275223"/>
          <a:ext cx="639294" cy="639161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1687D-6026-49EC-82C3-4A143464F244}">
      <dsp:nvSpPr>
        <dsp:cNvPr id="0" name=""/>
        <dsp:cNvSpPr/>
      </dsp:nvSpPr>
      <dsp:spPr>
        <a:xfrm>
          <a:off x="2647205" y="2285580"/>
          <a:ext cx="855779" cy="618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b="0" kern="1200" dirty="0"/>
            <a:t>Shawn Campbell, Research Assistant</a:t>
          </a:r>
        </a:p>
      </dsp:txBody>
      <dsp:txXfrm>
        <a:off x="2647205" y="2285580"/>
        <a:ext cx="855779" cy="618718"/>
      </dsp:txXfrm>
    </dsp:sp>
    <dsp:sp modelId="{F1C3F22C-22E2-4E13-82F2-F11AB57E7D94}">
      <dsp:nvSpPr>
        <dsp:cNvPr id="0" name=""/>
        <dsp:cNvSpPr/>
      </dsp:nvSpPr>
      <dsp:spPr>
        <a:xfrm>
          <a:off x="1488768" y="2891216"/>
          <a:ext cx="639294" cy="639161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tx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4C23C0-5B9D-45CC-A97E-D7A6F2BAD985}">
      <dsp:nvSpPr>
        <dsp:cNvPr id="0" name=""/>
        <dsp:cNvSpPr/>
      </dsp:nvSpPr>
      <dsp:spPr>
        <a:xfrm>
          <a:off x="2176754" y="2904299"/>
          <a:ext cx="855779" cy="6187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200" kern="1200" dirty="0" err="1"/>
            <a:t>Yuvraj</a:t>
          </a:r>
          <a:r>
            <a:rPr lang="en-US" sz="1200" kern="1200" dirty="0"/>
            <a:t> </a:t>
          </a:r>
          <a:r>
            <a:rPr lang="en-US" sz="1200" kern="1200" dirty="0" err="1"/>
            <a:t>Narang</a:t>
          </a:r>
          <a:r>
            <a:rPr lang="en-US" sz="1200" kern="1200" dirty="0"/>
            <a:t>, Research Assistant</a:t>
          </a:r>
        </a:p>
      </dsp:txBody>
      <dsp:txXfrm>
        <a:off x="2176754" y="2904299"/>
        <a:ext cx="855779" cy="618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791BE6-B963-4BB5-8B34-631A47BDA3D1}">
      <dsp:nvSpPr>
        <dsp:cNvPr id="0" name=""/>
        <dsp:cNvSpPr/>
      </dsp:nvSpPr>
      <dsp:spPr>
        <a:xfrm>
          <a:off x="854647" y="1820784"/>
          <a:ext cx="919297" cy="89784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 dirty="0"/>
            <a:t>Clinical Research Team</a:t>
          </a:r>
        </a:p>
      </dsp:txBody>
      <dsp:txXfrm>
        <a:off x="989275" y="1952270"/>
        <a:ext cx="650041" cy="634872"/>
      </dsp:txXfrm>
    </dsp:sp>
    <dsp:sp modelId="{CEDAF488-1311-46AE-9FB9-DBBCE2514AAF}">
      <dsp:nvSpPr>
        <dsp:cNvPr id="0" name=""/>
        <dsp:cNvSpPr/>
      </dsp:nvSpPr>
      <dsp:spPr>
        <a:xfrm>
          <a:off x="-34743" y="866956"/>
          <a:ext cx="2677409" cy="2790934"/>
        </a:xfrm>
        <a:prstGeom prst="blockArc">
          <a:avLst>
            <a:gd name="adj1" fmla="val 16509444"/>
            <a:gd name="adj2" fmla="val 5088054"/>
            <a:gd name="adj3" fmla="val 524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817AD9-E0D1-4CF6-8F09-8F6943EF9450}">
      <dsp:nvSpPr>
        <dsp:cNvPr id="0" name=""/>
        <dsp:cNvSpPr/>
      </dsp:nvSpPr>
      <dsp:spPr>
        <a:xfrm>
          <a:off x="1622793" y="757406"/>
          <a:ext cx="711765" cy="71161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D8BFF3-414C-4F30-AF72-5C12D7D3AFA0}">
      <dsp:nvSpPr>
        <dsp:cNvPr id="0" name=""/>
        <dsp:cNvSpPr/>
      </dsp:nvSpPr>
      <dsp:spPr>
        <a:xfrm>
          <a:off x="2388769" y="766510"/>
          <a:ext cx="952791" cy="6888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100" kern="1200" dirty="0"/>
            <a:t>Sanjay Rajagopalan, Principal Investigator</a:t>
          </a:r>
        </a:p>
      </dsp:txBody>
      <dsp:txXfrm>
        <a:off x="2388769" y="766510"/>
        <a:ext cx="952791" cy="688857"/>
      </dsp:txXfrm>
    </dsp:sp>
    <dsp:sp modelId="{A16AE898-076A-44AB-8EA7-9D94F2BD6AF8}">
      <dsp:nvSpPr>
        <dsp:cNvPr id="0" name=""/>
        <dsp:cNvSpPr/>
      </dsp:nvSpPr>
      <dsp:spPr>
        <a:xfrm>
          <a:off x="2148524" y="1420166"/>
          <a:ext cx="711765" cy="71161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A48FDE-919C-4E63-9AFA-950C06CAB361}">
      <dsp:nvSpPr>
        <dsp:cNvPr id="0" name=""/>
        <dsp:cNvSpPr/>
      </dsp:nvSpPr>
      <dsp:spPr>
        <a:xfrm>
          <a:off x="2912551" y="1432608"/>
          <a:ext cx="952791" cy="6888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100" kern="1200" dirty="0"/>
            <a:t>Jackson T. Wright Jr., Co- Investigator </a:t>
          </a:r>
        </a:p>
      </dsp:txBody>
      <dsp:txXfrm>
        <a:off x="2912551" y="1432608"/>
        <a:ext cx="952791" cy="688857"/>
      </dsp:txXfrm>
    </dsp:sp>
    <dsp:sp modelId="{307A9116-A264-471E-B7CC-9C85A2F1D9E1}">
      <dsp:nvSpPr>
        <dsp:cNvPr id="0" name=""/>
        <dsp:cNvSpPr/>
      </dsp:nvSpPr>
      <dsp:spPr>
        <a:xfrm>
          <a:off x="2137630" y="2321000"/>
          <a:ext cx="711765" cy="71161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FB6A27-7C8D-41F2-81C5-872C6470DEC8}">
      <dsp:nvSpPr>
        <dsp:cNvPr id="0" name=""/>
        <dsp:cNvSpPr/>
      </dsp:nvSpPr>
      <dsp:spPr>
        <a:xfrm>
          <a:off x="2834031" y="2343757"/>
          <a:ext cx="1091765" cy="6888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100" kern="1200" dirty="0"/>
            <a:t>John Ansah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100" kern="1200" dirty="0"/>
            <a:t>Co- Investigator</a:t>
          </a:r>
        </a:p>
      </dsp:txBody>
      <dsp:txXfrm>
        <a:off x="2834031" y="2343757"/>
        <a:ext cx="1091765" cy="688857"/>
      </dsp:txXfrm>
    </dsp:sp>
    <dsp:sp modelId="{BFE7B6C6-3DC5-4C35-B6D1-B903CB445A80}">
      <dsp:nvSpPr>
        <dsp:cNvPr id="0" name=""/>
        <dsp:cNvSpPr/>
      </dsp:nvSpPr>
      <dsp:spPr>
        <a:xfrm>
          <a:off x="1622793" y="3080404"/>
          <a:ext cx="711765" cy="711616"/>
        </a:xfrm>
        <a:prstGeom prst="ellipse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3AA1A1-7743-44EA-BEDF-82DC1B12C22E}">
      <dsp:nvSpPr>
        <dsp:cNvPr id="0" name=""/>
        <dsp:cNvSpPr/>
      </dsp:nvSpPr>
      <dsp:spPr>
        <a:xfrm>
          <a:off x="2478746" y="3118184"/>
          <a:ext cx="1237170" cy="6888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100" kern="1200" dirty="0"/>
            <a:t>Kyia Mountain,</a:t>
          </a:r>
        </a:p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10000"/>
            </a:spcAft>
            <a:buNone/>
          </a:pPr>
          <a:r>
            <a:rPr lang="en-US" sz="1100" kern="1200" dirty="0"/>
            <a:t>Clinical Lead</a:t>
          </a:r>
        </a:p>
      </dsp:txBody>
      <dsp:txXfrm>
        <a:off x="2478746" y="3118184"/>
        <a:ext cx="1237170" cy="68885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622A00-7BAD-422C-9976-324E2C8E1CB3}">
      <dsp:nvSpPr>
        <dsp:cNvPr id="0" name=""/>
        <dsp:cNvSpPr/>
      </dsp:nvSpPr>
      <dsp:spPr>
        <a:xfrm>
          <a:off x="0" y="984542"/>
          <a:ext cx="8122722" cy="448121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1EBF6D-C961-42AF-B69D-496C3E67066F}">
      <dsp:nvSpPr>
        <dsp:cNvPr id="0" name=""/>
        <dsp:cNvSpPr/>
      </dsp:nvSpPr>
      <dsp:spPr>
        <a:xfrm>
          <a:off x="3658" y="0"/>
          <a:ext cx="1759790" cy="966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2022</a:t>
          </a:r>
        </a:p>
      </dsp:txBody>
      <dsp:txXfrm>
        <a:off x="3658" y="0"/>
        <a:ext cx="1759790" cy="966882"/>
      </dsp:txXfrm>
    </dsp:sp>
    <dsp:sp modelId="{1E51CD0A-39AF-4555-8D54-7B09B4B34631}">
      <dsp:nvSpPr>
        <dsp:cNvPr id="0" name=""/>
        <dsp:cNvSpPr/>
      </dsp:nvSpPr>
      <dsp:spPr>
        <a:xfrm>
          <a:off x="762693" y="1087743"/>
          <a:ext cx="241720" cy="241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75F04D-1827-4CF9-85CA-46D748C515C2}">
      <dsp:nvSpPr>
        <dsp:cNvPr id="0" name=""/>
        <dsp:cNvSpPr/>
      </dsp:nvSpPr>
      <dsp:spPr>
        <a:xfrm>
          <a:off x="1851439" y="1450324"/>
          <a:ext cx="1759790" cy="966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2023</a:t>
          </a:r>
        </a:p>
      </dsp:txBody>
      <dsp:txXfrm>
        <a:off x="1851439" y="1450324"/>
        <a:ext cx="1759790" cy="966882"/>
      </dsp:txXfrm>
    </dsp:sp>
    <dsp:sp modelId="{179CFA21-F540-40E8-9F5B-8288F4982185}">
      <dsp:nvSpPr>
        <dsp:cNvPr id="0" name=""/>
        <dsp:cNvSpPr/>
      </dsp:nvSpPr>
      <dsp:spPr>
        <a:xfrm>
          <a:off x="2610474" y="1087743"/>
          <a:ext cx="241720" cy="241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CB6422-18D8-40C1-96DA-DA8E4AEFEBB4}">
      <dsp:nvSpPr>
        <dsp:cNvPr id="0" name=""/>
        <dsp:cNvSpPr/>
      </dsp:nvSpPr>
      <dsp:spPr>
        <a:xfrm>
          <a:off x="3699219" y="0"/>
          <a:ext cx="1759790" cy="966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b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2024</a:t>
          </a:r>
        </a:p>
      </dsp:txBody>
      <dsp:txXfrm>
        <a:off x="3699219" y="0"/>
        <a:ext cx="1759790" cy="966882"/>
      </dsp:txXfrm>
    </dsp:sp>
    <dsp:sp modelId="{DBA07953-D030-4CEC-AC14-81DD24C5DB54}">
      <dsp:nvSpPr>
        <dsp:cNvPr id="0" name=""/>
        <dsp:cNvSpPr/>
      </dsp:nvSpPr>
      <dsp:spPr>
        <a:xfrm>
          <a:off x="4458254" y="1087743"/>
          <a:ext cx="241720" cy="241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519AB-6196-41EA-A879-91CA7056C6C3}">
      <dsp:nvSpPr>
        <dsp:cNvPr id="0" name=""/>
        <dsp:cNvSpPr/>
      </dsp:nvSpPr>
      <dsp:spPr>
        <a:xfrm>
          <a:off x="5547000" y="1450324"/>
          <a:ext cx="1759790" cy="966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170688" bIns="170688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/>
            <a:t>2025</a:t>
          </a:r>
        </a:p>
      </dsp:txBody>
      <dsp:txXfrm>
        <a:off x="5547000" y="1450324"/>
        <a:ext cx="1759790" cy="966882"/>
      </dsp:txXfrm>
    </dsp:sp>
    <dsp:sp modelId="{6A2263CD-7BFB-433C-90E3-4F1E37B2EA2F}">
      <dsp:nvSpPr>
        <dsp:cNvPr id="0" name=""/>
        <dsp:cNvSpPr/>
      </dsp:nvSpPr>
      <dsp:spPr>
        <a:xfrm>
          <a:off x="6306035" y="1087743"/>
          <a:ext cx="241720" cy="2417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B5AFB-C852-4ADD-AE0D-40725833483A}">
      <dsp:nvSpPr>
        <dsp:cNvPr id="0" name=""/>
        <dsp:cNvSpPr/>
      </dsp:nvSpPr>
      <dsp:spPr>
        <a:xfrm>
          <a:off x="96558" y="1882"/>
          <a:ext cx="1778859" cy="14230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0EBE40-4717-4521-A763-8952DD0F5535}">
      <dsp:nvSpPr>
        <dsp:cNvPr id="0" name=""/>
        <dsp:cNvSpPr/>
      </dsp:nvSpPr>
      <dsp:spPr>
        <a:xfrm>
          <a:off x="256655" y="1282661"/>
          <a:ext cx="1583185" cy="498080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Urban Minority Alcoholism and Drug Abuse Outreach Programs </a:t>
          </a:r>
        </a:p>
      </dsp:txBody>
      <dsp:txXfrm>
        <a:off x="256655" y="1282661"/>
        <a:ext cx="1583185" cy="498080"/>
      </dsp:txXfrm>
    </dsp:sp>
    <dsp:sp modelId="{211E9391-EABD-4A48-B331-0A5994C81BA0}">
      <dsp:nvSpPr>
        <dsp:cNvPr id="0" name=""/>
        <dsp:cNvSpPr/>
      </dsp:nvSpPr>
      <dsp:spPr>
        <a:xfrm>
          <a:off x="2053304" y="1882"/>
          <a:ext cx="1778859" cy="1423087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582E20-629F-4EBC-A442-4FD95E8F1B1D}">
      <dsp:nvSpPr>
        <dsp:cNvPr id="0" name=""/>
        <dsp:cNvSpPr/>
      </dsp:nvSpPr>
      <dsp:spPr>
        <a:xfrm>
          <a:off x="2213401" y="1282661"/>
          <a:ext cx="1583185" cy="498080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Food For Life</a:t>
          </a:r>
        </a:p>
      </dsp:txBody>
      <dsp:txXfrm>
        <a:off x="2213401" y="1282661"/>
        <a:ext cx="1583185" cy="498080"/>
      </dsp:txXfrm>
    </dsp:sp>
    <dsp:sp modelId="{0C8442E3-8DE3-494D-B1C8-73B6DD41235C}">
      <dsp:nvSpPr>
        <dsp:cNvPr id="0" name=""/>
        <dsp:cNvSpPr/>
      </dsp:nvSpPr>
      <dsp:spPr>
        <a:xfrm>
          <a:off x="4010049" y="1882"/>
          <a:ext cx="1778859" cy="14230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1677C7-6921-415D-B68D-4E16A6A3B49D}">
      <dsp:nvSpPr>
        <dsp:cNvPr id="0" name=""/>
        <dsp:cNvSpPr/>
      </dsp:nvSpPr>
      <dsp:spPr>
        <a:xfrm>
          <a:off x="4170147" y="1282661"/>
          <a:ext cx="1583185" cy="498080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Food Strong</a:t>
          </a:r>
        </a:p>
      </dsp:txBody>
      <dsp:txXfrm>
        <a:off x="4170147" y="1282661"/>
        <a:ext cx="1583185" cy="498080"/>
      </dsp:txXfrm>
    </dsp:sp>
    <dsp:sp modelId="{54AFB8C2-D21A-4F25-BD34-B0630C9E6022}">
      <dsp:nvSpPr>
        <dsp:cNvPr id="0" name=""/>
        <dsp:cNvSpPr/>
      </dsp:nvSpPr>
      <dsp:spPr>
        <a:xfrm>
          <a:off x="96558" y="1958627"/>
          <a:ext cx="1778859" cy="1423087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ED6D4D-8E03-4442-BEEB-280E9B5D29F5}">
      <dsp:nvSpPr>
        <dsp:cNvPr id="0" name=""/>
        <dsp:cNvSpPr/>
      </dsp:nvSpPr>
      <dsp:spPr>
        <a:xfrm>
          <a:off x="256655" y="3239406"/>
          <a:ext cx="1583185" cy="498080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Western Reserve Area Agency for Aging </a:t>
          </a:r>
        </a:p>
      </dsp:txBody>
      <dsp:txXfrm>
        <a:off x="256655" y="3239406"/>
        <a:ext cx="1583185" cy="498080"/>
      </dsp:txXfrm>
    </dsp:sp>
    <dsp:sp modelId="{CB175FEC-27D9-4C29-B2D8-8995B7DB7794}">
      <dsp:nvSpPr>
        <dsp:cNvPr id="0" name=""/>
        <dsp:cNvSpPr/>
      </dsp:nvSpPr>
      <dsp:spPr>
        <a:xfrm>
          <a:off x="2053304" y="1958627"/>
          <a:ext cx="1778859" cy="1423087"/>
        </a:xfrm>
        <a:prstGeom prst="rect">
          <a:avLst/>
        </a:prstGeom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1809" t="13857" r="1809" b="13857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F3167A-9B5B-4BD9-8F35-A8973446555B}">
      <dsp:nvSpPr>
        <dsp:cNvPr id="0" name=""/>
        <dsp:cNvSpPr/>
      </dsp:nvSpPr>
      <dsp:spPr>
        <a:xfrm>
          <a:off x="2213401" y="3239406"/>
          <a:ext cx="1583185" cy="498080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Northern Ohio Recovery Association</a:t>
          </a:r>
        </a:p>
      </dsp:txBody>
      <dsp:txXfrm>
        <a:off x="2213401" y="3239406"/>
        <a:ext cx="1583185" cy="498080"/>
      </dsp:txXfrm>
    </dsp:sp>
    <dsp:sp modelId="{BFED2F86-E889-4E7F-B3AA-5004743F4B95}">
      <dsp:nvSpPr>
        <dsp:cNvPr id="0" name=""/>
        <dsp:cNvSpPr/>
      </dsp:nvSpPr>
      <dsp:spPr>
        <a:xfrm>
          <a:off x="4010049" y="1958627"/>
          <a:ext cx="1778859" cy="1423087"/>
        </a:xfrm>
        <a:prstGeom prst="rect">
          <a:avLst/>
        </a:prstGeom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8" t="11447" r="-118" b="11447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7D011E-59B9-4000-927E-02CCC0EA49ED}">
      <dsp:nvSpPr>
        <dsp:cNvPr id="0" name=""/>
        <dsp:cNvSpPr/>
      </dsp:nvSpPr>
      <dsp:spPr>
        <a:xfrm>
          <a:off x="4170147" y="3239406"/>
          <a:ext cx="1583185" cy="498080"/>
        </a:xfrm>
        <a:prstGeom prst="wedgeRectCallout">
          <a:avLst>
            <a:gd name="adj1" fmla="val 20250"/>
            <a:gd name="adj2" fmla="val -607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National Alliance on Mental Illness </a:t>
          </a:r>
        </a:p>
      </dsp:txBody>
      <dsp:txXfrm>
        <a:off x="4170147" y="3239406"/>
        <a:ext cx="1583185" cy="49808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F5B77E-035C-482D-8B02-72F97D3DA949}">
      <dsp:nvSpPr>
        <dsp:cNvPr id="0" name=""/>
        <dsp:cNvSpPr/>
      </dsp:nvSpPr>
      <dsp:spPr>
        <a:xfrm>
          <a:off x="2310" y="342627"/>
          <a:ext cx="1833041" cy="10998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Population </a:t>
          </a:r>
        </a:p>
      </dsp:txBody>
      <dsp:txXfrm>
        <a:off x="2310" y="342627"/>
        <a:ext cx="1833041" cy="1099824"/>
      </dsp:txXfrm>
    </dsp:sp>
    <dsp:sp modelId="{9D50C129-434C-40C4-96D2-CBCD8F52E550}">
      <dsp:nvSpPr>
        <dsp:cNvPr id="0" name=""/>
        <dsp:cNvSpPr/>
      </dsp:nvSpPr>
      <dsp:spPr>
        <a:xfrm>
          <a:off x="2018656" y="342627"/>
          <a:ext cx="1833041" cy="109982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Food Access </a:t>
          </a:r>
        </a:p>
      </dsp:txBody>
      <dsp:txXfrm>
        <a:off x="2018656" y="342627"/>
        <a:ext cx="1833041" cy="1099824"/>
      </dsp:txXfrm>
    </dsp:sp>
    <dsp:sp modelId="{988A11E7-743E-4F40-9D7D-28A9FCD4F49C}">
      <dsp:nvSpPr>
        <dsp:cNvPr id="0" name=""/>
        <dsp:cNvSpPr/>
      </dsp:nvSpPr>
      <dsp:spPr>
        <a:xfrm>
          <a:off x="4035002" y="342627"/>
          <a:ext cx="1833041" cy="10998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Economy </a:t>
          </a:r>
        </a:p>
      </dsp:txBody>
      <dsp:txXfrm>
        <a:off x="4035002" y="342627"/>
        <a:ext cx="1833041" cy="1099824"/>
      </dsp:txXfrm>
    </dsp:sp>
    <dsp:sp modelId="{EF31366D-84D1-4BD7-AFA2-4AA3020A58FE}">
      <dsp:nvSpPr>
        <dsp:cNvPr id="0" name=""/>
        <dsp:cNvSpPr/>
      </dsp:nvSpPr>
      <dsp:spPr>
        <a:xfrm>
          <a:off x="6051347" y="342627"/>
          <a:ext cx="1833041" cy="10998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Housing </a:t>
          </a:r>
        </a:p>
      </dsp:txBody>
      <dsp:txXfrm>
        <a:off x="6051347" y="342627"/>
        <a:ext cx="1833041" cy="1099824"/>
      </dsp:txXfrm>
    </dsp:sp>
    <dsp:sp modelId="{3F4D16EB-B165-4F8B-AAC9-6D8329BCBBBE}">
      <dsp:nvSpPr>
        <dsp:cNvPr id="0" name=""/>
        <dsp:cNvSpPr/>
      </dsp:nvSpPr>
      <dsp:spPr>
        <a:xfrm>
          <a:off x="2310" y="1625756"/>
          <a:ext cx="1833041" cy="109982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Pollution </a:t>
          </a:r>
        </a:p>
      </dsp:txBody>
      <dsp:txXfrm>
        <a:off x="2310" y="1625756"/>
        <a:ext cx="1833041" cy="1099824"/>
      </dsp:txXfrm>
    </dsp:sp>
    <dsp:sp modelId="{82DDF313-86E8-472A-9FF5-FD3C370B823F}">
      <dsp:nvSpPr>
        <dsp:cNvPr id="0" name=""/>
        <dsp:cNvSpPr/>
      </dsp:nvSpPr>
      <dsp:spPr>
        <a:xfrm>
          <a:off x="2018656" y="1625756"/>
          <a:ext cx="1833041" cy="109982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Health care access and use</a:t>
          </a:r>
        </a:p>
      </dsp:txBody>
      <dsp:txXfrm>
        <a:off x="2018656" y="1625756"/>
        <a:ext cx="1833041" cy="1099824"/>
      </dsp:txXfrm>
    </dsp:sp>
    <dsp:sp modelId="{95733634-FA5D-45E4-964D-824D35D255CF}">
      <dsp:nvSpPr>
        <dsp:cNvPr id="0" name=""/>
        <dsp:cNvSpPr/>
      </dsp:nvSpPr>
      <dsp:spPr>
        <a:xfrm>
          <a:off x="4035002" y="1625756"/>
          <a:ext cx="1833041" cy="1099824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Diabetes </a:t>
          </a:r>
        </a:p>
      </dsp:txBody>
      <dsp:txXfrm>
        <a:off x="4035002" y="1625756"/>
        <a:ext cx="1833041" cy="1099824"/>
      </dsp:txXfrm>
    </dsp:sp>
    <dsp:sp modelId="{209B7C39-F689-43B2-A6C3-485870F53FBA}">
      <dsp:nvSpPr>
        <dsp:cNvPr id="0" name=""/>
        <dsp:cNvSpPr/>
      </dsp:nvSpPr>
      <dsp:spPr>
        <a:xfrm>
          <a:off x="6051347" y="1625756"/>
          <a:ext cx="1833041" cy="1099824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Hypertension </a:t>
          </a:r>
        </a:p>
      </dsp:txBody>
      <dsp:txXfrm>
        <a:off x="6051347" y="1625756"/>
        <a:ext cx="1833041" cy="1099824"/>
      </dsp:txXfrm>
    </dsp:sp>
    <dsp:sp modelId="{007EA12E-8EAE-4C2A-A07B-23518DB6A61D}">
      <dsp:nvSpPr>
        <dsp:cNvPr id="0" name=""/>
        <dsp:cNvSpPr/>
      </dsp:nvSpPr>
      <dsp:spPr>
        <a:xfrm>
          <a:off x="2018656" y="2908885"/>
          <a:ext cx="1833041" cy="109982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BMI </a:t>
          </a:r>
        </a:p>
      </dsp:txBody>
      <dsp:txXfrm>
        <a:off x="2018656" y="2908885"/>
        <a:ext cx="1833041" cy="1099824"/>
      </dsp:txXfrm>
    </dsp:sp>
    <dsp:sp modelId="{770AE6F0-6C0D-4CAE-BB5B-9253B8B7FACD}">
      <dsp:nvSpPr>
        <dsp:cNvPr id="0" name=""/>
        <dsp:cNvSpPr/>
      </dsp:nvSpPr>
      <dsp:spPr>
        <a:xfrm>
          <a:off x="4035002" y="2908885"/>
          <a:ext cx="1833041" cy="109982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Risk Engine (Prevent Risk Engine)</a:t>
          </a:r>
        </a:p>
      </dsp:txBody>
      <dsp:txXfrm>
        <a:off x="4035002" y="2908885"/>
        <a:ext cx="1833041" cy="109982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F43DF1-C829-4139-B955-8BB01533F3C7}">
      <dsp:nvSpPr>
        <dsp:cNvPr id="0" name=""/>
        <dsp:cNvSpPr/>
      </dsp:nvSpPr>
      <dsp:spPr>
        <a:xfrm>
          <a:off x="0" y="1162311"/>
          <a:ext cx="8229600" cy="98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70764" rIns="638708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Diabetes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Hypertension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BMI</a:t>
          </a:r>
        </a:p>
      </dsp:txBody>
      <dsp:txXfrm>
        <a:off x="0" y="1162311"/>
        <a:ext cx="8229600" cy="982800"/>
      </dsp:txXfrm>
    </dsp:sp>
    <dsp:sp modelId="{1DBBFA45-29FB-47E0-8D92-53F3868A094D}">
      <dsp:nvSpPr>
        <dsp:cNvPr id="0" name=""/>
        <dsp:cNvSpPr/>
      </dsp:nvSpPr>
      <dsp:spPr>
        <a:xfrm>
          <a:off x="411480" y="970431"/>
          <a:ext cx="5760720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Calculate the risk of CVD using three risk factors:</a:t>
          </a:r>
        </a:p>
      </dsp:txBody>
      <dsp:txXfrm>
        <a:off x="430214" y="989165"/>
        <a:ext cx="5723252" cy="346292"/>
      </dsp:txXfrm>
    </dsp:sp>
    <dsp:sp modelId="{E183AFBA-42B4-42FA-9AE2-1A6E20B88E1B}">
      <dsp:nvSpPr>
        <dsp:cNvPr id="0" name=""/>
        <dsp:cNvSpPr/>
      </dsp:nvSpPr>
      <dsp:spPr>
        <a:xfrm>
          <a:off x="0" y="2407191"/>
          <a:ext cx="8229600" cy="2047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270764" rIns="638708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No Risk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Diabetes only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Hypertension only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BMI only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Diabetes and Hypertension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Diabetes and BMI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Hypertension and BMI 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300" kern="1200"/>
            <a:t>Diabetes, hypertension and BMI</a:t>
          </a:r>
        </a:p>
      </dsp:txBody>
      <dsp:txXfrm>
        <a:off x="0" y="2407191"/>
        <a:ext cx="8229600" cy="2047500"/>
      </dsp:txXfrm>
    </dsp:sp>
    <dsp:sp modelId="{AD91580F-8466-46A3-9FEE-D7E25EF4E501}">
      <dsp:nvSpPr>
        <dsp:cNvPr id="0" name=""/>
        <dsp:cNvSpPr/>
      </dsp:nvSpPr>
      <dsp:spPr>
        <a:xfrm>
          <a:off x="411480" y="2215311"/>
          <a:ext cx="5760720" cy="3837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/>
            <a:t>The CVD risk engine calculates the risk of CVD for eight population segments:</a:t>
          </a:r>
        </a:p>
      </dsp:txBody>
      <dsp:txXfrm>
        <a:off x="430214" y="2234045"/>
        <a:ext cx="5723252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RadialPictureList">
  <dgm:title val="Radial Picture List"/>
  <dgm:desc val="Use to show relationships to a central idea. The Level 1 shape contains text and all Level 2 shapes contain a picture with corresponding text. Limited to four Level 2 pictures.  Unused pictures do not appear, but remain available if you switch layouts. Works best with a small amount of Level 2 text."/>
  <dgm:catLst>
    <dgm:cat type="picture" pri="2500"/>
    <dgm:cat type="officeonline" pri="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10" destId="14" srcOrd="3" destOrd="0"/>
      </dgm:cxnLst>
      <dgm:bg/>
      <dgm:whole/>
    </dgm:dataModel>
  </dgm:clrData>
  <dgm:layoutNode name="Name0">
    <dgm:varLst>
      <dgm:chMax val="1"/>
      <dgm:chPref val="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Child1" refType="w" fact="0.76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5661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6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l" for="ch" forName="Parent" refType="w" fact="0.1777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l" for="ch" forName="Image1" refType="w" fact="0.5531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l" for="ch" forName="Image2" refType="w" fact="0.5531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l" for="ch" forName="Child1" refType="w" fact="0.7529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l" for="ch" forName="Child2" refType="w" fact="0.7529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7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" refType="w" fact="0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l" for="ch" forName="Parent" refType="w" fact="0.1726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l" for="ch" forName="Image1" refType="w" fact="0.4968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l" for="ch" forName="Image2" refType="w" fact="0.5661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l" for="ch" forName="Image3" refType="w" fact="0.4968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l" for="ch" forName="Child1" refType="w" fact="0.6897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l" for="ch" forName="Child2" refType="w" fact="0.76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l" for="ch" forName="Child3" refType="w" fact="0.6897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8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" refType="w" fact="0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l" for="ch" forName="Parent" refType="w" fact="0.1756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l" for="ch" forName="Image1" refType="w" fact="0.42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l" for="ch" forName="Image2" refType="w" fact="0.5598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l" for="ch" forName="Image3" refType="w" fact="0.5591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l" for="ch" forName="Image4" refType="w" fact="0.42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l" for="ch" forName="Child1" refType="w" fact="0.6214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l" for="ch" forName="Child2" refType="w" fact="0.7557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l" for="ch" forName="Child3" refType="w" fact="0.7557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l" for="ch" forName="Child4" refType="w" fact="0.6214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if>
      <dgm:else name="Name9">
        <dgm:choose name="Name10">
          <dgm:if name="Name11" axis="ch ch" ptType="node node" st="1 1" cnt="1 0" func="cnt" op="equ" val="0">
            <dgm:alg type="composite">
              <dgm:param type="ar" val="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2" axis="ch ch" ptType="node node" st="1 1" cnt="1 0" func="cnt" op="equ" val="1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Child1" refType="w" fact="0.24"/>
              <dgm:constr type="t" for="ch" forName="Child1" refType="h" fact="0.3739"/>
              <dgm:constr type="w" for="ch" forName="Child1" refType="w" fact="0.24"/>
              <dgm:constr type="h" for="ch" forName="Child1" refType="h" fact="0.255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4339"/>
              <dgm:constr type="t" for="ch" forName="Image1" refType="h" fact="0.3744"/>
              <dgm:constr type="w" for="ch" forName="Image1" refType="w" fact="0.1793"/>
              <dgm:constr type="h" for="ch" forName="Image1" refType="h" fact="0.255"/>
            </dgm:constrLst>
          </dgm:if>
          <dgm:if name="Name13" axis="ch ch" ptType="node node" st="1 1" cnt="1 0" func="cnt" op="equ" val="2">
            <dgm:alg type="composite">
              <dgm:param type="ar" val="1.381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946"/>
              <dgm:constr type="h" for="ch" forName="Accent" refType="h"/>
              <dgm:constr type="r" for="ch" forName="Parent" refType="w" fact="0.8223"/>
              <dgm:constr type="t" for="ch" forName="Parent" refType="h" fact="0.2646"/>
              <dgm:constr type="w" for="ch" forName="Parent" refType="w" fact="0.3446"/>
              <dgm:constr type="h" for="ch" forName="Parent" refType="h" fact="0.4759"/>
              <dgm:constr type="r" for="ch" forName="Image1" refType="w" fact="0.4469"/>
              <dgm:constr type="t" for="ch" forName="Image1" refType="h" fact="0.1585"/>
              <dgm:constr type="w" for="ch" forName="Image1" refType="w" fact="0.1846"/>
              <dgm:constr type="h" for="ch" forName="Image1" refType="h" fact="0.255"/>
              <dgm:constr type="r" for="ch" forName="Image2" refType="w" fact="0.4469"/>
              <dgm:constr type="t" for="ch" forName="Image2" refType="h" fact="0.5624"/>
              <dgm:constr type="w" for="ch" forName="Image2" refType="w" fact="0.1846"/>
              <dgm:constr type="h" for="ch" forName="Image2" refType="h" fact="0.255"/>
              <dgm:constr type="r" for="ch" forName="Child1" refType="w" fact="0.2471"/>
              <dgm:constr type="t" for="ch" forName="Child1" refType="h" fact="0.1618"/>
              <dgm:constr type="w" for="ch" forName="Child1" refType="w" fact="0.2471"/>
              <dgm:constr type="h" for="ch" forName="Child1" refType="h" fact="0.2468"/>
              <dgm:constr type="r" for="ch" forName="Child2" refType="w" fact="0.2471"/>
              <dgm:constr type="t" for="ch" forName="Child2" refType="h" fact="0.5657"/>
              <dgm:constr type="w" for="ch" forName="Child2" refType="w" fact="0.2471"/>
              <dgm:constr type="h" for="ch" forName="Child2" refType="h" fact="0.2468"/>
            </dgm:constrLst>
          </dgm:if>
          <dgm:if name="Name14" axis="ch ch" ptType="node node" st="1 1" cnt="1 0" func="cnt" op="equ" val="3">
            <dgm:alg type="composite">
              <dgm:param type="ar" val="1.4218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" refType="w"/>
              <dgm:constr type="t" for="ch" forName="Accent" refType="h" fact="0"/>
              <dgm:constr type="w" for="ch" forName="Accent" refType="w" fact="0.6747"/>
              <dgm:constr type="h" for="ch" forName="Accent" refType="h"/>
              <dgm:constr type="r" for="ch" forName="Parent" refType="w" fact="0.8274"/>
              <dgm:constr type="t" for="ch" forName="Parent" refType="h" fact="0.2646"/>
              <dgm:constr type="w" for="ch" forName="Parent" refType="w" fact="0.3347"/>
              <dgm:constr type="h" for="ch" forName="Parent" refType="h" fact="0.4759"/>
              <dgm:constr type="r" for="ch" forName="Image1" refType="w" fact="0.5032"/>
              <dgm:constr type="t" for="ch" forName="Image1" refType="h" fact="0.0843"/>
              <dgm:constr type="w" for="ch" forName="Image1" refType="w" fact="0.1793"/>
              <dgm:constr type="h" for="ch" forName="Image1" refType="h" fact="0.255"/>
              <dgm:constr type="r" for="ch" forName="Image2" refType="w" fact="0.4339"/>
              <dgm:constr type="t" for="ch" forName="Image2" refType="h" fact="0.3744"/>
              <dgm:constr type="w" for="ch" forName="Image2" refType="w" fact="0.1793"/>
              <dgm:constr type="h" for="ch" forName="Image2" refType="h" fact="0.255"/>
              <dgm:constr type="r" for="ch" forName="Image3" refType="w" fact="0.5032"/>
              <dgm:constr type="t" for="ch" forName="Image3" refType="h" fact="0.6686"/>
              <dgm:constr type="w" for="ch" forName="Image3" refType="w" fact="0.1793"/>
              <dgm:constr type="h" for="ch" forName="Image3" refType="h" fact="0.255"/>
              <dgm:constr type="r" for="ch" forName="Child1" refType="w" fact="0.3103"/>
              <dgm:constr type="t" for="ch" forName="Child1" refType="h" fact="0.0884"/>
              <dgm:constr type="w" for="ch" forName="Child1" refType="w" fact="0.24"/>
              <dgm:constr type="h" for="ch" forName="Child1" refType="h" fact="0.2468"/>
              <dgm:constr type="r" for="ch" forName="Child2" refType="w" fact="0.24"/>
              <dgm:constr type="t" for="ch" forName="Child2" refType="h" fact="0.378"/>
              <dgm:constr type="w" for="ch" forName="Child2" refType="w" fact="0.24"/>
              <dgm:constr type="h" for="ch" forName="Child2" refType="h" fact="0.2468"/>
              <dgm:constr type="r" for="ch" forName="Child3" refType="w" fact="0.3103"/>
              <dgm:constr type="t" for="ch" forName="Child3" refType="h" fact="0.6738"/>
              <dgm:constr type="w" for="ch" forName="Child3" refType="w" fact="0.24"/>
              <dgm:constr type="h" for="ch" forName="Child3" refType="h" fact="0.2468"/>
            </dgm:constrLst>
          </dgm:if>
          <dgm:else name="Name15">
            <dgm:alg type="composite">
              <dgm:param type="ar" val="1.2852"/>
            </dgm:alg>
            <dgm:constrLst>
              <dgm:constr type="primFontSz" for="des" forName="Child1" val="65"/>
              <dgm:constr type="primFontSz" for="des" forName="Parent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" refType="w"/>
              <dgm:constr type="t" for="ch" forName="Accent" refType="h" fact="0.0361"/>
              <dgm:constr type="w" for="ch" forName="Accent" refType="w" fact="0.6865"/>
              <dgm:constr type="h" for="ch" forName="Accent" refType="h" fact="0.9197"/>
              <dgm:constr type="r" for="ch" forName="Parent" refType="w" fact="0.8244"/>
              <dgm:constr type="t" for="ch" forName="Parent" refType="h" fact="0.2795"/>
              <dgm:constr type="w" for="ch" forName="Parent" refType="w" fact="0.3406"/>
              <dgm:constr type="h" for="ch" forName="Parent" refType="h" fact="0.4377"/>
              <dgm:constr type="r" for="ch" forName="Image1" refType="w" fact="0.575"/>
              <dgm:constr type="t" for="ch" forName="Image1" refType="h" fact="0"/>
              <dgm:constr type="w" for="ch" forName="Image1" refType="w" fact="0.1825"/>
              <dgm:constr type="h" for="ch" forName="Image1" refType="h" fact="0.2345"/>
              <dgm:constr type="r" for="ch" forName="Image2" refType="w" fact="0.4402"/>
              <dgm:constr type="t" for="ch" forName="Image2" refType="h" fact="0.2184"/>
              <dgm:constr type="w" for="ch" forName="Image2" refType="w" fact="0.1825"/>
              <dgm:constr type="h" for="ch" forName="Image2" refType="h" fact="0.2345"/>
              <dgm:constr type="r" for="ch" forName="Image3" refType="w" fact="0.4409"/>
              <dgm:constr type="t" for="ch" forName="Image3" refType="h" fact="0.5395"/>
              <dgm:constr type="w" for="ch" forName="Image3" refType="w" fact="0.1825"/>
              <dgm:constr type="h" for="ch" forName="Image3" refType="h" fact="0.2345"/>
              <dgm:constr type="r" for="ch" forName="Image4" refType="w" fact="0.575"/>
              <dgm:constr type="t" for="ch" forName="Image4" refType="h" fact="0.7655"/>
              <dgm:constr type="w" for="ch" forName="Image4" refType="w" fact="0.1825"/>
              <dgm:constr type="h" for="ch" forName="Image4" refType="h" fact="0.2345"/>
              <dgm:constr type="r" for="ch" forName="Child1" refType="w" fact="0.3786"/>
              <dgm:constr type="t" for="ch" forName="Child1" refType="h" fact="0.003"/>
              <dgm:constr type="w" for="ch" forName="Child1" refType="w" fact="0.2443"/>
              <dgm:constr type="h" for="ch" forName="Child1" refType="h" fact="0.227"/>
              <dgm:constr type="r" for="ch" forName="Child2" refType="w" fact="0.2443"/>
              <dgm:constr type="t" for="ch" forName="Child2" refType="h" fact="0.2225"/>
              <dgm:constr type="w" for="ch" forName="Child2" refType="w" fact="0.2443"/>
              <dgm:constr type="h" for="ch" forName="Child2" refType="h" fact="0.227"/>
              <dgm:constr type="r" for="ch" forName="Child3" refType="w" fact="0.2443"/>
              <dgm:constr type="t" for="ch" forName="Child3" refType="h" fact="0.5433"/>
              <dgm:constr type="w" for="ch" forName="Child3" refType="w" fact="0.2443"/>
              <dgm:constr type="h" for="ch" forName="Child3" refType="h" fact="0.227"/>
              <dgm:constr type="r" for="ch" forName="Child4" refType="w" fact="0.3786"/>
              <dgm:constr type="t" for="ch" forName="Child4" refType="h" fact="0.7703"/>
              <dgm:constr type="w" for="ch" forName="Child4" refType="w" fact="0.2443"/>
              <dgm:constr type="h" for="ch" forName="Child4" refType="h" fact="0.227"/>
            </dgm:constrLst>
          </dgm:else>
        </dgm:choose>
      </dgm:else>
    </dgm:choose>
    <dgm:forEach name="wrapper" axis="self" ptType="parTrans">
      <dgm:forEach name="ImageRepeat" axis="self">
        <dgm:layoutNode name="Image" styleLbl="fgImgPlace1">
          <dgm:alg type="sp"/>
          <dgm:shape xmlns:r="http://schemas.openxmlformats.org/officeDocument/2006/relationships" type="ellipse" r:blip="" blipPhldr="1">
            <dgm:adjLst/>
          </dgm:shape>
          <dgm:presOf/>
        </dgm:layoutNode>
      </dgm:forEach>
    </dgm:forEach>
    <dgm:forEach name="Name16" axis="ch" ptType="node" cnt="1">
      <dgm:layoutNode name="Parent" styleLbl="node1">
        <dgm:varLst>
          <dgm:chMax val="4"/>
          <dgm:chPref val="3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7" axis="ch ch" ptType="node node" st="1 1" cnt="1 1">
      <dgm:layoutNode name="Accent" styleLbl="node1">
        <dgm:alg type="sp"/>
        <dgm:choose name="Name18">
          <dgm:if name="Name19" func="var" arg="dir" op="equ" val="norm">
            <dgm:choose name="Name20">
              <dgm:if name="Name21" axis="followSib" ptType="node" func="cnt" op="equ" val="0">
                <dgm:shape xmlns:r="http://schemas.openxmlformats.org/officeDocument/2006/relationships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2" axis="followSib" ptType="node" func="cnt" op="equ" val="1">
                <dgm:shape xmlns:r="http://schemas.openxmlformats.org/officeDocument/2006/relationships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3" axis="followSib" ptType="node" func="cnt" op="equ" val="2">
                <dgm:shape xmlns:r="http://schemas.openxmlformats.org/officeDocument/2006/relationships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24">
                <dgm:shape xmlns:r="http://schemas.openxmlformats.org/officeDocument/2006/relationships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if>
          <dgm:else name="Name25">
            <dgm:choose name="Name26">
              <dgm:if name="Name27" axis="followSib" ptType="node" func="cnt" op="equ" val="0">
                <dgm:shape xmlns:r="http://schemas.openxmlformats.org/officeDocument/2006/relationships" rot="180" type="blockArc" r:blip="">
                  <dgm:adjLst>
                    <dgm:adj idx="1" val="-49.0368"/>
                    <dgm:adj idx="2" val="49.4265"/>
                    <dgm:adj idx="3" val="0.0564"/>
                  </dgm:adjLst>
                </dgm:shape>
              </dgm:if>
              <dgm:if name="Name28" axis="followSib" ptType="node" func="cnt" op="equ" val="1">
                <dgm:shape xmlns:r="http://schemas.openxmlformats.org/officeDocument/2006/relationships" rot="180" type="blockArc" r:blip="">
                  <dgm:adjLst>
                    <dgm:adj idx="1" val="-64.2028"/>
                    <dgm:adj idx="2" val="64.5456"/>
                    <dgm:adj idx="3" val="0.0558"/>
                  </dgm:adjLst>
                </dgm:shape>
              </dgm:if>
              <dgm:if name="Name29" axis="followSib" ptType="node" func="cnt" op="equ" val="2">
                <dgm:shape xmlns:r="http://schemas.openxmlformats.org/officeDocument/2006/relationships" rot="180" type="blockArc" r:blip="">
                  <dgm:adjLst>
                    <dgm:adj idx="1" val="-67.8702"/>
                    <dgm:adj idx="2" val="68.6519"/>
                    <dgm:adj idx="3" val="0.0575"/>
                  </dgm:adjLst>
                </dgm:shape>
              </dgm:if>
              <dgm:else name="Name30">
                <dgm:shape xmlns:r="http://schemas.openxmlformats.org/officeDocument/2006/relationships" rot="180" type="blockArc" r:blip="">
                  <dgm:adjLst>
                    <dgm:adj idx="1" val="-84.8426"/>
                    <dgm:adj idx="2" val="84.8009"/>
                    <dgm:adj idx="3" val="0.0524"/>
                  </dgm:adjLst>
                </dgm:shape>
              </dgm:else>
            </dgm:choose>
          </dgm:else>
        </dgm:choose>
        <dgm:presOf/>
      </dgm:layoutNode>
      <dgm:layoutNode name="Image1" styleLbl="fgImgPlace1">
        <dgm:alg type="sp"/>
        <dgm:shape xmlns:r="http://schemas.openxmlformats.org/officeDocument/2006/relationships" type="ellipse" r:blip="" blipPhldr="1">
          <dgm:adjLst/>
        </dgm:shape>
        <dgm:presOf/>
      </dgm:layoutNode>
      <dgm:layoutNode name="Child1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4" axis="ch ch" ptType="node node" st="1 2" cnt="1 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35" ref="ImageRepeat"/>
      </dgm:layoutNode>
      <dgm:layoutNode name="Child2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3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9" axis="ch ch" ptType="node node" st="1 3" cnt="1 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40" ref="ImageRepeat"/>
      </dgm:layoutNode>
      <dgm:layoutNode name="Child3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3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4" axis="ch ch" ptType="node node" st="1 4" cnt="1 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45" ref="Image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l"/>
              <dgm:param type="shpTxLTRAlignCh" val="l"/>
              <dgm:param type="parTxRTLAlign" val="l"/>
              <dgm:param type="shpTxRTLAlignCh" val="l"/>
              <dgm:param type="lnSpAfParP" val="10"/>
            </dgm:alg>
          </dgm:if>
          <dgm:else name="Name48">
            <dgm:alg type="tx">
              <dgm:param type="parTxLTRAlign" val="r"/>
              <dgm:param type="shpTxLTRAlignCh" val="r"/>
              <dgm:param type="parTxRTLAlign" val="r"/>
              <dgm:param type="shpTxRTLAlignCh" val="r"/>
              <dgm:param type="lnSpAfParP" val="10"/>
            </dgm:alg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timeline" pri="103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A5C7BB-AF95-4A66-A6E2-DF91706F0B86}" type="datetimeFigureOut">
              <a:rPr lang="en-US" smtClean="0"/>
              <a:t>7/23/2026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8FC342-820A-4FBA-8E6C-D870F354567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139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8FC342-820A-4FBA-8E6C-D870F354567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6846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8FC342-820A-4FBA-8E6C-D870F354567B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821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8FC342-820A-4FBA-8E6C-D870F354567B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112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8FC342-820A-4FBA-8E6C-D870F354567B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97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7DB446-E965-48B7-AC7C-1648EF46D5FF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88868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8FC342-820A-4FBA-8E6C-D870F354567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22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582650C-019D-474D-B0CB-1967A812C2E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703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8FC342-820A-4FBA-8E6C-D870F354567B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827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8FC342-820A-4FBA-8E6C-D870F354567B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3647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8FC342-820A-4FBA-8E6C-D870F35456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-111" charset="0"/>
                <a:ea typeface="ＭＳ Ｐゴシック" pitchFamily="-111" charset="-128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-111" charset="0"/>
              <a:ea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9791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8FC342-820A-4FBA-8E6C-D870F354567B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8093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18FC342-820A-4FBA-8E6C-D870F354567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-111" charset="0"/>
                <a:ea typeface="ＭＳ Ｐゴシック" pitchFamily="-111" charset="-128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-111" charset="0"/>
              <a:ea typeface="ＭＳ Ｐゴシック" pitchFamily="-11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6214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0B2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white open frame&#10;">
            <a:extLst>
              <a:ext uri="{FF2B5EF4-FFF2-40B4-BE49-F238E27FC236}">
                <a16:creationId xmlns:a16="http://schemas.microsoft.com/office/drawing/2014/main" id="{78C31C43-8309-1C44-AC4C-2E0D5B9E4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46100" y="666750"/>
            <a:ext cx="7759700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8752" y="1314880"/>
            <a:ext cx="7321378" cy="108233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9395" y="3490784"/>
            <a:ext cx="6190735" cy="117183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3FCF3-CB94-EBE7-4B9A-87D0FCC8E9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70065A-22D3-69D2-399C-9DA7CD3727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2AB35D-8182-5170-5F61-45FAF544E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A1A66-EC4A-060D-B253-D042B0A72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1C89E9-0C16-59E5-A5BB-B5AC22A86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724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EDB32-7576-873F-BDF4-5E94DDE65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F64B2-1F8C-42F1-1A57-A4BBD805C7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52BED-BC1D-D069-2678-1635DC414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D4762D-B5CA-2A24-6BA0-4FC4A4B1F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3A5551-B12F-8A57-0777-2F919F7EE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24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F07D7-FF9C-423F-A4DF-0A83CC030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A7411F-BA9E-2665-151F-AD7F48F0B2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3A508B-DAB7-6D8B-CDB4-13E141F3C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052E1-4412-E02B-F895-7540DB44E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EA1BF-FA3C-66A5-9B0C-E1BFF2ECA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6366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E3730-F2A6-DACC-897B-C2F12C55A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9F1B2-068C-5083-B6F7-7E103D6036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A2949E-8999-4DD8-5D22-D6F88CBE8A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34CF74-2D57-EE48-FCED-8F80AEBB2E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ADF04E-5F98-408C-D4F6-58D90CDAB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47509C-2259-318F-BF5C-73AAE0667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2629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D5F5D-DB6F-18B3-A196-5F0554820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94027-C286-8C01-C65D-B424DF909D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24ABA3-05DB-E7D7-3DE1-80A4326F3C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D9FCF79-F960-2023-00B7-4B554F3E77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D36A65-662C-DA95-B8C7-FEC442C31C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2C3A7A2-6705-DE3F-5AD1-5EC012F9B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34018E-17E0-58F5-CF1C-47F83CA74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BD2CBE9-CCCE-692C-4941-19EEF59F2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529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4861D-99B8-5075-A2AA-B2DEF3D42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8F8D0D-D78B-B706-5526-CED2D56CE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2113D0-F94C-E495-2040-D0EBA4CA0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8CFF6E-5D45-A995-A9DD-9225FC2B9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5783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2D9648C-DF85-2E4D-3443-3C9B7745E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16C8BA-48B1-B9EC-59B5-EBECE22EC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96AB3B-E144-D5FD-E55A-AD55482EE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601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F375D-6049-DD94-CDF7-0B44C5C58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2ACFFD-A20A-5F78-6EBF-AE03F7FE2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C53AB2-0D66-9398-30C3-5E7DF522D2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BD2390-0944-FD1D-724B-831AF0A1A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55B4FA-EC9B-81E9-B41A-91C37490F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C7DB7F-937E-179E-309E-15A72B00D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443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9F0A4-EBFD-D287-2CE9-48969C39E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4A4C89-DBB9-CF15-B838-6C346D13A7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EB47F0-7F6B-16E7-6AF1-B178B000D1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1382D-4E4D-BB3B-FFC2-92C58EF84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80CCEB-8199-1775-40AA-69BEA627F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DE2832-8232-82C1-E8AE-4502D85F7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5470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3C2A7-1E69-8F00-7818-19E374642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F05698-A852-D786-9A31-D251C57425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CE024-B946-E6CA-3CFE-BD89CE5DB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6A8F2-415C-CBF0-09E1-7197B03D6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170AC-8BA0-A63D-4EAB-D9FFCD478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9647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A5E96F-44BD-DD7B-020D-A9A3E39AD0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5FC2DB-DEB5-3752-B347-D29ACC630E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960DDB-278C-99D4-3E47-3AEB71961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89EC2-480D-F553-59A8-803297ECE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FDFFC-D324-9D83-7CFB-7232720AE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791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447B4A-DA36-1ACE-7B84-C2DD1798C1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524219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B2C6B1A5-C0F3-F4E1-ECA0-96842361B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0508" y="3675888"/>
            <a:ext cx="192963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FE782BCC-9DE7-D827-CA09-76234AB04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0508" y="4553712"/>
            <a:ext cx="2229431" cy="0"/>
          </a:xfrm>
          <a:prstGeom prst="line">
            <a:avLst/>
          </a:prstGeom>
          <a:ln w="762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1977E0E-7FB9-FA7E-E675-449865322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0509" y="5449824"/>
            <a:ext cx="1409211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8181C088-A879-D2C9-A8DF-69CE3DF8B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0508" y="6355080"/>
            <a:ext cx="2915409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Oval 104">
            <a:extLst>
              <a:ext uri="{FF2B5EF4-FFF2-40B4-BE49-F238E27FC236}">
                <a16:creationId xmlns:a16="http://schemas.microsoft.com/office/drawing/2014/main" id="{90ACBF33-981E-C3A5-87F6-C0FB6D624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00659" y="789771"/>
            <a:ext cx="228660" cy="3048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42EFBC91-2D7B-DE0F-D420-9150A20A8D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00659" y="1811259"/>
            <a:ext cx="228660" cy="3048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5CCE038E-401D-221B-6C9A-75410AA93A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00659" y="2832747"/>
            <a:ext cx="228660" cy="304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A0E00C62-D1B4-5AC2-7372-48D84611B3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00659" y="3870960"/>
            <a:ext cx="228660" cy="3048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F404BE60-AB5A-A976-F7F4-127E40154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00659" y="4907280"/>
            <a:ext cx="228660" cy="3048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BE02340-8DA4-6628-C584-59055BDF05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00659" y="5943600"/>
            <a:ext cx="228660" cy="3048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4633" y="2819400"/>
            <a:ext cx="3487058" cy="3666388"/>
          </a:xfrm>
          <a:noFill/>
        </p:spPr>
        <p:txBody>
          <a:bodyPr anchor="t"/>
          <a:lstStyle>
            <a:lvl1pPr algn="l">
              <a:lnSpc>
                <a:spcPts val="5251"/>
              </a:lnSpc>
              <a:spcAft>
                <a:spcPts val="0"/>
              </a:spcAft>
              <a:defRPr>
                <a:solidFill>
                  <a:schemeClr val="accent4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26" name="Text Placeholder 125">
            <a:extLst>
              <a:ext uri="{FF2B5EF4-FFF2-40B4-BE49-F238E27FC236}">
                <a16:creationId xmlns:a16="http://schemas.microsoft.com/office/drawing/2014/main" id="{189F0B8D-B124-A4BA-0CEF-3E54E74CE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70863" y="629760"/>
            <a:ext cx="2473711" cy="339309"/>
          </a:xfrm>
        </p:spPr>
        <p:txBody>
          <a:bodyPr>
            <a:noAutofit/>
          </a:bodyPr>
          <a:lstStyle>
            <a:lvl1pPr marL="0" indent="0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SUBTITLE HERE</a:t>
            </a:r>
          </a:p>
        </p:txBody>
      </p:sp>
      <p:sp>
        <p:nvSpPr>
          <p:cNvPr id="132" name="Text Placeholder 125">
            <a:extLst>
              <a:ext uri="{FF2B5EF4-FFF2-40B4-BE49-F238E27FC236}">
                <a16:creationId xmlns:a16="http://schemas.microsoft.com/office/drawing/2014/main" id="{7F04A977-AA6D-104F-8042-F2104A57DF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7986" y="958276"/>
            <a:ext cx="3428391" cy="641924"/>
          </a:xfrm>
        </p:spPr>
        <p:txBody>
          <a:bodyPr>
            <a:noAutofit/>
          </a:bodyPr>
          <a:lstStyle>
            <a:lvl1pPr marL="0" indent="0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27" name="Text Placeholder 125">
            <a:extLst>
              <a:ext uri="{FF2B5EF4-FFF2-40B4-BE49-F238E27FC236}">
                <a16:creationId xmlns:a16="http://schemas.microsoft.com/office/drawing/2014/main" id="{DB9A7029-7E41-0522-C6B8-2DC903EC8E9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70863" y="1654686"/>
            <a:ext cx="2473711" cy="339309"/>
          </a:xfrm>
        </p:spPr>
        <p:txBody>
          <a:bodyPr>
            <a:noAutofit/>
          </a:bodyPr>
          <a:lstStyle>
            <a:lvl1pPr marL="0" indent="0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SUBTITLE HERE</a:t>
            </a:r>
          </a:p>
        </p:txBody>
      </p:sp>
      <p:sp>
        <p:nvSpPr>
          <p:cNvPr id="133" name="Text Placeholder 125">
            <a:extLst>
              <a:ext uri="{FF2B5EF4-FFF2-40B4-BE49-F238E27FC236}">
                <a16:creationId xmlns:a16="http://schemas.microsoft.com/office/drawing/2014/main" id="{530B4E1E-787D-2CFD-08CF-D8013C05B1D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7986" y="1981200"/>
            <a:ext cx="3428391" cy="641924"/>
          </a:xfrm>
        </p:spPr>
        <p:txBody>
          <a:bodyPr>
            <a:noAutofit/>
          </a:bodyPr>
          <a:lstStyle>
            <a:lvl1pPr marL="0" indent="0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28" name="Text Placeholder 125">
            <a:extLst>
              <a:ext uri="{FF2B5EF4-FFF2-40B4-BE49-F238E27FC236}">
                <a16:creationId xmlns:a16="http://schemas.microsoft.com/office/drawing/2014/main" id="{5061B493-B5E5-FC7F-97E7-36883E2BEE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70863" y="2679612"/>
            <a:ext cx="2473711" cy="339309"/>
          </a:xfrm>
        </p:spPr>
        <p:txBody>
          <a:bodyPr>
            <a:noAutofit/>
          </a:bodyPr>
          <a:lstStyle>
            <a:lvl1pPr marL="0" indent="0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SUBTITLE HERE</a:t>
            </a:r>
          </a:p>
        </p:txBody>
      </p:sp>
      <p:sp>
        <p:nvSpPr>
          <p:cNvPr id="134" name="Text Placeholder 125">
            <a:extLst>
              <a:ext uri="{FF2B5EF4-FFF2-40B4-BE49-F238E27FC236}">
                <a16:creationId xmlns:a16="http://schemas.microsoft.com/office/drawing/2014/main" id="{FBBDFD52-1C04-555E-D5D7-542F01205E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7986" y="3015676"/>
            <a:ext cx="3428391" cy="641924"/>
          </a:xfrm>
        </p:spPr>
        <p:txBody>
          <a:bodyPr>
            <a:noAutofit/>
          </a:bodyPr>
          <a:lstStyle>
            <a:lvl1pPr marL="0" indent="0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29" name="Text Placeholder 125">
            <a:extLst>
              <a:ext uri="{FF2B5EF4-FFF2-40B4-BE49-F238E27FC236}">
                <a16:creationId xmlns:a16="http://schemas.microsoft.com/office/drawing/2014/main" id="{EA92961D-B387-13AC-6DDE-C5216E7F858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70863" y="3704538"/>
            <a:ext cx="2473711" cy="339309"/>
          </a:xfrm>
        </p:spPr>
        <p:txBody>
          <a:bodyPr>
            <a:noAutofit/>
          </a:bodyPr>
          <a:lstStyle>
            <a:lvl1pPr marL="0" indent="0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SUBTITLE HERE</a:t>
            </a:r>
          </a:p>
        </p:txBody>
      </p:sp>
      <p:sp>
        <p:nvSpPr>
          <p:cNvPr id="135" name="Text Placeholder 125">
            <a:extLst>
              <a:ext uri="{FF2B5EF4-FFF2-40B4-BE49-F238E27FC236}">
                <a16:creationId xmlns:a16="http://schemas.microsoft.com/office/drawing/2014/main" id="{532BED3C-E5AF-D012-CBF7-7B387E7726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7986" y="4038600"/>
            <a:ext cx="3428391" cy="641924"/>
          </a:xfrm>
        </p:spPr>
        <p:txBody>
          <a:bodyPr>
            <a:noAutofit/>
          </a:bodyPr>
          <a:lstStyle>
            <a:lvl1pPr marL="0" indent="0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30" name="Text Placeholder 125">
            <a:extLst>
              <a:ext uri="{FF2B5EF4-FFF2-40B4-BE49-F238E27FC236}">
                <a16:creationId xmlns:a16="http://schemas.microsoft.com/office/drawing/2014/main" id="{F7D8A456-CE9E-5AE5-E7BD-56C41E29BF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70863" y="4729464"/>
            <a:ext cx="2473711" cy="339309"/>
          </a:xfrm>
        </p:spPr>
        <p:txBody>
          <a:bodyPr>
            <a:noAutofit/>
          </a:bodyPr>
          <a:lstStyle>
            <a:lvl1pPr marL="0" indent="0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SUBTITLE HERE</a:t>
            </a:r>
          </a:p>
        </p:txBody>
      </p:sp>
      <p:sp>
        <p:nvSpPr>
          <p:cNvPr id="136" name="Text Placeholder 125">
            <a:extLst>
              <a:ext uri="{FF2B5EF4-FFF2-40B4-BE49-F238E27FC236}">
                <a16:creationId xmlns:a16="http://schemas.microsoft.com/office/drawing/2014/main" id="{4E0C67D4-9095-21D4-1265-D7B395F3615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7986" y="5073076"/>
            <a:ext cx="3428391" cy="641924"/>
          </a:xfrm>
        </p:spPr>
        <p:txBody>
          <a:bodyPr>
            <a:noAutofit/>
          </a:bodyPr>
          <a:lstStyle>
            <a:lvl1pPr marL="0" indent="0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31" name="Text Placeholder 125">
            <a:extLst>
              <a:ext uri="{FF2B5EF4-FFF2-40B4-BE49-F238E27FC236}">
                <a16:creationId xmlns:a16="http://schemas.microsoft.com/office/drawing/2014/main" id="{8ADADA06-3228-C042-B11F-7A32615650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70863" y="5754390"/>
            <a:ext cx="2473711" cy="339309"/>
          </a:xfrm>
        </p:spPr>
        <p:txBody>
          <a:bodyPr>
            <a:noAutofit/>
          </a:bodyPr>
          <a:lstStyle>
            <a:lvl1pPr marL="0" indent="0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SUBTITLE HERE</a:t>
            </a:r>
          </a:p>
        </p:txBody>
      </p:sp>
      <p:sp>
        <p:nvSpPr>
          <p:cNvPr id="137" name="Text Placeholder 125">
            <a:extLst>
              <a:ext uri="{FF2B5EF4-FFF2-40B4-BE49-F238E27FC236}">
                <a16:creationId xmlns:a16="http://schemas.microsoft.com/office/drawing/2014/main" id="{C7D6B146-3056-93B3-1061-3FC91B2A512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87986" y="6096000"/>
            <a:ext cx="3428391" cy="641924"/>
          </a:xfrm>
        </p:spPr>
        <p:txBody>
          <a:bodyPr>
            <a:noAutofit/>
          </a:bodyPr>
          <a:lstStyle>
            <a:lvl1pPr marL="0" indent="0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28554837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3C008F-5B1B-A161-6580-4E5E093338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158096"/>
            <a:ext cx="9144000" cy="1699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ounded Rectangle 2">
            <a:extLst>
              <a:ext uri="{FF2B5EF4-FFF2-40B4-BE49-F238E27FC236}">
                <a16:creationId xmlns:a16="http://schemas.microsoft.com/office/drawing/2014/main" id="{5AD7D796-CCB2-CB02-1248-C6DCF9275D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27468" y="278458"/>
            <a:ext cx="1543452" cy="4369743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7">
            <a:extLst>
              <a:ext uri="{FF2B5EF4-FFF2-40B4-BE49-F238E27FC236}">
                <a16:creationId xmlns:a16="http://schemas.microsoft.com/office/drawing/2014/main" id="{18E9A89A-73B5-14D0-7B25-FAEBEBAC9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13871" y="278458"/>
            <a:ext cx="1543452" cy="4369743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5">
            <a:extLst>
              <a:ext uri="{FF2B5EF4-FFF2-40B4-BE49-F238E27FC236}">
                <a16:creationId xmlns:a16="http://schemas.microsoft.com/office/drawing/2014/main" id="{C780BAE5-1F27-4FDB-C882-7E22B473F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800274" y="278458"/>
            <a:ext cx="1543452" cy="4369743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ounded Rectangle 6">
            <a:extLst>
              <a:ext uri="{FF2B5EF4-FFF2-40B4-BE49-F238E27FC236}">
                <a16:creationId xmlns:a16="http://schemas.microsoft.com/office/drawing/2014/main" id="{79B2DC73-9683-E89E-69AF-A4E447F22C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586676" y="278458"/>
            <a:ext cx="1543452" cy="4369743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ounded Rectangle 4">
            <a:extLst>
              <a:ext uri="{FF2B5EF4-FFF2-40B4-BE49-F238E27FC236}">
                <a16:creationId xmlns:a16="http://schemas.microsoft.com/office/drawing/2014/main" id="{9468030F-A2B0-1E28-90DB-0AD0F2650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373079" y="278458"/>
            <a:ext cx="1543452" cy="4369743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A30929A-E274-88E0-B16D-7E5A38F9E3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422794" y="6355080"/>
            <a:ext cx="4287367" cy="0"/>
          </a:xfrm>
          <a:prstGeom prst="line">
            <a:avLst/>
          </a:prstGeom>
          <a:ln w="762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itle 27">
            <a:extLst>
              <a:ext uri="{FF2B5EF4-FFF2-40B4-BE49-F238E27FC236}">
                <a16:creationId xmlns:a16="http://schemas.microsoft.com/office/drawing/2014/main" id="{BCCB7753-415D-18AA-E60A-366E452994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608640"/>
            <a:ext cx="8229600" cy="944561"/>
          </a:xfrm>
        </p:spPr>
        <p:txBody>
          <a:bodyPr/>
          <a:lstStyle>
            <a:lvl1pPr>
              <a:defRPr spc="150" baseline="0"/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0" name="Picture Placeholder 39">
            <a:extLst>
              <a:ext uri="{FF2B5EF4-FFF2-40B4-BE49-F238E27FC236}">
                <a16:creationId xmlns:a16="http://schemas.microsoft.com/office/drawing/2014/main" id="{733798FF-66CD-4C8D-15DF-66AD11032AF5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49059" y="632607"/>
            <a:ext cx="685979" cy="914400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Text Placeholder 125">
            <a:extLst>
              <a:ext uri="{FF2B5EF4-FFF2-40B4-BE49-F238E27FC236}">
                <a16:creationId xmlns:a16="http://schemas.microsoft.com/office/drawing/2014/main" id="{B89E9055-5874-4596-2B59-DCB04EB869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6440" y="1794291"/>
            <a:ext cx="1531218" cy="339309"/>
          </a:xfrm>
        </p:spPr>
        <p:txBody>
          <a:bodyPr>
            <a:noAutofit/>
          </a:bodyPr>
          <a:lstStyle>
            <a:lvl1pPr marL="0" indent="0" algn="ctr">
              <a:buNone/>
              <a:defRPr sz="1500" b="1" cap="all" spc="75" baseline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0" name="Text Placeholder 125">
            <a:extLst>
              <a:ext uri="{FF2B5EF4-FFF2-40B4-BE49-F238E27FC236}">
                <a16:creationId xmlns:a16="http://schemas.microsoft.com/office/drawing/2014/main" id="{0CBDF82B-CD33-8FFF-99C2-44EBF07BB8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3177" y="2438400"/>
            <a:ext cx="1557743" cy="1936368"/>
          </a:xfrm>
        </p:spPr>
        <p:txBody>
          <a:bodyPr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1" name="Picture Placeholder 39">
            <a:extLst>
              <a:ext uri="{FF2B5EF4-FFF2-40B4-BE49-F238E27FC236}">
                <a16:creationId xmlns:a16="http://schemas.microsoft.com/office/drawing/2014/main" id="{2ECF64A8-A96F-441A-6404-E12407C7E2E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435462" y="632607"/>
            <a:ext cx="685979" cy="914400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1" name="Text Placeholder 125">
            <a:extLst>
              <a:ext uri="{FF2B5EF4-FFF2-40B4-BE49-F238E27FC236}">
                <a16:creationId xmlns:a16="http://schemas.microsoft.com/office/drawing/2014/main" id="{9B232C35-09D4-CF58-E15E-9D2AAE7A0C2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012842" y="1794291"/>
            <a:ext cx="1531218" cy="339309"/>
          </a:xfrm>
        </p:spPr>
        <p:txBody>
          <a:bodyPr>
            <a:noAutofit/>
          </a:bodyPr>
          <a:lstStyle>
            <a:lvl1pPr marL="0" indent="0" algn="ctr">
              <a:buNone/>
              <a:defRPr sz="1500" b="1" cap="all" spc="75" baseline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2" name="Text Placeholder 125">
            <a:extLst>
              <a:ext uri="{FF2B5EF4-FFF2-40B4-BE49-F238E27FC236}">
                <a16:creationId xmlns:a16="http://schemas.microsoft.com/office/drawing/2014/main" id="{AA6F198B-0E65-2538-AFCA-2DF3B178B75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999580" y="2438400"/>
            <a:ext cx="1557743" cy="1936368"/>
          </a:xfrm>
        </p:spPr>
        <p:txBody>
          <a:bodyPr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2" name="Picture Placeholder 39">
            <a:extLst>
              <a:ext uri="{FF2B5EF4-FFF2-40B4-BE49-F238E27FC236}">
                <a16:creationId xmlns:a16="http://schemas.microsoft.com/office/drawing/2014/main" id="{649400D9-DECB-F129-8522-4869D6627AD9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221865" y="632607"/>
            <a:ext cx="685979" cy="914400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3" name="Text Placeholder 125">
            <a:extLst>
              <a:ext uri="{FF2B5EF4-FFF2-40B4-BE49-F238E27FC236}">
                <a16:creationId xmlns:a16="http://schemas.microsoft.com/office/drawing/2014/main" id="{DC665522-5FB7-8824-F45F-C0B9636FA7D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799245" y="1794291"/>
            <a:ext cx="1531218" cy="339309"/>
          </a:xfrm>
        </p:spPr>
        <p:txBody>
          <a:bodyPr>
            <a:noAutofit/>
          </a:bodyPr>
          <a:lstStyle>
            <a:lvl1pPr marL="0" indent="0" algn="ctr">
              <a:buNone/>
              <a:defRPr sz="1500" b="1" cap="all" spc="75" baseline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4" name="Text Placeholder 125">
            <a:extLst>
              <a:ext uri="{FF2B5EF4-FFF2-40B4-BE49-F238E27FC236}">
                <a16:creationId xmlns:a16="http://schemas.microsoft.com/office/drawing/2014/main" id="{643B9142-0373-4CF0-B371-5ADE25CFF1C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85983" y="2438400"/>
            <a:ext cx="1557743" cy="1936368"/>
          </a:xfrm>
        </p:spPr>
        <p:txBody>
          <a:bodyPr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3" name="Picture Placeholder 39">
            <a:extLst>
              <a:ext uri="{FF2B5EF4-FFF2-40B4-BE49-F238E27FC236}">
                <a16:creationId xmlns:a16="http://schemas.microsoft.com/office/drawing/2014/main" id="{F6B980FF-A20A-E3C5-9932-86F2A9A1E7A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6022558" y="632607"/>
            <a:ext cx="685979" cy="914400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5" name="Text Placeholder 125">
            <a:extLst>
              <a:ext uri="{FF2B5EF4-FFF2-40B4-BE49-F238E27FC236}">
                <a16:creationId xmlns:a16="http://schemas.microsoft.com/office/drawing/2014/main" id="{BFB48785-B482-2B8F-D6C1-C980B6D69CD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599939" y="1794291"/>
            <a:ext cx="1531218" cy="339309"/>
          </a:xfrm>
        </p:spPr>
        <p:txBody>
          <a:bodyPr>
            <a:noAutofit/>
          </a:bodyPr>
          <a:lstStyle>
            <a:lvl1pPr marL="0" indent="0" algn="ctr">
              <a:buNone/>
              <a:defRPr sz="1500" b="1" cap="all" spc="75" baseline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6" name="Text Placeholder 125">
            <a:extLst>
              <a:ext uri="{FF2B5EF4-FFF2-40B4-BE49-F238E27FC236}">
                <a16:creationId xmlns:a16="http://schemas.microsoft.com/office/drawing/2014/main" id="{F722F028-E6D6-0E2E-838F-3846BCCF0CD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86676" y="2438400"/>
            <a:ext cx="1557743" cy="1936368"/>
          </a:xfrm>
        </p:spPr>
        <p:txBody>
          <a:bodyPr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4" name="Picture Placeholder 39">
            <a:extLst>
              <a:ext uri="{FF2B5EF4-FFF2-40B4-BE49-F238E27FC236}">
                <a16:creationId xmlns:a16="http://schemas.microsoft.com/office/drawing/2014/main" id="{B32752CF-AD11-1316-0B7E-2884D49B893D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794670" y="632607"/>
            <a:ext cx="685979" cy="914400"/>
          </a:xfrm>
        </p:spPr>
        <p:txBody>
          <a:bodyPr>
            <a:normAutofit/>
          </a:bodyPr>
          <a:lstStyle>
            <a:lvl1pPr marL="0" indent="0" algn="ctr">
              <a:buNone/>
              <a:defRPr sz="105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7" name="Text Placeholder 125">
            <a:extLst>
              <a:ext uri="{FF2B5EF4-FFF2-40B4-BE49-F238E27FC236}">
                <a16:creationId xmlns:a16="http://schemas.microsoft.com/office/drawing/2014/main" id="{760159F0-F3D6-196C-7464-082D0A7C066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372050" y="1794291"/>
            <a:ext cx="1531218" cy="339309"/>
          </a:xfrm>
        </p:spPr>
        <p:txBody>
          <a:bodyPr>
            <a:noAutofit/>
          </a:bodyPr>
          <a:lstStyle>
            <a:lvl1pPr marL="0" indent="0" algn="ctr">
              <a:buNone/>
              <a:defRPr sz="1500" b="1" cap="all" spc="75" baseline="0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38" name="Text Placeholder 125">
            <a:extLst>
              <a:ext uri="{FF2B5EF4-FFF2-40B4-BE49-F238E27FC236}">
                <a16:creationId xmlns:a16="http://schemas.microsoft.com/office/drawing/2014/main" id="{296E898C-7697-FB50-8709-2C0365C255B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358788" y="2438400"/>
            <a:ext cx="1557743" cy="1936368"/>
          </a:xfrm>
        </p:spPr>
        <p:txBody>
          <a:bodyPr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8159571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mpar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1E71D4-5E3B-6D49-C733-A1B87ACF1C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191" y="-48459"/>
            <a:ext cx="9144000" cy="1699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61654067-1D03-CA37-8EA5-272ECAD977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582662" y="1219200"/>
            <a:ext cx="3978676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itle 100">
            <a:extLst>
              <a:ext uri="{FF2B5EF4-FFF2-40B4-BE49-F238E27FC236}">
                <a16:creationId xmlns:a16="http://schemas.microsoft.com/office/drawing/2014/main" id="{67EBCBB7-2FC1-F2C4-275E-33574C2442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6128" y="457201"/>
            <a:ext cx="8229600" cy="94456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02" name="Text Placeholder 125">
            <a:extLst>
              <a:ext uri="{FF2B5EF4-FFF2-40B4-BE49-F238E27FC236}">
                <a16:creationId xmlns:a16="http://schemas.microsoft.com/office/drawing/2014/main" id="{27407A46-5E25-38BE-38E2-9B8E6BD795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6593" y="2097973"/>
            <a:ext cx="2973603" cy="626195"/>
          </a:xfrm>
        </p:spPr>
        <p:txBody>
          <a:bodyPr>
            <a:noAutofit/>
          </a:bodyPr>
          <a:lstStyle>
            <a:lvl1pPr marL="0" indent="0" algn="l">
              <a:buNone/>
              <a:defRPr sz="2101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103" name="Text Placeholder 125">
            <a:extLst>
              <a:ext uri="{FF2B5EF4-FFF2-40B4-BE49-F238E27FC236}">
                <a16:creationId xmlns:a16="http://schemas.microsoft.com/office/drawing/2014/main" id="{6CFF242D-33AB-96E8-F456-2EECB930306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6593" y="2743200"/>
            <a:ext cx="2573449" cy="3962398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16" name="Text Placeholder 125">
            <a:extLst>
              <a:ext uri="{FF2B5EF4-FFF2-40B4-BE49-F238E27FC236}">
                <a16:creationId xmlns:a16="http://schemas.microsoft.com/office/drawing/2014/main" id="{01506CA9-6374-19B0-06F1-593592622D7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97781" y="3127319"/>
            <a:ext cx="1378443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2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17" name="Text Placeholder 125">
            <a:extLst>
              <a:ext uri="{FF2B5EF4-FFF2-40B4-BE49-F238E27FC236}">
                <a16:creationId xmlns:a16="http://schemas.microsoft.com/office/drawing/2014/main" id="{AB790FE9-8902-241B-98C3-68B4F01AF39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866334" y="3413097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788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14" name="Text Placeholder 125">
            <a:extLst>
              <a:ext uri="{FF2B5EF4-FFF2-40B4-BE49-F238E27FC236}">
                <a16:creationId xmlns:a16="http://schemas.microsoft.com/office/drawing/2014/main" id="{FEEDDBC4-7BEB-275E-C297-23B06135E9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708041" y="4493684"/>
            <a:ext cx="1378443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2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15" name="Text Placeholder 125">
            <a:extLst>
              <a:ext uri="{FF2B5EF4-FFF2-40B4-BE49-F238E27FC236}">
                <a16:creationId xmlns:a16="http://schemas.microsoft.com/office/drawing/2014/main" id="{644A4B5F-ED64-9374-2A8D-398F907BBA6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776594" y="4779462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788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4" name="Text Placeholder 125">
            <a:extLst>
              <a:ext uri="{FF2B5EF4-FFF2-40B4-BE49-F238E27FC236}">
                <a16:creationId xmlns:a16="http://schemas.microsoft.com/office/drawing/2014/main" id="{F5B441BE-E34A-6B5D-9294-4061802BA9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65514" y="2000222"/>
            <a:ext cx="1378443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2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5" name="Text Placeholder 125">
            <a:extLst>
              <a:ext uri="{FF2B5EF4-FFF2-40B4-BE49-F238E27FC236}">
                <a16:creationId xmlns:a16="http://schemas.microsoft.com/office/drawing/2014/main" id="{8EC8F5C9-663E-4503-10D6-26E0CE36E34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634067" y="2286000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788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6" name="Text Placeholder 125">
            <a:extLst>
              <a:ext uri="{FF2B5EF4-FFF2-40B4-BE49-F238E27FC236}">
                <a16:creationId xmlns:a16="http://schemas.microsoft.com/office/drawing/2014/main" id="{CA6C40CA-18FA-3BC3-8413-C5840FDDF26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80769" y="1954416"/>
            <a:ext cx="1378443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2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7" name="Text Placeholder 125">
            <a:extLst>
              <a:ext uri="{FF2B5EF4-FFF2-40B4-BE49-F238E27FC236}">
                <a16:creationId xmlns:a16="http://schemas.microsoft.com/office/drawing/2014/main" id="{F0171B34-99CD-13D0-E3B0-C813FF2455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49322" y="2240194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788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8" name="Text Placeholder 125">
            <a:extLst>
              <a:ext uri="{FF2B5EF4-FFF2-40B4-BE49-F238E27FC236}">
                <a16:creationId xmlns:a16="http://schemas.microsoft.com/office/drawing/2014/main" id="{3FBDC668-D7EA-460C-87B5-DBD16D1E375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844439" y="2984918"/>
            <a:ext cx="1300752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2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9" name="Text Placeholder 125">
            <a:extLst>
              <a:ext uri="{FF2B5EF4-FFF2-40B4-BE49-F238E27FC236}">
                <a16:creationId xmlns:a16="http://schemas.microsoft.com/office/drawing/2014/main" id="{A3F3DAF4-FC38-F5DE-225F-234395C88E0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12991" y="3270696"/>
            <a:ext cx="1171374" cy="274406"/>
          </a:xfrm>
        </p:spPr>
        <p:txBody>
          <a:bodyPr>
            <a:noAutofit/>
          </a:bodyPr>
          <a:lstStyle>
            <a:lvl1pPr marL="0" indent="0" algn="ctr">
              <a:buNone/>
              <a:defRPr sz="788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10" name="Text Placeholder 125">
            <a:extLst>
              <a:ext uri="{FF2B5EF4-FFF2-40B4-BE49-F238E27FC236}">
                <a16:creationId xmlns:a16="http://schemas.microsoft.com/office/drawing/2014/main" id="{4298EA71-9CD1-0B22-2EBF-A94D4DEA19E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887563" y="4638197"/>
            <a:ext cx="1241338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2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11" name="Text Placeholder 125">
            <a:extLst>
              <a:ext uri="{FF2B5EF4-FFF2-40B4-BE49-F238E27FC236}">
                <a16:creationId xmlns:a16="http://schemas.microsoft.com/office/drawing/2014/main" id="{2BD8FB89-7CBC-2BB2-6E9D-25E42DE776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56116" y="4923975"/>
            <a:ext cx="1117869" cy="274406"/>
          </a:xfrm>
        </p:spPr>
        <p:txBody>
          <a:bodyPr>
            <a:noAutofit/>
          </a:bodyPr>
          <a:lstStyle>
            <a:lvl1pPr marL="0" indent="0" algn="ctr">
              <a:buNone/>
              <a:defRPr sz="788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12" name="Text Placeholder 125">
            <a:extLst>
              <a:ext uri="{FF2B5EF4-FFF2-40B4-BE49-F238E27FC236}">
                <a16:creationId xmlns:a16="http://schemas.microsoft.com/office/drawing/2014/main" id="{B3B0321C-750A-1B87-EC19-EB40B260CF7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823142" y="6096001"/>
            <a:ext cx="1378443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2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13" name="Text Placeholder 125">
            <a:extLst>
              <a:ext uri="{FF2B5EF4-FFF2-40B4-BE49-F238E27FC236}">
                <a16:creationId xmlns:a16="http://schemas.microsoft.com/office/drawing/2014/main" id="{064DE8A1-314F-38E4-214F-829C10F8A63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891695" y="6381779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788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41145002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ategor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769F7D8-570F-88D6-5AF3-B86372A33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200042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D5F02D2-4D87-A08A-F13B-F1FB37793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0509" y="5486400"/>
            <a:ext cx="1409211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82F490D-8E15-B293-0A40-A9022A2565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10509" y="6355080"/>
            <a:ext cx="1860566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37">
            <a:extLst>
              <a:ext uri="{FF2B5EF4-FFF2-40B4-BE49-F238E27FC236}">
                <a16:creationId xmlns:a16="http://schemas.microsoft.com/office/drawing/2014/main" id="{112D2DA4-0E08-4513-D8A7-6A93416419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57284" y="342900"/>
            <a:ext cx="2572420" cy="18288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ounded Rectangle 38">
            <a:extLst>
              <a:ext uri="{FF2B5EF4-FFF2-40B4-BE49-F238E27FC236}">
                <a16:creationId xmlns:a16="http://schemas.microsoft.com/office/drawing/2014/main" id="{9285D951-0596-43A3-DB59-28CC107D6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57284" y="2514600"/>
            <a:ext cx="2572420" cy="1828800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ounded Rectangle 39">
            <a:extLst>
              <a:ext uri="{FF2B5EF4-FFF2-40B4-BE49-F238E27FC236}">
                <a16:creationId xmlns:a16="http://schemas.microsoft.com/office/drawing/2014/main" id="{9E33F494-5EF0-D5A8-8890-11ED30802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86946" y="342900"/>
            <a:ext cx="2572420" cy="18288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40">
            <a:extLst>
              <a:ext uri="{FF2B5EF4-FFF2-40B4-BE49-F238E27FC236}">
                <a16:creationId xmlns:a16="http://schemas.microsoft.com/office/drawing/2014/main" id="{E1065AFB-773F-4162-4583-81BE806D56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86946" y="2514600"/>
            <a:ext cx="2572420" cy="1828800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41">
            <a:extLst>
              <a:ext uri="{FF2B5EF4-FFF2-40B4-BE49-F238E27FC236}">
                <a16:creationId xmlns:a16="http://schemas.microsoft.com/office/drawing/2014/main" id="{F46D6660-B800-6B88-CE2D-47B5279482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457284" y="4686300"/>
            <a:ext cx="2572420" cy="1828800"/>
          </a:xfrm>
          <a:prstGeom prst="roundRect">
            <a:avLst/>
          </a:prstGeom>
          <a:noFill/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ounded Rectangle 42">
            <a:extLst>
              <a:ext uri="{FF2B5EF4-FFF2-40B4-BE49-F238E27FC236}">
                <a16:creationId xmlns:a16="http://schemas.microsoft.com/office/drawing/2014/main" id="{A5DB4729-9DE1-EA26-B7CB-E4F311F4E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86946" y="4686300"/>
            <a:ext cx="2572420" cy="1828800"/>
          </a:xfrm>
          <a:prstGeom prst="round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6" name="Title 85">
            <a:extLst>
              <a:ext uri="{FF2B5EF4-FFF2-40B4-BE49-F238E27FC236}">
                <a16:creationId xmlns:a16="http://schemas.microsoft.com/office/drawing/2014/main" id="{5189177A-5F25-E34A-88BA-071DC32659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0199" y="4598910"/>
            <a:ext cx="2217639" cy="1682601"/>
          </a:xfrm>
        </p:spPr>
        <p:txBody>
          <a:bodyPr anchor="t"/>
          <a:lstStyle>
            <a:lvl1pPr algn="l">
              <a:lnSpc>
                <a:spcPts val="5251"/>
              </a:lnSpc>
              <a:spcAft>
                <a:spcPts val="0"/>
              </a:spcAft>
              <a:defRPr baseline="0"/>
            </a:lvl1pPr>
          </a:lstStyle>
          <a:p>
            <a:r>
              <a:rPr lang="en-US" dirty="0"/>
              <a:t>add title</a:t>
            </a:r>
          </a:p>
        </p:txBody>
      </p:sp>
      <p:sp>
        <p:nvSpPr>
          <p:cNvPr id="88" name="Text Placeholder 125">
            <a:extLst>
              <a:ext uri="{FF2B5EF4-FFF2-40B4-BE49-F238E27FC236}">
                <a16:creationId xmlns:a16="http://schemas.microsoft.com/office/drawing/2014/main" id="{0A62285E-3697-31FE-7AE0-380FAC7B7B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682702" y="557646"/>
            <a:ext cx="2121586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89" name="Text Placeholder 125">
            <a:extLst>
              <a:ext uri="{FF2B5EF4-FFF2-40B4-BE49-F238E27FC236}">
                <a16:creationId xmlns:a16="http://schemas.microsoft.com/office/drawing/2014/main" id="{4165A26A-83C2-1D75-81B6-B3DA5090EC6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16979" y="996772"/>
            <a:ext cx="2053033" cy="1060629"/>
          </a:xfrm>
        </p:spPr>
        <p:txBody>
          <a:bodyPr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90" name="Text Placeholder 125">
            <a:extLst>
              <a:ext uri="{FF2B5EF4-FFF2-40B4-BE49-F238E27FC236}">
                <a16:creationId xmlns:a16="http://schemas.microsoft.com/office/drawing/2014/main" id="{E33A2E8A-F3BD-3C07-DE9D-093924B7149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12364" y="557646"/>
            <a:ext cx="2121586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91" name="Text Placeholder 125">
            <a:extLst>
              <a:ext uri="{FF2B5EF4-FFF2-40B4-BE49-F238E27FC236}">
                <a16:creationId xmlns:a16="http://schemas.microsoft.com/office/drawing/2014/main" id="{C415986B-4EF2-15B6-131E-1992B3070E8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6640" y="996772"/>
            <a:ext cx="2053033" cy="1060629"/>
          </a:xfrm>
        </p:spPr>
        <p:txBody>
          <a:bodyPr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92" name="Text Placeholder 125">
            <a:extLst>
              <a:ext uri="{FF2B5EF4-FFF2-40B4-BE49-F238E27FC236}">
                <a16:creationId xmlns:a16="http://schemas.microsoft.com/office/drawing/2014/main" id="{0F3B4DB4-2E24-4EA1-8799-F66AEE9BA4C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682702" y="2743201"/>
            <a:ext cx="2121586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93" name="Text Placeholder 125">
            <a:extLst>
              <a:ext uri="{FF2B5EF4-FFF2-40B4-BE49-F238E27FC236}">
                <a16:creationId xmlns:a16="http://schemas.microsoft.com/office/drawing/2014/main" id="{1CCEDC3C-F4A1-1255-9E4A-4352BD34E7E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716979" y="3182327"/>
            <a:ext cx="2053033" cy="1060629"/>
          </a:xfrm>
        </p:spPr>
        <p:txBody>
          <a:bodyPr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94" name="Text Placeholder 125">
            <a:extLst>
              <a:ext uri="{FF2B5EF4-FFF2-40B4-BE49-F238E27FC236}">
                <a16:creationId xmlns:a16="http://schemas.microsoft.com/office/drawing/2014/main" id="{7514C67B-3E50-D417-E24B-77079DFC72A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12364" y="2743201"/>
            <a:ext cx="2121586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95" name="Text Placeholder 125">
            <a:extLst>
              <a:ext uri="{FF2B5EF4-FFF2-40B4-BE49-F238E27FC236}">
                <a16:creationId xmlns:a16="http://schemas.microsoft.com/office/drawing/2014/main" id="{4148F575-0CCA-2074-572B-961A1DBD9C8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46640" y="3182327"/>
            <a:ext cx="2053033" cy="1060629"/>
          </a:xfrm>
        </p:spPr>
        <p:txBody>
          <a:bodyPr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96" name="Text Placeholder 125">
            <a:extLst>
              <a:ext uri="{FF2B5EF4-FFF2-40B4-BE49-F238E27FC236}">
                <a16:creationId xmlns:a16="http://schemas.microsoft.com/office/drawing/2014/main" id="{3A9B8D7C-C3EB-DED9-5268-6EE8BE25FAF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82702" y="4891789"/>
            <a:ext cx="2121586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97" name="Text Placeholder 125">
            <a:extLst>
              <a:ext uri="{FF2B5EF4-FFF2-40B4-BE49-F238E27FC236}">
                <a16:creationId xmlns:a16="http://schemas.microsoft.com/office/drawing/2014/main" id="{90EBE096-1420-6498-98BB-1F797EE4E4E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16979" y="5330915"/>
            <a:ext cx="2053033" cy="1060629"/>
          </a:xfrm>
        </p:spPr>
        <p:txBody>
          <a:bodyPr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98" name="Text Placeholder 125">
            <a:extLst>
              <a:ext uri="{FF2B5EF4-FFF2-40B4-BE49-F238E27FC236}">
                <a16:creationId xmlns:a16="http://schemas.microsoft.com/office/drawing/2014/main" id="{578930D5-09F8-FE91-A175-52AAB24B868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12364" y="4891789"/>
            <a:ext cx="2121586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50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00" name="Text Placeholder 125">
            <a:extLst>
              <a:ext uri="{FF2B5EF4-FFF2-40B4-BE49-F238E27FC236}">
                <a16:creationId xmlns:a16="http://schemas.microsoft.com/office/drawing/2014/main" id="{2B7DA30C-12F4-3548-0346-6B148BE26BB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46640" y="5330915"/>
            <a:ext cx="2053033" cy="1060629"/>
          </a:xfrm>
        </p:spPr>
        <p:txBody>
          <a:bodyPr>
            <a:noAutofit/>
          </a:bodyPr>
          <a:lstStyle>
            <a:lvl1pPr marL="0" indent="0" algn="ctr"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36047501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vent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6">
            <a:extLst>
              <a:ext uri="{FF2B5EF4-FFF2-40B4-BE49-F238E27FC236}">
                <a16:creationId xmlns:a16="http://schemas.microsoft.com/office/drawing/2014/main" id="{2EBFE874-83CA-281E-D409-0B04D9B24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224888" y="609601"/>
            <a:ext cx="4805202" cy="5666667"/>
            <a:chOff x="472955" y="3856015"/>
            <a:chExt cx="2986757" cy="2642349"/>
          </a:xfrm>
        </p:grpSpPr>
        <p:grpSp>
          <p:nvGrpSpPr>
            <p:cNvPr id="12" name="Graphic 6">
              <a:extLst>
                <a:ext uri="{FF2B5EF4-FFF2-40B4-BE49-F238E27FC236}">
                  <a16:creationId xmlns:a16="http://schemas.microsoft.com/office/drawing/2014/main" id="{ACB0A363-317E-AFCC-FEB6-55CE5951C841}"/>
                </a:ext>
              </a:extLst>
            </p:cNvPr>
            <p:cNvGrpSpPr/>
            <p:nvPr/>
          </p:nvGrpSpPr>
          <p:grpSpPr>
            <a:xfrm>
              <a:off x="472955" y="3856015"/>
              <a:ext cx="2986757" cy="2347236"/>
              <a:chOff x="472955" y="3856015"/>
              <a:chExt cx="2986757" cy="2347236"/>
            </a:xfrm>
          </p:grpSpPr>
          <p:sp>
            <p:nvSpPr>
              <p:cNvPr id="81" name="Freeform 10">
                <a:extLst>
                  <a:ext uri="{FF2B5EF4-FFF2-40B4-BE49-F238E27FC236}">
                    <a16:creationId xmlns:a16="http://schemas.microsoft.com/office/drawing/2014/main" id="{39D25438-7A4D-8C48-9AA8-7D28BE7990D0}"/>
                  </a:ext>
                </a:extLst>
              </p:cNvPr>
              <p:cNvSpPr/>
              <p:nvPr/>
            </p:nvSpPr>
            <p:spPr>
              <a:xfrm>
                <a:off x="1361395" y="3856015"/>
                <a:ext cx="1552608" cy="575647"/>
              </a:xfrm>
              <a:custGeom>
                <a:avLst/>
                <a:gdLst>
                  <a:gd name="connsiteX0" fmla="*/ 685331 w 1552608"/>
                  <a:gd name="connsiteY0" fmla="*/ 0 h 575647"/>
                  <a:gd name="connsiteX1" fmla="*/ 570873 w 1552608"/>
                  <a:gd name="connsiteY1" fmla="*/ 6968 h 575647"/>
                  <a:gd name="connsiteX2" fmla="*/ 0 w 1552608"/>
                  <a:gd name="connsiteY2" fmla="*/ 294211 h 575647"/>
                  <a:gd name="connsiteX3" fmla="*/ 142976 w 1552608"/>
                  <a:gd name="connsiteY3" fmla="*/ 284404 h 575647"/>
                  <a:gd name="connsiteX4" fmla="*/ 848954 w 1552608"/>
                  <a:gd name="connsiteY4" fmla="*/ 563904 h 575647"/>
                  <a:gd name="connsiteX5" fmla="*/ 1186780 w 1552608"/>
                  <a:gd name="connsiteY5" fmla="*/ 499255 h 575647"/>
                  <a:gd name="connsiteX6" fmla="*/ 1552608 w 1552608"/>
                  <a:gd name="connsiteY6" fmla="*/ 575647 h 575647"/>
                  <a:gd name="connsiteX7" fmla="*/ 685202 w 1552608"/>
                  <a:gd name="connsiteY7" fmla="*/ 129 h 575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608" h="575647">
                    <a:moveTo>
                      <a:pt x="685331" y="0"/>
                    </a:moveTo>
                    <a:cubicBezTo>
                      <a:pt x="647522" y="0"/>
                      <a:pt x="609327" y="2323"/>
                      <a:pt x="570873" y="6968"/>
                    </a:cubicBezTo>
                    <a:cubicBezTo>
                      <a:pt x="344020" y="34454"/>
                      <a:pt x="145686" y="140395"/>
                      <a:pt x="0" y="294211"/>
                    </a:cubicBezTo>
                    <a:cubicBezTo>
                      <a:pt x="46712" y="287759"/>
                      <a:pt x="94457" y="284404"/>
                      <a:pt x="142976" y="284404"/>
                    </a:cubicBezTo>
                    <a:cubicBezTo>
                      <a:pt x="416154" y="284404"/>
                      <a:pt x="664427" y="390604"/>
                      <a:pt x="848954" y="563904"/>
                    </a:cubicBezTo>
                    <a:cubicBezTo>
                      <a:pt x="953476" y="522225"/>
                      <a:pt x="1067418" y="499255"/>
                      <a:pt x="1186780" y="499255"/>
                    </a:cubicBezTo>
                    <a:cubicBezTo>
                      <a:pt x="1316853" y="499255"/>
                      <a:pt x="1440602" y="526483"/>
                      <a:pt x="1552608" y="575647"/>
                    </a:cubicBezTo>
                    <a:cubicBezTo>
                      <a:pt x="1407439" y="232014"/>
                      <a:pt x="1067289" y="129"/>
                      <a:pt x="685202" y="129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2" name="Freeform 11">
                <a:extLst>
                  <a:ext uri="{FF2B5EF4-FFF2-40B4-BE49-F238E27FC236}">
                    <a16:creationId xmlns:a16="http://schemas.microsoft.com/office/drawing/2014/main" id="{3346B538-3FB8-8C0C-F2B8-F6AAD0D21946}"/>
                  </a:ext>
                </a:extLst>
              </p:cNvPr>
              <p:cNvSpPr/>
              <p:nvPr/>
            </p:nvSpPr>
            <p:spPr>
              <a:xfrm>
                <a:off x="1636766" y="4355141"/>
                <a:ext cx="1822946" cy="1823076"/>
              </a:xfrm>
              <a:custGeom>
                <a:avLst/>
                <a:gdLst>
                  <a:gd name="connsiteX0" fmla="*/ 1822947 w 1822946"/>
                  <a:gd name="connsiteY0" fmla="*/ 911538 h 1823076"/>
                  <a:gd name="connsiteX1" fmla="*/ 911538 w 1822946"/>
                  <a:gd name="connsiteY1" fmla="*/ 1823076 h 1823076"/>
                  <a:gd name="connsiteX2" fmla="*/ 0 w 1822946"/>
                  <a:gd name="connsiteY2" fmla="*/ 911538 h 1823076"/>
                  <a:gd name="connsiteX3" fmla="*/ 911538 w 1822946"/>
                  <a:gd name="connsiteY3" fmla="*/ 0 h 1823076"/>
                  <a:gd name="connsiteX4" fmla="*/ 1822947 w 1822946"/>
                  <a:gd name="connsiteY4" fmla="*/ 911538 h 1823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2946" h="1823076">
                    <a:moveTo>
                      <a:pt x="1822947" y="911538"/>
                    </a:moveTo>
                    <a:cubicBezTo>
                      <a:pt x="1822947" y="1414923"/>
                      <a:pt x="1414923" y="1823076"/>
                      <a:pt x="911538" y="1823076"/>
                    </a:cubicBezTo>
                    <a:cubicBezTo>
                      <a:pt x="408153" y="1823076"/>
                      <a:pt x="0" y="1415052"/>
                      <a:pt x="0" y="911538"/>
                    </a:cubicBezTo>
                    <a:cubicBezTo>
                      <a:pt x="0" y="408024"/>
                      <a:pt x="408024" y="0"/>
                      <a:pt x="911538" y="0"/>
                    </a:cubicBezTo>
                    <a:cubicBezTo>
                      <a:pt x="1415052" y="0"/>
                      <a:pt x="1822947" y="408153"/>
                      <a:pt x="1822947" y="911538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" name="Freeform 12">
                <a:extLst>
                  <a:ext uri="{FF2B5EF4-FFF2-40B4-BE49-F238E27FC236}">
                    <a16:creationId xmlns:a16="http://schemas.microsoft.com/office/drawing/2014/main" id="{8E7D12BA-A8AA-1D85-8B56-08093F8447E5}"/>
                  </a:ext>
                </a:extLst>
              </p:cNvPr>
              <p:cNvSpPr/>
              <p:nvPr/>
            </p:nvSpPr>
            <p:spPr>
              <a:xfrm>
                <a:off x="472955" y="4150226"/>
                <a:ext cx="1590546" cy="2053025"/>
              </a:xfrm>
              <a:custGeom>
                <a:avLst/>
                <a:gdLst>
                  <a:gd name="connsiteX0" fmla="*/ 888440 w 1590546"/>
                  <a:gd name="connsiteY0" fmla="*/ 0 h 2053025"/>
                  <a:gd name="connsiteX1" fmla="*/ 0 w 1590546"/>
                  <a:gd name="connsiteY1" fmla="*/ 1021609 h 2053025"/>
                  <a:gd name="connsiteX2" fmla="*/ 1031416 w 1590546"/>
                  <a:gd name="connsiteY2" fmla="*/ 2053025 h 2053025"/>
                  <a:gd name="connsiteX3" fmla="*/ 1590546 w 1590546"/>
                  <a:gd name="connsiteY3" fmla="*/ 1888499 h 2053025"/>
                  <a:gd name="connsiteX4" fmla="*/ 1268850 w 1590546"/>
                  <a:gd name="connsiteY4" fmla="*/ 1541640 h 2053025"/>
                  <a:gd name="connsiteX5" fmla="*/ 636425 w 1590546"/>
                  <a:gd name="connsiteY5" fmla="*/ 762239 h 2053025"/>
                  <a:gd name="connsiteX6" fmla="*/ 718365 w 1590546"/>
                  <a:gd name="connsiteY6" fmla="*/ 249305 h 2053025"/>
                  <a:gd name="connsiteX7" fmla="*/ 735270 w 1590546"/>
                  <a:gd name="connsiteY7" fmla="*/ 214981 h 2053025"/>
                  <a:gd name="connsiteX8" fmla="*/ 763400 w 1590546"/>
                  <a:gd name="connsiteY8" fmla="*/ 164526 h 2053025"/>
                  <a:gd name="connsiteX9" fmla="*/ 764433 w 1590546"/>
                  <a:gd name="connsiteY9" fmla="*/ 162848 h 2053025"/>
                  <a:gd name="connsiteX10" fmla="*/ 888182 w 1590546"/>
                  <a:gd name="connsiteY10" fmla="*/ 129 h 2053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90546" h="2053025">
                    <a:moveTo>
                      <a:pt x="888440" y="0"/>
                    </a:moveTo>
                    <a:cubicBezTo>
                      <a:pt x="386475" y="69682"/>
                      <a:pt x="0" y="500546"/>
                      <a:pt x="0" y="1021609"/>
                    </a:cubicBezTo>
                    <a:cubicBezTo>
                      <a:pt x="0" y="1591320"/>
                      <a:pt x="461834" y="2053025"/>
                      <a:pt x="1031416" y="2053025"/>
                    </a:cubicBezTo>
                    <a:cubicBezTo>
                      <a:pt x="1237493" y="2053025"/>
                      <a:pt x="1429504" y="1992635"/>
                      <a:pt x="1590546" y="1888499"/>
                    </a:cubicBezTo>
                    <a:cubicBezTo>
                      <a:pt x="1455183" y="1803333"/>
                      <a:pt x="1343822" y="1683584"/>
                      <a:pt x="1268850" y="1541640"/>
                    </a:cubicBezTo>
                    <a:cubicBezTo>
                      <a:pt x="936701" y="1428472"/>
                      <a:pt x="681460" y="1133745"/>
                      <a:pt x="636425" y="762239"/>
                    </a:cubicBezTo>
                    <a:cubicBezTo>
                      <a:pt x="614359" y="580164"/>
                      <a:pt x="645845" y="404024"/>
                      <a:pt x="718365" y="249305"/>
                    </a:cubicBezTo>
                    <a:cubicBezTo>
                      <a:pt x="723785" y="237692"/>
                      <a:pt x="729334" y="226207"/>
                      <a:pt x="735270" y="214981"/>
                    </a:cubicBezTo>
                    <a:cubicBezTo>
                      <a:pt x="744173" y="197818"/>
                      <a:pt x="753464" y="181043"/>
                      <a:pt x="763400" y="164526"/>
                    </a:cubicBezTo>
                    <a:lnTo>
                      <a:pt x="764433" y="162848"/>
                    </a:lnTo>
                    <a:cubicBezTo>
                      <a:pt x="799660" y="104264"/>
                      <a:pt x="841211" y="49680"/>
                      <a:pt x="888182" y="129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" name="Freeform 13">
                <a:extLst>
                  <a:ext uri="{FF2B5EF4-FFF2-40B4-BE49-F238E27FC236}">
                    <a16:creationId xmlns:a16="http://schemas.microsoft.com/office/drawing/2014/main" id="{B4EFAC6A-AFF7-8C14-D065-B55DBF307C62}"/>
                  </a:ext>
                </a:extLst>
              </p:cNvPr>
              <p:cNvSpPr/>
              <p:nvPr/>
            </p:nvSpPr>
            <p:spPr>
              <a:xfrm>
                <a:off x="1102705" y="4140290"/>
                <a:ext cx="1107901" cy="1551446"/>
              </a:xfrm>
              <a:custGeom>
                <a:avLst/>
                <a:gdLst>
                  <a:gd name="connsiteX0" fmla="*/ 401666 w 1107901"/>
                  <a:gd name="connsiteY0" fmla="*/ 129 h 1551446"/>
                  <a:gd name="connsiteX1" fmla="*/ 258690 w 1107901"/>
                  <a:gd name="connsiteY1" fmla="*/ 9936 h 1551446"/>
                  <a:gd name="connsiteX2" fmla="*/ 134940 w 1107901"/>
                  <a:gd name="connsiteY2" fmla="*/ 172655 h 1551446"/>
                  <a:gd name="connsiteX3" fmla="*/ 133908 w 1107901"/>
                  <a:gd name="connsiteY3" fmla="*/ 174333 h 1551446"/>
                  <a:gd name="connsiteX4" fmla="*/ 105777 w 1107901"/>
                  <a:gd name="connsiteY4" fmla="*/ 224788 h 1551446"/>
                  <a:gd name="connsiteX5" fmla="*/ 88873 w 1107901"/>
                  <a:gd name="connsiteY5" fmla="*/ 259112 h 1551446"/>
                  <a:gd name="connsiteX6" fmla="*/ 6933 w 1107901"/>
                  <a:gd name="connsiteY6" fmla="*/ 772046 h 1551446"/>
                  <a:gd name="connsiteX7" fmla="*/ 639357 w 1107901"/>
                  <a:gd name="connsiteY7" fmla="*/ 1551447 h 1551446"/>
                  <a:gd name="connsiteX8" fmla="*/ 534319 w 1107901"/>
                  <a:gd name="connsiteY8" fmla="*/ 1126260 h 1551446"/>
                  <a:gd name="connsiteX9" fmla="*/ 1107901 w 1107901"/>
                  <a:gd name="connsiteY9" fmla="*/ 279501 h 1551446"/>
                  <a:gd name="connsiteX10" fmla="*/ 401924 w 1107901"/>
                  <a:gd name="connsiteY10" fmla="*/ 0 h 1551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07901" h="1551446">
                    <a:moveTo>
                      <a:pt x="401666" y="129"/>
                    </a:moveTo>
                    <a:cubicBezTo>
                      <a:pt x="353147" y="129"/>
                      <a:pt x="305402" y="3484"/>
                      <a:pt x="258690" y="9936"/>
                    </a:cubicBezTo>
                    <a:cubicBezTo>
                      <a:pt x="211719" y="59487"/>
                      <a:pt x="170168" y="114071"/>
                      <a:pt x="134940" y="172655"/>
                    </a:cubicBezTo>
                    <a:lnTo>
                      <a:pt x="133908" y="174333"/>
                    </a:lnTo>
                    <a:cubicBezTo>
                      <a:pt x="123972" y="190850"/>
                      <a:pt x="114681" y="207625"/>
                      <a:pt x="105777" y="224788"/>
                    </a:cubicBezTo>
                    <a:cubicBezTo>
                      <a:pt x="99842" y="236143"/>
                      <a:pt x="94164" y="247499"/>
                      <a:pt x="88873" y="259112"/>
                    </a:cubicBezTo>
                    <a:cubicBezTo>
                      <a:pt x="16353" y="413831"/>
                      <a:pt x="-15133" y="589971"/>
                      <a:pt x="6933" y="772046"/>
                    </a:cubicBezTo>
                    <a:cubicBezTo>
                      <a:pt x="51968" y="1143552"/>
                      <a:pt x="307209" y="1438408"/>
                      <a:pt x="639357" y="1551447"/>
                    </a:cubicBezTo>
                    <a:cubicBezTo>
                      <a:pt x="572257" y="1424472"/>
                      <a:pt x="534319" y="1279818"/>
                      <a:pt x="534319" y="1126260"/>
                    </a:cubicBezTo>
                    <a:cubicBezTo>
                      <a:pt x="534319" y="742238"/>
                      <a:pt x="771752" y="413702"/>
                      <a:pt x="1107901" y="279501"/>
                    </a:cubicBezTo>
                    <a:cubicBezTo>
                      <a:pt x="923374" y="106200"/>
                      <a:pt x="674972" y="0"/>
                      <a:pt x="401924" y="0"/>
                    </a:cubicBezTo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" name="Freeform 14">
                <a:extLst>
                  <a:ext uri="{FF2B5EF4-FFF2-40B4-BE49-F238E27FC236}">
                    <a16:creationId xmlns:a16="http://schemas.microsoft.com/office/drawing/2014/main" id="{A3FDD252-0D31-9EAD-1E99-3B2A0903C35A}"/>
                  </a:ext>
                </a:extLst>
              </p:cNvPr>
              <p:cNvSpPr/>
              <p:nvPr/>
            </p:nvSpPr>
            <p:spPr>
              <a:xfrm>
                <a:off x="1636766" y="4419661"/>
                <a:ext cx="899021" cy="1618934"/>
              </a:xfrm>
              <a:custGeom>
                <a:avLst/>
                <a:gdLst>
                  <a:gd name="connsiteX0" fmla="*/ 573583 w 899021"/>
                  <a:gd name="connsiteY0" fmla="*/ 129 h 1618934"/>
                  <a:gd name="connsiteX1" fmla="*/ 0 w 899021"/>
                  <a:gd name="connsiteY1" fmla="*/ 846889 h 1618934"/>
                  <a:gd name="connsiteX2" fmla="*/ 105038 w 899021"/>
                  <a:gd name="connsiteY2" fmla="*/ 1272076 h 1618934"/>
                  <a:gd name="connsiteX3" fmla="*/ 426735 w 899021"/>
                  <a:gd name="connsiteY3" fmla="*/ 1618935 h 1618934"/>
                  <a:gd name="connsiteX4" fmla="*/ 899021 w 899021"/>
                  <a:gd name="connsiteY4" fmla="*/ 752045 h 1618934"/>
                  <a:gd name="connsiteX5" fmla="*/ 573583 w 899021"/>
                  <a:gd name="connsiteY5" fmla="*/ 0 h 16189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99021" h="1618934">
                    <a:moveTo>
                      <a:pt x="573583" y="129"/>
                    </a:moveTo>
                    <a:cubicBezTo>
                      <a:pt x="237433" y="134331"/>
                      <a:pt x="0" y="462866"/>
                      <a:pt x="0" y="846889"/>
                    </a:cubicBezTo>
                    <a:cubicBezTo>
                      <a:pt x="0" y="1000447"/>
                      <a:pt x="37938" y="1145229"/>
                      <a:pt x="105038" y="1272076"/>
                    </a:cubicBezTo>
                    <a:cubicBezTo>
                      <a:pt x="180011" y="1414019"/>
                      <a:pt x="291372" y="1533768"/>
                      <a:pt x="426735" y="1618935"/>
                    </a:cubicBezTo>
                    <a:cubicBezTo>
                      <a:pt x="711010" y="1435311"/>
                      <a:pt x="899021" y="1115679"/>
                      <a:pt x="899021" y="752045"/>
                    </a:cubicBezTo>
                    <a:cubicBezTo>
                      <a:pt x="899021" y="455511"/>
                      <a:pt x="773852" y="188269"/>
                      <a:pt x="573583" y="0"/>
                    </a:cubicBezTo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9" name="Freeform 15">
                <a:extLst>
                  <a:ext uri="{FF2B5EF4-FFF2-40B4-BE49-F238E27FC236}">
                    <a16:creationId xmlns:a16="http://schemas.microsoft.com/office/drawing/2014/main" id="{0034552F-FC72-09D7-F511-B503821F9AB7}"/>
                  </a:ext>
                </a:extLst>
              </p:cNvPr>
              <p:cNvSpPr/>
              <p:nvPr/>
            </p:nvSpPr>
            <p:spPr>
              <a:xfrm>
                <a:off x="475038" y="5526011"/>
                <a:ext cx="265463" cy="265463"/>
              </a:xfrm>
              <a:custGeom>
                <a:avLst/>
                <a:gdLst>
                  <a:gd name="connsiteX0" fmla="*/ 218077 w 436154"/>
                  <a:gd name="connsiteY0" fmla="*/ 0 h 436154"/>
                  <a:gd name="connsiteX1" fmla="*/ 0 w 436154"/>
                  <a:gd name="connsiteY1" fmla="*/ 218077 h 436154"/>
                  <a:gd name="connsiteX2" fmla="*/ 218077 w 436154"/>
                  <a:gd name="connsiteY2" fmla="*/ 436155 h 436154"/>
                  <a:gd name="connsiteX3" fmla="*/ 436155 w 436154"/>
                  <a:gd name="connsiteY3" fmla="*/ 218077 h 436154"/>
                  <a:gd name="connsiteX4" fmla="*/ 218077 w 436154"/>
                  <a:gd name="connsiteY4" fmla="*/ 0 h 4361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36154" h="436154">
                    <a:moveTo>
                      <a:pt x="218077" y="0"/>
                    </a:moveTo>
                    <a:cubicBezTo>
                      <a:pt x="97554" y="0"/>
                      <a:pt x="0" y="97683"/>
                      <a:pt x="0" y="218077"/>
                    </a:cubicBezTo>
                    <a:cubicBezTo>
                      <a:pt x="0" y="338472"/>
                      <a:pt x="97683" y="436155"/>
                      <a:pt x="218077" y="436155"/>
                    </a:cubicBezTo>
                    <a:cubicBezTo>
                      <a:pt x="338472" y="436155"/>
                      <a:pt x="436155" y="338472"/>
                      <a:pt x="436155" y="218077"/>
                    </a:cubicBezTo>
                    <a:cubicBezTo>
                      <a:pt x="436155" y="97683"/>
                      <a:pt x="338472" y="0"/>
                      <a:pt x="218077" y="0"/>
                    </a:cubicBezTo>
                  </a:path>
                </a:pathLst>
              </a:custGeom>
              <a:solidFill>
                <a:schemeClr val="accent6"/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1" name="Freeform 20">
                <a:extLst>
                  <a:ext uri="{FF2B5EF4-FFF2-40B4-BE49-F238E27FC236}">
                    <a16:creationId xmlns:a16="http://schemas.microsoft.com/office/drawing/2014/main" id="{38DE2E4C-D35B-5F34-DFB7-EF122D04F903}"/>
                  </a:ext>
                </a:extLst>
              </p:cNvPr>
              <p:cNvSpPr/>
              <p:nvPr/>
            </p:nvSpPr>
            <p:spPr>
              <a:xfrm>
                <a:off x="2946650" y="5924654"/>
                <a:ext cx="215883" cy="161687"/>
              </a:xfrm>
              <a:custGeom>
                <a:avLst/>
                <a:gdLst>
                  <a:gd name="connsiteX0" fmla="*/ 149686 w 215883"/>
                  <a:gd name="connsiteY0" fmla="*/ 129 h 161687"/>
                  <a:gd name="connsiteX1" fmla="*/ 0 w 215883"/>
                  <a:gd name="connsiteY1" fmla="*/ 149815 h 161687"/>
                  <a:gd name="connsiteX2" fmla="*/ 516 w 215883"/>
                  <a:gd name="connsiteY2" fmla="*/ 161687 h 161687"/>
                  <a:gd name="connsiteX3" fmla="*/ 215884 w 215883"/>
                  <a:gd name="connsiteY3" fmla="*/ 15356 h 161687"/>
                  <a:gd name="connsiteX4" fmla="*/ 149815 w 215883"/>
                  <a:gd name="connsiteY4" fmla="*/ 0 h 161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5883" h="161687">
                    <a:moveTo>
                      <a:pt x="149686" y="129"/>
                    </a:moveTo>
                    <a:cubicBezTo>
                      <a:pt x="66972" y="129"/>
                      <a:pt x="0" y="67230"/>
                      <a:pt x="0" y="149815"/>
                    </a:cubicBezTo>
                    <a:cubicBezTo>
                      <a:pt x="0" y="153816"/>
                      <a:pt x="129" y="157816"/>
                      <a:pt x="516" y="161687"/>
                    </a:cubicBezTo>
                    <a:cubicBezTo>
                      <a:pt x="79359" y="123233"/>
                      <a:pt x="151751" y="73811"/>
                      <a:pt x="215884" y="15356"/>
                    </a:cubicBezTo>
                    <a:cubicBezTo>
                      <a:pt x="196012" y="5549"/>
                      <a:pt x="173559" y="0"/>
                      <a:pt x="149815" y="0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3" name="Freeform 34">
              <a:extLst>
                <a:ext uri="{FF2B5EF4-FFF2-40B4-BE49-F238E27FC236}">
                  <a16:creationId xmlns:a16="http://schemas.microsoft.com/office/drawing/2014/main" id="{73403CFE-641B-71D2-97C6-68E73C55EF4E}"/>
                </a:ext>
              </a:extLst>
            </p:cNvPr>
            <p:cNvSpPr/>
            <p:nvPr/>
          </p:nvSpPr>
          <p:spPr>
            <a:xfrm>
              <a:off x="1526050" y="6243124"/>
              <a:ext cx="26969" cy="22065"/>
            </a:xfrm>
            <a:custGeom>
              <a:avLst/>
              <a:gdLst>
                <a:gd name="connsiteX0" fmla="*/ 18324 w 26969"/>
                <a:gd name="connsiteY0" fmla="*/ 22066 h 22065"/>
                <a:gd name="connsiteX1" fmla="*/ 0 w 26969"/>
                <a:gd name="connsiteY1" fmla="*/ 0 h 22065"/>
                <a:gd name="connsiteX2" fmla="*/ 26969 w 26969"/>
                <a:gd name="connsiteY2" fmla="*/ 17162 h 22065"/>
                <a:gd name="connsiteX3" fmla="*/ 18195 w 26969"/>
                <a:gd name="connsiteY3" fmla="*/ 22066 h 2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969" h="22065">
                  <a:moveTo>
                    <a:pt x="18324" y="22066"/>
                  </a:moveTo>
                  <a:cubicBezTo>
                    <a:pt x="12130" y="14840"/>
                    <a:pt x="6065" y="7355"/>
                    <a:pt x="0" y="0"/>
                  </a:cubicBezTo>
                  <a:cubicBezTo>
                    <a:pt x="9807" y="5549"/>
                    <a:pt x="18840" y="11226"/>
                    <a:pt x="26969" y="17162"/>
                  </a:cubicBezTo>
                  <a:lnTo>
                    <a:pt x="18195" y="22066"/>
                  </a:lnTo>
                  <a:close/>
                </a:path>
              </a:pathLst>
            </a:custGeom>
            <a:solidFill>
              <a:srgbClr val="FFFFFF"/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4" name="Graphic 6">
              <a:extLst>
                <a:ext uri="{FF2B5EF4-FFF2-40B4-BE49-F238E27FC236}">
                  <a16:creationId xmlns:a16="http://schemas.microsoft.com/office/drawing/2014/main" id="{9C1238A7-B25D-7678-6830-C2FD9AFBAC15}"/>
                </a:ext>
              </a:extLst>
            </p:cNvPr>
            <p:cNvGrpSpPr/>
            <p:nvPr/>
          </p:nvGrpSpPr>
          <p:grpSpPr>
            <a:xfrm>
              <a:off x="2182347" y="4907925"/>
              <a:ext cx="448413" cy="151774"/>
              <a:chOff x="2182347" y="4907925"/>
              <a:chExt cx="448413" cy="151774"/>
            </a:xfrm>
          </p:grpSpPr>
          <p:grpSp>
            <p:nvGrpSpPr>
              <p:cNvPr id="56" name="Graphic 6">
                <a:extLst>
                  <a:ext uri="{FF2B5EF4-FFF2-40B4-BE49-F238E27FC236}">
                    <a16:creationId xmlns:a16="http://schemas.microsoft.com/office/drawing/2014/main" id="{F6BC9296-C0D3-9022-6435-B4412E5B2D26}"/>
                  </a:ext>
                </a:extLst>
              </p:cNvPr>
              <p:cNvGrpSpPr/>
              <p:nvPr/>
            </p:nvGrpSpPr>
            <p:grpSpPr>
              <a:xfrm>
                <a:off x="2182347" y="4907925"/>
                <a:ext cx="448413" cy="151774"/>
                <a:chOff x="2182347" y="4907925"/>
                <a:chExt cx="448413" cy="151774"/>
              </a:xfrm>
              <a:solidFill>
                <a:srgbClr val="7178AA"/>
              </a:solidFill>
            </p:grpSpPr>
            <p:sp>
              <p:nvSpPr>
                <p:cNvPr id="58" name="Freeform 149">
                  <a:extLst>
                    <a:ext uri="{FF2B5EF4-FFF2-40B4-BE49-F238E27FC236}">
                      <a16:creationId xmlns:a16="http://schemas.microsoft.com/office/drawing/2014/main" id="{F2AC83B6-ED74-4E1E-C41A-12F17CC5073C}"/>
                    </a:ext>
                  </a:extLst>
                </p:cNvPr>
                <p:cNvSpPr/>
                <p:nvPr/>
              </p:nvSpPr>
              <p:spPr>
                <a:xfrm>
                  <a:off x="2455587" y="5045696"/>
                  <a:ext cx="4582" cy="8454"/>
                </a:xfrm>
                <a:custGeom>
                  <a:avLst/>
                  <a:gdLst>
                    <a:gd name="connsiteX0" fmla="*/ 3034 w 4582"/>
                    <a:gd name="connsiteY0" fmla="*/ 1228 h 8454"/>
                    <a:gd name="connsiteX1" fmla="*/ 1228 w 4582"/>
                    <a:gd name="connsiteY1" fmla="*/ 66 h 8454"/>
                    <a:gd name="connsiteX2" fmla="*/ 66 w 4582"/>
                    <a:gd name="connsiteY2" fmla="*/ 2002 h 8454"/>
                    <a:gd name="connsiteX3" fmla="*/ 1486 w 4582"/>
                    <a:gd name="connsiteY3" fmla="*/ 8454 h 8454"/>
                    <a:gd name="connsiteX4" fmla="*/ 4583 w 4582"/>
                    <a:gd name="connsiteY4" fmla="*/ 7809 h 8454"/>
                    <a:gd name="connsiteX5" fmla="*/ 3163 w 4582"/>
                    <a:gd name="connsiteY5" fmla="*/ 1357 h 8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582" h="8454">
                      <a:moveTo>
                        <a:pt x="3034" y="1228"/>
                      </a:moveTo>
                      <a:cubicBezTo>
                        <a:pt x="2905" y="325"/>
                        <a:pt x="2002" y="-192"/>
                        <a:pt x="1228" y="66"/>
                      </a:cubicBezTo>
                      <a:cubicBezTo>
                        <a:pt x="325" y="325"/>
                        <a:pt x="-192" y="1099"/>
                        <a:pt x="66" y="2002"/>
                      </a:cubicBezTo>
                      <a:lnTo>
                        <a:pt x="1486" y="8454"/>
                      </a:lnTo>
                      <a:cubicBezTo>
                        <a:pt x="2518" y="8196"/>
                        <a:pt x="3551" y="7938"/>
                        <a:pt x="4583" y="7809"/>
                      </a:cubicBezTo>
                      <a:lnTo>
                        <a:pt x="3163" y="1357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9" name="Freeform 150">
                  <a:extLst>
                    <a:ext uri="{FF2B5EF4-FFF2-40B4-BE49-F238E27FC236}">
                      <a16:creationId xmlns:a16="http://schemas.microsoft.com/office/drawing/2014/main" id="{8E23F577-4334-7FB4-3F0C-5C5865694FEF}"/>
                    </a:ext>
                  </a:extLst>
                </p:cNvPr>
                <p:cNvSpPr/>
                <p:nvPr/>
              </p:nvSpPr>
              <p:spPr>
                <a:xfrm>
                  <a:off x="2474426" y="5026824"/>
                  <a:ext cx="11422" cy="21003"/>
                </a:xfrm>
                <a:custGeom>
                  <a:avLst/>
                  <a:gdLst>
                    <a:gd name="connsiteX0" fmla="*/ 6390 w 11422"/>
                    <a:gd name="connsiteY0" fmla="*/ 3583 h 21003"/>
                    <a:gd name="connsiteX1" fmla="*/ 1873 w 11422"/>
                    <a:gd name="connsiteY1" fmla="*/ 99 h 21003"/>
                    <a:gd name="connsiteX2" fmla="*/ 325 w 11422"/>
                    <a:gd name="connsiteY2" fmla="*/ 5519 h 21003"/>
                    <a:gd name="connsiteX3" fmla="*/ 5487 w 11422"/>
                    <a:gd name="connsiteY3" fmla="*/ 21004 h 21003"/>
                    <a:gd name="connsiteX4" fmla="*/ 11422 w 11422"/>
                    <a:gd name="connsiteY4" fmla="*/ 19068 h 21003"/>
                    <a:gd name="connsiteX5" fmla="*/ 6261 w 11422"/>
                    <a:gd name="connsiteY5" fmla="*/ 3583 h 210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1422" h="21003">
                      <a:moveTo>
                        <a:pt x="6390" y="3583"/>
                      </a:moveTo>
                      <a:cubicBezTo>
                        <a:pt x="5616" y="1132"/>
                        <a:pt x="3551" y="-417"/>
                        <a:pt x="1873" y="99"/>
                      </a:cubicBezTo>
                      <a:cubicBezTo>
                        <a:pt x="196" y="615"/>
                        <a:pt x="-449" y="3067"/>
                        <a:pt x="325" y="5519"/>
                      </a:cubicBezTo>
                      <a:lnTo>
                        <a:pt x="5487" y="21004"/>
                      </a:lnTo>
                      <a:cubicBezTo>
                        <a:pt x="7422" y="20358"/>
                        <a:pt x="9487" y="19713"/>
                        <a:pt x="11422" y="19068"/>
                      </a:cubicBezTo>
                      <a:lnTo>
                        <a:pt x="6261" y="3583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0" name="Freeform 151">
                  <a:extLst>
                    <a:ext uri="{FF2B5EF4-FFF2-40B4-BE49-F238E27FC236}">
                      <a16:creationId xmlns:a16="http://schemas.microsoft.com/office/drawing/2014/main" id="{E2A158B3-37C3-6AE9-20C0-6BC3289F8564}"/>
                    </a:ext>
                  </a:extLst>
                </p:cNvPr>
                <p:cNvSpPr/>
                <p:nvPr/>
              </p:nvSpPr>
              <p:spPr>
                <a:xfrm>
                  <a:off x="2524808" y="5018396"/>
                  <a:ext cx="6333" cy="8139"/>
                </a:xfrm>
                <a:custGeom>
                  <a:avLst/>
                  <a:gdLst>
                    <a:gd name="connsiteX0" fmla="*/ 2978 w 6333"/>
                    <a:gd name="connsiteY0" fmla="*/ 785 h 8139"/>
                    <a:gd name="connsiteX1" fmla="*/ 785 w 6333"/>
                    <a:gd name="connsiteY1" fmla="*/ 269 h 8139"/>
                    <a:gd name="connsiteX2" fmla="*/ 269 w 6333"/>
                    <a:gd name="connsiteY2" fmla="*/ 2462 h 8139"/>
                    <a:gd name="connsiteX3" fmla="*/ 3624 w 6333"/>
                    <a:gd name="connsiteY3" fmla="*/ 8140 h 8139"/>
                    <a:gd name="connsiteX4" fmla="*/ 6333 w 6333"/>
                    <a:gd name="connsiteY4" fmla="*/ 6591 h 8139"/>
                    <a:gd name="connsiteX5" fmla="*/ 2978 w 6333"/>
                    <a:gd name="connsiteY5" fmla="*/ 914 h 81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333" h="8139">
                      <a:moveTo>
                        <a:pt x="2978" y="785"/>
                      </a:moveTo>
                      <a:cubicBezTo>
                        <a:pt x="2591" y="10"/>
                        <a:pt x="1559" y="-248"/>
                        <a:pt x="785" y="269"/>
                      </a:cubicBezTo>
                      <a:cubicBezTo>
                        <a:pt x="10" y="656"/>
                        <a:pt x="-248" y="1688"/>
                        <a:pt x="269" y="2462"/>
                      </a:cubicBezTo>
                      <a:lnTo>
                        <a:pt x="3624" y="8140"/>
                      </a:lnTo>
                      <a:cubicBezTo>
                        <a:pt x="4527" y="7624"/>
                        <a:pt x="5430" y="7108"/>
                        <a:pt x="6333" y="6591"/>
                      </a:cubicBezTo>
                      <a:lnTo>
                        <a:pt x="2978" y="914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1" name="Freeform 152">
                  <a:extLst>
                    <a:ext uri="{FF2B5EF4-FFF2-40B4-BE49-F238E27FC236}">
                      <a16:creationId xmlns:a16="http://schemas.microsoft.com/office/drawing/2014/main" id="{3FB8811A-7213-831C-16AC-1B468942F5E9}"/>
                    </a:ext>
                  </a:extLst>
                </p:cNvPr>
                <p:cNvSpPr/>
                <p:nvPr/>
              </p:nvSpPr>
              <p:spPr>
                <a:xfrm>
                  <a:off x="2502730" y="5029868"/>
                  <a:ext cx="5700" cy="8152"/>
                </a:xfrm>
                <a:custGeom>
                  <a:avLst/>
                  <a:gdLst>
                    <a:gd name="connsiteX0" fmla="*/ 2991 w 5700"/>
                    <a:gd name="connsiteY0" fmla="*/ 926 h 8152"/>
                    <a:gd name="connsiteX1" fmla="*/ 926 w 5700"/>
                    <a:gd name="connsiteY1" fmla="*/ 152 h 8152"/>
                    <a:gd name="connsiteX2" fmla="*/ 152 w 5700"/>
                    <a:gd name="connsiteY2" fmla="*/ 2217 h 8152"/>
                    <a:gd name="connsiteX3" fmla="*/ 2862 w 5700"/>
                    <a:gd name="connsiteY3" fmla="*/ 8152 h 8152"/>
                    <a:gd name="connsiteX4" fmla="*/ 5700 w 5700"/>
                    <a:gd name="connsiteY4" fmla="*/ 6862 h 8152"/>
                    <a:gd name="connsiteX5" fmla="*/ 2991 w 5700"/>
                    <a:gd name="connsiteY5" fmla="*/ 926 h 8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700" h="8152">
                      <a:moveTo>
                        <a:pt x="2991" y="926"/>
                      </a:moveTo>
                      <a:cubicBezTo>
                        <a:pt x="2603" y="152"/>
                        <a:pt x="1700" y="-235"/>
                        <a:pt x="926" y="152"/>
                      </a:cubicBezTo>
                      <a:cubicBezTo>
                        <a:pt x="152" y="539"/>
                        <a:pt x="-235" y="1442"/>
                        <a:pt x="152" y="2217"/>
                      </a:cubicBezTo>
                      <a:lnTo>
                        <a:pt x="2862" y="8152"/>
                      </a:lnTo>
                      <a:cubicBezTo>
                        <a:pt x="3765" y="7765"/>
                        <a:pt x="4797" y="7378"/>
                        <a:pt x="5700" y="6862"/>
                      </a:cubicBezTo>
                      <a:lnTo>
                        <a:pt x="2991" y="926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2" name="Freeform 153">
                  <a:extLst>
                    <a:ext uri="{FF2B5EF4-FFF2-40B4-BE49-F238E27FC236}">
                      <a16:creationId xmlns:a16="http://schemas.microsoft.com/office/drawing/2014/main" id="{6CB63BF9-91B6-0331-D606-01A21408F221}"/>
                    </a:ext>
                  </a:extLst>
                </p:cNvPr>
                <p:cNvSpPr/>
                <p:nvPr/>
              </p:nvSpPr>
              <p:spPr>
                <a:xfrm>
                  <a:off x="2430861" y="5049876"/>
                  <a:ext cx="3887" cy="8404"/>
                </a:xfrm>
                <a:custGeom>
                  <a:avLst/>
                  <a:gdLst>
                    <a:gd name="connsiteX0" fmla="*/ 3113 w 3887"/>
                    <a:gd name="connsiteY0" fmla="*/ 1436 h 8404"/>
                    <a:gd name="connsiteX1" fmla="*/ 1436 w 3887"/>
                    <a:gd name="connsiteY1" fmla="*/ 16 h 8404"/>
                    <a:gd name="connsiteX2" fmla="*/ 16 w 3887"/>
                    <a:gd name="connsiteY2" fmla="*/ 1823 h 8404"/>
                    <a:gd name="connsiteX3" fmla="*/ 791 w 3887"/>
                    <a:gd name="connsiteY3" fmla="*/ 8404 h 8404"/>
                    <a:gd name="connsiteX4" fmla="*/ 3888 w 3887"/>
                    <a:gd name="connsiteY4" fmla="*/ 8017 h 8404"/>
                    <a:gd name="connsiteX5" fmla="*/ 3113 w 3887"/>
                    <a:gd name="connsiteY5" fmla="*/ 1436 h 84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887" h="8404">
                      <a:moveTo>
                        <a:pt x="3113" y="1436"/>
                      </a:moveTo>
                      <a:cubicBezTo>
                        <a:pt x="3113" y="533"/>
                        <a:pt x="2210" y="-113"/>
                        <a:pt x="1436" y="16"/>
                      </a:cubicBezTo>
                      <a:cubicBezTo>
                        <a:pt x="533" y="16"/>
                        <a:pt x="-113" y="920"/>
                        <a:pt x="16" y="1823"/>
                      </a:cubicBezTo>
                      <a:lnTo>
                        <a:pt x="791" y="8404"/>
                      </a:lnTo>
                      <a:cubicBezTo>
                        <a:pt x="1823" y="8404"/>
                        <a:pt x="2855" y="8146"/>
                        <a:pt x="3888" y="8017"/>
                      </a:cubicBezTo>
                      <a:lnTo>
                        <a:pt x="3113" y="1436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3" name="Freeform 154">
                  <a:extLst>
                    <a:ext uri="{FF2B5EF4-FFF2-40B4-BE49-F238E27FC236}">
                      <a16:creationId xmlns:a16="http://schemas.microsoft.com/office/drawing/2014/main" id="{B78165E9-2A8B-F26E-B370-E3EE8E650C6D}"/>
                    </a:ext>
                  </a:extLst>
                </p:cNvPr>
                <p:cNvSpPr/>
                <p:nvPr/>
              </p:nvSpPr>
              <p:spPr>
                <a:xfrm>
                  <a:off x="2380423" y="5050279"/>
                  <a:ext cx="3742" cy="8258"/>
                </a:xfrm>
                <a:custGeom>
                  <a:avLst/>
                  <a:gdLst>
                    <a:gd name="connsiteX0" fmla="*/ 3742 w 3742"/>
                    <a:gd name="connsiteY0" fmla="*/ 1677 h 8258"/>
                    <a:gd name="connsiteX1" fmla="*/ 2323 w 3742"/>
                    <a:gd name="connsiteY1" fmla="*/ 0 h 8258"/>
                    <a:gd name="connsiteX2" fmla="*/ 645 w 3742"/>
                    <a:gd name="connsiteY2" fmla="*/ 1419 h 8258"/>
                    <a:gd name="connsiteX3" fmla="*/ 0 w 3742"/>
                    <a:gd name="connsiteY3" fmla="*/ 8000 h 8258"/>
                    <a:gd name="connsiteX4" fmla="*/ 3097 w 3742"/>
                    <a:gd name="connsiteY4" fmla="*/ 8259 h 8258"/>
                    <a:gd name="connsiteX5" fmla="*/ 3742 w 3742"/>
                    <a:gd name="connsiteY5" fmla="*/ 1677 h 8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742" h="8258">
                      <a:moveTo>
                        <a:pt x="3742" y="1677"/>
                      </a:moveTo>
                      <a:cubicBezTo>
                        <a:pt x="3742" y="774"/>
                        <a:pt x="3226" y="0"/>
                        <a:pt x="2323" y="0"/>
                      </a:cubicBezTo>
                      <a:cubicBezTo>
                        <a:pt x="1419" y="0"/>
                        <a:pt x="645" y="516"/>
                        <a:pt x="645" y="1419"/>
                      </a:cubicBezTo>
                      <a:lnTo>
                        <a:pt x="0" y="8000"/>
                      </a:lnTo>
                      <a:cubicBezTo>
                        <a:pt x="1032" y="8000"/>
                        <a:pt x="2065" y="8129"/>
                        <a:pt x="3097" y="8259"/>
                      </a:cubicBezTo>
                      <a:lnTo>
                        <a:pt x="3742" y="1677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4" name="Freeform 155">
                  <a:extLst>
                    <a:ext uri="{FF2B5EF4-FFF2-40B4-BE49-F238E27FC236}">
                      <a16:creationId xmlns:a16="http://schemas.microsoft.com/office/drawing/2014/main" id="{D168F494-3023-223A-67DE-EAF7F10759BD}"/>
                    </a:ext>
                  </a:extLst>
                </p:cNvPr>
                <p:cNvSpPr/>
                <p:nvPr/>
              </p:nvSpPr>
              <p:spPr>
                <a:xfrm>
                  <a:off x="2405973" y="5051441"/>
                  <a:ext cx="3225" cy="8258"/>
                </a:xfrm>
                <a:custGeom>
                  <a:avLst/>
                  <a:gdLst>
                    <a:gd name="connsiteX0" fmla="*/ 3097 w 3225"/>
                    <a:gd name="connsiteY0" fmla="*/ 1549 h 8258"/>
                    <a:gd name="connsiteX1" fmla="*/ 1549 w 3225"/>
                    <a:gd name="connsiteY1" fmla="*/ 0 h 8258"/>
                    <a:gd name="connsiteX2" fmla="*/ 0 w 3225"/>
                    <a:gd name="connsiteY2" fmla="*/ 1549 h 8258"/>
                    <a:gd name="connsiteX3" fmla="*/ 0 w 3225"/>
                    <a:gd name="connsiteY3" fmla="*/ 8259 h 8258"/>
                    <a:gd name="connsiteX4" fmla="*/ 3226 w 3225"/>
                    <a:gd name="connsiteY4" fmla="*/ 8259 h 8258"/>
                    <a:gd name="connsiteX5" fmla="*/ 3226 w 3225"/>
                    <a:gd name="connsiteY5" fmla="*/ 1677 h 82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225" h="8258">
                      <a:moveTo>
                        <a:pt x="3097" y="1549"/>
                      </a:moveTo>
                      <a:cubicBezTo>
                        <a:pt x="3097" y="645"/>
                        <a:pt x="2323" y="0"/>
                        <a:pt x="1549" y="0"/>
                      </a:cubicBezTo>
                      <a:cubicBezTo>
                        <a:pt x="645" y="0"/>
                        <a:pt x="0" y="774"/>
                        <a:pt x="0" y="1549"/>
                      </a:cubicBezTo>
                      <a:lnTo>
                        <a:pt x="0" y="8259"/>
                      </a:lnTo>
                      <a:cubicBezTo>
                        <a:pt x="1032" y="8259"/>
                        <a:pt x="2194" y="8259"/>
                        <a:pt x="3226" y="8259"/>
                      </a:cubicBezTo>
                      <a:lnTo>
                        <a:pt x="3226" y="1677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5" name="Freeform 156">
                  <a:extLst>
                    <a:ext uri="{FF2B5EF4-FFF2-40B4-BE49-F238E27FC236}">
                      <a16:creationId xmlns:a16="http://schemas.microsoft.com/office/drawing/2014/main" id="{1BCD1B2F-BD6C-03E5-E3A9-DC391D471072}"/>
                    </a:ext>
                  </a:extLst>
                </p:cNvPr>
                <p:cNvSpPr/>
                <p:nvPr/>
              </p:nvSpPr>
              <p:spPr>
                <a:xfrm>
                  <a:off x="2352163" y="5020248"/>
                  <a:ext cx="15320" cy="35192"/>
                </a:xfrm>
                <a:custGeom>
                  <a:avLst/>
                  <a:gdLst>
                    <a:gd name="connsiteX0" fmla="*/ 9162 w 15320"/>
                    <a:gd name="connsiteY0" fmla="*/ 35192 h 35192"/>
                    <a:gd name="connsiteX1" fmla="*/ 15227 w 15320"/>
                    <a:gd name="connsiteY1" fmla="*/ 5642 h 35192"/>
                    <a:gd name="connsiteX2" fmla="*/ 11614 w 15320"/>
                    <a:gd name="connsiteY2" fmla="*/ 94 h 35192"/>
                    <a:gd name="connsiteX3" fmla="*/ 6065 w 15320"/>
                    <a:gd name="connsiteY3" fmla="*/ 3707 h 35192"/>
                    <a:gd name="connsiteX4" fmla="*/ 0 w 15320"/>
                    <a:gd name="connsiteY4" fmla="*/ 33257 h 35192"/>
                    <a:gd name="connsiteX5" fmla="*/ 4516 w 15320"/>
                    <a:gd name="connsiteY5" fmla="*/ 34289 h 35192"/>
                    <a:gd name="connsiteX6" fmla="*/ 9162 w 15320"/>
                    <a:gd name="connsiteY6" fmla="*/ 35063 h 351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5320" h="35192">
                      <a:moveTo>
                        <a:pt x="9162" y="35192"/>
                      </a:moveTo>
                      <a:lnTo>
                        <a:pt x="15227" y="5642"/>
                      </a:lnTo>
                      <a:cubicBezTo>
                        <a:pt x="15743" y="3061"/>
                        <a:pt x="14065" y="610"/>
                        <a:pt x="11614" y="94"/>
                      </a:cubicBezTo>
                      <a:cubicBezTo>
                        <a:pt x="9033" y="-423"/>
                        <a:pt x="6581" y="1255"/>
                        <a:pt x="6065" y="3707"/>
                      </a:cubicBezTo>
                      <a:lnTo>
                        <a:pt x="0" y="33257"/>
                      </a:lnTo>
                      <a:cubicBezTo>
                        <a:pt x="1548" y="33644"/>
                        <a:pt x="2968" y="34031"/>
                        <a:pt x="4516" y="34289"/>
                      </a:cubicBezTo>
                      <a:cubicBezTo>
                        <a:pt x="6065" y="34547"/>
                        <a:pt x="7613" y="34805"/>
                        <a:pt x="9162" y="35063"/>
                      </a:cubicBez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6" name="Freeform 157">
                  <a:extLst>
                    <a:ext uri="{FF2B5EF4-FFF2-40B4-BE49-F238E27FC236}">
                      <a16:creationId xmlns:a16="http://schemas.microsoft.com/office/drawing/2014/main" id="{44A30E81-DEEA-8E44-FCEC-0942600343A4}"/>
                    </a:ext>
                  </a:extLst>
                </p:cNvPr>
                <p:cNvSpPr/>
                <p:nvPr/>
              </p:nvSpPr>
              <p:spPr>
                <a:xfrm>
                  <a:off x="2622479" y="4907925"/>
                  <a:ext cx="8281" cy="5571"/>
                </a:xfrm>
                <a:custGeom>
                  <a:avLst/>
                  <a:gdLst>
                    <a:gd name="connsiteX0" fmla="*/ 2216 w 8281"/>
                    <a:gd name="connsiteY0" fmla="*/ 152 h 5571"/>
                    <a:gd name="connsiteX1" fmla="*/ 152 w 8281"/>
                    <a:gd name="connsiteY1" fmla="*/ 926 h 5571"/>
                    <a:gd name="connsiteX2" fmla="*/ 926 w 8281"/>
                    <a:gd name="connsiteY2" fmla="*/ 2991 h 5571"/>
                    <a:gd name="connsiteX3" fmla="*/ 6991 w 8281"/>
                    <a:gd name="connsiteY3" fmla="*/ 5572 h 5571"/>
                    <a:gd name="connsiteX4" fmla="*/ 8281 w 8281"/>
                    <a:gd name="connsiteY4" fmla="*/ 2733 h 5571"/>
                    <a:gd name="connsiteX5" fmla="*/ 2216 w 8281"/>
                    <a:gd name="connsiteY5" fmla="*/ 23 h 557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81" h="5571">
                      <a:moveTo>
                        <a:pt x="2216" y="152"/>
                      </a:moveTo>
                      <a:cubicBezTo>
                        <a:pt x="1442" y="-235"/>
                        <a:pt x="539" y="152"/>
                        <a:pt x="152" y="926"/>
                      </a:cubicBezTo>
                      <a:cubicBezTo>
                        <a:pt x="-235" y="1700"/>
                        <a:pt x="152" y="2604"/>
                        <a:pt x="926" y="2991"/>
                      </a:cubicBezTo>
                      <a:lnTo>
                        <a:pt x="6991" y="5572"/>
                      </a:lnTo>
                      <a:cubicBezTo>
                        <a:pt x="7378" y="4668"/>
                        <a:pt x="7894" y="3636"/>
                        <a:pt x="8281" y="2733"/>
                      </a:cubicBezTo>
                      <a:lnTo>
                        <a:pt x="2216" y="23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7" name="Freeform 159">
                  <a:extLst>
                    <a:ext uri="{FF2B5EF4-FFF2-40B4-BE49-F238E27FC236}">
                      <a16:creationId xmlns:a16="http://schemas.microsoft.com/office/drawing/2014/main" id="{7C24E84C-C7C0-D8A9-F51E-D8F5CB5293BF}"/>
                    </a:ext>
                  </a:extLst>
                </p:cNvPr>
                <p:cNvSpPr/>
                <p:nvPr/>
              </p:nvSpPr>
              <p:spPr>
                <a:xfrm>
                  <a:off x="2545578" y="5004639"/>
                  <a:ext cx="6597" cy="7702"/>
                </a:xfrm>
                <a:custGeom>
                  <a:avLst/>
                  <a:gdLst>
                    <a:gd name="connsiteX0" fmla="*/ 2855 w 6597"/>
                    <a:gd name="connsiteY0" fmla="*/ 605 h 7702"/>
                    <a:gd name="connsiteX1" fmla="*/ 662 w 6597"/>
                    <a:gd name="connsiteY1" fmla="*/ 218 h 7702"/>
                    <a:gd name="connsiteX2" fmla="*/ 275 w 6597"/>
                    <a:gd name="connsiteY2" fmla="*/ 2411 h 7702"/>
                    <a:gd name="connsiteX3" fmla="*/ 4146 w 6597"/>
                    <a:gd name="connsiteY3" fmla="*/ 7702 h 7702"/>
                    <a:gd name="connsiteX4" fmla="*/ 6597 w 6597"/>
                    <a:gd name="connsiteY4" fmla="*/ 5766 h 7702"/>
                    <a:gd name="connsiteX5" fmla="*/ 2726 w 6597"/>
                    <a:gd name="connsiteY5" fmla="*/ 476 h 77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597" h="7702">
                      <a:moveTo>
                        <a:pt x="2855" y="605"/>
                      </a:moveTo>
                      <a:cubicBezTo>
                        <a:pt x="2339" y="-40"/>
                        <a:pt x="1307" y="-169"/>
                        <a:pt x="662" y="218"/>
                      </a:cubicBezTo>
                      <a:cubicBezTo>
                        <a:pt x="17" y="734"/>
                        <a:pt x="-242" y="1766"/>
                        <a:pt x="275" y="2411"/>
                      </a:cubicBezTo>
                      <a:lnTo>
                        <a:pt x="4146" y="7702"/>
                      </a:lnTo>
                      <a:cubicBezTo>
                        <a:pt x="4920" y="7057"/>
                        <a:pt x="5823" y="6412"/>
                        <a:pt x="6597" y="5766"/>
                      </a:cubicBezTo>
                      <a:lnTo>
                        <a:pt x="2726" y="476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8" name="Freeform 161">
                  <a:extLst>
                    <a:ext uri="{FF2B5EF4-FFF2-40B4-BE49-F238E27FC236}">
                      <a16:creationId xmlns:a16="http://schemas.microsoft.com/office/drawing/2014/main" id="{3236BC62-EFE3-BB45-F3FA-9B2569D2A856}"/>
                    </a:ext>
                  </a:extLst>
                </p:cNvPr>
                <p:cNvSpPr/>
                <p:nvPr/>
              </p:nvSpPr>
              <p:spPr>
                <a:xfrm>
                  <a:off x="2564983" y="4988957"/>
                  <a:ext cx="7194" cy="7384"/>
                </a:xfrm>
                <a:custGeom>
                  <a:avLst/>
                  <a:gdLst>
                    <a:gd name="connsiteX0" fmla="*/ 2678 w 7194"/>
                    <a:gd name="connsiteY0" fmla="*/ 287 h 7384"/>
                    <a:gd name="connsiteX1" fmla="*/ 484 w 7194"/>
                    <a:gd name="connsiteY1" fmla="*/ 287 h 7384"/>
                    <a:gd name="connsiteX2" fmla="*/ 484 w 7194"/>
                    <a:gd name="connsiteY2" fmla="*/ 2480 h 7384"/>
                    <a:gd name="connsiteX3" fmla="*/ 4871 w 7194"/>
                    <a:gd name="connsiteY3" fmla="*/ 7384 h 7384"/>
                    <a:gd name="connsiteX4" fmla="*/ 7194 w 7194"/>
                    <a:gd name="connsiteY4" fmla="*/ 5190 h 7384"/>
                    <a:gd name="connsiteX5" fmla="*/ 2807 w 7194"/>
                    <a:gd name="connsiteY5" fmla="*/ 416 h 73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194" h="7384">
                      <a:moveTo>
                        <a:pt x="2678" y="287"/>
                      </a:moveTo>
                      <a:cubicBezTo>
                        <a:pt x="2678" y="287"/>
                        <a:pt x="1129" y="-358"/>
                        <a:pt x="484" y="287"/>
                      </a:cubicBezTo>
                      <a:cubicBezTo>
                        <a:pt x="-161" y="803"/>
                        <a:pt x="-161" y="1835"/>
                        <a:pt x="484" y="2480"/>
                      </a:cubicBezTo>
                      <a:lnTo>
                        <a:pt x="4871" y="7384"/>
                      </a:lnTo>
                      <a:cubicBezTo>
                        <a:pt x="5646" y="6739"/>
                        <a:pt x="6420" y="5965"/>
                        <a:pt x="7194" y="5190"/>
                      </a:cubicBezTo>
                      <a:lnTo>
                        <a:pt x="2807" y="416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69" name="Freeform 162">
                  <a:extLst>
                    <a:ext uri="{FF2B5EF4-FFF2-40B4-BE49-F238E27FC236}">
                      <a16:creationId xmlns:a16="http://schemas.microsoft.com/office/drawing/2014/main" id="{418BA4AF-0C4F-0DF0-836B-234826A67FF7}"/>
                    </a:ext>
                  </a:extLst>
                </p:cNvPr>
                <p:cNvSpPr/>
                <p:nvPr/>
              </p:nvSpPr>
              <p:spPr>
                <a:xfrm>
                  <a:off x="2597933" y="4951254"/>
                  <a:ext cx="7923" cy="6761"/>
                </a:xfrm>
                <a:custGeom>
                  <a:avLst/>
                  <a:gdLst>
                    <a:gd name="connsiteX0" fmla="*/ 2503 w 7923"/>
                    <a:gd name="connsiteY0" fmla="*/ 310 h 6761"/>
                    <a:gd name="connsiteX1" fmla="*/ 310 w 7923"/>
                    <a:gd name="connsiteY1" fmla="*/ 697 h 6761"/>
                    <a:gd name="connsiteX2" fmla="*/ 697 w 7923"/>
                    <a:gd name="connsiteY2" fmla="*/ 2890 h 6761"/>
                    <a:gd name="connsiteX3" fmla="*/ 6116 w 7923"/>
                    <a:gd name="connsiteY3" fmla="*/ 6762 h 6761"/>
                    <a:gd name="connsiteX4" fmla="*/ 7923 w 7923"/>
                    <a:gd name="connsiteY4" fmla="*/ 4181 h 6761"/>
                    <a:gd name="connsiteX5" fmla="*/ 2503 w 7923"/>
                    <a:gd name="connsiteY5" fmla="*/ 310 h 67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923" h="6761">
                      <a:moveTo>
                        <a:pt x="2503" y="310"/>
                      </a:moveTo>
                      <a:cubicBezTo>
                        <a:pt x="1729" y="-206"/>
                        <a:pt x="826" y="-77"/>
                        <a:pt x="310" y="697"/>
                      </a:cubicBezTo>
                      <a:cubicBezTo>
                        <a:pt x="-207" y="1471"/>
                        <a:pt x="-77" y="2374"/>
                        <a:pt x="697" y="2890"/>
                      </a:cubicBezTo>
                      <a:lnTo>
                        <a:pt x="6116" y="6762"/>
                      </a:lnTo>
                      <a:cubicBezTo>
                        <a:pt x="6762" y="5987"/>
                        <a:pt x="7407" y="5084"/>
                        <a:pt x="7923" y="4181"/>
                      </a:cubicBezTo>
                      <a:lnTo>
                        <a:pt x="2503" y="310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0" name="Freeform 163">
                  <a:extLst>
                    <a:ext uri="{FF2B5EF4-FFF2-40B4-BE49-F238E27FC236}">
                      <a16:creationId xmlns:a16="http://schemas.microsoft.com/office/drawing/2014/main" id="{BBC7BFB3-FF97-745D-9A8B-461608090494}"/>
                    </a:ext>
                  </a:extLst>
                </p:cNvPr>
                <p:cNvSpPr/>
                <p:nvPr/>
              </p:nvSpPr>
              <p:spPr>
                <a:xfrm>
                  <a:off x="2572501" y="4962280"/>
                  <a:ext cx="18385" cy="17027"/>
                </a:xfrm>
                <a:custGeom>
                  <a:avLst/>
                  <a:gdLst>
                    <a:gd name="connsiteX0" fmla="*/ 6127 w 18385"/>
                    <a:gd name="connsiteY0" fmla="*/ 1542 h 17027"/>
                    <a:gd name="connsiteX1" fmla="*/ 578 w 18385"/>
                    <a:gd name="connsiteY1" fmla="*/ 768 h 17027"/>
                    <a:gd name="connsiteX2" fmla="*/ 1998 w 18385"/>
                    <a:gd name="connsiteY2" fmla="*/ 6188 h 17027"/>
                    <a:gd name="connsiteX3" fmla="*/ 14257 w 18385"/>
                    <a:gd name="connsiteY3" fmla="*/ 17027 h 17027"/>
                    <a:gd name="connsiteX4" fmla="*/ 18386 w 18385"/>
                    <a:gd name="connsiteY4" fmla="*/ 12382 h 17027"/>
                    <a:gd name="connsiteX5" fmla="*/ 6127 w 18385"/>
                    <a:gd name="connsiteY5" fmla="*/ 1542 h 170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8385" h="17027">
                      <a:moveTo>
                        <a:pt x="6127" y="1542"/>
                      </a:moveTo>
                      <a:cubicBezTo>
                        <a:pt x="4192" y="-135"/>
                        <a:pt x="1740" y="-522"/>
                        <a:pt x="578" y="768"/>
                      </a:cubicBezTo>
                      <a:cubicBezTo>
                        <a:pt x="-583" y="2058"/>
                        <a:pt x="62" y="4510"/>
                        <a:pt x="1998" y="6188"/>
                      </a:cubicBezTo>
                      <a:lnTo>
                        <a:pt x="14257" y="17027"/>
                      </a:lnTo>
                      <a:cubicBezTo>
                        <a:pt x="15676" y="15479"/>
                        <a:pt x="17096" y="13930"/>
                        <a:pt x="18386" y="12382"/>
                      </a:cubicBezTo>
                      <a:lnTo>
                        <a:pt x="6127" y="1542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1" name="Freeform 164">
                  <a:extLst>
                    <a:ext uri="{FF2B5EF4-FFF2-40B4-BE49-F238E27FC236}">
                      <a16:creationId xmlns:a16="http://schemas.microsoft.com/office/drawing/2014/main" id="{3A58946D-AD7D-F989-EA1B-7486896A1E42}"/>
                    </a:ext>
                  </a:extLst>
                </p:cNvPr>
                <p:cNvSpPr/>
                <p:nvPr/>
              </p:nvSpPr>
              <p:spPr>
                <a:xfrm>
                  <a:off x="2611356" y="4930223"/>
                  <a:ext cx="8178" cy="6242"/>
                </a:xfrm>
                <a:custGeom>
                  <a:avLst/>
                  <a:gdLst>
                    <a:gd name="connsiteX0" fmla="*/ 2372 w 8178"/>
                    <a:gd name="connsiteY0" fmla="*/ 178 h 6242"/>
                    <a:gd name="connsiteX1" fmla="*/ 178 w 8178"/>
                    <a:gd name="connsiteY1" fmla="*/ 823 h 6242"/>
                    <a:gd name="connsiteX2" fmla="*/ 823 w 8178"/>
                    <a:gd name="connsiteY2" fmla="*/ 3017 h 6242"/>
                    <a:gd name="connsiteX3" fmla="*/ 6630 w 8178"/>
                    <a:gd name="connsiteY3" fmla="*/ 6243 h 6242"/>
                    <a:gd name="connsiteX4" fmla="*/ 8178 w 8178"/>
                    <a:gd name="connsiteY4" fmla="*/ 3533 h 6242"/>
                    <a:gd name="connsiteX5" fmla="*/ 2372 w 8178"/>
                    <a:gd name="connsiteY5" fmla="*/ 307 h 6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178" h="6242">
                      <a:moveTo>
                        <a:pt x="2372" y="178"/>
                      </a:moveTo>
                      <a:cubicBezTo>
                        <a:pt x="1597" y="-209"/>
                        <a:pt x="694" y="49"/>
                        <a:pt x="178" y="823"/>
                      </a:cubicBezTo>
                      <a:cubicBezTo>
                        <a:pt x="-209" y="1597"/>
                        <a:pt x="49" y="2501"/>
                        <a:pt x="823" y="3017"/>
                      </a:cubicBezTo>
                      <a:lnTo>
                        <a:pt x="6630" y="6243"/>
                      </a:lnTo>
                      <a:cubicBezTo>
                        <a:pt x="7146" y="5339"/>
                        <a:pt x="7662" y="4436"/>
                        <a:pt x="8178" y="3533"/>
                      </a:cubicBezTo>
                      <a:lnTo>
                        <a:pt x="2372" y="307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2" name="Freeform 166">
                  <a:extLst>
                    <a:ext uri="{FF2B5EF4-FFF2-40B4-BE49-F238E27FC236}">
                      <a16:creationId xmlns:a16="http://schemas.microsoft.com/office/drawing/2014/main" id="{23C5D2E9-B6DB-2A86-2F10-9BA768AF4C74}"/>
                    </a:ext>
                  </a:extLst>
                </p:cNvPr>
                <p:cNvSpPr/>
                <p:nvPr/>
              </p:nvSpPr>
              <p:spPr>
                <a:xfrm>
                  <a:off x="2193831" y="4933617"/>
                  <a:ext cx="8140" cy="6333"/>
                </a:xfrm>
                <a:custGeom>
                  <a:avLst/>
                  <a:gdLst>
                    <a:gd name="connsiteX0" fmla="*/ 7355 w 8140"/>
                    <a:gd name="connsiteY0" fmla="*/ 2978 h 6333"/>
                    <a:gd name="connsiteX1" fmla="*/ 7871 w 8140"/>
                    <a:gd name="connsiteY1" fmla="*/ 785 h 6333"/>
                    <a:gd name="connsiteX2" fmla="*/ 5678 w 8140"/>
                    <a:gd name="connsiteY2" fmla="*/ 269 h 6333"/>
                    <a:gd name="connsiteX3" fmla="*/ 0 w 8140"/>
                    <a:gd name="connsiteY3" fmla="*/ 3624 h 6333"/>
                    <a:gd name="connsiteX4" fmla="*/ 1549 w 8140"/>
                    <a:gd name="connsiteY4" fmla="*/ 6333 h 6333"/>
                    <a:gd name="connsiteX5" fmla="*/ 7226 w 8140"/>
                    <a:gd name="connsiteY5" fmla="*/ 2978 h 63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140" h="6333">
                      <a:moveTo>
                        <a:pt x="7355" y="2978"/>
                      </a:moveTo>
                      <a:cubicBezTo>
                        <a:pt x="8130" y="2591"/>
                        <a:pt x="8388" y="1559"/>
                        <a:pt x="7871" y="785"/>
                      </a:cubicBezTo>
                      <a:cubicBezTo>
                        <a:pt x="7484" y="10"/>
                        <a:pt x="6452" y="-248"/>
                        <a:pt x="5678" y="269"/>
                      </a:cubicBezTo>
                      <a:lnTo>
                        <a:pt x="0" y="3624"/>
                      </a:lnTo>
                      <a:cubicBezTo>
                        <a:pt x="516" y="4527"/>
                        <a:pt x="1032" y="5430"/>
                        <a:pt x="1549" y="6333"/>
                      </a:cubicBezTo>
                      <a:lnTo>
                        <a:pt x="7226" y="2978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3" name="Freeform 167">
                  <a:extLst>
                    <a:ext uri="{FF2B5EF4-FFF2-40B4-BE49-F238E27FC236}">
                      <a16:creationId xmlns:a16="http://schemas.microsoft.com/office/drawing/2014/main" id="{C0DD95EC-BD56-7677-EE38-5C93FB02CAD0}"/>
                    </a:ext>
                  </a:extLst>
                </p:cNvPr>
                <p:cNvSpPr/>
                <p:nvPr/>
              </p:nvSpPr>
              <p:spPr>
                <a:xfrm>
                  <a:off x="2182347" y="4911538"/>
                  <a:ext cx="8152" cy="5700"/>
                </a:xfrm>
                <a:custGeom>
                  <a:avLst/>
                  <a:gdLst>
                    <a:gd name="connsiteX0" fmla="*/ 7226 w 8152"/>
                    <a:gd name="connsiteY0" fmla="*/ 2991 h 5700"/>
                    <a:gd name="connsiteX1" fmla="*/ 8001 w 8152"/>
                    <a:gd name="connsiteY1" fmla="*/ 926 h 5700"/>
                    <a:gd name="connsiteX2" fmla="*/ 5936 w 8152"/>
                    <a:gd name="connsiteY2" fmla="*/ 152 h 5700"/>
                    <a:gd name="connsiteX3" fmla="*/ 0 w 8152"/>
                    <a:gd name="connsiteY3" fmla="*/ 2862 h 5700"/>
                    <a:gd name="connsiteX4" fmla="*/ 1290 w 8152"/>
                    <a:gd name="connsiteY4" fmla="*/ 5701 h 5700"/>
                    <a:gd name="connsiteX5" fmla="*/ 7226 w 8152"/>
                    <a:gd name="connsiteY5" fmla="*/ 2991 h 57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152" h="5700">
                      <a:moveTo>
                        <a:pt x="7226" y="2991"/>
                      </a:moveTo>
                      <a:cubicBezTo>
                        <a:pt x="8001" y="2604"/>
                        <a:pt x="8388" y="1700"/>
                        <a:pt x="8001" y="926"/>
                      </a:cubicBezTo>
                      <a:cubicBezTo>
                        <a:pt x="7614" y="152"/>
                        <a:pt x="6710" y="-235"/>
                        <a:pt x="5936" y="152"/>
                      </a:cubicBezTo>
                      <a:lnTo>
                        <a:pt x="0" y="2862"/>
                      </a:lnTo>
                      <a:cubicBezTo>
                        <a:pt x="387" y="3765"/>
                        <a:pt x="774" y="4797"/>
                        <a:pt x="1290" y="5701"/>
                      </a:cubicBezTo>
                      <a:lnTo>
                        <a:pt x="7226" y="2991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4" name="Freeform 172">
                  <a:extLst>
                    <a:ext uri="{FF2B5EF4-FFF2-40B4-BE49-F238E27FC236}">
                      <a16:creationId xmlns:a16="http://schemas.microsoft.com/office/drawing/2014/main" id="{CB4E65A5-D1B0-8039-8247-EF7220BA2B0F}"/>
                    </a:ext>
                  </a:extLst>
                </p:cNvPr>
                <p:cNvSpPr/>
                <p:nvPr/>
              </p:nvSpPr>
              <p:spPr>
                <a:xfrm>
                  <a:off x="2241060" y="4981697"/>
                  <a:ext cx="17027" cy="18385"/>
                </a:xfrm>
                <a:custGeom>
                  <a:avLst/>
                  <a:gdLst>
                    <a:gd name="connsiteX0" fmla="*/ 15485 w 17027"/>
                    <a:gd name="connsiteY0" fmla="*/ 6127 h 18385"/>
                    <a:gd name="connsiteX1" fmla="*/ 16259 w 17027"/>
                    <a:gd name="connsiteY1" fmla="*/ 578 h 18385"/>
                    <a:gd name="connsiteX2" fmla="*/ 10839 w 17027"/>
                    <a:gd name="connsiteY2" fmla="*/ 1998 h 18385"/>
                    <a:gd name="connsiteX3" fmla="*/ 0 w 17027"/>
                    <a:gd name="connsiteY3" fmla="*/ 14257 h 18385"/>
                    <a:gd name="connsiteX4" fmla="*/ 4645 w 17027"/>
                    <a:gd name="connsiteY4" fmla="*/ 18386 h 18385"/>
                    <a:gd name="connsiteX5" fmla="*/ 15485 w 17027"/>
                    <a:gd name="connsiteY5" fmla="*/ 6127 h 183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7027" h="18385">
                      <a:moveTo>
                        <a:pt x="15485" y="6127"/>
                      </a:moveTo>
                      <a:cubicBezTo>
                        <a:pt x="17162" y="4191"/>
                        <a:pt x="17549" y="1611"/>
                        <a:pt x="16259" y="578"/>
                      </a:cubicBezTo>
                      <a:cubicBezTo>
                        <a:pt x="14969" y="-583"/>
                        <a:pt x="12517" y="62"/>
                        <a:pt x="10839" y="1998"/>
                      </a:cubicBezTo>
                      <a:lnTo>
                        <a:pt x="0" y="14257"/>
                      </a:lnTo>
                      <a:cubicBezTo>
                        <a:pt x="1549" y="15676"/>
                        <a:pt x="3097" y="17095"/>
                        <a:pt x="4645" y="18386"/>
                      </a:cubicBezTo>
                      <a:lnTo>
                        <a:pt x="15485" y="6127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5" name="Freeform 173">
                  <a:extLst>
                    <a:ext uri="{FF2B5EF4-FFF2-40B4-BE49-F238E27FC236}">
                      <a16:creationId xmlns:a16="http://schemas.microsoft.com/office/drawing/2014/main" id="{7BEE03B4-C6BF-1C32-E662-3FC78C56389A}"/>
                    </a:ext>
                  </a:extLst>
                </p:cNvPr>
                <p:cNvSpPr/>
                <p:nvPr/>
              </p:nvSpPr>
              <p:spPr>
                <a:xfrm>
                  <a:off x="2261965" y="5006870"/>
                  <a:ext cx="6761" cy="7923"/>
                </a:xfrm>
                <a:custGeom>
                  <a:avLst/>
                  <a:gdLst>
                    <a:gd name="connsiteX0" fmla="*/ 6452 w 6761"/>
                    <a:gd name="connsiteY0" fmla="*/ 2503 h 7923"/>
                    <a:gd name="connsiteX1" fmla="*/ 6065 w 6761"/>
                    <a:gd name="connsiteY1" fmla="*/ 310 h 7923"/>
                    <a:gd name="connsiteX2" fmla="*/ 3871 w 6761"/>
                    <a:gd name="connsiteY2" fmla="*/ 697 h 7923"/>
                    <a:gd name="connsiteX3" fmla="*/ 0 w 6761"/>
                    <a:gd name="connsiteY3" fmla="*/ 6116 h 7923"/>
                    <a:gd name="connsiteX4" fmla="*/ 2581 w 6761"/>
                    <a:gd name="connsiteY4" fmla="*/ 7923 h 7923"/>
                    <a:gd name="connsiteX5" fmla="*/ 6452 w 6761"/>
                    <a:gd name="connsiteY5" fmla="*/ 2503 h 7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761" h="7923">
                      <a:moveTo>
                        <a:pt x="6452" y="2503"/>
                      </a:moveTo>
                      <a:cubicBezTo>
                        <a:pt x="6968" y="1858"/>
                        <a:pt x="6839" y="826"/>
                        <a:pt x="6065" y="310"/>
                      </a:cubicBezTo>
                      <a:cubicBezTo>
                        <a:pt x="5420" y="-206"/>
                        <a:pt x="4387" y="-77"/>
                        <a:pt x="3871" y="697"/>
                      </a:cubicBezTo>
                      <a:lnTo>
                        <a:pt x="0" y="6116"/>
                      </a:lnTo>
                      <a:cubicBezTo>
                        <a:pt x="903" y="6762"/>
                        <a:pt x="1677" y="7278"/>
                        <a:pt x="2581" y="7923"/>
                      </a:cubicBezTo>
                      <a:lnTo>
                        <a:pt x="6452" y="2503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6" name="Freeform 174">
                  <a:extLst>
                    <a:ext uri="{FF2B5EF4-FFF2-40B4-BE49-F238E27FC236}">
                      <a16:creationId xmlns:a16="http://schemas.microsoft.com/office/drawing/2014/main" id="{D5B9BFDA-13C7-627A-D708-155E1AAB5615}"/>
                    </a:ext>
                  </a:extLst>
                </p:cNvPr>
                <p:cNvSpPr/>
                <p:nvPr/>
              </p:nvSpPr>
              <p:spPr>
                <a:xfrm>
                  <a:off x="2283514" y="5020293"/>
                  <a:ext cx="6242" cy="8178"/>
                </a:xfrm>
                <a:custGeom>
                  <a:avLst/>
                  <a:gdLst>
                    <a:gd name="connsiteX0" fmla="*/ 6065 w 6242"/>
                    <a:gd name="connsiteY0" fmla="*/ 2372 h 8178"/>
                    <a:gd name="connsiteX1" fmla="*/ 5420 w 6242"/>
                    <a:gd name="connsiteY1" fmla="*/ 178 h 8178"/>
                    <a:gd name="connsiteX2" fmla="*/ 3226 w 6242"/>
                    <a:gd name="connsiteY2" fmla="*/ 823 h 8178"/>
                    <a:gd name="connsiteX3" fmla="*/ 0 w 6242"/>
                    <a:gd name="connsiteY3" fmla="*/ 6630 h 8178"/>
                    <a:gd name="connsiteX4" fmla="*/ 2710 w 6242"/>
                    <a:gd name="connsiteY4" fmla="*/ 8178 h 8178"/>
                    <a:gd name="connsiteX5" fmla="*/ 5936 w 6242"/>
                    <a:gd name="connsiteY5" fmla="*/ 2372 h 8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6242" h="8178">
                      <a:moveTo>
                        <a:pt x="6065" y="2372"/>
                      </a:moveTo>
                      <a:cubicBezTo>
                        <a:pt x="6452" y="1597"/>
                        <a:pt x="6194" y="694"/>
                        <a:pt x="5420" y="178"/>
                      </a:cubicBezTo>
                      <a:cubicBezTo>
                        <a:pt x="4645" y="-209"/>
                        <a:pt x="3742" y="49"/>
                        <a:pt x="3226" y="823"/>
                      </a:cubicBezTo>
                      <a:lnTo>
                        <a:pt x="0" y="6630"/>
                      </a:lnTo>
                      <a:cubicBezTo>
                        <a:pt x="903" y="7146"/>
                        <a:pt x="1807" y="7662"/>
                        <a:pt x="2710" y="8178"/>
                      </a:cubicBezTo>
                      <a:lnTo>
                        <a:pt x="5936" y="2372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7" name="Freeform 175">
                  <a:extLst>
                    <a:ext uri="{FF2B5EF4-FFF2-40B4-BE49-F238E27FC236}">
                      <a16:creationId xmlns:a16="http://schemas.microsoft.com/office/drawing/2014/main" id="{2514BEAC-A3E8-8FEB-7719-4A1478EC3600}"/>
                    </a:ext>
                  </a:extLst>
                </p:cNvPr>
                <p:cNvSpPr/>
                <p:nvPr/>
              </p:nvSpPr>
              <p:spPr>
                <a:xfrm>
                  <a:off x="2306483" y="5031546"/>
                  <a:ext cx="5571" cy="8281"/>
                </a:xfrm>
                <a:custGeom>
                  <a:avLst/>
                  <a:gdLst>
                    <a:gd name="connsiteX0" fmla="*/ 5420 w 5571"/>
                    <a:gd name="connsiteY0" fmla="*/ 2216 h 8281"/>
                    <a:gd name="connsiteX1" fmla="*/ 4645 w 5571"/>
                    <a:gd name="connsiteY1" fmla="*/ 152 h 8281"/>
                    <a:gd name="connsiteX2" fmla="*/ 2581 w 5571"/>
                    <a:gd name="connsiteY2" fmla="*/ 926 h 8281"/>
                    <a:gd name="connsiteX3" fmla="*/ 0 w 5571"/>
                    <a:gd name="connsiteY3" fmla="*/ 6991 h 8281"/>
                    <a:gd name="connsiteX4" fmla="*/ 2839 w 5571"/>
                    <a:gd name="connsiteY4" fmla="*/ 8281 h 8281"/>
                    <a:gd name="connsiteX5" fmla="*/ 5549 w 5571"/>
                    <a:gd name="connsiteY5" fmla="*/ 2216 h 8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5571" h="8281">
                      <a:moveTo>
                        <a:pt x="5420" y="2216"/>
                      </a:moveTo>
                      <a:cubicBezTo>
                        <a:pt x="5807" y="1442"/>
                        <a:pt x="5420" y="539"/>
                        <a:pt x="4645" y="152"/>
                      </a:cubicBezTo>
                      <a:cubicBezTo>
                        <a:pt x="3871" y="-235"/>
                        <a:pt x="2968" y="152"/>
                        <a:pt x="2581" y="926"/>
                      </a:cubicBezTo>
                      <a:lnTo>
                        <a:pt x="0" y="6991"/>
                      </a:lnTo>
                      <a:cubicBezTo>
                        <a:pt x="903" y="7378"/>
                        <a:pt x="1936" y="7894"/>
                        <a:pt x="2839" y="8281"/>
                      </a:cubicBezTo>
                      <a:lnTo>
                        <a:pt x="5549" y="2216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8" name="Freeform 176">
                  <a:extLst>
                    <a:ext uri="{FF2B5EF4-FFF2-40B4-BE49-F238E27FC236}">
                      <a16:creationId xmlns:a16="http://schemas.microsoft.com/office/drawing/2014/main" id="{654FEB86-201B-476E-6A6A-CBBB279D3118}"/>
                    </a:ext>
                  </a:extLst>
                </p:cNvPr>
                <p:cNvSpPr/>
                <p:nvPr/>
              </p:nvSpPr>
              <p:spPr>
                <a:xfrm>
                  <a:off x="2330485" y="5040276"/>
                  <a:ext cx="4981" cy="8454"/>
                </a:xfrm>
                <a:custGeom>
                  <a:avLst/>
                  <a:gdLst>
                    <a:gd name="connsiteX0" fmla="*/ 4903 w 4981"/>
                    <a:gd name="connsiteY0" fmla="*/ 2003 h 8454"/>
                    <a:gd name="connsiteX1" fmla="*/ 3871 w 4981"/>
                    <a:gd name="connsiteY1" fmla="*/ 67 h 8454"/>
                    <a:gd name="connsiteX2" fmla="*/ 1936 w 4981"/>
                    <a:gd name="connsiteY2" fmla="*/ 1099 h 8454"/>
                    <a:gd name="connsiteX3" fmla="*/ 0 w 4981"/>
                    <a:gd name="connsiteY3" fmla="*/ 7422 h 8454"/>
                    <a:gd name="connsiteX4" fmla="*/ 2968 w 4981"/>
                    <a:gd name="connsiteY4" fmla="*/ 8455 h 8454"/>
                    <a:gd name="connsiteX5" fmla="*/ 4903 w 4981"/>
                    <a:gd name="connsiteY5" fmla="*/ 2132 h 84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4981" h="8454">
                      <a:moveTo>
                        <a:pt x="4903" y="2003"/>
                      </a:moveTo>
                      <a:cubicBezTo>
                        <a:pt x="5162" y="1229"/>
                        <a:pt x="4774" y="325"/>
                        <a:pt x="3871" y="67"/>
                      </a:cubicBezTo>
                      <a:cubicBezTo>
                        <a:pt x="3097" y="-191"/>
                        <a:pt x="2194" y="325"/>
                        <a:pt x="1936" y="1099"/>
                      </a:cubicBezTo>
                      <a:lnTo>
                        <a:pt x="0" y="7422"/>
                      </a:lnTo>
                      <a:cubicBezTo>
                        <a:pt x="1032" y="7681"/>
                        <a:pt x="1936" y="8068"/>
                        <a:pt x="2968" y="8455"/>
                      </a:cubicBezTo>
                      <a:lnTo>
                        <a:pt x="4903" y="2132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79" name="Freeform 177">
                  <a:extLst>
                    <a:ext uri="{FF2B5EF4-FFF2-40B4-BE49-F238E27FC236}">
                      <a16:creationId xmlns:a16="http://schemas.microsoft.com/office/drawing/2014/main" id="{87AD2B75-F5B3-587E-BA32-4088418AC55E}"/>
                    </a:ext>
                  </a:extLst>
                </p:cNvPr>
                <p:cNvSpPr/>
                <p:nvPr/>
              </p:nvSpPr>
              <p:spPr>
                <a:xfrm>
                  <a:off x="2207897" y="4954572"/>
                  <a:ext cx="7758" cy="6669"/>
                </a:xfrm>
                <a:custGeom>
                  <a:avLst/>
                  <a:gdLst>
                    <a:gd name="connsiteX0" fmla="*/ 7097 w 7758"/>
                    <a:gd name="connsiteY0" fmla="*/ 2799 h 6669"/>
                    <a:gd name="connsiteX1" fmla="*/ 7484 w 7758"/>
                    <a:gd name="connsiteY1" fmla="*/ 605 h 6669"/>
                    <a:gd name="connsiteX2" fmla="*/ 5290 w 7758"/>
                    <a:gd name="connsiteY2" fmla="*/ 218 h 6669"/>
                    <a:gd name="connsiteX3" fmla="*/ 0 w 7758"/>
                    <a:gd name="connsiteY3" fmla="*/ 4218 h 6669"/>
                    <a:gd name="connsiteX4" fmla="*/ 1936 w 7758"/>
                    <a:gd name="connsiteY4" fmla="*/ 6670 h 6669"/>
                    <a:gd name="connsiteX5" fmla="*/ 7226 w 7758"/>
                    <a:gd name="connsiteY5" fmla="*/ 2799 h 66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758" h="6669">
                      <a:moveTo>
                        <a:pt x="7097" y="2799"/>
                      </a:moveTo>
                      <a:cubicBezTo>
                        <a:pt x="7742" y="2282"/>
                        <a:pt x="8000" y="1250"/>
                        <a:pt x="7484" y="605"/>
                      </a:cubicBezTo>
                      <a:cubicBezTo>
                        <a:pt x="6968" y="-40"/>
                        <a:pt x="5936" y="-169"/>
                        <a:pt x="5290" y="218"/>
                      </a:cubicBezTo>
                      <a:lnTo>
                        <a:pt x="0" y="4218"/>
                      </a:lnTo>
                      <a:cubicBezTo>
                        <a:pt x="645" y="4992"/>
                        <a:pt x="1290" y="5895"/>
                        <a:pt x="1936" y="6670"/>
                      </a:cubicBezTo>
                      <a:lnTo>
                        <a:pt x="7226" y="2799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80" name="Freeform 178">
                  <a:extLst>
                    <a:ext uri="{FF2B5EF4-FFF2-40B4-BE49-F238E27FC236}">
                      <a16:creationId xmlns:a16="http://schemas.microsoft.com/office/drawing/2014/main" id="{BD633595-3816-DAC3-77D5-AD5666EBDBE0}"/>
                    </a:ext>
                  </a:extLst>
                </p:cNvPr>
                <p:cNvSpPr/>
                <p:nvPr/>
              </p:nvSpPr>
              <p:spPr>
                <a:xfrm>
                  <a:off x="2223898" y="4973920"/>
                  <a:ext cx="7384" cy="7193"/>
                </a:xfrm>
                <a:custGeom>
                  <a:avLst/>
                  <a:gdLst>
                    <a:gd name="connsiteX0" fmla="*/ 7097 w 7384"/>
                    <a:gd name="connsiteY0" fmla="*/ 2678 h 7193"/>
                    <a:gd name="connsiteX1" fmla="*/ 7097 w 7384"/>
                    <a:gd name="connsiteY1" fmla="*/ 484 h 7193"/>
                    <a:gd name="connsiteX2" fmla="*/ 4904 w 7384"/>
                    <a:gd name="connsiteY2" fmla="*/ 484 h 7193"/>
                    <a:gd name="connsiteX3" fmla="*/ 0 w 7384"/>
                    <a:gd name="connsiteY3" fmla="*/ 4871 h 7193"/>
                    <a:gd name="connsiteX4" fmla="*/ 2194 w 7384"/>
                    <a:gd name="connsiteY4" fmla="*/ 7194 h 7193"/>
                    <a:gd name="connsiteX5" fmla="*/ 6968 w 7384"/>
                    <a:gd name="connsiteY5" fmla="*/ 2807 h 71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7384" h="7193">
                      <a:moveTo>
                        <a:pt x="7097" y="2678"/>
                      </a:moveTo>
                      <a:cubicBezTo>
                        <a:pt x="7097" y="2678"/>
                        <a:pt x="7742" y="1129"/>
                        <a:pt x="7097" y="484"/>
                      </a:cubicBezTo>
                      <a:cubicBezTo>
                        <a:pt x="6452" y="-161"/>
                        <a:pt x="5549" y="-161"/>
                        <a:pt x="4904" y="484"/>
                      </a:cubicBezTo>
                      <a:lnTo>
                        <a:pt x="0" y="4871"/>
                      </a:lnTo>
                      <a:cubicBezTo>
                        <a:pt x="645" y="5645"/>
                        <a:pt x="1419" y="6420"/>
                        <a:pt x="2194" y="7194"/>
                      </a:cubicBezTo>
                      <a:lnTo>
                        <a:pt x="6968" y="2807"/>
                      </a:lnTo>
                      <a:close/>
                    </a:path>
                  </a:pathLst>
                </a:custGeom>
                <a:solidFill>
                  <a:srgbClr val="7178AA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57" name="Freeform 181">
                <a:extLst>
                  <a:ext uri="{FF2B5EF4-FFF2-40B4-BE49-F238E27FC236}">
                    <a16:creationId xmlns:a16="http://schemas.microsoft.com/office/drawing/2014/main" id="{0D86CFFA-B9EC-34B8-78DE-F0240F9208D9}"/>
                  </a:ext>
                </a:extLst>
              </p:cNvPr>
              <p:cNvSpPr/>
              <p:nvPr/>
            </p:nvSpPr>
            <p:spPr>
              <a:xfrm>
                <a:off x="2358849" y="4951057"/>
                <a:ext cx="33691" cy="60107"/>
              </a:xfrm>
              <a:custGeom>
                <a:avLst/>
                <a:gdLst>
                  <a:gd name="connsiteX0" fmla="*/ 33187 w 33691"/>
                  <a:gd name="connsiteY0" fmla="*/ 17798 h 60107"/>
                  <a:gd name="connsiteX1" fmla="*/ 32929 w 33691"/>
                  <a:gd name="connsiteY1" fmla="*/ 18830 h 60107"/>
                  <a:gd name="connsiteX2" fmla="*/ 26864 w 33691"/>
                  <a:gd name="connsiteY2" fmla="*/ 17540 h 60107"/>
                  <a:gd name="connsiteX3" fmla="*/ 27122 w 33691"/>
                  <a:gd name="connsiteY3" fmla="*/ 15991 h 60107"/>
                  <a:gd name="connsiteX4" fmla="*/ 21961 w 33691"/>
                  <a:gd name="connsiteY4" fmla="*/ 6313 h 60107"/>
                  <a:gd name="connsiteX5" fmla="*/ 12928 w 33691"/>
                  <a:gd name="connsiteY5" fmla="*/ 14314 h 60107"/>
                  <a:gd name="connsiteX6" fmla="*/ 10218 w 33691"/>
                  <a:gd name="connsiteY6" fmla="*/ 27347 h 60107"/>
                  <a:gd name="connsiteX7" fmla="*/ 20929 w 33691"/>
                  <a:gd name="connsiteY7" fmla="*/ 22959 h 60107"/>
                  <a:gd name="connsiteX8" fmla="*/ 28929 w 33691"/>
                  <a:gd name="connsiteY8" fmla="*/ 38960 h 60107"/>
                  <a:gd name="connsiteX9" fmla="*/ 27122 w 33691"/>
                  <a:gd name="connsiteY9" fmla="*/ 47735 h 60107"/>
                  <a:gd name="connsiteX10" fmla="*/ 10863 w 33691"/>
                  <a:gd name="connsiteY10" fmla="*/ 59736 h 60107"/>
                  <a:gd name="connsiteX11" fmla="*/ 540 w 33691"/>
                  <a:gd name="connsiteY11" fmla="*/ 42315 h 60107"/>
                  <a:gd name="connsiteX12" fmla="*/ 6605 w 33691"/>
                  <a:gd name="connsiteY12" fmla="*/ 12636 h 60107"/>
                  <a:gd name="connsiteX13" fmla="*/ 22993 w 33691"/>
                  <a:gd name="connsiteY13" fmla="*/ 377 h 60107"/>
                  <a:gd name="connsiteX14" fmla="*/ 33187 w 33691"/>
                  <a:gd name="connsiteY14" fmla="*/ 17669 h 60107"/>
                  <a:gd name="connsiteX15" fmla="*/ 8670 w 33691"/>
                  <a:gd name="connsiteY15" fmla="*/ 35476 h 60107"/>
                  <a:gd name="connsiteX16" fmla="*/ 6863 w 33691"/>
                  <a:gd name="connsiteY16" fmla="*/ 44251 h 60107"/>
                  <a:gd name="connsiteX17" fmla="*/ 12025 w 33691"/>
                  <a:gd name="connsiteY17" fmla="*/ 54058 h 60107"/>
                  <a:gd name="connsiteX18" fmla="*/ 20670 w 33691"/>
                  <a:gd name="connsiteY18" fmla="*/ 47090 h 60107"/>
                  <a:gd name="connsiteX19" fmla="*/ 22477 w 33691"/>
                  <a:gd name="connsiteY19" fmla="*/ 38315 h 60107"/>
                  <a:gd name="connsiteX20" fmla="*/ 17315 w 33691"/>
                  <a:gd name="connsiteY20" fmla="*/ 28508 h 60107"/>
                  <a:gd name="connsiteX21" fmla="*/ 8670 w 33691"/>
                  <a:gd name="connsiteY21" fmla="*/ 35476 h 60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3691" h="60107">
                    <a:moveTo>
                      <a:pt x="33187" y="17798"/>
                    </a:moveTo>
                    <a:lnTo>
                      <a:pt x="32929" y="18830"/>
                    </a:lnTo>
                    <a:lnTo>
                      <a:pt x="26864" y="17540"/>
                    </a:lnTo>
                    <a:lnTo>
                      <a:pt x="27122" y="15991"/>
                    </a:lnTo>
                    <a:cubicBezTo>
                      <a:pt x="28155" y="10701"/>
                      <a:pt x="26606" y="7217"/>
                      <a:pt x="21961" y="6313"/>
                    </a:cubicBezTo>
                    <a:cubicBezTo>
                      <a:pt x="17057" y="5281"/>
                      <a:pt x="14218" y="7991"/>
                      <a:pt x="12928" y="14314"/>
                    </a:cubicBezTo>
                    <a:lnTo>
                      <a:pt x="10218" y="27347"/>
                    </a:lnTo>
                    <a:cubicBezTo>
                      <a:pt x="12541" y="23734"/>
                      <a:pt x="16283" y="22056"/>
                      <a:pt x="20929" y="22959"/>
                    </a:cubicBezTo>
                    <a:cubicBezTo>
                      <a:pt x="28413" y="24508"/>
                      <a:pt x="30606" y="30573"/>
                      <a:pt x="28929" y="38960"/>
                    </a:cubicBezTo>
                    <a:lnTo>
                      <a:pt x="27122" y="47735"/>
                    </a:lnTo>
                    <a:cubicBezTo>
                      <a:pt x="25316" y="56639"/>
                      <a:pt x="19767" y="61542"/>
                      <a:pt x="10863" y="59736"/>
                    </a:cubicBezTo>
                    <a:cubicBezTo>
                      <a:pt x="1831" y="57929"/>
                      <a:pt x="-1395" y="51219"/>
                      <a:pt x="540" y="42315"/>
                    </a:cubicBezTo>
                    <a:lnTo>
                      <a:pt x="6605" y="12636"/>
                    </a:lnTo>
                    <a:cubicBezTo>
                      <a:pt x="8541" y="3345"/>
                      <a:pt x="13831" y="-1429"/>
                      <a:pt x="22993" y="377"/>
                    </a:cubicBezTo>
                    <a:cubicBezTo>
                      <a:pt x="32026" y="2184"/>
                      <a:pt x="34994" y="8765"/>
                      <a:pt x="33187" y="17669"/>
                    </a:cubicBezTo>
                    <a:close/>
                    <a:moveTo>
                      <a:pt x="8670" y="35476"/>
                    </a:moveTo>
                    <a:lnTo>
                      <a:pt x="6863" y="44251"/>
                    </a:lnTo>
                    <a:cubicBezTo>
                      <a:pt x="5831" y="49542"/>
                      <a:pt x="7250" y="53155"/>
                      <a:pt x="12025" y="54058"/>
                    </a:cubicBezTo>
                    <a:cubicBezTo>
                      <a:pt x="16670" y="54961"/>
                      <a:pt x="19509" y="52251"/>
                      <a:pt x="20670" y="47090"/>
                    </a:cubicBezTo>
                    <a:lnTo>
                      <a:pt x="22477" y="38315"/>
                    </a:lnTo>
                    <a:cubicBezTo>
                      <a:pt x="23509" y="33025"/>
                      <a:pt x="21961" y="29411"/>
                      <a:pt x="17315" y="28508"/>
                    </a:cubicBezTo>
                    <a:cubicBezTo>
                      <a:pt x="12541" y="27605"/>
                      <a:pt x="9831" y="30315"/>
                      <a:pt x="8670" y="35476"/>
                    </a:cubicBezTo>
                    <a:close/>
                  </a:path>
                </a:pathLst>
              </a:custGeom>
              <a:solidFill>
                <a:srgbClr val="7178AA"/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5" name="Graphic 6">
              <a:extLst>
                <a:ext uri="{FF2B5EF4-FFF2-40B4-BE49-F238E27FC236}">
                  <a16:creationId xmlns:a16="http://schemas.microsoft.com/office/drawing/2014/main" id="{0B5B51C5-DD72-198D-1005-7D2A541BC4E2}"/>
                </a:ext>
              </a:extLst>
            </p:cNvPr>
            <p:cNvGrpSpPr/>
            <p:nvPr/>
          </p:nvGrpSpPr>
          <p:grpSpPr>
            <a:xfrm>
              <a:off x="1250808" y="4903045"/>
              <a:ext cx="1651581" cy="1438666"/>
              <a:chOff x="1250808" y="4903045"/>
              <a:chExt cx="1651581" cy="1438666"/>
            </a:xfrm>
          </p:grpSpPr>
          <p:sp>
            <p:nvSpPr>
              <p:cNvPr id="28" name="Freeform 194">
                <a:extLst>
                  <a:ext uri="{FF2B5EF4-FFF2-40B4-BE49-F238E27FC236}">
                    <a16:creationId xmlns:a16="http://schemas.microsoft.com/office/drawing/2014/main" id="{AAEDF02A-18F4-2191-A478-0CB530AF9C79}"/>
                  </a:ext>
                </a:extLst>
              </p:cNvPr>
              <p:cNvSpPr/>
              <p:nvPr/>
            </p:nvSpPr>
            <p:spPr>
              <a:xfrm>
                <a:off x="1697157" y="4903045"/>
                <a:ext cx="1205232" cy="1436472"/>
              </a:xfrm>
              <a:custGeom>
                <a:avLst/>
                <a:gdLst>
                  <a:gd name="connsiteX0" fmla="*/ 547387 w 1205232"/>
                  <a:gd name="connsiteY0" fmla="*/ 0 h 1436472"/>
                  <a:gd name="connsiteX1" fmla="*/ 0 w 1205232"/>
                  <a:gd name="connsiteY1" fmla="*/ 663523 h 1436472"/>
                  <a:gd name="connsiteX2" fmla="*/ 880826 w 1205232"/>
                  <a:gd name="connsiteY2" fmla="*/ 1428472 h 1436472"/>
                  <a:gd name="connsiteX3" fmla="*/ 1073354 w 1205232"/>
                  <a:gd name="connsiteY3" fmla="*/ 1436473 h 1436472"/>
                  <a:gd name="connsiteX4" fmla="*/ 1205233 w 1205232"/>
                  <a:gd name="connsiteY4" fmla="*/ 1278141 h 1436472"/>
                  <a:gd name="connsiteX5" fmla="*/ 1204072 w 1205232"/>
                  <a:gd name="connsiteY5" fmla="*/ 0 h 1436472"/>
                  <a:gd name="connsiteX6" fmla="*/ 547387 w 1205232"/>
                  <a:gd name="connsiteY6" fmla="*/ 0 h 14364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05232" h="1436472">
                    <a:moveTo>
                      <a:pt x="547387" y="0"/>
                    </a:moveTo>
                    <a:lnTo>
                      <a:pt x="0" y="663523"/>
                    </a:lnTo>
                    <a:lnTo>
                      <a:pt x="880826" y="1428472"/>
                    </a:lnTo>
                    <a:lnTo>
                      <a:pt x="1073354" y="1436473"/>
                    </a:lnTo>
                    <a:lnTo>
                      <a:pt x="1205233" y="1278141"/>
                    </a:lnTo>
                    <a:lnTo>
                      <a:pt x="1204072" y="0"/>
                    </a:lnTo>
                    <a:lnTo>
                      <a:pt x="547387" y="0"/>
                    </a:lnTo>
                    <a:close/>
                  </a:path>
                </a:pathLst>
              </a:custGeom>
              <a:solidFill>
                <a:schemeClr val="accent1"/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" name="Freeform 195">
                <a:extLst>
                  <a:ext uri="{FF2B5EF4-FFF2-40B4-BE49-F238E27FC236}">
                    <a16:creationId xmlns:a16="http://schemas.microsoft.com/office/drawing/2014/main" id="{DC921598-1F00-DE50-5DA2-EA7E7478DA49}"/>
                  </a:ext>
                </a:extLst>
              </p:cNvPr>
              <p:cNvSpPr/>
              <p:nvPr/>
            </p:nvSpPr>
            <p:spPr>
              <a:xfrm>
                <a:off x="1253260" y="4998147"/>
                <a:ext cx="1534671" cy="1343563"/>
              </a:xfrm>
              <a:custGeom>
                <a:avLst/>
                <a:gdLst>
                  <a:gd name="connsiteX0" fmla="*/ 1534672 w 1534671"/>
                  <a:gd name="connsiteY0" fmla="*/ 1055288 h 1343563"/>
                  <a:gd name="connsiteX1" fmla="*/ 1533123 w 1534671"/>
                  <a:gd name="connsiteY1" fmla="*/ 0 h 1343563"/>
                  <a:gd name="connsiteX2" fmla="*/ 0 w 1534671"/>
                  <a:gd name="connsiteY2" fmla="*/ 2194 h 1343563"/>
                  <a:gd name="connsiteX3" fmla="*/ 1677 w 1534671"/>
                  <a:gd name="connsiteY3" fmla="*/ 1343564 h 1343563"/>
                  <a:gd name="connsiteX4" fmla="*/ 1228976 w 1534671"/>
                  <a:gd name="connsiteY4" fmla="*/ 1341757 h 1343563"/>
                  <a:gd name="connsiteX5" fmla="*/ 1227170 w 1534671"/>
                  <a:gd name="connsiteY5" fmla="*/ 1343564 h 1343563"/>
                  <a:gd name="connsiteX6" fmla="*/ 1534672 w 1534671"/>
                  <a:gd name="connsiteY6" fmla="*/ 1343047 h 1343563"/>
                  <a:gd name="connsiteX7" fmla="*/ 1534285 w 1534671"/>
                  <a:gd name="connsiteY7" fmla="*/ 1055676 h 1343563"/>
                  <a:gd name="connsiteX8" fmla="*/ 1534672 w 1534671"/>
                  <a:gd name="connsiteY8" fmla="*/ 1055288 h 1343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34671" h="1343563">
                    <a:moveTo>
                      <a:pt x="1534672" y="1055288"/>
                    </a:moveTo>
                    <a:lnTo>
                      <a:pt x="1533123" y="0"/>
                    </a:lnTo>
                    <a:lnTo>
                      <a:pt x="0" y="2194"/>
                    </a:lnTo>
                    <a:lnTo>
                      <a:pt x="1677" y="1343564"/>
                    </a:lnTo>
                    <a:lnTo>
                      <a:pt x="1228976" y="1341757"/>
                    </a:lnTo>
                    <a:lnTo>
                      <a:pt x="1227170" y="1343564"/>
                    </a:lnTo>
                    <a:lnTo>
                      <a:pt x="1534672" y="1343047"/>
                    </a:lnTo>
                    <a:lnTo>
                      <a:pt x="1534285" y="1055676"/>
                    </a:lnTo>
                    <a:lnTo>
                      <a:pt x="1534672" y="1055288"/>
                    </a:lnTo>
                    <a:close/>
                  </a:path>
                </a:pathLst>
              </a:custGeom>
              <a:solidFill>
                <a:srgbClr val="FFFFFF"/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0" name="Graphic 6">
                <a:extLst>
                  <a:ext uri="{FF2B5EF4-FFF2-40B4-BE49-F238E27FC236}">
                    <a16:creationId xmlns:a16="http://schemas.microsoft.com/office/drawing/2014/main" id="{56F9CC16-DA24-91C5-1216-91766555242C}"/>
                  </a:ext>
                </a:extLst>
              </p:cNvPr>
              <p:cNvGrpSpPr/>
              <p:nvPr/>
            </p:nvGrpSpPr>
            <p:grpSpPr>
              <a:xfrm>
                <a:off x="1370820" y="5293807"/>
                <a:ext cx="1016384" cy="146208"/>
                <a:chOff x="1370820" y="5293807"/>
                <a:chExt cx="1016384" cy="146208"/>
              </a:xfrm>
            </p:grpSpPr>
            <p:sp>
              <p:nvSpPr>
                <p:cNvPr id="52" name="Freeform 197">
                  <a:extLst>
                    <a:ext uri="{FF2B5EF4-FFF2-40B4-BE49-F238E27FC236}">
                      <a16:creationId xmlns:a16="http://schemas.microsoft.com/office/drawing/2014/main" id="{967FFE95-F05D-7771-07E1-091C1DBA254E}"/>
                    </a:ext>
                  </a:extLst>
                </p:cNvPr>
                <p:cNvSpPr/>
                <p:nvPr/>
              </p:nvSpPr>
              <p:spPr>
                <a:xfrm rot="-5377800">
                  <a:off x="1392044" y="5273615"/>
                  <a:ext cx="139492" cy="181042"/>
                </a:xfrm>
                <a:custGeom>
                  <a:avLst/>
                  <a:gdLst>
                    <a:gd name="connsiteX0" fmla="*/ 0 w 139492"/>
                    <a:gd name="connsiteY0" fmla="*/ 0 h 181042"/>
                    <a:gd name="connsiteX1" fmla="*/ 139492 w 139492"/>
                    <a:gd name="connsiteY1" fmla="*/ 0 h 181042"/>
                    <a:gd name="connsiteX2" fmla="*/ 139492 w 139492"/>
                    <a:gd name="connsiteY2" fmla="*/ 181043 h 181042"/>
                    <a:gd name="connsiteX3" fmla="*/ 0 w 139492"/>
                    <a:gd name="connsiteY3" fmla="*/ 181043 h 181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492" h="181042">
                      <a:moveTo>
                        <a:pt x="0" y="0"/>
                      </a:moveTo>
                      <a:lnTo>
                        <a:pt x="139492" y="0"/>
                      </a:lnTo>
                      <a:lnTo>
                        <a:pt x="139492" y="181043"/>
                      </a:lnTo>
                      <a:lnTo>
                        <a:pt x="0" y="181043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3" name="Freeform 198">
                  <a:extLst>
                    <a:ext uri="{FF2B5EF4-FFF2-40B4-BE49-F238E27FC236}">
                      <a16:creationId xmlns:a16="http://schemas.microsoft.com/office/drawing/2014/main" id="{B88E74CE-ADD5-DB81-751A-1004C4158281}"/>
                    </a:ext>
                  </a:extLst>
                </p:cNvPr>
                <p:cNvSpPr/>
                <p:nvPr/>
              </p:nvSpPr>
              <p:spPr>
                <a:xfrm>
                  <a:off x="1649025" y="5295713"/>
                  <a:ext cx="181946" cy="140653"/>
                </a:xfrm>
                <a:custGeom>
                  <a:avLst/>
                  <a:gdLst>
                    <a:gd name="connsiteX0" fmla="*/ 181043 w 181946"/>
                    <a:gd name="connsiteY0" fmla="*/ 140654 h 140653"/>
                    <a:gd name="connsiteX1" fmla="*/ 0 w 181946"/>
                    <a:gd name="connsiteY1" fmla="*/ 139492 h 140653"/>
                    <a:gd name="connsiteX2" fmla="*/ 1032 w 181946"/>
                    <a:gd name="connsiteY2" fmla="*/ 0 h 140653"/>
                    <a:gd name="connsiteX3" fmla="*/ 181946 w 181946"/>
                    <a:gd name="connsiteY3" fmla="*/ 1162 h 140653"/>
                    <a:gd name="connsiteX4" fmla="*/ 181043 w 181946"/>
                    <a:gd name="connsiteY4" fmla="*/ 140654 h 140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46" h="140653">
                      <a:moveTo>
                        <a:pt x="181043" y="140654"/>
                      </a:moveTo>
                      <a:lnTo>
                        <a:pt x="0" y="139492"/>
                      </a:lnTo>
                      <a:lnTo>
                        <a:pt x="1032" y="0"/>
                      </a:lnTo>
                      <a:lnTo>
                        <a:pt x="181946" y="1162"/>
                      </a:lnTo>
                      <a:lnTo>
                        <a:pt x="181043" y="140654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4" name="Freeform 199">
                  <a:extLst>
                    <a:ext uri="{FF2B5EF4-FFF2-40B4-BE49-F238E27FC236}">
                      <a16:creationId xmlns:a16="http://schemas.microsoft.com/office/drawing/2014/main" id="{4F8AE6BE-3B9F-8533-0AB1-B7DC9531E6DF}"/>
                    </a:ext>
                  </a:extLst>
                </p:cNvPr>
                <p:cNvSpPr/>
                <p:nvPr/>
              </p:nvSpPr>
              <p:spPr>
                <a:xfrm rot="-5376600">
                  <a:off x="1948270" y="5277255"/>
                  <a:ext cx="139492" cy="181043"/>
                </a:xfrm>
                <a:custGeom>
                  <a:avLst/>
                  <a:gdLst>
                    <a:gd name="connsiteX0" fmla="*/ 0 w 139492"/>
                    <a:gd name="connsiteY0" fmla="*/ 0 h 181043"/>
                    <a:gd name="connsiteX1" fmla="*/ 139492 w 139492"/>
                    <a:gd name="connsiteY1" fmla="*/ 0 h 181043"/>
                    <a:gd name="connsiteX2" fmla="*/ 139492 w 139492"/>
                    <a:gd name="connsiteY2" fmla="*/ 181043 h 181043"/>
                    <a:gd name="connsiteX3" fmla="*/ 0 w 139492"/>
                    <a:gd name="connsiteY3" fmla="*/ 181043 h 181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492" h="181043">
                      <a:moveTo>
                        <a:pt x="0" y="0"/>
                      </a:moveTo>
                      <a:lnTo>
                        <a:pt x="139492" y="0"/>
                      </a:lnTo>
                      <a:lnTo>
                        <a:pt x="139492" y="181043"/>
                      </a:lnTo>
                      <a:lnTo>
                        <a:pt x="0" y="181043"/>
                      </a:lnTo>
                      <a:close/>
                    </a:path>
                  </a:pathLst>
                </a:custGeom>
                <a:solidFill>
                  <a:schemeClr val="accent6"/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5" name="Freeform 200">
                  <a:extLst>
                    <a:ext uri="{FF2B5EF4-FFF2-40B4-BE49-F238E27FC236}">
                      <a16:creationId xmlns:a16="http://schemas.microsoft.com/office/drawing/2014/main" id="{2AD9808A-413F-6E03-8DE5-938B8D3D1286}"/>
                    </a:ext>
                  </a:extLst>
                </p:cNvPr>
                <p:cNvSpPr/>
                <p:nvPr/>
              </p:nvSpPr>
              <p:spPr>
                <a:xfrm rot="-5377200">
                  <a:off x="2226476" y="5279150"/>
                  <a:ext cx="139492" cy="181043"/>
                </a:xfrm>
                <a:custGeom>
                  <a:avLst/>
                  <a:gdLst>
                    <a:gd name="connsiteX0" fmla="*/ 0 w 139492"/>
                    <a:gd name="connsiteY0" fmla="*/ 0 h 181043"/>
                    <a:gd name="connsiteX1" fmla="*/ 139492 w 139492"/>
                    <a:gd name="connsiteY1" fmla="*/ 0 h 181043"/>
                    <a:gd name="connsiteX2" fmla="*/ 139492 w 139492"/>
                    <a:gd name="connsiteY2" fmla="*/ 181043 h 181043"/>
                    <a:gd name="connsiteX3" fmla="*/ 0 w 139492"/>
                    <a:gd name="connsiteY3" fmla="*/ 181043 h 181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492" h="181043">
                      <a:moveTo>
                        <a:pt x="0" y="0"/>
                      </a:moveTo>
                      <a:lnTo>
                        <a:pt x="139492" y="0"/>
                      </a:lnTo>
                      <a:lnTo>
                        <a:pt x="139492" y="181043"/>
                      </a:lnTo>
                      <a:lnTo>
                        <a:pt x="0" y="181043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31" name="Graphic 6">
                <a:extLst>
                  <a:ext uri="{FF2B5EF4-FFF2-40B4-BE49-F238E27FC236}">
                    <a16:creationId xmlns:a16="http://schemas.microsoft.com/office/drawing/2014/main" id="{CD07D34D-A2C6-80BC-C4F5-A890D4791F47}"/>
                  </a:ext>
                </a:extLst>
              </p:cNvPr>
              <p:cNvGrpSpPr/>
              <p:nvPr/>
            </p:nvGrpSpPr>
            <p:grpSpPr>
              <a:xfrm>
                <a:off x="1369183" y="5526153"/>
                <a:ext cx="1016301" cy="146244"/>
                <a:chOff x="1369183" y="5526153"/>
                <a:chExt cx="1016301" cy="146244"/>
              </a:xfrm>
              <a:solidFill>
                <a:srgbClr val="BFD4F8"/>
              </a:solidFill>
            </p:grpSpPr>
            <p:sp>
              <p:nvSpPr>
                <p:cNvPr id="48" name="Freeform 202">
                  <a:extLst>
                    <a:ext uri="{FF2B5EF4-FFF2-40B4-BE49-F238E27FC236}">
                      <a16:creationId xmlns:a16="http://schemas.microsoft.com/office/drawing/2014/main" id="{F0471CD7-9B4F-BFF9-6725-B510B52CB937}"/>
                    </a:ext>
                  </a:extLst>
                </p:cNvPr>
                <p:cNvSpPr/>
                <p:nvPr/>
              </p:nvSpPr>
              <p:spPr>
                <a:xfrm rot="-5376000">
                  <a:off x="1390507" y="5505943"/>
                  <a:ext cx="139363" cy="181043"/>
                </a:xfrm>
                <a:custGeom>
                  <a:avLst/>
                  <a:gdLst>
                    <a:gd name="connsiteX0" fmla="*/ 0 w 139363"/>
                    <a:gd name="connsiteY0" fmla="*/ 0 h 181043"/>
                    <a:gd name="connsiteX1" fmla="*/ 139363 w 139363"/>
                    <a:gd name="connsiteY1" fmla="*/ 0 h 181043"/>
                    <a:gd name="connsiteX2" fmla="*/ 139363 w 139363"/>
                    <a:gd name="connsiteY2" fmla="*/ 181043 h 181043"/>
                    <a:gd name="connsiteX3" fmla="*/ 0 w 139363"/>
                    <a:gd name="connsiteY3" fmla="*/ 181043 h 181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363" h="181043">
                      <a:moveTo>
                        <a:pt x="0" y="0"/>
                      </a:moveTo>
                      <a:lnTo>
                        <a:pt x="139363" y="0"/>
                      </a:lnTo>
                      <a:lnTo>
                        <a:pt x="139363" y="181043"/>
                      </a:lnTo>
                      <a:lnTo>
                        <a:pt x="0" y="181043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9" name="Freeform 203">
                  <a:extLst>
                    <a:ext uri="{FF2B5EF4-FFF2-40B4-BE49-F238E27FC236}">
                      <a16:creationId xmlns:a16="http://schemas.microsoft.com/office/drawing/2014/main" id="{F69705E5-AABE-2B96-D602-ADDA435324CC}"/>
                    </a:ext>
                  </a:extLst>
                </p:cNvPr>
                <p:cNvSpPr/>
                <p:nvPr/>
              </p:nvSpPr>
              <p:spPr>
                <a:xfrm rot="-5375400">
                  <a:off x="1668779" y="5507936"/>
                  <a:ext cx="139492" cy="181042"/>
                </a:xfrm>
                <a:custGeom>
                  <a:avLst/>
                  <a:gdLst>
                    <a:gd name="connsiteX0" fmla="*/ 0 w 139492"/>
                    <a:gd name="connsiteY0" fmla="*/ 0 h 181042"/>
                    <a:gd name="connsiteX1" fmla="*/ 139492 w 139492"/>
                    <a:gd name="connsiteY1" fmla="*/ 0 h 181042"/>
                    <a:gd name="connsiteX2" fmla="*/ 139492 w 139492"/>
                    <a:gd name="connsiteY2" fmla="*/ 181043 h 181042"/>
                    <a:gd name="connsiteX3" fmla="*/ 0 w 139492"/>
                    <a:gd name="connsiteY3" fmla="*/ 181043 h 181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492" h="181042">
                      <a:moveTo>
                        <a:pt x="0" y="0"/>
                      </a:moveTo>
                      <a:lnTo>
                        <a:pt x="139492" y="0"/>
                      </a:lnTo>
                      <a:lnTo>
                        <a:pt x="139492" y="181043"/>
                      </a:lnTo>
                      <a:lnTo>
                        <a:pt x="0" y="181043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0" name="Freeform 204">
                  <a:extLst>
                    <a:ext uri="{FF2B5EF4-FFF2-40B4-BE49-F238E27FC236}">
                      <a16:creationId xmlns:a16="http://schemas.microsoft.com/office/drawing/2014/main" id="{B7F6AD2A-6DA0-7AB1-36FF-1CCAB4A7DB7F}"/>
                    </a:ext>
                  </a:extLst>
                </p:cNvPr>
                <p:cNvSpPr/>
                <p:nvPr/>
              </p:nvSpPr>
              <p:spPr>
                <a:xfrm>
                  <a:off x="1925687" y="5529921"/>
                  <a:ext cx="181817" cy="140653"/>
                </a:xfrm>
                <a:custGeom>
                  <a:avLst/>
                  <a:gdLst>
                    <a:gd name="connsiteX0" fmla="*/ 181043 w 181817"/>
                    <a:gd name="connsiteY0" fmla="*/ 140653 h 140653"/>
                    <a:gd name="connsiteX1" fmla="*/ 0 w 181817"/>
                    <a:gd name="connsiteY1" fmla="*/ 139492 h 140653"/>
                    <a:gd name="connsiteX2" fmla="*/ 903 w 181817"/>
                    <a:gd name="connsiteY2" fmla="*/ 0 h 140653"/>
                    <a:gd name="connsiteX3" fmla="*/ 181817 w 181817"/>
                    <a:gd name="connsiteY3" fmla="*/ 1290 h 140653"/>
                    <a:gd name="connsiteX4" fmla="*/ 181043 w 181817"/>
                    <a:gd name="connsiteY4" fmla="*/ 140653 h 140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17" h="140653">
                      <a:moveTo>
                        <a:pt x="181043" y="140653"/>
                      </a:moveTo>
                      <a:lnTo>
                        <a:pt x="0" y="139492"/>
                      </a:lnTo>
                      <a:lnTo>
                        <a:pt x="903" y="0"/>
                      </a:lnTo>
                      <a:lnTo>
                        <a:pt x="181817" y="1290"/>
                      </a:lnTo>
                      <a:lnTo>
                        <a:pt x="181043" y="140653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51" name="Freeform 205">
                  <a:extLst>
                    <a:ext uri="{FF2B5EF4-FFF2-40B4-BE49-F238E27FC236}">
                      <a16:creationId xmlns:a16="http://schemas.microsoft.com/office/drawing/2014/main" id="{1F48F380-1B64-D56B-30CD-B9F3BE4C23D8}"/>
                    </a:ext>
                  </a:extLst>
                </p:cNvPr>
                <p:cNvSpPr/>
                <p:nvPr/>
              </p:nvSpPr>
              <p:spPr>
                <a:xfrm rot="-5376600">
                  <a:off x="2224809" y="5511580"/>
                  <a:ext cx="139492" cy="180914"/>
                </a:xfrm>
                <a:custGeom>
                  <a:avLst/>
                  <a:gdLst>
                    <a:gd name="connsiteX0" fmla="*/ 0 w 139492"/>
                    <a:gd name="connsiteY0" fmla="*/ 0 h 180914"/>
                    <a:gd name="connsiteX1" fmla="*/ 139492 w 139492"/>
                    <a:gd name="connsiteY1" fmla="*/ 0 h 180914"/>
                    <a:gd name="connsiteX2" fmla="*/ 139492 w 139492"/>
                    <a:gd name="connsiteY2" fmla="*/ 180914 h 180914"/>
                    <a:gd name="connsiteX3" fmla="*/ 0 w 139492"/>
                    <a:gd name="connsiteY3" fmla="*/ 180914 h 180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492" h="180914">
                      <a:moveTo>
                        <a:pt x="0" y="0"/>
                      </a:moveTo>
                      <a:lnTo>
                        <a:pt x="139492" y="0"/>
                      </a:lnTo>
                      <a:lnTo>
                        <a:pt x="139492" y="180914"/>
                      </a:lnTo>
                      <a:lnTo>
                        <a:pt x="0" y="180914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grpSp>
            <p:nvGrpSpPr>
              <p:cNvPr id="32" name="Graphic 6">
                <a:extLst>
                  <a:ext uri="{FF2B5EF4-FFF2-40B4-BE49-F238E27FC236}">
                    <a16:creationId xmlns:a16="http://schemas.microsoft.com/office/drawing/2014/main" id="{F128069D-7CF9-E780-BFCD-1C7EA6948A8E}"/>
                  </a:ext>
                </a:extLst>
              </p:cNvPr>
              <p:cNvGrpSpPr/>
              <p:nvPr/>
            </p:nvGrpSpPr>
            <p:grpSpPr>
              <a:xfrm>
                <a:off x="1367718" y="5758708"/>
                <a:ext cx="1016562" cy="146281"/>
                <a:chOff x="1367718" y="5758708"/>
                <a:chExt cx="1016562" cy="146281"/>
              </a:xfrm>
            </p:grpSpPr>
            <p:sp>
              <p:nvSpPr>
                <p:cNvPr id="44" name="Freeform 207">
                  <a:extLst>
                    <a:ext uri="{FF2B5EF4-FFF2-40B4-BE49-F238E27FC236}">
                      <a16:creationId xmlns:a16="http://schemas.microsoft.com/office/drawing/2014/main" id="{FC352036-D00B-649D-C681-6D8943C843CF}"/>
                    </a:ext>
                  </a:extLst>
                </p:cNvPr>
                <p:cNvSpPr/>
                <p:nvPr/>
              </p:nvSpPr>
              <p:spPr>
                <a:xfrm>
                  <a:off x="1367718" y="5758708"/>
                  <a:ext cx="181946" cy="140653"/>
                </a:xfrm>
                <a:custGeom>
                  <a:avLst/>
                  <a:gdLst>
                    <a:gd name="connsiteX0" fmla="*/ 181043 w 181946"/>
                    <a:gd name="connsiteY0" fmla="*/ 140654 h 140653"/>
                    <a:gd name="connsiteX1" fmla="*/ 0 w 181946"/>
                    <a:gd name="connsiteY1" fmla="*/ 139363 h 140653"/>
                    <a:gd name="connsiteX2" fmla="*/ 774 w 181946"/>
                    <a:gd name="connsiteY2" fmla="*/ 0 h 140653"/>
                    <a:gd name="connsiteX3" fmla="*/ 181946 w 181946"/>
                    <a:gd name="connsiteY3" fmla="*/ 1032 h 140653"/>
                    <a:gd name="connsiteX4" fmla="*/ 181043 w 181946"/>
                    <a:gd name="connsiteY4" fmla="*/ 140654 h 140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46" h="140653">
                      <a:moveTo>
                        <a:pt x="181043" y="140654"/>
                      </a:moveTo>
                      <a:lnTo>
                        <a:pt x="0" y="139363"/>
                      </a:lnTo>
                      <a:lnTo>
                        <a:pt x="774" y="0"/>
                      </a:lnTo>
                      <a:lnTo>
                        <a:pt x="181946" y="1032"/>
                      </a:lnTo>
                      <a:lnTo>
                        <a:pt x="181043" y="140654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5" name="Freeform 208">
                  <a:extLst>
                    <a:ext uri="{FF2B5EF4-FFF2-40B4-BE49-F238E27FC236}">
                      <a16:creationId xmlns:a16="http://schemas.microsoft.com/office/drawing/2014/main" id="{DCB5EE0A-0545-8E3C-65AE-BA01D87E4E5C}"/>
                    </a:ext>
                  </a:extLst>
                </p:cNvPr>
                <p:cNvSpPr/>
                <p:nvPr/>
              </p:nvSpPr>
              <p:spPr>
                <a:xfrm>
                  <a:off x="1645799" y="5760515"/>
                  <a:ext cx="182075" cy="140653"/>
                </a:xfrm>
                <a:custGeom>
                  <a:avLst/>
                  <a:gdLst>
                    <a:gd name="connsiteX0" fmla="*/ 181172 w 182075"/>
                    <a:gd name="connsiteY0" fmla="*/ 140654 h 140653"/>
                    <a:gd name="connsiteX1" fmla="*/ 0 w 182075"/>
                    <a:gd name="connsiteY1" fmla="*/ 139363 h 140653"/>
                    <a:gd name="connsiteX2" fmla="*/ 1032 w 182075"/>
                    <a:gd name="connsiteY2" fmla="*/ 0 h 140653"/>
                    <a:gd name="connsiteX3" fmla="*/ 182075 w 182075"/>
                    <a:gd name="connsiteY3" fmla="*/ 1161 h 140653"/>
                    <a:gd name="connsiteX4" fmla="*/ 181172 w 182075"/>
                    <a:gd name="connsiteY4" fmla="*/ 140654 h 140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075" h="140653">
                      <a:moveTo>
                        <a:pt x="181172" y="140654"/>
                      </a:moveTo>
                      <a:lnTo>
                        <a:pt x="0" y="139363"/>
                      </a:lnTo>
                      <a:lnTo>
                        <a:pt x="1032" y="0"/>
                      </a:lnTo>
                      <a:lnTo>
                        <a:pt x="182075" y="1161"/>
                      </a:lnTo>
                      <a:lnTo>
                        <a:pt x="181172" y="140654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6" name="Freeform 209">
                  <a:extLst>
                    <a:ext uri="{FF2B5EF4-FFF2-40B4-BE49-F238E27FC236}">
                      <a16:creationId xmlns:a16="http://schemas.microsoft.com/office/drawing/2014/main" id="{8EF053B7-ED7E-E277-FDE6-4947E75E5CFB}"/>
                    </a:ext>
                  </a:extLst>
                </p:cNvPr>
                <p:cNvSpPr/>
                <p:nvPr/>
              </p:nvSpPr>
              <p:spPr>
                <a:xfrm>
                  <a:off x="1924009" y="5762451"/>
                  <a:ext cx="181946" cy="140524"/>
                </a:xfrm>
                <a:custGeom>
                  <a:avLst/>
                  <a:gdLst>
                    <a:gd name="connsiteX0" fmla="*/ 181043 w 181946"/>
                    <a:gd name="connsiteY0" fmla="*/ 140524 h 140524"/>
                    <a:gd name="connsiteX1" fmla="*/ 0 w 181946"/>
                    <a:gd name="connsiteY1" fmla="*/ 139363 h 140524"/>
                    <a:gd name="connsiteX2" fmla="*/ 1032 w 181946"/>
                    <a:gd name="connsiteY2" fmla="*/ 0 h 140524"/>
                    <a:gd name="connsiteX3" fmla="*/ 181946 w 181946"/>
                    <a:gd name="connsiteY3" fmla="*/ 1290 h 140524"/>
                    <a:gd name="connsiteX4" fmla="*/ 181043 w 181946"/>
                    <a:gd name="connsiteY4" fmla="*/ 140524 h 140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946" h="140524">
                      <a:moveTo>
                        <a:pt x="181043" y="140524"/>
                      </a:moveTo>
                      <a:lnTo>
                        <a:pt x="0" y="139363"/>
                      </a:lnTo>
                      <a:lnTo>
                        <a:pt x="1032" y="0"/>
                      </a:lnTo>
                      <a:lnTo>
                        <a:pt x="181946" y="1290"/>
                      </a:lnTo>
                      <a:lnTo>
                        <a:pt x="181043" y="140524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7" name="Freeform 210">
                  <a:extLst>
                    <a:ext uri="{FF2B5EF4-FFF2-40B4-BE49-F238E27FC236}">
                      <a16:creationId xmlns:a16="http://schemas.microsoft.com/office/drawing/2014/main" id="{0D898D1E-D93A-7736-D37B-25ED0A1C88C2}"/>
                    </a:ext>
                  </a:extLst>
                </p:cNvPr>
                <p:cNvSpPr/>
                <p:nvPr/>
              </p:nvSpPr>
              <p:spPr>
                <a:xfrm rot="-5376000">
                  <a:off x="2223528" y="5744092"/>
                  <a:ext cx="139492" cy="181043"/>
                </a:xfrm>
                <a:custGeom>
                  <a:avLst/>
                  <a:gdLst>
                    <a:gd name="connsiteX0" fmla="*/ 0 w 139492"/>
                    <a:gd name="connsiteY0" fmla="*/ 0 h 181043"/>
                    <a:gd name="connsiteX1" fmla="*/ 139492 w 139492"/>
                    <a:gd name="connsiteY1" fmla="*/ 0 h 181043"/>
                    <a:gd name="connsiteX2" fmla="*/ 139492 w 139492"/>
                    <a:gd name="connsiteY2" fmla="*/ 181043 h 181043"/>
                    <a:gd name="connsiteX3" fmla="*/ 0 w 139492"/>
                    <a:gd name="connsiteY3" fmla="*/ 181043 h 181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492" h="181043">
                      <a:moveTo>
                        <a:pt x="0" y="0"/>
                      </a:moveTo>
                      <a:lnTo>
                        <a:pt x="139492" y="0"/>
                      </a:lnTo>
                      <a:lnTo>
                        <a:pt x="139492" y="181043"/>
                      </a:lnTo>
                      <a:lnTo>
                        <a:pt x="0" y="181043"/>
                      </a:lnTo>
                      <a:close/>
                    </a:path>
                  </a:pathLst>
                </a:custGeom>
                <a:solidFill>
                  <a:schemeClr val="accent6">
                    <a:lumMod val="60000"/>
                    <a:lumOff val="4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33" name="Freeform 211">
                <a:extLst>
                  <a:ext uri="{FF2B5EF4-FFF2-40B4-BE49-F238E27FC236}">
                    <a16:creationId xmlns:a16="http://schemas.microsoft.com/office/drawing/2014/main" id="{BCB5D009-FC11-B4D8-4838-BE84A247BFF5}"/>
                  </a:ext>
                </a:extLst>
              </p:cNvPr>
              <p:cNvSpPr/>
              <p:nvPr/>
            </p:nvSpPr>
            <p:spPr>
              <a:xfrm rot="-5377800">
                <a:off x="2514454" y="5278573"/>
                <a:ext cx="139492" cy="181042"/>
              </a:xfrm>
              <a:custGeom>
                <a:avLst/>
                <a:gdLst>
                  <a:gd name="connsiteX0" fmla="*/ 0 w 139492"/>
                  <a:gd name="connsiteY0" fmla="*/ 0 h 181042"/>
                  <a:gd name="connsiteX1" fmla="*/ 139492 w 139492"/>
                  <a:gd name="connsiteY1" fmla="*/ 0 h 181042"/>
                  <a:gd name="connsiteX2" fmla="*/ 139492 w 139492"/>
                  <a:gd name="connsiteY2" fmla="*/ 181043 h 181042"/>
                  <a:gd name="connsiteX3" fmla="*/ 0 w 139492"/>
                  <a:gd name="connsiteY3" fmla="*/ 181043 h 181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492" h="181042">
                    <a:moveTo>
                      <a:pt x="0" y="0"/>
                    </a:moveTo>
                    <a:lnTo>
                      <a:pt x="139492" y="0"/>
                    </a:lnTo>
                    <a:lnTo>
                      <a:pt x="139492" y="181043"/>
                    </a:lnTo>
                    <a:lnTo>
                      <a:pt x="0" y="181043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 212">
                <a:extLst>
                  <a:ext uri="{FF2B5EF4-FFF2-40B4-BE49-F238E27FC236}">
                    <a16:creationId xmlns:a16="http://schemas.microsoft.com/office/drawing/2014/main" id="{177E361E-7A9C-6154-85D0-4A0EA6D6C44D}"/>
                  </a:ext>
                </a:extLst>
              </p:cNvPr>
              <p:cNvSpPr/>
              <p:nvPr/>
            </p:nvSpPr>
            <p:spPr>
              <a:xfrm rot="-5376000">
                <a:off x="2512990" y="5510779"/>
                <a:ext cx="139363" cy="181043"/>
              </a:xfrm>
              <a:custGeom>
                <a:avLst/>
                <a:gdLst>
                  <a:gd name="connsiteX0" fmla="*/ 0 w 139363"/>
                  <a:gd name="connsiteY0" fmla="*/ 0 h 181043"/>
                  <a:gd name="connsiteX1" fmla="*/ 139363 w 139363"/>
                  <a:gd name="connsiteY1" fmla="*/ 0 h 181043"/>
                  <a:gd name="connsiteX2" fmla="*/ 139363 w 139363"/>
                  <a:gd name="connsiteY2" fmla="*/ 181043 h 181043"/>
                  <a:gd name="connsiteX3" fmla="*/ 0 w 139363"/>
                  <a:gd name="connsiteY3" fmla="*/ 181043 h 181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9363" h="181043">
                    <a:moveTo>
                      <a:pt x="0" y="0"/>
                    </a:moveTo>
                    <a:lnTo>
                      <a:pt x="139363" y="0"/>
                    </a:lnTo>
                    <a:lnTo>
                      <a:pt x="139363" y="181043"/>
                    </a:lnTo>
                    <a:lnTo>
                      <a:pt x="0" y="181043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" name="Freeform 213">
                <a:extLst>
                  <a:ext uri="{FF2B5EF4-FFF2-40B4-BE49-F238E27FC236}">
                    <a16:creationId xmlns:a16="http://schemas.microsoft.com/office/drawing/2014/main" id="{56C3670A-1048-6AE4-04F1-DF2F5E4366CD}"/>
                  </a:ext>
                </a:extLst>
              </p:cNvPr>
              <p:cNvSpPr/>
              <p:nvPr/>
            </p:nvSpPr>
            <p:spPr>
              <a:xfrm>
                <a:off x="2490107" y="5763483"/>
                <a:ext cx="182075" cy="140653"/>
              </a:xfrm>
              <a:custGeom>
                <a:avLst/>
                <a:gdLst>
                  <a:gd name="connsiteX0" fmla="*/ 181172 w 182075"/>
                  <a:gd name="connsiteY0" fmla="*/ 140654 h 140653"/>
                  <a:gd name="connsiteX1" fmla="*/ 0 w 182075"/>
                  <a:gd name="connsiteY1" fmla="*/ 139363 h 140653"/>
                  <a:gd name="connsiteX2" fmla="*/ 774 w 182075"/>
                  <a:gd name="connsiteY2" fmla="*/ 0 h 140653"/>
                  <a:gd name="connsiteX3" fmla="*/ 182075 w 182075"/>
                  <a:gd name="connsiteY3" fmla="*/ 1162 h 140653"/>
                  <a:gd name="connsiteX4" fmla="*/ 181172 w 182075"/>
                  <a:gd name="connsiteY4" fmla="*/ 140654 h 140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2075" h="140653">
                    <a:moveTo>
                      <a:pt x="181172" y="140654"/>
                    </a:moveTo>
                    <a:lnTo>
                      <a:pt x="0" y="139363"/>
                    </a:lnTo>
                    <a:lnTo>
                      <a:pt x="774" y="0"/>
                    </a:lnTo>
                    <a:lnTo>
                      <a:pt x="182075" y="1162"/>
                    </a:lnTo>
                    <a:lnTo>
                      <a:pt x="181172" y="140654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36" name="Graphic 6">
                <a:extLst>
                  <a:ext uri="{FF2B5EF4-FFF2-40B4-BE49-F238E27FC236}">
                    <a16:creationId xmlns:a16="http://schemas.microsoft.com/office/drawing/2014/main" id="{46896D14-7C23-ED8B-04A0-CD1316AF3354}"/>
                  </a:ext>
                </a:extLst>
              </p:cNvPr>
              <p:cNvGrpSpPr/>
              <p:nvPr/>
            </p:nvGrpSpPr>
            <p:grpSpPr>
              <a:xfrm>
                <a:off x="1366557" y="6010852"/>
                <a:ext cx="1016676" cy="146493"/>
                <a:chOff x="1366557" y="6010852"/>
                <a:chExt cx="1016676" cy="146493"/>
              </a:xfrm>
              <a:solidFill>
                <a:srgbClr val="BFD4F8"/>
              </a:solidFill>
            </p:grpSpPr>
            <p:sp>
              <p:nvSpPr>
                <p:cNvPr id="40" name="Freeform 215">
                  <a:extLst>
                    <a:ext uri="{FF2B5EF4-FFF2-40B4-BE49-F238E27FC236}">
                      <a16:creationId xmlns:a16="http://schemas.microsoft.com/office/drawing/2014/main" id="{E0435BFE-0E93-71A8-1B7B-5A9CB41F3EC0}"/>
                    </a:ext>
                  </a:extLst>
                </p:cNvPr>
                <p:cNvSpPr/>
                <p:nvPr/>
              </p:nvSpPr>
              <p:spPr>
                <a:xfrm>
                  <a:off x="1366557" y="6010852"/>
                  <a:ext cx="182075" cy="140653"/>
                </a:xfrm>
                <a:custGeom>
                  <a:avLst/>
                  <a:gdLst>
                    <a:gd name="connsiteX0" fmla="*/ 181172 w 182075"/>
                    <a:gd name="connsiteY0" fmla="*/ 140653 h 140653"/>
                    <a:gd name="connsiteX1" fmla="*/ 0 w 182075"/>
                    <a:gd name="connsiteY1" fmla="*/ 139363 h 140653"/>
                    <a:gd name="connsiteX2" fmla="*/ 774 w 182075"/>
                    <a:gd name="connsiteY2" fmla="*/ 0 h 140653"/>
                    <a:gd name="connsiteX3" fmla="*/ 182075 w 182075"/>
                    <a:gd name="connsiteY3" fmla="*/ 1161 h 140653"/>
                    <a:gd name="connsiteX4" fmla="*/ 181172 w 182075"/>
                    <a:gd name="connsiteY4" fmla="*/ 140653 h 140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075" h="140653">
                      <a:moveTo>
                        <a:pt x="181172" y="140653"/>
                      </a:moveTo>
                      <a:lnTo>
                        <a:pt x="0" y="139363"/>
                      </a:lnTo>
                      <a:lnTo>
                        <a:pt x="774" y="0"/>
                      </a:lnTo>
                      <a:lnTo>
                        <a:pt x="182075" y="1161"/>
                      </a:lnTo>
                      <a:lnTo>
                        <a:pt x="181172" y="140653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1" name="Freeform 216">
                  <a:extLst>
                    <a:ext uri="{FF2B5EF4-FFF2-40B4-BE49-F238E27FC236}">
                      <a16:creationId xmlns:a16="http://schemas.microsoft.com/office/drawing/2014/main" id="{D8F89491-4788-055C-813E-E82D2C96A7D9}"/>
                    </a:ext>
                  </a:extLst>
                </p:cNvPr>
                <p:cNvSpPr/>
                <p:nvPr/>
              </p:nvSpPr>
              <p:spPr>
                <a:xfrm>
                  <a:off x="1644638" y="6012788"/>
                  <a:ext cx="182075" cy="140653"/>
                </a:xfrm>
                <a:custGeom>
                  <a:avLst/>
                  <a:gdLst>
                    <a:gd name="connsiteX0" fmla="*/ 181172 w 182075"/>
                    <a:gd name="connsiteY0" fmla="*/ 140653 h 140653"/>
                    <a:gd name="connsiteX1" fmla="*/ 0 w 182075"/>
                    <a:gd name="connsiteY1" fmla="*/ 139363 h 140653"/>
                    <a:gd name="connsiteX2" fmla="*/ 1161 w 182075"/>
                    <a:gd name="connsiteY2" fmla="*/ 0 h 140653"/>
                    <a:gd name="connsiteX3" fmla="*/ 182075 w 182075"/>
                    <a:gd name="connsiteY3" fmla="*/ 1161 h 140653"/>
                    <a:gd name="connsiteX4" fmla="*/ 181172 w 182075"/>
                    <a:gd name="connsiteY4" fmla="*/ 140653 h 140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2075" h="140653">
                      <a:moveTo>
                        <a:pt x="181172" y="140653"/>
                      </a:moveTo>
                      <a:lnTo>
                        <a:pt x="0" y="139363"/>
                      </a:lnTo>
                      <a:lnTo>
                        <a:pt x="1161" y="0"/>
                      </a:lnTo>
                      <a:lnTo>
                        <a:pt x="182075" y="1161"/>
                      </a:lnTo>
                      <a:lnTo>
                        <a:pt x="181172" y="140653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2" name="Freeform 217">
                  <a:extLst>
                    <a:ext uri="{FF2B5EF4-FFF2-40B4-BE49-F238E27FC236}">
                      <a16:creationId xmlns:a16="http://schemas.microsoft.com/office/drawing/2014/main" id="{E73863B1-0445-35EF-315D-E895C00D4FDC}"/>
                    </a:ext>
                  </a:extLst>
                </p:cNvPr>
                <p:cNvSpPr/>
                <p:nvPr/>
              </p:nvSpPr>
              <p:spPr>
                <a:xfrm>
                  <a:off x="1922977" y="6014595"/>
                  <a:ext cx="181817" cy="140653"/>
                </a:xfrm>
                <a:custGeom>
                  <a:avLst/>
                  <a:gdLst>
                    <a:gd name="connsiteX0" fmla="*/ 180914 w 181817"/>
                    <a:gd name="connsiteY0" fmla="*/ 140653 h 140653"/>
                    <a:gd name="connsiteX1" fmla="*/ 0 w 181817"/>
                    <a:gd name="connsiteY1" fmla="*/ 139492 h 140653"/>
                    <a:gd name="connsiteX2" fmla="*/ 903 w 181817"/>
                    <a:gd name="connsiteY2" fmla="*/ 0 h 140653"/>
                    <a:gd name="connsiteX3" fmla="*/ 181817 w 181817"/>
                    <a:gd name="connsiteY3" fmla="*/ 1419 h 140653"/>
                    <a:gd name="connsiteX4" fmla="*/ 180914 w 181817"/>
                    <a:gd name="connsiteY4" fmla="*/ 140653 h 1406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17" h="140653">
                      <a:moveTo>
                        <a:pt x="180914" y="140653"/>
                      </a:moveTo>
                      <a:lnTo>
                        <a:pt x="0" y="139492"/>
                      </a:lnTo>
                      <a:lnTo>
                        <a:pt x="903" y="0"/>
                      </a:lnTo>
                      <a:lnTo>
                        <a:pt x="181817" y="1419"/>
                      </a:lnTo>
                      <a:lnTo>
                        <a:pt x="180914" y="140653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43" name="Freeform 218">
                  <a:extLst>
                    <a:ext uri="{FF2B5EF4-FFF2-40B4-BE49-F238E27FC236}">
                      <a16:creationId xmlns:a16="http://schemas.microsoft.com/office/drawing/2014/main" id="{69626309-A1C0-15E6-FBF3-2454850204F3}"/>
                    </a:ext>
                  </a:extLst>
                </p:cNvPr>
                <p:cNvSpPr/>
                <p:nvPr/>
              </p:nvSpPr>
              <p:spPr>
                <a:xfrm rot="-5376000">
                  <a:off x="2222481" y="5996449"/>
                  <a:ext cx="139492" cy="181043"/>
                </a:xfrm>
                <a:custGeom>
                  <a:avLst/>
                  <a:gdLst>
                    <a:gd name="connsiteX0" fmla="*/ 0 w 139492"/>
                    <a:gd name="connsiteY0" fmla="*/ 0 h 181043"/>
                    <a:gd name="connsiteX1" fmla="*/ 139492 w 139492"/>
                    <a:gd name="connsiteY1" fmla="*/ 0 h 181043"/>
                    <a:gd name="connsiteX2" fmla="*/ 139492 w 139492"/>
                    <a:gd name="connsiteY2" fmla="*/ 181043 h 181043"/>
                    <a:gd name="connsiteX3" fmla="*/ 0 w 139492"/>
                    <a:gd name="connsiteY3" fmla="*/ 181043 h 1810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9492" h="181043">
                      <a:moveTo>
                        <a:pt x="0" y="0"/>
                      </a:moveTo>
                      <a:lnTo>
                        <a:pt x="139492" y="0"/>
                      </a:lnTo>
                      <a:lnTo>
                        <a:pt x="139492" y="181043"/>
                      </a:lnTo>
                      <a:lnTo>
                        <a:pt x="0" y="181043"/>
                      </a:ln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1287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37" name="Freeform 219">
                <a:extLst>
                  <a:ext uri="{FF2B5EF4-FFF2-40B4-BE49-F238E27FC236}">
                    <a16:creationId xmlns:a16="http://schemas.microsoft.com/office/drawing/2014/main" id="{0C583C69-9127-D101-394E-F46A251E1F48}"/>
                  </a:ext>
                </a:extLst>
              </p:cNvPr>
              <p:cNvSpPr/>
              <p:nvPr/>
            </p:nvSpPr>
            <p:spPr>
              <a:xfrm>
                <a:off x="2489075" y="6015756"/>
                <a:ext cx="181946" cy="140653"/>
              </a:xfrm>
              <a:custGeom>
                <a:avLst/>
                <a:gdLst>
                  <a:gd name="connsiteX0" fmla="*/ 181043 w 181946"/>
                  <a:gd name="connsiteY0" fmla="*/ 140654 h 140653"/>
                  <a:gd name="connsiteX1" fmla="*/ 0 w 181946"/>
                  <a:gd name="connsiteY1" fmla="*/ 139363 h 140653"/>
                  <a:gd name="connsiteX2" fmla="*/ 774 w 181946"/>
                  <a:gd name="connsiteY2" fmla="*/ 0 h 140653"/>
                  <a:gd name="connsiteX3" fmla="*/ 181946 w 181946"/>
                  <a:gd name="connsiteY3" fmla="*/ 1162 h 140653"/>
                  <a:gd name="connsiteX4" fmla="*/ 181043 w 181946"/>
                  <a:gd name="connsiteY4" fmla="*/ 140654 h 140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1946" h="140653">
                    <a:moveTo>
                      <a:pt x="181043" y="140654"/>
                    </a:moveTo>
                    <a:lnTo>
                      <a:pt x="0" y="139363"/>
                    </a:lnTo>
                    <a:lnTo>
                      <a:pt x="774" y="0"/>
                    </a:lnTo>
                    <a:lnTo>
                      <a:pt x="181946" y="1162"/>
                    </a:lnTo>
                    <a:lnTo>
                      <a:pt x="181043" y="140654"/>
                    </a:lnTo>
                    <a:close/>
                  </a:path>
                </a:pathLst>
              </a:custGeom>
              <a:solidFill>
                <a:schemeClr val="accent6">
                  <a:lumMod val="60000"/>
                  <a:lumOff val="4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" name="Freeform 220">
                <a:extLst>
                  <a:ext uri="{FF2B5EF4-FFF2-40B4-BE49-F238E27FC236}">
                    <a16:creationId xmlns:a16="http://schemas.microsoft.com/office/drawing/2014/main" id="{8946269F-0E29-65A2-B543-5B21F59108B9}"/>
                  </a:ext>
                </a:extLst>
              </p:cNvPr>
              <p:cNvSpPr/>
              <p:nvPr/>
            </p:nvSpPr>
            <p:spPr>
              <a:xfrm>
                <a:off x="1250808" y="4903948"/>
                <a:ext cx="1537510" cy="217690"/>
              </a:xfrm>
              <a:custGeom>
                <a:avLst/>
                <a:gdLst>
                  <a:gd name="connsiteX0" fmla="*/ 0 w 1537510"/>
                  <a:gd name="connsiteY0" fmla="*/ 0 h 217690"/>
                  <a:gd name="connsiteX1" fmla="*/ 1537511 w 1537510"/>
                  <a:gd name="connsiteY1" fmla="*/ 0 h 217690"/>
                  <a:gd name="connsiteX2" fmla="*/ 1537511 w 1537510"/>
                  <a:gd name="connsiteY2" fmla="*/ 217690 h 217690"/>
                  <a:gd name="connsiteX3" fmla="*/ 0 w 1537510"/>
                  <a:gd name="connsiteY3" fmla="*/ 217690 h 2176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7510" h="217690">
                    <a:moveTo>
                      <a:pt x="0" y="0"/>
                    </a:moveTo>
                    <a:lnTo>
                      <a:pt x="1537511" y="0"/>
                    </a:lnTo>
                    <a:lnTo>
                      <a:pt x="1537511" y="217690"/>
                    </a:lnTo>
                    <a:lnTo>
                      <a:pt x="0" y="217690"/>
                    </a:lnTo>
                    <a:close/>
                  </a:path>
                </a:pathLst>
              </a:custGeom>
              <a:solidFill>
                <a:schemeClr val="accent1"/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 221">
                <a:extLst>
                  <a:ext uri="{FF2B5EF4-FFF2-40B4-BE49-F238E27FC236}">
                    <a16:creationId xmlns:a16="http://schemas.microsoft.com/office/drawing/2014/main" id="{FB198DB4-F480-4EE3-50C1-1955220AA5FF}"/>
                  </a:ext>
                </a:extLst>
              </p:cNvPr>
              <p:cNvSpPr/>
              <p:nvPr/>
            </p:nvSpPr>
            <p:spPr>
              <a:xfrm>
                <a:off x="1250808" y="5121638"/>
                <a:ext cx="1537510" cy="14839"/>
              </a:xfrm>
              <a:custGeom>
                <a:avLst/>
                <a:gdLst>
                  <a:gd name="connsiteX0" fmla="*/ 0 w 1537510"/>
                  <a:gd name="connsiteY0" fmla="*/ 0 h 14839"/>
                  <a:gd name="connsiteX1" fmla="*/ 1537511 w 1537510"/>
                  <a:gd name="connsiteY1" fmla="*/ 0 h 14839"/>
                  <a:gd name="connsiteX2" fmla="*/ 1537511 w 1537510"/>
                  <a:gd name="connsiteY2" fmla="*/ 14840 h 14839"/>
                  <a:gd name="connsiteX3" fmla="*/ 0 w 1537510"/>
                  <a:gd name="connsiteY3" fmla="*/ 14840 h 148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37510" h="14839">
                    <a:moveTo>
                      <a:pt x="0" y="0"/>
                    </a:moveTo>
                    <a:lnTo>
                      <a:pt x="1537511" y="0"/>
                    </a:lnTo>
                    <a:lnTo>
                      <a:pt x="1537511" y="14840"/>
                    </a:lnTo>
                    <a:lnTo>
                      <a:pt x="0" y="14840"/>
                    </a:ln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16" name="Graphic 6">
              <a:extLst>
                <a:ext uri="{FF2B5EF4-FFF2-40B4-BE49-F238E27FC236}">
                  <a16:creationId xmlns:a16="http://schemas.microsoft.com/office/drawing/2014/main" id="{BD288D81-4510-70C1-53FF-F70AB5607478}"/>
                </a:ext>
              </a:extLst>
            </p:cNvPr>
            <p:cNvGrpSpPr/>
            <p:nvPr/>
          </p:nvGrpSpPr>
          <p:grpSpPr>
            <a:xfrm>
              <a:off x="1340749" y="5384622"/>
              <a:ext cx="413122" cy="1113742"/>
              <a:chOff x="1340749" y="5384622"/>
              <a:chExt cx="413122" cy="1113742"/>
            </a:xfrm>
          </p:grpSpPr>
          <p:sp>
            <p:nvSpPr>
              <p:cNvPr id="17" name="Freeform 223">
                <a:extLst>
                  <a:ext uri="{FF2B5EF4-FFF2-40B4-BE49-F238E27FC236}">
                    <a16:creationId xmlns:a16="http://schemas.microsoft.com/office/drawing/2014/main" id="{5F0EBBF7-100B-8C2C-3F4E-DAA836EF37D8}"/>
                  </a:ext>
                </a:extLst>
              </p:cNvPr>
              <p:cNvSpPr/>
              <p:nvPr/>
            </p:nvSpPr>
            <p:spPr>
              <a:xfrm>
                <a:off x="1460712" y="5878040"/>
                <a:ext cx="83016" cy="620324"/>
              </a:xfrm>
              <a:custGeom>
                <a:avLst/>
                <a:gdLst>
                  <a:gd name="connsiteX0" fmla="*/ 83016 w 83016"/>
                  <a:gd name="connsiteY0" fmla="*/ 83519 h 620324"/>
                  <a:gd name="connsiteX1" fmla="*/ 9463 w 83016"/>
                  <a:gd name="connsiteY1" fmla="*/ 675 h 620324"/>
                  <a:gd name="connsiteX2" fmla="*/ 12044 w 83016"/>
                  <a:gd name="connsiteY2" fmla="*/ 161846 h 620324"/>
                  <a:gd name="connsiteX3" fmla="*/ 43 w 83016"/>
                  <a:gd name="connsiteY3" fmla="*/ 291660 h 620324"/>
                  <a:gd name="connsiteX4" fmla="*/ 29723 w 83016"/>
                  <a:gd name="connsiteY4" fmla="*/ 620325 h 620324"/>
                  <a:gd name="connsiteX5" fmla="*/ 64950 w 83016"/>
                  <a:gd name="connsiteY5" fmla="*/ 593872 h 620324"/>
                  <a:gd name="connsiteX6" fmla="*/ 45853 w 83016"/>
                  <a:gd name="connsiteY6" fmla="*/ 583420 h 620324"/>
                  <a:gd name="connsiteX7" fmla="*/ 45595 w 83016"/>
                  <a:gd name="connsiteY7" fmla="*/ 543804 h 620324"/>
                  <a:gd name="connsiteX8" fmla="*/ 52047 w 83016"/>
                  <a:gd name="connsiteY8" fmla="*/ 462896 h 620324"/>
                  <a:gd name="connsiteX9" fmla="*/ 64563 w 83016"/>
                  <a:gd name="connsiteY9" fmla="*/ 353987 h 620324"/>
                  <a:gd name="connsiteX10" fmla="*/ 75016 w 83016"/>
                  <a:gd name="connsiteY10" fmla="*/ 185202 h 620324"/>
                  <a:gd name="connsiteX11" fmla="*/ 83016 w 83016"/>
                  <a:gd name="connsiteY11" fmla="*/ 83648 h 620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3016" h="620324">
                    <a:moveTo>
                      <a:pt x="83016" y="83519"/>
                    </a:moveTo>
                    <a:cubicBezTo>
                      <a:pt x="83016" y="83519"/>
                      <a:pt x="43659" y="-8745"/>
                      <a:pt x="9463" y="675"/>
                    </a:cubicBezTo>
                    <a:cubicBezTo>
                      <a:pt x="9463" y="675"/>
                      <a:pt x="-11054" y="65969"/>
                      <a:pt x="12044" y="161846"/>
                    </a:cubicBezTo>
                    <a:cubicBezTo>
                      <a:pt x="26109" y="220172"/>
                      <a:pt x="1334" y="254110"/>
                      <a:pt x="43" y="291660"/>
                    </a:cubicBezTo>
                    <a:cubicBezTo>
                      <a:pt x="-1247" y="329211"/>
                      <a:pt x="26626" y="595162"/>
                      <a:pt x="29723" y="620325"/>
                    </a:cubicBezTo>
                    <a:cubicBezTo>
                      <a:pt x="49595" y="611034"/>
                      <a:pt x="53079" y="610002"/>
                      <a:pt x="64950" y="593872"/>
                    </a:cubicBezTo>
                    <a:cubicBezTo>
                      <a:pt x="70499" y="579806"/>
                      <a:pt x="56047" y="573871"/>
                      <a:pt x="45853" y="583420"/>
                    </a:cubicBezTo>
                    <a:cubicBezTo>
                      <a:pt x="45465" y="571032"/>
                      <a:pt x="45595" y="543804"/>
                      <a:pt x="45595" y="543804"/>
                    </a:cubicBezTo>
                    <a:cubicBezTo>
                      <a:pt x="47143" y="512705"/>
                      <a:pt x="52047" y="462896"/>
                      <a:pt x="52047" y="462896"/>
                    </a:cubicBezTo>
                    <a:cubicBezTo>
                      <a:pt x="52047" y="462896"/>
                      <a:pt x="53853" y="422894"/>
                      <a:pt x="64563" y="353987"/>
                    </a:cubicBezTo>
                    <a:cubicBezTo>
                      <a:pt x="75403" y="285079"/>
                      <a:pt x="77854" y="211656"/>
                      <a:pt x="75016" y="185202"/>
                    </a:cubicBezTo>
                    <a:cubicBezTo>
                      <a:pt x="72177" y="158620"/>
                      <a:pt x="83016" y="83648"/>
                      <a:pt x="83016" y="83648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eeform 224">
                <a:extLst>
                  <a:ext uri="{FF2B5EF4-FFF2-40B4-BE49-F238E27FC236}">
                    <a16:creationId xmlns:a16="http://schemas.microsoft.com/office/drawing/2014/main" id="{3EFC753C-C10B-92DC-F46C-DACA144DD44F}"/>
                  </a:ext>
                </a:extLst>
              </p:cNvPr>
              <p:cNvSpPr/>
              <p:nvPr/>
            </p:nvSpPr>
            <p:spPr>
              <a:xfrm>
                <a:off x="1488112" y="6443723"/>
                <a:ext cx="52329" cy="54513"/>
              </a:xfrm>
              <a:custGeom>
                <a:avLst/>
                <a:gdLst>
                  <a:gd name="connsiteX0" fmla="*/ 129 w 52329"/>
                  <a:gd name="connsiteY0" fmla="*/ 34383 h 54513"/>
                  <a:gd name="connsiteX1" fmla="*/ 6839 w 52329"/>
                  <a:gd name="connsiteY1" fmla="*/ 39674 h 54513"/>
                  <a:gd name="connsiteX2" fmla="*/ 28647 w 52329"/>
                  <a:gd name="connsiteY2" fmla="*/ 21866 h 54513"/>
                  <a:gd name="connsiteX3" fmla="*/ 20517 w 52329"/>
                  <a:gd name="connsiteY3" fmla="*/ 16060 h 54513"/>
                  <a:gd name="connsiteX4" fmla="*/ 29034 w 52329"/>
                  <a:gd name="connsiteY4" fmla="*/ 4575 h 54513"/>
                  <a:gd name="connsiteX5" fmla="*/ 50971 w 52329"/>
                  <a:gd name="connsiteY5" fmla="*/ 2123 h 54513"/>
                  <a:gd name="connsiteX6" fmla="*/ 46196 w 52329"/>
                  <a:gd name="connsiteY6" fmla="*/ 24576 h 54513"/>
                  <a:gd name="connsiteX7" fmla="*/ 2194 w 52329"/>
                  <a:gd name="connsiteY7" fmla="*/ 54513 h 54513"/>
                  <a:gd name="connsiteX8" fmla="*/ 0 w 52329"/>
                  <a:gd name="connsiteY8" fmla="*/ 34383 h 54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329" h="54513">
                    <a:moveTo>
                      <a:pt x="129" y="34383"/>
                    </a:moveTo>
                    <a:cubicBezTo>
                      <a:pt x="903" y="36190"/>
                      <a:pt x="2581" y="38642"/>
                      <a:pt x="6839" y="39674"/>
                    </a:cubicBezTo>
                    <a:cubicBezTo>
                      <a:pt x="13807" y="41609"/>
                      <a:pt x="24647" y="30641"/>
                      <a:pt x="28647" y="21866"/>
                    </a:cubicBezTo>
                    <a:cubicBezTo>
                      <a:pt x="31873" y="14640"/>
                      <a:pt x="23227" y="16060"/>
                      <a:pt x="20517" y="16060"/>
                    </a:cubicBezTo>
                    <a:cubicBezTo>
                      <a:pt x="22453" y="10769"/>
                      <a:pt x="25550" y="7027"/>
                      <a:pt x="29034" y="4575"/>
                    </a:cubicBezTo>
                    <a:cubicBezTo>
                      <a:pt x="34583" y="704"/>
                      <a:pt x="47229" y="-2135"/>
                      <a:pt x="50971" y="2123"/>
                    </a:cubicBezTo>
                    <a:cubicBezTo>
                      <a:pt x="54842" y="6382"/>
                      <a:pt x="49551" y="21221"/>
                      <a:pt x="46196" y="24576"/>
                    </a:cubicBezTo>
                    <a:cubicBezTo>
                      <a:pt x="34196" y="36577"/>
                      <a:pt x="17808" y="47287"/>
                      <a:pt x="2194" y="54513"/>
                    </a:cubicBezTo>
                    <a:cubicBezTo>
                      <a:pt x="1419" y="47803"/>
                      <a:pt x="774" y="41093"/>
                      <a:pt x="0" y="34383"/>
                    </a:cubicBezTo>
                    <a:close/>
                  </a:path>
                </a:pathLst>
              </a:custGeom>
              <a:solidFill>
                <a:schemeClr val="tx1"/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 225">
                <a:extLst>
                  <a:ext uri="{FF2B5EF4-FFF2-40B4-BE49-F238E27FC236}">
                    <a16:creationId xmlns:a16="http://schemas.microsoft.com/office/drawing/2014/main" id="{5356AC35-E2E6-E815-E1EC-E04BEE80134D}"/>
                  </a:ext>
                </a:extLst>
              </p:cNvPr>
              <p:cNvSpPr/>
              <p:nvPr/>
            </p:nvSpPr>
            <p:spPr>
              <a:xfrm>
                <a:off x="1340749" y="5671736"/>
                <a:ext cx="67528" cy="235239"/>
              </a:xfrm>
              <a:custGeom>
                <a:avLst/>
                <a:gdLst>
                  <a:gd name="connsiteX0" fmla="*/ 25421 w 67528"/>
                  <a:gd name="connsiteY0" fmla="*/ 0 h 235239"/>
                  <a:gd name="connsiteX1" fmla="*/ 0 w 67528"/>
                  <a:gd name="connsiteY1" fmla="*/ 109942 h 235239"/>
                  <a:gd name="connsiteX2" fmla="*/ 57810 w 67528"/>
                  <a:gd name="connsiteY2" fmla="*/ 235240 h 235239"/>
                  <a:gd name="connsiteX3" fmla="*/ 25421 w 67528"/>
                  <a:gd name="connsiteY3" fmla="*/ 0 h 23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7528" h="235239">
                    <a:moveTo>
                      <a:pt x="25421" y="0"/>
                    </a:moveTo>
                    <a:lnTo>
                      <a:pt x="0" y="109942"/>
                    </a:lnTo>
                    <a:lnTo>
                      <a:pt x="57810" y="235240"/>
                    </a:lnTo>
                    <a:cubicBezTo>
                      <a:pt x="57810" y="235240"/>
                      <a:pt x="94457" y="34583"/>
                      <a:pt x="2542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 226">
                <a:extLst>
                  <a:ext uri="{FF2B5EF4-FFF2-40B4-BE49-F238E27FC236}">
                    <a16:creationId xmlns:a16="http://schemas.microsoft.com/office/drawing/2014/main" id="{52CAE687-D580-BE84-19A4-0574717B5226}"/>
                  </a:ext>
                </a:extLst>
              </p:cNvPr>
              <p:cNvSpPr/>
              <p:nvPr/>
            </p:nvSpPr>
            <p:spPr>
              <a:xfrm>
                <a:off x="1689963" y="5384622"/>
                <a:ext cx="63908" cy="89714"/>
              </a:xfrm>
              <a:custGeom>
                <a:avLst/>
                <a:gdLst>
                  <a:gd name="connsiteX0" fmla="*/ 6032 w 63908"/>
                  <a:gd name="connsiteY0" fmla="*/ 57681 h 89714"/>
                  <a:gd name="connsiteX1" fmla="*/ 16872 w 63908"/>
                  <a:gd name="connsiteY1" fmla="*/ 23356 h 89714"/>
                  <a:gd name="connsiteX2" fmla="*/ 17259 w 63908"/>
                  <a:gd name="connsiteY2" fmla="*/ 37680 h 89714"/>
                  <a:gd name="connsiteX3" fmla="*/ 36228 w 63908"/>
                  <a:gd name="connsiteY3" fmla="*/ 0 h 89714"/>
                  <a:gd name="connsiteX4" fmla="*/ 32614 w 63908"/>
                  <a:gd name="connsiteY4" fmla="*/ 33292 h 89714"/>
                  <a:gd name="connsiteX5" fmla="*/ 49132 w 63908"/>
                  <a:gd name="connsiteY5" fmla="*/ 1419 h 89714"/>
                  <a:gd name="connsiteX6" fmla="*/ 39583 w 63908"/>
                  <a:gd name="connsiteY6" fmla="*/ 33679 h 89714"/>
                  <a:gd name="connsiteX7" fmla="*/ 59326 w 63908"/>
                  <a:gd name="connsiteY7" fmla="*/ 9033 h 89714"/>
                  <a:gd name="connsiteX8" fmla="*/ 46680 w 63908"/>
                  <a:gd name="connsiteY8" fmla="*/ 34583 h 89714"/>
                  <a:gd name="connsiteX9" fmla="*/ 63326 w 63908"/>
                  <a:gd name="connsiteY9" fmla="*/ 20001 h 89714"/>
                  <a:gd name="connsiteX10" fmla="*/ 39196 w 63908"/>
                  <a:gd name="connsiteY10" fmla="*/ 58197 h 89714"/>
                  <a:gd name="connsiteX11" fmla="*/ 15581 w 63908"/>
                  <a:gd name="connsiteY11" fmla="*/ 84134 h 89714"/>
                  <a:gd name="connsiteX12" fmla="*/ 613 w 63908"/>
                  <a:gd name="connsiteY12" fmla="*/ 75359 h 89714"/>
                  <a:gd name="connsiteX13" fmla="*/ 6032 w 63908"/>
                  <a:gd name="connsiteY13" fmla="*/ 57423 h 89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3908" h="89714">
                    <a:moveTo>
                      <a:pt x="6032" y="57681"/>
                    </a:moveTo>
                    <a:cubicBezTo>
                      <a:pt x="7065" y="48261"/>
                      <a:pt x="11065" y="24130"/>
                      <a:pt x="16872" y="23356"/>
                    </a:cubicBezTo>
                    <a:cubicBezTo>
                      <a:pt x="22678" y="22582"/>
                      <a:pt x="13000" y="36776"/>
                      <a:pt x="17259" y="37680"/>
                    </a:cubicBezTo>
                    <a:cubicBezTo>
                      <a:pt x="21517" y="38583"/>
                      <a:pt x="32227" y="13162"/>
                      <a:pt x="36228" y="0"/>
                    </a:cubicBezTo>
                    <a:cubicBezTo>
                      <a:pt x="42809" y="7355"/>
                      <a:pt x="34550" y="25034"/>
                      <a:pt x="32614" y="33292"/>
                    </a:cubicBezTo>
                    <a:cubicBezTo>
                      <a:pt x="37518" y="22324"/>
                      <a:pt x="42292" y="10968"/>
                      <a:pt x="49132" y="1419"/>
                    </a:cubicBezTo>
                    <a:cubicBezTo>
                      <a:pt x="50164" y="11742"/>
                      <a:pt x="43970" y="24518"/>
                      <a:pt x="39583" y="33679"/>
                    </a:cubicBezTo>
                    <a:cubicBezTo>
                      <a:pt x="46293" y="25163"/>
                      <a:pt x="49777" y="14968"/>
                      <a:pt x="59326" y="9033"/>
                    </a:cubicBezTo>
                    <a:cubicBezTo>
                      <a:pt x="56100" y="18066"/>
                      <a:pt x="50422" y="25808"/>
                      <a:pt x="46680" y="34583"/>
                    </a:cubicBezTo>
                    <a:cubicBezTo>
                      <a:pt x="51841" y="30970"/>
                      <a:pt x="59197" y="18194"/>
                      <a:pt x="63326" y="20001"/>
                    </a:cubicBezTo>
                    <a:cubicBezTo>
                      <a:pt x="67455" y="21937"/>
                      <a:pt x="48615" y="45035"/>
                      <a:pt x="39196" y="58197"/>
                    </a:cubicBezTo>
                    <a:cubicBezTo>
                      <a:pt x="29776" y="71359"/>
                      <a:pt x="26421" y="79231"/>
                      <a:pt x="15581" y="84134"/>
                    </a:cubicBezTo>
                    <a:cubicBezTo>
                      <a:pt x="8226" y="94844"/>
                      <a:pt x="6677" y="89166"/>
                      <a:pt x="613" y="75359"/>
                    </a:cubicBezTo>
                    <a:cubicBezTo>
                      <a:pt x="-2097" y="69294"/>
                      <a:pt x="5000" y="66972"/>
                      <a:pt x="6032" y="57423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 227">
                <a:extLst>
                  <a:ext uri="{FF2B5EF4-FFF2-40B4-BE49-F238E27FC236}">
                    <a16:creationId xmlns:a16="http://schemas.microsoft.com/office/drawing/2014/main" id="{BEDFD4D3-3E3F-8DD1-5127-69B7E9173C32}"/>
                  </a:ext>
                </a:extLst>
              </p:cNvPr>
              <p:cNvSpPr/>
              <p:nvPr/>
            </p:nvSpPr>
            <p:spPr>
              <a:xfrm>
                <a:off x="1418547" y="5460952"/>
                <a:ext cx="104882" cy="177233"/>
              </a:xfrm>
              <a:custGeom>
                <a:avLst/>
                <a:gdLst>
                  <a:gd name="connsiteX0" fmla="*/ 22337 w 104882"/>
                  <a:gd name="connsiteY0" fmla="*/ 111165 h 177233"/>
                  <a:gd name="connsiteX1" fmla="*/ 24789 w 104882"/>
                  <a:gd name="connsiteY1" fmla="*/ 177234 h 177233"/>
                  <a:gd name="connsiteX2" fmla="*/ 93696 w 104882"/>
                  <a:gd name="connsiteY2" fmla="*/ 155297 h 177233"/>
                  <a:gd name="connsiteX3" fmla="*/ 74211 w 104882"/>
                  <a:gd name="connsiteY3" fmla="*/ 121101 h 177233"/>
                  <a:gd name="connsiteX4" fmla="*/ 102858 w 104882"/>
                  <a:gd name="connsiteY4" fmla="*/ 113617 h 177233"/>
                  <a:gd name="connsiteX5" fmla="*/ 84663 w 104882"/>
                  <a:gd name="connsiteY5" fmla="*/ 23418 h 177233"/>
                  <a:gd name="connsiteX6" fmla="*/ 3497 w 104882"/>
                  <a:gd name="connsiteY6" fmla="*/ 31290 h 177233"/>
                  <a:gd name="connsiteX7" fmla="*/ 22337 w 104882"/>
                  <a:gd name="connsiteY7" fmla="*/ 111294 h 1772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882" h="177233">
                    <a:moveTo>
                      <a:pt x="22337" y="111165"/>
                    </a:moveTo>
                    <a:cubicBezTo>
                      <a:pt x="22337" y="111165"/>
                      <a:pt x="36402" y="150264"/>
                      <a:pt x="24789" y="177234"/>
                    </a:cubicBezTo>
                    <a:cubicBezTo>
                      <a:pt x="24789" y="177234"/>
                      <a:pt x="78856" y="173362"/>
                      <a:pt x="93696" y="155297"/>
                    </a:cubicBezTo>
                    <a:lnTo>
                      <a:pt x="74211" y="121101"/>
                    </a:lnTo>
                    <a:cubicBezTo>
                      <a:pt x="74211" y="121101"/>
                      <a:pt x="97180" y="125618"/>
                      <a:pt x="102858" y="113617"/>
                    </a:cubicBezTo>
                    <a:cubicBezTo>
                      <a:pt x="108536" y="101616"/>
                      <a:pt x="102213" y="48452"/>
                      <a:pt x="84663" y="23418"/>
                    </a:cubicBezTo>
                    <a:cubicBezTo>
                      <a:pt x="67114" y="-1616"/>
                      <a:pt x="17691" y="-16455"/>
                      <a:pt x="3497" y="31290"/>
                    </a:cubicBezTo>
                    <a:cubicBezTo>
                      <a:pt x="-10568" y="79034"/>
                      <a:pt x="22337" y="111294"/>
                      <a:pt x="22337" y="111294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 228">
                <a:extLst>
                  <a:ext uri="{FF2B5EF4-FFF2-40B4-BE49-F238E27FC236}">
                    <a16:creationId xmlns:a16="http://schemas.microsoft.com/office/drawing/2014/main" id="{0D3D1E18-416B-3F7F-2268-90DC7B155C49}"/>
                  </a:ext>
                </a:extLst>
              </p:cNvPr>
              <p:cNvSpPr/>
              <p:nvPr/>
            </p:nvSpPr>
            <p:spPr>
              <a:xfrm>
                <a:off x="1360010" y="5604057"/>
                <a:ext cx="194422" cy="309119"/>
              </a:xfrm>
              <a:custGeom>
                <a:avLst/>
                <a:gdLst>
                  <a:gd name="connsiteX0" fmla="*/ 180622 w 194422"/>
                  <a:gd name="connsiteY0" fmla="*/ 28063 h 309119"/>
                  <a:gd name="connsiteX1" fmla="*/ 155846 w 194422"/>
                  <a:gd name="connsiteY1" fmla="*/ 6771 h 309119"/>
                  <a:gd name="connsiteX2" fmla="*/ 92100 w 194422"/>
                  <a:gd name="connsiteY2" fmla="*/ 835 h 309119"/>
                  <a:gd name="connsiteX3" fmla="*/ 21645 w 194422"/>
                  <a:gd name="connsiteY3" fmla="*/ 31160 h 309119"/>
                  <a:gd name="connsiteX4" fmla="*/ 2676 w 194422"/>
                  <a:gd name="connsiteY4" fmla="*/ 123036 h 309119"/>
                  <a:gd name="connsiteX5" fmla="*/ 23064 w 194422"/>
                  <a:gd name="connsiteY5" fmla="*/ 219687 h 309119"/>
                  <a:gd name="connsiteX6" fmla="*/ 10934 w 194422"/>
                  <a:gd name="connsiteY6" fmla="*/ 306660 h 309119"/>
                  <a:gd name="connsiteX7" fmla="*/ 163718 w 194422"/>
                  <a:gd name="connsiteY7" fmla="*/ 271819 h 309119"/>
                  <a:gd name="connsiteX8" fmla="*/ 187590 w 194422"/>
                  <a:gd name="connsiteY8" fmla="*/ 140328 h 309119"/>
                  <a:gd name="connsiteX9" fmla="*/ 183203 w 194422"/>
                  <a:gd name="connsiteY9" fmla="*/ 33354 h 309119"/>
                  <a:gd name="connsiteX10" fmla="*/ 180622 w 194422"/>
                  <a:gd name="connsiteY10" fmla="*/ 28063 h 3091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4422" h="309119">
                    <a:moveTo>
                      <a:pt x="180622" y="28063"/>
                    </a:moveTo>
                    <a:cubicBezTo>
                      <a:pt x="175331" y="17869"/>
                      <a:pt x="167718" y="9481"/>
                      <a:pt x="155846" y="6771"/>
                    </a:cubicBezTo>
                    <a:cubicBezTo>
                      <a:pt x="137264" y="2513"/>
                      <a:pt x="111327" y="-1874"/>
                      <a:pt x="92100" y="835"/>
                    </a:cubicBezTo>
                    <a:cubicBezTo>
                      <a:pt x="51066" y="6384"/>
                      <a:pt x="21645" y="31160"/>
                      <a:pt x="21645" y="31160"/>
                    </a:cubicBezTo>
                    <a:cubicBezTo>
                      <a:pt x="21645" y="31160"/>
                      <a:pt x="-9067" y="72324"/>
                      <a:pt x="2676" y="123036"/>
                    </a:cubicBezTo>
                    <a:cubicBezTo>
                      <a:pt x="14289" y="173749"/>
                      <a:pt x="25645" y="201880"/>
                      <a:pt x="23064" y="219687"/>
                    </a:cubicBezTo>
                    <a:cubicBezTo>
                      <a:pt x="20483" y="237495"/>
                      <a:pt x="18935" y="287562"/>
                      <a:pt x="10934" y="306660"/>
                    </a:cubicBezTo>
                    <a:cubicBezTo>
                      <a:pt x="10934" y="306660"/>
                      <a:pt x="190300" y="322919"/>
                      <a:pt x="163718" y="271819"/>
                    </a:cubicBezTo>
                    <a:cubicBezTo>
                      <a:pt x="137264" y="220849"/>
                      <a:pt x="171847" y="201880"/>
                      <a:pt x="187590" y="140328"/>
                    </a:cubicBezTo>
                    <a:cubicBezTo>
                      <a:pt x="196494" y="105358"/>
                      <a:pt x="198300" y="67807"/>
                      <a:pt x="183203" y="33354"/>
                    </a:cubicBezTo>
                    <a:cubicBezTo>
                      <a:pt x="182428" y="31547"/>
                      <a:pt x="181525" y="29741"/>
                      <a:pt x="180622" y="28063"/>
                    </a:cubicBezTo>
                    <a:close/>
                  </a:path>
                </a:pathLst>
              </a:custGeom>
              <a:solidFill>
                <a:schemeClr val="accent5">
                  <a:lumMod val="9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 229">
                <a:extLst>
                  <a:ext uri="{FF2B5EF4-FFF2-40B4-BE49-F238E27FC236}">
                    <a16:creationId xmlns:a16="http://schemas.microsoft.com/office/drawing/2014/main" id="{5D04EB3A-467E-F775-E924-31F5B4807760}"/>
                  </a:ext>
                </a:extLst>
              </p:cNvPr>
              <p:cNvSpPr/>
              <p:nvPr/>
            </p:nvSpPr>
            <p:spPr>
              <a:xfrm>
                <a:off x="1486225" y="5447077"/>
                <a:ext cx="227964" cy="255591"/>
              </a:xfrm>
              <a:custGeom>
                <a:avLst/>
                <a:gdLst>
                  <a:gd name="connsiteX0" fmla="*/ 227965 w 227964"/>
                  <a:gd name="connsiteY0" fmla="*/ 16904 h 255591"/>
                  <a:gd name="connsiteX1" fmla="*/ 156218 w 227964"/>
                  <a:gd name="connsiteY1" fmla="*/ 167623 h 255591"/>
                  <a:gd name="connsiteX2" fmla="*/ 96344 w 227964"/>
                  <a:gd name="connsiteY2" fmla="*/ 214722 h 255591"/>
                  <a:gd name="connsiteX3" fmla="*/ 51825 w 227964"/>
                  <a:gd name="connsiteY3" fmla="*/ 254209 h 255591"/>
                  <a:gd name="connsiteX4" fmla="*/ 1371 w 227964"/>
                  <a:gd name="connsiteY4" fmla="*/ 236659 h 255591"/>
                  <a:gd name="connsiteX5" fmla="*/ 23695 w 227964"/>
                  <a:gd name="connsiteY5" fmla="*/ 187882 h 255591"/>
                  <a:gd name="connsiteX6" fmla="*/ 113893 w 227964"/>
                  <a:gd name="connsiteY6" fmla="*/ 118588 h 255591"/>
                  <a:gd name="connsiteX7" fmla="*/ 168994 w 227964"/>
                  <a:gd name="connsiteY7" fmla="*/ 57165 h 255591"/>
                  <a:gd name="connsiteX8" fmla="*/ 201382 w 227964"/>
                  <a:gd name="connsiteY8" fmla="*/ 0 h 255591"/>
                  <a:gd name="connsiteX9" fmla="*/ 227836 w 227964"/>
                  <a:gd name="connsiteY9" fmla="*/ 16775 h 255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7964" h="255591">
                    <a:moveTo>
                      <a:pt x="227965" y="16904"/>
                    </a:moveTo>
                    <a:cubicBezTo>
                      <a:pt x="227965" y="16904"/>
                      <a:pt x="181252" y="143363"/>
                      <a:pt x="156218" y="167623"/>
                    </a:cubicBezTo>
                    <a:cubicBezTo>
                      <a:pt x="137895" y="185430"/>
                      <a:pt x="116603" y="199367"/>
                      <a:pt x="96344" y="214722"/>
                    </a:cubicBezTo>
                    <a:cubicBezTo>
                      <a:pt x="83440" y="224400"/>
                      <a:pt x="66665" y="248918"/>
                      <a:pt x="51825" y="254209"/>
                    </a:cubicBezTo>
                    <a:cubicBezTo>
                      <a:pt x="38534" y="258854"/>
                      <a:pt x="7306" y="251499"/>
                      <a:pt x="1371" y="236659"/>
                    </a:cubicBezTo>
                    <a:cubicBezTo>
                      <a:pt x="-5210" y="220013"/>
                      <a:pt x="13500" y="199496"/>
                      <a:pt x="23695" y="187882"/>
                    </a:cubicBezTo>
                    <a:cubicBezTo>
                      <a:pt x="48986" y="159364"/>
                      <a:pt x="83053" y="140137"/>
                      <a:pt x="113893" y="118588"/>
                    </a:cubicBezTo>
                    <a:cubicBezTo>
                      <a:pt x="139701" y="100651"/>
                      <a:pt x="153638" y="74843"/>
                      <a:pt x="168994" y="57165"/>
                    </a:cubicBezTo>
                    <a:cubicBezTo>
                      <a:pt x="184349" y="39357"/>
                      <a:pt x="191188" y="21033"/>
                      <a:pt x="201382" y="0"/>
                    </a:cubicBezTo>
                    <a:cubicBezTo>
                      <a:pt x="208093" y="2581"/>
                      <a:pt x="227836" y="16775"/>
                      <a:pt x="227836" y="16775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 230">
                <a:extLst>
                  <a:ext uri="{FF2B5EF4-FFF2-40B4-BE49-F238E27FC236}">
                    <a16:creationId xmlns:a16="http://schemas.microsoft.com/office/drawing/2014/main" id="{E8B963D2-B967-2E47-C5F4-9BD2CE41ED57}"/>
                  </a:ext>
                </a:extLst>
              </p:cNvPr>
              <p:cNvSpPr/>
              <p:nvPr/>
            </p:nvSpPr>
            <p:spPr>
              <a:xfrm>
                <a:off x="1364061" y="5876879"/>
                <a:ext cx="83016" cy="620324"/>
              </a:xfrm>
              <a:custGeom>
                <a:avLst/>
                <a:gdLst>
                  <a:gd name="connsiteX0" fmla="*/ 83016 w 83016"/>
                  <a:gd name="connsiteY0" fmla="*/ 83519 h 620324"/>
                  <a:gd name="connsiteX1" fmla="*/ 9463 w 83016"/>
                  <a:gd name="connsiteY1" fmla="*/ 675 h 620324"/>
                  <a:gd name="connsiteX2" fmla="*/ 12044 w 83016"/>
                  <a:gd name="connsiteY2" fmla="*/ 161846 h 620324"/>
                  <a:gd name="connsiteX3" fmla="*/ 43 w 83016"/>
                  <a:gd name="connsiteY3" fmla="*/ 291660 h 620324"/>
                  <a:gd name="connsiteX4" fmla="*/ 29723 w 83016"/>
                  <a:gd name="connsiteY4" fmla="*/ 620325 h 620324"/>
                  <a:gd name="connsiteX5" fmla="*/ 64950 w 83016"/>
                  <a:gd name="connsiteY5" fmla="*/ 593872 h 620324"/>
                  <a:gd name="connsiteX6" fmla="*/ 45853 w 83016"/>
                  <a:gd name="connsiteY6" fmla="*/ 583419 h 620324"/>
                  <a:gd name="connsiteX7" fmla="*/ 45595 w 83016"/>
                  <a:gd name="connsiteY7" fmla="*/ 543804 h 620324"/>
                  <a:gd name="connsiteX8" fmla="*/ 52046 w 83016"/>
                  <a:gd name="connsiteY8" fmla="*/ 462896 h 620324"/>
                  <a:gd name="connsiteX9" fmla="*/ 64563 w 83016"/>
                  <a:gd name="connsiteY9" fmla="*/ 354116 h 620324"/>
                  <a:gd name="connsiteX10" fmla="*/ 75016 w 83016"/>
                  <a:gd name="connsiteY10" fmla="*/ 185331 h 620324"/>
                  <a:gd name="connsiteX11" fmla="*/ 83016 w 83016"/>
                  <a:gd name="connsiteY11" fmla="*/ 83648 h 620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3016" h="620324">
                    <a:moveTo>
                      <a:pt x="83016" y="83519"/>
                    </a:moveTo>
                    <a:cubicBezTo>
                      <a:pt x="83016" y="83519"/>
                      <a:pt x="43659" y="-8745"/>
                      <a:pt x="9463" y="675"/>
                    </a:cubicBezTo>
                    <a:cubicBezTo>
                      <a:pt x="9463" y="675"/>
                      <a:pt x="-11183" y="65969"/>
                      <a:pt x="12044" y="161846"/>
                    </a:cubicBezTo>
                    <a:cubicBezTo>
                      <a:pt x="26110" y="220172"/>
                      <a:pt x="1334" y="254110"/>
                      <a:pt x="43" y="291660"/>
                    </a:cubicBezTo>
                    <a:cubicBezTo>
                      <a:pt x="-1247" y="329211"/>
                      <a:pt x="26626" y="595162"/>
                      <a:pt x="29723" y="620325"/>
                    </a:cubicBezTo>
                    <a:cubicBezTo>
                      <a:pt x="49595" y="611034"/>
                      <a:pt x="53079" y="610002"/>
                      <a:pt x="64950" y="593872"/>
                    </a:cubicBezTo>
                    <a:cubicBezTo>
                      <a:pt x="70499" y="579806"/>
                      <a:pt x="56047" y="573871"/>
                      <a:pt x="45853" y="583419"/>
                    </a:cubicBezTo>
                    <a:cubicBezTo>
                      <a:pt x="45466" y="571032"/>
                      <a:pt x="45595" y="543804"/>
                      <a:pt x="45595" y="543804"/>
                    </a:cubicBezTo>
                    <a:cubicBezTo>
                      <a:pt x="47143" y="512706"/>
                      <a:pt x="52046" y="462896"/>
                      <a:pt x="52046" y="462896"/>
                    </a:cubicBezTo>
                    <a:cubicBezTo>
                      <a:pt x="52046" y="462896"/>
                      <a:pt x="53724" y="422894"/>
                      <a:pt x="64563" y="354116"/>
                    </a:cubicBezTo>
                    <a:cubicBezTo>
                      <a:pt x="75403" y="285208"/>
                      <a:pt x="77854" y="211785"/>
                      <a:pt x="75016" y="185331"/>
                    </a:cubicBezTo>
                    <a:cubicBezTo>
                      <a:pt x="72177" y="158749"/>
                      <a:pt x="83016" y="83648"/>
                      <a:pt x="83016" y="83648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 231">
                <a:extLst>
                  <a:ext uri="{FF2B5EF4-FFF2-40B4-BE49-F238E27FC236}">
                    <a16:creationId xmlns:a16="http://schemas.microsoft.com/office/drawing/2014/main" id="{6CAD969B-36ED-ACA6-65C1-20A4F14F92AD}"/>
                  </a:ext>
                </a:extLst>
              </p:cNvPr>
              <p:cNvSpPr/>
              <p:nvPr/>
            </p:nvSpPr>
            <p:spPr>
              <a:xfrm>
                <a:off x="1344817" y="5439166"/>
                <a:ext cx="180393" cy="295985"/>
              </a:xfrm>
              <a:custGeom>
                <a:avLst/>
                <a:gdLst>
                  <a:gd name="connsiteX0" fmla="*/ 122133 w 180393"/>
                  <a:gd name="connsiteY0" fmla="*/ 3266 h 295985"/>
                  <a:gd name="connsiteX1" fmla="*/ 133359 w 180393"/>
                  <a:gd name="connsiteY1" fmla="*/ 5460 h 295985"/>
                  <a:gd name="connsiteX2" fmla="*/ 143941 w 180393"/>
                  <a:gd name="connsiteY2" fmla="*/ 5331 h 295985"/>
                  <a:gd name="connsiteX3" fmla="*/ 159425 w 180393"/>
                  <a:gd name="connsiteY3" fmla="*/ 40 h 295985"/>
                  <a:gd name="connsiteX4" fmla="*/ 159038 w 180393"/>
                  <a:gd name="connsiteY4" fmla="*/ 54753 h 295985"/>
                  <a:gd name="connsiteX5" fmla="*/ 144199 w 180393"/>
                  <a:gd name="connsiteY5" fmla="*/ 84174 h 295985"/>
                  <a:gd name="connsiteX6" fmla="*/ 159684 w 180393"/>
                  <a:gd name="connsiteY6" fmla="*/ 120950 h 295985"/>
                  <a:gd name="connsiteX7" fmla="*/ 169878 w 180393"/>
                  <a:gd name="connsiteY7" fmla="*/ 236957 h 295985"/>
                  <a:gd name="connsiteX8" fmla="*/ 138908 w 180393"/>
                  <a:gd name="connsiteY8" fmla="*/ 266249 h 295985"/>
                  <a:gd name="connsiteX9" fmla="*/ 106261 w 180393"/>
                  <a:gd name="connsiteY9" fmla="*/ 253861 h 295985"/>
                  <a:gd name="connsiteX10" fmla="*/ 104196 w 180393"/>
                  <a:gd name="connsiteY10" fmla="*/ 256829 h 295985"/>
                  <a:gd name="connsiteX11" fmla="*/ 96067 w 180393"/>
                  <a:gd name="connsiteY11" fmla="*/ 274766 h 295985"/>
                  <a:gd name="connsiteX12" fmla="*/ 81614 w 180393"/>
                  <a:gd name="connsiteY12" fmla="*/ 290251 h 295985"/>
                  <a:gd name="connsiteX13" fmla="*/ 32708 w 180393"/>
                  <a:gd name="connsiteY13" fmla="*/ 292315 h 295985"/>
                  <a:gd name="connsiteX14" fmla="*/ 8578 w 180393"/>
                  <a:gd name="connsiteY14" fmla="*/ 253216 h 295985"/>
                  <a:gd name="connsiteX15" fmla="*/ 9739 w 180393"/>
                  <a:gd name="connsiteY15" fmla="*/ 228957 h 295985"/>
                  <a:gd name="connsiteX16" fmla="*/ 17352 w 180393"/>
                  <a:gd name="connsiteY16" fmla="*/ 209988 h 295985"/>
                  <a:gd name="connsiteX17" fmla="*/ 2126 w 180393"/>
                  <a:gd name="connsiteY17" fmla="*/ 172566 h 295985"/>
                  <a:gd name="connsiteX18" fmla="*/ 29998 w 180393"/>
                  <a:gd name="connsiteY18" fmla="*/ 119531 h 295985"/>
                  <a:gd name="connsiteX19" fmla="*/ 32450 w 180393"/>
                  <a:gd name="connsiteY19" fmla="*/ 76303 h 295985"/>
                  <a:gd name="connsiteX20" fmla="*/ 73743 w 180393"/>
                  <a:gd name="connsiteY20" fmla="*/ 13460 h 295985"/>
                  <a:gd name="connsiteX21" fmla="*/ 122133 w 180393"/>
                  <a:gd name="connsiteY21" fmla="*/ 3395 h 2959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80393" h="295985">
                    <a:moveTo>
                      <a:pt x="122133" y="3266"/>
                    </a:moveTo>
                    <a:cubicBezTo>
                      <a:pt x="125746" y="3782"/>
                      <a:pt x="129488" y="4556"/>
                      <a:pt x="133359" y="5460"/>
                    </a:cubicBezTo>
                    <a:cubicBezTo>
                      <a:pt x="140328" y="7008"/>
                      <a:pt x="136714" y="7008"/>
                      <a:pt x="143941" y="5331"/>
                    </a:cubicBezTo>
                    <a:cubicBezTo>
                      <a:pt x="148844" y="4169"/>
                      <a:pt x="153361" y="-476"/>
                      <a:pt x="159425" y="40"/>
                    </a:cubicBezTo>
                    <a:cubicBezTo>
                      <a:pt x="192460" y="2492"/>
                      <a:pt x="170007" y="42881"/>
                      <a:pt x="159038" y="54753"/>
                    </a:cubicBezTo>
                    <a:cubicBezTo>
                      <a:pt x="148328" y="66366"/>
                      <a:pt x="142650" y="65076"/>
                      <a:pt x="144199" y="84174"/>
                    </a:cubicBezTo>
                    <a:cubicBezTo>
                      <a:pt x="145231" y="96949"/>
                      <a:pt x="151554" y="111143"/>
                      <a:pt x="159684" y="120950"/>
                    </a:cubicBezTo>
                    <a:cubicBezTo>
                      <a:pt x="182136" y="148178"/>
                      <a:pt x="187556" y="204955"/>
                      <a:pt x="169878" y="236957"/>
                    </a:cubicBezTo>
                    <a:cubicBezTo>
                      <a:pt x="162651" y="249990"/>
                      <a:pt x="152199" y="259797"/>
                      <a:pt x="138908" y="266249"/>
                    </a:cubicBezTo>
                    <a:cubicBezTo>
                      <a:pt x="123165" y="273992"/>
                      <a:pt x="114907" y="266249"/>
                      <a:pt x="106261" y="253861"/>
                    </a:cubicBezTo>
                    <a:cubicBezTo>
                      <a:pt x="106003" y="254248"/>
                      <a:pt x="104454" y="256571"/>
                      <a:pt x="104196" y="256829"/>
                    </a:cubicBezTo>
                    <a:cubicBezTo>
                      <a:pt x="99680" y="260313"/>
                      <a:pt x="99035" y="269991"/>
                      <a:pt x="96067" y="274766"/>
                    </a:cubicBezTo>
                    <a:cubicBezTo>
                      <a:pt x="92841" y="280185"/>
                      <a:pt x="87808" y="287025"/>
                      <a:pt x="81614" y="290251"/>
                    </a:cubicBezTo>
                    <a:cubicBezTo>
                      <a:pt x="69614" y="296574"/>
                      <a:pt x="44838" y="298251"/>
                      <a:pt x="32708" y="292315"/>
                    </a:cubicBezTo>
                    <a:cubicBezTo>
                      <a:pt x="20062" y="286250"/>
                      <a:pt x="9868" y="266120"/>
                      <a:pt x="8578" y="253216"/>
                    </a:cubicBezTo>
                    <a:cubicBezTo>
                      <a:pt x="7804" y="245732"/>
                      <a:pt x="8191" y="236183"/>
                      <a:pt x="9739" y="228957"/>
                    </a:cubicBezTo>
                    <a:cubicBezTo>
                      <a:pt x="11159" y="222376"/>
                      <a:pt x="16707" y="216440"/>
                      <a:pt x="17352" y="209988"/>
                    </a:cubicBezTo>
                    <a:cubicBezTo>
                      <a:pt x="-1358" y="209472"/>
                      <a:pt x="-2133" y="185341"/>
                      <a:pt x="2126" y="172566"/>
                    </a:cubicBezTo>
                    <a:cubicBezTo>
                      <a:pt x="8578" y="153597"/>
                      <a:pt x="23933" y="138887"/>
                      <a:pt x="29998" y="119531"/>
                    </a:cubicBezTo>
                    <a:cubicBezTo>
                      <a:pt x="34515" y="105078"/>
                      <a:pt x="32192" y="91013"/>
                      <a:pt x="32450" y="76303"/>
                    </a:cubicBezTo>
                    <a:cubicBezTo>
                      <a:pt x="33095" y="48301"/>
                      <a:pt x="50516" y="27138"/>
                      <a:pt x="73743" y="13460"/>
                    </a:cubicBezTo>
                    <a:cubicBezTo>
                      <a:pt x="90905" y="3395"/>
                      <a:pt x="105229" y="1072"/>
                      <a:pt x="122133" y="3395"/>
                    </a:cubicBezTo>
                    <a:close/>
                  </a:path>
                </a:pathLst>
              </a:custGeom>
              <a:solidFill>
                <a:schemeClr val="tx1"/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" name="Freeform 232">
                <a:extLst>
                  <a:ext uri="{FF2B5EF4-FFF2-40B4-BE49-F238E27FC236}">
                    <a16:creationId xmlns:a16="http://schemas.microsoft.com/office/drawing/2014/main" id="{5A5DBEAF-8733-27D2-AB6E-CE19E603515E}"/>
                  </a:ext>
                </a:extLst>
              </p:cNvPr>
              <p:cNvSpPr/>
              <p:nvPr/>
            </p:nvSpPr>
            <p:spPr>
              <a:xfrm>
                <a:off x="1347198" y="5840262"/>
                <a:ext cx="212165" cy="361608"/>
              </a:xfrm>
              <a:custGeom>
                <a:avLst/>
                <a:gdLst>
                  <a:gd name="connsiteX0" fmla="*/ 201692 w 212165"/>
                  <a:gd name="connsiteY0" fmla="*/ 203754 h 361608"/>
                  <a:gd name="connsiteX1" fmla="*/ 192143 w 212165"/>
                  <a:gd name="connsiteY1" fmla="*/ 352924 h 361608"/>
                  <a:gd name="connsiteX2" fmla="*/ 17423 w 212165"/>
                  <a:gd name="connsiteY2" fmla="*/ 353569 h 361608"/>
                  <a:gd name="connsiteX3" fmla="*/ 519 w 212165"/>
                  <a:gd name="connsiteY3" fmla="*/ 74843 h 361608"/>
                  <a:gd name="connsiteX4" fmla="*/ 34457 w 212165"/>
                  <a:gd name="connsiteY4" fmla="*/ 0 h 361608"/>
                  <a:gd name="connsiteX5" fmla="*/ 94202 w 212165"/>
                  <a:gd name="connsiteY5" fmla="*/ 10452 h 361608"/>
                  <a:gd name="connsiteX6" fmla="*/ 168787 w 212165"/>
                  <a:gd name="connsiteY6" fmla="*/ 5936 h 361608"/>
                  <a:gd name="connsiteX7" fmla="*/ 209435 w 212165"/>
                  <a:gd name="connsiteY7" fmla="*/ 103748 h 361608"/>
                  <a:gd name="connsiteX8" fmla="*/ 201563 w 212165"/>
                  <a:gd name="connsiteY8" fmla="*/ 203625 h 3616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2165" h="361608">
                    <a:moveTo>
                      <a:pt x="201692" y="203754"/>
                    </a:moveTo>
                    <a:cubicBezTo>
                      <a:pt x="190853" y="253434"/>
                      <a:pt x="194982" y="302340"/>
                      <a:pt x="192143" y="352924"/>
                    </a:cubicBezTo>
                    <a:cubicBezTo>
                      <a:pt x="137430" y="372667"/>
                      <a:pt x="72781" y="352408"/>
                      <a:pt x="17423" y="353569"/>
                    </a:cubicBezTo>
                    <a:cubicBezTo>
                      <a:pt x="22585" y="261693"/>
                      <a:pt x="-3997" y="168268"/>
                      <a:pt x="519" y="74843"/>
                    </a:cubicBezTo>
                    <a:cubicBezTo>
                      <a:pt x="1680" y="50067"/>
                      <a:pt x="34457" y="0"/>
                      <a:pt x="34457" y="0"/>
                    </a:cubicBezTo>
                    <a:cubicBezTo>
                      <a:pt x="34457" y="0"/>
                      <a:pt x="64394" y="8516"/>
                      <a:pt x="94202" y="10452"/>
                    </a:cubicBezTo>
                    <a:cubicBezTo>
                      <a:pt x="124010" y="12517"/>
                      <a:pt x="168787" y="5936"/>
                      <a:pt x="168787" y="5936"/>
                    </a:cubicBezTo>
                    <a:cubicBezTo>
                      <a:pt x="168787" y="5936"/>
                      <a:pt x="203628" y="75488"/>
                      <a:pt x="209435" y="103748"/>
                    </a:cubicBezTo>
                    <a:cubicBezTo>
                      <a:pt x="216403" y="137556"/>
                      <a:pt x="208660" y="170978"/>
                      <a:pt x="201563" y="203625"/>
                    </a:cubicBezTo>
                    <a:close/>
                  </a:path>
                </a:pathLst>
              </a:custGeom>
              <a:solidFill>
                <a:schemeClr val="tx1"/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 233">
                <a:extLst>
                  <a:ext uri="{FF2B5EF4-FFF2-40B4-BE49-F238E27FC236}">
                    <a16:creationId xmlns:a16="http://schemas.microsoft.com/office/drawing/2014/main" id="{42A85216-C1EA-A716-6166-7F2FC60244F5}"/>
                  </a:ext>
                </a:extLst>
              </p:cNvPr>
              <p:cNvSpPr/>
              <p:nvPr/>
            </p:nvSpPr>
            <p:spPr>
              <a:xfrm>
                <a:off x="1391461" y="6442851"/>
                <a:ext cx="52329" cy="54482"/>
              </a:xfrm>
              <a:custGeom>
                <a:avLst/>
                <a:gdLst>
                  <a:gd name="connsiteX0" fmla="*/ 129 w 52329"/>
                  <a:gd name="connsiteY0" fmla="*/ 34223 h 54482"/>
                  <a:gd name="connsiteX1" fmla="*/ 6839 w 52329"/>
                  <a:gd name="connsiteY1" fmla="*/ 39643 h 54482"/>
                  <a:gd name="connsiteX2" fmla="*/ 28647 w 52329"/>
                  <a:gd name="connsiteY2" fmla="*/ 21835 h 54482"/>
                  <a:gd name="connsiteX3" fmla="*/ 20517 w 52329"/>
                  <a:gd name="connsiteY3" fmla="*/ 16029 h 54482"/>
                  <a:gd name="connsiteX4" fmla="*/ 29034 w 52329"/>
                  <a:gd name="connsiteY4" fmla="*/ 4544 h 54482"/>
                  <a:gd name="connsiteX5" fmla="*/ 50971 w 52329"/>
                  <a:gd name="connsiteY5" fmla="*/ 2092 h 54482"/>
                  <a:gd name="connsiteX6" fmla="*/ 46196 w 52329"/>
                  <a:gd name="connsiteY6" fmla="*/ 24545 h 54482"/>
                  <a:gd name="connsiteX7" fmla="*/ 2194 w 52329"/>
                  <a:gd name="connsiteY7" fmla="*/ 54482 h 54482"/>
                  <a:gd name="connsiteX8" fmla="*/ 0 w 52329"/>
                  <a:gd name="connsiteY8" fmla="*/ 34352 h 54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329" h="54482">
                    <a:moveTo>
                      <a:pt x="129" y="34223"/>
                    </a:moveTo>
                    <a:cubicBezTo>
                      <a:pt x="903" y="36030"/>
                      <a:pt x="2581" y="38481"/>
                      <a:pt x="6839" y="39643"/>
                    </a:cubicBezTo>
                    <a:cubicBezTo>
                      <a:pt x="13807" y="41578"/>
                      <a:pt x="24647" y="30610"/>
                      <a:pt x="28647" y="21835"/>
                    </a:cubicBezTo>
                    <a:cubicBezTo>
                      <a:pt x="31873" y="14609"/>
                      <a:pt x="23227" y="16029"/>
                      <a:pt x="20517" y="16029"/>
                    </a:cubicBezTo>
                    <a:cubicBezTo>
                      <a:pt x="22453" y="10738"/>
                      <a:pt x="25550" y="6996"/>
                      <a:pt x="29034" y="4544"/>
                    </a:cubicBezTo>
                    <a:cubicBezTo>
                      <a:pt x="34583" y="802"/>
                      <a:pt x="47229" y="-2166"/>
                      <a:pt x="50971" y="2092"/>
                    </a:cubicBezTo>
                    <a:cubicBezTo>
                      <a:pt x="54842" y="6351"/>
                      <a:pt x="49551" y="21190"/>
                      <a:pt x="46196" y="24545"/>
                    </a:cubicBezTo>
                    <a:cubicBezTo>
                      <a:pt x="34196" y="36546"/>
                      <a:pt x="17807" y="47256"/>
                      <a:pt x="2194" y="54482"/>
                    </a:cubicBezTo>
                    <a:cubicBezTo>
                      <a:pt x="1419" y="47772"/>
                      <a:pt x="774" y="41062"/>
                      <a:pt x="0" y="34352"/>
                    </a:cubicBezTo>
                    <a:close/>
                  </a:path>
                </a:pathLst>
              </a:custGeom>
              <a:solidFill>
                <a:schemeClr val="tx1"/>
              </a:solidFill>
              <a:ln w="1287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8E7741D8-6CC2-BF9F-E10C-28C810385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8441" y="3814258"/>
            <a:ext cx="739948" cy="986342"/>
            <a:chOff x="10258193" y="4288840"/>
            <a:chExt cx="1208952" cy="1208953"/>
          </a:xfrm>
        </p:grpSpPr>
        <p:sp>
          <p:nvSpPr>
            <p:cNvPr id="103" name="Freeform 66">
              <a:extLst>
                <a:ext uri="{FF2B5EF4-FFF2-40B4-BE49-F238E27FC236}">
                  <a16:creationId xmlns:a16="http://schemas.microsoft.com/office/drawing/2014/main" id="{0690DDEF-372F-8201-1C75-57A03BBB5FF8}"/>
                </a:ext>
              </a:extLst>
            </p:cNvPr>
            <p:cNvSpPr/>
            <p:nvPr/>
          </p:nvSpPr>
          <p:spPr>
            <a:xfrm>
              <a:off x="10258193" y="4288840"/>
              <a:ext cx="1208952" cy="1208953"/>
            </a:xfrm>
            <a:custGeom>
              <a:avLst/>
              <a:gdLst>
                <a:gd name="connsiteX0" fmla="*/ 557947 w 563731"/>
                <a:gd name="connsiteY0" fmla="*/ 338320 h 563731"/>
                <a:gd name="connsiteX1" fmla="*/ 225411 w 563731"/>
                <a:gd name="connsiteY1" fmla="*/ 557946 h 563731"/>
                <a:gd name="connsiteX2" fmla="*/ 5785 w 563731"/>
                <a:gd name="connsiteY2" fmla="*/ 225411 h 563731"/>
                <a:gd name="connsiteX3" fmla="*/ 338321 w 563731"/>
                <a:gd name="connsiteY3" fmla="*/ 5785 h 563731"/>
                <a:gd name="connsiteX4" fmla="*/ 557947 w 563731"/>
                <a:gd name="connsiteY4" fmla="*/ 338320 h 563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63731" h="563731">
                  <a:moveTo>
                    <a:pt x="557947" y="338320"/>
                  </a:moveTo>
                  <a:cubicBezTo>
                    <a:pt x="526848" y="490846"/>
                    <a:pt x="377936" y="589174"/>
                    <a:pt x="225411" y="557946"/>
                  </a:cubicBezTo>
                  <a:cubicBezTo>
                    <a:pt x="72885" y="526848"/>
                    <a:pt x="-25443" y="377936"/>
                    <a:pt x="5785" y="225411"/>
                  </a:cubicBezTo>
                  <a:cubicBezTo>
                    <a:pt x="36883" y="72885"/>
                    <a:pt x="185795" y="-25443"/>
                    <a:pt x="338321" y="5785"/>
                  </a:cubicBezTo>
                  <a:cubicBezTo>
                    <a:pt x="490846" y="36883"/>
                    <a:pt x="589174" y="185795"/>
                    <a:pt x="557947" y="338320"/>
                  </a:cubicBezTo>
                  <a:close/>
                </a:path>
              </a:pathLst>
            </a:custGeom>
            <a:solidFill>
              <a:schemeClr val="accent1"/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 67">
              <a:extLst>
                <a:ext uri="{FF2B5EF4-FFF2-40B4-BE49-F238E27FC236}">
                  <a16:creationId xmlns:a16="http://schemas.microsoft.com/office/drawing/2014/main" id="{63C01FCD-A399-CBF3-E659-9F025F795C5C}"/>
                </a:ext>
              </a:extLst>
            </p:cNvPr>
            <p:cNvSpPr/>
            <p:nvPr/>
          </p:nvSpPr>
          <p:spPr>
            <a:xfrm>
              <a:off x="10317764" y="4339836"/>
              <a:ext cx="1093125" cy="1093125"/>
            </a:xfrm>
            <a:custGeom>
              <a:avLst/>
              <a:gdLst>
                <a:gd name="connsiteX0" fmla="*/ 504488 w 509721"/>
                <a:gd name="connsiteY0" fmla="*/ 305896 h 509721"/>
                <a:gd name="connsiteX1" fmla="*/ 203825 w 509721"/>
                <a:gd name="connsiteY1" fmla="*/ 504488 h 509721"/>
                <a:gd name="connsiteX2" fmla="*/ 5233 w 509721"/>
                <a:gd name="connsiteY2" fmla="*/ 203825 h 509721"/>
                <a:gd name="connsiteX3" fmla="*/ 305896 w 509721"/>
                <a:gd name="connsiteY3" fmla="*/ 5233 h 509721"/>
                <a:gd name="connsiteX4" fmla="*/ 504488 w 509721"/>
                <a:gd name="connsiteY4" fmla="*/ 305896 h 509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721" h="509721">
                  <a:moveTo>
                    <a:pt x="504488" y="305896"/>
                  </a:moveTo>
                  <a:cubicBezTo>
                    <a:pt x="476358" y="443711"/>
                    <a:pt x="341769" y="532748"/>
                    <a:pt x="203825" y="504488"/>
                  </a:cubicBezTo>
                  <a:cubicBezTo>
                    <a:pt x="66011" y="476358"/>
                    <a:pt x="-23027" y="341769"/>
                    <a:pt x="5233" y="203825"/>
                  </a:cubicBezTo>
                  <a:cubicBezTo>
                    <a:pt x="33364" y="66011"/>
                    <a:pt x="167952" y="-23027"/>
                    <a:pt x="305896" y="5233"/>
                  </a:cubicBezTo>
                  <a:cubicBezTo>
                    <a:pt x="443711" y="33364"/>
                    <a:pt x="532748" y="168081"/>
                    <a:pt x="504488" y="305896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 68">
              <a:extLst>
                <a:ext uri="{FF2B5EF4-FFF2-40B4-BE49-F238E27FC236}">
                  <a16:creationId xmlns:a16="http://schemas.microsoft.com/office/drawing/2014/main" id="{D0E729C2-9A03-31EA-DAD6-AEDD07028050}"/>
                </a:ext>
              </a:extLst>
            </p:cNvPr>
            <p:cNvSpPr/>
            <p:nvPr/>
          </p:nvSpPr>
          <p:spPr>
            <a:xfrm>
              <a:off x="10625922" y="4339265"/>
              <a:ext cx="781472" cy="1039303"/>
            </a:xfrm>
            <a:custGeom>
              <a:avLst/>
              <a:gdLst>
                <a:gd name="connsiteX0" fmla="*/ 164655 w 364398"/>
                <a:gd name="connsiteY0" fmla="*/ 5112 h 484624"/>
                <a:gd name="connsiteX1" fmla="*/ 0 w 364398"/>
                <a:gd name="connsiteY1" fmla="*/ 27952 h 484624"/>
                <a:gd name="connsiteX2" fmla="*/ 139363 w 364398"/>
                <a:gd name="connsiteY2" fmla="*/ 16467 h 484624"/>
                <a:gd name="connsiteX3" fmla="*/ 333955 w 364398"/>
                <a:gd name="connsiteY3" fmla="*/ 312098 h 484624"/>
                <a:gd name="connsiteX4" fmla="*/ 203496 w 364398"/>
                <a:gd name="connsiteY4" fmla="*/ 484624 h 484624"/>
                <a:gd name="connsiteX5" fmla="*/ 359247 w 364398"/>
                <a:gd name="connsiteY5" fmla="*/ 300742 h 484624"/>
                <a:gd name="connsiteX6" fmla="*/ 164655 w 364398"/>
                <a:gd name="connsiteY6" fmla="*/ 5112 h 484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398" h="484624">
                  <a:moveTo>
                    <a:pt x="164655" y="5112"/>
                  </a:moveTo>
                  <a:cubicBezTo>
                    <a:pt x="106458" y="-6760"/>
                    <a:pt x="48906" y="2531"/>
                    <a:pt x="0" y="27952"/>
                  </a:cubicBezTo>
                  <a:cubicBezTo>
                    <a:pt x="42970" y="11435"/>
                    <a:pt x="90973" y="6531"/>
                    <a:pt x="139363" y="16467"/>
                  </a:cubicBezTo>
                  <a:cubicBezTo>
                    <a:pt x="274597" y="44211"/>
                    <a:pt x="361699" y="176606"/>
                    <a:pt x="333955" y="312098"/>
                  </a:cubicBezTo>
                  <a:cubicBezTo>
                    <a:pt x="318084" y="389393"/>
                    <a:pt x="268403" y="450945"/>
                    <a:pt x="203496" y="484624"/>
                  </a:cubicBezTo>
                  <a:cubicBezTo>
                    <a:pt x="280533" y="454945"/>
                    <a:pt x="341440" y="387844"/>
                    <a:pt x="359247" y="300742"/>
                  </a:cubicBezTo>
                  <a:cubicBezTo>
                    <a:pt x="386991" y="165121"/>
                    <a:pt x="299889" y="32855"/>
                    <a:pt x="164655" y="5112"/>
                  </a:cubicBezTo>
                  <a:close/>
                </a:path>
              </a:pathLst>
            </a:custGeom>
            <a:solidFill>
              <a:schemeClr val="bg1"/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 69">
              <a:extLst>
                <a:ext uri="{FF2B5EF4-FFF2-40B4-BE49-F238E27FC236}">
                  <a16:creationId xmlns:a16="http://schemas.microsoft.com/office/drawing/2014/main" id="{A89DF600-A516-9BE4-3201-B75A46DF6BB2}"/>
                </a:ext>
              </a:extLst>
            </p:cNvPr>
            <p:cNvSpPr/>
            <p:nvPr/>
          </p:nvSpPr>
          <p:spPr>
            <a:xfrm>
              <a:off x="10399768" y="4657678"/>
              <a:ext cx="788750" cy="679850"/>
            </a:xfrm>
            <a:custGeom>
              <a:avLst/>
              <a:gdLst>
                <a:gd name="connsiteX0" fmla="*/ 267271 w 367792"/>
                <a:gd name="connsiteY0" fmla="*/ 304534 h 317012"/>
                <a:gd name="connsiteX1" fmla="*/ 367793 w 367792"/>
                <a:gd name="connsiteY1" fmla="*/ 220013 h 317012"/>
                <a:gd name="connsiteX2" fmla="*/ 279272 w 367792"/>
                <a:gd name="connsiteY2" fmla="*/ 286211 h 317012"/>
                <a:gd name="connsiteX3" fmla="*/ 24805 w 367792"/>
                <a:gd name="connsiteY3" fmla="*/ 170204 h 317012"/>
                <a:gd name="connsiteX4" fmla="*/ 39645 w 367792"/>
                <a:gd name="connsiteY4" fmla="*/ 0 h 317012"/>
                <a:gd name="connsiteX5" fmla="*/ 12675 w 367792"/>
                <a:gd name="connsiteY5" fmla="*/ 188398 h 317012"/>
                <a:gd name="connsiteX6" fmla="*/ 267142 w 367792"/>
                <a:gd name="connsiteY6" fmla="*/ 304405 h 31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7792" h="317012">
                  <a:moveTo>
                    <a:pt x="267271" y="304534"/>
                  </a:moveTo>
                  <a:cubicBezTo>
                    <a:pt x="311144" y="288017"/>
                    <a:pt x="345727" y="257564"/>
                    <a:pt x="367793" y="220013"/>
                  </a:cubicBezTo>
                  <a:cubicBezTo>
                    <a:pt x="345985" y="249176"/>
                    <a:pt x="315919" y="272532"/>
                    <a:pt x="279272" y="286211"/>
                  </a:cubicBezTo>
                  <a:cubicBezTo>
                    <a:pt x="177201" y="324535"/>
                    <a:pt x="63259" y="272532"/>
                    <a:pt x="24805" y="170204"/>
                  </a:cubicBezTo>
                  <a:cubicBezTo>
                    <a:pt x="2868" y="111878"/>
                    <a:pt x="10352" y="49680"/>
                    <a:pt x="39645" y="0"/>
                  </a:cubicBezTo>
                  <a:cubicBezTo>
                    <a:pt x="545" y="52261"/>
                    <a:pt x="-11971" y="122717"/>
                    <a:pt x="12675" y="188398"/>
                  </a:cubicBezTo>
                  <a:cubicBezTo>
                    <a:pt x="51000" y="290727"/>
                    <a:pt x="164942" y="342730"/>
                    <a:pt x="267142" y="304405"/>
                  </a:cubicBezTo>
                  <a:close/>
                </a:path>
              </a:pathLst>
            </a:custGeom>
            <a:solidFill>
              <a:schemeClr val="bg1"/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 70">
              <a:extLst>
                <a:ext uri="{FF2B5EF4-FFF2-40B4-BE49-F238E27FC236}">
                  <a16:creationId xmlns:a16="http://schemas.microsoft.com/office/drawing/2014/main" id="{D3A4DCE9-E3C4-04D3-27FF-342D11CBC6AD}"/>
                </a:ext>
              </a:extLst>
            </p:cNvPr>
            <p:cNvSpPr/>
            <p:nvPr/>
          </p:nvSpPr>
          <p:spPr>
            <a:xfrm>
              <a:off x="11217874" y="4902346"/>
              <a:ext cx="71624" cy="129531"/>
            </a:xfrm>
            <a:custGeom>
              <a:avLst/>
              <a:gdLst>
                <a:gd name="connsiteX0" fmla="*/ 32765 w 33398"/>
                <a:gd name="connsiteY0" fmla="*/ 17792 h 60400"/>
                <a:gd name="connsiteX1" fmla="*/ 32507 w 33398"/>
                <a:gd name="connsiteY1" fmla="*/ 19341 h 60400"/>
                <a:gd name="connsiteX2" fmla="*/ 22958 w 33398"/>
                <a:gd name="connsiteY2" fmla="*/ 29922 h 60400"/>
                <a:gd name="connsiteX3" fmla="*/ 27603 w 33398"/>
                <a:gd name="connsiteY3" fmla="*/ 43471 h 60400"/>
                <a:gd name="connsiteX4" fmla="*/ 26700 w 33398"/>
                <a:gd name="connsiteY4" fmla="*/ 47987 h 60400"/>
                <a:gd name="connsiteX5" fmla="*/ 10570 w 33398"/>
                <a:gd name="connsiteY5" fmla="*/ 59988 h 60400"/>
                <a:gd name="connsiteX6" fmla="*/ 505 w 33398"/>
                <a:gd name="connsiteY6" fmla="*/ 42568 h 60400"/>
                <a:gd name="connsiteX7" fmla="*/ 1279 w 33398"/>
                <a:gd name="connsiteY7" fmla="*/ 38567 h 60400"/>
                <a:gd name="connsiteX8" fmla="*/ 7344 w 33398"/>
                <a:gd name="connsiteY8" fmla="*/ 39858 h 60400"/>
                <a:gd name="connsiteX9" fmla="*/ 6441 w 33398"/>
                <a:gd name="connsiteY9" fmla="*/ 44245 h 60400"/>
                <a:gd name="connsiteX10" fmla="*/ 11603 w 33398"/>
                <a:gd name="connsiteY10" fmla="*/ 54052 h 60400"/>
                <a:gd name="connsiteX11" fmla="*/ 20248 w 33398"/>
                <a:gd name="connsiteY11" fmla="*/ 46439 h 60400"/>
                <a:gd name="connsiteX12" fmla="*/ 21151 w 33398"/>
                <a:gd name="connsiteY12" fmla="*/ 41923 h 60400"/>
                <a:gd name="connsiteX13" fmla="*/ 15603 w 33398"/>
                <a:gd name="connsiteY13" fmla="*/ 31728 h 60400"/>
                <a:gd name="connsiteX14" fmla="*/ 12119 w 33398"/>
                <a:gd name="connsiteY14" fmla="*/ 31083 h 60400"/>
                <a:gd name="connsiteX15" fmla="*/ 13280 w 33398"/>
                <a:gd name="connsiteY15" fmla="*/ 25276 h 60400"/>
                <a:gd name="connsiteX16" fmla="*/ 17151 w 33398"/>
                <a:gd name="connsiteY16" fmla="*/ 26051 h 60400"/>
                <a:gd name="connsiteX17" fmla="*/ 25797 w 33398"/>
                <a:gd name="connsiteY17" fmla="*/ 19470 h 60400"/>
                <a:gd name="connsiteX18" fmla="*/ 26313 w 33398"/>
                <a:gd name="connsiteY18" fmla="*/ 16760 h 60400"/>
                <a:gd name="connsiteX19" fmla="*/ 21409 w 33398"/>
                <a:gd name="connsiteY19" fmla="*/ 6308 h 60400"/>
                <a:gd name="connsiteX20" fmla="*/ 12893 w 33398"/>
                <a:gd name="connsiteY20" fmla="*/ 13405 h 60400"/>
                <a:gd name="connsiteX21" fmla="*/ 12248 w 33398"/>
                <a:gd name="connsiteY21" fmla="*/ 16373 h 60400"/>
                <a:gd name="connsiteX22" fmla="*/ 6183 w 33398"/>
                <a:gd name="connsiteY22" fmla="*/ 15082 h 60400"/>
                <a:gd name="connsiteX23" fmla="*/ 6699 w 33398"/>
                <a:gd name="connsiteY23" fmla="*/ 12372 h 60400"/>
                <a:gd name="connsiteX24" fmla="*/ 22700 w 33398"/>
                <a:gd name="connsiteY24" fmla="*/ 372 h 60400"/>
                <a:gd name="connsiteX25" fmla="*/ 32894 w 33398"/>
                <a:gd name="connsiteY25" fmla="*/ 17663 h 60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3398" h="60400">
                  <a:moveTo>
                    <a:pt x="32765" y="17792"/>
                  </a:moveTo>
                  <a:lnTo>
                    <a:pt x="32507" y="19341"/>
                  </a:lnTo>
                  <a:cubicBezTo>
                    <a:pt x="31346" y="25276"/>
                    <a:pt x="27990" y="29148"/>
                    <a:pt x="22958" y="29922"/>
                  </a:cubicBezTo>
                  <a:cubicBezTo>
                    <a:pt x="27474" y="32761"/>
                    <a:pt x="28765" y="37664"/>
                    <a:pt x="27603" y="43471"/>
                  </a:cubicBezTo>
                  <a:lnTo>
                    <a:pt x="26700" y="47987"/>
                  </a:lnTo>
                  <a:cubicBezTo>
                    <a:pt x="24894" y="56891"/>
                    <a:pt x="19474" y="61924"/>
                    <a:pt x="10570" y="59988"/>
                  </a:cubicBezTo>
                  <a:cubicBezTo>
                    <a:pt x="1666" y="58182"/>
                    <a:pt x="-1301" y="51471"/>
                    <a:pt x="505" y="42568"/>
                  </a:cubicBezTo>
                  <a:lnTo>
                    <a:pt x="1279" y="38567"/>
                  </a:lnTo>
                  <a:lnTo>
                    <a:pt x="7344" y="39858"/>
                  </a:lnTo>
                  <a:lnTo>
                    <a:pt x="6441" y="44245"/>
                  </a:lnTo>
                  <a:cubicBezTo>
                    <a:pt x="5408" y="49536"/>
                    <a:pt x="6828" y="53020"/>
                    <a:pt x="11603" y="54052"/>
                  </a:cubicBezTo>
                  <a:cubicBezTo>
                    <a:pt x="16377" y="54956"/>
                    <a:pt x="19087" y="52375"/>
                    <a:pt x="20248" y="46439"/>
                  </a:cubicBezTo>
                  <a:lnTo>
                    <a:pt x="21151" y="41923"/>
                  </a:lnTo>
                  <a:cubicBezTo>
                    <a:pt x="22313" y="36245"/>
                    <a:pt x="20506" y="32890"/>
                    <a:pt x="15603" y="31728"/>
                  </a:cubicBezTo>
                  <a:lnTo>
                    <a:pt x="12119" y="31083"/>
                  </a:lnTo>
                  <a:lnTo>
                    <a:pt x="13280" y="25276"/>
                  </a:lnTo>
                  <a:lnTo>
                    <a:pt x="17151" y="26051"/>
                  </a:lnTo>
                  <a:cubicBezTo>
                    <a:pt x="21538" y="26825"/>
                    <a:pt x="24764" y="24631"/>
                    <a:pt x="25797" y="19470"/>
                  </a:cubicBezTo>
                  <a:lnTo>
                    <a:pt x="26313" y="16760"/>
                  </a:lnTo>
                  <a:cubicBezTo>
                    <a:pt x="27474" y="10824"/>
                    <a:pt x="26055" y="7211"/>
                    <a:pt x="21409" y="6308"/>
                  </a:cubicBezTo>
                  <a:cubicBezTo>
                    <a:pt x="16764" y="5404"/>
                    <a:pt x="13925" y="8114"/>
                    <a:pt x="12893" y="13405"/>
                  </a:cubicBezTo>
                  <a:lnTo>
                    <a:pt x="12248" y="16373"/>
                  </a:lnTo>
                  <a:lnTo>
                    <a:pt x="6183" y="15082"/>
                  </a:lnTo>
                  <a:lnTo>
                    <a:pt x="6699" y="12372"/>
                  </a:lnTo>
                  <a:cubicBezTo>
                    <a:pt x="8505" y="3469"/>
                    <a:pt x="13796" y="-1435"/>
                    <a:pt x="22700" y="372"/>
                  </a:cubicBezTo>
                  <a:cubicBezTo>
                    <a:pt x="31733" y="2178"/>
                    <a:pt x="34701" y="8759"/>
                    <a:pt x="32894" y="1766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 71">
              <a:extLst>
                <a:ext uri="{FF2B5EF4-FFF2-40B4-BE49-F238E27FC236}">
                  <a16:creationId xmlns:a16="http://schemas.microsoft.com/office/drawing/2014/main" id="{C94D06E6-9459-2FDA-E3FA-F2A124602169}"/>
                </a:ext>
              </a:extLst>
            </p:cNvPr>
            <p:cNvSpPr/>
            <p:nvPr/>
          </p:nvSpPr>
          <p:spPr>
            <a:xfrm>
              <a:off x="10475978" y="4753638"/>
              <a:ext cx="72381" cy="128815"/>
            </a:xfrm>
            <a:custGeom>
              <a:avLst/>
              <a:gdLst>
                <a:gd name="connsiteX0" fmla="*/ 33270 w 33751"/>
                <a:gd name="connsiteY0" fmla="*/ 17711 h 60066"/>
                <a:gd name="connsiteX1" fmla="*/ 27205 w 33751"/>
                <a:gd name="connsiteY1" fmla="*/ 47390 h 60066"/>
                <a:gd name="connsiteX2" fmla="*/ 10688 w 33751"/>
                <a:gd name="connsiteY2" fmla="*/ 59649 h 60066"/>
                <a:gd name="connsiteX3" fmla="*/ 494 w 33751"/>
                <a:gd name="connsiteY3" fmla="*/ 42357 h 60066"/>
                <a:gd name="connsiteX4" fmla="*/ 752 w 33751"/>
                <a:gd name="connsiteY4" fmla="*/ 41325 h 60066"/>
                <a:gd name="connsiteX5" fmla="*/ 6817 w 33751"/>
                <a:gd name="connsiteY5" fmla="*/ 42615 h 60066"/>
                <a:gd name="connsiteX6" fmla="*/ 6559 w 33751"/>
                <a:gd name="connsiteY6" fmla="*/ 44164 h 60066"/>
                <a:gd name="connsiteX7" fmla="*/ 11720 w 33751"/>
                <a:gd name="connsiteY7" fmla="*/ 53842 h 60066"/>
                <a:gd name="connsiteX8" fmla="*/ 20753 w 33751"/>
                <a:gd name="connsiteY8" fmla="*/ 45970 h 60066"/>
                <a:gd name="connsiteX9" fmla="*/ 23463 w 33751"/>
                <a:gd name="connsiteY9" fmla="*/ 32937 h 60066"/>
                <a:gd name="connsiteX10" fmla="*/ 12752 w 33751"/>
                <a:gd name="connsiteY10" fmla="*/ 37196 h 60066"/>
                <a:gd name="connsiteX11" fmla="*/ 4752 w 33751"/>
                <a:gd name="connsiteY11" fmla="*/ 21195 h 60066"/>
                <a:gd name="connsiteX12" fmla="*/ 6559 w 33751"/>
                <a:gd name="connsiteY12" fmla="*/ 12291 h 60066"/>
                <a:gd name="connsiteX13" fmla="*/ 22818 w 33751"/>
                <a:gd name="connsiteY13" fmla="*/ 419 h 60066"/>
                <a:gd name="connsiteX14" fmla="*/ 33270 w 33751"/>
                <a:gd name="connsiteY14" fmla="*/ 17840 h 60066"/>
                <a:gd name="connsiteX15" fmla="*/ 13011 w 33751"/>
                <a:gd name="connsiteY15" fmla="*/ 13194 h 60066"/>
                <a:gd name="connsiteX16" fmla="*/ 11204 w 33751"/>
                <a:gd name="connsiteY16" fmla="*/ 21969 h 60066"/>
                <a:gd name="connsiteX17" fmla="*/ 16366 w 33751"/>
                <a:gd name="connsiteY17" fmla="*/ 31776 h 60066"/>
                <a:gd name="connsiteX18" fmla="*/ 25011 w 33751"/>
                <a:gd name="connsiteY18" fmla="*/ 24808 h 60066"/>
                <a:gd name="connsiteX19" fmla="*/ 26818 w 33751"/>
                <a:gd name="connsiteY19" fmla="*/ 16033 h 60066"/>
                <a:gd name="connsiteX20" fmla="*/ 21656 w 33751"/>
                <a:gd name="connsiteY20" fmla="*/ 6226 h 60066"/>
                <a:gd name="connsiteX21" fmla="*/ 13011 w 33751"/>
                <a:gd name="connsiteY21" fmla="*/ 13194 h 60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3751" h="60066">
                  <a:moveTo>
                    <a:pt x="33270" y="17711"/>
                  </a:moveTo>
                  <a:lnTo>
                    <a:pt x="27205" y="47390"/>
                  </a:lnTo>
                  <a:cubicBezTo>
                    <a:pt x="25269" y="56681"/>
                    <a:pt x="19979" y="61584"/>
                    <a:pt x="10688" y="59649"/>
                  </a:cubicBezTo>
                  <a:cubicBezTo>
                    <a:pt x="1784" y="57842"/>
                    <a:pt x="-1313" y="51261"/>
                    <a:pt x="494" y="42357"/>
                  </a:cubicBezTo>
                  <a:lnTo>
                    <a:pt x="752" y="41325"/>
                  </a:lnTo>
                  <a:lnTo>
                    <a:pt x="6817" y="42615"/>
                  </a:lnTo>
                  <a:lnTo>
                    <a:pt x="6559" y="44164"/>
                  </a:lnTo>
                  <a:cubicBezTo>
                    <a:pt x="5526" y="49454"/>
                    <a:pt x="7075" y="52939"/>
                    <a:pt x="11720" y="53842"/>
                  </a:cubicBezTo>
                  <a:cubicBezTo>
                    <a:pt x="16753" y="54874"/>
                    <a:pt x="19592" y="52164"/>
                    <a:pt x="20753" y="45970"/>
                  </a:cubicBezTo>
                  <a:lnTo>
                    <a:pt x="23463" y="32937"/>
                  </a:lnTo>
                  <a:cubicBezTo>
                    <a:pt x="21011" y="36679"/>
                    <a:pt x="17398" y="38099"/>
                    <a:pt x="12752" y="37196"/>
                  </a:cubicBezTo>
                  <a:cubicBezTo>
                    <a:pt x="5268" y="35647"/>
                    <a:pt x="3074" y="29711"/>
                    <a:pt x="4752" y="21195"/>
                  </a:cubicBezTo>
                  <a:lnTo>
                    <a:pt x="6559" y="12291"/>
                  </a:lnTo>
                  <a:cubicBezTo>
                    <a:pt x="8365" y="3387"/>
                    <a:pt x="13914" y="-1516"/>
                    <a:pt x="22818" y="419"/>
                  </a:cubicBezTo>
                  <a:cubicBezTo>
                    <a:pt x="31850" y="2226"/>
                    <a:pt x="35076" y="8936"/>
                    <a:pt x="33270" y="17840"/>
                  </a:cubicBezTo>
                  <a:close/>
                  <a:moveTo>
                    <a:pt x="13011" y="13194"/>
                  </a:moveTo>
                  <a:lnTo>
                    <a:pt x="11204" y="21969"/>
                  </a:lnTo>
                  <a:cubicBezTo>
                    <a:pt x="10172" y="27260"/>
                    <a:pt x="11720" y="30873"/>
                    <a:pt x="16366" y="31776"/>
                  </a:cubicBezTo>
                  <a:cubicBezTo>
                    <a:pt x="21140" y="32808"/>
                    <a:pt x="23979" y="29969"/>
                    <a:pt x="25011" y="24808"/>
                  </a:cubicBezTo>
                  <a:lnTo>
                    <a:pt x="26818" y="16033"/>
                  </a:lnTo>
                  <a:cubicBezTo>
                    <a:pt x="27850" y="10743"/>
                    <a:pt x="26302" y="7129"/>
                    <a:pt x="21656" y="6226"/>
                  </a:cubicBezTo>
                  <a:cubicBezTo>
                    <a:pt x="17011" y="5323"/>
                    <a:pt x="14172" y="7904"/>
                    <a:pt x="13011" y="1319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 72">
              <a:extLst>
                <a:ext uri="{FF2B5EF4-FFF2-40B4-BE49-F238E27FC236}">
                  <a16:creationId xmlns:a16="http://schemas.microsoft.com/office/drawing/2014/main" id="{8A48ED16-3158-C582-2858-ED759126DA4C}"/>
                </a:ext>
              </a:extLst>
            </p:cNvPr>
            <p:cNvSpPr/>
            <p:nvPr/>
          </p:nvSpPr>
          <p:spPr>
            <a:xfrm>
              <a:off x="10864643" y="4641570"/>
              <a:ext cx="426194" cy="283686"/>
            </a:xfrm>
            <a:custGeom>
              <a:avLst/>
              <a:gdLst>
                <a:gd name="connsiteX0" fmla="*/ 188186 w 198733"/>
                <a:gd name="connsiteY0" fmla="*/ 10351 h 132282"/>
                <a:gd name="connsiteX1" fmla="*/ 184960 w 198733"/>
                <a:gd name="connsiteY1" fmla="*/ 5189 h 132282"/>
                <a:gd name="connsiteX2" fmla="*/ 137216 w 198733"/>
                <a:gd name="connsiteY2" fmla="*/ 29191 h 132282"/>
                <a:gd name="connsiteX3" fmla="*/ 75534 w 198733"/>
                <a:gd name="connsiteY3" fmla="*/ 60160 h 132282"/>
                <a:gd name="connsiteX4" fmla="*/ 27790 w 198733"/>
                <a:gd name="connsiteY4" fmla="*/ 84162 h 132282"/>
                <a:gd name="connsiteX5" fmla="*/ 175 w 198733"/>
                <a:gd name="connsiteY5" fmla="*/ 104937 h 132282"/>
                <a:gd name="connsiteX6" fmla="*/ 5208 w 198733"/>
                <a:gd name="connsiteY6" fmla="*/ 113067 h 132282"/>
                <a:gd name="connsiteX7" fmla="*/ 11660 w 198733"/>
                <a:gd name="connsiteY7" fmla="*/ 123519 h 132282"/>
                <a:gd name="connsiteX8" fmla="*/ 16692 w 198733"/>
                <a:gd name="connsiteY8" fmla="*/ 131649 h 132282"/>
                <a:gd name="connsiteX9" fmla="*/ 47533 w 198733"/>
                <a:gd name="connsiteY9" fmla="*/ 116164 h 132282"/>
                <a:gd name="connsiteX10" fmla="*/ 90245 w 198733"/>
                <a:gd name="connsiteY10" fmla="*/ 84162 h 132282"/>
                <a:gd name="connsiteX11" fmla="*/ 145603 w 198733"/>
                <a:gd name="connsiteY11" fmla="*/ 42740 h 132282"/>
                <a:gd name="connsiteX12" fmla="*/ 188315 w 198733"/>
                <a:gd name="connsiteY12" fmla="*/ 10738 h 132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98733" h="132282">
                  <a:moveTo>
                    <a:pt x="188186" y="10351"/>
                  </a:moveTo>
                  <a:cubicBezTo>
                    <a:pt x="203413" y="-1004"/>
                    <a:pt x="201993" y="-3456"/>
                    <a:pt x="184960" y="5189"/>
                  </a:cubicBezTo>
                  <a:lnTo>
                    <a:pt x="137216" y="29191"/>
                  </a:lnTo>
                  <a:cubicBezTo>
                    <a:pt x="120182" y="37708"/>
                    <a:pt x="92439" y="51644"/>
                    <a:pt x="75534" y="60160"/>
                  </a:cubicBezTo>
                  <a:lnTo>
                    <a:pt x="27790" y="84162"/>
                  </a:lnTo>
                  <a:cubicBezTo>
                    <a:pt x="10756" y="92678"/>
                    <a:pt x="-1632" y="101969"/>
                    <a:pt x="175" y="104937"/>
                  </a:cubicBezTo>
                  <a:lnTo>
                    <a:pt x="5208" y="113067"/>
                  </a:lnTo>
                  <a:cubicBezTo>
                    <a:pt x="7014" y="115906"/>
                    <a:pt x="9853" y="120680"/>
                    <a:pt x="11660" y="123519"/>
                  </a:cubicBezTo>
                  <a:lnTo>
                    <a:pt x="16692" y="131649"/>
                  </a:lnTo>
                  <a:cubicBezTo>
                    <a:pt x="18499" y="134488"/>
                    <a:pt x="32306" y="127519"/>
                    <a:pt x="47533" y="116164"/>
                  </a:cubicBezTo>
                  <a:lnTo>
                    <a:pt x="90245" y="84162"/>
                  </a:lnTo>
                  <a:cubicBezTo>
                    <a:pt x="105472" y="72806"/>
                    <a:pt x="130376" y="54096"/>
                    <a:pt x="145603" y="42740"/>
                  </a:cubicBezTo>
                  <a:lnTo>
                    <a:pt x="188315" y="10738"/>
                  </a:lnTo>
                  <a:close/>
                </a:path>
              </a:pathLst>
            </a:custGeom>
            <a:solidFill>
              <a:schemeClr val="accent1"/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 73">
              <a:extLst>
                <a:ext uri="{FF2B5EF4-FFF2-40B4-BE49-F238E27FC236}">
                  <a16:creationId xmlns:a16="http://schemas.microsoft.com/office/drawing/2014/main" id="{07ECFDFE-8A31-107D-9153-8E4DC6440545}"/>
                </a:ext>
              </a:extLst>
            </p:cNvPr>
            <p:cNvSpPr/>
            <p:nvPr/>
          </p:nvSpPr>
          <p:spPr>
            <a:xfrm>
              <a:off x="10882728" y="4642460"/>
              <a:ext cx="407903" cy="281966"/>
            </a:xfrm>
            <a:custGeom>
              <a:avLst/>
              <a:gdLst>
                <a:gd name="connsiteX0" fmla="*/ 190205 w 190204"/>
                <a:gd name="connsiteY0" fmla="*/ 129 h 131480"/>
                <a:gd name="connsiteX1" fmla="*/ 179753 w 190204"/>
                <a:gd name="connsiteY1" fmla="*/ 9936 h 131480"/>
                <a:gd name="connsiteX2" fmla="*/ 137041 w 190204"/>
                <a:gd name="connsiteY2" fmla="*/ 41938 h 131480"/>
                <a:gd name="connsiteX3" fmla="*/ 81682 w 190204"/>
                <a:gd name="connsiteY3" fmla="*/ 83360 h 131480"/>
                <a:gd name="connsiteX4" fmla="*/ 38970 w 190204"/>
                <a:gd name="connsiteY4" fmla="*/ 115362 h 131480"/>
                <a:gd name="connsiteX5" fmla="*/ 8130 w 190204"/>
                <a:gd name="connsiteY5" fmla="*/ 130846 h 131480"/>
                <a:gd name="connsiteX6" fmla="*/ 0 w 190204"/>
                <a:gd name="connsiteY6" fmla="*/ 117684 h 131480"/>
                <a:gd name="connsiteX7" fmla="*/ 190205 w 190204"/>
                <a:gd name="connsiteY7" fmla="*/ 0 h 131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0204" h="131480">
                  <a:moveTo>
                    <a:pt x="190205" y="129"/>
                  </a:moveTo>
                  <a:cubicBezTo>
                    <a:pt x="190205" y="1290"/>
                    <a:pt x="186850" y="4645"/>
                    <a:pt x="179753" y="9936"/>
                  </a:cubicBezTo>
                  <a:lnTo>
                    <a:pt x="137041" y="41938"/>
                  </a:lnTo>
                  <a:cubicBezTo>
                    <a:pt x="121814" y="53293"/>
                    <a:pt x="96909" y="72004"/>
                    <a:pt x="81682" y="83360"/>
                  </a:cubicBezTo>
                  <a:lnTo>
                    <a:pt x="38970" y="115362"/>
                  </a:lnTo>
                  <a:cubicBezTo>
                    <a:pt x="23743" y="126717"/>
                    <a:pt x="9807" y="133685"/>
                    <a:pt x="8130" y="130846"/>
                  </a:cubicBezTo>
                  <a:lnTo>
                    <a:pt x="0" y="117684"/>
                  </a:lnTo>
                  <a:lnTo>
                    <a:pt x="190205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 74">
              <a:extLst>
                <a:ext uri="{FF2B5EF4-FFF2-40B4-BE49-F238E27FC236}">
                  <a16:creationId xmlns:a16="http://schemas.microsoft.com/office/drawing/2014/main" id="{D9B0C464-180F-7713-3BAE-46CCB8AAC78F}"/>
                </a:ext>
              </a:extLst>
            </p:cNvPr>
            <p:cNvSpPr/>
            <p:nvPr/>
          </p:nvSpPr>
          <p:spPr>
            <a:xfrm>
              <a:off x="10640717" y="4674952"/>
              <a:ext cx="254443" cy="258398"/>
            </a:xfrm>
            <a:custGeom>
              <a:avLst/>
              <a:gdLst>
                <a:gd name="connsiteX0" fmla="*/ 8971 w 118646"/>
                <a:gd name="connsiteY0" fmla="*/ 5235 h 120490"/>
                <a:gd name="connsiteX1" fmla="*/ 5100 w 118646"/>
                <a:gd name="connsiteY1" fmla="*/ 9106 h 120490"/>
                <a:gd name="connsiteX2" fmla="*/ 27940 w 118646"/>
                <a:gd name="connsiteY2" fmla="*/ 38269 h 120490"/>
                <a:gd name="connsiteX3" fmla="*/ 57361 w 118646"/>
                <a:gd name="connsiteY3" fmla="*/ 75949 h 120490"/>
                <a:gd name="connsiteX4" fmla="*/ 80072 w 118646"/>
                <a:gd name="connsiteY4" fmla="*/ 105112 h 120490"/>
                <a:gd name="connsiteX5" fmla="*/ 98654 w 118646"/>
                <a:gd name="connsiteY5" fmla="*/ 120080 h 120490"/>
                <a:gd name="connsiteX6" fmla="*/ 104590 w 118646"/>
                <a:gd name="connsiteY6" fmla="*/ 114144 h 120490"/>
                <a:gd name="connsiteX7" fmla="*/ 112332 w 118646"/>
                <a:gd name="connsiteY7" fmla="*/ 106531 h 120490"/>
                <a:gd name="connsiteX8" fmla="*/ 118268 w 118646"/>
                <a:gd name="connsiteY8" fmla="*/ 100595 h 120490"/>
                <a:gd name="connsiteX9" fmla="*/ 103557 w 118646"/>
                <a:gd name="connsiteY9" fmla="*/ 81755 h 120490"/>
                <a:gd name="connsiteX10" fmla="*/ 74782 w 118646"/>
                <a:gd name="connsiteY10" fmla="*/ 58528 h 120490"/>
                <a:gd name="connsiteX11" fmla="*/ 37618 w 118646"/>
                <a:gd name="connsiteY11" fmla="*/ 28462 h 120490"/>
                <a:gd name="connsiteX12" fmla="*/ 8842 w 118646"/>
                <a:gd name="connsiteY12" fmla="*/ 5235 h 12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8646" h="120490">
                  <a:moveTo>
                    <a:pt x="8971" y="5235"/>
                  </a:moveTo>
                  <a:cubicBezTo>
                    <a:pt x="-1223" y="-3024"/>
                    <a:pt x="-3030" y="-1346"/>
                    <a:pt x="5100" y="9106"/>
                  </a:cubicBezTo>
                  <a:lnTo>
                    <a:pt x="27940" y="38269"/>
                  </a:lnTo>
                  <a:cubicBezTo>
                    <a:pt x="36070" y="48592"/>
                    <a:pt x="49232" y="65625"/>
                    <a:pt x="57361" y="75949"/>
                  </a:cubicBezTo>
                  <a:lnTo>
                    <a:pt x="80072" y="105112"/>
                  </a:lnTo>
                  <a:cubicBezTo>
                    <a:pt x="88202" y="115435"/>
                    <a:pt x="96589" y="122274"/>
                    <a:pt x="98654" y="120080"/>
                  </a:cubicBezTo>
                  <a:lnTo>
                    <a:pt x="104590" y="114144"/>
                  </a:lnTo>
                  <a:cubicBezTo>
                    <a:pt x="106783" y="112080"/>
                    <a:pt x="110268" y="108596"/>
                    <a:pt x="112332" y="106531"/>
                  </a:cubicBezTo>
                  <a:lnTo>
                    <a:pt x="118268" y="100595"/>
                  </a:lnTo>
                  <a:cubicBezTo>
                    <a:pt x="120333" y="98531"/>
                    <a:pt x="113752" y="90014"/>
                    <a:pt x="103557" y="81755"/>
                  </a:cubicBezTo>
                  <a:lnTo>
                    <a:pt x="74782" y="58528"/>
                  </a:lnTo>
                  <a:cubicBezTo>
                    <a:pt x="64587" y="50270"/>
                    <a:pt x="47812" y="36720"/>
                    <a:pt x="37618" y="28462"/>
                  </a:cubicBezTo>
                  <a:lnTo>
                    <a:pt x="8842" y="5235"/>
                  </a:lnTo>
                  <a:close/>
                </a:path>
              </a:pathLst>
            </a:custGeom>
            <a:solidFill>
              <a:schemeClr val="accent1"/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 75">
              <a:extLst>
                <a:ext uri="{FF2B5EF4-FFF2-40B4-BE49-F238E27FC236}">
                  <a16:creationId xmlns:a16="http://schemas.microsoft.com/office/drawing/2014/main" id="{F8CF19FA-6A58-02D6-04F0-B5ECDFE3386E}"/>
                </a:ext>
              </a:extLst>
            </p:cNvPr>
            <p:cNvSpPr/>
            <p:nvPr/>
          </p:nvSpPr>
          <p:spPr>
            <a:xfrm>
              <a:off x="10641693" y="4674832"/>
              <a:ext cx="254102" cy="236330"/>
            </a:xfrm>
            <a:custGeom>
              <a:avLst/>
              <a:gdLst>
                <a:gd name="connsiteX0" fmla="*/ 0 w 118487"/>
                <a:gd name="connsiteY0" fmla="*/ 129 h 110200"/>
                <a:gd name="connsiteX1" fmla="*/ 8646 w 118487"/>
                <a:gd name="connsiteY1" fmla="*/ 5291 h 110200"/>
                <a:gd name="connsiteX2" fmla="*/ 37422 w 118487"/>
                <a:gd name="connsiteY2" fmla="*/ 28518 h 110200"/>
                <a:gd name="connsiteX3" fmla="*/ 74585 w 118487"/>
                <a:gd name="connsiteY3" fmla="*/ 58584 h 110200"/>
                <a:gd name="connsiteX4" fmla="*/ 103361 w 118487"/>
                <a:gd name="connsiteY4" fmla="*/ 81811 h 110200"/>
                <a:gd name="connsiteX5" fmla="*/ 118071 w 118487"/>
                <a:gd name="connsiteY5" fmla="*/ 100651 h 110200"/>
                <a:gd name="connsiteX6" fmla="*/ 108393 w 118487"/>
                <a:gd name="connsiteY6" fmla="*/ 110200 h 110200"/>
                <a:gd name="connsiteX7" fmla="*/ 0 w 118487"/>
                <a:gd name="connsiteY7" fmla="*/ 0 h 11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8487" h="110200">
                  <a:moveTo>
                    <a:pt x="0" y="129"/>
                  </a:moveTo>
                  <a:cubicBezTo>
                    <a:pt x="903" y="-258"/>
                    <a:pt x="3871" y="1419"/>
                    <a:pt x="8646" y="5291"/>
                  </a:cubicBezTo>
                  <a:lnTo>
                    <a:pt x="37422" y="28518"/>
                  </a:lnTo>
                  <a:cubicBezTo>
                    <a:pt x="47616" y="36776"/>
                    <a:pt x="64391" y="50326"/>
                    <a:pt x="74585" y="58584"/>
                  </a:cubicBezTo>
                  <a:lnTo>
                    <a:pt x="103361" y="81811"/>
                  </a:lnTo>
                  <a:cubicBezTo>
                    <a:pt x="113555" y="90070"/>
                    <a:pt x="120265" y="98586"/>
                    <a:pt x="118071" y="100651"/>
                  </a:cubicBezTo>
                  <a:lnTo>
                    <a:pt x="108393" y="1102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 76">
              <a:extLst>
                <a:ext uri="{FF2B5EF4-FFF2-40B4-BE49-F238E27FC236}">
                  <a16:creationId xmlns:a16="http://schemas.microsoft.com/office/drawing/2014/main" id="{5745C42E-E35F-8CDE-BBB1-C1ECD774F457}"/>
                </a:ext>
              </a:extLst>
            </p:cNvPr>
            <p:cNvSpPr/>
            <p:nvPr/>
          </p:nvSpPr>
          <p:spPr>
            <a:xfrm>
              <a:off x="10822495" y="4852190"/>
              <a:ext cx="94671" cy="95201"/>
            </a:xfrm>
            <a:custGeom>
              <a:avLst/>
              <a:gdLst>
                <a:gd name="connsiteX0" fmla="*/ 43687 w 44145"/>
                <a:gd name="connsiteY0" fmla="*/ 26648 h 44392"/>
                <a:gd name="connsiteX1" fmla="*/ 17621 w 44145"/>
                <a:gd name="connsiteY1" fmla="*/ 43940 h 44392"/>
                <a:gd name="connsiteX2" fmla="*/ 459 w 44145"/>
                <a:gd name="connsiteY2" fmla="*/ 17744 h 44392"/>
                <a:gd name="connsiteX3" fmla="*/ 26525 w 44145"/>
                <a:gd name="connsiteY3" fmla="*/ 453 h 44392"/>
                <a:gd name="connsiteX4" fmla="*/ 43687 w 44145"/>
                <a:gd name="connsiteY4" fmla="*/ 26648 h 44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145" h="44392">
                  <a:moveTo>
                    <a:pt x="43687" y="26648"/>
                  </a:moveTo>
                  <a:cubicBezTo>
                    <a:pt x="41235" y="38649"/>
                    <a:pt x="29622" y="46391"/>
                    <a:pt x="17621" y="43940"/>
                  </a:cubicBezTo>
                  <a:cubicBezTo>
                    <a:pt x="5620" y="41488"/>
                    <a:pt x="-1993" y="29745"/>
                    <a:pt x="459" y="17744"/>
                  </a:cubicBezTo>
                  <a:cubicBezTo>
                    <a:pt x="2911" y="5744"/>
                    <a:pt x="14524" y="-1999"/>
                    <a:pt x="26525" y="453"/>
                  </a:cubicBezTo>
                  <a:cubicBezTo>
                    <a:pt x="38525" y="2905"/>
                    <a:pt x="46139" y="14648"/>
                    <a:pt x="43687" y="26648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 77">
              <a:extLst>
                <a:ext uri="{FF2B5EF4-FFF2-40B4-BE49-F238E27FC236}">
                  <a16:creationId xmlns:a16="http://schemas.microsoft.com/office/drawing/2014/main" id="{AF92FA75-FA55-D0D5-EBB9-64191A0ACAF9}"/>
                </a:ext>
              </a:extLst>
            </p:cNvPr>
            <p:cNvSpPr/>
            <p:nvPr/>
          </p:nvSpPr>
          <p:spPr>
            <a:xfrm>
              <a:off x="10858080" y="4888040"/>
              <a:ext cx="23500" cy="23500"/>
            </a:xfrm>
            <a:custGeom>
              <a:avLst/>
              <a:gdLst>
                <a:gd name="connsiteX0" fmla="*/ 124 w 10958"/>
                <a:gd name="connsiteY0" fmla="*/ 4383 h 10958"/>
                <a:gd name="connsiteX1" fmla="*/ 6576 w 10958"/>
                <a:gd name="connsiteY1" fmla="*/ 124 h 10958"/>
                <a:gd name="connsiteX2" fmla="*/ 10835 w 10958"/>
                <a:gd name="connsiteY2" fmla="*/ 6576 h 10958"/>
                <a:gd name="connsiteX3" fmla="*/ 4383 w 10958"/>
                <a:gd name="connsiteY3" fmla="*/ 10835 h 10958"/>
                <a:gd name="connsiteX4" fmla="*/ 124 w 10958"/>
                <a:gd name="connsiteY4" fmla="*/ 4383 h 10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58" h="10958">
                  <a:moveTo>
                    <a:pt x="124" y="4383"/>
                  </a:moveTo>
                  <a:cubicBezTo>
                    <a:pt x="769" y="1415"/>
                    <a:pt x="3608" y="-521"/>
                    <a:pt x="6576" y="124"/>
                  </a:cubicBezTo>
                  <a:cubicBezTo>
                    <a:pt x="9544" y="769"/>
                    <a:pt x="11480" y="3608"/>
                    <a:pt x="10835" y="6576"/>
                  </a:cubicBezTo>
                  <a:cubicBezTo>
                    <a:pt x="10189" y="9544"/>
                    <a:pt x="7350" y="11480"/>
                    <a:pt x="4383" y="10835"/>
                  </a:cubicBezTo>
                  <a:cubicBezTo>
                    <a:pt x="1414" y="10189"/>
                    <a:pt x="-521" y="7350"/>
                    <a:pt x="124" y="4383"/>
                  </a:cubicBezTo>
                  <a:close/>
                </a:path>
              </a:pathLst>
            </a:custGeom>
            <a:solidFill>
              <a:schemeClr val="accent1"/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 78">
              <a:extLst>
                <a:ext uri="{FF2B5EF4-FFF2-40B4-BE49-F238E27FC236}">
                  <a16:creationId xmlns:a16="http://schemas.microsoft.com/office/drawing/2014/main" id="{D9C85202-DF3E-EE7F-B4FA-7DE1FEA13998}"/>
                </a:ext>
              </a:extLst>
            </p:cNvPr>
            <p:cNvSpPr/>
            <p:nvPr/>
          </p:nvSpPr>
          <p:spPr>
            <a:xfrm>
              <a:off x="10283728" y="4308291"/>
              <a:ext cx="1160089" cy="1160089"/>
            </a:xfrm>
            <a:custGeom>
              <a:avLst/>
              <a:gdLst>
                <a:gd name="connsiteX0" fmla="*/ 216341 w 540946"/>
                <a:gd name="connsiteY0" fmla="*/ 535457 h 540946"/>
                <a:gd name="connsiteX1" fmla="*/ 5490 w 540946"/>
                <a:gd name="connsiteY1" fmla="*/ 216341 h 540946"/>
                <a:gd name="connsiteX2" fmla="*/ 324606 w 540946"/>
                <a:gd name="connsiteY2" fmla="*/ 5490 h 540946"/>
                <a:gd name="connsiteX3" fmla="*/ 535457 w 540946"/>
                <a:gd name="connsiteY3" fmla="*/ 324605 h 540946"/>
                <a:gd name="connsiteX4" fmla="*/ 216341 w 540946"/>
                <a:gd name="connsiteY4" fmla="*/ 535457 h 540946"/>
                <a:gd name="connsiteX5" fmla="*/ 319444 w 540946"/>
                <a:gd name="connsiteY5" fmla="*/ 30911 h 540946"/>
                <a:gd name="connsiteX6" fmla="*/ 30911 w 540946"/>
                <a:gd name="connsiteY6" fmla="*/ 221502 h 540946"/>
                <a:gd name="connsiteX7" fmla="*/ 221503 w 540946"/>
                <a:gd name="connsiteY7" fmla="*/ 510036 h 540946"/>
                <a:gd name="connsiteX8" fmla="*/ 510036 w 540946"/>
                <a:gd name="connsiteY8" fmla="*/ 319444 h 540946"/>
                <a:gd name="connsiteX9" fmla="*/ 319444 w 540946"/>
                <a:gd name="connsiteY9" fmla="*/ 30911 h 540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40946" h="540946">
                  <a:moveTo>
                    <a:pt x="216341" y="535457"/>
                  </a:moveTo>
                  <a:cubicBezTo>
                    <a:pt x="70268" y="505648"/>
                    <a:pt x="-24319" y="362414"/>
                    <a:pt x="5490" y="216341"/>
                  </a:cubicBezTo>
                  <a:cubicBezTo>
                    <a:pt x="35298" y="70268"/>
                    <a:pt x="178532" y="-24319"/>
                    <a:pt x="324606" y="5490"/>
                  </a:cubicBezTo>
                  <a:cubicBezTo>
                    <a:pt x="470679" y="35298"/>
                    <a:pt x="565265" y="178532"/>
                    <a:pt x="535457" y="324605"/>
                  </a:cubicBezTo>
                  <a:cubicBezTo>
                    <a:pt x="505649" y="470679"/>
                    <a:pt x="362414" y="565265"/>
                    <a:pt x="216341" y="535457"/>
                  </a:cubicBezTo>
                  <a:close/>
                  <a:moveTo>
                    <a:pt x="319444" y="30911"/>
                  </a:moveTo>
                  <a:cubicBezTo>
                    <a:pt x="187307" y="3941"/>
                    <a:pt x="57880" y="89366"/>
                    <a:pt x="30911" y="221502"/>
                  </a:cubicBezTo>
                  <a:cubicBezTo>
                    <a:pt x="3941" y="353639"/>
                    <a:pt x="89366" y="483066"/>
                    <a:pt x="221503" y="510036"/>
                  </a:cubicBezTo>
                  <a:cubicBezTo>
                    <a:pt x="353639" y="537005"/>
                    <a:pt x="483067" y="451581"/>
                    <a:pt x="510036" y="319444"/>
                  </a:cubicBezTo>
                  <a:cubicBezTo>
                    <a:pt x="537005" y="187307"/>
                    <a:pt x="451452" y="57880"/>
                    <a:pt x="319444" y="3091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 79">
              <a:extLst>
                <a:ext uri="{FF2B5EF4-FFF2-40B4-BE49-F238E27FC236}">
                  <a16:creationId xmlns:a16="http://schemas.microsoft.com/office/drawing/2014/main" id="{E96F2DA3-BAA3-A245-D993-35DD8E63A6BC}"/>
                </a:ext>
              </a:extLst>
            </p:cNvPr>
            <p:cNvSpPr/>
            <p:nvPr/>
          </p:nvSpPr>
          <p:spPr>
            <a:xfrm>
              <a:off x="10879103" y="4472376"/>
              <a:ext cx="39295" cy="126743"/>
            </a:xfrm>
            <a:custGeom>
              <a:avLst/>
              <a:gdLst>
                <a:gd name="connsiteX0" fmla="*/ 9678 w 18323"/>
                <a:gd name="connsiteY0" fmla="*/ 10065 h 59100"/>
                <a:gd name="connsiteX1" fmla="*/ 1162 w 18323"/>
                <a:gd name="connsiteY1" fmla="*/ 10968 h 59100"/>
                <a:gd name="connsiteX2" fmla="*/ 2194 w 18323"/>
                <a:gd name="connsiteY2" fmla="*/ 5678 h 59100"/>
                <a:gd name="connsiteX3" fmla="*/ 13807 w 18323"/>
                <a:gd name="connsiteY3" fmla="*/ 0 h 59100"/>
                <a:gd name="connsiteX4" fmla="*/ 18324 w 18323"/>
                <a:gd name="connsiteY4" fmla="*/ 903 h 59100"/>
                <a:gd name="connsiteX5" fmla="*/ 6452 w 18323"/>
                <a:gd name="connsiteY5" fmla="*/ 59100 h 59100"/>
                <a:gd name="connsiteX6" fmla="*/ 0 w 18323"/>
                <a:gd name="connsiteY6" fmla="*/ 57810 h 59100"/>
                <a:gd name="connsiteX7" fmla="*/ 9678 w 18323"/>
                <a:gd name="connsiteY7" fmla="*/ 10194 h 5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323" h="59100">
                  <a:moveTo>
                    <a:pt x="9678" y="10065"/>
                  </a:moveTo>
                  <a:cubicBezTo>
                    <a:pt x="7226" y="10968"/>
                    <a:pt x="4258" y="11355"/>
                    <a:pt x="1162" y="10968"/>
                  </a:cubicBezTo>
                  <a:lnTo>
                    <a:pt x="2194" y="5678"/>
                  </a:lnTo>
                  <a:cubicBezTo>
                    <a:pt x="8517" y="6710"/>
                    <a:pt x="11485" y="3742"/>
                    <a:pt x="13807" y="0"/>
                  </a:cubicBezTo>
                  <a:lnTo>
                    <a:pt x="18324" y="903"/>
                  </a:lnTo>
                  <a:lnTo>
                    <a:pt x="6452" y="59100"/>
                  </a:lnTo>
                  <a:lnTo>
                    <a:pt x="0" y="57810"/>
                  </a:lnTo>
                  <a:lnTo>
                    <a:pt x="9678" y="1019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 80">
              <a:extLst>
                <a:ext uri="{FF2B5EF4-FFF2-40B4-BE49-F238E27FC236}">
                  <a16:creationId xmlns:a16="http://schemas.microsoft.com/office/drawing/2014/main" id="{AF576723-D82A-8B1B-1370-7BC70468D7C1}"/>
                </a:ext>
              </a:extLst>
            </p:cNvPr>
            <p:cNvSpPr/>
            <p:nvPr/>
          </p:nvSpPr>
          <p:spPr>
            <a:xfrm>
              <a:off x="10913971" y="4481833"/>
              <a:ext cx="77183" cy="132506"/>
            </a:xfrm>
            <a:custGeom>
              <a:avLst/>
              <a:gdLst>
                <a:gd name="connsiteX0" fmla="*/ 35099 w 35990"/>
                <a:gd name="connsiteY0" fmla="*/ 17914 h 61787"/>
                <a:gd name="connsiteX1" fmla="*/ 7742 w 35990"/>
                <a:gd name="connsiteY1" fmla="*/ 51078 h 61787"/>
                <a:gd name="connsiteX2" fmla="*/ 7742 w 35990"/>
                <a:gd name="connsiteY2" fmla="*/ 51981 h 61787"/>
                <a:gd name="connsiteX3" fmla="*/ 26711 w 35990"/>
                <a:gd name="connsiteY3" fmla="*/ 55852 h 61787"/>
                <a:gd name="connsiteX4" fmla="*/ 25550 w 35990"/>
                <a:gd name="connsiteY4" fmla="*/ 61788 h 61787"/>
                <a:gd name="connsiteX5" fmla="*/ 0 w 35990"/>
                <a:gd name="connsiteY5" fmla="*/ 56626 h 61787"/>
                <a:gd name="connsiteX6" fmla="*/ 1032 w 35990"/>
                <a:gd name="connsiteY6" fmla="*/ 51594 h 61787"/>
                <a:gd name="connsiteX7" fmla="*/ 28647 w 35990"/>
                <a:gd name="connsiteY7" fmla="*/ 16753 h 61787"/>
                <a:gd name="connsiteX8" fmla="*/ 23743 w 35990"/>
                <a:gd name="connsiteY8" fmla="*/ 6172 h 61787"/>
                <a:gd name="connsiteX9" fmla="*/ 15227 w 35990"/>
                <a:gd name="connsiteY9" fmla="*/ 13398 h 61787"/>
                <a:gd name="connsiteX10" fmla="*/ 14194 w 35990"/>
                <a:gd name="connsiteY10" fmla="*/ 18560 h 61787"/>
                <a:gd name="connsiteX11" fmla="*/ 8129 w 35990"/>
                <a:gd name="connsiteY11" fmla="*/ 17269 h 61787"/>
                <a:gd name="connsiteX12" fmla="*/ 9162 w 35990"/>
                <a:gd name="connsiteY12" fmla="*/ 12495 h 61787"/>
                <a:gd name="connsiteX13" fmla="*/ 25292 w 35990"/>
                <a:gd name="connsiteY13" fmla="*/ 365 h 61787"/>
                <a:gd name="connsiteX14" fmla="*/ 35486 w 35990"/>
                <a:gd name="connsiteY14" fmla="*/ 17785 h 6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5990" h="61787">
                  <a:moveTo>
                    <a:pt x="35099" y="17914"/>
                  </a:moveTo>
                  <a:cubicBezTo>
                    <a:pt x="31486" y="35464"/>
                    <a:pt x="10452" y="37787"/>
                    <a:pt x="7742" y="51078"/>
                  </a:cubicBezTo>
                  <a:lnTo>
                    <a:pt x="7742" y="51981"/>
                  </a:lnTo>
                  <a:lnTo>
                    <a:pt x="26711" y="55852"/>
                  </a:lnTo>
                  <a:lnTo>
                    <a:pt x="25550" y="61788"/>
                  </a:lnTo>
                  <a:lnTo>
                    <a:pt x="0" y="56626"/>
                  </a:lnTo>
                  <a:lnTo>
                    <a:pt x="1032" y="51594"/>
                  </a:lnTo>
                  <a:cubicBezTo>
                    <a:pt x="4903" y="32754"/>
                    <a:pt x="25292" y="33141"/>
                    <a:pt x="28647" y="16753"/>
                  </a:cubicBezTo>
                  <a:cubicBezTo>
                    <a:pt x="29808" y="10817"/>
                    <a:pt x="28647" y="7204"/>
                    <a:pt x="23743" y="6172"/>
                  </a:cubicBezTo>
                  <a:cubicBezTo>
                    <a:pt x="18969" y="5139"/>
                    <a:pt x="16259" y="8236"/>
                    <a:pt x="15227" y="13398"/>
                  </a:cubicBezTo>
                  <a:lnTo>
                    <a:pt x="14194" y="18560"/>
                  </a:lnTo>
                  <a:lnTo>
                    <a:pt x="8129" y="17269"/>
                  </a:lnTo>
                  <a:lnTo>
                    <a:pt x="9162" y="12495"/>
                  </a:lnTo>
                  <a:cubicBezTo>
                    <a:pt x="10968" y="3591"/>
                    <a:pt x="16259" y="-1442"/>
                    <a:pt x="25292" y="365"/>
                  </a:cubicBezTo>
                  <a:cubicBezTo>
                    <a:pt x="34324" y="2172"/>
                    <a:pt x="37293" y="8882"/>
                    <a:pt x="35486" y="17785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128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8" name="Rectangle 117">
            <a:extLst>
              <a:ext uri="{FF2B5EF4-FFF2-40B4-BE49-F238E27FC236}">
                <a16:creationId xmlns:a16="http://schemas.microsoft.com/office/drawing/2014/main" id="{46828FF9-1AE5-4934-EC2E-C8CE56409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158096"/>
            <a:ext cx="9144000" cy="1699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FF0FB30F-64D3-BAB0-7515-5748697FA8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685558" y="6355080"/>
            <a:ext cx="3772883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1705FA4B-04BB-ABC3-2AB0-447F52FD07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89942" y="381000"/>
            <a:ext cx="8412259" cy="3048001"/>
            <a:chOff x="519788" y="533399"/>
            <a:chExt cx="11213424" cy="3048001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D385D8C9-F518-0E25-BE5E-69FF451DF074}"/>
                </a:ext>
              </a:extLst>
            </p:cNvPr>
            <p:cNvGrpSpPr/>
            <p:nvPr/>
          </p:nvGrpSpPr>
          <p:grpSpPr>
            <a:xfrm>
              <a:off x="519788" y="533399"/>
              <a:ext cx="11213424" cy="3048001"/>
              <a:chOff x="519788" y="533399"/>
              <a:chExt cx="11213424" cy="3048001"/>
            </a:xfrm>
          </p:grpSpPr>
          <p:sp>
            <p:nvSpPr>
              <p:cNvPr id="161" name="Rounded Rectangle 47">
                <a:extLst>
                  <a:ext uri="{FF2B5EF4-FFF2-40B4-BE49-F238E27FC236}">
                    <a16:creationId xmlns:a16="http://schemas.microsoft.com/office/drawing/2014/main" id="{0DCCF4AA-6BA1-C991-2D68-AF08BB9D1CE7}"/>
                  </a:ext>
                </a:extLst>
              </p:cNvPr>
              <p:cNvSpPr/>
              <p:nvPr/>
            </p:nvSpPr>
            <p:spPr>
              <a:xfrm>
                <a:off x="519788" y="533399"/>
                <a:ext cx="2057400" cy="9144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lIns="91440" tIns="45720" rIns="91440" bIns="45720" anchor="ctr" anchorCtr="0"/>
              <a:lstStyle/>
              <a:p>
                <a:pPr>
                  <a:spcBef>
                    <a:spcPts val="150"/>
                  </a:spcBef>
                  <a:spcAft>
                    <a:spcPts val="150"/>
                  </a:spcAft>
                </a:pPr>
                <a:endParaRPr lang="en-US" sz="675" dirty="0">
                  <a:solidFill>
                    <a:schemeClr val="accent3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8" name="Rounded Rectangle 96">
                <a:extLst>
                  <a:ext uri="{FF2B5EF4-FFF2-40B4-BE49-F238E27FC236}">
                    <a16:creationId xmlns:a16="http://schemas.microsoft.com/office/drawing/2014/main" id="{2FACCB36-FF2D-2983-9EB4-6D02591881D4}"/>
                  </a:ext>
                </a:extLst>
              </p:cNvPr>
              <p:cNvSpPr/>
              <p:nvPr/>
            </p:nvSpPr>
            <p:spPr>
              <a:xfrm>
                <a:off x="3065438" y="533399"/>
                <a:ext cx="2057400" cy="9144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lIns="91440" tIns="45720" rIns="91440" bIns="45720" anchor="ctr" anchorCtr="0"/>
              <a:lstStyle/>
              <a:p>
                <a:pPr>
                  <a:spcBef>
                    <a:spcPts val="150"/>
                  </a:spcBef>
                  <a:spcAft>
                    <a:spcPts val="150"/>
                  </a:spcAft>
                </a:pPr>
                <a:endParaRPr lang="en-US" sz="675" dirty="0">
                  <a:solidFill>
                    <a:schemeClr val="accent3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5" name="Rounded Rectangle 99">
                <a:extLst>
                  <a:ext uri="{FF2B5EF4-FFF2-40B4-BE49-F238E27FC236}">
                    <a16:creationId xmlns:a16="http://schemas.microsoft.com/office/drawing/2014/main" id="{EF96B627-AA0C-7BFD-5B24-BDEE7A7E4A40}"/>
                  </a:ext>
                </a:extLst>
              </p:cNvPr>
              <p:cNvSpPr/>
              <p:nvPr/>
            </p:nvSpPr>
            <p:spPr>
              <a:xfrm>
                <a:off x="5611088" y="533399"/>
                <a:ext cx="2057400" cy="9144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lIns="91440" tIns="45720" rIns="91440" bIns="45720" anchor="ctr" anchorCtr="0"/>
              <a:lstStyle/>
              <a:p>
                <a:pPr>
                  <a:spcBef>
                    <a:spcPts val="150"/>
                  </a:spcBef>
                  <a:spcAft>
                    <a:spcPts val="150"/>
                  </a:spcAft>
                </a:pPr>
                <a:endParaRPr lang="en-US" sz="675" dirty="0">
                  <a:solidFill>
                    <a:schemeClr val="accent3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52" name="Rounded Rectangle 104">
                <a:extLst>
                  <a:ext uri="{FF2B5EF4-FFF2-40B4-BE49-F238E27FC236}">
                    <a16:creationId xmlns:a16="http://schemas.microsoft.com/office/drawing/2014/main" id="{2ADB84A5-6C67-BEA1-FD23-6B59AB7004D2}"/>
                  </a:ext>
                </a:extLst>
              </p:cNvPr>
              <p:cNvSpPr/>
              <p:nvPr/>
            </p:nvSpPr>
            <p:spPr>
              <a:xfrm>
                <a:off x="8156737" y="533399"/>
                <a:ext cx="2057400" cy="9144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6"/>
                </a:solidFill>
                <a:miter lim="800000"/>
                <a:headEnd/>
                <a:tailEnd/>
              </a:ln>
            </p:spPr>
            <p:txBody>
              <a:bodyPr lIns="91440" tIns="45720" rIns="91440" bIns="45720" anchor="ctr" anchorCtr="0"/>
              <a:lstStyle/>
              <a:p>
                <a:pPr>
                  <a:spcBef>
                    <a:spcPts val="150"/>
                  </a:spcBef>
                  <a:spcAft>
                    <a:spcPts val="150"/>
                  </a:spcAft>
                </a:pPr>
                <a:endParaRPr lang="en-US" sz="675" dirty="0">
                  <a:solidFill>
                    <a:schemeClr val="accent3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9" name="Rounded Rectangle 107">
                <a:extLst>
                  <a:ext uri="{FF2B5EF4-FFF2-40B4-BE49-F238E27FC236}">
                    <a16:creationId xmlns:a16="http://schemas.microsoft.com/office/drawing/2014/main" id="{EF712134-A104-354A-59E5-E057D20B4725}"/>
                  </a:ext>
                </a:extLst>
              </p:cNvPr>
              <p:cNvSpPr/>
              <p:nvPr/>
            </p:nvSpPr>
            <p:spPr>
              <a:xfrm>
                <a:off x="2055812" y="2667000"/>
                <a:ext cx="2057400" cy="9144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lIns="91440" tIns="45720" rIns="91440" bIns="45720" anchor="ctr" anchorCtr="0"/>
              <a:lstStyle/>
              <a:p>
                <a:pPr>
                  <a:spcBef>
                    <a:spcPts val="150"/>
                  </a:spcBef>
                  <a:spcAft>
                    <a:spcPts val="150"/>
                  </a:spcAft>
                </a:pPr>
                <a:endParaRPr lang="en-US" sz="675" dirty="0">
                  <a:solidFill>
                    <a:schemeClr val="accent3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6" name="Rounded Rectangle 112">
                <a:extLst>
                  <a:ext uri="{FF2B5EF4-FFF2-40B4-BE49-F238E27FC236}">
                    <a16:creationId xmlns:a16="http://schemas.microsoft.com/office/drawing/2014/main" id="{6D12DE92-DA5A-44F4-FD11-2D7C52214666}"/>
                  </a:ext>
                </a:extLst>
              </p:cNvPr>
              <p:cNvSpPr/>
              <p:nvPr/>
            </p:nvSpPr>
            <p:spPr>
              <a:xfrm>
                <a:off x="4574420" y="2667000"/>
                <a:ext cx="2057400" cy="9144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6"/>
                </a:solidFill>
                <a:miter lim="800000"/>
                <a:headEnd/>
                <a:tailEnd/>
              </a:ln>
            </p:spPr>
            <p:txBody>
              <a:bodyPr lIns="91440" tIns="45720" rIns="91440" bIns="45720" anchor="ctr" anchorCtr="0"/>
              <a:lstStyle/>
              <a:p>
                <a:pPr>
                  <a:spcBef>
                    <a:spcPts val="150"/>
                  </a:spcBef>
                  <a:spcAft>
                    <a:spcPts val="150"/>
                  </a:spcAft>
                </a:pPr>
                <a:endParaRPr lang="en-US" sz="675" dirty="0">
                  <a:solidFill>
                    <a:schemeClr val="accent3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3" name="Rounded Rectangle 117">
                <a:extLst>
                  <a:ext uri="{FF2B5EF4-FFF2-40B4-BE49-F238E27FC236}">
                    <a16:creationId xmlns:a16="http://schemas.microsoft.com/office/drawing/2014/main" id="{976EAB6C-087A-4241-8C85-979A2C0D6420}"/>
                  </a:ext>
                </a:extLst>
              </p:cNvPr>
              <p:cNvSpPr/>
              <p:nvPr/>
            </p:nvSpPr>
            <p:spPr>
              <a:xfrm>
                <a:off x="7161212" y="2667000"/>
                <a:ext cx="2057400" cy="9144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2"/>
                </a:solidFill>
                <a:miter lim="800000"/>
                <a:headEnd/>
                <a:tailEnd/>
              </a:ln>
            </p:spPr>
            <p:txBody>
              <a:bodyPr lIns="91440" tIns="45720" rIns="91440" bIns="45720" anchor="ctr" anchorCtr="0"/>
              <a:lstStyle/>
              <a:p>
                <a:pPr>
                  <a:spcBef>
                    <a:spcPts val="150"/>
                  </a:spcBef>
                  <a:spcAft>
                    <a:spcPts val="150"/>
                  </a:spcAft>
                </a:pPr>
                <a:endParaRPr lang="en-US" sz="675" dirty="0">
                  <a:solidFill>
                    <a:schemeClr val="accent3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  <p:sp>
            <p:nvSpPr>
              <p:cNvPr id="140" name="Rounded Rectangle 118">
                <a:extLst>
                  <a:ext uri="{FF2B5EF4-FFF2-40B4-BE49-F238E27FC236}">
                    <a16:creationId xmlns:a16="http://schemas.microsoft.com/office/drawing/2014/main" id="{F3C8B1B9-D438-ACE1-065E-FB35FD6AD6B4}"/>
                  </a:ext>
                </a:extLst>
              </p:cNvPr>
              <p:cNvSpPr/>
              <p:nvPr/>
            </p:nvSpPr>
            <p:spPr>
              <a:xfrm>
                <a:off x="9675812" y="2667000"/>
                <a:ext cx="2057400" cy="914400"/>
              </a:xfrm>
              <a:prstGeom prst="roundRect">
                <a:avLst/>
              </a:prstGeom>
              <a:solidFill>
                <a:schemeClr val="bg1"/>
              </a:solidFill>
              <a:ln w="38100">
                <a:solidFill>
                  <a:schemeClr val="accent1"/>
                </a:solidFill>
                <a:miter lim="800000"/>
                <a:headEnd/>
                <a:tailEnd/>
              </a:ln>
            </p:spPr>
            <p:txBody>
              <a:bodyPr lIns="91440" tIns="45720" rIns="91440" bIns="45720" anchor="ctr" anchorCtr="0"/>
              <a:lstStyle/>
              <a:p>
                <a:pPr>
                  <a:spcBef>
                    <a:spcPts val="150"/>
                  </a:spcBef>
                  <a:spcAft>
                    <a:spcPts val="150"/>
                  </a:spcAft>
                </a:pPr>
                <a:endParaRPr lang="en-US" sz="675" dirty="0">
                  <a:solidFill>
                    <a:schemeClr val="accent3"/>
                  </a:solidFill>
                  <a:latin typeface="Arial" charset="0"/>
                  <a:ea typeface="Arial" charset="0"/>
                  <a:cs typeface="Arial" charset="0"/>
                </a:endParaRPr>
              </a:p>
            </p:txBody>
          </p:sp>
        </p:grpSp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D1D32E0E-7ECD-454E-3E1F-2984E194AB44}"/>
                </a:ext>
              </a:extLst>
            </p:cNvPr>
            <p:cNvGrpSpPr/>
            <p:nvPr/>
          </p:nvGrpSpPr>
          <p:grpSpPr>
            <a:xfrm>
              <a:off x="519788" y="1600200"/>
              <a:ext cx="11149248" cy="914400"/>
              <a:chOff x="519788" y="1600200"/>
              <a:chExt cx="11149248" cy="914400"/>
            </a:xfrm>
          </p:grpSpPr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FB9A9475-194B-EF99-7BDE-0EF62343613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19788" y="2057400"/>
                <a:ext cx="11149248" cy="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0DE97B6C-F748-3D40-8E0A-13840881E0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48488" y="1600200"/>
                <a:ext cx="0" cy="45720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4113B93F-75DD-9EE6-81A7-7FA929D47D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94138" y="1600200"/>
                <a:ext cx="0" cy="45720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030B087F-5A15-056C-E046-66CDD0CCEA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39788" y="1600200"/>
                <a:ext cx="0" cy="45720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Straight Connector 126">
                <a:extLst>
                  <a:ext uri="{FF2B5EF4-FFF2-40B4-BE49-F238E27FC236}">
                    <a16:creationId xmlns:a16="http://schemas.microsoft.com/office/drawing/2014/main" id="{74D5357B-7E1C-8326-1299-0763B445CB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85437" y="1600200"/>
                <a:ext cx="0" cy="45720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Straight Connector 127">
                <a:extLst>
                  <a:ext uri="{FF2B5EF4-FFF2-40B4-BE49-F238E27FC236}">
                    <a16:creationId xmlns:a16="http://schemas.microsoft.com/office/drawing/2014/main" id="{CF0C81FD-14F7-FCE2-2544-4DD9A07847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84512" y="2057400"/>
                <a:ext cx="0" cy="45720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16D7E809-8663-6877-4BC6-50D29DC3B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24512" y="2057400"/>
                <a:ext cx="0" cy="45720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AC2CF26C-01B6-7EA7-4473-3FBE738A29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64512" y="2057400"/>
                <a:ext cx="0" cy="45720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18FB4245-26CA-3872-DE8C-FCF05856B3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4512" y="2057400"/>
                <a:ext cx="0" cy="45720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6" name="Freeform 81">
            <a:extLst>
              <a:ext uri="{FF2B5EF4-FFF2-40B4-BE49-F238E27FC236}">
                <a16:creationId xmlns:a16="http://schemas.microsoft.com/office/drawing/2014/main" id="{FA33C6F3-1F31-90E6-78E3-E00070132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79220" y="3830128"/>
            <a:ext cx="198924" cy="265163"/>
          </a:xfrm>
          <a:custGeom>
            <a:avLst/>
            <a:gdLst>
              <a:gd name="connsiteX0" fmla="*/ 218077 w 436154"/>
              <a:gd name="connsiteY0" fmla="*/ 0 h 436154"/>
              <a:gd name="connsiteX1" fmla="*/ 0 w 436154"/>
              <a:gd name="connsiteY1" fmla="*/ 218077 h 436154"/>
              <a:gd name="connsiteX2" fmla="*/ 218077 w 436154"/>
              <a:gd name="connsiteY2" fmla="*/ 436155 h 436154"/>
              <a:gd name="connsiteX3" fmla="*/ 436155 w 436154"/>
              <a:gd name="connsiteY3" fmla="*/ 218077 h 436154"/>
              <a:gd name="connsiteX4" fmla="*/ 218077 w 436154"/>
              <a:gd name="connsiteY4" fmla="*/ 0 h 436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154" h="436154">
                <a:moveTo>
                  <a:pt x="218077" y="0"/>
                </a:moveTo>
                <a:cubicBezTo>
                  <a:pt x="97554" y="0"/>
                  <a:pt x="0" y="97683"/>
                  <a:pt x="0" y="218077"/>
                </a:cubicBezTo>
                <a:cubicBezTo>
                  <a:pt x="0" y="338472"/>
                  <a:pt x="97683" y="436155"/>
                  <a:pt x="218077" y="436155"/>
                </a:cubicBezTo>
                <a:cubicBezTo>
                  <a:pt x="338472" y="436155"/>
                  <a:pt x="436155" y="338472"/>
                  <a:pt x="436155" y="218077"/>
                </a:cubicBezTo>
                <a:cubicBezTo>
                  <a:pt x="436155" y="97683"/>
                  <a:pt x="338472" y="0"/>
                  <a:pt x="218077" y="0"/>
                </a:cubicBezTo>
              </a:path>
            </a:pathLst>
          </a:custGeom>
          <a:solidFill>
            <a:schemeClr val="accent6"/>
          </a:solidFill>
          <a:ln w="12874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67" name="Title 166">
            <a:extLst>
              <a:ext uri="{FF2B5EF4-FFF2-40B4-BE49-F238E27FC236}">
                <a16:creationId xmlns:a16="http://schemas.microsoft.com/office/drawing/2014/main" id="{B3FA8CB1-3EF2-6E13-208A-14326FDEAD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5608640"/>
            <a:ext cx="8229600" cy="94456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68" name="Text Placeholder 125">
            <a:extLst>
              <a:ext uri="{FF2B5EF4-FFF2-40B4-BE49-F238E27FC236}">
                <a16:creationId xmlns:a16="http://schemas.microsoft.com/office/drawing/2014/main" id="{35E60FA7-EA70-DC00-E325-090A5310396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19603" y="433068"/>
            <a:ext cx="1465647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69" name="Text Placeholder 125">
            <a:extLst>
              <a:ext uri="{FF2B5EF4-FFF2-40B4-BE49-F238E27FC236}">
                <a16:creationId xmlns:a16="http://schemas.microsoft.com/office/drawing/2014/main" id="{E6E96EC9-76E7-99DB-5928-8F2FFE10471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1758" y="792394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70" name="Text Placeholder 125">
            <a:extLst>
              <a:ext uri="{FF2B5EF4-FFF2-40B4-BE49-F238E27FC236}">
                <a16:creationId xmlns:a16="http://schemas.microsoft.com/office/drawing/2014/main" id="{1C490C2D-6AB2-BD75-E55D-3F0034A87B3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342569" y="433068"/>
            <a:ext cx="1465647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71" name="Text Placeholder 125">
            <a:extLst>
              <a:ext uri="{FF2B5EF4-FFF2-40B4-BE49-F238E27FC236}">
                <a16:creationId xmlns:a16="http://schemas.microsoft.com/office/drawing/2014/main" id="{6FE7948B-37A7-E47D-8889-65EB0B2531A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454724" y="792394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72" name="Text Placeholder 125">
            <a:extLst>
              <a:ext uri="{FF2B5EF4-FFF2-40B4-BE49-F238E27FC236}">
                <a16:creationId xmlns:a16="http://schemas.microsoft.com/office/drawing/2014/main" id="{73F951C6-5B27-2423-17C5-CE9A9962019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249651" y="433068"/>
            <a:ext cx="1465647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73" name="Text Placeholder 125">
            <a:extLst>
              <a:ext uri="{FF2B5EF4-FFF2-40B4-BE49-F238E27FC236}">
                <a16:creationId xmlns:a16="http://schemas.microsoft.com/office/drawing/2014/main" id="{E57B711E-3AF0-D599-049C-FE6F02E6346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361806" y="792394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74" name="Text Placeholder 125">
            <a:extLst>
              <a:ext uri="{FF2B5EF4-FFF2-40B4-BE49-F238E27FC236}">
                <a16:creationId xmlns:a16="http://schemas.microsoft.com/office/drawing/2014/main" id="{223DF404-B7B3-80FA-1558-C60EF6EEC26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72617" y="433068"/>
            <a:ext cx="1465647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75" name="Text Placeholder 125">
            <a:extLst>
              <a:ext uri="{FF2B5EF4-FFF2-40B4-BE49-F238E27FC236}">
                <a16:creationId xmlns:a16="http://schemas.microsoft.com/office/drawing/2014/main" id="{E8CE6B7B-B9CB-A5FB-0533-A35684106B8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284772" y="792394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84" name="Text Placeholder 125">
            <a:extLst>
              <a:ext uri="{FF2B5EF4-FFF2-40B4-BE49-F238E27FC236}">
                <a16:creationId xmlns:a16="http://schemas.microsoft.com/office/drawing/2014/main" id="{427F0943-E8C1-42DF-3E1E-5E7FEC6F2A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62901" y="2566668"/>
            <a:ext cx="1465647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5" name="Text Placeholder 125">
            <a:extLst>
              <a:ext uri="{FF2B5EF4-FFF2-40B4-BE49-F238E27FC236}">
                <a16:creationId xmlns:a16="http://schemas.microsoft.com/office/drawing/2014/main" id="{A15F89F6-042A-95AE-297F-9403D4E2BBC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75056" y="2925994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86" name="Text Placeholder 125">
            <a:extLst>
              <a:ext uri="{FF2B5EF4-FFF2-40B4-BE49-F238E27FC236}">
                <a16:creationId xmlns:a16="http://schemas.microsoft.com/office/drawing/2014/main" id="{C257DD67-1247-7458-7198-98266F8AFC3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485867" y="2566668"/>
            <a:ext cx="1465647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7" name="Text Placeholder 125">
            <a:extLst>
              <a:ext uri="{FF2B5EF4-FFF2-40B4-BE49-F238E27FC236}">
                <a16:creationId xmlns:a16="http://schemas.microsoft.com/office/drawing/2014/main" id="{DD75B376-0D1A-AF6F-42EA-CAF39FD54AD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598022" y="2925994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88" name="Text Placeholder 125">
            <a:extLst>
              <a:ext uri="{FF2B5EF4-FFF2-40B4-BE49-F238E27FC236}">
                <a16:creationId xmlns:a16="http://schemas.microsoft.com/office/drawing/2014/main" id="{6FA1B487-4C46-DA1B-5D8F-81AE43463A6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392949" y="2566668"/>
            <a:ext cx="1465647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89" name="Text Placeholder 125">
            <a:extLst>
              <a:ext uri="{FF2B5EF4-FFF2-40B4-BE49-F238E27FC236}">
                <a16:creationId xmlns:a16="http://schemas.microsoft.com/office/drawing/2014/main" id="{158ED509-5FEA-48E3-96DC-F8BABAFD0AC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505104" y="2925994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90" name="Text Placeholder 125">
            <a:extLst>
              <a:ext uri="{FF2B5EF4-FFF2-40B4-BE49-F238E27FC236}">
                <a16:creationId xmlns:a16="http://schemas.microsoft.com/office/drawing/2014/main" id="{48B6671D-DAB9-2AC6-D9ED-AF2804603D7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315915" y="2566668"/>
            <a:ext cx="1465647" cy="391581"/>
          </a:xfrm>
        </p:spPr>
        <p:txBody>
          <a:bodyPr anchor="b">
            <a:noAutofit/>
          </a:bodyPr>
          <a:lstStyle>
            <a:lvl1pPr marL="0" indent="0" algn="ctr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91" name="Text Placeholder 125">
            <a:extLst>
              <a:ext uri="{FF2B5EF4-FFF2-40B4-BE49-F238E27FC236}">
                <a16:creationId xmlns:a16="http://schemas.microsoft.com/office/drawing/2014/main" id="{122985E9-0117-8B73-FFC9-18B128CAF73C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428070" y="2925994"/>
            <a:ext cx="1241337" cy="274406"/>
          </a:xfrm>
        </p:spPr>
        <p:txBody>
          <a:bodyPr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22063841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Loc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842DBB4-26B6-531D-8D4C-B6AEF4CE3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772463" y="0"/>
            <a:ext cx="3371537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B54ECD8-68B8-C9B3-D78E-6AB7585BDF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24573" y="1753447"/>
            <a:ext cx="5590725" cy="3520438"/>
            <a:chOff x="685800" y="-3886200"/>
            <a:chExt cx="7831048" cy="3200398"/>
          </a:xfrm>
          <a:solidFill>
            <a:schemeClr val="accent5">
              <a:lumMod val="90000"/>
            </a:schemeClr>
          </a:solidFill>
          <a:effectLst/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42069321-052D-CF12-CA9A-5C94FE40B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9451" y="-2780880"/>
              <a:ext cx="51663" cy="24472"/>
            </a:xfrm>
            <a:custGeom>
              <a:avLst/>
              <a:gdLst/>
              <a:ahLst/>
              <a:cxnLst>
                <a:cxn ang="0">
                  <a:pos x="38" y="18"/>
                </a:cxn>
                <a:cxn ang="0">
                  <a:pos x="35" y="18"/>
                </a:cxn>
                <a:cxn ang="0">
                  <a:pos x="17" y="10"/>
                </a:cxn>
                <a:cxn ang="0">
                  <a:pos x="6" y="11"/>
                </a:cxn>
                <a:cxn ang="0">
                  <a:pos x="1" y="6"/>
                </a:cxn>
                <a:cxn ang="0">
                  <a:pos x="0" y="0"/>
                </a:cxn>
                <a:cxn ang="0">
                  <a:pos x="13" y="5"/>
                </a:cxn>
                <a:cxn ang="0">
                  <a:pos x="21" y="3"/>
                </a:cxn>
                <a:cxn ang="0">
                  <a:pos x="35" y="11"/>
                </a:cxn>
                <a:cxn ang="0">
                  <a:pos x="38" y="18"/>
                </a:cxn>
                <a:cxn ang="0">
                  <a:pos x="38" y="18"/>
                </a:cxn>
              </a:cxnLst>
              <a:rect l="0" t="0" r="r" b="b"/>
              <a:pathLst>
                <a:path w="38" h="18">
                  <a:moveTo>
                    <a:pt x="38" y="18"/>
                  </a:moveTo>
                  <a:lnTo>
                    <a:pt x="35" y="18"/>
                  </a:lnTo>
                  <a:lnTo>
                    <a:pt x="17" y="10"/>
                  </a:lnTo>
                  <a:lnTo>
                    <a:pt x="6" y="11"/>
                  </a:lnTo>
                  <a:lnTo>
                    <a:pt x="1" y="6"/>
                  </a:lnTo>
                  <a:lnTo>
                    <a:pt x="0" y="0"/>
                  </a:lnTo>
                  <a:lnTo>
                    <a:pt x="13" y="5"/>
                  </a:lnTo>
                  <a:lnTo>
                    <a:pt x="21" y="3"/>
                  </a:lnTo>
                  <a:lnTo>
                    <a:pt x="35" y="11"/>
                  </a:lnTo>
                  <a:lnTo>
                    <a:pt x="38" y="18"/>
                  </a:lnTo>
                  <a:lnTo>
                    <a:pt x="38" y="1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2E8CAC6C-A8CA-BF59-0155-AF7A6F4CE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8231" y="-1909403"/>
              <a:ext cx="180822" cy="214810"/>
            </a:xfrm>
            <a:custGeom>
              <a:avLst/>
              <a:gdLst/>
              <a:ahLst/>
              <a:cxnLst>
                <a:cxn ang="0">
                  <a:pos x="98" y="92"/>
                </a:cxn>
                <a:cxn ang="0">
                  <a:pos x="84" y="85"/>
                </a:cxn>
                <a:cxn ang="0">
                  <a:pos x="66" y="77"/>
                </a:cxn>
                <a:cxn ang="0">
                  <a:pos x="53" y="77"/>
                </a:cxn>
                <a:cxn ang="0">
                  <a:pos x="56" y="90"/>
                </a:cxn>
                <a:cxn ang="0">
                  <a:pos x="53" y="103"/>
                </a:cxn>
                <a:cxn ang="0">
                  <a:pos x="55" y="121"/>
                </a:cxn>
                <a:cxn ang="0">
                  <a:pos x="69" y="129"/>
                </a:cxn>
                <a:cxn ang="0">
                  <a:pos x="80" y="140"/>
                </a:cxn>
                <a:cxn ang="0">
                  <a:pos x="96" y="145"/>
                </a:cxn>
                <a:cxn ang="0">
                  <a:pos x="108" y="154"/>
                </a:cxn>
                <a:cxn ang="0">
                  <a:pos x="95" y="158"/>
                </a:cxn>
                <a:cxn ang="0">
                  <a:pos x="90" y="150"/>
                </a:cxn>
                <a:cxn ang="0">
                  <a:pos x="77" y="150"/>
                </a:cxn>
                <a:cxn ang="0">
                  <a:pos x="48" y="130"/>
                </a:cxn>
                <a:cxn ang="0">
                  <a:pos x="40" y="124"/>
                </a:cxn>
                <a:cxn ang="0">
                  <a:pos x="44" y="105"/>
                </a:cxn>
                <a:cxn ang="0">
                  <a:pos x="52" y="93"/>
                </a:cxn>
                <a:cxn ang="0">
                  <a:pos x="36" y="73"/>
                </a:cxn>
                <a:cxn ang="0">
                  <a:pos x="21" y="63"/>
                </a:cxn>
                <a:cxn ang="0">
                  <a:pos x="24" y="57"/>
                </a:cxn>
                <a:cxn ang="0">
                  <a:pos x="26" y="49"/>
                </a:cxn>
                <a:cxn ang="0">
                  <a:pos x="21" y="47"/>
                </a:cxn>
                <a:cxn ang="0">
                  <a:pos x="8" y="34"/>
                </a:cxn>
                <a:cxn ang="0">
                  <a:pos x="3" y="24"/>
                </a:cxn>
                <a:cxn ang="0">
                  <a:pos x="3" y="12"/>
                </a:cxn>
                <a:cxn ang="0">
                  <a:pos x="24" y="5"/>
                </a:cxn>
                <a:cxn ang="0">
                  <a:pos x="34" y="0"/>
                </a:cxn>
                <a:cxn ang="0">
                  <a:pos x="36" y="2"/>
                </a:cxn>
                <a:cxn ang="0">
                  <a:pos x="42" y="10"/>
                </a:cxn>
                <a:cxn ang="0">
                  <a:pos x="52" y="12"/>
                </a:cxn>
                <a:cxn ang="0">
                  <a:pos x="53" y="31"/>
                </a:cxn>
                <a:cxn ang="0">
                  <a:pos x="68" y="28"/>
                </a:cxn>
                <a:cxn ang="0">
                  <a:pos x="74" y="29"/>
                </a:cxn>
                <a:cxn ang="0">
                  <a:pos x="84" y="28"/>
                </a:cxn>
                <a:cxn ang="0">
                  <a:pos x="92" y="24"/>
                </a:cxn>
                <a:cxn ang="0">
                  <a:pos x="109" y="34"/>
                </a:cxn>
                <a:cxn ang="0">
                  <a:pos x="117" y="47"/>
                </a:cxn>
                <a:cxn ang="0">
                  <a:pos x="124" y="50"/>
                </a:cxn>
                <a:cxn ang="0">
                  <a:pos x="132" y="57"/>
                </a:cxn>
                <a:cxn ang="0">
                  <a:pos x="130" y="68"/>
                </a:cxn>
                <a:cxn ang="0">
                  <a:pos x="125" y="68"/>
                </a:cxn>
                <a:cxn ang="0">
                  <a:pos x="100" y="68"/>
                </a:cxn>
                <a:cxn ang="0">
                  <a:pos x="88" y="76"/>
                </a:cxn>
                <a:cxn ang="0">
                  <a:pos x="93" y="85"/>
                </a:cxn>
                <a:cxn ang="0">
                  <a:pos x="105" y="97"/>
                </a:cxn>
              </a:cxnLst>
              <a:rect l="0" t="0" r="r" b="b"/>
              <a:pathLst>
                <a:path w="133" h="158">
                  <a:moveTo>
                    <a:pt x="105" y="97"/>
                  </a:moveTo>
                  <a:lnTo>
                    <a:pt x="98" y="92"/>
                  </a:lnTo>
                  <a:lnTo>
                    <a:pt x="92" y="90"/>
                  </a:lnTo>
                  <a:lnTo>
                    <a:pt x="84" y="85"/>
                  </a:lnTo>
                  <a:lnTo>
                    <a:pt x="71" y="85"/>
                  </a:lnTo>
                  <a:lnTo>
                    <a:pt x="66" y="77"/>
                  </a:lnTo>
                  <a:lnTo>
                    <a:pt x="56" y="76"/>
                  </a:lnTo>
                  <a:lnTo>
                    <a:pt x="53" y="77"/>
                  </a:lnTo>
                  <a:lnTo>
                    <a:pt x="55" y="82"/>
                  </a:lnTo>
                  <a:lnTo>
                    <a:pt x="56" y="90"/>
                  </a:lnTo>
                  <a:lnTo>
                    <a:pt x="53" y="97"/>
                  </a:lnTo>
                  <a:lnTo>
                    <a:pt x="53" y="103"/>
                  </a:lnTo>
                  <a:lnTo>
                    <a:pt x="50" y="111"/>
                  </a:lnTo>
                  <a:lnTo>
                    <a:pt x="55" y="121"/>
                  </a:lnTo>
                  <a:lnTo>
                    <a:pt x="64" y="121"/>
                  </a:lnTo>
                  <a:lnTo>
                    <a:pt x="69" y="129"/>
                  </a:lnTo>
                  <a:lnTo>
                    <a:pt x="74" y="132"/>
                  </a:lnTo>
                  <a:lnTo>
                    <a:pt x="80" y="140"/>
                  </a:lnTo>
                  <a:lnTo>
                    <a:pt x="87" y="143"/>
                  </a:lnTo>
                  <a:lnTo>
                    <a:pt x="96" y="145"/>
                  </a:lnTo>
                  <a:lnTo>
                    <a:pt x="109" y="151"/>
                  </a:lnTo>
                  <a:lnTo>
                    <a:pt x="108" y="154"/>
                  </a:lnTo>
                  <a:lnTo>
                    <a:pt x="101" y="154"/>
                  </a:lnTo>
                  <a:lnTo>
                    <a:pt x="95" y="158"/>
                  </a:lnTo>
                  <a:lnTo>
                    <a:pt x="93" y="151"/>
                  </a:lnTo>
                  <a:lnTo>
                    <a:pt x="90" y="150"/>
                  </a:lnTo>
                  <a:lnTo>
                    <a:pt x="76" y="146"/>
                  </a:lnTo>
                  <a:lnTo>
                    <a:pt x="77" y="150"/>
                  </a:lnTo>
                  <a:lnTo>
                    <a:pt x="56" y="135"/>
                  </a:lnTo>
                  <a:lnTo>
                    <a:pt x="48" y="130"/>
                  </a:lnTo>
                  <a:lnTo>
                    <a:pt x="44" y="132"/>
                  </a:lnTo>
                  <a:lnTo>
                    <a:pt x="40" y="124"/>
                  </a:lnTo>
                  <a:lnTo>
                    <a:pt x="42" y="111"/>
                  </a:lnTo>
                  <a:lnTo>
                    <a:pt x="44" y="105"/>
                  </a:lnTo>
                  <a:lnTo>
                    <a:pt x="48" y="100"/>
                  </a:lnTo>
                  <a:lnTo>
                    <a:pt x="52" y="93"/>
                  </a:lnTo>
                  <a:lnTo>
                    <a:pt x="40" y="81"/>
                  </a:lnTo>
                  <a:lnTo>
                    <a:pt x="36" y="73"/>
                  </a:lnTo>
                  <a:lnTo>
                    <a:pt x="24" y="66"/>
                  </a:lnTo>
                  <a:lnTo>
                    <a:pt x="21" y="63"/>
                  </a:lnTo>
                  <a:lnTo>
                    <a:pt x="21" y="60"/>
                  </a:lnTo>
                  <a:lnTo>
                    <a:pt x="24" y="57"/>
                  </a:lnTo>
                  <a:lnTo>
                    <a:pt x="24" y="53"/>
                  </a:lnTo>
                  <a:lnTo>
                    <a:pt x="26" y="49"/>
                  </a:lnTo>
                  <a:lnTo>
                    <a:pt x="24" y="47"/>
                  </a:lnTo>
                  <a:lnTo>
                    <a:pt x="21" y="47"/>
                  </a:lnTo>
                  <a:lnTo>
                    <a:pt x="18" y="39"/>
                  </a:lnTo>
                  <a:lnTo>
                    <a:pt x="8" y="34"/>
                  </a:lnTo>
                  <a:lnTo>
                    <a:pt x="0" y="24"/>
                  </a:lnTo>
                  <a:lnTo>
                    <a:pt x="3" y="24"/>
                  </a:lnTo>
                  <a:lnTo>
                    <a:pt x="2" y="20"/>
                  </a:lnTo>
                  <a:lnTo>
                    <a:pt x="3" y="12"/>
                  </a:lnTo>
                  <a:lnTo>
                    <a:pt x="16" y="12"/>
                  </a:lnTo>
                  <a:lnTo>
                    <a:pt x="24" y="5"/>
                  </a:lnTo>
                  <a:lnTo>
                    <a:pt x="31" y="4"/>
                  </a:lnTo>
                  <a:lnTo>
                    <a:pt x="34" y="0"/>
                  </a:lnTo>
                  <a:lnTo>
                    <a:pt x="34" y="2"/>
                  </a:lnTo>
                  <a:lnTo>
                    <a:pt x="36" y="2"/>
                  </a:lnTo>
                  <a:lnTo>
                    <a:pt x="39" y="5"/>
                  </a:lnTo>
                  <a:lnTo>
                    <a:pt x="42" y="10"/>
                  </a:lnTo>
                  <a:lnTo>
                    <a:pt x="42" y="10"/>
                  </a:lnTo>
                  <a:lnTo>
                    <a:pt x="52" y="12"/>
                  </a:lnTo>
                  <a:lnTo>
                    <a:pt x="53" y="21"/>
                  </a:lnTo>
                  <a:lnTo>
                    <a:pt x="53" y="31"/>
                  </a:lnTo>
                  <a:lnTo>
                    <a:pt x="55" y="34"/>
                  </a:lnTo>
                  <a:lnTo>
                    <a:pt x="68" y="28"/>
                  </a:lnTo>
                  <a:lnTo>
                    <a:pt x="71" y="28"/>
                  </a:lnTo>
                  <a:lnTo>
                    <a:pt x="74" y="29"/>
                  </a:lnTo>
                  <a:lnTo>
                    <a:pt x="79" y="29"/>
                  </a:lnTo>
                  <a:lnTo>
                    <a:pt x="84" y="28"/>
                  </a:lnTo>
                  <a:lnTo>
                    <a:pt x="85" y="26"/>
                  </a:lnTo>
                  <a:lnTo>
                    <a:pt x="92" y="24"/>
                  </a:lnTo>
                  <a:lnTo>
                    <a:pt x="95" y="24"/>
                  </a:lnTo>
                  <a:lnTo>
                    <a:pt x="109" y="34"/>
                  </a:lnTo>
                  <a:lnTo>
                    <a:pt x="113" y="37"/>
                  </a:lnTo>
                  <a:lnTo>
                    <a:pt x="117" y="47"/>
                  </a:lnTo>
                  <a:lnTo>
                    <a:pt x="122" y="50"/>
                  </a:lnTo>
                  <a:lnTo>
                    <a:pt x="124" y="50"/>
                  </a:lnTo>
                  <a:lnTo>
                    <a:pt x="130" y="53"/>
                  </a:lnTo>
                  <a:lnTo>
                    <a:pt x="132" y="57"/>
                  </a:lnTo>
                  <a:lnTo>
                    <a:pt x="133" y="66"/>
                  </a:lnTo>
                  <a:lnTo>
                    <a:pt x="130" y="68"/>
                  </a:lnTo>
                  <a:lnTo>
                    <a:pt x="129" y="69"/>
                  </a:lnTo>
                  <a:lnTo>
                    <a:pt x="125" y="68"/>
                  </a:lnTo>
                  <a:lnTo>
                    <a:pt x="113" y="68"/>
                  </a:lnTo>
                  <a:lnTo>
                    <a:pt x="100" y="68"/>
                  </a:lnTo>
                  <a:lnTo>
                    <a:pt x="92" y="74"/>
                  </a:lnTo>
                  <a:lnTo>
                    <a:pt x="88" y="76"/>
                  </a:lnTo>
                  <a:lnTo>
                    <a:pt x="88" y="79"/>
                  </a:lnTo>
                  <a:lnTo>
                    <a:pt x="93" y="85"/>
                  </a:lnTo>
                  <a:lnTo>
                    <a:pt x="101" y="90"/>
                  </a:lnTo>
                  <a:lnTo>
                    <a:pt x="105" y="97"/>
                  </a:lnTo>
                  <a:lnTo>
                    <a:pt x="105" y="9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08DD5BA-6916-B079-8F9F-DD57811F22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4455" y="-1936594"/>
              <a:ext cx="176742" cy="123720"/>
            </a:xfrm>
            <a:custGeom>
              <a:avLst/>
              <a:gdLst/>
              <a:ahLst/>
              <a:cxnLst>
                <a:cxn ang="0">
                  <a:pos x="37" y="48"/>
                </a:cxn>
                <a:cxn ang="0">
                  <a:pos x="45" y="49"/>
                </a:cxn>
                <a:cxn ang="0">
                  <a:pos x="51" y="46"/>
                </a:cxn>
                <a:cxn ang="0">
                  <a:pos x="61" y="44"/>
                </a:cxn>
                <a:cxn ang="0">
                  <a:pos x="79" y="57"/>
                </a:cxn>
                <a:cxn ang="0">
                  <a:pos x="88" y="70"/>
                </a:cxn>
                <a:cxn ang="0">
                  <a:pos x="96" y="73"/>
                </a:cxn>
                <a:cxn ang="0">
                  <a:pos x="99" y="86"/>
                </a:cxn>
                <a:cxn ang="0">
                  <a:pos x="99" y="89"/>
                </a:cxn>
                <a:cxn ang="0">
                  <a:pos x="111" y="91"/>
                </a:cxn>
                <a:cxn ang="0">
                  <a:pos x="114" y="86"/>
                </a:cxn>
                <a:cxn ang="0">
                  <a:pos x="123" y="88"/>
                </a:cxn>
                <a:cxn ang="0">
                  <a:pos x="128" y="78"/>
                </a:cxn>
                <a:cxn ang="0">
                  <a:pos x="112" y="64"/>
                </a:cxn>
                <a:cxn ang="0">
                  <a:pos x="107" y="62"/>
                </a:cxn>
                <a:cxn ang="0">
                  <a:pos x="96" y="54"/>
                </a:cxn>
                <a:cxn ang="0">
                  <a:pos x="80" y="43"/>
                </a:cxn>
                <a:cxn ang="0">
                  <a:pos x="61" y="32"/>
                </a:cxn>
                <a:cxn ang="0">
                  <a:pos x="72" y="28"/>
                </a:cxn>
                <a:cxn ang="0">
                  <a:pos x="62" y="20"/>
                </a:cxn>
                <a:cxn ang="0">
                  <a:pos x="43" y="17"/>
                </a:cxn>
                <a:cxn ang="0">
                  <a:pos x="38" y="11"/>
                </a:cxn>
                <a:cxn ang="0">
                  <a:pos x="26" y="1"/>
                </a:cxn>
                <a:cxn ang="0">
                  <a:pos x="14" y="1"/>
                </a:cxn>
                <a:cxn ang="0">
                  <a:pos x="19" y="11"/>
                </a:cxn>
                <a:cxn ang="0">
                  <a:pos x="14" y="14"/>
                </a:cxn>
                <a:cxn ang="0">
                  <a:pos x="10" y="12"/>
                </a:cxn>
                <a:cxn ang="0">
                  <a:pos x="5" y="17"/>
                </a:cxn>
                <a:cxn ang="0">
                  <a:pos x="0" y="20"/>
                </a:cxn>
                <a:cxn ang="0">
                  <a:pos x="2" y="22"/>
                </a:cxn>
                <a:cxn ang="0">
                  <a:pos x="8" y="30"/>
                </a:cxn>
                <a:cxn ang="0">
                  <a:pos x="18" y="32"/>
                </a:cxn>
                <a:cxn ang="0">
                  <a:pos x="19" y="51"/>
                </a:cxn>
                <a:cxn ang="0">
                  <a:pos x="34" y="48"/>
                </a:cxn>
              </a:cxnLst>
              <a:rect l="0" t="0" r="r" b="b"/>
              <a:pathLst>
                <a:path w="130" h="91">
                  <a:moveTo>
                    <a:pt x="34" y="48"/>
                  </a:moveTo>
                  <a:lnTo>
                    <a:pt x="37" y="48"/>
                  </a:lnTo>
                  <a:lnTo>
                    <a:pt x="40" y="49"/>
                  </a:lnTo>
                  <a:lnTo>
                    <a:pt x="45" y="49"/>
                  </a:lnTo>
                  <a:lnTo>
                    <a:pt x="50" y="48"/>
                  </a:lnTo>
                  <a:lnTo>
                    <a:pt x="51" y="46"/>
                  </a:lnTo>
                  <a:lnTo>
                    <a:pt x="58" y="44"/>
                  </a:lnTo>
                  <a:lnTo>
                    <a:pt x="61" y="44"/>
                  </a:lnTo>
                  <a:lnTo>
                    <a:pt x="75" y="54"/>
                  </a:lnTo>
                  <a:lnTo>
                    <a:pt x="79" y="57"/>
                  </a:lnTo>
                  <a:lnTo>
                    <a:pt x="83" y="67"/>
                  </a:lnTo>
                  <a:lnTo>
                    <a:pt x="88" y="70"/>
                  </a:lnTo>
                  <a:lnTo>
                    <a:pt x="90" y="70"/>
                  </a:lnTo>
                  <a:lnTo>
                    <a:pt x="96" y="73"/>
                  </a:lnTo>
                  <a:lnTo>
                    <a:pt x="98" y="77"/>
                  </a:lnTo>
                  <a:lnTo>
                    <a:pt x="99" y="86"/>
                  </a:lnTo>
                  <a:lnTo>
                    <a:pt x="96" y="88"/>
                  </a:lnTo>
                  <a:lnTo>
                    <a:pt x="99" y="89"/>
                  </a:lnTo>
                  <a:lnTo>
                    <a:pt x="107" y="91"/>
                  </a:lnTo>
                  <a:lnTo>
                    <a:pt x="111" y="91"/>
                  </a:lnTo>
                  <a:lnTo>
                    <a:pt x="109" y="88"/>
                  </a:lnTo>
                  <a:lnTo>
                    <a:pt x="114" y="86"/>
                  </a:lnTo>
                  <a:lnTo>
                    <a:pt x="119" y="86"/>
                  </a:lnTo>
                  <a:lnTo>
                    <a:pt x="123" y="88"/>
                  </a:lnTo>
                  <a:lnTo>
                    <a:pt x="130" y="85"/>
                  </a:lnTo>
                  <a:lnTo>
                    <a:pt x="128" y="78"/>
                  </a:lnTo>
                  <a:lnTo>
                    <a:pt x="119" y="67"/>
                  </a:lnTo>
                  <a:lnTo>
                    <a:pt x="112" y="64"/>
                  </a:lnTo>
                  <a:lnTo>
                    <a:pt x="109" y="64"/>
                  </a:lnTo>
                  <a:lnTo>
                    <a:pt x="107" y="62"/>
                  </a:lnTo>
                  <a:lnTo>
                    <a:pt x="104" y="56"/>
                  </a:lnTo>
                  <a:lnTo>
                    <a:pt x="96" y="54"/>
                  </a:lnTo>
                  <a:lnTo>
                    <a:pt x="82" y="44"/>
                  </a:lnTo>
                  <a:lnTo>
                    <a:pt x="80" y="43"/>
                  </a:lnTo>
                  <a:lnTo>
                    <a:pt x="61" y="35"/>
                  </a:lnTo>
                  <a:lnTo>
                    <a:pt x="61" y="32"/>
                  </a:lnTo>
                  <a:lnTo>
                    <a:pt x="69" y="32"/>
                  </a:lnTo>
                  <a:lnTo>
                    <a:pt x="72" y="28"/>
                  </a:lnTo>
                  <a:lnTo>
                    <a:pt x="71" y="27"/>
                  </a:lnTo>
                  <a:lnTo>
                    <a:pt x="62" y="20"/>
                  </a:lnTo>
                  <a:lnTo>
                    <a:pt x="59" y="17"/>
                  </a:lnTo>
                  <a:lnTo>
                    <a:pt x="43" y="17"/>
                  </a:lnTo>
                  <a:lnTo>
                    <a:pt x="38" y="16"/>
                  </a:lnTo>
                  <a:lnTo>
                    <a:pt x="38" y="11"/>
                  </a:lnTo>
                  <a:lnTo>
                    <a:pt x="37" y="9"/>
                  </a:lnTo>
                  <a:lnTo>
                    <a:pt x="26" y="1"/>
                  </a:lnTo>
                  <a:lnTo>
                    <a:pt x="18" y="0"/>
                  </a:lnTo>
                  <a:lnTo>
                    <a:pt x="14" y="1"/>
                  </a:lnTo>
                  <a:lnTo>
                    <a:pt x="18" y="8"/>
                  </a:lnTo>
                  <a:lnTo>
                    <a:pt x="19" y="11"/>
                  </a:lnTo>
                  <a:lnTo>
                    <a:pt x="19" y="14"/>
                  </a:lnTo>
                  <a:lnTo>
                    <a:pt x="14" y="14"/>
                  </a:lnTo>
                  <a:lnTo>
                    <a:pt x="11" y="9"/>
                  </a:lnTo>
                  <a:lnTo>
                    <a:pt x="10" y="12"/>
                  </a:lnTo>
                  <a:lnTo>
                    <a:pt x="3" y="16"/>
                  </a:lnTo>
                  <a:lnTo>
                    <a:pt x="5" y="17"/>
                  </a:lnTo>
                  <a:lnTo>
                    <a:pt x="2" y="19"/>
                  </a:lnTo>
                  <a:lnTo>
                    <a:pt x="0" y="20"/>
                  </a:lnTo>
                  <a:lnTo>
                    <a:pt x="0" y="22"/>
                  </a:lnTo>
                  <a:lnTo>
                    <a:pt x="2" y="22"/>
                  </a:lnTo>
                  <a:lnTo>
                    <a:pt x="5" y="25"/>
                  </a:lnTo>
                  <a:lnTo>
                    <a:pt x="8" y="30"/>
                  </a:lnTo>
                  <a:lnTo>
                    <a:pt x="8" y="30"/>
                  </a:lnTo>
                  <a:lnTo>
                    <a:pt x="18" y="32"/>
                  </a:lnTo>
                  <a:lnTo>
                    <a:pt x="19" y="41"/>
                  </a:lnTo>
                  <a:lnTo>
                    <a:pt x="19" y="51"/>
                  </a:lnTo>
                  <a:lnTo>
                    <a:pt x="21" y="54"/>
                  </a:lnTo>
                  <a:lnTo>
                    <a:pt x="34" y="48"/>
                  </a:lnTo>
                  <a:lnTo>
                    <a:pt x="34" y="4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Freeform 8">
              <a:extLst>
                <a:ext uri="{FF2B5EF4-FFF2-40B4-BE49-F238E27FC236}">
                  <a16:creationId xmlns:a16="http://schemas.microsoft.com/office/drawing/2014/main" id="{9983CC9F-0E6F-2C79-001B-BFA1C786F6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9010" y="-1614380"/>
              <a:ext cx="265114" cy="122360"/>
            </a:xfrm>
            <a:custGeom>
              <a:avLst/>
              <a:gdLst/>
              <a:ahLst/>
              <a:cxnLst>
                <a:cxn ang="0">
                  <a:pos x="176" y="48"/>
                </a:cxn>
                <a:cxn ang="0">
                  <a:pos x="183" y="66"/>
                </a:cxn>
                <a:cxn ang="0">
                  <a:pos x="195" y="90"/>
                </a:cxn>
                <a:cxn ang="0">
                  <a:pos x="170" y="78"/>
                </a:cxn>
                <a:cxn ang="0">
                  <a:pos x="159" y="80"/>
                </a:cxn>
                <a:cxn ang="0">
                  <a:pos x="155" y="80"/>
                </a:cxn>
                <a:cxn ang="0">
                  <a:pos x="151" y="82"/>
                </a:cxn>
                <a:cxn ang="0">
                  <a:pos x="138" y="75"/>
                </a:cxn>
                <a:cxn ang="0">
                  <a:pos x="147" y="72"/>
                </a:cxn>
                <a:cxn ang="0">
                  <a:pos x="152" y="72"/>
                </a:cxn>
                <a:cxn ang="0">
                  <a:pos x="151" y="69"/>
                </a:cxn>
                <a:cxn ang="0">
                  <a:pos x="144" y="67"/>
                </a:cxn>
                <a:cxn ang="0">
                  <a:pos x="139" y="61"/>
                </a:cxn>
                <a:cxn ang="0">
                  <a:pos x="130" y="53"/>
                </a:cxn>
                <a:cxn ang="0">
                  <a:pos x="122" y="50"/>
                </a:cxn>
                <a:cxn ang="0">
                  <a:pos x="78" y="42"/>
                </a:cxn>
                <a:cxn ang="0">
                  <a:pos x="70" y="37"/>
                </a:cxn>
                <a:cxn ang="0">
                  <a:pos x="64" y="38"/>
                </a:cxn>
                <a:cxn ang="0">
                  <a:pos x="51" y="27"/>
                </a:cxn>
                <a:cxn ang="0">
                  <a:pos x="48" y="38"/>
                </a:cxn>
                <a:cxn ang="0">
                  <a:pos x="37" y="30"/>
                </a:cxn>
                <a:cxn ang="0">
                  <a:pos x="29" y="27"/>
                </a:cxn>
                <a:cxn ang="0">
                  <a:pos x="21" y="26"/>
                </a:cxn>
                <a:cxn ang="0">
                  <a:pos x="32" y="26"/>
                </a:cxn>
                <a:cxn ang="0">
                  <a:pos x="46" y="22"/>
                </a:cxn>
                <a:cxn ang="0">
                  <a:pos x="48" y="18"/>
                </a:cxn>
                <a:cxn ang="0">
                  <a:pos x="25" y="21"/>
                </a:cxn>
                <a:cxn ang="0">
                  <a:pos x="13" y="13"/>
                </a:cxn>
                <a:cxn ang="0">
                  <a:pos x="5" y="13"/>
                </a:cxn>
                <a:cxn ang="0">
                  <a:pos x="1" y="6"/>
                </a:cxn>
                <a:cxn ang="0">
                  <a:pos x="14" y="1"/>
                </a:cxn>
                <a:cxn ang="0">
                  <a:pos x="27" y="1"/>
                </a:cxn>
                <a:cxn ang="0">
                  <a:pos x="45" y="5"/>
                </a:cxn>
                <a:cxn ang="0">
                  <a:pos x="53" y="18"/>
                </a:cxn>
                <a:cxn ang="0">
                  <a:pos x="61" y="26"/>
                </a:cxn>
                <a:cxn ang="0">
                  <a:pos x="64" y="24"/>
                </a:cxn>
                <a:cxn ang="0">
                  <a:pos x="75" y="30"/>
                </a:cxn>
                <a:cxn ang="0">
                  <a:pos x="82" y="29"/>
                </a:cxn>
                <a:cxn ang="0">
                  <a:pos x="90" y="19"/>
                </a:cxn>
                <a:cxn ang="0">
                  <a:pos x="102" y="18"/>
                </a:cxn>
                <a:cxn ang="0">
                  <a:pos x="109" y="11"/>
                </a:cxn>
                <a:cxn ang="0">
                  <a:pos x="155" y="21"/>
                </a:cxn>
                <a:cxn ang="0">
                  <a:pos x="165" y="22"/>
                </a:cxn>
              </a:cxnLst>
              <a:rect l="0" t="0" r="r" b="b"/>
              <a:pathLst>
                <a:path w="195" h="90">
                  <a:moveTo>
                    <a:pt x="165" y="22"/>
                  </a:moveTo>
                  <a:lnTo>
                    <a:pt x="176" y="48"/>
                  </a:lnTo>
                  <a:lnTo>
                    <a:pt x="183" y="61"/>
                  </a:lnTo>
                  <a:lnTo>
                    <a:pt x="183" y="66"/>
                  </a:lnTo>
                  <a:lnTo>
                    <a:pt x="186" y="69"/>
                  </a:lnTo>
                  <a:lnTo>
                    <a:pt x="195" y="90"/>
                  </a:lnTo>
                  <a:lnTo>
                    <a:pt x="189" y="88"/>
                  </a:lnTo>
                  <a:lnTo>
                    <a:pt x="170" y="78"/>
                  </a:lnTo>
                  <a:lnTo>
                    <a:pt x="165" y="80"/>
                  </a:lnTo>
                  <a:lnTo>
                    <a:pt x="159" y="80"/>
                  </a:lnTo>
                  <a:lnTo>
                    <a:pt x="157" y="80"/>
                  </a:lnTo>
                  <a:lnTo>
                    <a:pt x="155" y="80"/>
                  </a:lnTo>
                  <a:lnTo>
                    <a:pt x="154" y="82"/>
                  </a:lnTo>
                  <a:lnTo>
                    <a:pt x="151" y="82"/>
                  </a:lnTo>
                  <a:lnTo>
                    <a:pt x="138" y="83"/>
                  </a:lnTo>
                  <a:lnTo>
                    <a:pt x="138" y="75"/>
                  </a:lnTo>
                  <a:lnTo>
                    <a:pt x="141" y="72"/>
                  </a:lnTo>
                  <a:lnTo>
                    <a:pt x="147" y="72"/>
                  </a:lnTo>
                  <a:lnTo>
                    <a:pt x="152" y="74"/>
                  </a:lnTo>
                  <a:lnTo>
                    <a:pt x="152" y="72"/>
                  </a:lnTo>
                  <a:lnTo>
                    <a:pt x="149" y="70"/>
                  </a:lnTo>
                  <a:lnTo>
                    <a:pt x="151" y="69"/>
                  </a:lnTo>
                  <a:lnTo>
                    <a:pt x="144" y="67"/>
                  </a:lnTo>
                  <a:lnTo>
                    <a:pt x="144" y="67"/>
                  </a:lnTo>
                  <a:lnTo>
                    <a:pt x="144" y="64"/>
                  </a:lnTo>
                  <a:lnTo>
                    <a:pt x="139" y="61"/>
                  </a:lnTo>
                  <a:lnTo>
                    <a:pt x="136" y="56"/>
                  </a:lnTo>
                  <a:lnTo>
                    <a:pt x="130" y="53"/>
                  </a:lnTo>
                  <a:lnTo>
                    <a:pt x="126" y="51"/>
                  </a:lnTo>
                  <a:lnTo>
                    <a:pt x="122" y="50"/>
                  </a:lnTo>
                  <a:lnTo>
                    <a:pt x="104" y="45"/>
                  </a:lnTo>
                  <a:lnTo>
                    <a:pt x="78" y="42"/>
                  </a:lnTo>
                  <a:lnTo>
                    <a:pt x="74" y="40"/>
                  </a:lnTo>
                  <a:lnTo>
                    <a:pt x="70" y="37"/>
                  </a:lnTo>
                  <a:lnTo>
                    <a:pt x="64" y="37"/>
                  </a:lnTo>
                  <a:lnTo>
                    <a:pt x="64" y="38"/>
                  </a:lnTo>
                  <a:lnTo>
                    <a:pt x="54" y="34"/>
                  </a:lnTo>
                  <a:lnTo>
                    <a:pt x="51" y="27"/>
                  </a:lnTo>
                  <a:lnTo>
                    <a:pt x="49" y="37"/>
                  </a:lnTo>
                  <a:lnTo>
                    <a:pt x="48" y="38"/>
                  </a:lnTo>
                  <a:lnTo>
                    <a:pt x="41" y="38"/>
                  </a:lnTo>
                  <a:lnTo>
                    <a:pt x="37" y="30"/>
                  </a:lnTo>
                  <a:lnTo>
                    <a:pt x="35" y="30"/>
                  </a:lnTo>
                  <a:lnTo>
                    <a:pt x="29" y="27"/>
                  </a:lnTo>
                  <a:lnTo>
                    <a:pt x="22" y="27"/>
                  </a:lnTo>
                  <a:lnTo>
                    <a:pt x="21" y="26"/>
                  </a:lnTo>
                  <a:lnTo>
                    <a:pt x="24" y="24"/>
                  </a:lnTo>
                  <a:lnTo>
                    <a:pt x="32" y="26"/>
                  </a:lnTo>
                  <a:lnTo>
                    <a:pt x="40" y="22"/>
                  </a:lnTo>
                  <a:lnTo>
                    <a:pt x="46" y="22"/>
                  </a:lnTo>
                  <a:lnTo>
                    <a:pt x="49" y="22"/>
                  </a:lnTo>
                  <a:lnTo>
                    <a:pt x="48" y="18"/>
                  </a:lnTo>
                  <a:lnTo>
                    <a:pt x="35" y="21"/>
                  </a:lnTo>
                  <a:lnTo>
                    <a:pt x="25" y="21"/>
                  </a:lnTo>
                  <a:lnTo>
                    <a:pt x="21" y="19"/>
                  </a:lnTo>
                  <a:lnTo>
                    <a:pt x="13" y="13"/>
                  </a:lnTo>
                  <a:lnTo>
                    <a:pt x="5" y="11"/>
                  </a:lnTo>
                  <a:lnTo>
                    <a:pt x="5" y="13"/>
                  </a:lnTo>
                  <a:lnTo>
                    <a:pt x="0" y="11"/>
                  </a:lnTo>
                  <a:lnTo>
                    <a:pt x="1" y="6"/>
                  </a:lnTo>
                  <a:lnTo>
                    <a:pt x="11" y="5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27" y="1"/>
                  </a:lnTo>
                  <a:lnTo>
                    <a:pt x="35" y="5"/>
                  </a:lnTo>
                  <a:lnTo>
                    <a:pt x="45" y="5"/>
                  </a:lnTo>
                  <a:lnTo>
                    <a:pt x="49" y="10"/>
                  </a:lnTo>
                  <a:lnTo>
                    <a:pt x="53" y="18"/>
                  </a:lnTo>
                  <a:lnTo>
                    <a:pt x="56" y="22"/>
                  </a:lnTo>
                  <a:lnTo>
                    <a:pt x="61" y="26"/>
                  </a:lnTo>
                  <a:lnTo>
                    <a:pt x="61" y="22"/>
                  </a:lnTo>
                  <a:lnTo>
                    <a:pt x="64" y="24"/>
                  </a:lnTo>
                  <a:lnTo>
                    <a:pt x="69" y="29"/>
                  </a:lnTo>
                  <a:lnTo>
                    <a:pt x="75" y="30"/>
                  </a:lnTo>
                  <a:lnTo>
                    <a:pt x="82" y="30"/>
                  </a:lnTo>
                  <a:lnTo>
                    <a:pt x="82" y="29"/>
                  </a:lnTo>
                  <a:lnTo>
                    <a:pt x="90" y="22"/>
                  </a:lnTo>
                  <a:lnTo>
                    <a:pt x="90" y="19"/>
                  </a:lnTo>
                  <a:lnTo>
                    <a:pt x="99" y="19"/>
                  </a:lnTo>
                  <a:lnTo>
                    <a:pt x="102" y="18"/>
                  </a:lnTo>
                  <a:lnTo>
                    <a:pt x="102" y="14"/>
                  </a:lnTo>
                  <a:lnTo>
                    <a:pt x="109" y="11"/>
                  </a:lnTo>
                  <a:lnTo>
                    <a:pt x="141" y="19"/>
                  </a:lnTo>
                  <a:lnTo>
                    <a:pt x="155" y="21"/>
                  </a:lnTo>
                  <a:lnTo>
                    <a:pt x="162" y="22"/>
                  </a:lnTo>
                  <a:lnTo>
                    <a:pt x="165" y="22"/>
                  </a:lnTo>
                  <a:lnTo>
                    <a:pt x="165" y="2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33E8125F-6131-2D62-0C9C-1D00E3E8886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3336" y="-1584470"/>
              <a:ext cx="261035" cy="11420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26"/>
                </a:cxn>
                <a:cxn ang="0">
                  <a:pos x="18" y="39"/>
                </a:cxn>
                <a:cxn ang="0">
                  <a:pos x="18" y="44"/>
                </a:cxn>
                <a:cxn ang="0">
                  <a:pos x="21" y="47"/>
                </a:cxn>
                <a:cxn ang="0">
                  <a:pos x="30" y="68"/>
                </a:cxn>
                <a:cxn ang="0">
                  <a:pos x="56" y="69"/>
                </a:cxn>
                <a:cxn ang="0">
                  <a:pos x="64" y="66"/>
                </a:cxn>
                <a:cxn ang="0">
                  <a:pos x="56" y="60"/>
                </a:cxn>
                <a:cxn ang="0">
                  <a:pos x="62" y="58"/>
                </a:cxn>
                <a:cxn ang="0">
                  <a:pos x="62" y="56"/>
                </a:cxn>
                <a:cxn ang="0">
                  <a:pos x="69" y="56"/>
                </a:cxn>
                <a:cxn ang="0">
                  <a:pos x="66" y="52"/>
                </a:cxn>
                <a:cxn ang="0">
                  <a:pos x="72" y="53"/>
                </a:cxn>
                <a:cxn ang="0">
                  <a:pos x="75" y="50"/>
                </a:cxn>
                <a:cxn ang="0">
                  <a:pos x="107" y="58"/>
                </a:cxn>
                <a:cxn ang="0">
                  <a:pos x="117" y="66"/>
                </a:cxn>
                <a:cxn ang="0">
                  <a:pos x="123" y="68"/>
                </a:cxn>
                <a:cxn ang="0">
                  <a:pos x="123" y="69"/>
                </a:cxn>
                <a:cxn ang="0">
                  <a:pos x="141" y="77"/>
                </a:cxn>
                <a:cxn ang="0">
                  <a:pos x="178" y="81"/>
                </a:cxn>
                <a:cxn ang="0">
                  <a:pos x="180" y="82"/>
                </a:cxn>
                <a:cxn ang="0">
                  <a:pos x="184" y="84"/>
                </a:cxn>
                <a:cxn ang="0">
                  <a:pos x="189" y="82"/>
                </a:cxn>
                <a:cxn ang="0">
                  <a:pos x="183" y="81"/>
                </a:cxn>
                <a:cxn ang="0">
                  <a:pos x="189" y="81"/>
                </a:cxn>
                <a:cxn ang="0">
                  <a:pos x="192" y="79"/>
                </a:cxn>
                <a:cxn ang="0">
                  <a:pos x="191" y="79"/>
                </a:cxn>
                <a:cxn ang="0">
                  <a:pos x="183" y="77"/>
                </a:cxn>
                <a:cxn ang="0">
                  <a:pos x="173" y="76"/>
                </a:cxn>
                <a:cxn ang="0">
                  <a:pos x="175" y="73"/>
                </a:cxn>
                <a:cxn ang="0">
                  <a:pos x="162" y="71"/>
                </a:cxn>
                <a:cxn ang="0">
                  <a:pos x="160" y="68"/>
                </a:cxn>
                <a:cxn ang="0">
                  <a:pos x="159" y="66"/>
                </a:cxn>
                <a:cxn ang="0">
                  <a:pos x="152" y="68"/>
                </a:cxn>
                <a:cxn ang="0">
                  <a:pos x="149" y="66"/>
                </a:cxn>
                <a:cxn ang="0">
                  <a:pos x="141" y="61"/>
                </a:cxn>
                <a:cxn ang="0">
                  <a:pos x="138" y="56"/>
                </a:cxn>
                <a:cxn ang="0">
                  <a:pos x="136" y="56"/>
                </a:cxn>
                <a:cxn ang="0">
                  <a:pos x="122" y="50"/>
                </a:cxn>
                <a:cxn ang="0">
                  <a:pos x="115" y="45"/>
                </a:cxn>
                <a:cxn ang="0">
                  <a:pos x="117" y="44"/>
                </a:cxn>
                <a:cxn ang="0">
                  <a:pos x="128" y="42"/>
                </a:cxn>
                <a:cxn ang="0">
                  <a:pos x="127" y="40"/>
                </a:cxn>
                <a:cxn ang="0">
                  <a:pos x="122" y="36"/>
                </a:cxn>
                <a:cxn ang="0">
                  <a:pos x="91" y="31"/>
                </a:cxn>
                <a:cxn ang="0">
                  <a:pos x="88" y="26"/>
                </a:cxn>
                <a:cxn ang="0">
                  <a:pos x="82" y="21"/>
                </a:cxn>
                <a:cxn ang="0">
                  <a:pos x="64" y="16"/>
                </a:cxn>
                <a:cxn ang="0">
                  <a:pos x="59" y="13"/>
                </a:cxn>
                <a:cxn ang="0">
                  <a:pos x="26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92" h="84">
                  <a:moveTo>
                    <a:pt x="0" y="0"/>
                  </a:moveTo>
                  <a:lnTo>
                    <a:pt x="11" y="26"/>
                  </a:lnTo>
                  <a:lnTo>
                    <a:pt x="18" y="39"/>
                  </a:lnTo>
                  <a:lnTo>
                    <a:pt x="18" y="44"/>
                  </a:lnTo>
                  <a:lnTo>
                    <a:pt x="21" y="47"/>
                  </a:lnTo>
                  <a:lnTo>
                    <a:pt x="30" y="68"/>
                  </a:lnTo>
                  <a:lnTo>
                    <a:pt x="56" y="69"/>
                  </a:lnTo>
                  <a:lnTo>
                    <a:pt x="64" y="66"/>
                  </a:lnTo>
                  <a:lnTo>
                    <a:pt x="56" y="60"/>
                  </a:lnTo>
                  <a:lnTo>
                    <a:pt x="62" y="58"/>
                  </a:lnTo>
                  <a:lnTo>
                    <a:pt x="62" y="56"/>
                  </a:lnTo>
                  <a:lnTo>
                    <a:pt x="69" y="56"/>
                  </a:lnTo>
                  <a:lnTo>
                    <a:pt x="66" y="52"/>
                  </a:lnTo>
                  <a:lnTo>
                    <a:pt x="72" y="53"/>
                  </a:lnTo>
                  <a:lnTo>
                    <a:pt x="75" y="50"/>
                  </a:lnTo>
                  <a:lnTo>
                    <a:pt x="107" y="58"/>
                  </a:lnTo>
                  <a:lnTo>
                    <a:pt x="117" y="66"/>
                  </a:lnTo>
                  <a:lnTo>
                    <a:pt x="123" y="68"/>
                  </a:lnTo>
                  <a:lnTo>
                    <a:pt x="123" y="69"/>
                  </a:lnTo>
                  <a:lnTo>
                    <a:pt x="141" y="77"/>
                  </a:lnTo>
                  <a:lnTo>
                    <a:pt x="178" y="81"/>
                  </a:lnTo>
                  <a:lnTo>
                    <a:pt x="180" y="82"/>
                  </a:lnTo>
                  <a:lnTo>
                    <a:pt x="184" y="84"/>
                  </a:lnTo>
                  <a:lnTo>
                    <a:pt x="189" y="82"/>
                  </a:lnTo>
                  <a:lnTo>
                    <a:pt x="183" y="81"/>
                  </a:lnTo>
                  <a:lnTo>
                    <a:pt x="189" y="81"/>
                  </a:lnTo>
                  <a:lnTo>
                    <a:pt x="192" y="79"/>
                  </a:lnTo>
                  <a:lnTo>
                    <a:pt x="191" y="79"/>
                  </a:lnTo>
                  <a:lnTo>
                    <a:pt x="183" y="77"/>
                  </a:lnTo>
                  <a:lnTo>
                    <a:pt x="173" y="76"/>
                  </a:lnTo>
                  <a:lnTo>
                    <a:pt x="175" y="73"/>
                  </a:lnTo>
                  <a:lnTo>
                    <a:pt x="162" y="71"/>
                  </a:lnTo>
                  <a:lnTo>
                    <a:pt x="160" y="68"/>
                  </a:lnTo>
                  <a:lnTo>
                    <a:pt x="159" y="66"/>
                  </a:lnTo>
                  <a:lnTo>
                    <a:pt x="152" y="68"/>
                  </a:lnTo>
                  <a:lnTo>
                    <a:pt x="149" y="66"/>
                  </a:lnTo>
                  <a:lnTo>
                    <a:pt x="141" y="61"/>
                  </a:lnTo>
                  <a:lnTo>
                    <a:pt x="138" y="56"/>
                  </a:lnTo>
                  <a:lnTo>
                    <a:pt x="136" y="56"/>
                  </a:lnTo>
                  <a:lnTo>
                    <a:pt x="122" y="50"/>
                  </a:lnTo>
                  <a:lnTo>
                    <a:pt x="115" y="45"/>
                  </a:lnTo>
                  <a:lnTo>
                    <a:pt x="117" y="44"/>
                  </a:lnTo>
                  <a:lnTo>
                    <a:pt x="128" y="42"/>
                  </a:lnTo>
                  <a:lnTo>
                    <a:pt x="127" y="40"/>
                  </a:lnTo>
                  <a:lnTo>
                    <a:pt x="122" y="36"/>
                  </a:lnTo>
                  <a:lnTo>
                    <a:pt x="91" y="31"/>
                  </a:lnTo>
                  <a:lnTo>
                    <a:pt x="88" y="26"/>
                  </a:lnTo>
                  <a:lnTo>
                    <a:pt x="82" y="21"/>
                  </a:lnTo>
                  <a:lnTo>
                    <a:pt x="64" y="16"/>
                  </a:lnTo>
                  <a:lnTo>
                    <a:pt x="59" y="13"/>
                  </a:lnTo>
                  <a:lnTo>
                    <a:pt x="26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" name="Freeform 10">
              <a:extLst>
                <a:ext uri="{FF2B5EF4-FFF2-40B4-BE49-F238E27FC236}">
                  <a16:creationId xmlns:a16="http://schemas.microsoft.com/office/drawing/2014/main" id="{70676BBC-3B58-0123-576D-9EE492A71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557" y="-1710908"/>
              <a:ext cx="108765" cy="74776"/>
            </a:xfrm>
            <a:custGeom>
              <a:avLst/>
              <a:gdLst/>
              <a:ahLst/>
              <a:cxnLst>
                <a:cxn ang="0">
                  <a:pos x="33" y="5"/>
                </a:cxn>
                <a:cxn ang="0">
                  <a:pos x="37" y="5"/>
                </a:cxn>
                <a:cxn ang="0">
                  <a:pos x="48" y="12"/>
                </a:cxn>
                <a:cxn ang="0">
                  <a:pos x="57" y="18"/>
                </a:cxn>
                <a:cxn ang="0">
                  <a:pos x="62" y="36"/>
                </a:cxn>
                <a:cxn ang="0">
                  <a:pos x="65" y="39"/>
                </a:cxn>
                <a:cxn ang="0">
                  <a:pos x="70" y="42"/>
                </a:cxn>
                <a:cxn ang="0">
                  <a:pos x="80" y="50"/>
                </a:cxn>
                <a:cxn ang="0">
                  <a:pos x="78" y="55"/>
                </a:cxn>
                <a:cxn ang="0">
                  <a:pos x="72" y="52"/>
                </a:cxn>
                <a:cxn ang="0">
                  <a:pos x="69" y="55"/>
                </a:cxn>
                <a:cxn ang="0">
                  <a:pos x="46" y="47"/>
                </a:cxn>
                <a:cxn ang="0">
                  <a:pos x="30" y="39"/>
                </a:cxn>
                <a:cxn ang="0">
                  <a:pos x="27" y="34"/>
                </a:cxn>
                <a:cxn ang="0">
                  <a:pos x="17" y="28"/>
                </a:cxn>
                <a:cxn ang="0">
                  <a:pos x="14" y="24"/>
                </a:cxn>
                <a:cxn ang="0">
                  <a:pos x="12" y="20"/>
                </a:cxn>
                <a:cxn ang="0">
                  <a:pos x="9" y="16"/>
                </a:cxn>
                <a:cxn ang="0">
                  <a:pos x="1" y="4"/>
                </a:cxn>
                <a:cxn ang="0">
                  <a:pos x="0" y="0"/>
                </a:cxn>
                <a:cxn ang="0">
                  <a:pos x="14" y="4"/>
                </a:cxn>
                <a:cxn ang="0">
                  <a:pos x="17" y="5"/>
                </a:cxn>
                <a:cxn ang="0">
                  <a:pos x="19" y="12"/>
                </a:cxn>
                <a:cxn ang="0">
                  <a:pos x="25" y="8"/>
                </a:cxn>
                <a:cxn ang="0">
                  <a:pos x="32" y="8"/>
                </a:cxn>
                <a:cxn ang="0">
                  <a:pos x="33" y="5"/>
                </a:cxn>
                <a:cxn ang="0">
                  <a:pos x="33" y="5"/>
                </a:cxn>
              </a:cxnLst>
              <a:rect l="0" t="0" r="r" b="b"/>
              <a:pathLst>
                <a:path w="80" h="55">
                  <a:moveTo>
                    <a:pt x="33" y="5"/>
                  </a:moveTo>
                  <a:lnTo>
                    <a:pt x="37" y="5"/>
                  </a:lnTo>
                  <a:lnTo>
                    <a:pt x="48" y="12"/>
                  </a:lnTo>
                  <a:lnTo>
                    <a:pt x="57" y="18"/>
                  </a:lnTo>
                  <a:lnTo>
                    <a:pt x="62" y="36"/>
                  </a:lnTo>
                  <a:lnTo>
                    <a:pt x="65" y="39"/>
                  </a:lnTo>
                  <a:lnTo>
                    <a:pt x="70" y="42"/>
                  </a:lnTo>
                  <a:lnTo>
                    <a:pt x="80" y="50"/>
                  </a:lnTo>
                  <a:lnTo>
                    <a:pt x="78" y="55"/>
                  </a:lnTo>
                  <a:lnTo>
                    <a:pt x="72" y="52"/>
                  </a:lnTo>
                  <a:lnTo>
                    <a:pt x="69" y="55"/>
                  </a:lnTo>
                  <a:lnTo>
                    <a:pt x="46" y="47"/>
                  </a:lnTo>
                  <a:lnTo>
                    <a:pt x="30" y="39"/>
                  </a:lnTo>
                  <a:lnTo>
                    <a:pt x="27" y="34"/>
                  </a:lnTo>
                  <a:lnTo>
                    <a:pt x="17" y="28"/>
                  </a:lnTo>
                  <a:lnTo>
                    <a:pt x="14" y="24"/>
                  </a:lnTo>
                  <a:lnTo>
                    <a:pt x="12" y="20"/>
                  </a:lnTo>
                  <a:lnTo>
                    <a:pt x="9" y="16"/>
                  </a:lnTo>
                  <a:lnTo>
                    <a:pt x="1" y="4"/>
                  </a:lnTo>
                  <a:lnTo>
                    <a:pt x="0" y="0"/>
                  </a:lnTo>
                  <a:lnTo>
                    <a:pt x="14" y="4"/>
                  </a:lnTo>
                  <a:lnTo>
                    <a:pt x="17" y="5"/>
                  </a:lnTo>
                  <a:lnTo>
                    <a:pt x="19" y="12"/>
                  </a:lnTo>
                  <a:lnTo>
                    <a:pt x="25" y="8"/>
                  </a:lnTo>
                  <a:lnTo>
                    <a:pt x="32" y="8"/>
                  </a:lnTo>
                  <a:lnTo>
                    <a:pt x="33" y="5"/>
                  </a:lnTo>
                  <a:lnTo>
                    <a:pt x="33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" name="Freeform 11">
              <a:extLst>
                <a:ext uri="{FF2B5EF4-FFF2-40B4-BE49-F238E27FC236}">
                  <a16:creationId xmlns:a16="http://schemas.microsoft.com/office/drawing/2014/main" id="{8FA31078-E73F-97CC-9BF2-A5C7EF73C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61805" y="-1714987"/>
              <a:ext cx="193057" cy="85653"/>
            </a:xfrm>
            <a:custGeom>
              <a:avLst/>
              <a:gdLst/>
              <a:ahLst/>
              <a:cxnLst>
                <a:cxn ang="0">
                  <a:pos x="73" y="31"/>
                </a:cxn>
                <a:cxn ang="0">
                  <a:pos x="73" y="24"/>
                </a:cxn>
                <a:cxn ang="0">
                  <a:pos x="80" y="26"/>
                </a:cxn>
                <a:cxn ang="0">
                  <a:pos x="83" y="24"/>
                </a:cxn>
                <a:cxn ang="0">
                  <a:pos x="83" y="19"/>
                </a:cxn>
                <a:cxn ang="0">
                  <a:pos x="81" y="16"/>
                </a:cxn>
                <a:cxn ang="0">
                  <a:pos x="96" y="0"/>
                </a:cxn>
                <a:cxn ang="0">
                  <a:pos x="101" y="0"/>
                </a:cxn>
                <a:cxn ang="0">
                  <a:pos x="105" y="3"/>
                </a:cxn>
                <a:cxn ang="0">
                  <a:pos x="113" y="11"/>
                </a:cxn>
                <a:cxn ang="0">
                  <a:pos x="121" y="13"/>
                </a:cxn>
                <a:cxn ang="0">
                  <a:pos x="139" y="16"/>
                </a:cxn>
                <a:cxn ang="0">
                  <a:pos x="134" y="21"/>
                </a:cxn>
                <a:cxn ang="0">
                  <a:pos x="128" y="24"/>
                </a:cxn>
                <a:cxn ang="0">
                  <a:pos x="126" y="29"/>
                </a:cxn>
                <a:cxn ang="0">
                  <a:pos x="120" y="29"/>
                </a:cxn>
                <a:cxn ang="0">
                  <a:pos x="91" y="27"/>
                </a:cxn>
                <a:cxn ang="0">
                  <a:pos x="83" y="43"/>
                </a:cxn>
                <a:cxn ang="0">
                  <a:pos x="80" y="55"/>
                </a:cxn>
                <a:cxn ang="0">
                  <a:pos x="64" y="59"/>
                </a:cxn>
                <a:cxn ang="0">
                  <a:pos x="53" y="56"/>
                </a:cxn>
                <a:cxn ang="0">
                  <a:pos x="36" y="61"/>
                </a:cxn>
                <a:cxn ang="0">
                  <a:pos x="25" y="61"/>
                </a:cxn>
                <a:cxn ang="0">
                  <a:pos x="14" y="61"/>
                </a:cxn>
                <a:cxn ang="0">
                  <a:pos x="1" y="53"/>
                </a:cxn>
                <a:cxn ang="0">
                  <a:pos x="1" y="50"/>
                </a:cxn>
                <a:cxn ang="0">
                  <a:pos x="9" y="53"/>
                </a:cxn>
                <a:cxn ang="0">
                  <a:pos x="25" y="55"/>
                </a:cxn>
                <a:cxn ang="0">
                  <a:pos x="25" y="48"/>
                </a:cxn>
                <a:cxn ang="0">
                  <a:pos x="28" y="45"/>
                </a:cxn>
                <a:cxn ang="0">
                  <a:pos x="48" y="40"/>
                </a:cxn>
                <a:cxn ang="0">
                  <a:pos x="61" y="24"/>
                </a:cxn>
              </a:cxnLst>
              <a:rect l="0" t="0" r="r" b="b"/>
              <a:pathLst>
                <a:path w="142" h="63">
                  <a:moveTo>
                    <a:pt x="61" y="24"/>
                  </a:moveTo>
                  <a:lnTo>
                    <a:pt x="73" y="31"/>
                  </a:lnTo>
                  <a:lnTo>
                    <a:pt x="75" y="29"/>
                  </a:lnTo>
                  <a:lnTo>
                    <a:pt x="73" y="24"/>
                  </a:lnTo>
                  <a:lnTo>
                    <a:pt x="75" y="23"/>
                  </a:lnTo>
                  <a:lnTo>
                    <a:pt x="80" y="26"/>
                  </a:lnTo>
                  <a:lnTo>
                    <a:pt x="83" y="27"/>
                  </a:lnTo>
                  <a:lnTo>
                    <a:pt x="83" y="24"/>
                  </a:lnTo>
                  <a:lnTo>
                    <a:pt x="80" y="21"/>
                  </a:lnTo>
                  <a:lnTo>
                    <a:pt x="83" y="19"/>
                  </a:lnTo>
                  <a:lnTo>
                    <a:pt x="80" y="18"/>
                  </a:lnTo>
                  <a:lnTo>
                    <a:pt x="81" y="16"/>
                  </a:lnTo>
                  <a:lnTo>
                    <a:pt x="86" y="16"/>
                  </a:lnTo>
                  <a:lnTo>
                    <a:pt x="96" y="0"/>
                  </a:lnTo>
                  <a:lnTo>
                    <a:pt x="97" y="5"/>
                  </a:lnTo>
                  <a:lnTo>
                    <a:pt x="101" y="0"/>
                  </a:lnTo>
                  <a:lnTo>
                    <a:pt x="102" y="0"/>
                  </a:lnTo>
                  <a:lnTo>
                    <a:pt x="105" y="3"/>
                  </a:lnTo>
                  <a:lnTo>
                    <a:pt x="112" y="7"/>
                  </a:lnTo>
                  <a:lnTo>
                    <a:pt x="113" y="11"/>
                  </a:lnTo>
                  <a:lnTo>
                    <a:pt x="120" y="11"/>
                  </a:lnTo>
                  <a:lnTo>
                    <a:pt x="121" y="13"/>
                  </a:lnTo>
                  <a:lnTo>
                    <a:pt x="125" y="13"/>
                  </a:lnTo>
                  <a:lnTo>
                    <a:pt x="139" y="16"/>
                  </a:lnTo>
                  <a:lnTo>
                    <a:pt x="142" y="18"/>
                  </a:lnTo>
                  <a:lnTo>
                    <a:pt x="134" y="21"/>
                  </a:lnTo>
                  <a:lnTo>
                    <a:pt x="126" y="21"/>
                  </a:lnTo>
                  <a:lnTo>
                    <a:pt x="128" y="24"/>
                  </a:lnTo>
                  <a:lnTo>
                    <a:pt x="134" y="27"/>
                  </a:lnTo>
                  <a:lnTo>
                    <a:pt x="126" y="29"/>
                  </a:lnTo>
                  <a:lnTo>
                    <a:pt x="120" y="27"/>
                  </a:lnTo>
                  <a:lnTo>
                    <a:pt x="120" y="29"/>
                  </a:lnTo>
                  <a:lnTo>
                    <a:pt x="110" y="27"/>
                  </a:lnTo>
                  <a:lnTo>
                    <a:pt x="91" y="27"/>
                  </a:lnTo>
                  <a:lnTo>
                    <a:pt x="89" y="39"/>
                  </a:lnTo>
                  <a:lnTo>
                    <a:pt x="83" y="43"/>
                  </a:lnTo>
                  <a:lnTo>
                    <a:pt x="81" y="51"/>
                  </a:lnTo>
                  <a:lnTo>
                    <a:pt x="80" y="55"/>
                  </a:lnTo>
                  <a:lnTo>
                    <a:pt x="75" y="58"/>
                  </a:lnTo>
                  <a:lnTo>
                    <a:pt x="64" y="59"/>
                  </a:lnTo>
                  <a:lnTo>
                    <a:pt x="56" y="58"/>
                  </a:lnTo>
                  <a:lnTo>
                    <a:pt x="53" y="56"/>
                  </a:lnTo>
                  <a:lnTo>
                    <a:pt x="45" y="56"/>
                  </a:lnTo>
                  <a:lnTo>
                    <a:pt x="36" y="61"/>
                  </a:lnTo>
                  <a:lnTo>
                    <a:pt x="28" y="63"/>
                  </a:lnTo>
                  <a:lnTo>
                    <a:pt x="25" y="61"/>
                  </a:lnTo>
                  <a:lnTo>
                    <a:pt x="19" y="63"/>
                  </a:lnTo>
                  <a:lnTo>
                    <a:pt x="14" y="61"/>
                  </a:lnTo>
                  <a:lnTo>
                    <a:pt x="11" y="61"/>
                  </a:lnTo>
                  <a:lnTo>
                    <a:pt x="1" y="53"/>
                  </a:lnTo>
                  <a:lnTo>
                    <a:pt x="0" y="51"/>
                  </a:lnTo>
                  <a:lnTo>
                    <a:pt x="1" y="50"/>
                  </a:lnTo>
                  <a:lnTo>
                    <a:pt x="4" y="53"/>
                  </a:lnTo>
                  <a:lnTo>
                    <a:pt x="9" y="53"/>
                  </a:lnTo>
                  <a:lnTo>
                    <a:pt x="14" y="53"/>
                  </a:lnTo>
                  <a:lnTo>
                    <a:pt x="25" y="55"/>
                  </a:lnTo>
                  <a:lnTo>
                    <a:pt x="27" y="50"/>
                  </a:lnTo>
                  <a:lnTo>
                    <a:pt x="25" y="48"/>
                  </a:lnTo>
                  <a:lnTo>
                    <a:pt x="28" y="48"/>
                  </a:lnTo>
                  <a:lnTo>
                    <a:pt x="28" y="45"/>
                  </a:lnTo>
                  <a:lnTo>
                    <a:pt x="30" y="43"/>
                  </a:lnTo>
                  <a:lnTo>
                    <a:pt x="48" y="40"/>
                  </a:lnTo>
                  <a:lnTo>
                    <a:pt x="59" y="29"/>
                  </a:lnTo>
                  <a:lnTo>
                    <a:pt x="61" y="24"/>
                  </a:lnTo>
                  <a:lnTo>
                    <a:pt x="61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" name="Freeform 12">
              <a:extLst>
                <a:ext uri="{FF2B5EF4-FFF2-40B4-BE49-F238E27FC236}">
                  <a16:creationId xmlns:a16="http://schemas.microsoft.com/office/drawing/2014/main" id="{A6652B64-1E33-7841-0949-8774CE78E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2289" y="-1678279"/>
              <a:ext cx="216170" cy="118282"/>
            </a:xfrm>
            <a:custGeom>
              <a:avLst/>
              <a:gdLst/>
              <a:ahLst/>
              <a:cxnLst>
                <a:cxn ang="0">
                  <a:pos x="124" y="4"/>
                </a:cxn>
                <a:cxn ang="0">
                  <a:pos x="132" y="7"/>
                </a:cxn>
                <a:cxn ang="0">
                  <a:pos x="130" y="13"/>
                </a:cxn>
                <a:cxn ang="0">
                  <a:pos x="140" y="24"/>
                </a:cxn>
                <a:cxn ang="0">
                  <a:pos x="151" y="36"/>
                </a:cxn>
                <a:cxn ang="0">
                  <a:pos x="143" y="34"/>
                </a:cxn>
                <a:cxn ang="0">
                  <a:pos x="141" y="37"/>
                </a:cxn>
                <a:cxn ang="0">
                  <a:pos x="141" y="48"/>
                </a:cxn>
                <a:cxn ang="0">
                  <a:pos x="133" y="57"/>
                </a:cxn>
                <a:cxn ang="0">
                  <a:pos x="128" y="63"/>
                </a:cxn>
                <a:cxn ang="0">
                  <a:pos x="133" y="68"/>
                </a:cxn>
                <a:cxn ang="0">
                  <a:pos x="130" y="71"/>
                </a:cxn>
                <a:cxn ang="0">
                  <a:pos x="111" y="87"/>
                </a:cxn>
                <a:cxn ang="0">
                  <a:pos x="104" y="81"/>
                </a:cxn>
                <a:cxn ang="0">
                  <a:pos x="100" y="79"/>
                </a:cxn>
                <a:cxn ang="0">
                  <a:pos x="88" y="77"/>
                </a:cxn>
                <a:cxn ang="0">
                  <a:pos x="79" y="76"/>
                </a:cxn>
                <a:cxn ang="0">
                  <a:pos x="72" y="79"/>
                </a:cxn>
                <a:cxn ang="0">
                  <a:pos x="61" y="81"/>
                </a:cxn>
                <a:cxn ang="0">
                  <a:pos x="55" y="74"/>
                </a:cxn>
                <a:cxn ang="0">
                  <a:pos x="48" y="76"/>
                </a:cxn>
                <a:cxn ang="0">
                  <a:pos x="37" y="74"/>
                </a:cxn>
                <a:cxn ang="0">
                  <a:pos x="26" y="63"/>
                </a:cxn>
                <a:cxn ang="0">
                  <a:pos x="24" y="57"/>
                </a:cxn>
                <a:cxn ang="0">
                  <a:pos x="10" y="48"/>
                </a:cxn>
                <a:cxn ang="0">
                  <a:pos x="7" y="44"/>
                </a:cxn>
                <a:cxn ang="0">
                  <a:pos x="0" y="34"/>
                </a:cxn>
                <a:cxn ang="0">
                  <a:pos x="7" y="24"/>
                </a:cxn>
                <a:cxn ang="0">
                  <a:pos x="8" y="26"/>
                </a:cxn>
                <a:cxn ang="0">
                  <a:pos x="21" y="34"/>
                </a:cxn>
                <a:cxn ang="0">
                  <a:pos x="32" y="34"/>
                </a:cxn>
                <a:cxn ang="0">
                  <a:pos x="43" y="34"/>
                </a:cxn>
                <a:cxn ang="0">
                  <a:pos x="60" y="29"/>
                </a:cxn>
                <a:cxn ang="0">
                  <a:pos x="71" y="32"/>
                </a:cxn>
                <a:cxn ang="0">
                  <a:pos x="87" y="28"/>
                </a:cxn>
                <a:cxn ang="0">
                  <a:pos x="90" y="16"/>
                </a:cxn>
                <a:cxn ang="0">
                  <a:pos x="98" y="0"/>
                </a:cxn>
                <a:cxn ang="0">
                  <a:pos x="127" y="2"/>
                </a:cxn>
              </a:cxnLst>
              <a:rect l="0" t="0" r="r" b="b"/>
              <a:pathLst>
                <a:path w="159" h="87">
                  <a:moveTo>
                    <a:pt x="127" y="2"/>
                  </a:moveTo>
                  <a:lnTo>
                    <a:pt x="124" y="4"/>
                  </a:lnTo>
                  <a:lnTo>
                    <a:pt x="130" y="5"/>
                  </a:lnTo>
                  <a:lnTo>
                    <a:pt x="132" y="7"/>
                  </a:lnTo>
                  <a:lnTo>
                    <a:pt x="122" y="8"/>
                  </a:lnTo>
                  <a:lnTo>
                    <a:pt x="130" y="13"/>
                  </a:lnTo>
                  <a:lnTo>
                    <a:pt x="140" y="21"/>
                  </a:lnTo>
                  <a:lnTo>
                    <a:pt x="140" y="24"/>
                  </a:lnTo>
                  <a:lnTo>
                    <a:pt x="159" y="36"/>
                  </a:lnTo>
                  <a:lnTo>
                    <a:pt x="151" y="36"/>
                  </a:lnTo>
                  <a:lnTo>
                    <a:pt x="146" y="36"/>
                  </a:lnTo>
                  <a:lnTo>
                    <a:pt x="143" y="34"/>
                  </a:lnTo>
                  <a:lnTo>
                    <a:pt x="145" y="36"/>
                  </a:lnTo>
                  <a:lnTo>
                    <a:pt x="141" y="37"/>
                  </a:lnTo>
                  <a:lnTo>
                    <a:pt x="140" y="40"/>
                  </a:lnTo>
                  <a:lnTo>
                    <a:pt x="141" y="48"/>
                  </a:lnTo>
                  <a:lnTo>
                    <a:pt x="136" y="57"/>
                  </a:lnTo>
                  <a:lnTo>
                    <a:pt x="133" y="57"/>
                  </a:lnTo>
                  <a:lnTo>
                    <a:pt x="127" y="63"/>
                  </a:lnTo>
                  <a:lnTo>
                    <a:pt x="128" y="63"/>
                  </a:lnTo>
                  <a:lnTo>
                    <a:pt x="130" y="66"/>
                  </a:lnTo>
                  <a:lnTo>
                    <a:pt x="133" y="68"/>
                  </a:lnTo>
                  <a:lnTo>
                    <a:pt x="133" y="71"/>
                  </a:lnTo>
                  <a:lnTo>
                    <a:pt x="130" y="71"/>
                  </a:lnTo>
                  <a:lnTo>
                    <a:pt x="128" y="81"/>
                  </a:lnTo>
                  <a:lnTo>
                    <a:pt x="111" y="87"/>
                  </a:lnTo>
                  <a:lnTo>
                    <a:pt x="109" y="87"/>
                  </a:lnTo>
                  <a:lnTo>
                    <a:pt x="104" y="81"/>
                  </a:lnTo>
                  <a:lnTo>
                    <a:pt x="103" y="81"/>
                  </a:lnTo>
                  <a:lnTo>
                    <a:pt x="100" y="79"/>
                  </a:lnTo>
                  <a:lnTo>
                    <a:pt x="92" y="79"/>
                  </a:lnTo>
                  <a:lnTo>
                    <a:pt x="88" y="77"/>
                  </a:lnTo>
                  <a:lnTo>
                    <a:pt x="84" y="77"/>
                  </a:lnTo>
                  <a:lnTo>
                    <a:pt x="79" y="76"/>
                  </a:lnTo>
                  <a:lnTo>
                    <a:pt x="79" y="77"/>
                  </a:lnTo>
                  <a:lnTo>
                    <a:pt x="72" y="79"/>
                  </a:lnTo>
                  <a:lnTo>
                    <a:pt x="71" y="79"/>
                  </a:lnTo>
                  <a:lnTo>
                    <a:pt x="61" y="81"/>
                  </a:lnTo>
                  <a:lnTo>
                    <a:pt x="56" y="73"/>
                  </a:lnTo>
                  <a:lnTo>
                    <a:pt x="55" y="74"/>
                  </a:lnTo>
                  <a:lnTo>
                    <a:pt x="52" y="74"/>
                  </a:lnTo>
                  <a:lnTo>
                    <a:pt x="48" y="76"/>
                  </a:lnTo>
                  <a:lnTo>
                    <a:pt x="42" y="76"/>
                  </a:lnTo>
                  <a:lnTo>
                    <a:pt x="37" y="74"/>
                  </a:lnTo>
                  <a:lnTo>
                    <a:pt x="35" y="74"/>
                  </a:lnTo>
                  <a:lnTo>
                    <a:pt x="26" y="63"/>
                  </a:lnTo>
                  <a:lnTo>
                    <a:pt x="26" y="60"/>
                  </a:lnTo>
                  <a:lnTo>
                    <a:pt x="24" y="57"/>
                  </a:lnTo>
                  <a:lnTo>
                    <a:pt x="18" y="52"/>
                  </a:lnTo>
                  <a:lnTo>
                    <a:pt x="10" y="48"/>
                  </a:lnTo>
                  <a:lnTo>
                    <a:pt x="8" y="47"/>
                  </a:lnTo>
                  <a:lnTo>
                    <a:pt x="7" y="44"/>
                  </a:lnTo>
                  <a:lnTo>
                    <a:pt x="3" y="40"/>
                  </a:lnTo>
                  <a:lnTo>
                    <a:pt x="0" y="34"/>
                  </a:lnTo>
                  <a:lnTo>
                    <a:pt x="2" y="29"/>
                  </a:lnTo>
                  <a:lnTo>
                    <a:pt x="7" y="24"/>
                  </a:lnTo>
                  <a:lnTo>
                    <a:pt x="7" y="24"/>
                  </a:lnTo>
                  <a:lnTo>
                    <a:pt x="8" y="26"/>
                  </a:lnTo>
                  <a:lnTo>
                    <a:pt x="18" y="34"/>
                  </a:lnTo>
                  <a:lnTo>
                    <a:pt x="21" y="34"/>
                  </a:lnTo>
                  <a:lnTo>
                    <a:pt x="26" y="36"/>
                  </a:lnTo>
                  <a:lnTo>
                    <a:pt x="32" y="34"/>
                  </a:lnTo>
                  <a:lnTo>
                    <a:pt x="35" y="36"/>
                  </a:lnTo>
                  <a:lnTo>
                    <a:pt x="43" y="34"/>
                  </a:lnTo>
                  <a:lnTo>
                    <a:pt x="52" y="29"/>
                  </a:lnTo>
                  <a:lnTo>
                    <a:pt x="60" y="29"/>
                  </a:lnTo>
                  <a:lnTo>
                    <a:pt x="63" y="31"/>
                  </a:lnTo>
                  <a:lnTo>
                    <a:pt x="71" y="32"/>
                  </a:lnTo>
                  <a:lnTo>
                    <a:pt x="82" y="31"/>
                  </a:lnTo>
                  <a:lnTo>
                    <a:pt x="87" y="28"/>
                  </a:lnTo>
                  <a:lnTo>
                    <a:pt x="88" y="24"/>
                  </a:lnTo>
                  <a:lnTo>
                    <a:pt x="90" y="16"/>
                  </a:lnTo>
                  <a:lnTo>
                    <a:pt x="96" y="12"/>
                  </a:lnTo>
                  <a:lnTo>
                    <a:pt x="98" y="0"/>
                  </a:lnTo>
                  <a:lnTo>
                    <a:pt x="117" y="0"/>
                  </a:lnTo>
                  <a:lnTo>
                    <a:pt x="127" y="2"/>
                  </a:lnTo>
                  <a:lnTo>
                    <a:pt x="127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" name="Freeform 13">
              <a:extLst>
                <a:ext uri="{FF2B5EF4-FFF2-40B4-BE49-F238E27FC236}">
                  <a16:creationId xmlns:a16="http://schemas.microsoft.com/office/drawing/2014/main" id="{CA55F110-EEE0-81C4-483C-7576B68731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44739" y="-1689155"/>
              <a:ext cx="29910" cy="16315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2" y="12"/>
                </a:cxn>
                <a:cxn ang="0">
                  <a:pos x="14" y="10"/>
                </a:cxn>
                <a:cxn ang="0">
                  <a:pos x="12" y="5"/>
                </a:cxn>
                <a:cxn ang="0">
                  <a:pos x="14" y="4"/>
                </a:cxn>
                <a:cxn ang="0">
                  <a:pos x="19" y="7"/>
                </a:cxn>
                <a:cxn ang="0">
                  <a:pos x="22" y="8"/>
                </a:cxn>
                <a:cxn ang="0">
                  <a:pos x="22" y="5"/>
                </a:cxn>
                <a:cxn ang="0">
                  <a:pos x="19" y="2"/>
                </a:cxn>
                <a:cxn ang="0">
                  <a:pos x="14" y="2"/>
                </a:cxn>
                <a:cxn ang="0">
                  <a:pos x="14" y="0"/>
                </a:cxn>
                <a:cxn ang="0">
                  <a:pos x="8" y="5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22" h="12">
                  <a:moveTo>
                    <a:pt x="0" y="5"/>
                  </a:moveTo>
                  <a:lnTo>
                    <a:pt x="12" y="12"/>
                  </a:lnTo>
                  <a:lnTo>
                    <a:pt x="14" y="10"/>
                  </a:lnTo>
                  <a:lnTo>
                    <a:pt x="12" y="5"/>
                  </a:lnTo>
                  <a:lnTo>
                    <a:pt x="14" y="4"/>
                  </a:lnTo>
                  <a:lnTo>
                    <a:pt x="19" y="7"/>
                  </a:lnTo>
                  <a:lnTo>
                    <a:pt x="22" y="8"/>
                  </a:lnTo>
                  <a:lnTo>
                    <a:pt x="22" y="5"/>
                  </a:lnTo>
                  <a:lnTo>
                    <a:pt x="19" y="2"/>
                  </a:lnTo>
                  <a:lnTo>
                    <a:pt x="14" y="2"/>
                  </a:lnTo>
                  <a:lnTo>
                    <a:pt x="14" y="0"/>
                  </a:lnTo>
                  <a:lnTo>
                    <a:pt x="8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" name="Freeform 14">
              <a:extLst>
                <a:ext uri="{FF2B5EF4-FFF2-40B4-BE49-F238E27FC236}">
                  <a16:creationId xmlns:a16="http://schemas.microsoft.com/office/drawing/2014/main" id="{38A8DF83-B483-7947-EEDC-E19407F46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4097" y="-1762571"/>
              <a:ext cx="4079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3">
                  <a:moveTo>
                    <a:pt x="2" y="0"/>
                  </a:moveTo>
                  <a:lnTo>
                    <a:pt x="3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" name="Freeform 15">
              <a:extLst>
                <a:ext uri="{FF2B5EF4-FFF2-40B4-BE49-F238E27FC236}">
                  <a16:creationId xmlns:a16="http://schemas.microsoft.com/office/drawing/2014/main" id="{E45DBFEE-5790-0C1C-AEB8-94D72571A8A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9804" y="-1946112"/>
              <a:ext cx="191698" cy="209372"/>
            </a:xfrm>
            <a:custGeom>
              <a:avLst/>
              <a:gdLst/>
              <a:ahLst/>
              <a:cxnLst>
                <a:cxn ang="0">
                  <a:pos x="81" y="21"/>
                </a:cxn>
                <a:cxn ang="0">
                  <a:pos x="72" y="27"/>
                </a:cxn>
                <a:cxn ang="0">
                  <a:pos x="64" y="35"/>
                </a:cxn>
                <a:cxn ang="0">
                  <a:pos x="64" y="50"/>
                </a:cxn>
                <a:cxn ang="0">
                  <a:pos x="78" y="59"/>
                </a:cxn>
                <a:cxn ang="0">
                  <a:pos x="102" y="74"/>
                </a:cxn>
                <a:cxn ang="0">
                  <a:pos x="110" y="77"/>
                </a:cxn>
                <a:cxn ang="0">
                  <a:pos x="115" y="80"/>
                </a:cxn>
                <a:cxn ang="0">
                  <a:pos x="129" y="93"/>
                </a:cxn>
                <a:cxn ang="0">
                  <a:pos x="139" y="112"/>
                </a:cxn>
                <a:cxn ang="0">
                  <a:pos x="138" y="114"/>
                </a:cxn>
                <a:cxn ang="0">
                  <a:pos x="139" y="125"/>
                </a:cxn>
                <a:cxn ang="0">
                  <a:pos x="125" y="132"/>
                </a:cxn>
                <a:cxn ang="0">
                  <a:pos x="107" y="135"/>
                </a:cxn>
                <a:cxn ang="0">
                  <a:pos x="104" y="141"/>
                </a:cxn>
                <a:cxn ang="0">
                  <a:pos x="105" y="144"/>
                </a:cxn>
                <a:cxn ang="0">
                  <a:pos x="99" y="144"/>
                </a:cxn>
                <a:cxn ang="0">
                  <a:pos x="94" y="148"/>
                </a:cxn>
                <a:cxn ang="0">
                  <a:pos x="85" y="154"/>
                </a:cxn>
                <a:cxn ang="0">
                  <a:pos x="85" y="152"/>
                </a:cxn>
                <a:cxn ang="0">
                  <a:pos x="80" y="143"/>
                </a:cxn>
                <a:cxn ang="0">
                  <a:pos x="73" y="136"/>
                </a:cxn>
                <a:cxn ang="0">
                  <a:pos x="77" y="133"/>
                </a:cxn>
                <a:cxn ang="0">
                  <a:pos x="83" y="132"/>
                </a:cxn>
                <a:cxn ang="0">
                  <a:pos x="89" y="122"/>
                </a:cxn>
                <a:cxn ang="0">
                  <a:pos x="97" y="120"/>
                </a:cxn>
                <a:cxn ang="0">
                  <a:pos x="109" y="116"/>
                </a:cxn>
                <a:cxn ang="0">
                  <a:pos x="112" y="114"/>
                </a:cxn>
                <a:cxn ang="0">
                  <a:pos x="105" y="98"/>
                </a:cxn>
                <a:cxn ang="0">
                  <a:pos x="102" y="85"/>
                </a:cxn>
                <a:cxn ang="0">
                  <a:pos x="86" y="71"/>
                </a:cxn>
                <a:cxn ang="0">
                  <a:pos x="81" y="69"/>
                </a:cxn>
                <a:cxn ang="0">
                  <a:pos x="70" y="61"/>
                </a:cxn>
                <a:cxn ang="0">
                  <a:pos x="54" y="50"/>
                </a:cxn>
                <a:cxn ang="0">
                  <a:pos x="35" y="39"/>
                </a:cxn>
                <a:cxn ang="0">
                  <a:pos x="46" y="35"/>
                </a:cxn>
                <a:cxn ang="0">
                  <a:pos x="36" y="27"/>
                </a:cxn>
                <a:cxn ang="0">
                  <a:pos x="17" y="24"/>
                </a:cxn>
                <a:cxn ang="0">
                  <a:pos x="12" y="18"/>
                </a:cxn>
                <a:cxn ang="0">
                  <a:pos x="0" y="8"/>
                </a:cxn>
                <a:cxn ang="0">
                  <a:pos x="11" y="7"/>
                </a:cxn>
                <a:cxn ang="0">
                  <a:pos x="17" y="7"/>
                </a:cxn>
                <a:cxn ang="0">
                  <a:pos x="22" y="7"/>
                </a:cxn>
                <a:cxn ang="0">
                  <a:pos x="32" y="5"/>
                </a:cxn>
                <a:cxn ang="0">
                  <a:pos x="54" y="3"/>
                </a:cxn>
                <a:cxn ang="0">
                  <a:pos x="65" y="7"/>
                </a:cxn>
                <a:cxn ang="0">
                  <a:pos x="70" y="15"/>
                </a:cxn>
                <a:cxn ang="0">
                  <a:pos x="88" y="18"/>
                </a:cxn>
              </a:cxnLst>
              <a:rect l="0" t="0" r="r" b="b"/>
              <a:pathLst>
                <a:path w="141" h="154">
                  <a:moveTo>
                    <a:pt x="88" y="18"/>
                  </a:moveTo>
                  <a:lnTo>
                    <a:pt x="81" y="21"/>
                  </a:lnTo>
                  <a:lnTo>
                    <a:pt x="81" y="23"/>
                  </a:lnTo>
                  <a:lnTo>
                    <a:pt x="72" y="27"/>
                  </a:lnTo>
                  <a:lnTo>
                    <a:pt x="72" y="31"/>
                  </a:lnTo>
                  <a:lnTo>
                    <a:pt x="64" y="35"/>
                  </a:lnTo>
                  <a:lnTo>
                    <a:pt x="62" y="45"/>
                  </a:lnTo>
                  <a:lnTo>
                    <a:pt x="64" y="50"/>
                  </a:lnTo>
                  <a:lnTo>
                    <a:pt x="75" y="55"/>
                  </a:lnTo>
                  <a:lnTo>
                    <a:pt x="78" y="59"/>
                  </a:lnTo>
                  <a:lnTo>
                    <a:pt x="89" y="66"/>
                  </a:lnTo>
                  <a:lnTo>
                    <a:pt x="102" y="74"/>
                  </a:lnTo>
                  <a:lnTo>
                    <a:pt x="107" y="74"/>
                  </a:lnTo>
                  <a:lnTo>
                    <a:pt x="110" y="77"/>
                  </a:lnTo>
                  <a:lnTo>
                    <a:pt x="112" y="76"/>
                  </a:lnTo>
                  <a:lnTo>
                    <a:pt x="115" y="80"/>
                  </a:lnTo>
                  <a:lnTo>
                    <a:pt x="123" y="84"/>
                  </a:lnTo>
                  <a:lnTo>
                    <a:pt x="129" y="93"/>
                  </a:lnTo>
                  <a:lnTo>
                    <a:pt x="139" y="111"/>
                  </a:lnTo>
                  <a:lnTo>
                    <a:pt x="139" y="112"/>
                  </a:lnTo>
                  <a:lnTo>
                    <a:pt x="138" y="114"/>
                  </a:lnTo>
                  <a:lnTo>
                    <a:pt x="138" y="114"/>
                  </a:lnTo>
                  <a:lnTo>
                    <a:pt x="141" y="122"/>
                  </a:lnTo>
                  <a:lnTo>
                    <a:pt x="139" y="125"/>
                  </a:lnTo>
                  <a:lnTo>
                    <a:pt x="126" y="130"/>
                  </a:lnTo>
                  <a:lnTo>
                    <a:pt x="125" y="132"/>
                  </a:lnTo>
                  <a:lnTo>
                    <a:pt x="115" y="135"/>
                  </a:lnTo>
                  <a:lnTo>
                    <a:pt x="107" y="135"/>
                  </a:lnTo>
                  <a:lnTo>
                    <a:pt x="107" y="140"/>
                  </a:lnTo>
                  <a:lnTo>
                    <a:pt x="104" y="141"/>
                  </a:lnTo>
                  <a:lnTo>
                    <a:pt x="105" y="143"/>
                  </a:lnTo>
                  <a:lnTo>
                    <a:pt x="105" y="144"/>
                  </a:lnTo>
                  <a:lnTo>
                    <a:pt x="96" y="140"/>
                  </a:lnTo>
                  <a:lnTo>
                    <a:pt x="99" y="144"/>
                  </a:lnTo>
                  <a:lnTo>
                    <a:pt x="101" y="146"/>
                  </a:lnTo>
                  <a:lnTo>
                    <a:pt x="94" y="148"/>
                  </a:lnTo>
                  <a:lnTo>
                    <a:pt x="86" y="154"/>
                  </a:lnTo>
                  <a:lnTo>
                    <a:pt x="85" y="154"/>
                  </a:lnTo>
                  <a:lnTo>
                    <a:pt x="83" y="154"/>
                  </a:lnTo>
                  <a:lnTo>
                    <a:pt x="85" y="152"/>
                  </a:lnTo>
                  <a:lnTo>
                    <a:pt x="80" y="146"/>
                  </a:lnTo>
                  <a:lnTo>
                    <a:pt x="80" y="143"/>
                  </a:lnTo>
                  <a:lnTo>
                    <a:pt x="81" y="140"/>
                  </a:lnTo>
                  <a:lnTo>
                    <a:pt x="73" y="136"/>
                  </a:lnTo>
                  <a:lnTo>
                    <a:pt x="72" y="135"/>
                  </a:lnTo>
                  <a:lnTo>
                    <a:pt x="77" y="133"/>
                  </a:lnTo>
                  <a:lnTo>
                    <a:pt x="78" y="132"/>
                  </a:lnTo>
                  <a:lnTo>
                    <a:pt x="83" y="132"/>
                  </a:lnTo>
                  <a:lnTo>
                    <a:pt x="91" y="128"/>
                  </a:lnTo>
                  <a:lnTo>
                    <a:pt x="89" y="122"/>
                  </a:lnTo>
                  <a:lnTo>
                    <a:pt x="97" y="122"/>
                  </a:lnTo>
                  <a:lnTo>
                    <a:pt x="97" y="120"/>
                  </a:lnTo>
                  <a:lnTo>
                    <a:pt x="104" y="119"/>
                  </a:lnTo>
                  <a:lnTo>
                    <a:pt x="109" y="116"/>
                  </a:lnTo>
                  <a:lnTo>
                    <a:pt x="110" y="116"/>
                  </a:lnTo>
                  <a:lnTo>
                    <a:pt x="112" y="114"/>
                  </a:lnTo>
                  <a:lnTo>
                    <a:pt x="110" y="103"/>
                  </a:lnTo>
                  <a:lnTo>
                    <a:pt x="105" y="98"/>
                  </a:lnTo>
                  <a:lnTo>
                    <a:pt x="104" y="92"/>
                  </a:lnTo>
                  <a:lnTo>
                    <a:pt x="102" y="85"/>
                  </a:lnTo>
                  <a:lnTo>
                    <a:pt x="93" y="74"/>
                  </a:lnTo>
                  <a:lnTo>
                    <a:pt x="86" y="71"/>
                  </a:lnTo>
                  <a:lnTo>
                    <a:pt x="83" y="71"/>
                  </a:lnTo>
                  <a:lnTo>
                    <a:pt x="81" y="69"/>
                  </a:lnTo>
                  <a:lnTo>
                    <a:pt x="78" y="63"/>
                  </a:lnTo>
                  <a:lnTo>
                    <a:pt x="70" y="61"/>
                  </a:lnTo>
                  <a:lnTo>
                    <a:pt x="56" y="51"/>
                  </a:lnTo>
                  <a:lnTo>
                    <a:pt x="54" y="50"/>
                  </a:lnTo>
                  <a:lnTo>
                    <a:pt x="35" y="42"/>
                  </a:lnTo>
                  <a:lnTo>
                    <a:pt x="35" y="39"/>
                  </a:lnTo>
                  <a:lnTo>
                    <a:pt x="43" y="39"/>
                  </a:lnTo>
                  <a:lnTo>
                    <a:pt x="46" y="35"/>
                  </a:lnTo>
                  <a:lnTo>
                    <a:pt x="45" y="34"/>
                  </a:lnTo>
                  <a:lnTo>
                    <a:pt x="36" y="27"/>
                  </a:lnTo>
                  <a:lnTo>
                    <a:pt x="33" y="24"/>
                  </a:lnTo>
                  <a:lnTo>
                    <a:pt x="17" y="24"/>
                  </a:lnTo>
                  <a:lnTo>
                    <a:pt x="12" y="23"/>
                  </a:lnTo>
                  <a:lnTo>
                    <a:pt x="12" y="18"/>
                  </a:lnTo>
                  <a:lnTo>
                    <a:pt x="11" y="16"/>
                  </a:lnTo>
                  <a:lnTo>
                    <a:pt x="0" y="8"/>
                  </a:lnTo>
                  <a:lnTo>
                    <a:pt x="1" y="5"/>
                  </a:lnTo>
                  <a:lnTo>
                    <a:pt x="11" y="7"/>
                  </a:lnTo>
                  <a:lnTo>
                    <a:pt x="16" y="5"/>
                  </a:lnTo>
                  <a:lnTo>
                    <a:pt x="17" y="7"/>
                  </a:lnTo>
                  <a:lnTo>
                    <a:pt x="20" y="5"/>
                  </a:lnTo>
                  <a:lnTo>
                    <a:pt x="22" y="7"/>
                  </a:lnTo>
                  <a:lnTo>
                    <a:pt x="27" y="5"/>
                  </a:lnTo>
                  <a:lnTo>
                    <a:pt x="32" y="5"/>
                  </a:lnTo>
                  <a:lnTo>
                    <a:pt x="41" y="0"/>
                  </a:lnTo>
                  <a:lnTo>
                    <a:pt x="54" y="3"/>
                  </a:lnTo>
                  <a:lnTo>
                    <a:pt x="64" y="5"/>
                  </a:lnTo>
                  <a:lnTo>
                    <a:pt x="65" y="7"/>
                  </a:lnTo>
                  <a:lnTo>
                    <a:pt x="64" y="8"/>
                  </a:lnTo>
                  <a:lnTo>
                    <a:pt x="70" y="15"/>
                  </a:lnTo>
                  <a:lnTo>
                    <a:pt x="78" y="18"/>
                  </a:lnTo>
                  <a:lnTo>
                    <a:pt x="88" y="18"/>
                  </a:lnTo>
                  <a:lnTo>
                    <a:pt x="88" y="1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" name="Freeform 16">
              <a:extLst>
                <a:ext uri="{FF2B5EF4-FFF2-40B4-BE49-F238E27FC236}">
                  <a16:creationId xmlns:a16="http://schemas.microsoft.com/office/drawing/2014/main" id="{F95E0FEE-A8E4-1C8A-055B-D2C4C11F1B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115870" y="-2024966"/>
              <a:ext cx="193057" cy="266473"/>
            </a:xfrm>
            <a:custGeom>
              <a:avLst/>
              <a:gdLst/>
              <a:ahLst/>
              <a:cxnLst>
                <a:cxn ang="0">
                  <a:pos x="129" y="194"/>
                </a:cxn>
                <a:cxn ang="0">
                  <a:pos x="124" y="178"/>
                </a:cxn>
                <a:cxn ang="0">
                  <a:pos x="127" y="177"/>
                </a:cxn>
                <a:cxn ang="0">
                  <a:pos x="116" y="159"/>
                </a:cxn>
                <a:cxn ang="0">
                  <a:pos x="105" y="146"/>
                </a:cxn>
                <a:cxn ang="0">
                  <a:pos x="92" y="129"/>
                </a:cxn>
                <a:cxn ang="0">
                  <a:pos x="84" y="126"/>
                </a:cxn>
                <a:cxn ang="0">
                  <a:pos x="81" y="129"/>
                </a:cxn>
                <a:cxn ang="0">
                  <a:pos x="65" y="138"/>
                </a:cxn>
                <a:cxn ang="0">
                  <a:pos x="58" y="138"/>
                </a:cxn>
                <a:cxn ang="0">
                  <a:pos x="50" y="135"/>
                </a:cxn>
                <a:cxn ang="0">
                  <a:pos x="47" y="135"/>
                </a:cxn>
                <a:cxn ang="0">
                  <a:pos x="41" y="111"/>
                </a:cxn>
                <a:cxn ang="0">
                  <a:pos x="33" y="105"/>
                </a:cxn>
                <a:cxn ang="0">
                  <a:pos x="26" y="101"/>
                </a:cxn>
                <a:cxn ang="0">
                  <a:pos x="29" y="100"/>
                </a:cxn>
                <a:cxn ang="0">
                  <a:pos x="26" y="97"/>
                </a:cxn>
                <a:cxn ang="0">
                  <a:pos x="13" y="90"/>
                </a:cxn>
                <a:cxn ang="0">
                  <a:pos x="2" y="84"/>
                </a:cxn>
                <a:cxn ang="0">
                  <a:pos x="2" y="77"/>
                </a:cxn>
                <a:cxn ang="0">
                  <a:pos x="4" y="73"/>
                </a:cxn>
                <a:cxn ang="0">
                  <a:pos x="7" y="65"/>
                </a:cxn>
                <a:cxn ang="0">
                  <a:pos x="12" y="61"/>
                </a:cxn>
                <a:cxn ang="0">
                  <a:pos x="12" y="50"/>
                </a:cxn>
                <a:cxn ang="0">
                  <a:pos x="21" y="50"/>
                </a:cxn>
                <a:cxn ang="0">
                  <a:pos x="25" y="36"/>
                </a:cxn>
                <a:cxn ang="0">
                  <a:pos x="29" y="24"/>
                </a:cxn>
                <a:cxn ang="0">
                  <a:pos x="37" y="18"/>
                </a:cxn>
                <a:cxn ang="0">
                  <a:pos x="49" y="12"/>
                </a:cxn>
                <a:cxn ang="0">
                  <a:pos x="53" y="7"/>
                </a:cxn>
                <a:cxn ang="0">
                  <a:pos x="57" y="2"/>
                </a:cxn>
                <a:cxn ang="0">
                  <a:pos x="65" y="2"/>
                </a:cxn>
                <a:cxn ang="0">
                  <a:pos x="73" y="8"/>
                </a:cxn>
                <a:cxn ang="0">
                  <a:pos x="82" y="20"/>
                </a:cxn>
                <a:cxn ang="0">
                  <a:pos x="81" y="31"/>
                </a:cxn>
                <a:cxn ang="0">
                  <a:pos x="74" y="44"/>
                </a:cxn>
                <a:cxn ang="0">
                  <a:pos x="74" y="52"/>
                </a:cxn>
                <a:cxn ang="0">
                  <a:pos x="85" y="49"/>
                </a:cxn>
                <a:cxn ang="0">
                  <a:pos x="97" y="57"/>
                </a:cxn>
                <a:cxn ang="0">
                  <a:pos x="105" y="69"/>
                </a:cxn>
                <a:cxn ang="0">
                  <a:pos x="116" y="73"/>
                </a:cxn>
                <a:cxn ang="0">
                  <a:pos x="127" y="76"/>
                </a:cxn>
                <a:cxn ang="0">
                  <a:pos x="134" y="73"/>
                </a:cxn>
                <a:cxn ang="0">
                  <a:pos x="134" y="77"/>
                </a:cxn>
                <a:cxn ang="0">
                  <a:pos x="129" y="82"/>
                </a:cxn>
                <a:cxn ang="0">
                  <a:pos x="124" y="85"/>
                </a:cxn>
                <a:cxn ang="0">
                  <a:pos x="114" y="90"/>
                </a:cxn>
                <a:cxn ang="0">
                  <a:pos x="93" y="97"/>
                </a:cxn>
                <a:cxn ang="0">
                  <a:pos x="93" y="109"/>
                </a:cxn>
                <a:cxn ang="0">
                  <a:pos x="98" y="119"/>
                </a:cxn>
                <a:cxn ang="0">
                  <a:pos x="111" y="132"/>
                </a:cxn>
                <a:cxn ang="0">
                  <a:pos x="116" y="134"/>
                </a:cxn>
                <a:cxn ang="0">
                  <a:pos x="114" y="142"/>
                </a:cxn>
                <a:cxn ang="0">
                  <a:pos x="111" y="148"/>
                </a:cxn>
                <a:cxn ang="0">
                  <a:pos x="126" y="158"/>
                </a:cxn>
                <a:cxn ang="0">
                  <a:pos x="142" y="178"/>
                </a:cxn>
                <a:cxn ang="0">
                  <a:pos x="134" y="190"/>
                </a:cxn>
                <a:cxn ang="0">
                  <a:pos x="132" y="196"/>
                </a:cxn>
              </a:cxnLst>
              <a:rect l="0" t="0" r="r" b="b"/>
              <a:pathLst>
                <a:path w="142" h="196">
                  <a:moveTo>
                    <a:pt x="132" y="196"/>
                  </a:moveTo>
                  <a:lnTo>
                    <a:pt x="129" y="194"/>
                  </a:lnTo>
                  <a:lnTo>
                    <a:pt x="130" y="180"/>
                  </a:lnTo>
                  <a:lnTo>
                    <a:pt x="124" y="178"/>
                  </a:lnTo>
                  <a:lnTo>
                    <a:pt x="124" y="177"/>
                  </a:lnTo>
                  <a:lnTo>
                    <a:pt x="127" y="177"/>
                  </a:lnTo>
                  <a:lnTo>
                    <a:pt x="122" y="167"/>
                  </a:lnTo>
                  <a:lnTo>
                    <a:pt x="116" y="159"/>
                  </a:lnTo>
                  <a:lnTo>
                    <a:pt x="114" y="161"/>
                  </a:lnTo>
                  <a:lnTo>
                    <a:pt x="105" y="146"/>
                  </a:lnTo>
                  <a:lnTo>
                    <a:pt x="98" y="130"/>
                  </a:lnTo>
                  <a:lnTo>
                    <a:pt x="92" y="129"/>
                  </a:lnTo>
                  <a:lnTo>
                    <a:pt x="85" y="126"/>
                  </a:lnTo>
                  <a:lnTo>
                    <a:pt x="84" y="126"/>
                  </a:lnTo>
                  <a:lnTo>
                    <a:pt x="81" y="121"/>
                  </a:lnTo>
                  <a:lnTo>
                    <a:pt x="81" y="129"/>
                  </a:lnTo>
                  <a:lnTo>
                    <a:pt x="74" y="132"/>
                  </a:lnTo>
                  <a:lnTo>
                    <a:pt x="65" y="138"/>
                  </a:lnTo>
                  <a:lnTo>
                    <a:pt x="58" y="137"/>
                  </a:lnTo>
                  <a:lnTo>
                    <a:pt x="58" y="138"/>
                  </a:lnTo>
                  <a:lnTo>
                    <a:pt x="52" y="137"/>
                  </a:lnTo>
                  <a:lnTo>
                    <a:pt x="50" y="135"/>
                  </a:lnTo>
                  <a:lnTo>
                    <a:pt x="50" y="134"/>
                  </a:lnTo>
                  <a:lnTo>
                    <a:pt x="47" y="135"/>
                  </a:lnTo>
                  <a:lnTo>
                    <a:pt x="47" y="124"/>
                  </a:lnTo>
                  <a:lnTo>
                    <a:pt x="41" y="111"/>
                  </a:lnTo>
                  <a:lnTo>
                    <a:pt x="33" y="103"/>
                  </a:lnTo>
                  <a:lnTo>
                    <a:pt x="33" y="105"/>
                  </a:lnTo>
                  <a:lnTo>
                    <a:pt x="29" y="103"/>
                  </a:lnTo>
                  <a:lnTo>
                    <a:pt x="26" y="101"/>
                  </a:lnTo>
                  <a:lnTo>
                    <a:pt x="26" y="100"/>
                  </a:lnTo>
                  <a:lnTo>
                    <a:pt x="29" y="100"/>
                  </a:lnTo>
                  <a:lnTo>
                    <a:pt x="26" y="98"/>
                  </a:lnTo>
                  <a:lnTo>
                    <a:pt x="26" y="97"/>
                  </a:lnTo>
                  <a:lnTo>
                    <a:pt x="15" y="92"/>
                  </a:lnTo>
                  <a:lnTo>
                    <a:pt x="13" y="90"/>
                  </a:lnTo>
                  <a:lnTo>
                    <a:pt x="7" y="89"/>
                  </a:lnTo>
                  <a:lnTo>
                    <a:pt x="2" y="84"/>
                  </a:lnTo>
                  <a:lnTo>
                    <a:pt x="0" y="79"/>
                  </a:lnTo>
                  <a:lnTo>
                    <a:pt x="2" y="77"/>
                  </a:lnTo>
                  <a:lnTo>
                    <a:pt x="5" y="79"/>
                  </a:lnTo>
                  <a:lnTo>
                    <a:pt x="4" y="73"/>
                  </a:lnTo>
                  <a:lnTo>
                    <a:pt x="10" y="69"/>
                  </a:lnTo>
                  <a:lnTo>
                    <a:pt x="7" y="65"/>
                  </a:lnTo>
                  <a:lnTo>
                    <a:pt x="7" y="61"/>
                  </a:lnTo>
                  <a:lnTo>
                    <a:pt x="12" y="61"/>
                  </a:lnTo>
                  <a:lnTo>
                    <a:pt x="8" y="52"/>
                  </a:lnTo>
                  <a:lnTo>
                    <a:pt x="12" y="50"/>
                  </a:lnTo>
                  <a:lnTo>
                    <a:pt x="21" y="50"/>
                  </a:lnTo>
                  <a:lnTo>
                    <a:pt x="21" y="50"/>
                  </a:lnTo>
                  <a:lnTo>
                    <a:pt x="26" y="39"/>
                  </a:lnTo>
                  <a:lnTo>
                    <a:pt x="25" y="36"/>
                  </a:lnTo>
                  <a:lnTo>
                    <a:pt x="31" y="29"/>
                  </a:lnTo>
                  <a:lnTo>
                    <a:pt x="29" y="24"/>
                  </a:lnTo>
                  <a:lnTo>
                    <a:pt x="29" y="21"/>
                  </a:lnTo>
                  <a:lnTo>
                    <a:pt x="37" y="18"/>
                  </a:lnTo>
                  <a:lnTo>
                    <a:pt x="41" y="13"/>
                  </a:lnTo>
                  <a:lnTo>
                    <a:pt x="49" y="12"/>
                  </a:lnTo>
                  <a:lnTo>
                    <a:pt x="53" y="13"/>
                  </a:lnTo>
                  <a:lnTo>
                    <a:pt x="53" y="7"/>
                  </a:lnTo>
                  <a:lnTo>
                    <a:pt x="57" y="5"/>
                  </a:lnTo>
                  <a:lnTo>
                    <a:pt x="57" y="2"/>
                  </a:lnTo>
                  <a:lnTo>
                    <a:pt x="60" y="0"/>
                  </a:lnTo>
                  <a:lnTo>
                    <a:pt x="65" y="2"/>
                  </a:lnTo>
                  <a:lnTo>
                    <a:pt x="68" y="4"/>
                  </a:lnTo>
                  <a:lnTo>
                    <a:pt x="73" y="8"/>
                  </a:lnTo>
                  <a:lnTo>
                    <a:pt x="76" y="10"/>
                  </a:lnTo>
                  <a:lnTo>
                    <a:pt x="82" y="20"/>
                  </a:lnTo>
                  <a:lnTo>
                    <a:pt x="82" y="26"/>
                  </a:lnTo>
                  <a:lnTo>
                    <a:pt x="81" y="31"/>
                  </a:lnTo>
                  <a:lnTo>
                    <a:pt x="74" y="37"/>
                  </a:lnTo>
                  <a:lnTo>
                    <a:pt x="74" y="44"/>
                  </a:lnTo>
                  <a:lnTo>
                    <a:pt x="76" y="49"/>
                  </a:lnTo>
                  <a:lnTo>
                    <a:pt x="74" y="52"/>
                  </a:lnTo>
                  <a:lnTo>
                    <a:pt x="76" y="52"/>
                  </a:lnTo>
                  <a:lnTo>
                    <a:pt x="85" y="49"/>
                  </a:lnTo>
                  <a:lnTo>
                    <a:pt x="92" y="49"/>
                  </a:lnTo>
                  <a:lnTo>
                    <a:pt x="97" y="57"/>
                  </a:lnTo>
                  <a:lnTo>
                    <a:pt x="105" y="60"/>
                  </a:lnTo>
                  <a:lnTo>
                    <a:pt x="105" y="69"/>
                  </a:lnTo>
                  <a:lnTo>
                    <a:pt x="114" y="71"/>
                  </a:lnTo>
                  <a:lnTo>
                    <a:pt x="116" y="73"/>
                  </a:lnTo>
                  <a:lnTo>
                    <a:pt x="122" y="76"/>
                  </a:lnTo>
                  <a:lnTo>
                    <a:pt x="127" y="76"/>
                  </a:lnTo>
                  <a:lnTo>
                    <a:pt x="130" y="73"/>
                  </a:lnTo>
                  <a:lnTo>
                    <a:pt x="134" y="73"/>
                  </a:lnTo>
                  <a:lnTo>
                    <a:pt x="135" y="74"/>
                  </a:lnTo>
                  <a:lnTo>
                    <a:pt x="134" y="77"/>
                  </a:lnTo>
                  <a:lnTo>
                    <a:pt x="127" y="81"/>
                  </a:lnTo>
                  <a:lnTo>
                    <a:pt x="129" y="82"/>
                  </a:lnTo>
                  <a:lnTo>
                    <a:pt x="126" y="84"/>
                  </a:lnTo>
                  <a:lnTo>
                    <a:pt x="124" y="85"/>
                  </a:lnTo>
                  <a:lnTo>
                    <a:pt x="121" y="89"/>
                  </a:lnTo>
                  <a:lnTo>
                    <a:pt x="114" y="90"/>
                  </a:lnTo>
                  <a:lnTo>
                    <a:pt x="106" y="97"/>
                  </a:lnTo>
                  <a:lnTo>
                    <a:pt x="93" y="97"/>
                  </a:lnTo>
                  <a:lnTo>
                    <a:pt x="92" y="105"/>
                  </a:lnTo>
                  <a:lnTo>
                    <a:pt x="93" y="109"/>
                  </a:lnTo>
                  <a:lnTo>
                    <a:pt x="90" y="109"/>
                  </a:lnTo>
                  <a:lnTo>
                    <a:pt x="98" y="119"/>
                  </a:lnTo>
                  <a:lnTo>
                    <a:pt x="108" y="124"/>
                  </a:lnTo>
                  <a:lnTo>
                    <a:pt x="111" y="132"/>
                  </a:lnTo>
                  <a:lnTo>
                    <a:pt x="114" y="132"/>
                  </a:lnTo>
                  <a:lnTo>
                    <a:pt x="116" y="134"/>
                  </a:lnTo>
                  <a:lnTo>
                    <a:pt x="114" y="138"/>
                  </a:lnTo>
                  <a:lnTo>
                    <a:pt x="114" y="142"/>
                  </a:lnTo>
                  <a:lnTo>
                    <a:pt x="111" y="145"/>
                  </a:lnTo>
                  <a:lnTo>
                    <a:pt x="111" y="148"/>
                  </a:lnTo>
                  <a:lnTo>
                    <a:pt x="114" y="151"/>
                  </a:lnTo>
                  <a:lnTo>
                    <a:pt x="126" y="158"/>
                  </a:lnTo>
                  <a:lnTo>
                    <a:pt x="130" y="166"/>
                  </a:lnTo>
                  <a:lnTo>
                    <a:pt x="142" y="178"/>
                  </a:lnTo>
                  <a:lnTo>
                    <a:pt x="138" y="185"/>
                  </a:lnTo>
                  <a:lnTo>
                    <a:pt x="134" y="190"/>
                  </a:lnTo>
                  <a:lnTo>
                    <a:pt x="132" y="196"/>
                  </a:lnTo>
                  <a:lnTo>
                    <a:pt x="132" y="19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" name="Freeform 17">
              <a:extLst>
                <a:ext uri="{FF2B5EF4-FFF2-40B4-BE49-F238E27FC236}">
                  <a16:creationId xmlns:a16="http://schemas.microsoft.com/office/drawing/2014/main" id="{ED7F7F38-DBED-89BD-E34D-927CB9557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57872" y="-1821033"/>
              <a:ext cx="114203" cy="58461"/>
            </a:xfrm>
            <a:custGeom>
              <a:avLst/>
              <a:gdLst/>
              <a:ahLst/>
              <a:cxnLst>
                <a:cxn ang="0">
                  <a:pos x="76" y="0"/>
                </a:cxn>
                <a:cxn ang="0">
                  <a:pos x="77" y="6"/>
                </a:cxn>
                <a:cxn ang="0">
                  <a:pos x="82" y="11"/>
                </a:cxn>
                <a:cxn ang="0">
                  <a:pos x="84" y="22"/>
                </a:cxn>
                <a:cxn ang="0">
                  <a:pos x="82" y="24"/>
                </a:cxn>
                <a:cxn ang="0">
                  <a:pos x="81" y="24"/>
                </a:cxn>
                <a:cxn ang="0">
                  <a:pos x="76" y="27"/>
                </a:cxn>
                <a:cxn ang="0">
                  <a:pos x="69" y="28"/>
                </a:cxn>
                <a:cxn ang="0">
                  <a:pos x="69" y="30"/>
                </a:cxn>
                <a:cxn ang="0">
                  <a:pos x="61" y="30"/>
                </a:cxn>
                <a:cxn ang="0">
                  <a:pos x="63" y="36"/>
                </a:cxn>
                <a:cxn ang="0">
                  <a:pos x="55" y="40"/>
                </a:cxn>
                <a:cxn ang="0">
                  <a:pos x="50" y="40"/>
                </a:cxn>
                <a:cxn ang="0">
                  <a:pos x="49" y="41"/>
                </a:cxn>
                <a:cxn ang="0">
                  <a:pos x="44" y="43"/>
                </a:cxn>
                <a:cxn ang="0">
                  <a:pos x="39" y="41"/>
                </a:cxn>
                <a:cxn ang="0">
                  <a:pos x="29" y="41"/>
                </a:cxn>
                <a:cxn ang="0">
                  <a:pos x="28" y="36"/>
                </a:cxn>
                <a:cxn ang="0">
                  <a:pos x="26" y="36"/>
                </a:cxn>
                <a:cxn ang="0">
                  <a:pos x="21" y="38"/>
                </a:cxn>
                <a:cxn ang="0">
                  <a:pos x="18" y="33"/>
                </a:cxn>
                <a:cxn ang="0">
                  <a:pos x="17" y="32"/>
                </a:cxn>
                <a:cxn ang="0">
                  <a:pos x="13" y="25"/>
                </a:cxn>
                <a:cxn ang="0">
                  <a:pos x="5" y="20"/>
                </a:cxn>
                <a:cxn ang="0">
                  <a:pos x="0" y="14"/>
                </a:cxn>
                <a:cxn ang="0">
                  <a:pos x="0" y="11"/>
                </a:cxn>
                <a:cxn ang="0">
                  <a:pos x="4" y="9"/>
                </a:cxn>
                <a:cxn ang="0">
                  <a:pos x="12" y="3"/>
                </a:cxn>
                <a:cxn ang="0">
                  <a:pos x="25" y="3"/>
                </a:cxn>
                <a:cxn ang="0">
                  <a:pos x="37" y="3"/>
                </a:cxn>
                <a:cxn ang="0">
                  <a:pos x="41" y="4"/>
                </a:cxn>
                <a:cxn ang="0">
                  <a:pos x="42" y="3"/>
                </a:cxn>
                <a:cxn ang="0">
                  <a:pos x="45" y="4"/>
                </a:cxn>
                <a:cxn ang="0">
                  <a:pos x="53" y="6"/>
                </a:cxn>
                <a:cxn ang="0">
                  <a:pos x="57" y="6"/>
                </a:cxn>
                <a:cxn ang="0">
                  <a:pos x="55" y="3"/>
                </a:cxn>
                <a:cxn ang="0">
                  <a:pos x="60" y="1"/>
                </a:cxn>
                <a:cxn ang="0">
                  <a:pos x="65" y="1"/>
                </a:cxn>
                <a:cxn ang="0">
                  <a:pos x="69" y="3"/>
                </a:cxn>
                <a:cxn ang="0">
                  <a:pos x="76" y="0"/>
                </a:cxn>
                <a:cxn ang="0">
                  <a:pos x="76" y="0"/>
                </a:cxn>
              </a:cxnLst>
              <a:rect l="0" t="0" r="r" b="b"/>
              <a:pathLst>
                <a:path w="84" h="43">
                  <a:moveTo>
                    <a:pt x="76" y="0"/>
                  </a:moveTo>
                  <a:lnTo>
                    <a:pt x="77" y="6"/>
                  </a:lnTo>
                  <a:lnTo>
                    <a:pt x="82" y="11"/>
                  </a:lnTo>
                  <a:lnTo>
                    <a:pt x="84" y="22"/>
                  </a:lnTo>
                  <a:lnTo>
                    <a:pt x="82" y="24"/>
                  </a:lnTo>
                  <a:lnTo>
                    <a:pt x="81" y="24"/>
                  </a:lnTo>
                  <a:lnTo>
                    <a:pt x="76" y="27"/>
                  </a:lnTo>
                  <a:lnTo>
                    <a:pt x="69" y="28"/>
                  </a:lnTo>
                  <a:lnTo>
                    <a:pt x="69" y="30"/>
                  </a:lnTo>
                  <a:lnTo>
                    <a:pt x="61" y="30"/>
                  </a:lnTo>
                  <a:lnTo>
                    <a:pt x="63" y="36"/>
                  </a:lnTo>
                  <a:lnTo>
                    <a:pt x="55" y="40"/>
                  </a:lnTo>
                  <a:lnTo>
                    <a:pt x="50" y="40"/>
                  </a:lnTo>
                  <a:lnTo>
                    <a:pt x="49" y="41"/>
                  </a:lnTo>
                  <a:lnTo>
                    <a:pt x="44" y="43"/>
                  </a:lnTo>
                  <a:lnTo>
                    <a:pt x="39" y="41"/>
                  </a:lnTo>
                  <a:lnTo>
                    <a:pt x="29" y="41"/>
                  </a:lnTo>
                  <a:lnTo>
                    <a:pt x="28" y="36"/>
                  </a:lnTo>
                  <a:lnTo>
                    <a:pt x="26" y="36"/>
                  </a:lnTo>
                  <a:lnTo>
                    <a:pt x="21" y="38"/>
                  </a:lnTo>
                  <a:lnTo>
                    <a:pt x="18" y="33"/>
                  </a:lnTo>
                  <a:lnTo>
                    <a:pt x="17" y="32"/>
                  </a:lnTo>
                  <a:lnTo>
                    <a:pt x="13" y="25"/>
                  </a:lnTo>
                  <a:lnTo>
                    <a:pt x="5" y="20"/>
                  </a:lnTo>
                  <a:lnTo>
                    <a:pt x="0" y="14"/>
                  </a:lnTo>
                  <a:lnTo>
                    <a:pt x="0" y="11"/>
                  </a:lnTo>
                  <a:lnTo>
                    <a:pt x="4" y="9"/>
                  </a:lnTo>
                  <a:lnTo>
                    <a:pt x="12" y="3"/>
                  </a:lnTo>
                  <a:lnTo>
                    <a:pt x="25" y="3"/>
                  </a:lnTo>
                  <a:lnTo>
                    <a:pt x="37" y="3"/>
                  </a:lnTo>
                  <a:lnTo>
                    <a:pt x="41" y="4"/>
                  </a:lnTo>
                  <a:lnTo>
                    <a:pt x="42" y="3"/>
                  </a:lnTo>
                  <a:lnTo>
                    <a:pt x="45" y="4"/>
                  </a:lnTo>
                  <a:lnTo>
                    <a:pt x="53" y="6"/>
                  </a:lnTo>
                  <a:lnTo>
                    <a:pt x="57" y="6"/>
                  </a:lnTo>
                  <a:lnTo>
                    <a:pt x="55" y="3"/>
                  </a:lnTo>
                  <a:lnTo>
                    <a:pt x="60" y="1"/>
                  </a:lnTo>
                  <a:lnTo>
                    <a:pt x="65" y="1"/>
                  </a:lnTo>
                  <a:lnTo>
                    <a:pt x="69" y="3"/>
                  </a:lnTo>
                  <a:lnTo>
                    <a:pt x="76" y="0"/>
                  </a:lnTo>
                  <a:lnTo>
                    <a:pt x="7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" name="Freeform 18">
              <a:extLst>
                <a:ext uri="{FF2B5EF4-FFF2-40B4-BE49-F238E27FC236}">
                  <a16:creationId xmlns:a16="http://schemas.microsoft.com/office/drawing/2014/main" id="{E6E24CEA-CFB4-549E-5262-ACE278D469C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9031" y="-2196270"/>
              <a:ext cx="74776" cy="73416"/>
            </a:xfrm>
            <a:custGeom>
              <a:avLst/>
              <a:gdLst/>
              <a:ahLst/>
              <a:cxnLst>
                <a:cxn ang="0">
                  <a:pos x="2" y="11"/>
                </a:cxn>
                <a:cxn ang="0">
                  <a:pos x="0" y="11"/>
                </a:cxn>
                <a:cxn ang="0">
                  <a:pos x="3" y="14"/>
                </a:cxn>
                <a:cxn ang="0">
                  <a:pos x="8" y="16"/>
                </a:cxn>
                <a:cxn ang="0">
                  <a:pos x="6" y="17"/>
                </a:cxn>
                <a:cxn ang="0">
                  <a:pos x="11" y="22"/>
                </a:cxn>
                <a:cxn ang="0">
                  <a:pos x="6" y="21"/>
                </a:cxn>
                <a:cxn ang="0">
                  <a:pos x="0" y="24"/>
                </a:cxn>
                <a:cxn ang="0">
                  <a:pos x="0" y="25"/>
                </a:cxn>
                <a:cxn ang="0">
                  <a:pos x="3" y="27"/>
                </a:cxn>
                <a:cxn ang="0">
                  <a:pos x="5" y="25"/>
                </a:cxn>
                <a:cxn ang="0">
                  <a:pos x="3" y="24"/>
                </a:cxn>
                <a:cxn ang="0">
                  <a:pos x="5" y="24"/>
                </a:cxn>
                <a:cxn ang="0">
                  <a:pos x="10" y="32"/>
                </a:cxn>
                <a:cxn ang="0">
                  <a:pos x="13" y="35"/>
                </a:cxn>
                <a:cxn ang="0">
                  <a:pos x="11" y="38"/>
                </a:cxn>
                <a:cxn ang="0">
                  <a:pos x="13" y="38"/>
                </a:cxn>
                <a:cxn ang="0">
                  <a:pos x="11" y="46"/>
                </a:cxn>
                <a:cxn ang="0">
                  <a:pos x="13" y="48"/>
                </a:cxn>
                <a:cxn ang="0">
                  <a:pos x="13" y="46"/>
                </a:cxn>
                <a:cxn ang="0">
                  <a:pos x="15" y="48"/>
                </a:cxn>
                <a:cxn ang="0">
                  <a:pos x="16" y="49"/>
                </a:cxn>
                <a:cxn ang="0">
                  <a:pos x="13" y="49"/>
                </a:cxn>
                <a:cxn ang="0">
                  <a:pos x="11" y="53"/>
                </a:cxn>
                <a:cxn ang="0">
                  <a:pos x="13" y="54"/>
                </a:cxn>
                <a:cxn ang="0">
                  <a:pos x="16" y="51"/>
                </a:cxn>
                <a:cxn ang="0">
                  <a:pos x="16" y="53"/>
                </a:cxn>
                <a:cxn ang="0">
                  <a:pos x="19" y="51"/>
                </a:cxn>
                <a:cxn ang="0">
                  <a:pos x="21" y="51"/>
                </a:cxn>
                <a:cxn ang="0">
                  <a:pos x="27" y="48"/>
                </a:cxn>
                <a:cxn ang="0">
                  <a:pos x="26" y="51"/>
                </a:cxn>
                <a:cxn ang="0">
                  <a:pos x="27" y="51"/>
                </a:cxn>
                <a:cxn ang="0">
                  <a:pos x="29" y="51"/>
                </a:cxn>
                <a:cxn ang="0">
                  <a:pos x="27" y="48"/>
                </a:cxn>
                <a:cxn ang="0">
                  <a:pos x="31" y="49"/>
                </a:cxn>
                <a:cxn ang="0">
                  <a:pos x="32" y="48"/>
                </a:cxn>
                <a:cxn ang="0">
                  <a:pos x="31" y="46"/>
                </a:cxn>
                <a:cxn ang="0">
                  <a:pos x="34" y="45"/>
                </a:cxn>
                <a:cxn ang="0">
                  <a:pos x="40" y="46"/>
                </a:cxn>
                <a:cxn ang="0">
                  <a:pos x="42" y="48"/>
                </a:cxn>
                <a:cxn ang="0">
                  <a:pos x="43" y="43"/>
                </a:cxn>
                <a:cxn ang="0">
                  <a:pos x="50" y="43"/>
                </a:cxn>
                <a:cxn ang="0">
                  <a:pos x="53" y="40"/>
                </a:cxn>
                <a:cxn ang="0">
                  <a:pos x="55" y="32"/>
                </a:cxn>
                <a:cxn ang="0">
                  <a:pos x="53" y="32"/>
                </a:cxn>
                <a:cxn ang="0">
                  <a:pos x="48" y="21"/>
                </a:cxn>
                <a:cxn ang="0">
                  <a:pos x="43" y="14"/>
                </a:cxn>
                <a:cxn ang="0">
                  <a:pos x="26" y="0"/>
                </a:cxn>
                <a:cxn ang="0">
                  <a:pos x="18" y="5"/>
                </a:cxn>
                <a:cxn ang="0">
                  <a:pos x="10" y="5"/>
                </a:cxn>
                <a:cxn ang="0">
                  <a:pos x="2" y="11"/>
                </a:cxn>
                <a:cxn ang="0">
                  <a:pos x="2" y="11"/>
                </a:cxn>
              </a:cxnLst>
              <a:rect l="0" t="0" r="r" b="b"/>
              <a:pathLst>
                <a:path w="55" h="54">
                  <a:moveTo>
                    <a:pt x="2" y="11"/>
                  </a:moveTo>
                  <a:lnTo>
                    <a:pt x="0" y="11"/>
                  </a:lnTo>
                  <a:lnTo>
                    <a:pt x="3" y="14"/>
                  </a:lnTo>
                  <a:lnTo>
                    <a:pt x="8" y="16"/>
                  </a:lnTo>
                  <a:lnTo>
                    <a:pt x="6" y="17"/>
                  </a:lnTo>
                  <a:lnTo>
                    <a:pt x="11" y="22"/>
                  </a:lnTo>
                  <a:lnTo>
                    <a:pt x="6" y="21"/>
                  </a:lnTo>
                  <a:lnTo>
                    <a:pt x="0" y="24"/>
                  </a:lnTo>
                  <a:lnTo>
                    <a:pt x="0" y="25"/>
                  </a:lnTo>
                  <a:lnTo>
                    <a:pt x="3" y="27"/>
                  </a:lnTo>
                  <a:lnTo>
                    <a:pt x="5" y="25"/>
                  </a:lnTo>
                  <a:lnTo>
                    <a:pt x="3" y="24"/>
                  </a:lnTo>
                  <a:lnTo>
                    <a:pt x="5" y="24"/>
                  </a:lnTo>
                  <a:lnTo>
                    <a:pt x="10" y="32"/>
                  </a:lnTo>
                  <a:lnTo>
                    <a:pt x="13" y="35"/>
                  </a:lnTo>
                  <a:lnTo>
                    <a:pt x="11" y="38"/>
                  </a:lnTo>
                  <a:lnTo>
                    <a:pt x="13" y="38"/>
                  </a:lnTo>
                  <a:lnTo>
                    <a:pt x="11" y="46"/>
                  </a:lnTo>
                  <a:lnTo>
                    <a:pt x="13" y="48"/>
                  </a:lnTo>
                  <a:lnTo>
                    <a:pt x="13" y="46"/>
                  </a:lnTo>
                  <a:lnTo>
                    <a:pt x="15" y="48"/>
                  </a:lnTo>
                  <a:lnTo>
                    <a:pt x="16" y="49"/>
                  </a:lnTo>
                  <a:lnTo>
                    <a:pt x="13" y="49"/>
                  </a:lnTo>
                  <a:lnTo>
                    <a:pt x="11" y="53"/>
                  </a:lnTo>
                  <a:lnTo>
                    <a:pt x="13" y="54"/>
                  </a:lnTo>
                  <a:lnTo>
                    <a:pt x="16" y="51"/>
                  </a:lnTo>
                  <a:lnTo>
                    <a:pt x="16" y="53"/>
                  </a:lnTo>
                  <a:lnTo>
                    <a:pt x="19" y="51"/>
                  </a:lnTo>
                  <a:lnTo>
                    <a:pt x="21" y="51"/>
                  </a:lnTo>
                  <a:lnTo>
                    <a:pt x="27" y="48"/>
                  </a:lnTo>
                  <a:lnTo>
                    <a:pt x="26" y="51"/>
                  </a:lnTo>
                  <a:lnTo>
                    <a:pt x="27" y="51"/>
                  </a:lnTo>
                  <a:lnTo>
                    <a:pt x="29" y="51"/>
                  </a:lnTo>
                  <a:lnTo>
                    <a:pt x="27" y="48"/>
                  </a:lnTo>
                  <a:lnTo>
                    <a:pt x="31" y="49"/>
                  </a:lnTo>
                  <a:lnTo>
                    <a:pt x="32" y="48"/>
                  </a:lnTo>
                  <a:lnTo>
                    <a:pt x="31" y="46"/>
                  </a:lnTo>
                  <a:lnTo>
                    <a:pt x="34" y="45"/>
                  </a:lnTo>
                  <a:lnTo>
                    <a:pt x="40" y="46"/>
                  </a:lnTo>
                  <a:lnTo>
                    <a:pt x="42" y="48"/>
                  </a:lnTo>
                  <a:lnTo>
                    <a:pt x="43" y="43"/>
                  </a:lnTo>
                  <a:lnTo>
                    <a:pt x="50" y="43"/>
                  </a:lnTo>
                  <a:lnTo>
                    <a:pt x="53" y="40"/>
                  </a:lnTo>
                  <a:lnTo>
                    <a:pt x="55" y="32"/>
                  </a:lnTo>
                  <a:lnTo>
                    <a:pt x="53" y="32"/>
                  </a:lnTo>
                  <a:lnTo>
                    <a:pt x="48" y="21"/>
                  </a:lnTo>
                  <a:lnTo>
                    <a:pt x="43" y="14"/>
                  </a:lnTo>
                  <a:lnTo>
                    <a:pt x="26" y="0"/>
                  </a:lnTo>
                  <a:lnTo>
                    <a:pt x="18" y="5"/>
                  </a:lnTo>
                  <a:lnTo>
                    <a:pt x="10" y="5"/>
                  </a:lnTo>
                  <a:lnTo>
                    <a:pt x="2" y="11"/>
                  </a:lnTo>
                  <a:lnTo>
                    <a:pt x="2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" name="Freeform 19">
              <a:extLst>
                <a:ext uri="{FF2B5EF4-FFF2-40B4-BE49-F238E27FC236}">
                  <a16:creationId xmlns:a16="http://schemas.microsoft.com/office/drawing/2014/main" id="{4FB5618F-64DE-E575-E4D3-F59C9F6A4F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4649" y="-2277844"/>
              <a:ext cx="108765" cy="96529"/>
            </a:xfrm>
            <a:custGeom>
              <a:avLst/>
              <a:gdLst/>
              <a:ahLst/>
              <a:cxnLst>
                <a:cxn ang="0">
                  <a:pos x="0" y="42"/>
                </a:cxn>
                <a:cxn ang="0">
                  <a:pos x="5" y="47"/>
                </a:cxn>
                <a:cxn ang="0">
                  <a:pos x="8" y="45"/>
                </a:cxn>
                <a:cxn ang="0">
                  <a:pos x="18" y="47"/>
                </a:cxn>
                <a:cxn ang="0">
                  <a:pos x="18" y="57"/>
                </a:cxn>
                <a:cxn ang="0">
                  <a:pos x="19" y="58"/>
                </a:cxn>
                <a:cxn ang="0">
                  <a:pos x="21" y="58"/>
                </a:cxn>
                <a:cxn ang="0">
                  <a:pos x="16" y="61"/>
                </a:cxn>
                <a:cxn ang="0">
                  <a:pos x="14" y="66"/>
                </a:cxn>
                <a:cxn ang="0">
                  <a:pos x="21" y="66"/>
                </a:cxn>
                <a:cxn ang="0">
                  <a:pos x="19" y="68"/>
                </a:cxn>
                <a:cxn ang="0">
                  <a:pos x="24" y="71"/>
                </a:cxn>
                <a:cxn ang="0">
                  <a:pos x="27" y="69"/>
                </a:cxn>
                <a:cxn ang="0">
                  <a:pos x="27" y="68"/>
                </a:cxn>
                <a:cxn ang="0">
                  <a:pos x="35" y="71"/>
                </a:cxn>
                <a:cxn ang="0">
                  <a:pos x="38" y="69"/>
                </a:cxn>
                <a:cxn ang="0">
                  <a:pos x="42" y="71"/>
                </a:cxn>
                <a:cxn ang="0">
                  <a:pos x="50" y="65"/>
                </a:cxn>
                <a:cxn ang="0">
                  <a:pos x="58" y="65"/>
                </a:cxn>
                <a:cxn ang="0">
                  <a:pos x="66" y="60"/>
                </a:cxn>
                <a:cxn ang="0">
                  <a:pos x="51" y="53"/>
                </a:cxn>
                <a:cxn ang="0">
                  <a:pos x="48" y="52"/>
                </a:cxn>
                <a:cxn ang="0">
                  <a:pos x="46" y="44"/>
                </a:cxn>
                <a:cxn ang="0">
                  <a:pos x="51" y="41"/>
                </a:cxn>
                <a:cxn ang="0">
                  <a:pos x="58" y="41"/>
                </a:cxn>
                <a:cxn ang="0">
                  <a:pos x="66" y="34"/>
                </a:cxn>
                <a:cxn ang="0">
                  <a:pos x="72" y="29"/>
                </a:cxn>
                <a:cxn ang="0">
                  <a:pos x="69" y="20"/>
                </a:cxn>
                <a:cxn ang="0">
                  <a:pos x="74" y="15"/>
                </a:cxn>
                <a:cxn ang="0">
                  <a:pos x="77" y="10"/>
                </a:cxn>
                <a:cxn ang="0">
                  <a:pos x="80" y="10"/>
                </a:cxn>
                <a:cxn ang="0">
                  <a:pos x="79" y="8"/>
                </a:cxn>
                <a:cxn ang="0">
                  <a:pos x="77" y="5"/>
                </a:cxn>
                <a:cxn ang="0">
                  <a:pos x="75" y="5"/>
                </a:cxn>
                <a:cxn ang="0">
                  <a:pos x="67" y="0"/>
                </a:cxn>
                <a:cxn ang="0">
                  <a:pos x="66" y="2"/>
                </a:cxn>
                <a:cxn ang="0">
                  <a:pos x="64" y="10"/>
                </a:cxn>
                <a:cxn ang="0">
                  <a:pos x="56" y="13"/>
                </a:cxn>
                <a:cxn ang="0">
                  <a:pos x="45" y="15"/>
                </a:cxn>
                <a:cxn ang="0">
                  <a:pos x="45" y="16"/>
                </a:cxn>
                <a:cxn ang="0">
                  <a:pos x="48" y="23"/>
                </a:cxn>
                <a:cxn ang="0">
                  <a:pos x="38" y="23"/>
                </a:cxn>
                <a:cxn ang="0">
                  <a:pos x="29" y="20"/>
                </a:cxn>
                <a:cxn ang="0">
                  <a:pos x="18" y="31"/>
                </a:cxn>
                <a:cxn ang="0">
                  <a:pos x="5" y="36"/>
                </a:cxn>
                <a:cxn ang="0">
                  <a:pos x="0" y="42"/>
                </a:cxn>
                <a:cxn ang="0">
                  <a:pos x="0" y="42"/>
                </a:cxn>
              </a:cxnLst>
              <a:rect l="0" t="0" r="r" b="b"/>
              <a:pathLst>
                <a:path w="80" h="71">
                  <a:moveTo>
                    <a:pt x="0" y="42"/>
                  </a:moveTo>
                  <a:lnTo>
                    <a:pt x="5" y="47"/>
                  </a:lnTo>
                  <a:lnTo>
                    <a:pt x="8" y="45"/>
                  </a:lnTo>
                  <a:lnTo>
                    <a:pt x="18" y="47"/>
                  </a:lnTo>
                  <a:lnTo>
                    <a:pt x="18" y="57"/>
                  </a:lnTo>
                  <a:lnTo>
                    <a:pt x="19" y="58"/>
                  </a:lnTo>
                  <a:lnTo>
                    <a:pt x="21" y="58"/>
                  </a:lnTo>
                  <a:lnTo>
                    <a:pt x="16" y="61"/>
                  </a:lnTo>
                  <a:lnTo>
                    <a:pt x="14" y="66"/>
                  </a:lnTo>
                  <a:lnTo>
                    <a:pt x="21" y="66"/>
                  </a:lnTo>
                  <a:lnTo>
                    <a:pt x="19" y="68"/>
                  </a:lnTo>
                  <a:lnTo>
                    <a:pt x="24" y="71"/>
                  </a:lnTo>
                  <a:lnTo>
                    <a:pt x="27" y="69"/>
                  </a:lnTo>
                  <a:lnTo>
                    <a:pt x="27" y="68"/>
                  </a:lnTo>
                  <a:lnTo>
                    <a:pt x="35" y="71"/>
                  </a:lnTo>
                  <a:lnTo>
                    <a:pt x="38" y="69"/>
                  </a:lnTo>
                  <a:lnTo>
                    <a:pt x="42" y="71"/>
                  </a:lnTo>
                  <a:lnTo>
                    <a:pt x="50" y="65"/>
                  </a:lnTo>
                  <a:lnTo>
                    <a:pt x="58" y="65"/>
                  </a:lnTo>
                  <a:lnTo>
                    <a:pt x="66" y="60"/>
                  </a:lnTo>
                  <a:lnTo>
                    <a:pt x="51" y="53"/>
                  </a:lnTo>
                  <a:lnTo>
                    <a:pt x="48" y="52"/>
                  </a:lnTo>
                  <a:lnTo>
                    <a:pt x="46" y="44"/>
                  </a:lnTo>
                  <a:lnTo>
                    <a:pt x="51" y="41"/>
                  </a:lnTo>
                  <a:lnTo>
                    <a:pt x="58" y="41"/>
                  </a:lnTo>
                  <a:lnTo>
                    <a:pt x="66" y="34"/>
                  </a:lnTo>
                  <a:lnTo>
                    <a:pt x="72" y="29"/>
                  </a:lnTo>
                  <a:lnTo>
                    <a:pt x="69" y="20"/>
                  </a:lnTo>
                  <a:lnTo>
                    <a:pt x="74" y="15"/>
                  </a:lnTo>
                  <a:lnTo>
                    <a:pt x="77" y="10"/>
                  </a:lnTo>
                  <a:lnTo>
                    <a:pt x="80" y="10"/>
                  </a:lnTo>
                  <a:lnTo>
                    <a:pt x="79" y="8"/>
                  </a:lnTo>
                  <a:lnTo>
                    <a:pt x="77" y="5"/>
                  </a:lnTo>
                  <a:lnTo>
                    <a:pt x="75" y="5"/>
                  </a:lnTo>
                  <a:lnTo>
                    <a:pt x="67" y="0"/>
                  </a:lnTo>
                  <a:lnTo>
                    <a:pt x="66" y="2"/>
                  </a:lnTo>
                  <a:lnTo>
                    <a:pt x="64" y="10"/>
                  </a:lnTo>
                  <a:lnTo>
                    <a:pt x="56" y="13"/>
                  </a:lnTo>
                  <a:lnTo>
                    <a:pt x="45" y="15"/>
                  </a:lnTo>
                  <a:lnTo>
                    <a:pt x="45" y="16"/>
                  </a:lnTo>
                  <a:lnTo>
                    <a:pt x="48" y="23"/>
                  </a:lnTo>
                  <a:lnTo>
                    <a:pt x="38" y="23"/>
                  </a:lnTo>
                  <a:lnTo>
                    <a:pt x="29" y="20"/>
                  </a:lnTo>
                  <a:lnTo>
                    <a:pt x="18" y="31"/>
                  </a:lnTo>
                  <a:lnTo>
                    <a:pt x="5" y="36"/>
                  </a:lnTo>
                  <a:lnTo>
                    <a:pt x="0" y="42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6" name="Freeform 20">
              <a:extLst>
                <a:ext uri="{FF2B5EF4-FFF2-40B4-BE49-F238E27FC236}">
                  <a16:creationId xmlns:a16="http://schemas.microsoft.com/office/drawing/2014/main" id="{52EE9208-754F-1585-E073-91FEBC0F3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8920" y="-1459390"/>
              <a:ext cx="13596" cy="6798"/>
            </a:xfrm>
            <a:custGeom>
              <a:avLst/>
              <a:gdLst/>
              <a:ahLst/>
              <a:cxnLst>
                <a:cxn ang="0">
                  <a:pos x="3" y="5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10" y="5"/>
                </a:cxn>
                <a:cxn ang="0">
                  <a:pos x="3" y="5"/>
                </a:cxn>
                <a:cxn ang="0">
                  <a:pos x="3" y="5"/>
                </a:cxn>
              </a:cxnLst>
              <a:rect l="0" t="0" r="r" b="b"/>
              <a:pathLst>
                <a:path w="10" h="5">
                  <a:moveTo>
                    <a:pt x="3" y="5"/>
                  </a:moveTo>
                  <a:lnTo>
                    <a:pt x="0" y="3"/>
                  </a:lnTo>
                  <a:lnTo>
                    <a:pt x="3" y="0"/>
                  </a:lnTo>
                  <a:lnTo>
                    <a:pt x="10" y="5"/>
                  </a:lnTo>
                  <a:lnTo>
                    <a:pt x="3" y="5"/>
                  </a:lnTo>
                  <a:lnTo>
                    <a:pt x="3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7" name="Freeform 21">
              <a:extLst>
                <a:ext uri="{FF2B5EF4-FFF2-40B4-BE49-F238E27FC236}">
                  <a16:creationId xmlns:a16="http://schemas.microsoft.com/office/drawing/2014/main" id="{67ED03D1-DDDF-32C1-FB4C-BAAD5AA99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2999" y="-1462109"/>
              <a:ext cx="27191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2"/>
                </a:cxn>
                <a:cxn ang="0">
                  <a:pos x="13" y="2"/>
                </a:cxn>
                <a:cxn ang="0">
                  <a:pos x="15" y="0"/>
                </a:cxn>
                <a:cxn ang="0">
                  <a:pos x="20" y="2"/>
                </a:cxn>
                <a:cxn ang="0">
                  <a:pos x="20" y="3"/>
                </a:cxn>
                <a:cxn ang="0">
                  <a:pos x="18" y="5"/>
                </a:cxn>
                <a:cxn ang="0">
                  <a:pos x="12" y="7"/>
                </a:cxn>
                <a:cxn ang="0">
                  <a:pos x="5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0" h="7">
                  <a:moveTo>
                    <a:pt x="0" y="0"/>
                  </a:moveTo>
                  <a:lnTo>
                    <a:pt x="7" y="2"/>
                  </a:lnTo>
                  <a:lnTo>
                    <a:pt x="13" y="2"/>
                  </a:lnTo>
                  <a:lnTo>
                    <a:pt x="15" y="0"/>
                  </a:lnTo>
                  <a:lnTo>
                    <a:pt x="20" y="2"/>
                  </a:lnTo>
                  <a:lnTo>
                    <a:pt x="20" y="3"/>
                  </a:lnTo>
                  <a:lnTo>
                    <a:pt x="18" y="5"/>
                  </a:lnTo>
                  <a:lnTo>
                    <a:pt x="12" y="7"/>
                  </a:lnTo>
                  <a:lnTo>
                    <a:pt x="5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8" name="Freeform 22">
              <a:extLst>
                <a:ext uri="{FF2B5EF4-FFF2-40B4-BE49-F238E27FC236}">
                  <a16:creationId xmlns:a16="http://schemas.microsoft.com/office/drawing/2014/main" id="{8A356F80-F47F-1763-CBC8-2A119B238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954" y="-1463469"/>
              <a:ext cx="4079" cy="5438"/>
            </a:xfrm>
            <a:custGeom>
              <a:avLst/>
              <a:gdLst/>
              <a:ahLst/>
              <a:cxnLst>
                <a:cxn ang="0">
                  <a:pos x="1" y="4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1" y="4"/>
                </a:cxn>
                <a:cxn ang="0">
                  <a:pos x="1" y="4"/>
                </a:cxn>
              </a:cxnLst>
              <a:rect l="0" t="0" r="r" b="b"/>
              <a:pathLst>
                <a:path w="3" h="4">
                  <a:moveTo>
                    <a:pt x="1" y="4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1" y="4"/>
                  </a:lnTo>
                  <a:lnTo>
                    <a:pt x="1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0" name="Freeform 23">
              <a:extLst>
                <a:ext uri="{FF2B5EF4-FFF2-40B4-BE49-F238E27FC236}">
                  <a16:creationId xmlns:a16="http://schemas.microsoft.com/office/drawing/2014/main" id="{B346DCA4-9020-7F53-9648-493705936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23910" y="-1426761"/>
              <a:ext cx="10876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3" y="1"/>
                </a:cxn>
                <a:cxn ang="0">
                  <a:pos x="5" y="0"/>
                </a:cxn>
                <a:cxn ang="0">
                  <a:pos x="8" y="5"/>
                </a:cxn>
                <a:cxn ang="0">
                  <a:pos x="3" y="6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6">
                  <a:moveTo>
                    <a:pt x="0" y="0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3" y="1"/>
                  </a:lnTo>
                  <a:lnTo>
                    <a:pt x="5" y="0"/>
                  </a:lnTo>
                  <a:lnTo>
                    <a:pt x="8" y="5"/>
                  </a:lnTo>
                  <a:lnTo>
                    <a:pt x="3" y="6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2" name="Freeform 24">
              <a:extLst>
                <a:ext uri="{FF2B5EF4-FFF2-40B4-BE49-F238E27FC236}">
                  <a16:creationId xmlns:a16="http://schemas.microsoft.com/office/drawing/2014/main" id="{56B23CEE-9833-4845-9883-15A143A5A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00045" y="-1387333"/>
              <a:ext cx="13596" cy="407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0" y="0"/>
                </a:cxn>
                <a:cxn ang="0">
                  <a:pos x="3" y="3"/>
                </a:cxn>
                <a:cxn ang="0">
                  <a:pos x="0" y="1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0" h="3">
                  <a:moveTo>
                    <a:pt x="7" y="0"/>
                  </a:moveTo>
                  <a:lnTo>
                    <a:pt x="10" y="0"/>
                  </a:lnTo>
                  <a:lnTo>
                    <a:pt x="3" y="3"/>
                  </a:lnTo>
                  <a:lnTo>
                    <a:pt x="0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3" name="Freeform 25">
              <a:extLst>
                <a:ext uri="{FF2B5EF4-FFF2-40B4-BE49-F238E27FC236}">
                  <a16:creationId xmlns:a16="http://schemas.microsoft.com/office/drawing/2014/main" id="{D2DDF4F9-32E0-5528-47FB-309D4EC6A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1687" y="-1266333"/>
              <a:ext cx="6798" cy="135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2"/>
                </a:cxn>
                <a:cxn ang="0">
                  <a:pos x="5" y="5"/>
                </a:cxn>
                <a:cxn ang="0">
                  <a:pos x="2" y="10"/>
                </a:cxn>
                <a:cxn ang="0">
                  <a:pos x="0" y="5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10">
                  <a:moveTo>
                    <a:pt x="0" y="0"/>
                  </a:moveTo>
                  <a:lnTo>
                    <a:pt x="4" y="2"/>
                  </a:lnTo>
                  <a:lnTo>
                    <a:pt x="5" y="5"/>
                  </a:lnTo>
                  <a:lnTo>
                    <a:pt x="2" y="10"/>
                  </a:lnTo>
                  <a:lnTo>
                    <a:pt x="0" y="5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4" name="Freeform 26">
              <a:extLst>
                <a:ext uri="{FF2B5EF4-FFF2-40B4-BE49-F238E27FC236}">
                  <a16:creationId xmlns:a16="http://schemas.microsoft.com/office/drawing/2014/main" id="{85F56C27-26F4-0081-75B4-EFB25E0204F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6159" y="-1226906"/>
              <a:ext cx="271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2" y="2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5" name="Freeform 27">
              <a:extLst>
                <a:ext uri="{FF2B5EF4-FFF2-40B4-BE49-F238E27FC236}">
                  <a16:creationId xmlns:a16="http://schemas.microsoft.com/office/drawing/2014/main" id="{7F37ECA9-2DAE-0DE5-54BF-8543F8285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9865" y="-1090950"/>
              <a:ext cx="33989" cy="8157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1" y="0"/>
                </a:cxn>
                <a:cxn ang="0">
                  <a:pos x="25" y="3"/>
                </a:cxn>
                <a:cxn ang="0">
                  <a:pos x="17" y="3"/>
                </a:cxn>
                <a:cxn ang="0">
                  <a:pos x="16" y="6"/>
                </a:cxn>
                <a:cxn ang="0">
                  <a:pos x="6" y="5"/>
                </a:cxn>
                <a:cxn ang="0">
                  <a:pos x="1" y="5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25" h="6">
                  <a:moveTo>
                    <a:pt x="0" y="1"/>
                  </a:moveTo>
                  <a:lnTo>
                    <a:pt x="11" y="0"/>
                  </a:lnTo>
                  <a:lnTo>
                    <a:pt x="25" y="3"/>
                  </a:lnTo>
                  <a:lnTo>
                    <a:pt x="17" y="3"/>
                  </a:lnTo>
                  <a:lnTo>
                    <a:pt x="16" y="6"/>
                  </a:lnTo>
                  <a:lnTo>
                    <a:pt x="6" y="5"/>
                  </a:lnTo>
                  <a:lnTo>
                    <a:pt x="1" y="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6" name="Freeform 28">
              <a:extLst>
                <a:ext uri="{FF2B5EF4-FFF2-40B4-BE49-F238E27FC236}">
                  <a16:creationId xmlns:a16="http://schemas.microsoft.com/office/drawing/2014/main" id="{D8BCC5B4-3A05-7960-10E1-F972B1A348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9451" y="-1018894"/>
              <a:ext cx="12236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6" y="3"/>
                </a:cxn>
                <a:cxn ang="0">
                  <a:pos x="9" y="6"/>
                </a:cxn>
                <a:cxn ang="0">
                  <a:pos x="6" y="6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9" h="6">
                  <a:moveTo>
                    <a:pt x="0" y="0"/>
                  </a:moveTo>
                  <a:lnTo>
                    <a:pt x="0" y="0"/>
                  </a:lnTo>
                  <a:lnTo>
                    <a:pt x="6" y="3"/>
                  </a:lnTo>
                  <a:lnTo>
                    <a:pt x="9" y="6"/>
                  </a:lnTo>
                  <a:lnTo>
                    <a:pt x="6" y="6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7" name="Freeform 29">
              <a:extLst>
                <a:ext uri="{FF2B5EF4-FFF2-40B4-BE49-F238E27FC236}">
                  <a16:creationId xmlns:a16="http://schemas.microsoft.com/office/drawing/2014/main" id="{34E72241-87A1-04F9-7316-F968A8C3A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7608" y="-1008017"/>
              <a:ext cx="9517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" y="0"/>
                </a:cxn>
                <a:cxn ang="0">
                  <a:pos x="7" y="1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7" h="1">
                  <a:moveTo>
                    <a:pt x="0" y="1"/>
                  </a:moveTo>
                  <a:lnTo>
                    <a:pt x="3" y="0"/>
                  </a:lnTo>
                  <a:lnTo>
                    <a:pt x="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8" name="Freeform 30">
              <a:extLst>
                <a:ext uri="{FF2B5EF4-FFF2-40B4-BE49-F238E27FC236}">
                  <a16:creationId xmlns:a16="http://schemas.microsoft.com/office/drawing/2014/main" id="{BE74C6E1-B721-C0CF-D939-12B91251F2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84192" y="-1002579"/>
              <a:ext cx="95169" cy="5574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13" y="2"/>
                </a:cxn>
                <a:cxn ang="0">
                  <a:pos x="22" y="5"/>
                </a:cxn>
                <a:cxn ang="0">
                  <a:pos x="33" y="7"/>
                </a:cxn>
                <a:cxn ang="0">
                  <a:pos x="46" y="4"/>
                </a:cxn>
                <a:cxn ang="0">
                  <a:pos x="49" y="2"/>
                </a:cxn>
                <a:cxn ang="0">
                  <a:pos x="54" y="4"/>
                </a:cxn>
                <a:cxn ang="0">
                  <a:pos x="54" y="0"/>
                </a:cxn>
                <a:cxn ang="0">
                  <a:pos x="57" y="2"/>
                </a:cxn>
                <a:cxn ang="0">
                  <a:pos x="61" y="4"/>
                </a:cxn>
                <a:cxn ang="0">
                  <a:pos x="64" y="9"/>
                </a:cxn>
                <a:cxn ang="0">
                  <a:pos x="70" y="23"/>
                </a:cxn>
                <a:cxn ang="0">
                  <a:pos x="67" y="18"/>
                </a:cxn>
                <a:cxn ang="0">
                  <a:pos x="65" y="21"/>
                </a:cxn>
                <a:cxn ang="0">
                  <a:pos x="65" y="29"/>
                </a:cxn>
                <a:cxn ang="0">
                  <a:pos x="59" y="29"/>
                </a:cxn>
                <a:cxn ang="0">
                  <a:pos x="57" y="36"/>
                </a:cxn>
                <a:cxn ang="0">
                  <a:pos x="54" y="34"/>
                </a:cxn>
                <a:cxn ang="0">
                  <a:pos x="53" y="34"/>
                </a:cxn>
                <a:cxn ang="0">
                  <a:pos x="54" y="39"/>
                </a:cxn>
                <a:cxn ang="0">
                  <a:pos x="53" y="41"/>
                </a:cxn>
                <a:cxn ang="0">
                  <a:pos x="38" y="39"/>
                </a:cxn>
                <a:cxn ang="0">
                  <a:pos x="37" y="37"/>
                </a:cxn>
                <a:cxn ang="0">
                  <a:pos x="38" y="36"/>
                </a:cxn>
                <a:cxn ang="0">
                  <a:pos x="32" y="36"/>
                </a:cxn>
                <a:cxn ang="0">
                  <a:pos x="22" y="28"/>
                </a:cxn>
                <a:cxn ang="0">
                  <a:pos x="14" y="20"/>
                </a:cxn>
                <a:cxn ang="0">
                  <a:pos x="21" y="25"/>
                </a:cxn>
                <a:cxn ang="0">
                  <a:pos x="22" y="21"/>
                </a:cxn>
                <a:cxn ang="0">
                  <a:pos x="14" y="17"/>
                </a:cxn>
                <a:cxn ang="0">
                  <a:pos x="1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0" h="41">
                  <a:moveTo>
                    <a:pt x="0" y="0"/>
                  </a:moveTo>
                  <a:lnTo>
                    <a:pt x="6" y="2"/>
                  </a:lnTo>
                  <a:lnTo>
                    <a:pt x="13" y="2"/>
                  </a:lnTo>
                  <a:lnTo>
                    <a:pt x="22" y="5"/>
                  </a:lnTo>
                  <a:lnTo>
                    <a:pt x="33" y="7"/>
                  </a:lnTo>
                  <a:lnTo>
                    <a:pt x="46" y="4"/>
                  </a:lnTo>
                  <a:lnTo>
                    <a:pt x="49" y="2"/>
                  </a:lnTo>
                  <a:lnTo>
                    <a:pt x="54" y="4"/>
                  </a:lnTo>
                  <a:lnTo>
                    <a:pt x="54" y="0"/>
                  </a:lnTo>
                  <a:lnTo>
                    <a:pt x="57" y="2"/>
                  </a:lnTo>
                  <a:lnTo>
                    <a:pt x="61" y="4"/>
                  </a:lnTo>
                  <a:lnTo>
                    <a:pt x="64" y="9"/>
                  </a:lnTo>
                  <a:lnTo>
                    <a:pt x="70" y="23"/>
                  </a:lnTo>
                  <a:lnTo>
                    <a:pt x="67" y="18"/>
                  </a:lnTo>
                  <a:lnTo>
                    <a:pt x="65" y="21"/>
                  </a:lnTo>
                  <a:lnTo>
                    <a:pt x="65" y="29"/>
                  </a:lnTo>
                  <a:lnTo>
                    <a:pt x="59" y="29"/>
                  </a:lnTo>
                  <a:lnTo>
                    <a:pt x="57" y="36"/>
                  </a:lnTo>
                  <a:lnTo>
                    <a:pt x="54" y="34"/>
                  </a:lnTo>
                  <a:lnTo>
                    <a:pt x="53" y="34"/>
                  </a:lnTo>
                  <a:lnTo>
                    <a:pt x="54" y="39"/>
                  </a:lnTo>
                  <a:lnTo>
                    <a:pt x="53" y="41"/>
                  </a:lnTo>
                  <a:lnTo>
                    <a:pt x="38" y="39"/>
                  </a:lnTo>
                  <a:lnTo>
                    <a:pt x="37" y="37"/>
                  </a:lnTo>
                  <a:lnTo>
                    <a:pt x="38" y="36"/>
                  </a:lnTo>
                  <a:lnTo>
                    <a:pt x="32" y="36"/>
                  </a:lnTo>
                  <a:lnTo>
                    <a:pt x="22" y="28"/>
                  </a:lnTo>
                  <a:lnTo>
                    <a:pt x="14" y="20"/>
                  </a:lnTo>
                  <a:lnTo>
                    <a:pt x="21" y="25"/>
                  </a:lnTo>
                  <a:lnTo>
                    <a:pt x="22" y="21"/>
                  </a:lnTo>
                  <a:lnTo>
                    <a:pt x="14" y="17"/>
                  </a:lnTo>
                  <a:lnTo>
                    <a:pt x="1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9" name="Freeform 31">
              <a:extLst>
                <a:ext uri="{FF2B5EF4-FFF2-40B4-BE49-F238E27FC236}">
                  <a16:creationId xmlns:a16="http://schemas.microsoft.com/office/drawing/2014/main" id="{2B3B3A65-660A-D178-8C1A-815616B1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3778" y="-1332951"/>
              <a:ext cx="78854" cy="32629"/>
            </a:xfrm>
            <a:custGeom>
              <a:avLst/>
              <a:gdLst/>
              <a:ahLst/>
              <a:cxnLst>
                <a:cxn ang="0">
                  <a:pos x="24" y="13"/>
                </a:cxn>
                <a:cxn ang="0">
                  <a:pos x="16" y="9"/>
                </a:cxn>
                <a:cxn ang="0">
                  <a:pos x="3" y="1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3" y="1"/>
                </a:cxn>
                <a:cxn ang="0">
                  <a:pos x="16" y="3"/>
                </a:cxn>
                <a:cxn ang="0">
                  <a:pos x="19" y="5"/>
                </a:cxn>
                <a:cxn ang="0">
                  <a:pos x="27" y="9"/>
                </a:cxn>
                <a:cxn ang="0">
                  <a:pos x="37" y="14"/>
                </a:cxn>
                <a:cxn ang="0">
                  <a:pos x="43" y="14"/>
                </a:cxn>
                <a:cxn ang="0">
                  <a:pos x="51" y="19"/>
                </a:cxn>
                <a:cxn ang="0">
                  <a:pos x="56" y="21"/>
                </a:cxn>
                <a:cxn ang="0">
                  <a:pos x="58" y="22"/>
                </a:cxn>
                <a:cxn ang="0">
                  <a:pos x="56" y="24"/>
                </a:cxn>
                <a:cxn ang="0">
                  <a:pos x="51" y="21"/>
                </a:cxn>
                <a:cxn ang="0">
                  <a:pos x="45" y="21"/>
                </a:cxn>
                <a:cxn ang="0">
                  <a:pos x="42" y="19"/>
                </a:cxn>
                <a:cxn ang="0">
                  <a:pos x="27" y="14"/>
                </a:cxn>
                <a:cxn ang="0">
                  <a:pos x="24" y="13"/>
                </a:cxn>
                <a:cxn ang="0">
                  <a:pos x="24" y="13"/>
                </a:cxn>
              </a:cxnLst>
              <a:rect l="0" t="0" r="r" b="b"/>
              <a:pathLst>
                <a:path w="58" h="24">
                  <a:moveTo>
                    <a:pt x="24" y="13"/>
                  </a:moveTo>
                  <a:lnTo>
                    <a:pt x="16" y="9"/>
                  </a:lnTo>
                  <a:lnTo>
                    <a:pt x="3" y="1"/>
                  </a:lnTo>
                  <a:lnTo>
                    <a:pt x="0" y="0"/>
                  </a:lnTo>
                  <a:lnTo>
                    <a:pt x="6" y="0"/>
                  </a:lnTo>
                  <a:lnTo>
                    <a:pt x="13" y="1"/>
                  </a:lnTo>
                  <a:lnTo>
                    <a:pt x="16" y="3"/>
                  </a:lnTo>
                  <a:lnTo>
                    <a:pt x="19" y="5"/>
                  </a:lnTo>
                  <a:lnTo>
                    <a:pt x="27" y="9"/>
                  </a:lnTo>
                  <a:lnTo>
                    <a:pt x="37" y="14"/>
                  </a:lnTo>
                  <a:lnTo>
                    <a:pt x="43" y="14"/>
                  </a:lnTo>
                  <a:lnTo>
                    <a:pt x="51" y="19"/>
                  </a:lnTo>
                  <a:lnTo>
                    <a:pt x="56" y="21"/>
                  </a:lnTo>
                  <a:lnTo>
                    <a:pt x="58" y="22"/>
                  </a:lnTo>
                  <a:lnTo>
                    <a:pt x="56" y="24"/>
                  </a:lnTo>
                  <a:lnTo>
                    <a:pt x="51" y="21"/>
                  </a:lnTo>
                  <a:lnTo>
                    <a:pt x="45" y="21"/>
                  </a:lnTo>
                  <a:lnTo>
                    <a:pt x="42" y="19"/>
                  </a:lnTo>
                  <a:lnTo>
                    <a:pt x="27" y="14"/>
                  </a:lnTo>
                  <a:lnTo>
                    <a:pt x="24" y="13"/>
                  </a:lnTo>
                  <a:lnTo>
                    <a:pt x="24" y="1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1" name="Freeform 32">
              <a:extLst>
                <a:ext uri="{FF2B5EF4-FFF2-40B4-BE49-F238E27FC236}">
                  <a16:creationId xmlns:a16="http://schemas.microsoft.com/office/drawing/2014/main" id="{675CA897-317F-4E18-EA06-A91E3977F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91452" y="-1414525"/>
              <a:ext cx="19034" cy="135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5"/>
                </a:cxn>
                <a:cxn ang="0">
                  <a:pos x="9" y="4"/>
                </a:cxn>
                <a:cxn ang="0">
                  <a:pos x="14" y="8"/>
                </a:cxn>
                <a:cxn ang="0">
                  <a:pos x="8" y="1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" h="10">
                  <a:moveTo>
                    <a:pt x="0" y="0"/>
                  </a:moveTo>
                  <a:lnTo>
                    <a:pt x="6" y="5"/>
                  </a:lnTo>
                  <a:lnTo>
                    <a:pt x="9" y="4"/>
                  </a:lnTo>
                  <a:lnTo>
                    <a:pt x="14" y="8"/>
                  </a:lnTo>
                  <a:lnTo>
                    <a:pt x="8" y="1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2" name="Freeform 33">
              <a:extLst>
                <a:ext uri="{FF2B5EF4-FFF2-40B4-BE49-F238E27FC236}">
                  <a16:creationId xmlns:a16="http://schemas.microsoft.com/office/drawing/2014/main" id="{8DD30F22-4979-BF67-3744-7C015FCCC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3205" y="-1398210"/>
              <a:ext cx="14956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4"/>
                </a:cxn>
                <a:cxn ang="0">
                  <a:pos x="11" y="6"/>
                </a:cxn>
                <a:cxn ang="0">
                  <a:pos x="6" y="8"/>
                </a:cxn>
                <a:cxn ang="0">
                  <a:pos x="3" y="3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" h="8">
                  <a:moveTo>
                    <a:pt x="0" y="0"/>
                  </a:moveTo>
                  <a:lnTo>
                    <a:pt x="11" y="4"/>
                  </a:lnTo>
                  <a:lnTo>
                    <a:pt x="11" y="6"/>
                  </a:lnTo>
                  <a:lnTo>
                    <a:pt x="6" y="8"/>
                  </a:lnTo>
                  <a:lnTo>
                    <a:pt x="3" y="3"/>
                  </a:lnTo>
                  <a:lnTo>
                    <a:pt x="1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4" name="Freeform 34">
              <a:extLst>
                <a:ext uri="{FF2B5EF4-FFF2-40B4-BE49-F238E27FC236}">
                  <a16:creationId xmlns:a16="http://schemas.microsoft.com/office/drawing/2014/main" id="{42DCDCFB-1CEA-E523-5CA8-85172FB683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2239" y="-1403648"/>
              <a:ext cx="4079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3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5" name="Freeform 35">
              <a:extLst>
                <a:ext uri="{FF2B5EF4-FFF2-40B4-BE49-F238E27FC236}">
                  <a16:creationId xmlns:a16="http://schemas.microsoft.com/office/drawing/2014/main" id="{8382BE7F-8802-8738-750E-33DCB9C15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7932239" y="-1394132"/>
              <a:ext cx="679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1"/>
                </a:cxn>
                <a:cxn ang="0">
                  <a:pos x="3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5" y="1"/>
                  </a:lnTo>
                  <a:lnTo>
                    <a:pt x="3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7" name="Freeform 36">
              <a:extLst>
                <a:ext uri="{FF2B5EF4-FFF2-40B4-BE49-F238E27FC236}">
                  <a16:creationId xmlns:a16="http://schemas.microsoft.com/office/drawing/2014/main" id="{C9D04D39-C0A2-5833-AF6E-025203FA6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7194" y="-1372379"/>
              <a:ext cx="9517" cy="136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7" h="1">
                  <a:moveTo>
                    <a:pt x="4" y="0"/>
                  </a:moveTo>
                  <a:lnTo>
                    <a:pt x="7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8" name="Freeform 37">
              <a:extLst>
                <a:ext uri="{FF2B5EF4-FFF2-40B4-BE49-F238E27FC236}">
                  <a16:creationId xmlns:a16="http://schemas.microsoft.com/office/drawing/2014/main" id="{D5DC4DAC-0B18-3633-2AA9-04D933250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971666" y="-1357423"/>
              <a:ext cx="679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5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lnTo>
                    <a:pt x="2" y="0"/>
                  </a:lnTo>
                  <a:lnTo>
                    <a:pt x="5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0" name="Freeform 38">
              <a:extLst>
                <a:ext uri="{FF2B5EF4-FFF2-40B4-BE49-F238E27FC236}">
                  <a16:creationId xmlns:a16="http://schemas.microsoft.com/office/drawing/2014/main" id="{1254C64C-575A-D563-8783-6B880172E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982543" y="-1346547"/>
              <a:ext cx="407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1" name="Freeform 39">
              <a:extLst>
                <a:ext uri="{FF2B5EF4-FFF2-40B4-BE49-F238E27FC236}">
                  <a16:creationId xmlns:a16="http://schemas.microsoft.com/office/drawing/2014/main" id="{F0A1B096-967D-FC9F-65E4-6B66E3A2F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45834" y="-1326154"/>
              <a:ext cx="8157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6" y="4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4">
                  <a:moveTo>
                    <a:pt x="0" y="0"/>
                  </a:moveTo>
                  <a:lnTo>
                    <a:pt x="3" y="0"/>
                  </a:lnTo>
                  <a:lnTo>
                    <a:pt x="6" y="4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3" name="Freeform 40">
              <a:extLst>
                <a:ext uri="{FF2B5EF4-FFF2-40B4-BE49-F238E27FC236}">
                  <a16:creationId xmlns:a16="http://schemas.microsoft.com/office/drawing/2014/main" id="{D344C36C-FF9A-5A5A-712A-CCE6F4752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4868" y="-1315277"/>
              <a:ext cx="6798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5" y="1"/>
                </a:cxn>
                <a:cxn ang="0">
                  <a:pos x="4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4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4" name="Freeform 41">
              <a:extLst>
                <a:ext uri="{FF2B5EF4-FFF2-40B4-BE49-F238E27FC236}">
                  <a16:creationId xmlns:a16="http://schemas.microsoft.com/office/drawing/2014/main" id="{25BEDE83-12A9-F6D4-CFCE-97AE88975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51128" y="-1376457"/>
              <a:ext cx="29910" cy="12236"/>
            </a:xfrm>
            <a:custGeom>
              <a:avLst/>
              <a:gdLst/>
              <a:ahLst/>
              <a:cxnLst>
                <a:cxn ang="0">
                  <a:pos x="8" y="1"/>
                </a:cxn>
                <a:cxn ang="0">
                  <a:pos x="11" y="0"/>
                </a:cxn>
                <a:cxn ang="0">
                  <a:pos x="17" y="1"/>
                </a:cxn>
                <a:cxn ang="0">
                  <a:pos x="22" y="8"/>
                </a:cxn>
                <a:cxn ang="0">
                  <a:pos x="14" y="9"/>
                </a:cxn>
                <a:cxn ang="0">
                  <a:pos x="1" y="8"/>
                </a:cxn>
                <a:cxn ang="0">
                  <a:pos x="0" y="3"/>
                </a:cxn>
                <a:cxn ang="0">
                  <a:pos x="3" y="1"/>
                </a:cxn>
                <a:cxn ang="0">
                  <a:pos x="8" y="1"/>
                </a:cxn>
                <a:cxn ang="0">
                  <a:pos x="8" y="1"/>
                </a:cxn>
              </a:cxnLst>
              <a:rect l="0" t="0" r="r" b="b"/>
              <a:pathLst>
                <a:path w="22" h="9">
                  <a:moveTo>
                    <a:pt x="8" y="1"/>
                  </a:moveTo>
                  <a:lnTo>
                    <a:pt x="11" y="0"/>
                  </a:lnTo>
                  <a:lnTo>
                    <a:pt x="17" y="1"/>
                  </a:lnTo>
                  <a:lnTo>
                    <a:pt x="22" y="8"/>
                  </a:lnTo>
                  <a:lnTo>
                    <a:pt x="14" y="9"/>
                  </a:lnTo>
                  <a:lnTo>
                    <a:pt x="1" y="8"/>
                  </a:lnTo>
                  <a:lnTo>
                    <a:pt x="0" y="3"/>
                  </a:lnTo>
                  <a:lnTo>
                    <a:pt x="3" y="1"/>
                  </a:lnTo>
                  <a:lnTo>
                    <a:pt x="8" y="1"/>
                  </a:lnTo>
                  <a:lnTo>
                    <a:pt x="8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6" name="Freeform 42">
              <a:extLst>
                <a:ext uri="{FF2B5EF4-FFF2-40B4-BE49-F238E27FC236}">
                  <a16:creationId xmlns:a16="http://schemas.microsoft.com/office/drawing/2014/main" id="{5A0F5BBD-F24E-BA33-17A2-86DDEEF428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7442" y="-1394132"/>
              <a:ext cx="32629" cy="12236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8" y="5"/>
                </a:cxn>
                <a:cxn ang="0">
                  <a:pos x="16" y="1"/>
                </a:cxn>
                <a:cxn ang="0">
                  <a:pos x="23" y="0"/>
                </a:cxn>
                <a:cxn ang="0">
                  <a:pos x="21" y="3"/>
                </a:cxn>
                <a:cxn ang="0">
                  <a:pos x="24" y="6"/>
                </a:cxn>
                <a:cxn ang="0">
                  <a:pos x="15" y="6"/>
                </a:cxn>
                <a:cxn ang="0">
                  <a:pos x="13" y="5"/>
                </a:cxn>
                <a:cxn ang="0">
                  <a:pos x="12" y="8"/>
                </a:cxn>
                <a:cxn ang="0">
                  <a:pos x="7" y="9"/>
                </a:cxn>
                <a:cxn ang="0">
                  <a:pos x="2" y="6"/>
                </a:cxn>
                <a:cxn ang="0">
                  <a:pos x="0" y="5"/>
                </a:cxn>
                <a:cxn ang="0">
                  <a:pos x="7" y="3"/>
                </a:cxn>
                <a:cxn ang="0">
                  <a:pos x="7" y="3"/>
                </a:cxn>
              </a:cxnLst>
              <a:rect l="0" t="0" r="r" b="b"/>
              <a:pathLst>
                <a:path w="24" h="9">
                  <a:moveTo>
                    <a:pt x="7" y="3"/>
                  </a:moveTo>
                  <a:lnTo>
                    <a:pt x="8" y="5"/>
                  </a:lnTo>
                  <a:lnTo>
                    <a:pt x="16" y="1"/>
                  </a:lnTo>
                  <a:lnTo>
                    <a:pt x="23" y="0"/>
                  </a:lnTo>
                  <a:lnTo>
                    <a:pt x="21" y="3"/>
                  </a:lnTo>
                  <a:lnTo>
                    <a:pt x="24" y="6"/>
                  </a:lnTo>
                  <a:lnTo>
                    <a:pt x="15" y="6"/>
                  </a:lnTo>
                  <a:lnTo>
                    <a:pt x="13" y="5"/>
                  </a:lnTo>
                  <a:lnTo>
                    <a:pt x="12" y="8"/>
                  </a:lnTo>
                  <a:lnTo>
                    <a:pt x="7" y="9"/>
                  </a:lnTo>
                  <a:lnTo>
                    <a:pt x="2" y="6"/>
                  </a:lnTo>
                  <a:lnTo>
                    <a:pt x="0" y="5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7" name="Freeform 43">
              <a:extLst>
                <a:ext uri="{FF2B5EF4-FFF2-40B4-BE49-F238E27FC236}">
                  <a16:creationId xmlns:a16="http://schemas.microsoft.com/office/drawing/2014/main" id="{525A711B-7A08-8DAF-B987-0A849F269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67442" y="-805443"/>
              <a:ext cx="9517" cy="679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5"/>
                </a:cxn>
                <a:cxn ang="0">
                  <a:pos x="2" y="5"/>
                </a:cxn>
                <a:cxn ang="0">
                  <a:pos x="0" y="3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7" h="5">
                  <a:moveTo>
                    <a:pt x="4" y="0"/>
                  </a:moveTo>
                  <a:lnTo>
                    <a:pt x="7" y="5"/>
                  </a:lnTo>
                  <a:lnTo>
                    <a:pt x="2" y="5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9" name="Freeform 44">
              <a:extLst>
                <a:ext uri="{FF2B5EF4-FFF2-40B4-BE49-F238E27FC236}">
                  <a16:creationId xmlns:a16="http://schemas.microsoft.com/office/drawing/2014/main" id="{428CA62E-DC72-F334-8811-491191C3E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0161" y="-887016"/>
              <a:ext cx="13596" cy="1087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2"/>
                </a:cxn>
                <a:cxn ang="0">
                  <a:pos x="5" y="4"/>
                </a:cxn>
                <a:cxn ang="0">
                  <a:pos x="10" y="5"/>
                </a:cxn>
                <a:cxn ang="0">
                  <a:pos x="0" y="8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0" h="8">
                  <a:moveTo>
                    <a:pt x="3" y="0"/>
                  </a:moveTo>
                  <a:lnTo>
                    <a:pt x="6" y="2"/>
                  </a:lnTo>
                  <a:lnTo>
                    <a:pt x="5" y="4"/>
                  </a:lnTo>
                  <a:lnTo>
                    <a:pt x="10" y="5"/>
                  </a:lnTo>
                  <a:lnTo>
                    <a:pt x="0" y="8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0" name="Freeform 45">
              <a:extLst>
                <a:ext uri="{FF2B5EF4-FFF2-40B4-BE49-F238E27FC236}">
                  <a16:creationId xmlns:a16="http://schemas.microsoft.com/office/drawing/2014/main" id="{1C771798-B64A-55AE-FCD0-019BBE9E57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3453" y="-1003938"/>
              <a:ext cx="141394" cy="116922"/>
            </a:xfrm>
            <a:custGeom>
              <a:avLst/>
              <a:gdLst/>
              <a:ahLst/>
              <a:cxnLst>
                <a:cxn ang="0">
                  <a:pos x="62" y="3"/>
                </a:cxn>
                <a:cxn ang="0">
                  <a:pos x="70" y="1"/>
                </a:cxn>
                <a:cxn ang="0">
                  <a:pos x="80" y="8"/>
                </a:cxn>
                <a:cxn ang="0">
                  <a:pos x="91" y="5"/>
                </a:cxn>
                <a:cxn ang="0">
                  <a:pos x="93" y="6"/>
                </a:cxn>
                <a:cxn ang="0">
                  <a:pos x="96" y="8"/>
                </a:cxn>
                <a:cxn ang="0">
                  <a:pos x="99" y="6"/>
                </a:cxn>
                <a:cxn ang="0">
                  <a:pos x="101" y="10"/>
                </a:cxn>
                <a:cxn ang="0">
                  <a:pos x="104" y="18"/>
                </a:cxn>
                <a:cxn ang="0">
                  <a:pos x="90" y="35"/>
                </a:cxn>
                <a:cxn ang="0">
                  <a:pos x="98" y="43"/>
                </a:cxn>
                <a:cxn ang="0">
                  <a:pos x="86" y="43"/>
                </a:cxn>
                <a:cxn ang="0">
                  <a:pos x="83" y="45"/>
                </a:cxn>
                <a:cxn ang="0">
                  <a:pos x="74" y="48"/>
                </a:cxn>
                <a:cxn ang="0">
                  <a:pos x="72" y="72"/>
                </a:cxn>
                <a:cxn ang="0">
                  <a:pos x="69" y="77"/>
                </a:cxn>
                <a:cxn ang="0">
                  <a:pos x="58" y="83"/>
                </a:cxn>
                <a:cxn ang="0">
                  <a:pos x="45" y="83"/>
                </a:cxn>
                <a:cxn ang="0">
                  <a:pos x="35" y="82"/>
                </a:cxn>
                <a:cxn ang="0">
                  <a:pos x="22" y="78"/>
                </a:cxn>
                <a:cxn ang="0">
                  <a:pos x="5" y="78"/>
                </a:cxn>
                <a:cxn ang="0">
                  <a:pos x="3" y="77"/>
                </a:cxn>
                <a:cxn ang="0">
                  <a:pos x="1" y="75"/>
                </a:cxn>
                <a:cxn ang="0">
                  <a:pos x="6" y="72"/>
                </a:cxn>
                <a:cxn ang="0">
                  <a:pos x="5" y="69"/>
                </a:cxn>
                <a:cxn ang="0">
                  <a:pos x="3" y="67"/>
                </a:cxn>
                <a:cxn ang="0">
                  <a:pos x="8" y="66"/>
                </a:cxn>
                <a:cxn ang="0">
                  <a:pos x="5" y="61"/>
                </a:cxn>
                <a:cxn ang="0">
                  <a:pos x="11" y="61"/>
                </a:cxn>
                <a:cxn ang="0">
                  <a:pos x="14" y="54"/>
                </a:cxn>
                <a:cxn ang="0">
                  <a:pos x="30" y="45"/>
                </a:cxn>
                <a:cxn ang="0">
                  <a:pos x="58" y="27"/>
                </a:cxn>
                <a:cxn ang="0">
                  <a:pos x="64" y="13"/>
                </a:cxn>
                <a:cxn ang="0">
                  <a:pos x="64" y="6"/>
                </a:cxn>
              </a:cxnLst>
              <a:rect l="0" t="0" r="r" b="b"/>
              <a:pathLst>
                <a:path w="104" h="86">
                  <a:moveTo>
                    <a:pt x="64" y="6"/>
                  </a:moveTo>
                  <a:lnTo>
                    <a:pt x="62" y="3"/>
                  </a:lnTo>
                  <a:lnTo>
                    <a:pt x="69" y="0"/>
                  </a:lnTo>
                  <a:lnTo>
                    <a:pt x="70" y="1"/>
                  </a:lnTo>
                  <a:lnTo>
                    <a:pt x="77" y="3"/>
                  </a:lnTo>
                  <a:lnTo>
                    <a:pt x="80" y="8"/>
                  </a:lnTo>
                  <a:lnTo>
                    <a:pt x="83" y="10"/>
                  </a:lnTo>
                  <a:lnTo>
                    <a:pt x="91" y="5"/>
                  </a:lnTo>
                  <a:lnTo>
                    <a:pt x="94" y="5"/>
                  </a:lnTo>
                  <a:lnTo>
                    <a:pt x="93" y="6"/>
                  </a:lnTo>
                  <a:lnTo>
                    <a:pt x="94" y="10"/>
                  </a:lnTo>
                  <a:lnTo>
                    <a:pt x="96" y="8"/>
                  </a:lnTo>
                  <a:lnTo>
                    <a:pt x="96" y="6"/>
                  </a:lnTo>
                  <a:lnTo>
                    <a:pt x="99" y="6"/>
                  </a:lnTo>
                  <a:lnTo>
                    <a:pt x="98" y="10"/>
                  </a:lnTo>
                  <a:lnTo>
                    <a:pt x="101" y="10"/>
                  </a:lnTo>
                  <a:lnTo>
                    <a:pt x="101" y="13"/>
                  </a:lnTo>
                  <a:lnTo>
                    <a:pt x="104" y="18"/>
                  </a:lnTo>
                  <a:lnTo>
                    <a:pt x="96" y="30"/>
                  </a:lnTo>
                  <a:lnTo>
                    <a:pt x="90" y="35"/>
                  </a:lnTo>
                  <a:lnTo>
                    <a:pt x="91" y="42"/>
                  </a:lnTo>
                  <a:lnTo>
                    <a:pt x="98" y="43"/>
                  </a:lnTo>
                  <a:lnTo>
                    <a:pt x="99" y="45"/>
                  </a:lnTo>
                  <a:lnTo>
                    <a:pt x="86" y="43"/>
                  </a:lnTo>
                  <a:lnTo>
                    <a:pt x="86" y="46"/>
                  </a:lnTo>
                  <a:lnTo>
                    <a:pt x="83" y="45"/>
                  </a:lnTo>
                  <a:lnTo>
                    <a:pt x="77" y="48"/>
                  </a:lnTo>
                  <a:lnTo>
                    <a:pt x="74" y="48"/>
                  </a:lnTo>
                  <a:lnTo>
                    <a:pt x="75" y="62"/>
                  </a:lnTo>
                  <a:lnTo>
                    <a:pt x="72" y="72"/>
                  </a:lnTo>
                  <a:lnTo>
                    <a:pt x="74" y="75"/>
                  </a:lnTo>
                  <a:lnTo>
                    <a:pt x="69" y="77"/>
                  </a:lnTo>
                  <a:lnTo>
                    <a:pt x="62" y="82"/>
                  </a:lnTo>
                  <a:lnTo>
                    <a:pt x="58" y="83"/>
                  </a:lnTo>
                  <a:lnTo>
                    <a:pt x="48" y="86"/>
                  </a:lnTo>
                  <a:lnTo>
                    <a:pt x="45" y="83"/>
                  </a:lnTo>
                  <a:lnTo>
                    <a:pt x="37" y="85"/>
                  </a:lnTo>
                  <a:lnTo>
                    <a:pt x="35" y="82"/>
                  </a:lnTo>
                  <a:lnTo>
                    <a:pt x="25" y="82"/>
                  </a:lnTo>
                  <a:lnTo>
                    <a:pt x="22" y="78"/>
                  </a:lnTo>
                  <a:lnTo>
                    <a:pt x="14" y="80"/>
                  </a:lnTo>
                  <a:lnTo>
                    <a:pt x="5" y="78"/>
                  </a:lnTo>
                  <a:lnTo>
                    <a:pt x="6" y="75"/>
                  </a:lnTo>
                  <a:lnTo>
                    <a:pt x="3" y="77"/>
                  </a:lnTo>
                  <a:lnTo>
                    <a:pt x="3" y="74"/>
                  </a:lnTo>
                  <a:lnTo>
                    <a:pt x="1" y="75"/>
                  </a:lnTo>
                  <a:lnTo>
                    <a:pt x="0" y="74"/>
                  </a:lnTo>
                  <a:lnTo>
                    <a:pt x="6" y="72"/>
                  </a:lnTo>
                  <a:lnTo>
                    <a:pt x="5" y="70"/>
                  </a:lnTo>
                  <a:lnTo>
                    <a:pt x="5" y="69"/>
                  </a:lnTo>
                  <a:lnTo>
                    <a:pt x="1" y="67"/>
                  </a:lnTo>
                  <a:lnTo>
                    <a:pt x="3" y="67"/>
                  </a:lnTo>
                  <a:lnTo>
                    <a:pt x="1" y="66"/>
                  </a:lnTo>
                  <a:lnTo>
                    <a:pt x="8" y="66"/>
                  </a:lnTo>
                  <a:lnTo>
                    <a:pt x="5" y="64"/>
                  </a:lnTo>
                  <a:lnTo>
                    <a:pt x="5" y="61"/>
                  </a:lnTo>
                  <a:lnTo>
                    <a:pt x="6" y="59"/>
                  </a:lnTo>
                  <a:lnTo>
                    <a:pt x="11" y="61"/>
                  </a:lnTo>
                  <a:lnTo>
                    <a:pt x="9" y="58"/>
                  </a:lnTo>
                  <a:lnTo>
                    <a:pt x="14" y="54"/>
                  </a:lnTo>
                  <a:lnTo>
                    <a:pt x="16" y="48"/>
                  </a:lnTo>
                  <a:lnTo>
                    <a:pt x="30" y="45"/>
                  </a:lnTo>
                  <a:lnTo>
                    <a:pt x="54" y="30"/>
                  </a:lnTo>
                  <a:lnTo>
                    <a:pt x="58" y="27"/>
                  </a:lnTo>
                  <a:lnTo>
                    <a:pt x="56" y="18"/>
                  </a:lnTo>
                  <a:lnTo>
                    <a:pt x="64" y="13"/>
                  </a:lnTo>
                  <a:lnTo>
                    <a:pt x="64" y="6"/>
                  </a:lnTo>
                  <a:lnTo>
                    <a:pt x="64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2" name="Freeform 46">
              <a:extLst>
                <a:ext uri="{FF2B5EF4-FFF2-40B4-BE49-F238E27FC236}">
                  <a16:creationId xmlns:a16="http://schemas.microsoft.com/office/drawing/2014/main" id="{527116CE-CD6C-BF55-F82B-707FEA99B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8176959" y="-1111344"/>
              <a:ext cx="163147" cy="12507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3" y="5"/>
                </a:cxn>
                <a:cxn ang="0">
                  <a:pos x="24" y="7"/>
                </a:cxn>
                <a:cxn ang="0">
                  <a:pos x="26" y="10"/>
                </a:cxn>
                <a:cxn ang="0">
                  <a:pos x="40" y="18"/>
                </a:cxn>
                <a:cxn ang="0">
                  <a:pos x="35" y="18"/>
                </a:cxn>
                <a:cxn ang="0">
                  <a:pos x="48" y="31"/>
                </a:cxn>
                <a:cxn ang="0">
                  <a:pos x="61" y="34"/>
                </a:cxn>
                <a:cxn ang="0">
                  <a:pos x="61" y="29"/>
                </a:cxn>
                <a:cxn ang="0">
                  <a:pos x="58" y="26"/>
                </a:cxn>
                <a:cxn ang="0">
                  <a:pos x="74" y="39"/>
                </a:cxn>
                <a:cxn ang="0">
                  <a:pos x="99" y="45"/>
                </a:cxn>
                <a:cxn ang="0">
                  <a:pos x="117" y="40"/>
                </a:cxn>
                <a:cxn ang="0">
                  <a:pos x="115" y="53"/>
                </a:cxn>
                <a:cxn ang="0">
                  <a:pos x="117" y="61"/>
                </a:cxn>
                <a:cxn ang="0">
                  <a:pos x="112" y="58"/>
                </a:cxn>
                <a:cxn ang="0">
                  <a:pos x="101" y="64"/>
                </a:cxn>
                <a:cxn ang="0">
                  <a:pos x="106" y="68"/>
                </a:cxn>
                <a:cxn ang="0">
                  <a:pos x="96" y="89"/>
                </a:cxn>
                <a:cxn ang="0">
                  <a:pos x="90" y="92"/>
                </a:cxn>
                <a:cxn ang="0">
                  <a:pos x="78" y="90"/>
                </a:cxn>
                <a:cxn ang="0">
                  <a:pos x="75" y="87"/>
                </a:cxn>
                <a:cxn ang="0">
                  <a:pos x="80" y="76"/>
                </a:cxn>
                <a:cxn ang="0">
                  <a:pos x="72" y="69"/>
                </a:cxn>
                <a:cxn ang="0">
                  <a:pos x="48" y="63"/>
                </a:cxn>
                <a:cxn ang="0">
                  <a:pos x="50" y="58"/>
                </a:cxn>
                <a:cxn ang="0">
                  <a:pos x="56" y="47"/>
                </a:cxn>
                <a:cxn ang="0">
                  <a:pos x="54" y="36"/>
                </a:cxn>
                <a:cxn ang="0">
                  <a:pos x="50" y="31"/>
                </a:cxn>
                <a:cxn ang="0">
                  <a:pos x="40" y="28"/>
                </a:cxn>
                <a:cxn ang="0">
                  <a:pos x="40" y="28"/>
                </a:cxn>
                <a:cxn ang="0">
                  <a:pos x="38" y="24"/>
                </a:cxn>
                <a:cxn ang="0">
                  <a:pos x="34" y="21"/>
                </a:cxn>
                <a:cxn ang="0">
                  <a:pos x="21" y="16"/>
                </a:cxn>
                <a:cxn ang="0">
                  <a:pos x="19" y="12"/>
                </a:cxn>
                <a:cxn ang="0">
                  <a:pos x="13" y="12"/>
                </a:cxn>
                <a:cxn ang="0">
                  <a:pos x="0" y="0"/>
                </a:cxn>
                <a:cxn ang="0">
                  <a:pos x="3" y="0"/>
                </a:cxn>
              </a:cxnLst>
              <a:rect l="0" t="0" r="r" b="b"/>
              <a:pathLst>
                <a:path w="120" h="92">
                  <a:moveTo>
                    <a:pt x="3" y="0"/>
                  </a:moveTo>
                  <a:lnTo>
                    <a:pt x="5" y="0"/>
                  </a:lnTo>
                  <a:lnTo>
                    <a:pt x="11" y="7"/>
                  </a:lnTo>
                  <a:lnTo>
                    <a:pt x="13" y="5"/>
                  </a:lnTo>
                  <a:lnTo>
                    <a:pt x="14" y="7"/>
                  </a:lnTo>
                  <a:lnTo>
                    <a:pt x="24" y="7"/>
                  </a:lnTo>
                  <a:lnTo>
                    <a:pt x="27" y="8"/>
                  </a:lnTo>
                  <a:lnTo>
                    <a:pt x="26" y="10"/>
                  </a:lnTo>
                  <a:lnTo>
                    <a:pt x="30" y="10"/>
                  </a:lnTo>
                  <a:lnTo>
                    <a:pt x="40" y="18"/>
                  </a:lnTo>
                  <a:lnTo>
                    <a:pt x="34" y="16"/>
                  </a:lnTo>
                  <a:lnTo>
                    <a:pt x="35" y="18"/>
                  </a:lnTo>
                  <a:lnTo>
                    <a:pt x="48" y="24"/>
                  </a:lnTo>
                  <a:lnTo>
                    <a:pt x="48" y="31"/>
                  </a:lnTo>
                  <a:lnTo>
                    <a:pt x="58" y="31"/>
                  </a:lnTo>
                  <a:lnTo>
                    <a:pt x="61" y="34"/>
                  </a:lnTo>
                  <a:lnTo>
                    <a:pt x="62" y="34"/>
                  </a:lnTo>
                  <a:lnTo>
                    <a:pt x="61" y="29"/>
                  </a:lnTo>
                  <a:lnTo>
                    <a:pt x="58" y="26"/>
                  </a:lnTo>
                  <a:lnTo>
                    <a:pt x="58" y="26"/>
                  </a:lnTo>
                  <a:lnTo>
                    <a:pt x="64" y="28"/>
                  </a:lnTo>
                  <a:lnTo>
                    <a:pt x="74" y="39"/>
                  </a:lnTo>
                  <a:lnTo>
                    <a:pt x="96" y="45"/>
                  </a:lnTo>
                  <a:lnTo>
                    <a:pt x="99" y="45"/>
                  </a:lnTo>
                  <a:lnTo>
                    <a:pt x="109" y="39"/>
                  </a:lnTo>
                  <a:lnTo>
                    <a:pt x="117" y="40"/>
                  </a:lnTo>
                  <a:lnTo>
                    <a:pt x="120" y="52"/>
                  </a:lnTo>
                  <a:lnTo>
                    <a:pt x="115" y="53"/>
                  </a:lnTo>
                  <a:lnTo>
                    <a:pt x="119" y="60"/>
                  </a:lnTo>
                  <a:lnTo>
                    <a:pt x="117" y="61"/>
                  </a:lnTo>
                  <a:lnTo>
                    <a:pt x="115" y="58"/>
                  </a:lnTo>
                  <a:lnTo>
                    <a:pt x="112" y="58"/>
                  </a:lnTo>
                  <a:lnTo>
                    <a:pt x="104" y="60"/>
                  </a:lnTo>
                  <a:lnTo>
                    <a:pt x="101" y="64"/>
                  </a:lnTo>
                  <a:lnTo>
                    <a:pt x="106" y="66"/>
                  </a:lnTo>
                  <a:lnTo>
                    <a:pt x="106" y="68"/>
                  </a:lnTo>
                  <a:lnTo>
                    <a:pt x="104" y="77"/>
                  </a:lnTo>
                  <a:lnTo>
                    <a:pt x="96" y="89"/>
                  </a:lnTo>
                  <a:lnTo>
                    <a:pt x="93" y="92"/>
                  </a:lnTo>
                  <a:lnTo>
                    <a:pt x="90" y="92"/>
                  </a:lnTo>
                  <a:lnTo>
                    <a:pt x="85" y="90"/>
                  </a:lnTo>
                  <a:lnTo>
                    <a:pt x="78" y="90"/>
                  </a:lnTo>
                  <a:lnTo>
                    <a:pt x="77" y="89"/>
                  </a:lnTo>
                  <a:lnTo>
                    <a:pt x="75" y="87"/>
                  </a:lnTo>
                  <a:lnTo>
                    <a:pt x="80" y="80"/>
                  </a:lnTo>
                  <a:lnTo>
                    <a:pt x="80" y="76"/>
                  </a:lnTo>
                  <a:lnTo>
                    <a:pt x="77" y="72"/>
                  </a:lnTo>
                  <a:lnTo>
                    <a:pt x="72" y="69"/>
                  </a:lnTo>
                  <a:lnTo>
                    <a:pt x="64" y="68"/>
                  </a:lnTo>
                  <a:lnTo>
                    <a:pt x="48" y="63"/>
                  </a:lnTo>
                  <a:lnTo>
                    <a:pt x="48" y="60"/>
                  </a:lnTo>
                  <a:lnTo>
                    <a:pt x="50" y="58"/>
                  </a:lnTo>
                  <a:lnTo>
                    <a:pt x="58" y="55"/>
                  </a:lnTo>
                  <a:lnTo>
                    <a:pt x="56" y="47"/>
                  </a:lnTo>
                  <a:lnTo>
                    <a:pt x="59" y="45"/>
                  </a:lnTo>
                  <a:lnTo>
                    <a:pt x="54" y="36"/>
                  </a:lnTo>
                  <a:lnTo>
                    <a:pt x="48" y="34"/>
                  </a:lnTo>
                  <a:lnTo>
                    <a:pt x="50" y="31"/>
                  </a:lnTo>
                  <a:lnTo>
                    <a:pt x="45" y="32"/>
                  </a:lnTo>
                  <a:lnTo>
                    <a:pt x="40" y="28"/>
                  </a:lnTo>
                  <a:lnTo>
                    <a:pt x="37" y="26"/>
                  </a:lnTo>
                  <a:lnTo>
                    <a:pt x="40" y="28"/>
                  </a:lnTo>
                  <a:lnTo>
                    <a:pt x="40" y="24"/>
                  </a:lnTo>
                  <a:lnTo>
                    <a:pt x="38" y="24"/>
                  </a:lnTo>
                  <a:lnTo>
                    <a:pt x="37" y="21"/>
                  </a:lnTo>
                  <a:lnTo>
                    <a:pt x="34" y="21"/>
                  </a:lnTo>
                  <a:lnTo>
                    <a:pt x="35" y="24"/>
                  </a:lnTo>
                  <a:lnTo>
                    <a:pt x="21" y="16"/>
                  </a:lnTo>
                  <a:lnTo>
                    <a:pt x="17" y="13"/>
                  </a:lnTo>
                  <a:lnTo>
                    <a:pt x="19" y="12"/>
                  </a:lnTo>
                  <a:lnTo>
                    <a:pt x="16" y="12"/>
                  </a:lnTo>
                  <a:lnTo>
                    <a:pt x="13" y="12"/>
                  </a:lnTo>
                  <a:lnTo>
                    <a:pt x="9" y="7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3" name="Freeform 47">
              <a:extLst>
                <a:ext uri="{FF2B5EF4-FFF2-40B4-BE49-F238E27FC236}">
                  <a16:creationId xmlns:a16="http://schemas.microsoft.com/office/drawing/2014/main" id="{E6950443-9AB3-46FB-2074-DE6ADF8E5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1660" y="-1470267"/>
              <a:ext cx="942173" cy="440496"/>
            </a:xfrm>
            <a:custGeom>
              <a:avLst/>
              <a:gdLst/>
              <a:ahLst/>
              <a:cxnLst>
                <a:cxn ang="0">
                  <a:pos x="112" y="271"/>
                </a:cxn>
                <a:cxn ang="0">
                  <a:pos x="143" y="264"/>
                </a:cxn>
                <a:cxn ang="0">
                  <a:pos x="217" y="247"/>
                </a:cxn>
                <a:cxn ang="0">
                  <a:pos x="337" y="229"/>
                </a:cxn>
                <a:cxn ang="0">
                  <a:pos x="385" y="242"/>
                </a:cxn>
                <a:cxn ang="0">
                  <a:pos x="407" y="264"/>
                </a:cxn>
                <a:cxn ang="0">
                  <a:pos x="427" y="263"/>
                </a:cxn>
                <a:cxn ang="0">
                  <a:pos x="443" y="240"/>
                </a:cxn>
                <a:cxn ang="0">
                  <a:pos x="441" y="271"/>
                </a:cxn>
                <a:cxn ang="0">
                  <a:pos x="467" y="268"/>
                </a:cxn>
                <a:cxn ang="0">
                  <a:pos x="492" y="285"/>
                </a:cxn>
                <a:cxn ang="0">
                  <a:pos x="536" y="314"/>
                </a:cxn>
                <a:cxn ang="0">
                  <a:pos x="589" y="312"/>
                </a:cxn>
                <a:cxn ang="0">
                  <a:pos x="592" y="312"/>
                </a:cxn>
                <a:cxn ang="0">
                  <a:pos x="618" y="320"/>
                </a:cxn>
                <a:cxn ang="0">
                  <a:pos x="640" y="309"/>
                </a:cxn>
                <a:cxn ang="0">
                  <a:pos x="675" y="303"/>
                </a:cxn>
                <a:cxn ang="0">
                  <a:pos x="675" y="263"/>
                </a:cxn>
                <a:cxn ang="0">
                  <a:pos x="685" y="243"/>
                </a:cxn>
                <a:cxn ang="0">
                  <a:pos x="691" y="213"/>
                </a:cxn>
                <a:cxn ang="0">
                  <a:pos x="669" y="168"/>
                </a:cxn>
                <a:cxn ang="0">
                  <a:pos x="654" y="154"/>
                </a:cxn>
                <a:cxn ang="0">
                  <a:pos x="609" y="123"/>
                </a:cxn>
                <a:cxn ang="0">
                  <a:pos x="598" y="125"/>
                </a:cxn>
                <a:cxn ang="0">
                  <a:pos x="571" y="106"/>
                </a:cxn>
                <a:cxn ang="0">
                  <a:pos x="557" y="96"/>
                </a:cxn>
                <a:cxn ang="0">
                  <a:pos x="524" y="88"/>
                </a:cxn>
                <a:cxn ang="0">
                  <a:pos x="507" y="65"/>
                </a:cxn>
                <a:cxn ang="0">
                  <a:pos x="473" y="37"/>
                </a:cxn>
                <a:cxn ang="0">
                  <a:pos x="440" y="13"/>
                </a:cxn>
                <a:cxn ang="0">
                  <a:pos x="422" y="3"/>
                </a:cxn>
                <a:cxn ang="0">
                  <a:pos x="417" y="21"/>
                </a:cxn>
                <a:cxn ang="0">
                  <a:pos x="428" y="62"/>
                </a:cxn>
                <a:cxn ang="0">
                  <a:pos x="361" y="56"/>
                </a:cxn>
                <a:cxn ang="0">
                  <a:pos x="330" y="45"/>
                </a:cxn>
                <a:cxn ang="0">
                  <a:pos x="332" y="25"/>
                </a:cxn>
                <a:cxn ang="0">
                  <a:pos x="340" y="17"/>
                </a:cxn>
                <a:cxn ang="0">
                  <a:pos x="327" y="19"/>
                </a:cxn>
                <a:cxn ang="0">
                  <a:pos x="313" y="17"/>
                </a:cxn>
                <a:cxn ang="0">
                  <a:pos x="276" y="11"/>
                </a:cxn>
                <a:cxn ang="0">
                  <a:pos x="255" y="6"/>
                </a:cxn>
                <a:cxn ang="0">
                  <a:pos x="270" y="16"/>
                </a:cxn>
                <a:cxn ang="0">
                  <a:pos x="245" y="22"/>
                </a:cxn>
                <a:cxn ang="0">
                  <a:pos x="237" y="29"/>
                </a:cxn>
                <a:cxn ang="0">
                  <a:pos x="234" y="43"/>
                </a:cxn>
                <a:cxn ang="0">
                  <a:pos x="210" y="46"/>
                </a:cxn>
                <a:cxn ang="0">
                  <a:pos x="181" y="33"/>
                </a:cxn>
                <a:cxn ang="0">
                  <a:pos x="170" y="35"/>
                </a:cxn>
                <a:cxn ang="0">
                  <a:pos x="164" y="46"/>
                </a:cxn>
                <a:cxn ang="0">
                  <a:pos x="154" y="54"/>
                </a:cxn>
                <a:cxn ang="0">
                  <a:pos x="144" y="57"/>
                </a:cxn>
                <a:cxn ang="0">
                  <a:pos x="143" y="67"/>
                </a:cxn>
                <a:cxn ang="0">
                  <a:pos x="125" y="77"/>
                </a:cxn>
                <a:cxn ang="0">
                  <a:pos x="80" y="98"/>
                </a:cxn>
                <a:cxn ang="0">
                  <a:pos x="26" y="115"/>
                </a:cxn>
                <a:cxn ang="0">
                  <a:pos x="5" y="118"/>
                </a:cxn>
                <a:cxn ang="0">
                  <a:pos x="0" y="142"/>
                </a:cxn>
                <a:cxn ang="0">
                  <a:pos x="21" y="170"/>
                </a:cxn>
                <a:cxn ang="0">
                  <a:pos x="18" y="171"/>
                </a:cxn>
                <a:cxn ang="0">
                  <a:pos x="7" y="168"/>
                </a:cxn>
                <a:cxn ang="0">
                  <a:pos x="53" y="215"/>
                </a:cxn>
                <a:cxn ang="0">
                  <a:pos x="66" y="253"/>
                </a:cxn>
              </a:cxnLst>
              <a:rect l="0" t="0" r="r" b="b"/>
              <a:pathLst>
                <a:path w="693" h="324">
                  <a:moveTo>
                    <a:pt x="66" y="253"/>
                  </a:moveTo>
                  <a:lnTo>
                    <a:pt x="69" y="261"/>
                  </a:lnTo>
                  <a:lnTo>
                    <a:pt x="77" y="263"/>
                  </a:lnTo>
                  <a:lnTo>
                    <a:pt x="90" y="269"/>
                  </a:lnTo>
                  <a:lnTo>
                    <a:pt x="98" y="271"/>
                  </a:lnTo>
                  <a:lnTo>
                    <a:pt x="112" y="271"/>
                  </a:lnTo>
                  <a:lnTo>
                    <a:pt x="116" y="272"/>
                  </a:lnTo>
                  <a:lnTo>
                    <a:pt x="120" y="272"/>
                  </a:lnTo>
                  <a:lnTo>
                    <a:pt x="120" y="271"/>
                  </a:lnTo>
                  <a:lnTo>
                    <a:pt x="125" y="271"/>
                  </a:lnTo>
                  <a:lnTo>
                    <a:pt x="135" y="264"/>
                  </a:lnTo>
                  <a:lnTo>
                    <a:pt x="143" y="264"/>
                  </a:lnTo>
                  <a:lnTo>
                    <a:pt x="146" y="259"/>
                  </a:lnTo>
                  <a:lnTo>
                    <a:pt x="151" y="258"/>
                  </a:lnTo>
                  <a:lnTo>
                    <a:pt x="185" y="256"/>
                  </a:lnTo>
                  <a:lnTo>
                    <a:pt x="188" y="258"/>
                  </a:lnTo>
                  <a:lnTo>
                    <a:pt x="212" y="256"/>
                  </a:lnTo>
                  <a:lnTo>
                    <a:pt x="217" y="247"/>
                  </a:lnTo>
                  <a:lnTo>
                    <a:pt x="245" y="237"/>
                  </a:lnTo>
                  <a:lnTo>
                    <a:pt x="262" y="237"/>
                  </a:lnTo>
                  <a:lnTo>
                    <a:pt x="279" y="235"/>
                  </a:lnTo>
                  <a:lnTo>
                    <a:pt x="295" y="229"/>
                  </a:lnTo>
                  <a:lnTo>
                    <a:pt x="324" y="229"/>
                  </a:lnTo>
                  <a:lnTo>
                    <a:pt x="337" y="229"/>
                  </a:lnTo>
                  <a:lnTo>
                    <a:pt x="350" y="235"/>
                  </a:lnTo>
                  <a:lnTo>
                    <a:pt x="355" y="234"/>
                  </a:lnTo>
                  <a:lnTo>
                    <a:pt x="369" y="237"/>
                  </a:lnTo>
                  <a:lnTo>
                    <a:pt x="367" y="235"/>
                  </a:lnTo>
                  <a:lnTo>
                    <a:pt x="377" y="240"/>
                  </a:lnTo>
                  <a:lnTo>
                    <a:pt x="385" y="242"/>
                  </a:lnTo>
                  <a:lnTo>
                    <a:pt x="383" y="245"/>
                  </a:lnTo>
                  <a:lnTo>
                    <a:pt x="390" y="248"/>
                  </a:lnTo>
                  <a:lnTo>
                    <a:pt x="395" y="248"/>
                  </a:lnTo>
                  <a:lnTo>
                    <a:pt x="412" y="263"/>
                  </a:lnTo>
                  <a:lnTo>
                    <a:pt x="414" y="266"/>
                  </a:lnTo>
                  <a:lnTo>
                    <a:pt x="407" y="264"/>
                  </a:lnTo>
                  <a:lnTo>
                    <a:pt x="409" y="266"/>
                  </a:lnTo>
                  <a:lnTo>
                    <a:pt x="425" y="271"/>
                  </a:lnTo>
                  <a:lnTo>
                    <a:pt x="423" y="268"/>
                  </a:lnTo>
                  <a:lnTo>
                    <a:pt x="422" y="268"/>
                  </a:lnTo>
                  <a:lnTo>
                    <a:pt x="422" y="266"/>
                  </a:lnTo>
                  <a:lnTo>
                    <a:pt x="427" y="263"/>
                  </a:lnTo>
                  <a:lnTo>
                    <a:pt x="428" y="259"/>
                  </a:lnTo>
                  <a:lnTo>
                    <a:pt x="435" y="255"/>
                  </a:lnTo>
                  <a:lnTo>
                    <a:pt x="440" y="255"/>
                  </a:lnTo>
                  <a:lnTo>
                    <a:pt x="441" y="248"/>
                  </a:lnTo>
                  <a:lnTo>
                    <a:pt x="444" y="245"/>
                  </a:lnTo>
                  <a:lnTo>
                    <a:pt x="443" y="240"/>
                  </a:lnTo>
                  <a:lnTo>
                    <a:pt x="451" y="248"/>
                  </a:lnTo>
                  <a:lnTo>
                    <a:pt x="449" y="248"/>
                  </a:lnTo>
                  <a:lnTo>
                    <a:pt x="451" y="253"/>
                  </a:lnTo>
                  <a:lnTo>
                    <a:pt x="446" y="261"/>
                  </a:lnTo>
                  <a:lnTo>
                    <a:pt x="449" y="269"/>
                  </a:lnTo>
                  <a:lnTo>
                    <a:pt x="441" y="271"/>
                  </a:lnTo>
                  <a:lnTo>
                    <a:pt x="441" y="274"/>
                  </a:lnTo>
                  <a:lnTo>
                    <a:pt x="444" y="276"/>
                  </a:lnTo>
                  <a:lnTo>
                    <a:pt x="456" y="272"/>
                  </a:lnTo>
                  <a:lnTo>
                    <a:pt x="456" y="266"/>
                  </a:lnTo>
                  <a:lnTo>
                    <a:pt x="457" y="261"/>
                  </a:lnTo>
                  <a:lnTo>
                    <a:pt x="467" y="268"/>
                  </a:lnTo>
                  <a:lnTo>
                    <a:pt x="468" y="274"/>
                  </a:lnTo>
                  <a:lnTo>
                    <a:pt x="465" y="279"/>
                  </a:lnTo>
                  <a:lnTo>
                    <a:pt x="470" y="279"/>
                  </a:lnTo>
                  <a:lnTo>
                    <a:pt x="484" y="276"/>
                  </a:lnTo>
                  <a:lnTo>
                    <a:pt x="483" y="280"/>
                  </a:lnTo>
                  <a:lnTo>
                    <a:pt x="492" y="285"/>
                  </a:lnTo>
                  <a:lnTo>
                    <a:pt x="497" y="292"/>
                  </a:lnTo>
                  <a:lnTo>
                    <a:pt x="499" y="296"/>
                  </a:lnTo>
                  <a:lnTo>
                    <a:pt x="505" y="301"/>
                  </a:lnTo>
                  <a:lnTo>
                    <a:pt x="515" y="308"/>
                  </a:lnTo>
                  <a:lnTo>
                    <a:pt x="526" y="309"/>
                  </a:lnTo>
                  <a:lnTo>
                    <a:pt x="536" y="314"/>
                  </a:lnTo>
                  <a:lnTo>
                    <a:pt x="541" y="312"/>
                  </a:lnTo>
                  <a:lnTo>
                    <a:pt x="552" y="314"/>
                  </a:lnTo>
                  <a:lnTo>
                    <a:pt x="569" y="319"/>
                  </a:lnTo>
                  <a:lnTo>
                    <a:pt x="579" y="317"/>
                  </a:lnTo>
                  <a:lnTo>
                    <a:pt x="584" y="312"/>
                  </a:lnTo>
                  <a:lnTo>
                    <a:pt x="589" y="312"/>
                  </a:lnTo>
                  <a:lnTo>
                    <a:pt x="584" y="309"/>
                  </a:lnTo>
                  <a:lnTo>
                    <a:pt x="590" y="308"/>
                  </a:lnTo>
                  <a:lnTo>
                    <a:pt x="593" y="308"/>
                  </a:lnTo>
                  <a:lnTo>
                    <a:pt x="595" y="311"/>
                  </a:lnTo>
                  <a:lnTo>
                    <a:pt x="595" y="312"/>
                  </a:lnTo>
                  <a:lnTo>
                    <a:pt x="592" y="312"/>
                  </a:lnTo>
                  <a:lnTo>
                    <a:pt x="593" y="314"/>
                  </a:lnTo>
                  <a:lnTo>
                    <a:pt x="597" y="314"/>
                  </a:lnTo>
                  <a:lnTo>
                    <a:pt x="601" y="312"/>
                  </a:lnTo>
                  <a:lnTo>
                    <a:pt x="605" y="312"/>
                  </a:lnTo>
                  <a:lnTo>
                    <a:pt x="606" y="316"/>
                  </a:lnTo>
                  <a:lnTo>
                    <a:pt x="618" y="320"/>
                  </a:lnTo>
                  <a:lnTo>
                    <a:pt x="624" y="324"/>
                  </a:lnTo>
                  <a:lnTo>
                    <a:pt x="626" y="319"/>
                  </a:lnTo>
                  <a:lnTo>
                    <a:pt x="621" y="320"/>
                  </a:lnTo>
                  <a:lnTo>
                    <a:pt x="619" y="319"/>
                  </a:lnTo>
                  <a:lnTo>
                    <a:pt x="629" y="317"/>
                  </a:lnTo>
                  <a:lnTo>
                    <a:pt x="640" y="309"/>
                  </a:lnTo>
                  <a:lnTo>
                    <a:pt x="646" y="308"/>
                  </a:lnTo>
                  <a:lnTo>
                    <a:pt x="666" y="306"/>
                  </a:lnTo>
                  <a:lnTo>
                    <a:pt x="672" y="306"/>
                  </a:lnTo>
                  <a:lnTo>
                    <a:pt x="672" y="303"/>
                  </a:lnTo>
                  <a:lnTo>
                    <a:pt x="675" y="303"/>
                  </a:lnTo>
                  <a:lnTo>
                    <a:pt x="675" y="303"/>
                  </a:lnTo>
                  <a:lnTo>
                    <a:pt x="672" y="296"/>
                  </a:lnTo>
                  <a:lnTo>
                    <a:pt x="672" y="288"/>
                  </a:lnTo>
                  <a:lnTo>
                    <a:pt x="670" y="280"/>
                  </a:lnTo>
                  <a:lnTo>
                    <a:pt x="674" y="272"/>
                  </a:lnTo>
                  <a:lnTo>
                    <a:pt x="677" y="274"/>
                  </a:lnTo>
                  <a:lnTo>
                    <a:pt x="675" y="263"/>
                  </a:lnTo>
                  <a:lnTo>
                    <a:pt x="678" y="258"/>
                  </a:lnTo>
                  <a:lnTo>
                    <a:pt x="675" y="253"/>
                  </a:lnTo>
                  <a:lnTo>
                    <a:pt x="680" y="251"/>
                  </a:lnTo>
                  <a:lnTo>
                    <a:pt x="682" y="245"/>
                  </a:lnTo>
                  <a:lnTo>
                    <a:pt x="686" y="243"/>
                  </a:lnTo>
                  <a:lnTo>
                    <a:pt x="685" y="243"/>
                  </a:lnTo>
                  <a:lnTo>
                    <a:pt x="690" y="240"/>
                  </a:lnTo>
                  <a:lnTo>
                    <a:pt x="688" y="237"/>
                  </a:lnTo>
                  <a:lnTo>
                    <a:pt x="691" y="234"/>
                  </a:lnTo>
                  <a:lnTo>
                    <a:pt x="693" y="226"/>
                  </a:lnTo>
                  <a:lnTo>
                    <a:pt x="690" y="216"/>
                  </a:lnTo>
                  <a:lnTo>
                    <a:pt x="691" y="213"/>
                  </a:lnTo>
                  <a:lnTo>
                    <a:pt x="690" y="195"/>
                  </a:lnTo>
                  <a:lnTo>
                    <a:pt x="686" y="191"/>
                  </a:lnTo>
                  <a:lnTo>
                    <a:pt x="674" y="178"/>
                  </a:lnTo>
                  <a:lnTo>
                    <a:pt x="674" y="176"/>
                  </a:lnTo>
                  <a:lnTo>
                    <a:pt x="675" y="176"/>
                  </a:lnTo>
                  <a:lnTo>
                    <a:pt x="669" y="168"/>
                  </a:lnTo>
                  <a:lnTo>
                    <a:pt x="667" y="162"/>
                  </a:lnTo>
                  <a:lnTo>
                    <a:pt x="666" y="163"/>
                  </a:lnTo>
                  <a:lnTo>
                    <a:pt x="664" y="162"/>
                  </a:lnTo>
                  <a:lnTo>
                    <a:pt x="659" y="155"/>
                  </a:lnTo>
                  <a:lnTo>
                    <a:pt x="654" y="155"/>
                  </a:lnTo>
                  <a:lnTo>
                    <a:pt x="654" y="154"/>
                  </a:lnTo>
                  <a:lnTo>
                    <a:pt x="650" y="149"/>
                  </a:lnTo>
                  <a:lnTo>
                    <a:pt x="643" y="147"/>
                  </a:lnTo>
                  <a:lnTo>
                    <a:pt x="637" y="142"/>
                  </a:lnTo>
                  <a:lnTo>
                    <a:pt x="630" y="142"/>
                  </a:lnTo>
                  <a:lnTo>
                    <a:pt x="619" y="136"/>
                  </a:lnTo>
                  <a:lnTo>
                    <a:pt x="609" y="123"/>
                  </a:lnTo>
                  <a:lnTo>
                    <a:pt x="608" y="123"/>
                  </a:lnTo>
                  <a:lnTo>
                    <a:pt x="609" y="126"/>
                  </a:lnTo>
                  <a:lnTo>
                    <a:pt x="600" y="123"/>
                  </a:lnTo>
                  <a:lnTo>
                    <a:pt x="598" y="122"/>
                  </a:lnTo>
                  <a:lnTo>
                    <a:pt x="597" y="122"/>
                  </a:lnTo>
                  <a:lnTo>
                    <a:pt x="598" y="125"/>
                  </a:lnTo>
                  <a:lnTo>
                    <a:pt x="595" y="125"/>
                  </a:lnTo>
                  <a:lnTo>
                    <a:pt x="589" y="120"/>
                  </a:lnTo>
                  <a:lnTo>
                    <a:pt x="585" y="114"/>
                  </a:lnTo>
                  <a:lnTo>
                    <a:pt x="584" y="114"/>
                  </a:lnTo>
                  <a:lnTo>
                    <a:pt x="576" y="107"/>
                  </a:lnTo>
                  <a:lnTo>
                    <a:pt x="571" y="106"/>
                  </a:lnTo>
                  <a:lnTo>
                    <a:pt x="569" y="104"/>
                  </a:lnTo>
                  <a:lnTo>
                    <a:pt x="573" y="104"/>
                  </a:lnTo>
                  <a:lnTo>
                    <a:pt x="571" y="101"/>
                  </a:lnTo>
                  <a:lnTo>
                    <a:pt x="563" y="99"/>
                  </a:lnTo>
                  <a:lnTo>
                    <a:pt x="561" y="99"/>
                  </a:lnTo>
                  <a:lnTo>
                    <a:pt x="557" y="96"/>
                  </a:lnTo>
                  <a:lnTo>
                    <a:pt x="552" y="96"/>
                  </a:lnTo>
                  <a:lnTo>
                    <a:pt x="549" y="96"/>
                  </a:lnTo>
                  <a:lnTo>
                    <a:pt x="542" y="91"/>
                  </a:lnTo>
                  <a:lnTo>
                    <a:pt x="541" y="91"/>
                  </a:lnTo>
                  <a:lnTo>
                    <a:pt x="534" y="91"/>
                  </a:lnTo>
                  <a:lnTo>
                    <a:pt x="524" y="88"/>
                  </a:lnTo>
                  <a:lnTo>
                    <a:pt x="521" y="83"/>
                  </a:lnTo>
                  <a:lnTo>
                    <a:pt x="521" y="83"/>
                  </a:lnTo>
                  <a:lnTo>
                    <a:pt x="521" y="83"/>
                  </a:lnTo>
                  <a:lnTo>
                    <a:pt x="516" y="82"/>
                  </a:lnTo>
                  <a:lnTo>
                    <a:pt x="513" y="73"/>
                  </a:lnTo>
                  <a:lnTo>
                    <a:pt x="507" y="65"/>
                  </a:lnTo>
                  <a:lnTo>
                    <a:pt x="504" y="65"/>
                  </a:lnTo>
                  <a:lnTo>
                    <a:pt x="499" y="62"/>
                  </a:lnTo>
                  <a:lnTo>
                    <a:pt x="491" y="51"/>
                  </a:lnTo>
                  <a:lnTo>
                    <a:pt x="489" y="45"/>
                  </a:lnTo>
                  <a:lnTo>
                    <a:pt x="476" y="40"/>
                  </a:lnTo>
                  <a:lnTo>
                    <a:pt x="473" y="37"/>
                  </a:lnTo>
                  <a:lnTo>
                    <a:pt x="472" y="37"/>
                  </a:lnTo>
                  <a:lnTo>
                    <a:pt x="465" y="40"/>
                  </a:lnTo>
                  <a:lnTo>
                    <a:pt x="460" y="37"/>
                  </a:lnTo>
                  <a:lnTo>
                    <a:pt x="446" y="21"/>
                  </a:lnTo>
                  <a:lnTo>
                    <a:pt x="441" y="16"/>
                  </a:lnTo>
                  <a:lnTo>
                    <a:pt x="440" y="13"/>
                  </a:lnTo>
                  <a:lnTo>
                    <a:pt x="436" y="13"/>
                  </a:lnTo>
                  <a:lnTo>
                    <a:pt x="435" y="11"/>
                  </a:lnTo>
                  <a:lnTo>
                    <a:pt x="430" y="3"/>
                  </a:lnTo>
                  <a:lnTo>
                    <a:pt x="428" y="0"/>
                  </a:lnTo>
                  <a:lnTo>
                    <a:pt x="427" y="0"/>
                  </a:lnTo>
                  <a:lnTo>
                    <a:pt x="422" y="3"/>
                  </a:lnTo>
                  <a:lnTo>
                    <a:pt x="423" y="6"/>
                  </a:lnTo>
                  <a:lnTo>
                    <a:pt x="420" y="8"/>
                  </a:lnTo>
                  <a:lnTo>
                    <a:pt x="420" y="14"/>
                  </a:lnTo>
                  <a:lnTo>
                    <a:pt x="417" y="14"/>
                  </a:lnTo>
                  <a:lnTo>
                    <a:pt x="417" y="17"/>
                  </a:lnTo>
                  <a:lnTo>
                    <a:pt x="417" y="21"/>
                  </a:lnTo>
                  <a:lnTo>
                    <a:pt x="420" y="21"/>
                  </a:lnTo>
                  <a:lnTo>
                    <a:pt x="422" y="27"/>
                  </a:lnTo>
                  <a:lnTo>
                    <a:pt x="420" y="30"/>
                  </a:lnTo>
                  <a:lnTo>
                    <a:pt x="423" y="40"/>
                  </a:lnTo>
                  <a:lnTo>
                    <a:pt x="428" y="46"/>
                  </a:lnTo>
                  <a:lnTo>
                    <a:pt x="428" y="62"/>
                  </a:lnTo>
                  <a:lnTo>
                    <a:pt x="427" y="72"/>
                  </a:lnTo>
                  <a:lnTo>
                    <a:pt x="415" y="73"/>
                  </a:lnTo>
                  <a:lnTo>
                    <a:pt x="399" y="69"/>
                  </a:lnTo>
                  <a:lnTo>
                    <a:pt x="393" y="65"/>
                  </a:lnTo>
                  <a:lnTo>
                    <a:pt x="379" y="62"/>
                  </a:lnTo>
                  <a:lnTo>
                    <a:pt x="361" y="56"/>
                  </a:lnTo>
                  <a:lnTo>
                    <a:pt x="351" y="54"/>
                  </a:lnTo>
                  <a:lnTo>
                    <a:pt x="348" y="56"/>
                  </a:lnTo>
                  <a:lnTo>
                    <a:pt x="343" y="49"/>
                  </a:lnTo>
                  <a:lnTo>
                    <a:pt x="335" y="46"/>
                  </a:lnTo>
                  <a:lnTo>
                    <a:pt x="334" y="48"/>
                  </a:lnTo>
                  <a:lnTo>
                    <a:pt x="330" y="45"/>
                  </a:lnTo>
                  <a:lnTo>
                    <a:pt x="332" y="32"/>
                  </a:lnTo>
                  <a:lnTo>
                    <a:pt x="329" y="32"/>
                  </a:lnTo>
                  <a:lnTo>
                    <a:pt x="329" y="27"/>
                  </a:lnTo>
                  <a:lnTo>
                    <a:pt x="334" y="29"/>
                  </a:lnTo>
                  <a:lnTo>
                    <a:pt x="332" y="27"/>
                  </a:lnTo>
                  <a:lnTo>
                    <a:pt x="332" y="25"/>
                  </a:lnTo>
                  <a:lnTo>
                    <a:pt x="334" y="27"/>
                  </a:lnTo>
                  <a:lnTo>
                    <a:pt x="337" y="27"/>
                  </a:lnTo>
                  <a:lnTo>
                    <a:pt x="338" y="24"/>
                  </a:lnTo>
                  <a:lnTo>
                    <a:pt x="335" y="22"/>
                  </a:lnTo>
                  <a:lnTo>
                    <a:pt x="338" y="22"/>
                  </a:lnTo>
                  <a:lnTo>
                    <a:pt x="340" y="17"/>
                  </a:lnTo>
                  <a:lnTo>
                    <a:pt x="338" y="16"/>
                  </a:lnTo>
                  <a:lnTo>
                    <a:pt x="335" y="17"/>
                  </a:lnTo>
                  <a:lnTo>
                    <a:pt x="330" y="13"/>
                  </a:lnTo>
                  <a:lnTo>
                    <a:pt x="329" y="14"/>
                  </a:lnTo>
                  <a:lnTo>
                    <a:pt x="329" y="19"/>
                  </a:lnTo>
                  <a:lnTo>
                    <a:pt x="327" y="19"/>
                  </a:lnTo>
                  <a:lnTo>
                    <a:pt x="324" y="16"/>
                  </a:lnTo>
                  <a:lnTo>
                    <a:pt x="324" y="16"/>
                  </a:lnTo>
                  <a:lnTo>
                    <a:pt x="322" y="16"/>
                  </a:lnTo>
                  <a:lnTo>
                    <a:pt x="322" y="14"/>
                  </a:lnTo>
                  <a:lnTo>
                    <a:pt x="316" y="14"/>
                  </a:lnTo>
                  <a:lnTo>
                    <a:pt x="313" y="17"/>
                  </a:lnTo>
                  <a:lnTo>
                    <a:pt x="303" y="14"/>
                  </a:lnTo>
                  <a:lnTo>
                    <a:pt x="295" y="14"/>
                  </a:lnTo>
                  <a:lnTo>
                    <a:pt x="287" y="13"/>
                  </a:lnTo>
                  <a:lnTo>
                    <a:pt x="287" y="11"/>
                  </a:lnTo>
                  <a:lnTo>
                    <a:pt x="284" y="13"/>
                  </a:lnTo>
                  <a:lnTo>
                    <a:pt x="276" y="11"/>
                  </a:lnTo>
                  <a:lnTo>
                    <a:pt x="271" y="8"/>
                  </a:lnTo>
                  <a:lnTo>
                    <a:pt x="270" y="9"/>
                  </a:lnTo>
                  <a:lnTo>
                    <a:pt x="260" y="6"/>
                  </a:lnTo>
                  <a:lnTo>
                    <a:pt x="258" y="9"/>
                  </a:lnTo>
                  <a:lnTo>
                    <a:pt x="257" y="5"/>
                  </a:lnTo>
                  <a:lnTo>
                    <a:pt x="255" y="6"/>
                  </a:lnTo>
                  <a:lnTo>
                    <a:pt x="253" y="6"/>
                  </a:lnTo>
                  <a:lnTo>
                    <a:pt x="255" y="8"/>
                  </a:lnTo>
                  <a:lnTo>
                    <a:pt x="260" y="9"/>
                  </a:lnTo>
                  <a:lnTo>
                    <a:pt x="265" y="9"/>
                  </a:lnTo>
                  <a:lnTo>
                    <a:pt x="268" y="11"/>
                  </a:lnTo>
                  <a:lnTo>
                    <a:pt x="270" y="16"/>
                  </a:lnTo>
                  <a:lnTo>
                    <a:pt x="262" y="17"/>
                  </a:lnTo>
                  <a:lnTo>
                    <a:pt x="249" y="17"/>
                  </a:lnTo>
                  <a:lnTo>
                    <a:pt x="249" y="17"/>
                  </a:lnTo>
                  <a:lnTo>
                    <a:pt x="245" y="17"/>
                  </a:lnTo>
                  <a:lnTo>
                    <a:pt x="244" y="19"/>
                  </a:lnTo>
                  <a:lnTo>
                    <a:pt x="245" y="22"/>
                  </a:lnTo>
                  <a:lnTo>
                    <a:pt x="239" y="19"/>
                  </a:lnTo>
                  <a:lnTo>
                    <a:pt x="239" y="21"/>
                  </a:lnTo>
                  <a:lnTo>
                    <a:pt x="234" y="22"/>
                  </a:lnTo>
                  <a:lnTo>
                    <a:pt x="234" y="27"/>
                  </a:lnTo>
                  <a:lnTo>
                    <a:pt x="236" y="27"/>
                  </a:lnTo>
                  <a:lnTo>
                    <a:pt x="237" y="29"/>
                  </a:lnTo>
                  <a:lnTo>
                    <a:pt x="236" y="30"/>
                  </a:lnTo>
                  <a:lnTo>
                    <a:pt x="231" y="30"/>
                  </a:lnTo>
                  <a:lnTo>
                    <a:pt x="229" y="35"/>
                  </a:lnTo>
                  <a:lnTo>
                    <a:pt x="226" y="35"/>
                  </a:lnTo>
                  <a:lnTo>
                    <a:pt x="226" y="38"/>
                  </a:lnTo>
                  <a:lnTo>
                    <a:pt x="234" y="43"/>
                  </a:lnTo>
                  <a:lnTo>
                    <a:pt x="233" y="45"/>
                  </a:lnTo>
                  <a:lnTo>
                    <a:pt x="234" y="48"/>
                  </a:lnTo>
                  <a:lnTo>
                    <a:pt x="225" y="43"/>
                  </a:lnTo>
                  <a:lnTo>
                    <a:pt x="215" y="43"/>
                  </a:lnTo>
                  <a:lnTo>
                    <a:pt x="213" y="45"/>
                  </a:lnTo>
                  <a:lnTo>
                    <a:pt x="210" y="46"/>
                  </a:lnTo>
                  <a:lnTo>
                    <a:pt x="207" y="53"/>
                  </a:lnTo>
                  <a:lnTo>
                    <a:pt x="209" y="49"/>
                  </a:lnTo>
                  <a:lnTo>
                    <a:pt x="207" y="43"/>
                  </a:lnTo>
                  <a:lnTo>
                    <a:pt x="196" y="37"/>
                  </a:lnTo>
                  <a:lnTo>
                    <a:pt x="183" y="33"/>
                  </a:lnTo>
                  <a:lnTo>
                    <a:pt x="181" y="33"/>
                  </a:lnTo>
                  <a:lnTo>
                    <a:pt x="181" y="35"/>
                  </a:lnTo>
                  <a:lnTo>
                    <a:pt x="177" y="37"/>
                  </a:lnTo>
                  <a:lnTo>
                    <a:pt x="175" y="35"/>
                  </a:lnTo>
                  <a:lnTo>
                    <a:pt x="173" y="37"/>
                  </a:lnTo>
                  <a:lnTo>
                    <a:pt x="170" y="35"/>
                  </a:lnTo>
                  <a:lnTo>
                    <a:pt x="170" y="35"/>
                  </a:lnTo>
                  <a:lnTo>
                    <a:pt x="172" y="38"/>
                  </a:lnTo>
                  <a:lnTo>
                    <a:pt x="172" y="40"/>
                  </a:lnTo>
                  <a:lnTo>
                    <a:pt x="169" y="41"/>
                  </a:lnTo>
                  <a:lnTo>
                    <a:pt x="167" y="40"/>
                  </a:lnTo>
                  <a:lnTo>
                    <a:pt x="159" y="41"/>
                  </a:lnTo>
                  <a:lnTo>
                    <a:pt x="164" y="46"/>
                  </a:lnTo>
                  <a:lnTo>
                    <a:pt x="157" y="46"/>
                  </a:lnTo>
                  <a:lnTo>
                    <a:pt x="157" y="48"/>
                  </a:lnTo>
                  <a:lnTo>
                    <a:pt x="159" y="49"/>
                  </a:lnTo>
                  <a:lnTo>
                    <a:pt x="156" y="49"/>
                  </a:lnTo>
                  <a:lnTo>
                    <a:pt x="152" y="51"/>
                  </a:lnTo>
                  <a:lnTo>
                    <a:pt x="154" y="54"/>
                  </a:lnTo>
                  <a:lnTo>
                    <a:pt x="152" y="57"/>
                  </a:lnTo>
                  <a:lnTo>
                    <a:pt x="152" y="59"/>
                  </a:lnTo>
                  <a:lnTo>
                    <a:pt x="156" y="61"/>
                  </a:lnTo>
                  <a:lnTo>
                    <a:pt x="154" y="61"/>
                  </a:lnTo>
                  <a:lnTo>
                    <a:pt x="149" y="61"/>
                  </a:lnTo>
                  <a:lnTo>
                    <a:pt x="144" y="57"/>
                  </a:lnTo>
                  <a:lnTo>
                    <a:pt x="140" y="57"/>
                  </a:lnTo>
                  <a:lnTo>
                    <a:pt x="138" y="57"/>
                  </a:lnTo>
                  <a:lnTo>
                    <a:pt x="140" y="62"/>
                  </a:lnTo>
                  <a:lnTo>
                    <a:pt x="144" y="65"/>
                  </a:lnTo>
                  <a:lnTo>
                    <a:pt x="146" y="67"/>
                  </a:lnTo>
                  <a:lnTo>
                    <a:pt x="143" y="67"/>
                  </a:lnTo>
                  <a:lnTo>
                    <a:pt x="143" y="72"/>
                  </a:lnTo>
                  <a:lnTo>
                    <a:pt x="128" y="61"/>
                  </a:lnTo>
                  <a:lnTo>
                    <a:pt x="128" y="64"/>
                  </a:lnTo>
                  <a:lnTo>
                    <a:pt x="122" y="67"/>
                  </a:lnTo>
                  <a:lnTo>
                    <a:pt x="120" y="72"/>
                  </a:lnTo>
                  <a:lnTo>
                    <a:pt x="125" y="77"/>
                  </a:lnTo>
                  <a:lnTo>
                    <a:pt x="120" y="83"/>
                  </a:lnTo>
                  <a:lnTo>
                    <a:pt x="119" y="82"/>
                  </a:lnTo>
                  <a:lnTo>
                    <a:pt x="116" y="90"/>
                  </a:lnTo>
                  <a:lnTo>
                    <a:pt x="109" y="94"/>
                  </a:lnTo>
                  <a:lnTo>
                    <a:pt x="87" y="99"/>
                  </a:lnTo>
                  <a:lnTo>
                    <a:pt x="80" y="98"/>
                  </a:lnTo>
                  <a:lnTo>
                    <a:pt x="74" y="102"/>
                  </a:lnTo>
                  <a:lnTo>
                    <a:pt x="66" y="102"/>
                  </a:lnTo>
                  <a:lnTo>
                    <a:pt x="58" y="106"/>
                  </a:lnTo>
                  <a:lnTo>
                    <a:pt x="43" y="106"/>
                  </a:lnTo>
                  <a:lnTo>
                    <a:pt x="31" y="110"/>
                  </a:lnTo>
                  <a:lnTo>
                    <a:pt x="26" y="115"/>
                  </a:lnTo>
                  <a:lnTo>
                    <a:pt x="19" y="117"/>
                  </a:lnTo>
                  <a:lnTo>
                    <a:pt x="11" y="120"/>
                  </a:lnTo>
                  <a:lnTo>
                    <a:pt x="8" y="126"/>
                  </a:lnTo>
                  <a:lnTo>
                    <a:pt x="7" y="126"/>
                  </a:lnTo>
                  <a:lnTo>
                    <a:pt x="5" y="123"/>
                  </a:lnTo>
                  <a:lnTo>
                    <a:pt x="5" y="118"/>
                  </a:lnTo>
                  <a:lnTo>
                    <a:pt x="3" y="118"/>
                  </a:lnTo>
                  <a:lnTo>
                    <a:pt x="0" y="123"/>
                  </a:lnTo>
                  <a:lnTo>
                    <a:pt x="0" y="128"/>
                  </a:lnTo>
                  <a:lnTo>
                    <a:pt x="3" y="131"/>
                  </a:lnTo>
                  <a:lnTo>
                    <a:pt x="5" y="136"/>
                  </a:lnTo>
                  <a:lnTo>
                    <a:pt x="0" y="142"/>
                  </a:lnTo>
                  <a:lnTo>
                    <a:pt x="2" y="147"/>
                  </a:lnTo>
                  <a:lnTo>
                    <a:pt x="15" y="158"/>
                  </a:lnTo>
                  <a:lnTo>
                    <a:pt x="15" y="158"/>
                  </a:lnTo>
                  <a:lnTo>
                    <a:pt x="19" y="162"/>
                  </a:lnTo>
                  <a:lnTo>
                    <a:pt x="21" y="166"/>
                  </a:lnTo>
                  <a:lnTo>
                    <a:pt x="21" y="170"/>
                  </a:lnTo>
                  <a:lnTo>
                    <a:pt x="18" y="170"/>
                  </a:lnTo>
                  <a:lnTo>
                    <a:pt x="16" y="165"/>
                  </a:lnTo>
                  <a:lnTo>
                    <a:pt x="15" y="166"/>
                  </a:lnTo>
                  <a:lnTo>
                    <a:pt x="8" y="160"/>
                  </a:lnTo>
                  <a:lnTo>
                    <a:pt x="7" y="160"/>
                  </a:lnTo>
                  <a:lnTo>
                    <a:pt x="18" y="171"/>
                  </a:lnTo>
                  <a:lnTo>
                    <a:pt x="15" y="171"/>
                  </a:lnTo>
                  <a:lnTo>
                    <a:pt x="13" y="171"/>
                  </a:lnTo>
                  <a:lnTo>
                    <a:pt x="11" y="171"/>
                  </a:lnTo>
                  <a:lnTo>
                    <a:pt x="10" y="168"/>
                  </a:lnTo>
                  <a:lnTo>
                    <a:pt x="7" y="166"/>
                  </a:lnTo>
                  <a:lnTo>
                    <a:pt x="7" y="168"/>
                  </a:lnTo>
                  <a:lnTo>
                    <a:pt x="15" y="173"/>
                  </a:lnTo>
                  <a:lnTo>
                    <a:pt x="21" y="176"/>
                  </a:lnTo>
                  <a:lnTo>
                    <a:pt x="27" y="184"/>
                  </a:lnTo>
                  <a:lnTo>
                    <a:pt x="29" y="187"/>
                  </a:lnTo>
                  <a:lnTo>
                    <a:pt x="47" y="202"/>
                  </a:lnTo>
                  <a:lnTo>
                    <a:pt x="53" y="215"/>
                  </a:lnTo>
                  <a:lnTo>
                    <a:pt x="69" y="231"/>
                  </a:lnTo>
                  <a:lnTo>
                    <a:pt x="74" y="240"/>
                  </a:lnTo>
                  <a:lnTo>
                    <a:pt x="74" y="243"/>
                  </a:lnTo>
                  <a:lnTo>
                    <a:pt x="75" y="248"/>
                  </a:lnTo>
                  <a:lnTo>
                    <a:pt x="72" y="253"/>
                  </a:lnTo>
                  <a:lnTo>
                    <a:pt x="66" y="253"/>
                  </a:lnTo>
                  <a:lnTo>
                    <a:pt x="66" y="25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4" name="Freeform 48">
              <a:extLst>
                <a:ext uri="{FF2B5EF4-FFF2-40B4-BE49-F238E27FC236}">
                  <a16:creationId xmlns:a16="http://schemas.microsoft.com/office/drawing/2014/main" id="{856E4276-04D2-B333-ACD8-23701DA4E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372101" y="-1967865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5" name="Freeform 49">
              <a:extLst>
                <a:ext uri="{FF2B5EF4-FFF2-40B4-BE49-F238E27FC236}">
                  <a16:creationId xmlns:a16="http://schemas.microsoft.com/office/drawing/2014/main" id="{068FDA8B-DBB5-E8F3-7B76-C5E92048B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8305" y="-1458030"/>
              <a:ext cx="10876" cy="5438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8" y="4"/>
                </a:cxn>
                <a:cxn ang="0">
                  <a:pos x="1" y="2"/>
                </a:cxn>
                <a:cxn ang="0">
                  <a:pos x="1" y="2"/>
                </a:cxn>
              </a:cxnLst>
              <a:rect l="0" t="0" r="r" b="b"/>
              <a:pathLst>
                <a:path w="8" h="4">
                  <a:moveTo>
                    <a:pt x="1" y="2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8" y="4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6" name="Freeform 50">
              <a:extLst>
                <a:ext uri="{FF2B5EF4-FFF2-40B4-BE49-F238E27FC236}">
                  <a16:creationId xmlns:a16="http://schemas.microsoft.com/office/drawing/2014/main" id="{FF6E6280-72A1-272F-84AA-561FF9EBB6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07423" y="-1535526"/>
              <a:ext cx="210732" cy="38068"/>
            </a:xfrm>
            <a:custGeom>
              <a:avLst/>
              <a:gdLst/>
              <a:ahLst/>
              <a:cxnLst>
                <a:cxn ang="0">
                  <a:pos x="115" y="24"/>
                </a:cxn>
                <a:cxn ang="0">
                  <a:pos x="109" y="25"/>
                </a:cxn>
                <a:cxn ang="0">
                  <a:pos x="101" y="22"/>
                </a:cxn>
                <a:cxn ang="0">
                  <a:pos x="93" y="22"/>
                </a:cxn>
                <a:cxn ang="0">
                  <a:pos x="73" y="17"/>
                </a:cxn>
                <a:cxn ang="0">
                  <a:pos x="59" y="17"/>
                </a:cxn>
                <a:cxn ang="0">
                  <a:pos x="56" y="19"/>
                </a:cxn>
                <a:cxn ang="0">
                  <a:pos x="40" y="16"/>
                </a:cxn>
                <a:cxn ang="0">
                  <a:pos x="30" y="16"/>
                </a:cxn>
                <a:cxn ang="0">
                  <a:pos x="20" y="12"/>
                </a:cxn>
                <a:cxn ang="0">
                  <a:pos x="22" y="11"/>
                </a:cxn>
                <a:cxn ang="0">
                  <a:pos x="3" y="8"/>
                </a:cxn>
                <a:cxn ang="0">
                  <a:pos x="0" y="6"/>
                </a:cxn>
                <a:cxn ang="0">
                  <a:pos x="3" y="8"/>
                </a:cxn>
                <a:cxn ang="0">
                  <a:pos x="6" y="6"/>
                </a:cxn>
                <a:cxn ang="0">
                  <a:pos x="9" y="1"/>
                </a:cxn>
                <a:cxn ang="0">
                  <a:pos x="12" y="0"/>
                </a:cxn>
                <a:cxn ang="0">
                  <a:pos x="24" y="1"/>
                </a:cxn>
                <a:cxn ang="0">
                  <a:pos x="30" y="0"/>
                </a:cxn>
                <a:cxn ang="0">
                  <a:pos x="33" y="3"/>
                </a:cxn>
                <a:cxn ang="0">
                  <a:pos x="46" y="3"/>
                </a:cxn>
                <a:cxn ang="0">
                  <a:pos x="54" y="8"/>
                </a:cxn>
                <a:cxn ang="0">
                  <a:pos x="57" y="9"/>
                </a:cxn>
                <a:cxn ang="0">
                  <a:pos x="68" y="9"/>
                </a:cxn>
                <a:cxn ang="0">
                  <a:pos x="83" y="11"/>
                </a:cxn>
                <a:cxn ang="0">
                  <a:pos x="85" y="9"/>
                </a:cxn>
                <a:cxn ang="0">
                  <a:pos x="86" y="6"/>
                </a:cxn>
                <a:cxn ang="0">
                  <a:pos x="89" y="4"/>
                </a:cxn>
                <a:cxn ang="0">
                  <a:pos x="94" y="8"/>
                </a:cxn>
                <a:cxn ang="0">
                  <a:pos x="99" y="6"/>
                </a:cxn>
                <a:cxn ang="0">
                  <a:pos x="109" y="9"/>
                </a:cxn>
                <a:cxn ang="0">
                  <a:pos x="117" y="9"/>
                </a:cxn>
                <a:cxn ang="0">
                  <a:pos x="121" y="14"/>
                </a:cxn>
                <a:cxn ang="0">
                  <a:pos x="125" y="16"/>
                </a:cxn>
                <a:cxn ang="0">
                  <a:pos x="126" y="17"/>
                </a:cxn>
                <a:cxn ang="0">
                  <a:pos x="144" y="17"/>
                </a:cxn>
                <a:cxn ang="0">
                  <a:pos x="149" y="19"/>
                </a:cxn>
                <a:cxn ang="0">
                  <a:pos x="150" y="25"/>
                </a:cxn>
                <a:cxn ang="0">
                  <a:pos x="155" y="28"/>
                </a:cxn>
                <a:cxn ang="0">
                  <a:pos x="152" y="27"/>
                </a:cxn>
                <a:cxn ang="0">
                  <a:pos x="131" y="24"/>
                </a:cxn>
                <a:cxn ang="0">
                  <a:pos x="125" y="25"/>
                </a:cxn>
                <a:cxn ang="0">
                  <a:pos x="115" y="24"/>
                </a:cxn>
                <a:cxn ang="0">
                  <a:pos x="115" y="24"/>
                </a:cxn>
              </a:cxnLst>
              <a:rect l="0" t="0" r="r" b="b"/>
              <a:pathLst>
                <a:path w="155" h="28">
                  <a:moveTo>
                    <a:pt x="115" y="24"/>
                  </a:moveTo>
                  <a:lnTo>
                    <a:pt x="109" y="25"/>
                  </a:lnTo>
                  <a:lnTo>
                    <a:pt x="101" y="22"/>
                  </a:lnTo>
                  <a:lnTo>
                    <a:pt x="93" y="22"/>
                  </a:lnTo>
                  <a:lnTo>
                    <a:pt x="73" y="17"/>
                  </a:lnTo>
                  <a:lnTo>
                    <a:pt x="59" y="17"/>
                  </a:lnTo>
                  <a:lnTo>
                    <a:pt x="56" y="19"/>
                  </a:lnTo>
                  <a:lnTo>
                    <a:pt x="40" y="16"/>
                  </a:lnTo>
                  <a:lnTo>
                    <a:pt x="30" y="16"/>
                  </a:lnTo>
                  <a:lnTo>
                    <a:pt x="20" y="12"/>
                  </a:lnTo>
                  <a:lnTo>
                    <a:pt x="22" y="11"/>
                  </a:lnTo>
                  <a:lnTo>
                    <a:pt x="3" y="8"/>
                  </a:lnTo>
                  <a:lnTo>
                    <a:pt x="0" y="6"/>
                  </a:lnTo>
                  <a:lnTo>
                    <a:pt x="3" y="8"/>
                  </a:lnTo>
                  <a:lnTo>
                    <a:pt x="6" y="6"/>
                  </a:lnTo>
                  <a:lnTo>
                    <a:pt x="9" y="1"/>
                  </a:lnTo>
                  <a:lnTo>
                    <a:pt x="12" y="0"/>
                  </a:lnTo>
                  <a:lnTo>
                    <a:pt x="24" y="1"/>
                  </a:lnTo>
                  <a:lnTo>
                    <a:pt x="30" y="0"/>
                  </a:lnTo>
                  <a:lnTo>
                    <a:pt x="33" y="3"/>
                  </a:lnTo>
                  <a:lnTo>
                    <a:pt x="46" y="3"/>
                  </a:lnTo>
                  <a:lnTo>
                    <a:pt x="54" y="8"/>
                  </a:lnTo>
                  <a:lnTo>
                    <a:pt x="57" y="9"/>
                  </a:lnTo>
                  <a:lnTo>
                    <a:pt x="68" y="9"/>
                  </a:lnTo>
                  <a:lnTo>
                    <a:pt x="83" y="11"/>
                  </a:lnTo>
                  <a:lnTo>
                    <a:pt x="85" y="9"/>
                  </a:lnTo>
                  <a:lnTo>
                    <a:pt x="86" y="6"/>
                  </a:lnTo>
                  <a:lnTo>
                    <a:pt x="89" y="4"/>
                  </a:lnTo>
                  <a:lnTo>
                    <a:pt x="94" y="8"/>
                  </a:lnTo>
                  <a:lnTo>
                    <a:pt x="99" y="6"/>
                  </a:lnTo>
                  <a:lnTo>
                    <a:pt x="109" y="9"/>
                  </a:lnTo>
                  <a:lnTo>
                    <a:pt x="117" y="9"/>
                  </a:lnTo>
                  <a:lnTo>
                    <a:pt x="121" y="14"/>
                  </a:lnTo>
                  <a:lnTo>
                    <a:pt x="125" y="16"/>
                  </a:lnTo>
                  <a:lnTo>
                    <a:pt x="126" y="17"/>
                  </a:lnTo>
                  <a:lnTo>
                    <a:pt x="144" y="17"/>
                  </a:lnTo>
                  <a:lnTo>
                    <a:pt x="149" y="19"/>
                  </a:lnTo>
                  <a:lnTo>
                    <a:pt x="150" y="25"/>
                  </a:lnTo>
                  <a:lnTo>
                    <a:pt x="155" y="28"/>
                  </a:lnTo>
                  <a:lnTo>
                    <a:pt x="152" y="27"/>
                  </a:lnTo>
                  <a:lnTo>
                    <a:pt x="131" y="24"/>
                  </a:lnTo>
                  <a:lnTo>
                    <a:pt x="125" y="25"/>
                  </a:lnTo>
                  <a:lnTo>
                    <a:pt x="115" y="24"/>
                  </a:lnTo>
                  <a:lnTo>
                    <a:pt x="115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7" name="Freeform 51">
              <a:extLst>
                <a:ext uri="{FF2B5EF4-FFF2-40B4-BE49-F238E27FC236}">
                  <a16:creationId xmlns:a16="http://schemas.microsoft.com/office/drawing/2014/main" id="{604F041F-F903-71FC-BE35-BEA230A18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6312" y="-1573593"/>
              <a:ext cx="9517" cy="1087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7" y="7"/>
                </a:cxn>
                <a:cxn ang="0">
                  <a:pos x="4" y="8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7" h="8">
                  <a:moveTo>
                    <a:pt x="2" y="0"/>
                  </a:moveTo>
                  <a:lnTo>
                    <a:pt x="7" y="7"/>
                  </a:lnTo>
                  <a:lnTo>
                    <a:pt x="4" y="8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8" name="Freeform 52">
              <a:extLst>
                <a:ext uri="{FF2B5EF4-FFF2-40B4-BE49-F238E27FC236}">
                  <a16:creationId xmlns:a16="http://schemas.microsoft.com/office/drawing/2014/main" id="{0C474A41-D5BD-3311-4959-18E66BF19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6402" y="-1776167"/>
              <a:ext cx="39428" cy="42147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24" y="0"/>
                </a:cxn>
                <a:cxn ang="0">
                  <a:pos x="27" y="3"/>
                </a:cxn>
                <a:cxn ang="0">
                  <a:pos x="29" y="10"/>
                </a:cxn>
                <a:cxn ang="0">
                  <a:pos x="19" y="16"/>
                </a:cxn>
                <a:cxn ang="0">
                  <a:pos x="19" y="18"/>
                </a:cxn>
                <a:cxn ang="0">
                  <a:pos x="10" y="26"/>
                </a:cxn>
                <a:cxn ang="0">
                  <a:pos x="2" y="31"/>
                </a:cxn>
                <a:cxn ang="0">
                  <a:pos x="0" y="31"/>
                </a:cxn>
                <a:cxn ang="0">
                  <a:pos x="0" y="26"/>
                </a:cxn>
                <a:cxn ang="0">
                  <a:pos x="8" y="23"/>
                </a:cxn>
                <a:cxn ang="0">
                  <a:pos x="19" y="11"/>
                </a:cxn>
                <a:cxn ang="0">
                  <a:pos x="22" y="10"/>
                </a:cxn>
                <a:cxn ang="0">
                  <a:pos x="22" y="5"/>
                </a:cxn>
                <a:cxn ang="0">
                  <a:pos x="24" y="7"/>
                </a:cxn>
                <a:cxn ang="0">
                  <a:pos x="24" y="5"/>
                </a:cxn>
                <a:cxn ang="0">
                  <a:pos x="22" y="5"/>
                </a:cxn>
                <a:cxn ang="0">
                  <a:pos x="24" y="0"/>
                </a:cxn>
                <a:cxn ang="0">
                  <a:pos x="24" y="0"/>
                </a:cxn>
              </a:cxnLst>
              <a:rect l="0" t="0" r="r" b="b"/>
              <a:pathLst>
                <a:path w="29" h="31">
                  <a:moveTo>
                    <a:pt x="24" y="0"/>
                  </a:moveTo>
                  <a:lnTo>
                    <a:pt x="24" y="0"/>
                  </a:lnTo>
                  <a:lnTo>
                    <a:pt x="27" y="3"/>
                  </a:lnTo>
                  <a:lnTo>
                    <a:pt x="29" y="10"/>
                  </a:lnTo>
                  <a:lnTo>
                    <a:pt x="19" y="16"/>
                  </a:lnTo>
                  <a:lnTo>
                    <a:pt x="19" y="18"/>
                  </a:lnTo>
                  <a:lnTo>
                    <a:pt x="10" y="26"/>
                  </a:lnTo>
                  <a:lnTo>
                    <a:pt x="2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8" y="23"/>
                  </a:lnTo>
                  <a:lnTo>
                    <a:pt x="19" y="11"/>
                  </a:lnTo>
                  <a:lnTo>
                    <a:pt x="22" y="10"/>
                  </a:lnTo>
                  <a:lnTo>
                    <a:pt x="22" y="5"/>
                  </a:lnTo>
                  <a:lnTo>
                    <a:pt x="24" y="7"/>
                  </a:lnTo>
                  <a:lnTo>
                    <a:pt x="24" y="5"/>
                  </a:lnTo>
                  <a:lnTo>
                    <a:pt x="22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9" name="Freeform 53">
              <a:extLst>
                <a:ext uri="{FF2B5EF4-FFF2-40B4-BE49-F238E27FC236}">
                  <a16:creationId xmlns:a16="http://schemas.microsoft.com/office/drawing/2014/main" id="{A7E7E40C-76C3-0669-E703-8AA7CED26B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5828" y="-1784324"/>
              <a:ext cx="4079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3" y="1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0" name="Freeform 54">
              <a:extLst>
                <a:ext uri="{FF2B5EF4-FFF2-40B4-BE49-F238E27FC236}">
                  <a16:creationId xmlns:a16="http://schemas.microsoft.com/office/drawing/2014/main" id="{9675BFED-8120-5778-564C-FF365965D35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3109" y="-1788403"/>
              <a:ext cx="951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"/>
                </a:cxn>
                <a:cxn ang="0">
                  <a:pos x="3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7" y="3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1" name="Freeform 55">
              <a:extLst>
                <a:ext uri="{FF2B5EF4-FFF2-40B4-BE49-F238E27FC236}">
                  <a16:creationId xmlns:a16="http://schemas.microsoft.com/office/drawing/2014/main" id="{03C593B4-22DD-7C00-B868-A82EEC07B3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7188" y="-1806077"/>
              <a:ext cx="28551" cy="19034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0" y="0"/>
                </a:cxn>
                <a:cxn ang="0">
                  <a:pos x="18" y="3"/>
                </a:cxn>
                <a:cxn ang="0">
                  <a:pos x="21" y="9"/>
                </a:cxn>
                <a:cxn ang="0">
                  <a:pos x="21" y="11"/>
                </a:cxn>
                <a:cxn ang="0">
                  <a:pos x="18" y="14"/>
                </a:cxn>
                <a:cxn ang="0">
                  <a:pos x="13" y="11"/>
                </a:cxn>
                <a:cxn ang="0">
                  <a:pos x="7" y="3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21" h="14">
                  <a:moveTo>
                    <a:pt x="0" y="1"/>
                  </a:moveTo>
                  <a:lnTo>
                    <a:pt x="10" y="0"/>
                  </a:lnTo>
                  <a:lnTo>
                    <a:pt x="18" y="3"/>
                  </a:lnTo>
                  <a:lnTo>
                    <a:pt x="21" y="9"/>
                  </a:lnTo>
                  <a:lnTo>
                    <a:pt x="21" y="11"/>
                  </a:lnTo>
                  <a:lnTo>
                    <a:pt x="18" y="14"/>
                  </a:lnTo>
                  <a:lnTo>
                    <a:pt x="13" y="11"/>
                  </a:lnTo>
                  <a:lnTo>
                    <a:pt x="7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2" name="Freeform 56">
              <a:extLst>
                <a:ext uri="{FF2B5EF4-FFF2-40B4-BE49-F238E27FC236}">
                  <a16:creationId xmlns:a16="http://schemas.microsoft.com/office/drawing/2014/main" id="{14AF519E-EB12-7695-2421-833657F3133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1356" y="-1880853"/>
              <a:ext cx="107405" cy="87012"/>
            </a:xfrm>
            <a:custGeom>
              <a:avLst/>
              <a:gdLst/>
              <a:ahLst/>
              <a:cxnLst>
                <a:cxn ang="0">
                  <a:pos x="32" y="3"/>
                </a:cxn>
                <a:cxn ang="0">
                  <a:pos x="32" y="13"/>
                </a:cxn>
                <a:cxn ang="0">
                  <a:pos x="39" y="20"/>
                </a:cxn>
                <a:cxn ang="0">
                  <a:pos x="31" y="31"/>
                </a:cxn>
                <a:cxn ang="0">
                  <a:pos x="29" y="36"/>
                </a:cxn>
                <a:cxn ang="0">
                  <a:pos x="36" y="45"/>
                </a:cxn>
                <a:cxn ang="0">
                  <a:pos x="44" y="50"/>
                </a:cxn>
                <a:cxn ang="0">
                  <a:pos x="45" y="48"/>
                </a:cxn>
                <a:cxn ang="0">
                  <a:pos x="56" y="48"/>
                </a:cxn>
                <a:cxn ang="0">
                  <a:pos x="63" y="52"/>
                </a:cxn>
                <a:cxn ang="0">
                  <a:pos x="72" y="52"/>
                </a:cxn>
                <a:cxn ang="0">
                  <a:pos x="69" y="55"/>
                </a:cxn>
                <a:cxn ang="0">
                  <a:pos x="74" y="56"/>
                </a:cxn>
                <a:cxn ang="0">
                  <a:pos x="79" y="61"/>
                </a:cxn>
                <a:cxn ang="0">
                  <a:pos x="76" y="63"/>
                </a:cxn>
                <a:cxn ang="0">
                  <a:pos x="72" y="61"/>
                </a:cxn>
                <a:cxn ang="0">
                  <a:pos x="63" y="56"/>
                </a:cxn>
                <a:cxn ang="0">
                  <a:pos x="50" y="50"/>
                </a:cxn>
                <a:cxn ang="0">
                  <a:pos x="42" y="52"/>
                </a:cxn>
                <a:cxn ang="0">
                  <a:pos x="34" y="53"/>
                </a:cxn>
                <a:cxn ang="0">
                  <a:pos x="24" y="52"/>
                </a:cxn>
                <a:cxn ang="0">
                  <a:pos x="21" y="48"/>
                </a:cxn>
                <a:cxn ang="0">
                  <a:pos x="18" y="42"/>
                </a:cxn>
                <a:cxn ang="0">
                  <a:pos x="13" y="42"/>
                </a:cxn>
                <a:cxn ang="0">
                  <a:pos x="10" y="39"/>
                </a:cxn>
                <a:cxn ang="0">
                  <a:pos x="3" y="26"/>
                </a:cxn>
                <a:cxn ang="0">
                  <a:pos x="10" y="28"/>
                </a:cxn>
                <a:cxn ang="0">
                  <a:pos x="5" y="2"/>
                </a:cxn>
                <a:cxn ang="0">
                  <a:pos x="15" y="2"/>
                </a:cxn>
                <a:cxn ang="0">
                  <a:pos x="26" y="3"/>
                </a:cxn>
                <a:cxn ang="0">
                  <a:pos x="28" y="2"/>
                </a:cxn>
                <a:cxn ang="0">
                  <a:pos x="31" y="3"/>
                </a:cxn>
              </a:cxnLst>
              <a:rect l="0" t="0" r="r" b="b"/>
              <a:pathLst>
                <a:path w="79" h="64">
                  <a:moveTo>
                    <a:pt x="31" y="3"/>
                  </a:moveTo>
                  <a:lnTo>
                    <a:pt x="32" y="3"/>
                  </a:lnTo>
                  <a:lnTo>
                    <a:pt x="31" y="7"/>
                  </a:lnTo>
                  <a:lnTo>
                    <a:pt x="32" y="13"/>
                  </a:lnTo>
                  <a:lnTo>
                    <a:pt x="39" y="18"/>
                  </a:lnTo>
                  <a:lnTo>
                    <a:pt x="39" y="20"/>
                  </a:lnTo>
                  <a:lnTo>
                    <a:pt x="37" y="28"/>
                  </a:lnTo>
                  <a:lnTo>
                    <a:pt x="31" y="31"/>
                  </a:lnTo>
                  <a:lnTo>
                    <a:pt x="31" y="36"/>
                  </a:lnTo>
                  <a:lnTo>
                    <a:pt x="29" y="36"/>
                  </a:lnTo>
                  <a:lnTo>
                    <a:pt x="36" y="42"/>
                  </a:lnTo>
                  <a:lnTo>
                    <a:pt x="36" y="45"/>
                  </a:lnTo>
                  <a:lnTo>
                    <a:pt x="39" y="48"/>
                  </a:lnTo>
                  <a:lnTo>
                    <a:pt x="44" y="50"/>
                  </a:lnTo>
                  <a:lnTo>
                    <a:pt x="47" y="50"/>
                  </a:lnTo>
                  <a:lnTo>
                    <a:pt x="45" y="48"/>
                  </a:lnTo>
                  <a:lnTo>
                    <a:pt x="52" y="47"/>
                  </a:lnTo>
                  <a:lnTo>
                    <a:pt x="56" y="48"/>
                  </a:lnTo>
                  <a:lnTo>
                    <a:pt x="61" y="53"/>
                  </a:lnTo>
                  <a:lnTo>
                    <a:pt x="63" y="52"/>
                  </a:lnTo>
                  <a:lnTo>
                    <a:pt x="61" y="50"/>
                  </a:lnTo>
                  <a:lnTo>
                    <a:pt x="72" y="52"/>
                  </a:lnTo>
                  <a:lnTo>
                    <a:pt x="72" y="53"/>
                  </a:lnTo>
                  <a:lnTo>
                    <a:pt x="69" y="55"/>
                  </a:lnTo>
                  <a:lnTo>
                    <a:pt x="69" y="55"/>
                  </a:lnTo>
                  <a:lnTo>
                    <a:pt x="74" y="56"/>
                  </a:lnTo>
                  <a:lnTo>
                    <a:pt x="74" y="60"/>
                  </a:lnTo>
                  <a:lnTo>
                    <a:pt x="79" y="61"/>
                  </a:lnTo>
                  <a:lnTo>
                    <a:pt x="79" y="64"/>
                  </a:lnTo>
                  <a:lnTo>
                    <a:pt x="76" y="63"/>
                  </a:lnTo>
                  <a:lnTo>
                    <a:pt x="77" y="61"/>
                  </a:lnTo>
                  <a:lnTo>
                    <a:pt x="72" y="61"/>
                  </a:lnTo>
                  <a:lnTo>
                    <a:pt x="66" y="60"/>
                  </a:lnTo>
                  <a:lnTo>
                    <a:pt x="63" y="56"/>
                  </a:lnTo>
                  <a:lnTo>
                    <a:pt x="53" y="52"/>
                  </a:lnTo>
                  <a:lnTo>
                    <a:pt x="50" y="50"/>
                  </a:lnTo>
                  <a:lnTo>
                    <a:pt x="56" y="58"/>
                  </a:lnTo>
                  <a:lnTo>
                    <a:pt x="42" y="52"/>
                  </a:lnTo>
                  <a:lnTo>
                    <a:pt x="37" y="52"/>
                  </a:lnTo>
                  <a:lnTo>
                    <a:pt x="34" y="53"/>
                  </a:lnTo>
                  <a:lnTo>
                    <a:pt x="31" y="53"/>
                  </a:lnTo>
                  <a:lnTo>
                    <a:pt x="24" y="52"/>
                  </a:lnTo>
                  <a:lnTo>
                    <a:pt x="24" y="52"/>
                  </a:lnTo>
                  <a:lnTo>
                    <a:pt x="21" y="48"/>
                  </a:lnTo>
                  <a:lnTo>
                    <a:pt x="23" y="44"/>
                  </a:lnTo>
                  <a:lnTo>
                    <a:pt x="18" y="42"/>
                  </a:lnTo>
                  <a:lnTo>
                    <a:pt x="19" y="45"/>
                  </a:lnTo>
                  <a:lnTo>
                    <a:pt x="13" y="42"/>
                  </a:lnTo>
                  <a:lnTo>
                    <a:pt x="11" y="42"/>
                  </a:lnTo>
                  <a:lnTo>
                    <a:pt x="10" y="39"/>
                  </a:lnTo>
                  <a:lnTo>
                    <a:pt x="0" y="26"/>
                  </a:lnTo>
                  <a:lnTo>
                    <a:pt x="3" y="26"/>
                  </a:lnTo>
                  <a:lnTo>
                    <a:pt x="7" y="28"/>
                  </a:lnTo>
                  <a:lnTo>
                    <a:pt x="10" y="28"/>
                  </a:lnTo>
                  <a:lnTo>
                    <a:pt x="3" y="8"/>
                  </a:lnTo>
                  <a:lnTo>
                    <a:pt x="5" y="2"/>
                  </a:lnTo>
                  <a:lnTo>
                    <a:pt x="5" y="0"/>
                  </a:lnTo>
                  <a:lnTo>
                    <a:pt x="15" y="2"/>
                  </a:lnTo>
                  <a:lnTo>
                    <a:pt x="21" y="3"/>
                  </a:lnTo>
                  <a:lnTo>
                    <a:pt x="26" y="3"/>
                  </a:lnTo>
                  <a:lnTo>
                    <a:pt x="26" y="2"/>
                  </a:lnTo>
                  <a:lnTo>
                    <a:pt x="28" y="2"/>
                  </a:lnTo>
                  <a:lnTo>
                    <a:pt x="31" y="3"/>
                  </a:lnTo>
                  <a:lnTo>
                    <a:pt x="31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3" name="Freeform 57">
              <a:extLst>
                <a:ext uri="{FF2B5EF4-FFF2-40B4-BE49-F238E27FC236}">
                  <a16:creationId xmlns:a16="http://schemas.microsoft.com/office/drawing/2014/main" id="{F26DC74D-FB97-A3AC-874E-4A33D80A0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1660" y="-1827830"/>
              <a:ext cx="4079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3" y="3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2" y="0"/>
                  </a:lnTo>
                  <a:lnTo>
                    <a:pt x="3" y="3"/>
                  </a:lnTo>
                  <a:lnTo>
                    <a:pt x="2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2" name="Freeform 58">
              <a:extLst>
                <a:ext uri="{FF2B5EF4-FFF2-40B4-BE49-F238E27FC236}">
                  <a16:creationId xmlns:a16="http://schemas.microsoft.com/office/drawing/2014/main" id="{5838CC48-DE92-6585-61FB-563ED1CBF3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8458" y="-1806077"/>
              <a:ext cx="6798" cy="4079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5" h="3">
                  <a:moveTo>
                    <a:pt x="2" y="1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5" y="3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3" name="Freeform 59">
              <a:extLst>
                <a:ext uri="{FF2B5EF4-FFF2-40B4-BE49-F238E27FC236}">
                  <a16:creationId xmlns:a16="http://schemas.microsoft.com/office/drawing/2014/main" id="{C14608C3-4EF7-366A-6794-335AD6693930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6615" y="-1793841"/>
              <a:ext cx="2719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5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" h="5">
                  <a:moveTo>
                    <a:pt x="0" y="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" y="5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4" name="Freeform 60">
              <a:extLst>
                <a:ext uri="{FF2B5EF4-FFF2-40B4-BE49-F238E27FC236}">
                  <a16:creationId xmlns:a16="http://schemas.microsoft.com/office/drawing/2014/main" id="{F04521D5-3F2B-4E83-7E29-2743AC5C12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132" y="-1791122"/>
              <a:ext cx="6798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1" y="0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5" name="Freeform 61">
              <a:extLst>
                <a:ext uri="{FF2B5EF4-FFF2-40B4-BE49-F238E27FC236}">
                  <a16:creationId xmlns:a16="http://schemas.microsoft.com/office/drawing/2014/main" id="{357B43E1-6BBA-9B12-E8BB-7BDC0BEAB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3806" y="-1793841"/>
              <a:ext cx="19034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2" y="5"/>
                </a:cxn>
                <a:cxn ang="0">
                  <a:pos x="14" y="8"/>
                </a:cxn>
                <a:cxn ang="0">
                  <a:pos x="9" y="7"/>
                </a:cxn>
                <a:cxn ang="0">
                  <a:pos x="4" y="5"/>
                </a:cxn>
                <a:cxn ang="0">
                  <a:pos x="1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" h="8">
                  <a:moveTo>
                    <a:pt x="0" y="0"/>
                  </a:moveTo>
                  <a:lnTo>
                    <a:pt x="12" y="5"/>
                  </a:lnTo>
                  <a:lnTo>
                    <a:pt x="14" y="8"/>
                  </a:lnTo>
                  <a:lnTo>
                    <a:pt x="9" y="7"/>
                  </a:lnTo>
                  <a:lnTo>
                    <a:pt x="4" y="5"/>
                  </a:lnTo>
                  <a:lnTo>
                    <a:pt x="1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6" name="Freeform 62">
              <a:extLst>
                <a:ext uri="{FF2B5EF4-FFF2-40B4-BE49-F238E27FC236}">
                  <a16:creationId xmlns:a16="http://schemas.microsoft.com/office/drawing/2014/main" id="{94E10588-774E-62D0-5F00-9099A3C8F87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5559" y="-1793841"/>
              <a:ext cx="36708" cy="217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0"/>
                </a:cxn>
                <a:cxn ang="0">
                  <a:pos x="14" y="2"/>
                </a:cxn>
                <a:cxn ang="0">
                  <a:pos x="19" y="4"/>
                </a:cxn>
                <a:cxn ang="0">
                  <a:pos x="22" y="10"/>
                </a:cxn>
                <a:cxn ang="0">
                  <a:pos x="27" y="16"/>
                </a:cxn>
                <a:cxn ang="0">
                  <a:pos x="19" y="15"/>
                </a:cxn>
                <a:cxn ang="0">
                  <a:pos x="14" y="12"/>
                </a:cxn>
                <a:cxn ang="0">
                  <a:pos x="12" y="8"/>
                </a:cxn>
                <a:cxn ang="0">
                  <a:pos x="4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7" h="16">
                  <a:moveTo>
                    <a:pt x="0" y="0"/>
                  </a:moveTo>
                  <a:lnTo>
                    <a:pt x="11" y="0"/>
                  </a:lnTo>
                  <a:lnTo>
                    <a:pt x="14" y="2"/>
                  </a:lnTo>
                  <a:lnTo>
                    <a:pt x="19" y="4"/>
                  </a:lnTo>
                  <a:lnTo>
                    <a:pt x="22" y="10"/>
                  </a:lnTo>
                  <a:lnTo>
                    <a:pt x="27" y="16"/>
                  </a:lnTo>
                  <a:lnTo>
                    <a:pt x="19" y="15"/>
                  </a:lnTo>
                  <a:lnTo>
                    <a:pt x="14" y="12"/>
                  </a:lnTo>
                  <a:lnTo>
                    <a:pt x="12" y="8"/>
                  </a:lnTo>
                  <a:lnTo>
                    <a:pt x="4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7" name="Freeform 63">
              <a:extLst>
                <a:ext uri="{FF2B5EF4-FFF2-40B4-BE49-F238E27FC236}">
                  <a16:creationId xmlns:a16="http://schemas.microsoft.com/office/drawing/2014/main" id="{7A4DE285-34D8-2442-E262-22FD8DB28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9334" y="-1782965"/>
              <a:ext cx="25832" cy="203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8" y="2"/>
                </a:cxn>
                <a:cxn ang="0">
                  <a:pos x="19" y="4"/>
                </a:cxn>
                <a:cxn ang="0">
                  <a:pos x="19" y="8"/>
                </a:cxn>
                <a:cxn ang="0">
                  <a:pos x="14" y="12"/>
                </a:cxn>
                <a:cxn ang="0">
                  <a:pos x="8" y="13"/>
                </a:cxn>
                <a:cxn ang="0">
                  <a:pos x="6" y="15"/>
                </a:cxn>
                <a:cxn ang="0">
                  <a:pos x="3" y="10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9" h="15">
                  <a:moveTo>
                    <a:pt x="0" y="0"/>
                  </a:moveTo>
                  <a:lnTo>
                    <a:pt x="3" y="0"/>
                  </a:lnTo>
                  <a:lnTo>
                    <a:pt x="8" y="2"/>
                  </a:lnTo>
                  <a:lnTo>
                    <a:pt x="19" y="4"/>
                  </a:lnTo>
                  <a:lnTo>
                    <a:pt x="19" y="8"/>
                  </a:lnTo>
                  <a:lnTo>
                    <a:pt x="14" y="12"/>
                  </a:lnTo>
                  <a:lnTo>
                    <a:pt x="8" y="13"/>
                  </a:lnTo>
                  <a:lnTo>
                    <a:pt x="6" y="15"/>
                  </a:lnTo>
                  <a:lnTo>
                    <a:pt x="3" y="10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8" name="Freeform 64">
              <a:extLst>
                <a:ext uri="{FF2B5EF4-FFF2-40B4-BE49-F238E27FC236}">
                  <a16:creationId xmlns:a16="http://schemas.microsoft.com/office/drawing/2014/main" id="{8BC8BF7C-ED30-C878-D688-14FDFE967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798368" y="-1772088"/>
              <a:ext cx="20394" cy="28551"/>
            </a:xfrm>
            <a:custGeom>
              <a:avLst/>
              <a:gdLst/>
              <a:ahLst/>
              <a:cxnLst>
                <a:cxn ang="0">
                  <a:pos x="5" y="2"/>
                </a:cxn>
                <a:cxn ang="0">
                  <a:pos x="7" y="0"/>
                </a:cxn>
                <a:cxn ang="0">
                  <a:pos x="13" y="2"/>
                </a:cxn>
                <a:cxn ang="0">
                  <a:pos x="13" y="4"/>
                </a:cxn>
                <a:cxn ang="0">
                  <a:pos x="12" y="13"/>
                </a:cxn>
                <a:cxn ang="0">
                  <a:pos x="15" y="20"/>
                </a:cxn>
                <a:cxn ang="0">
                  <a:pos x="13" y="21"/>
                </a:cxn>
                <a:cxn ang="0">
                  <a:pos x="0" y="15"/>
                </a:cxn>
                <a:cxn ang="0">
                  <a:pos x="0" y="12"/>
                </a:cxn>
                <a:cxn ang="0">
                  <a:pos x="5" y="10"/>
                </a:cxn>
                <a:cxn ang="0">
                  <a:pos x="5" y="2"/>
                </a:cxn>
                <a:cxn ang="0">
                  <a:pos x="5" y="2"/>
                </a:cxn>
              </a:cxnLst>
              <a:rect l="0" t="0" r="r" b="b"/>
              <a:pathLst>
                <a:path w="15" h="21">
                  <a:moveTo>
                    <a:pt x="5" y="2"/>
                  </a:moveTo>
                  <a:lnTo>
                    <a:pt x="7" y="0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2" y="13"/>
                  </a:lnTo>
                  <a:lnTo>
                    <a:pt x="15" y="20"/>
                  </a:lnTo>
                  <a:lnTo>
                    <a:pt x="13" y="21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5" y="10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9" name="Freeform 65">
              <a:extLst>
                <a:ext uri="{FF2B5EF4-FFF2-40B4-BE49-F238E27FC236}">
                  <a16:creationId xmlns:a16="http://schemas.microsoft.com/office/drawing/2014/main" id="{45973F6E-5899-F941-C9C7-7509024F2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9638" y="-1777527"/>
              <a:ext cx="25832" cy="1903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9" y="1"/>
                </a:cxn>
                <a:cxn ang="0">
                  <a:pos x="13" y="3"/>
                </a:cxn>
                <a:cxn ang="0">
                  <a:pos x="14" y="8"/>
                </a:cxn>
                <a:cxn ang="0">
                  <a:pos x="19" y="12"/>
                </a:cxn>
                <a:cxn ang="0">
                  <a:pos x="16" y="12"/>
                </a:cxn>
                <a:cxn ang="0">
                  <a:pos x="16" y="14"/>
                </a:cxn>
                <a:cxn ang="0">
                  <a:pos x="13" y="12"/>
                </a:cxn>
                <a:cxn ang="0">
                  <a:pos x="8" y="6"/>
                </a:cxn>
                <a:cxn ang="0">
                  <a:pos x="5" y="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9" h="14">
                  <a:moveTo>
                    <a:pt x="0" y="0"/>
                  </a:moveTo>
                  <a:lnTo>
                    <a:pt x="3" y="1"/>
                  </a:lnTo>
                  <a:lnTo>
                    <a:pt x="9" y="1"/>
                  </a:lnTo>
                  <a:lnTo>
                    <a:pt x="13" y="3"/>
                  </a:lnTo>
                  <a:lnTo>
                    <a:pt x="14" y="8"/>
                  </a:lnTo>
                  <a:lnTo>
                    <a:pt x="19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3" y="12"/>
                  </a:lnTo>
                  <a:lnTo>
                    <a:pt x="8" y="6"/>
                  </a:lnTo>
                  <a:lnTo>
                    <a:pt x="5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0" name="Freeform 66">
              <a:extLst>
                <a:ext uri="{FF2B5EF4-FFF2-40B4-BE49-F238E27FC236}">
                  <a16:creationId xmlns:a16="http://schemas.microsoft.com/office/drawing/2014/main" id="{17E8A4AD-F05D-D5EE-3067-C8F117DCD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8762" y="-1773448"/>
              <a:ext cx="10876" cy="23113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8"/>
                </a:cxn>
                <a:cxn ang="0">
                  <a:pos x="5" y="9"/>
                </a:cxn>
                <a:cxn ang="0">
                  <a:pos x="1" y="17"/>
                </a:cxn>
                <a:cxn ang="0">
                  <a:pos x="0" y="14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8" h="17">
                  <a:moveTo>
                    <a:pt x="5" y="0"/>
                  </a:moveTo>
                  <a:lnTo>
                    <a:pt x="8" y="8"/>
                  </a:lnTo>
                  <a:lnTo>
                    <a:pt x="5" y="9"/>
                  </a:lnTo>
                  <a:lnTo>
                    <a:pt x="1" y="17"/>
                  </a:lnTo>
                  <a:lnTo>
                    <a:pt x="0" y="14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1" name="Freeform 67">
              <a:extLst>
                <a:ext uri="{FF2B5EF4-FFF2-40B4-BE49-F238E27FC236}">
                  <a16:creationId xmlns:a16="http://schemas.microsoft.com/office/drawing/2014/main" id="{85E1FCD3-B5F3-7FD0-C5D3-670034C74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9638" y="-1758493"/>
              <a:ext cx="12236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9" y="0"/>
                </a:cxn>
                <a:cxn ang="0">
                  <a:pos x="9" y="5"/>
                </a:cxn>
                <a:cxn ang="0">
                  <a:pos x="1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9" h="5">
                  <a:moveTo>
                    <a:pt x="0" y="3"/>
                  </a:moveTo>
                  <a:lnTo>
                    <a:pt x="3" y="0"/>
                  </a:lnTo>
                  <a:lnTo>
                    <a:pt x="9" y="0"/>
                  </a:lnTo>
                  <a:lnTo>
                    <a:pt x="9" y="5"/>
                  </a:lnTo>
                  <a:lnTo>
                    <a:pt x="1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2" name="Freeform 68">
              <a:extLst>
                <a:ext uri="{FF2B5EF4-FFF2-40B4-BE49-F238E27FC236}">
                  <a16:creationId xmlns:a16="http://schemas.microsoft.com/office/drawing/2014/main" id="{79F1885D-1F44-1DFB-DF55-68E54E8C7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1087" y="-1754414"/>
              <a:ext cx="97888" cy="59821"/>
            </a:xfrm>
            <a:custGeom>
              <a:avLst/>
              <a:gdLst/>
              <a:ahLst/>
              <a:cxnLst>
                <a:cxn ang="0">
                  <a:pos x="45" y="0"/>
                </a:cxn>
                <a:cxn ang="0">
                  <a:pos x="48" y="0"/>
                </a:cxn>
                <a:cxn ang="0">
                  <a:pos x="59" y="7"/>
                </a:cxn>
                <a:cxn ang="0">
                  <a:pos x="63" y="10"/>
                </a:cxn>
                <a:cxn ang="0">
                  <a:pos x="61" y="13"/>
                </a:cxn>
                <a:cxn ang="0">
                  <a:pos x="64" y="13"/>
                </a:cxn>
                <a:cxn ang="0">
                  <a:pos x="72" y="24"/>
                </a:cxn>
                <a:cxn ang="0">
                  <a:pos x="72" y="28"/>
                </a:cxn>
                <a:cxn ang="0">
                  <a:pos x="69" y="31"/>
                </a:cxn>
                <a:cxn ang="0">
                  <a:pos x="71" y="36"/>
                </a:cxn>
                <a:cxn ang="0">
                  <a:pos x="69" y="34"/>
                </a:cxn>
                <a:cxn ang="0">
                  <a:pos x="66" y="29"/>
                </a:cxn>
                <a:cxn ang="0">
                  <a:pos x="61" y="26"/>
                </a:cxn>
                <a:cxn ang="0">
                  <a:pos x="59" y="26"/>
                </a:cxn>
                <a:cxn ang="0">
                  <a:pos x="56" y="31"/>
                </a:cxn>
                <a:cxn ang="0">
                  <a:pos x="56" y="32"/>
                </a:cxn>
                <a:cxn ang="0">
                  <a:pos x="63" y="39"/>
                </a:cxn>
                <a:cxn ang="0">
                  <a:pos x="61" y="44"/>
                </a:cxn>
                <a:cxn ang="0">
                  <a:pos x="59" y="42"/>
                </a:cxn>
                <a:cxn ang="0">
                  <a:pos x="56" y="39"/>
                </a:cxn>
                <a:cxn ang="0">
                  <a:pos x="51" y="40"/>
                </a:cxn>
                <a:cxn ang="0">
                  <a:pos x="42" y="37"/>
                </a:cxn>
                <a:cxn ang="0">
                  <a:pos x="40" y="36"/>
                </a:cxn>
                <a:cxn ang="0">
                  <a:pos x="34" y="29"/>
                </a:cxn>
                <a:cxn ang="0">
                  <a:pos x="35" y="24"/>
                </a:cxn>
                <a:cxn ang="0">
                  <a:pos x="26" y="20"/>
                </a:cxn>
                <a:cxn ang="0">
                  <a:pos x="24" y="20"/>
                </a:cxn>
                <a:cxn ang="0">
                  <a:pos x="22" y="24"/>
                </a:cxn>
                <a:cxn ang="0">
                  <a:pos x="19" y="23"/>
                </a:cxn>
                <a:cxn ang="0">
                  <a:pos x="18" y="23"/>
                </a:cxn>
                <a:cxn ang="0">
                  <a:pos x="14" y="26"/>
                </a:cxn>
                <a:cxn ang="0">
                  <a:pos x="11" y="21"/>
                </a:cxn>
                <a:cxn ang="0">
                  <a:pos x="10" y="21"/>
                </a:cxn>
                <a:cxn ang="0">
                  <a:pos x="8" y="24"/>
                </a:cxn>
                <a:cxn ang="0">
                  <a:pos x="6" y="29"/>
                </a:cxn>
                <a:cxn ang="0">
                  <a:pos x="2" y="29"/>
                </a:cxn>
                <a:cxn ang="0">
                  <a:pos x="0" y="28"/>
                </a:cxn>
                <a:cxn ang="0">
                  <a:pos x="2" y="21"/>
                </a:cxn>
                <a:cxn ang="0">
                  <a:pos x="3" y="18"/>
                </a:cxn>
                <a:cxn ang="0">
                  <a:pos x="11" y="16"/>
                </a:cxn>
                <a:cxn ang="0">
                  <a:pos x="13" y="15"/>
                </a:cxn>
                <a:cxn ang="0">
                  <a:pos x="18" y="11"/>
                </a:cxn>
                <a:cxn ang="0">
                  <a:pos x="24" y="13"/>
                </a:cxn>
                <a:cxn ang="0">
                  <a:pos x="26" y="15"/>
                </a:cxn>
                <a:cxn ang="0">
                  <a:pos x="26" y="18"/>
                </a:cxn>
                <a:cxn ang="0">
                  <a:pos x="30" y="16"/>
                </a:cxn>
                <a:cxn ang="0">
                  <a:pos x="32" y="13"/>
                </a:cxn>
                <a:cxn ang="0">
                  <a:pos x="35" y="13"/>
                </a:cxn>
                <a:cxn ang="0">
                  <a:pos x="37" y="13"/>
                </a:cxn>
                <a:cxn ang="0">
                  <a:pos x="38" y="8"/>
                </a:cxn>
                <a:cxn ang="0">
                  <a:pos x="42" y="10"/>
                </a:cxn>
                <a:cxn ang="0">
                  <a:pos x="48" y="8"/>
                </a:cxn>
                <a:cxn ang="0">
                  <a:pos x="45" y="0"/>
                </a:cxn>
                <a:cxn ang="0">
                  <a:pos x="45" y="0"/>
                </a:cxn>
              </a:cxnLst>
              <a:rect l="0" t="0" r="r" b="b"/>
              <a:pathLst>
                <a:path w="72" h="44">
                  <a:moveTo>
                    <a:pt x="45" y="0"/>
                  </a:moveTo>
                  <a:lnTo>
                    <a:pt x="48" y="0"/>
                  </a:lnTo>
                  <a:lnTo>
                    <a:pt x="59" y="7"/>
                  </a:lnTo>
                  <a:lnTo>
                    <a:pt x="63" y="10"/>
                  </a:lnTo>
                  <a:lnTo>
                    <a:pt x="61" y="13"/>
                  </a:lnTo>
                  <a:lnTo>
                    <a:pt x="64" y="13"/>
                  </a:lnTo>
                  <a:lnTo>
                    <a:pt x="72" y="24"/>
                  </a:lnTo>
                  <a:lnTo>
                    <a:pt x="72" y="28"/>
                  </a:lnTo>
                  <a:lnTo>
                    <a:pt x="69" y="31"/>
                  </a:lnTo>
                  <a:lnTo>
                    <a:pt x="71" y="36"/>
                  </a:lnTo>
                  <a:lnTo>
                    <a:pt x="69" y="34"/>
                  </a:lnTo>
                  <a:lnTo>
                    <a:pt x="66" y="29"/>
                  </a:lnTo>
                  <a:lnTo>
                    <a:pt x="61" y="26"/>
                  </a:lnTo>
                  <a:lnTo>
                    <a:pt x="59" y="26"/>
                  </a:lnTo>
                  <a:lnTo>
                    <a:pt x="56" y="31"/>
                  </a:lnTo>
                  <a:lnTo>
                    <a:pt x="56" y="32"/>
                  </a:lnTo>
                  <a:lnTo>
                    <a:pt x="63" y="39"/>
                  </a:lnTo>
                  <a:lnTo>
                    <a:pt x="61" y="44"/>
                  </a:lnTo>
                  <a:lnTo>
                    <a:pt x="59" y="42"/>
                  </a:lnTo>
                  <a:lnTo>
                    <a:pt x="56" y="39"/>
                  </a:lnTo>
                  <a:lnTo>
                    <a:pt x="51" y="40"/>
                  </a:lnTo>
                  <a:lnTo>
                    <a:pt x="42" y="37"/>
                  </a:lnTo>
                  <a:lnTo>
                    <a:pt x="40" y="36"/>
                  </a:lnTo>
                  <a:lnTo>
                    <a:pt x="34" y="29"/>
                  </a:lnTo>
                  <a:lnTo>
                    <a:pt x="35" y="24"/>
                  </a:lnTo>
                  <a:lnTo>
                    <a:pt x="26" y="20"/>
                  </a:lnTo>
                  <a:lnTo>
                    <a:pt x="24" y="20"/>
                  </a:lnTo>
                  <a:lnTo>
                    <a:pt x="22" y="24"/>
                  </a:lnTo>
                  <a:lnTo>
                    <a:pt x="19" y="23"/>
                  </a:lnTo>
                  <a:lnTo>
                    <a:pt x="18" y="23"/>
                  </a:lnTo>
                  <a:lnTo>
                    <a:pt x="14" y="26"/>
                  </a:lnTo>
                  <a:lnTo>
                    <a:pt x="11" y="21"/>
                  </a:lnTo>
                  <a:lnTo>
                    <a:pt x="10" y="21"/>
                  </a:lnTo>
                  <a:lnTo>
                    <a:pt x="8" y="24"/>
                  </a:lnTo>
                  <a:lnTo>
                    <a:pt x="6" y="29"/>
                  </a:lnTo>
                  <a:lnTo>
                    <a:pt x="2" y="29"/>
                  </a:lnTo>
                  <a:lnTo>
                    <a:pt x="0" y="28"/>
                  </a:lnTo>
                  <a:lnTo>
                    <a:pt x="2" y="21"/>
                  </a:lnTo>
                  <a:lnTo>
                    <a:pt x="3" y="18"/>
                  </a:lnTo>
                  <a:lnTo>
                    <a:pt x="11" y="16"/>
                  </a:lnTo>
                  <a:lnTo>
                    <a:pt x="13" y="15"/>
                  </a:lnTo>
                  <a:lnTo>
                    <a:pt x="18" y="11"/>
                  </a:lnTo>
                  <a:lnTo>
                    <a:pt x="24" y="13"/>
                  </a:lnTo>
                  <a:lnTo>
                    <a:pt x="26" y="15"/>
                  </a:lnTo>
                  <a:lnTo>
                    <a:pt x="26" y="18"/>
                  </a:lnTo>
                  <a:lnTo>
                    <a:pt x="30" y="16"/>
                  </a:lnTo>
                  <a:lnTo>
                    <a:pt x="32" y="13"/>
                  </a:lnTo>
                  <a:lnTo>
                    <a:pt x="35" y="13"/>
                  </a:lnTo>
                  <a:lnTo>
                    <a:pt x="37" y="13"/>
                  </a:lnTo>
                  <a:lnTo>
                    <a:pt x="38" y="8"/>
                  </a:lnTo>
                  <a:lnTo>
                    <a:pt x="42" y="10"/>
                  </a:lnTo>
                  <a:lnTo>
                    <a:pt x="48" y="8"/>
                  </a:lnTo>
                  <a:lnTo>
                    <a:pt x="45" y="0"/>
                  </a:lnTo>
                  <a:lnTo>
                    <a:pt x="4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3" name="Freeform 69">
              <a:extLst>
                <a:ext uri="{FF2B5EF4-FFF2-40B4-BE49-F238E27FC236}">
                  <a16:creationId xmlns:a16="http://schemas.microsoft.com/office/drawing/2014/main" id="{6663A473-4A24-3FEA-4A85-FABBF70D3E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1087" y="-1710908"/>
              <a:ext cx="10876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8" y="2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2">
                  <a:moveTo>
                    <a:pt x="0" y="0"/>
                  </a:moveTo>
                  <a:lnTo>
                    <a:pt x="3" y="0"/>
                  </a:lnTo>
                  <a:lnTo>
                    <a:pt x="8" y="2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4" name="Freeform 70">
              <a:extLst>
                <a:ext uri="{FF2B5EF4-FFF2-40B4-BE49-F238E27FC236}">
                  <a16:creationId xmlns:a16="http://schemas.microsoft.com/office/drawing/2014/main" id="{69296960-8CA1-AF89-DCB9-3EC604A1D17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6132" y="-1701391"/>
              <a:ext cx="10876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" y="0"/>
                </a:cxn>
                <a:cxn ang="0">
                  <a:pos x="8" y="1"/>
                </a:cxn>
                <a:cxn ang="0">
                  <a:pos x="6" y="1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8" h="1">
                  <a:moveTo>
                    <a:pt x="0" y="1"/>
                  </a:moveTo>
                  <a:lnTo>
                    <a:pt x="3" y="0"/>
                  </a:lnTo>
                  <a:lnTo>
                    <a:pt x="8" y="1"/>
                  </a:lnTo>
                  <a:lnTo>
                    <a:pt x="6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5" name="Freeform 71">
              <a:extLst>
                <a:ext uri="{FF2B5EF4-FFF2-40B4-BE49-F238E27FC236}">
                  <a16:creationId xmlns:a16="http://schemas.microsoft.com/office/drawing/2014/main" id="{5D55EB57-BFEA-0584-FFEE-19AA6F0B8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8458" y="-1690515"/>
              <a:ext cx="6798" cy="407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1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5" h="3">
                  <a:moveTo>
                    <a:pt x="0" y="3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5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6" name="Freeform 72">
              <a:extLst>
                <a:ext uri="{FF2B5EF4-FFF2-40B4-BE49-F238E27FC236}">
                  <a16:creationId xmlns:a16="http://schemas.microsoft.com/office/drawing/2014/main" id="{08B460C9-EF73-5E82-75F0-34FDC96A3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0617" y="-1827830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7" name="Freeform 73">
              <a:extLst>
                <a:ext uri="{FF2B5EF4-FFF2-40B4-BE49-F238E27FC236}">
                  <a16:creationId xmlns:a16="http://schemas.microsoft.com/office/drawing/2014/main" id="{E42C02EA-1C11-4EB6-7EAF-53C365DA4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9741" y="-1808796"/>
              <a:ext cx="5438" cy="407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 h="3">
                  <a:moveTo>
                    <a:pt x="4" y="0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8" name="Freeform 74">
              <a:extLst>
                <a:ext uri="{FF2B5EF4-FFF2-40B4-BE49-F238E27FC236}">
                  <a16:creationId xmlns:a16="http://schemas.microsoft.com/office/drawing/2014/main" id="{97DFCA26-FD08-CDFC-7F1C-958AF6515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8920" y="-1725864"/>
              <a:ext cx="2719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2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9" name="Rectangle 75">
              <a:extLst>
                <a:ext uri="{FF2B5EF4-FFF2-40B4-BE49-F238E27FC236}">
                  <a16:creationId xmlns:a16="http://schemas.microsoft.com/office/drawing/2014/main" id="{DD52613D-286B-E9AF-CA04-E1A915A1E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34179" y="-1751695"/>
              <a:ext cx="1360" cy="1360"/>
            </a:xfrm>
            <a:prstGeom prst="rect">
              <a:avLst/>
            </a:pr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0" name="Freeform 76">
              <a:extLst>
                <a:ext uri="{FF2B5EF4-FFF2-40B4-BE49-F238E27FC236}">
                  <a16:creationId xmlns:a16="http://schemas.microsoft.com/office/drawing/2014/main" id="{CE6EB853-BF86-7912-01B7-3C6DB3798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4675" y="-1716346"/>
              <a:ext cx="407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3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1" name="Freeform 77">
              <a:extLst>
                <a:ext uri="{FF2B5EF4-FFF2-40B4-BE49-F238E27FC236}">
                  <a16:creationId xmlns:a16="http://schemas.microsoft.com/office/drawing/2014/main" id="{A6155489-671A-7CB9-9BB3-BFB95C0F9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6159" y="-1694593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2" name="Freeform 78">
              <a:extLst>
                <a:ext uri="{FF2B5EF4-FFF2-40B4-BE49-F238E27FC236}">
                  <a16:creationId xmlns:a16="http://schemas.microsoft.com/office/drawing/2014/main" id="{B638074C-9594-2237-292E-0C69F3E1AA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1618" y="-1592627"/>
              <a:ext cx="1087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8" y="3"/>
                </a:cxn>
                <a:cxn ang="0">
                  <a:pos x="4" y="2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lnTo>
                    <a:pt x="8" y="2"/>
                  </a:lnTo>
                  <a:lnTo>
                    <a:pt x="8" y="3"/>
                  </a:lnTo>
                  <a:lnTo>
                    <a:pt x="4" y="2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3" name="Freeform 79">
              <a:extLst>
                <a:ext uri="{FF2B5EF4-FFF2-40B4-BE49-F238E27FC236}">
                  <a16:creationId xmlns:a16="http://schemas.microsoft.com/office/drawing/2014/main" id="{49BB86BC-7534-D007-5273-F0FFBDD5B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1439" y="-1600784"/>
              <a:ext cx="543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1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lnTo>
                    <a:pt x="4" y="1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4" name="Freeform 80">
              <a:extLst>
                <a:ext uri="{FF2B5EF4-FFF2-40B4-BE49-F238E27FC236}">
                  <a16:creationId xmlns:a16="http://schemas.microsoft.com/office/drawing/2014/main" id="{DFB9F16A-2462-9004-9D47-BF0F2A1AC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457754" y="-1585829"/>
              <a:ext cx="1087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0"/>
                </a:cxn>
                <a:cxn ang="0">
                  <a:pos x="8" y="1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lnTo>
                    <a:pt x="6" y="0"/>
                  </a:lnTo>
                  <a:lnTo>
                    <a:pt x="8" y="1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5" name="Freeform 81">
              <a:extLst>
                <a:ext uri="{FF2B5EF4-FFF2-40B4-BE49-F238E27FC236}">
                  <a16:creationId xmlns:a16="http://schemas.microsoft.com/office/drawing/2014/main" id="{3D8D2DE7-51BD-A3E3-E6A5-55526DC5E8FF}"/>
                </a:ext>
              </a:extLst>
            </p:cNvPr>
            <p:cNvSpPr>
              <a:spLocks/>
            </p:cNvSpPr>
            <p:nvPr/>
          </p:nvSpPr>
          <p:spPr bwMode="auto">
            <a:xfrm>
              <a:off x="7476787" y="-1584470"/>
              <a:ext cx="61180" cy="3127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8" y="7"/>
                </a:cxn>
                <a:cxn ang="0">
                  <a:pos x="21" y="7"/>
                </a:cxn>
                <a:cxn ang="0">
                  <a:pos x="37" y="13"/>
                </a:cxn>
                <a:cxn ang="0">
                  <a:pos x="40" y="15"/>
                </a:cxn>
                <a:cxn ang="0">
                  <a:pos x="45" y="18"/>
                </a:cxn>
                <a:cxn ang="0">
                  <a:pos x="43" y="23"/>
                </a:cxn>
                <a:cxn ang="0">
                  <a:pos x="42" y="23"/>
                </a:cxn>
                <a:cxn ang="0">
                  <a:pos x="34" y="13"/>
                </a:cxn>
                <a:cxn ang="0">
                  <a:pos x="29" y="10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5" h="23">
                  <a:moveTo>
                    <a:pt x="0" y="0"/>
                  </a:moveTo>
                  <a:lnTo>
                    <a:pt x="18" y="7"/>
                  </a:lnTo>
                  <a:lnTo>
                    <a:pt x="21" y="7"/>
                  </a:lnTo>
                  <a:lnTo>
                    <a:pt x="37" y="13"/>
                  </a:lnTo>
                  <a:lnTo>
                    <a:pt x="40" y="15"/>
                  </a:lnTo>
                  <a:lnTo>
                    <a:pt x="45" y="18"/>
                  </a:lnTo>
                  <a:lnTo>
                    <a:pt x="43" y="23"/>
                  </a:lnTo>
                  <a:lnTo>
                    <a:pt x="42" y="23"/>
                  </a:lnTo>
                  <a:lnTo>
                    <a:pt x="34" y="13"/>
                  </a:lnTo>
                  <a:lnTo>
                    <a:pt x="29" y="10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6" name="Freeform 82">
              <a:extLst>
                <a:ext uri="{FF2B5EF4-FFF2-40B4-BE49-F238E27FC236}">
                  <a16:creationId xmlns:a16="http://schemas.microsoft.com/office/drawing/2014/main" id="{6F9B1A80-ED03-4FCB-7E54-001282643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8810" y="-1546402"/>
              <a:ext cx="679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lnTo>
                    <a:pt x="5" y="1"/>
                  </a:ln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7" name="Freeform 83">
              <a:extLst>
                <a:ext uri="{FF2B5EF4-FFF2-40B4-BE49-F238E27FC236}">
                  <a16:creationId xmlns:a16="http://schemas.microsoft.com/office/drawing/2014/main" id="{A7E5BCA4-7C63-7B2B-CBC3-D20CA7A92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9202" y="-1542323"/>
              <a:ext cx="679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lnTo>
                    <a:pt x="3" y="0"/>
                  </a:lnTo>
                  <a:lnTo>
                    <a:pt x="5" y="3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8" name="Freeform 84">
              <a:extLst>
                <a:ext uri="{FF2B5EF4-FFF2-40B4-BE49-F238E27FC236}">
                  <a16:creationId xmlns:a16="http://schemas.microsoft.com/office/drawing/2014/main" id="{162D4695-472F-AF66-5784-2A57B986C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7440079" y="-1562717"/>
              <a:ext cx="82933" cy="31270"/>
            </a:xfrm>
            <a:custGeom>
              <a:avLst/>
              <a:gdLst/>
              <a:ahLst/>
              <a:cxnLst>
                <a:cxn ang="0">
                  <a:pos x="0" y="15"/>
                </a:cxn>
                <a:cxn ang="0">
                  <a:pos x="0" y="13"/>
                </a:cxn>
                <a:cxn ang="0">
                  <a:pos x="14" y="15"/>
                </a:cxn>
                <a:cxn ang="0">
                  <a:pos x="22" y="15"/>
                </a:cxn>
                <a:cxn ang="0">
                  <a:pos x="25" y="13"/>
                </a:cxn>
                <a:cxn ang="0">
                  <a:pos x="25" y="10"/>
                </a:cxn>
                <a:cxn ang="0">
                  <a:pos x="27" y="13"/>
                </a:cxn>
                <a:cxn ang="0">
                  <a:pos x="38" y="15"/>
                </a:cxn>
                <a:cxn ang="0">
                  <a:pos x="43" y="10"/>
                </a:cxn>
                <a:cxn ang="0">
                  <a:pos x="50" y="8"/>
                </a:cxn>
                <a:cxn ang="0">
                  <a:pos x="46" y="2"/>
                </a:cxn>
                <a:cxn ang="0">
                  <a:pos x="54" y="0"/>
                </a:cxn>
                <a:cxn ang="0">
                  <a:pos x="59" y="4"/>
                </a:cxn>
                <a:cxn ang="0">
                  <a:pos x="61" y="7"/>
                </a:cxn>
                <a:cxn ang="0">
                  <a:pos x="58" y="8"/>
                </a:cxn>
                <a:cxn ang="0">
                  <a:pos x="59" y="13"/>
                </a:cxn>
                <a:cxn ang="0">
                  <a:pos x="59" y="15"/>
                </a:cxn>
                <a:cxn ang="0">
                  <a:pos x="53" y="15"/>
                </a:cxn>
                <a:cxn ang="0">
                  <a:pos x="50" y="20"/>
                </a:cxn>
                <a:cxn ang="0">
                  <a:pos x="42" y="21"/>
                </a:cxn>
                <a:cxn ang="0">
                  <a:pos x="25" y="23"/>
                </a:cxn>
                <a:cxn ang="0">
                  <a:pos x="21" y="21"/>
                </a:cxn>
                <a:cxn ang="0">
                  <a:pos x="16" y="21"/>
                </a:cxn>
                <a:cxn ang="0">
                  <a:pos x="5" y="18"/>
                </a:cxn>
                <a:cxn ang="0">
                  <a:pos x="0" y="15"/>
                </a:cxn>
                <a:cxn ang="0">
                  <a:pos x="0" y="15"/>
                </a:cxn>
              </a:cxnLst>
              <a:rect l="0" t="0" r="r" b="b"/>
              <a:pathLst>
                <a:path w="61" h="23">
                  <a:moveTo>
                    <a:pt x="0" y="15"/>
                  </a:moveTo>
                  <a:lnTo>
                    <a:pt x="0" y="13"/>
                  </a:lnTo>
                  <a:lnTo>
                    <a:pt x="14" y="15"/>
                  </a:lnTo>
                  <a:lnTo>
                    <a:pt x="22" y="15"/>
                  </a:lnTo>
                  <a:lnTo>
                    <a:pt x="25" y="13"/>
                  </a:lnTo>
                  <a:lnTo>
                    <a:pt x="25" y="10"/>
                  </a:lnTo>
                  <a:lnTo>
                    <a:pt x="27" y="13"/>
                  </a:lnTo>
                  <a:lnTo>
                    <a:pt x="38" y="15"/>
                  </a:lnTo>
                  <a:lnTo>
                    <a:pt x="43" y="10"/>
                  </a:lnTo>
                  <a:lnTo>
                    <a:pt x="50" y="8"/>
                  </a:lnTo>
                  <a:lnTo>
                    <a:pt x="46" y="2"/>
                  </a:lnTo>
                  <a:lnTo>
                    <a:pt x="54" y="0"/>
                  </a:lnTo>
                  <a:lnTo>
                    <a:pt x="59" y="4"/>
                  </a:lnTo>
                  <a:lnTo>
                    <a:pt x="61" y="7"/>
                  </a:lnTo>
                  <a:lnTo>
                    <a:pt x="58" y="8"/>
                  </a:lnTo>
                  <a:lnTo>
                    <a:pt x="59" y="13"/>
                  </a:lnTo>
                  <a:lnTo>
                    <a:pt x="59" y="15"/>
                  </a:lnTo>
                  <a:lnTo>
                    <a:pt x="53" y="15"/>
                  </a:lnTo>
                  <a:lnTo>
                    <a:pt x="50" y="20"/>
                  </a:lnTo>
                  <a:lnTo>
                    <a:pt x="42" y="21"/>
                  </a:lnTo>
                  <a:lnTo>
                    <a:pt x="25" y="23"/>
                  </a:lnTo>
                  <a:lnTo>
                    <a:pt x="21" y="21"/>
                  </a:lnTo>
                  <a:lnTo>
                    <a:pt x="16" y="21"/>
                  </a:lnTo>
                  <a:lnTo>
                    <a:pt x="5" y="18"/>
                  </a:lnTo>
                  <a:lnTo>
                    <a:pt x="0" y="15"/>
                  </a:lnTo>
                  <a:lnTo>
                    <a:pt x="0" y="1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9" name="Freeform 85">
              <a:extLst>
                <a:ext uri="{FF2B5EF4-FFF2-40B4-BE49-F238E27FC236}">
                  <a16:creationId xmlns:a16="http://schemas.microsoft.com/office/drawing/2014/main" id="{8BAA0906-8452-BF5E-1955-00481BB04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0596" y="-1551840"/>
              <a:ext cx="407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0" name="Freeform 86">
              <a:extLst>
                <a:ext uri="{FF2B5EF4-FFF2-40B4-BE49-F238E27FC236}">
                  <a16:creationId xmlns:a16="http://schemas.microsoft.com/office/drawing/2014/main" id="{A9A75FC7-EAB0-B978-C0C5-03E2778413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7395" y="-1545042"/>
              <a:ext cx="35348" cy="2039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24" y="10"/>
                </a:cxn>
                <a:cxn ang="0">
                  <a:pos x="26" y="13"/>
                </a:cxn>
                <a:cxn ang="0">
                  <a:pos x="21" y="15"/>
                </a:cxn>
                <a:cxn ang="0">
                  <a:pos x="14" y="13"/>
                </a:cxn>
                <a:cxn ang="0">
                  <a:pos x="11" y="8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6" h="15">
                  <a:moveTo>
                    <a:pt x="0" y="0"/>
                  </a:moveTo>
                  <a:lnTo>
                    <a:pt x="5" y="0"/>
                  </a:lnTo>
                  <a:lnTo>
                    <a:pt x="24" y="10"/>
                  </a:lnTo>
                  <a:lnTo>
                    <a:pt x="26" y="13"/>
                  </a:lnTo>
                  <a:lnTo>
                    <a:pt x="21" y="15"/>
                  </a:lnTo>
                  <a:lnTo>
                    <a:pt x="14" y="13"/>
                  </a:lnTo>
                  <a:lnTo>
                    <a:pt x="11" y="8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1" name="Freeform 87">
              <a:extLst>
                <a:ext uri="{FF2B5EF4-FFF2-40B4-BE49-F238E27FC236}">
                  <a16:creationId xmlns:a16="http://schemas.microsoft.com/office/drawing/2014/main" id="{481A5B0D-2B68-5A2F-0D8B-1BD30586F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3620" y="-1527368"/>
              <a:ext cx="25832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19" y="6"/>
                </a:cxn>
                <a:cxn ang="0">
                  <a:pos x="9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9" h="6">
                  <a:moveTo>
                    <a:pt x="0" y="0"/>
                  </a:moveTo>
                  <a:lnTo>
                    <a:pt x="8" y="2"/>
                  </a:lnTo>
                  <a:lnTo>
                    <a:pt x="19" y="6"/>
                  </a:lnTo>
                  <a:lnTo>
                    <a:pt x="9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2" name="Freeform 88">
              <a:extLst>
                <a:ext uri="{FF2B5EF4-FFF2-40B4-BE49-F238E27FC236}">
                  <a16:creationId xmlns:a16="http://schemas.microsoft.com/office/drawing/2014/main" id="{1A921CF2-DB1F-BAA5-C45C-70D4E6BBF5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29058" y="-1516492"/>
              <a:ext cx="6798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3"/>
                </a:cxn>
                <a:cxn ang="0">
                  <a:pos x="5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5" y="3"/>
                  </a:lnTo>
                  <a:lnTo>
                    <a:pt x="5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3" name="Freeform 89">
              <a:extLst>
                <a:ext uri="{FF2B5EF4-FFF2-40B4-BE49-F238E27FC236}">
                  <a16:creationId xmlns:a16="http://schemas.microsoft.com/office/drawing/2014/main" id="{4AD6890E-FC05-4D13-91D1-9F5BA82505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9934" y="-1512413"/>
              <a:ext cx="6798" cy="4079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5" y="3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4" y="2"/>
                </a:cxn>
                <a:cxn ang="0">
                  <a:pos x="4" y="2"/>
                </a:cxn>
              </a:cxnLst>
              <a:rect l="0" t="0" r="r" b="b"/>
              <a:pathLst>
                <a:path w="5" h="3">
                  <a:moveTo>
                    <a:pt x="4" y="2"/>
                  </a:moveTo>
                  <a:lnTo>
                    <a:pt x="5" y="3"/>
                  </a:lnTo>
                  <a:lnTo>
                    <a:pt x="4" y="3"/>
                  </a:lnTo>
                  <a:lnTo>
                    <a:pt x="0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4" name="Freeform 90">
              <a:extLst>
                <a:ext uri="{FF2B5EF4-FFF2-40B4-BE49-F238E27FC236}">
                  <a16:creationId xmlns:a16="http://schemas.microsoft.com/office/drawing/2014/main" id="{EE988818-8513-8988-F5C7-54BD024457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9451" y="-1509694"/>
              <a:ext cx="14956" cy="8157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9" y="3"/>
                </a:cxn>
                <a:cxn ang="0">
                  <a:pos x="11" y="6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11" h="6">
                  <a:moveTo>
                    <a:pt x="0" y="3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9" y="3"/>
                  </a:lnTo>
                  <a:lnTo>
                    <a:pt x="11" y="6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5" name="Freeform 91">
              <a:extLst>
                <a:ext uri="{FF2B5EF4-FFF2-40B4-BE49-F238E27FC236}">
                  <a16:creationId xmlns:a16="http://schemas.microsoft.com/office/drawing/2014/main" id="{8CB80FB1-6CD9-CB04-4C38-06B0E8809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53530" y="-1502896"/>
              <a:ext cx="1360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6" name="Freeform 92">
              <a:extLst>
                <a:ext uri="{FF2B5EF4-FFF2-40B4-BE49-F238E27FC236}">
                  <a16:creationId xmlns:a16="http://schemas.microsoft.com/office/drawing/2014/main" id="{CE45DAA5-BD7D-27AC-084B-3F6A7FF3A84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7125" y="-1501536"/>
              <a:ext cx="407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1" y="0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7" name="Freeform 93">
              <a:extLst>
                <a:ext uri="{FF2B5EF4-FFF2-40B4-BE49-F238E27FC236}">
                  <a16:creationId xmlns:a16="http://schemas.microsoft.com/office/drawing/2014/main" id="{4E2B529E-5BAA-0221-1F46-DEC2CC297CB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2564" y="-1516492"/>
              <a:ext cx="35348" cy="1359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3" y="6"/>
                </a:cxn>
                <a:cxn ang="0">
                  <a:pos x="26" y="10"/>
                </a:cxn>
                <a:cxn ang="0">
                  <a:pos x="7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6" h="10">
                  <a:moveTo>
                    <a:pt x="0" y="0"/>
                  </a:moveTo>
                  <a:lnTo>
                    <a:pt x="23" y="6"/>
                  </a:lnTo>
                  <a:lnTo>
                    <a:pt x="26" y="10"/>
                  </a:lnTo>
                  <a:lnTo>
                    <a:pt x="7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8" name="Freeform 94">
              <a:extLst>
                <a:ext uri="{FF2B5EF4-FFF2-40B4-BE49-F238E27FC236}">
                  <a16:creationId xmlns:a16="http://schemas.microsoft.com/office/drawing/2014/main" id="{2FEAE0BF-BE32-F11A-869E-7B7BA1027F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5586" y="-1505615"/>
              <a:ext cx="28551" cy="20394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3" y="2"/>
                </a:cxn>
                <a:cxn ang="0">
                  <a:pos x="6" y="5"/>
                </a:cxn>
                <a:cxn ang="0">
                  <a:pos x="13" y="10"/>
                </a:cxn>
                <a:cxn ang="0">
                  <a:pos x="14" y="11"/>
                </a:cxn>
                <a:cxn ang="0">
                  <a:pos x="18" y="11"/>
                </a:cxn>
                <a:cxn ang="0">
                  <a:pos x="21" y="15"/>
                </a:cxn>
                <a:cxn ang="0">
                  <a:pos x="10" y="1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1" h="15">
                  <a:moveTo>
                    <a:pt x="0" y="2"/>
                  </a:moveTo>
                  <a:lnTo>
                    <a:pt x="2" y="0"/>
                  </a:lnTo>
                  <a:lnTo>
                    <a:pt x="3" y="2"/>
                  </a:lnTo>
                  <a:lnTo>
                    <a:pt x="6" y="5"/>
                  </a:lnTo>
                  <a:lnTo>
                    <a:pt x="13" y="10"/>
                  </a:lnTo>
                  <a:lnTo>
                    <a:pt x="14" y="11"/>
                  </a:lnTo>
                  <a:lnTo>
                    <a:pt x="18" y="11"/>
                  </a:lnTo>
                  <a:lnTo>
                    <a:pt x="21" y="15"/>
                  </a:lnTo>
                  <a:lnTo>
                    <a:pt x="10" y="1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9" name="Freeform 95">
              <a:extLst>
                <a:ext uri="{FF2B5EF4-FFF2-40B4-BE49-F238E27FC236}">
                  <a16:creationId xmlns:a16="http://schemas.microsoft.com/office/drawing/2014/main" id="{B1645674-9126-6378-ED58-9B4A4A9E254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8789" y="-1494739"/>
              <a:ext cx="6798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2">
                  <a:moveTo>
                    <a:pt x="0" y="0"/>
                  </a:moveTo>
                  <a:lnTo>
                    <a:pt x="2" y="0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0" name="Freeform 96">
              <a:extLst>
                <a:ext uri="{FF2B5EF4-FFF2-40B4-BE49-F238E27FC236}">
                  <a16:creationId xmlns:a16="http://schemas.microsoft.com/office/drawing/2014/main" id="{35CDB75C-02D7-AAD0-BDDB-EAE91DD29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7912" y="-1490660"/>
              <a:ext cx="31270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0"/>
                </a:cxn>
                <a:cxn ang="0">
                  <a:pos x="23" y="4"/>
                </a:cxn>
                <a:cxn ang="0">
                  <a:pos x="23" y="5"/>
                </a:cxn>
                <a:cxn ang="0">
                  <a:pos x="21" y="7"/>
                </a:cxn>
                <a:cxn ang="0">
                  <a:pos x="8" y="5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3" h="7">
                  <a:moveTo>
                    <a:pt x="0" y="0"/>
                  </a:moveTo>
                  <a:lnTo>
                    <a:pt x="11" y="0"/>
                  </a:lnTo>
                  <a:lnTo>
                    <a:pt x="23" y="4"/>
                  </a:lnTo>
                  <a:lnTo>
                    <a:pt x="23" y="5"/>
                  </a:lnTo>
                  <a:lnTo>
                    <a:pt x="21" y="7"/>
                  </a:lnTo>
                  <a:lnTo>
                    <a:pt x="8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1" name="Freeform 97">
              <a:extLst>
                <a:ext uri="{FF2B5EF4-FFF2-40B4-BE49-F238E27FC236}">
                  <a16:creationId xmlns:a16="http://schemas.microsoft.com/office/drawing/2014/main" id="{EF9AFA9F-ADD0-61F2-4A19-878395077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1418" y="-1479783"/>
              <a:ext cx="25832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4"/>
                </a:cxn>
                <a:cxn ang="0">
                  <a:pos x="19" y="7"/>
                </a:cxn>
                <a:cxn ang="0">
                  <a:pos x="18" y="8"/>
                </a:cxn>
                <a:cxn ang="0">
                  <a:pos x="10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9" h="8">
                  <a:moveTo>
                    <a:pt x="0" y="0"/>
                  </a:moveTo>
                  <a:lnTo>
                    <a:pt x="13" y="4"/>
                  </a:lnTo>
                  <a:lnTo>
                    <a:pt x="19" y="7"/>
                  </a:lnTo>
                  <a:lnTo>
                    <a:pt x="18" y="8"/>
                  </a:lnTo>
                  <a:lnTo>
                    <a:pt x="1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2" name="Freeform 98">
              <a:extLst>
                <a:ext uri="{FF2B5EF4-FFF2-40B4-BE49-F238E27FC236}">
                  <a16:creationId xmlns:a16="http://schemas.microsoft.com/office/drawing/2014/main" id="{2C32A95C-B064-B26B-4864-35A6FC199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552923" y="-1494739"/>
              <a:ext cx="951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2"/>
                </a:cxn>
                <a:cxn ang="0">
                  <a:pos x="7" y="3"/>
                </a:cxn>
                <a:cxn ang="0">
                  <a:pos x="5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7" y="2"/>
                  </a:lnTo>
                  <a:lnTo>
                    <a:pt x="7" y="3"/>
                  </a:lnTo>
                  <a:lnTo>
                    <a:pt x="5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3" name="Freeform 99">
              <a:extLst>
                <a:ext uri="{FF2B5EF4-FFF2-40B4-BE49-F238E27FC236}">
                  <a16:creationId xmlns:a16="http://schemas.microsoft.com/office/drawing/2014/main" id="{CAE9158B-38C2-BBC9-2030-26452D413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9417" y="-1490660"/>
              <a:ext cx="13596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10" y="5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" h="5">
                  <a:moveTo>
                    <a:pt x="0" y="0"/>
                  </a:moveTo>
                  <a:lnTo>
                    <a:pt x="8" y="2"/>
                  </a:lnTo>
                  <a:lnTo>
                    <a:pt x="10" y="5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4" name="Freeform 100">
              <a:extLst>
                <a:ext uri="{FF2B5EF4-FFF2-40B4-BE49-F238E27FC236}">
                  <a16:creationId xmlns:a16="http://schemas.microsoft.com/office/drawing/2014/main" id="{2B199DB4-E8B4-81D1-8638-9F30C69B3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0293" y="-1483862"/>
              <a:ext cx="1087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7" y="2"/>
                </a:cxn>
                <a:cxn ang="0">
                  <a:pos x="8" y="3"/>
                </a:cxn>
                <a:cxn ang="0">
                  <a:pos x="5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lnTo>
                    <a:pt x="3" y="2"/>
                  </a:lnTo>
                  <a:lnTo>
                    <a:pt x="7" y="2"/>
                  </a:lnTo>
                  <a:lnTo>
                    <a:pt x="8" y="3"/>
                  </a:lnTo>
                  <a:lnTo>
                    <a:pt x="5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5" name="Freeform 101">
              <a:extLst>
                <a:ext uri="{FF2B5EF4-FFF2-40B4-BE49-F238E27FC236}">
                  <a16:creationId xmlns:a16="http://schemas.microsoft.com/office/drawing/2014/main" id="{B0B1B26E-59BC-4326-86AA-417495F6A2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819" y="-1607582"/>
              <a:ext cx="19034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0"/>
                </a:cxn>
                <a:cxn ang="0">
                  <a:pos x="14" y="3"/>
                </a:cxn>
                <a:cxn ang="0">
                  <a:pos x="9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" h="5">
                  <a:moveTo>
                    <a:pt x="0" y="0"/>
                  </a:moveTo>
                  <a:lnTo>
                    <a:pt x="6" y="0"/>
                  </a:lnTo>
                  <a:lnTo>
                    <a:pt x="14" y="3"/>
                  </a:lnTo>
                  <a:lnTo>
                    <a:pt x="9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6" name="Freeform 102">
              <a:extLst>
                <a:ext uri="{FF2B5EF4-FFF2-40B4-BE49-F238E27FC236}">
                  <a16:creationId xmlns:a16="http://schemas.microsoft.com/office/drawing/2014/main" id="{7D8574AA-D7C1-C4A3-592B-6195764C3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9617" y="-1596705"/>
              <a:ext cx="27191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1"/>
                </a:cxn>
                <a:cxn ang="0">
                  <a:pos x="20" y="3"/>
                </a:cxn>
                <a:cxn ang="0">
                  <a:pos x="1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0" h="3">
                  <a:moveTo>
                    <a:pt x="0" y="0"/>
                  </a:moveTo>
                  <a:lnTo>
                    <a:pt x="19" y="1"/>
                  </a:lnTo>
                  <a:lnTo>
                    <a:pt x="20" y="3"/>
                  </a:lnTo>
                  <a:lnTo>
                    <a:pt x="1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7" name="Freeform 103">
              <a:extLst>
                <a:ext uri="{FF2B5EF4-FFF2-40B4-BE49-F238E27FC236}">
                  <a16:creationId xmlns:a16="http://schemas.microsoft.com/office/drawing/2014/main" id="{9EF842FA-8134-8F70-58E6-D3A328ECC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8616" y="-1618458"/>
              <a:ext cx="20394" cy="5438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5" y="0"/>
                </a:cxn>
                <a:cxn ang="0">
                  <a:pos x="15" y="3"/>
                </a:cxn>
                <a:cxn ang="0">
                  <a:pos x="8" y="4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15" h="4">
                  <a:moveTo>
                    <a:pt x="0" y="1"/>
                  </a:moveTo>
                  <a:lnTo>
                    <a:pt x="5" y="0"/>
                  </a:lnTo>
                  <a:lnTo>
                    <a:pt x="15" y="3"/>
                  </a:lnTo>
                  <a:lnTo>
                    <a:pt x="8" y="4"/>
                  </a:lnTo>
                  <a:lnTo>
                    <a:pt x="2" y="3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8" name="Freeform 104">
              <a:extLst>
                <a:ext uri="{FF2B5EF4-FFF2-40B4-BE49-F238E27FC236}">
                  <a16:creationId xmlns:a16="http://schemas.microsoft.com/office/drawing/2014/main" id="{333F3CCA-1CDE-1A15-D86F-A41A099927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14538" y="-1595346"/>
              <a:ext cx="13596" cy="543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8" y="0"/>
                </a:cxn>
                <a:cxn ang="0">
                  <a:pos x="10" y="4"/>
                </a:cxn>
                <a:cxn ang="0">
                  <a:pos x="5" y="4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0" h="4">
                  <a:moveTo>
                    <a:pt x="0" y="2"/>
                  </a:moveTo>
                  <a:lnTo>
                    <a:pt x="8" y="0"/>
                  </a:lnTo>
                  <a:lnTo>
                    <a:pt x="10" y="4"/>
                  </a:lnTo>
                  <a:lnTo>
                    <a:pt x="5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9" name="Freeform 105">
              <a:extLst>
                <a:ext uri="{FF2B5EF4-FFF2-40B4-BE49-F238E27FC236}">
                  <a16:creationId xmlns:a16="http://schemas.microsoft.com/office/drawing/2014/main" id="{1634FB9E-5641-D7C5-64A0-1EC344E9CD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1909" y="-1579031"/>
              <a:ext cx="65259" cy="14956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19" y="1"/>
                </a:cxn>
                <a:cxn ang="0">
                  <a:pos x="24" y="0"/>
                </a:cxn>
                <a:cxn ang="0">
                  <a:pos x="31" y="1"/>
                </a:cxn>
                <a:cxn ang="0">
                  <a:pos x="40" y="3"/>
                </a:cxn>
                <a:cxn ang="0">
                  <a:pos x="45" y="6"/>
                </a:cxn>
                <a:cxn ang="0">
                  <a:pos x="47" y="6"/>
                </a:cxn>
                <a:cxn ang="0">
                  <a:pos x="48" y="9"/>
                </a:cxn>
                <a:cxn ang="0">
                  <a:pos x="48" y="11"/>
                </a:cxn>
                <a:cxn ang="0">
                  <a:pos x="29" y="4"/>
                </a:cxn>
                <a:cxn ang="0">
                  <a:pos x="21" y="6"/>
                </a:cxn>
                <a:cxn ang="0">
                  <a:pos x="16" y="4"/>
                </a:cxn>
                <a:cxn ang="0">
                  <a:pos x="10" y="6"/>
                </a:cxn>
                <a:cxn ang="0">
                  <a:pos x="3" y="3"/>
                </a:cxn>
                <a:cxn ang="0">
                  <a:pos x="2" y="8"/>
                </a:cxn>
                <a:cxn ang="0">
                  <a:pos x="2" y="8"/>
                </a:cxn>
              </a:cxnLst>
              <a:rect l="0" t="0" r="r" b="b"/>
              <a:pathLst>
                <a:path w="48" h="11">
                  <a:moveTo>
                    <a:pt x="2" y="8"/>
                  </a:moveTo>
                  <a:lnTo>
                    <a:pt x="0" y="4"/>
                  </a:lnTo>
                  <a:lnTo>
                    <a:pt x="3" y="0"/>
                  </a:lnTo>
                  <a:lnTo>
                    <a:pt x="19" y="1"/>
                  </a:lnTo>
                  <a:lnTo>
                    <a:pt x="24" y="0"/>
                  </a:lnTo>
                  <a:lnTo>
                    <a:pt x="31" y="1"/>
                  </a:lnTo>
                  <a:lnTo>
                    <a:pt x="40" y="3"/>
                  </a:lnTo>
                  <a:lnTo>
                    <a:pt x="45" y="6"/>
                  </a:lnTo>
                  <a:lnTo>
                    <a:pt x="47" y="6"/>
                  </a:lnTo>
                  <a:lnTo>
                    <a:pt x="48" y="9"/>
                  </a:lnTo>
                  <a:lnTo>
                    <a:pt x="48" y="11"/>
                  </a:lnTo>
                  <a:lnTo>
                    <a:pt x="29" y="4"/>
                  </a:lnTo>
                  <a:lnTo>
                    <a:pt x="21" y="6"/>
                  </a:lnTo>
                  <a:lnTo>
                    <a:pt x="16" y="4"/>
                  </a:lnTo>
                  <a:lnTo>
                    <a:pt x="10" y="6"/>
                  </a:lnTo>
                  <a:lnTo>
                    <a:pt x="3" y="3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0" name="Freeform 106">
              <a:extLst>
                <a:ext uri="{FF2B5EF4-FFF2-40B4-BE49-F238E27FC236}">
                  <a16:creationId xmlns:a16="http://schemas.microsoft.com/office/drawing/2014/main" id="{07929C66-5000-3116-B2C8-4AB2082FE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4269" y="-1545042"/>
              <a:ext cx="1360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1" y="0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1" name="Freeform 107">
              <a:extLst>
                <a:ext uri="{FF2B5EF4-FFF2-40B4-BE49-F238E27FC236}">
                  <a16:creationId xmlns:a16="http://schemas.microsoft.com/office/drawing/2014/main" id="{86B842D0-9814-BF0C-D763-453068C2F28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819" y="-1542323"/>
              <a:ext cx="12236" cy="1223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5" y="0"/>
                </a:cxn>
                <a:cxn ang="0">
                  <a:pos x="8" y="1"/>
                </a:cxn>
                <a:cxn ang="0">
                  <a:pos x="9" y="9"/>
                </a:cxn>
                <a:cxn ang="0">
                  <a:pos x="5" y="6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9" h="9">
                  <a:moveTo>
                    <a:pt x="0" y="3"/>
                  </a:moveTo>
                  <a:lnTo>
                    <a:pt x="3" y="0"/>
                  </a:lnTo>
                  <a:lnTo>
                    <a:pt x="5" y="0"/>
                  </a:lnTo>
                  <a:lnTo>
                    <a:pt x="8" y="1"/>
                  </a:lnTo>
                  <a:lnTo>
                    <a:pt x="9" y="9"/>
                  </a:lnTo>
                  <a:lnTo>
                    <a:pt x="5" y="6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2" name="Freeform 108">
              <a:extLst>
                <a:ext uri="{FF2B5EF4-FFF2-40B4-BE49-F238E27FC236}">
                  <a16:creationId xmlns:a16="http://schemas.microsoft.com/office/drawing/2014/main" id="{20B7B671-21EA-BCB0-E25A-8FC8075986C0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2819" y="-1531446"/>
              <a:ext cx="8157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3"/>
                </a:cxn>
                <a:cxn ang="0">
                  <a:pos x="6" y="6"/>
                </a:cxn>
                <a:cxn ang="0">
                  <a:pos x="5" y="6"/>
                </a:cxn>
                <a:cxn ang="0">
                  <a:pos x="1" y="3"/>
                </a:cxn>
                <a:cxn ang="0">
                  <a:pos x="1" y="3"/>
                </a:cxn>
                <a:cxn ang="0">
                  <a:pos x="3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lnTo>
                    <a:pt x="6" y="3"/>
                  </a:lnTo>
                  <a:lnTo>
                    <a:pt x="6" y="6"/>
                  </a:lnTo>
                  <a:lnTo>
                    <a:pt x="5" y="6"/>
                  </a:lnTo>
                  <a:lnTo>
                    <a:pt x="1" y="3"/>
                  </a:lnTo>
                  <a:lnTo>
                    <a:pt x="1" y="3"/>
                  </a:lnTo>
                  <a:lnTo>
                    <a:pt x="3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3" name="Freeform 109">
              <a:extLst>
                <a:ext uri="{FF2B5EF4-FFF2-40B4-BE49-F238E27FC236}">
                  <a16:creationId xmlns:a16="http://schemas.microsoft.com/office/drawing/2014/main" id="{8372A176-71F5-B5CE-3E8A-22EF9852AD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5718" y="-1519211"/>
              <a:ext cx="10876" cy="10876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2" y="5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6" y="0"/>
                </a:cxn>
                <a:cxn ang="0">
                  <a:pos x="8" y="4"/>
                </a:cxn>
                <a:cxn ang="0">
                  <a:pos x="5" y="8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8" h="8">
                  <a:moveTo>
                    <a:pt x="0" y="7"/>
                  </a:moveTo>
                  <a:lnTo>
                    <a:pt x="2" y="5"/>
                  </a:lnTo>
                  <a:lnTo>
                    <a:pt x="0" y="4"/>
                  </a:lnTo>
                  <a:lnTo>
                    <a:pt x="3" y="0"/>
                  </a:lnTo>
                  <a:lnTo>
                    <a:pt x="6" y="0"/>
                  </a:lnTo>
                  <a:lnTo>
                    <a:pt x="8" y="4"/>
                  </a:lnTo>
                  <a:lnTo>
                    <a:pt x="5" y="8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4" name="Freeform 110">
              <a:extLst>
                <a:ext uri="{FF2B5EF4-FFF2-40B4-BE49-F238E27FC236}">
                  <a16:creationId xmlns:a16="http://schemas.microsoft.com/office/drawing/2014/main" id="{A8B34BDD-C353-2160-B0AA-8E78EDE314AA}"/>
                </a:ext>
              </a:extLst>
            </p:cNvPr>
            <p:cNvSpPr>
              <a:spLocks/>
            </p:cNvSpPr>
            <p:nvPr/>
          </p:nvSpPr>
          <p:spPr bwMode="auto">
            <a:xfrm>
              <a:off x="7043088" y="-1509694"/>
              <a:ext cx="407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3" y="1"/>
                </a:cxn>
                <a:cxn ang="0">
                  <a:pos x="3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3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5" name="Rectangle 111">
              <a:extLst>
                <a:ext uri="{FF2B5EF4-FFF2-40B4-BE49-F238E27FC236}">
                  <a16:creationId xmlns:a16="http://schemas.microsoft.com/office/drawing/2014/main" id="{9D5E59D1-60B7-500B-778A-96DD194CC4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17257" y="-1519211"/>
              <a:ext cx="1360" cy="1360"/>
            </a:xfrm>
            <a:prstGeom prst="rect">
              <a:avLst/>
            </a:pr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6" name="Freeform 112">
              <a:extLst>
                <a:ext uri="{FF2B5EF4-FFF2-40B4-BE49-F238E27FC236}">
                  <a16:creationId xmlns:a16="http://schemas.microsoft.com/office/drawing/2014/main" id="{37C0055C-3D1B-EC20-BB5D-26DE616F4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0156" y="-1513773"/>
              <a:ext cx="21753" cy="5438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0" y="4"/>
                </a:cxn>
                <a:cxn ang="0">
                  <a:pos x="2" y="1"/>
                </a:cxn>
                <a:cxn ang="0">
                  <a:pos x="6" y="1"/>
                </a:cxn>
                <a:cxn ang="0">
                  <a:pos x="11" y="0"/>
                </a:cxn>
                <a:cxn ang="0">
                  <a:pos x="16" y="1"/>
                </a:cxn>
                <a:cxn ang="0">
                  <a:pos x="11" y="4"/>
                </a:cxn>
                <a:cxn ang="0">
                  <a:pos x="2" y="4"/>
                </a:cxn>
                <a:cxn ang="0">
                  <a:pos x="2" y="4"/>
                </a:cxn>
              </a:cxnLst>
              <a:rect l="0" t="0" r="r" b="b"/>
              <a:pathLst>
                <a:path w="16" h="4">
                  <a:moveTo>
                    <a:pt x="2" y="4"/>
                  </a:moveTo>
                  <a:lnTo>
                    <a:pt x="0" y="4"/>
                  </a:lnTo>
                  <a:lnTo>
                    <a:pt x="2" y="1"/>
                  </a:lnTo>
                  <a:lnTo>
                    <a:pt x="6" y="1"/>
                  </a:lnTo>
                  <a:lnTo>
                    <a:pt x="11" y="0"/>
                  </a:lnTo>
                  <a:lnTo>
                    <a:pt x="16" y="1"/>
                  </a:lnTo>
                  <a:lnTo>
                    <a:pt x="11" y="4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7" name="Freeform 113">
              <a:extLst>
                <a:ext uri="{FF2B5EF4-FFF2-40B4-BE49-F238E27FC236}">
                  <a16:creationId xmlns:a16="http://schemas.microsoft.com/office/drawing/2014/main" id="{3C33D821-F2EF-1AF3-4A64-5D2A46199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0728" y="-1502896"/>
              <a:ext cx="72057" cy="28551"/>
            </a:xfrm>
            <a:custGeom>
              <a:avLst/>
              <a:gdLst/>
              <a:ahLst/>
              <a:cxnLst>
                <a:cxn ang="0">
                  <a:pos x="23" y="11"/>
                </a:cxn>
                <a:cxn ang="0">
                  <a:pos x="23" y="14"/>
                </a:cxn>
                <a:cxn ang="0">
                  <a:pos x="18" y="17"/>
                </a:cxn>
                <a:cxn ang="0">
                  <a:pos x="8" y="21"/>
                </a:cxn>
                <a:cxn ang="0">
                  <a:pos x="3" y="21"/>
                </a:cxn>
                <a:cxn ang="0">
                  <a:pos x="0" y="21"/>
                </a:cxn>
                <a:cxn ang="0">
                  <a:pos x="2" y="19"/>
                </a:cxn>
                <a:cxn ang="0">
                  <a:pos x="2" y="13"/>
                </a:cxn>
                <a:cxn ang="0">
                  <a:pos x="2" y="13"/>
                </a:cxn>
                <a:cxn ang="0">
                  <a:pos x="16" y="8"/>
                </a:cxn>
                <a:cxn ang="0">
                  <a:pos x="19" y="3"/>
                </a:cxn>
                <a:cxn ang="0">
                  <a:pos x="50" y="0"/>
                </a:cxn>
                <a:cxn ang="0">
                  <a:pos x="53" y="1"/>
                </a:cxn>
                <a:cxn ang="0">
                  <a:pos x="53" y="4"/>
                </a:cxn>
                <a:cxn ang="0">
                  <a:pos x="29" y="9"/>
                </a:cxn>
                <a:cxn ang="0">
                  <a:pos x="24" y="13"/>
                </a:cxn>
                <a:cxn ang="0">
                  <a:pos x="23" y="11"/>
                </a:cxn>
                <a:cxn ang="0">
                  <a:pos x="23" y="11"/>
                </a:cxn>
              </a:cxnLst>
              <a:rect l="0" t="0" r="r" b="b"/>
              <a:pathLst>
                <a:path w="53" h="21">
                  <a:moveTo>
                    <a:pt x="23" y="11"/>
                  </a:moveTo>
                  <a:lnTo>
                    <a:pt x="23" y="14"/>
                  </a:lnTo>
                  <a:lnTo>
                    <a:pt x="18" y="17"/>
                  </a:lnTo>
                  <a:lnTo>
                    <a:pt x="8" y="21"/>
                  </a:lnTo>
                  <a:lnTo>
                    <a:pt x="3" y="21"/>
                  </a:lnTo>
                  <a:lnTo>
                    <a:pt x="0" y="21"/>
                  </a:lnTo>
                  <a:lnTo>
                    <a:pt x="2" y="19"/>
                  </a:lnTo>
                  <a:lnTo>
                    <a:pt x="2" y="13"/>
                  </a:lnTo>
                  <a:lnTo>
                    <a:pt x="2" y="13"/>
                  </a:lnTo>
                  <a:lnTo>
                    <a:pt x="16" y="8"/>
                  </a:lnTo>
                  <a:lnTo>
                    <a:pt x="19" y="3"/>
                  </a:lnTo>
                  <a:lnTo>
                    <a:pt x="50" y="0"/>
                  </a:lnTo>
                  <a:lnTo>
                    <a:pt x="53" y="1"/>
                  </a:lnTo>
                  <a:lnTo>
                    <a:pt x="53" y="4"/>
                  </a:lnTo>
                  <a:lnTo>
                    <a:pt x="29" y="9"/>
                  </a:lnTo>
                  <a:lnTo>
                    <a:pt x="24" y="13"/>
                  </a:lnTo>
                  <a:lnTo>
                    <a:pt x="23" y="11"/>
                  </a:lnTo>
                  <a:lnTo>
                    <a:pt x="23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8" name="Freeform 114">
              <a:extLst>
                <a:ext uri="{FF2B5EF4-FFF2-40B4-BE49-F238E27FC236}">
                  <a16:creationId xmlns:a16="http://schemas.microsoft.com/office/drawing/2014/main" id="{4F3208BF-ABF8-5A4C-2364-84A2E6E91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9852" y="-1472986"/>
              <a:ext cx="10876" cy="679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3"/>
                </a:cxn>
                <a:cxn ang="0">
                  <a:pos x="8" y="0"/>
                </a:cxn>
                <a:cxn ang="0">
                  <a:pos x="7" y="3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8" h="5">
                  <a:moveTo>
                    <a:pt x="0" y="5"/>
                  </a:moveTo>
                  <a:lnTo>
                    <a:pt x="0" y="3"/>
                  </a:lnTo>
                  <a:lnTo>
                    <a:pt x="8" y="0"/>
                  </a:lnTo>
                  <a:lnTo>
                    <a:pt x="7" y="3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9" name="Freeform 115">
              <a:extLst>
                <a:ext uri="{FF2B5EF4-FFF2-40B4-BE49-F238E27FC236}">
                  <a16:creationId xmlns:a16="http://schemas.microsoft.com/office/drawing/2014/main" id="{BAE546C1-A2D7-CA46-3C15-6EF72188A22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605" y="-1505615"/>
              <a:ext cx="1359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0"/>
                </a:cxn>
                <a:cxn ang="0">
                  <a:pos x="10" y="2"/>
                </a:cxn>
                <a:cxn ang="0">
                  <a:pos x="8" y="3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" h="3">
                  <a:moveTo>
                    <a:pt x="0" y="0"/>
                  </a:moveTo>
                  <a:lnTo>
                    <a:pt x="8" y="0"/>
                  </a:lnTo>
                  <a:lnTo>
                    <a:pt x="10" y="2"/>
                  </a:lnTo>
                  <a:lnTo>
                    <a:pt x="8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0" name="Freeform 116">
              <a:extLst>
                <a:ext uri="{FF2B5EF4-FFF2-40B4-BE49-F238E27FC236}">
                  <a16:creationId xmlns:a16="http://schemas.microsoft.com/office/drawing/2014/main" id="{E51AFC14-595B-2FA9-1438-8F3618A80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0728" y="-1502896"/>
              <a:ext cx="6798" cy="4079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3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5" h="3">
                  <a:moveTo>
                    <a:pt x="2" y="1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5" y="3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1" name="Freeform 117">
              <a:extLst>
                <a:ext uri="{FF2B5EF4-FFF2-40B4-BE49-F238E27FC236}">
                  <a16:creationId xmlns:a16="http://schemas.microsoft.com/office/drawing/2014/main" id="{B35CCC4D-74D6-57DA-9F7B-98C7A1862FA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8493" y="-1505615"/>
              <a:ext cx="10876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2"/>
                </a:cxn>
                <a:cxn ang="0">
                  <a:pos x="3" y="2"/>
                </a:cxn>
                <a:cxn ang="0">
                  <a:pos x="6" y="0"/>
                </a:cxn>
                <a:cxn ang="0">
                  <a:pos x="8" y="2"/>
                </a:cxn>
                <a:cxn ang="0">
                  <a:pos x="4" y="3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8" h="5">
                  <a:moveTo>
                    <a:pt x="0" y="3"/>
                  </a:moveTo>
                  <a:lnTo>
                    <a:pt x="1" y="2"/>
                  </a:lnTo>
                  <a:lnTo>
                    <a:pt x="3" y="2"/>
                  </a:lnTo>
                  <a:lnTo>
                    <a:pt x="6" y="0"/>
                  </a:lnTo>
                  <a:lnTo>
                    <a:pt x="8" y="2"/>
                  </a:lnTo>
                  <a:lnTo>
                    <a:pt x="4" y="3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2" name="Freeform 118">
              <a:extLst>
                <a:ext uri="{FF2B5EF4-FFF2-40B4-BE49-F238E27FC236}">
                  <a16:creationId xmlns:a16="http://schemas.microsoft.com/office/drawing/2014/main" id="{94775BCF-B38D-A209-D2EC-0A639153B4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3717" y="-1508334"/>
              <a:ext cx="67978" cy="13596"/>
            </a:xfrm>
            <a:custGeom>
              <a:avLst/>
              <a:gdLst/>
              <a:ahLst/>
              <a:cxnLst>
                <a:cxn ang="0">
                  <a:pos x="2" y="5"/>
                </a:cxn>
                <a:cxn ang="0">
                  <a:pos x="11" y="2"/>
                </a:cxn>
                <a:cxn ang="0">
                  <a:pos x="19" y="4"/>
                </a:cxn>
                <a:cxn ang="0">
                  <a:pos x="26" y="7"/>
                </a:cxn>
                <a:cxn ang="0">
                  <a:pos x="34" y="5"/>
                </a:cxn>
                <a:cxn ang="0">
                  <a:pos x="40" y="7"/>
                </a:cxn>
                <a:cxn ang="0">
                  <a:pos x="48" y="4"/>
                </a:cxn>
                <a:cxn ang="0">
                  <a:pos x="47" y="0"/>
                </a:cxn>
                <a:cxn ang="0">
                  <a:pos x="50" y="4"/>
                </a:cxn>
                <a:cxn ang="0">
                  <a:pos x="43" y="8"/>
                </a:cxn>
                <a:cxn ang="0">
                  <a:pos x="21" y="10"/>
                </a:cxn>
                <a:cxn ang="0">
                  <a:pos x="11" y="8"/>
                </a:cxn>
                <a:cxn ang="0">
                  <a:pos x="2" y="8"/>
                </a:cxn>
                <a:cxn ang="0">
                  <a:pos x="0" y="5"/>
                </a:cxn>
                <a:cxn ang="0">
                  <a:pos x="2" y="5"/>
                </a:cxn>
                <a:cxn ang="0">
                  <a:pos x="2" y="5"/>
                </a:cxn>
              </a:cxnLst>
              <a:rect l="0" t="0" r="r" b="b"/>
              <a:pathLst>
                <a:path w="50" h="10">
                  <a:moveTo>
                    <a:pt x="2" y="5"/>
                  </a:moveTo>
                  <a:lnTo>
                    <a:pt x="11" y="2"/>
                  </a:lnTo>
                  <a:lnTo>
                    <a:pt x="19" y="4"/>
                  </a:lnTo>
                  <a:lnTo>
                    <a:pt x="26" y="7"/>
                  </a:lnTo>
                  <a:lnTo>
                    <a:pt x="34" y="5"/>
                  </a:lnTo>
                  <a:lnTo>
                    <a:pt x="40" y="7"/>
                  </a:lnTo>
                  <a:lnTo>
                    <a:pt x="48" y="4"/>
                  </a:lnTo>
                  <a:lnTo>
                    <a:pt x="47" y="0"/>
                  </a:lnTo>
                  <a:lnTo>
                    <a:pt x="50" y="4"/>
                  </a:lnTo>
                  <a:lnTo>
                    <a:pt x="43" y="8"/>
                  </a:lnTo>
                  <a:lnTo>
                    <a:pt x="21" y="10"/>
                  </a:lnTo>
                  <a:lnTo>
                    <a:pt x="11" y="8"/>
                  </a:lnTo>
                  <a:lnTo>
                    <a:pt x="2" y="8"/>
                  </a:lnTo>
                  <a:lnTo>
                    <a:pt x="0" y="5"/>
                  </a:lnTo>
                  <a:lnTo>
                    <a:pt x="2" y="5"/>
                  </a:lnTo>
                  <a:lnTo>
                    <a:pt x="2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3" name="Freeform 119">
              <a:extLst>
                <a:ext uri="{FF2B5EF4-FFF2-40B4-BE49-F238E27FC236}">
                  <a16:creationId xmlns:a16="http://schemas.microsoft.com/office/drawing/2014/main" id="{586377A3-0E62-CCFC-D5C3-9451F43E3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0121" y="-1490660"/>
              <a:ext cx="42147" cy="16315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6" y="5"/>
                </a:cxn>
                <a:cxn ang="0">
                  <a:pos x="31" y="10"/>
                </a:cxn>
                <a:cxn ang="0">
                  <a:pos x="26" y="12"/>
                </a:cxn>
                <a:cxn ang="0">
                  <a:pos x="23" y="12"/>
                </a:cxn>
                <a:cxn ang="0">
                  <a:pos x="10" y="7"/>
                </a:cxn>
                <a:cxn ang="0">
                  <a:pos x="4" y="5"/>
                </a:cxn>
                <a:cxn ang="0">
                  <a:pos x="0" y="2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31" h="12">
                  <a:moveTo>
                    <a:pt x="13" y="0"/>
                  </a:moveTo>
                  <a:lnTo>
                    <a:pt x="26" y="5"/>
                  </a:lnTo>
                  <a:lnTo>
                    <a:pt x="31" y="10"/>
                  </a:lnTo>
                  <a:lnTo>
                    <a:pt x="26" y="12"/>
                  </a:lnTo>
                  <a:lnTo>
                    <a:pt x="23" y="12"/>
                  </a:lnTo>
                  <a:lnTo>
                    <a:pt x="10" y="7"/>
                  </a:lnTo>
                  <a:lnTo>
                    <a:pt x="4" y="5"/>
                  </a:lnTo>
                  <a:lnTo>
                    <a:pt x="0" y="2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4" name="Freeform 120">
              <a:extLst>
                <a:ext uri="{FF2B5EF4-FFF2-40B4-BE49-F238E27FC236}">
                  <a16:creationId xmlns:a16="http://schemas.microsoft.com/office/drawing/2014/main" id="{A9B5285D-E16A-6AEA-A7D1-84BD9C20F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739" y="-1505615"/>
              <a:ext cx="53023" cy="13596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13" y="3"/>
                </a:cxn>
                <a:cxn ang="0">
                  <a:pos x="18" y="6"/>
                </a:cxn>
                <a:cxn ang="0">
                  <a:pos x="23" y="5"/>
                </a:cxn>
                <a:cxn ang="0">
                  <a:pos x="16" y="2"/>
                </a:cxn>
                <a:cxn ang="0">
                  <a:pos x="15" y="0"/>
                </a:cxn>
                <a:cxn ang="0">
                  <a:pos x="18" y="0"/>
                </a:cxn>
                <a:cxn ang="0">
                  <a:pos x="23" y="2"/>
                </a:cxn>
                <a:cxn ang="0">
                  <a:pos x="28" y="2"/>
                </a:cxn>
                <a:cxn ang="0">
                  <a:pos x="31" y="3"/>
                </a:cxn>
                <a:cxn ang="0">
                  <a:pos x="32" y="2"/>
                </a:cxn>
                <a:cxn ang="0">
                  <a:pos x="39" y="6"/>
                </a:cxn>
                <a:cxn ang="0">
                  <a:pos x="36" y="5"/>
                </a:cxn>
                <a:cxn ang="0">
                  <a:pos x="36" y="6"/>
                </a:cxn>
                <a:cxn ang="0">
                  <a:pos x="31" y="6"/>
                </a:cxn>
                <a:cxn ang="0">
                  <a:pos x="28" y="6"/>
                </a:cxn>
                <a:cxn ang="0">
                  <a:pos x="16" y="10"/>
                </a:cxn>
                <a:cxn ang="0">
                  <a:pos x="7" y="10"/>
                </a:cxn>
                <a:cxn ang="0">
                  <a:pos x="4" y="10"/>
                </a:cxn>
                <a:cxn ang="0">
                  <a:pos x="0" y="5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39" h="10">
                  <a:moveTo>
                    <a:pt x="5" y="3"/>
                  </a:moveTo>
                  <a:lnTo>
                    <a:pt x="13" y="3"/>
                  </a:lnTo>
                  <a:lnTo>
                    <a:pt x="18" y="6"/>
                  </a:lnTo>
                  <a:lnTo>
                    <a:pt x="23" y="5"/>
                  </a:lnTo>
                  <a:lnTo>
                    <a:pt x="16" y="2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3" y="2"/>
                  </a:lnTo>
                  <a:lnTo>
                    <a:pt x="28" y="2"/>
                  </a:lnTo>
                  <a:lnTo>
                    <a:pt x="31" y="3"/>
                  </a:lnTo>
                  <a:lnTo>
                    <a:pt x="32" y="2"/>
                  </a:lnTo>
                  <a:lnTo>
                    <a:pt x="39" y="6"/>
                  </a:lnTo>
                  <a:lnTo>
                    <a:pt x="36" y="5"/>
                  </a:lnTo>
                  <a:lnTo>
                    <a:pt x="36" y="6"/>
                  </a:lnTo>
                  <a:lnTo>
                    <a:pt x="31" y="6"/>
                  </a:lnTo>
                  <a:lnTo>
                    <a:pt x="28" y="6"/>
                  </a:lnTo>
                  <a:lnTo>
                    <a:pt x="16" y="10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0" y="5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5" name="Freeform 121">
              <a:extLst>
                <a:ext uri="{FF2B5EF4-FFF2-40B4-BE49-F238E27FC236}">
                  <a16:creationId xmlns:a16="http://schemas.microsoft.com/office/drawing/2014/main" id="{47E0B46F-3A69-35F4-F3FA-B12ED83CA1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9424" y="-1502896"/>
              <a:ext cx="14956" cy="8157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4" y="0"/>
                </a:cxn>
                <a:cxn ang="0">
                  <a:pos x="9" y="0"/>
                </a:cxn>
                <a:cxn ang="0">
                  <a:pos x="11" y="6"/>
                </a:cxn>
                <a:cxn ang="0">
                  <a:pos x="0" y="6"/>
                </a:cxn>
                <a:cxn ang="0">
                  <a:pos x="1" y="1"/>
                </a:cxn>
                <a:cxn ang="0">
                  <a:pos x="1" y="1"/>
                </a:cxn>
              </a:cxnLst>
              <a:rect l="0" t="0" r="r" b="b"/>
              <a:pathLst>
                <a:path w="11" h="6">
                  <a:moveTo>
                    <a:pt x="1" y="1"/>
                  </a:moveTo>
                  <a:lnTo>
                    <a:pt x="4" y="0"/>
                  </a:lnTo>
                  <a:lnTo>
                    <a:pt x="9" y="0"/>
                  </a:lnTo>
                  <a:lnTo>
                    <a:pt x="11" y="6"/>
                  </a:lnTo>
                  <a:lnTo>
                    <a:pt x="0" y="6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6" name="Freeform 122">
              <a:extLst>
                <a:ext uri="{FF2B5EF4-FFF2-40B4-BE49-F238E27FC236}">
                  <a16:creationId xmlns:a16="http://schemas.microsoft.com/office/drawing/2014/main" id="{1B7DD8E5-8EC8-F2F1-3D0A-18D75C43D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5435" y="-1505615"/>
              <a:ext cx="24472" cy="8157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3" y="0"/>
                </a:cxn>
                <a:cxn ang="0">
                  <a:pos x="18" y="2"/>
                </a:cxn>
                <a:cxn ang="0">
                  <a:pos x="18" y="3"/>
                </a:cxn>
                <a:cxn ang="0">
                  <a:pos x="15" y="5"/>
                </a:cxn>
                <a:cxn ang="0">
                  <a:pos x="13" y="6"/>
                </a:cxn>
                <a:cxn ang="0">
                  <a:pos x="7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8" h="6">
                  <a:moveTo>
                    <a:pt x="7" y="0"/>
                  </a:moveTo>
                  <a:lnTo>
                    <a:pt x="13" y="0"/>
                  </a:lnTo>
                  <a:lnTo>
                    <a:pt x="18" y="2"/>
                  </a:lnTo>
                  <a:lnTo>
                    <a:pt x="18" y="3"/>
                  </a:lnTo>
                  <a:lnTo>
                    <a:pt x="15" y="5"/>
                  </a:lnTo>
                  <a:lnTo>
                    <a:pt x="13" y="6"/>
                  </a:lnTo>
                  <a:lnTo>
                    <a:pt x="7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7" name="Freeform 123">
              <a:extLst>
                <a:ext uri="{FF2B5EF4-FFF2-40B4-BE49-F238E27FC236}">
                  <a16:creationId xmlns:a16="http://schemas.microsoft.com/office/drawing/2014/main" id="{C2BC0EF3-9A7B-1FC0-42B9-8524967AE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0570" y="-1523289"/>
              <a:ext cx="28551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9" y="0"/>
                </a:cxn>
                <a:cxn ang="0">
                  <a:pos x="21" y="2"/>
                </a:cxn>
                <a:cxn ang="0">
                  <a:pos x="13" y="3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1" h="3">
                  <a:moveTo>
                    <a:pt x="0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13" y="3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8" name="Freeform 124">
              <a:extLst>
                <a:ext uri="{FF2B5EF4-FFF2-40B4-BE49-F238E27FC236}">
                  <a16:creationId xmlns:a16="http://schemas.microsoft.com/office/drawing/2014/main" id="{5E0192A7-2257-7D7B-D8CE-D2D3E08258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4952" y="-1524649"/>
              <a:ext cx="679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5" y="1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lnTo>
                    <a:pt x="3" y="0"/>
                  </a:lnTo>
                  <a:lnTo>
                    <a:pt x="5" y="1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9" name="Freeform 125">
              <a:extLst>
                <a:ext uri="{FF2B5EF4-FFF2-40B4-BE49-F238E27FC236}">
                  <a16:creationId xmlns:a16="http://schemas.microsoft.com/office/drawing/2014/main" id="{B9AA3901-BBBF-77E9-FDD9-CD3C8E68F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413" y="-1642930"/>
              <a:ext cx="115563" cy="101967"/>
            </a:xfrm>
            <a:custGeom>
              <a:avLst/>
              <a:gdLst/>
              <a:ahLst/>
              <a:cxnLst>
                <a:cxn ang="0">
                  <a:pos x="26" y="5"/>
                </a:cxn>
                <a:cxn ang="0">
                  <a:pos x="43" y="8"/>
                </a:cxn>
                <a:cxn ang="0">
                  <a:pos x="56" y="8"/>
                </a:cxn>
                <a:cxn ang="0">
                  <a:pos x="71" y="8"/>
                </a:cxn>
                <a:cxn ang="0">
                  <a:pos x="84" y="2"/>
                </a:cxn>
                <a:cxn ang="0">
                  <a:pos x="79" y="11"/>
                </a:cxn>
                <a:cxn ang="0">
                  <a:pos x="61" y="14"/>
                </a:cxn>
                <a:cxn ang="0">
                  <a:pos x="37" y="14"/>
                </a:cxn>
                <a:cxn ang="0">
                  <a:pos x="24" y="14"/>
                </a:cxn>
                <a:cxn ang="0">
                  <a:pos x="13" y="16"/>
                </a:cxn>
                <a:cxn ang="0">
                  <a:pos x="13" y="26"/>
                </a:cxn>
                <a:cxn ang="0">
                  <a:pos x="26" y="32"/>
                </a:cxn>
                <a:cxn ang="0">
                  <a:pos x="35" y="27"/>
                </a:cxn>
                <a:cxn ang="0">
                  <a:pos x="45" y="27"/>
                </a:cxn>
                <a:cxn ang="0">
                  <a:pos x="56" y="26"/>
                </a:cxn>
                <a:cxn ang="0">
                  <a:pos x="61" y="24"/>
                </a:cxn>
                <a:cxn ang="0">
                  <a:pos x="66" y="26"/>
                </a:cxn>
                <a:cxn ang="0">
                  <a:pos x="64" y="29"/>
                </a:cxn>
                <a:cxn ang="0">
                  <a:pos x="58" y="27"/>
                </a:cxn>
                <a:cxn ang="0">
                  <a:pos x="42" y="37"/>
                </a:cxn>
                <a:cxn ang="0">
                  <a:pos x="39" y="39"/>
                </a:cxn>
                <a:cxn ang="0">
                  <a:pos x="59" y="51"/>
                </a:cxn>
                <a:cxn ang="0">
                  <a:pos x="58" y="55"/>
                </a:cxn>
                <a:cxn ang="0">
                  <a:pos x="64" y="59"/>
                </a:cxn>
                <a:cxn ang="0">
                  <a:pos x="69" y="63"/>
                </a:cxn>
                <a:cxn ang="0">
                  <a:pos x="56" y="67"/>
                </a:cxn>
                <a:cxn ang="0">
                  <a:pos x="48" y="63"/>
                </a:cxn>
                <a:cxn ang="0">
                  <a:pos x="39" y="56"/>
                </a:cxn>
                <a:cxn ang="0">
                  <a:pos x="37" y="50"/>
                </a:cxn>
                <a:cxn ang="0">
                  <a:pos x="34" y="45"/>
                </a:cxn>
                <a:cxn ang="0">
                  <a:pos x="24" y="48"/>
                </a:cxn>
                <a:cxn ang="0">
                  <a:pos x="27" y="53"/>
                </a:cxn>
                <a:cxn ang="0">
                  <a:pos x="32" y="69"/>
                </a:cxn>
                <a:cxn ang="0">
                  <a:pos x="23" y="75"/>
                </a:cxn>
                <a:cxn ang="0">
                  <a:pos x="18" y="72"/>
                </a:cxn>
                <a:cxn ang="0">
                  <a:pos x="13" y="53"/>
                </a:cxn>
                <a:cxn ang="0">
                  <a:pos x="3" y="51"/>
                </a:cxn>
                <a:cxn ang="0">
                  <a:pos x="5" y="37"/>
                </a:cxn>
                <a:cxn ang="0">
                  <a:pos x="7" y="24"/>
                </a:cxn>
                <a:cxn ang="0">
                  <a:pos x="5" y="19"/>
                </a:cxn>
                <a:cxn ang="0">
                  <a:pos x="7" y="11"/>
                </a:cxn>
                <a:cxn ang="0">
                  <a:pos x="15" y="10"/>
                </a:cxn>
                <a:cxn ang="0">
                  <a:pos x="21" y="5"/>
                </a:cxn>
              </a:cxnLst>
              <a:rect l="0" t="0" r="r" b="b"/>
              <a:pathLst>
                <a:path w="85" h="75">
                  <a:moveTo>
                    <a:pt x="21" y="5"/>
                  </a:moveTo>
                  <a:lnTo>
                    <a:pt x="26" y="5"/>
                  </a:lnTo>
                  <a:lnTo>
                    <a:pt x="29" y="6"/>
                  </a:lnTo>
                  <a:lnTo>
                    <a:pt x="43" y="8"/>
                  </a:lnTo>
                  <a:lnTo>
                    <a:pt x="50" y="10"/>
                  </a:lnTo>
                  <a:lnTo>
                    <a:pt x="56" y="8"/>
                  </a:lnTo>
                  <a:lnTo>
                    <a:pt x="68" y="10"/>
                  </a:lnTo>
                  <a:lnTo>
                    <a:pt x="71" y="8"/>
                  </a:lnTo>
                  <a:lnTo>
                    <a:pt x="82" y="0"/>
                  </a:lnTo>
                  <a:lnTo>
                    <a:pt x="84" y="2"/>
                  </a:lnTo>
                  <a:lnTo>
                    <a:pt x="85" y="5"/>
                  </a:lnTo>
                  <a:lnTo>
                    <a:pt x="79" y="11"/>
                  </a:lnTo>
                  <a:lnTo>
                    <a:pt x="74" y="14"/>
                  </a:lnTo>
                  <a:lnTo>
                    <a:pt x="61" y="14"/>
                  </a:lnTo>
                  <a:lnTo>
                    <a:pt x="53" y="13"/>
                  </a:lnTo>
                  <a:lnTo>
                    <a:pt x="37" y="14"/>
                  </a:lnTo>
                  <a:lnTo>
                    <a:pt x="27" y="13"/>
                  </a:lnTo>
                  <a:lnTo>
                    <a:pt x="24" y="14"/>
                  </a:lnTo>
                  <a:lnTo>
                    <a:pt x="15" y="13"/>
                  </a:lnTo>
                  <a:lnTo>
                    <a:pt x="13" y="16"/>
                  </a:lnTo>
                  <a:lnTo>
                    <a:pt x="11" y="21"/>
                  </a:lnTo>
                  <a:lnTo>
                    <a:pt x="13" y="26"/>
                  </a:lnTo>
                  <a:lnTo>
                    <a:pt x="19" y="29"/>
                  </a:lnTo>
                  <a:lnTo>
                    <a:pt x="26" y="32"/>
                  </a:lnTo>
                  <a:lnTo>
                    <a:pt x="31" y="32"/>
                  </a:lnTo>
                  <a:lnTo>
                    <a:pt x="35" y="27"/>
                  </a:lnTo>
                  <a:lnTo>
                    <a:pt x="37" y="27"/>
                  </a:lnTo>
                  <a:lnTo>
                    <a:pt x="45" y="27"/>
                  </a:lnTo>
                  <a:lnTo>
                    <a:pt x="45" y="27"/>
                  </a:lnTo>
                  <a:lnTo>
                    <a:pt x="56" y="26"/>
                  </a:lnTo>
                  <a:lnTo>
                    <a:pt x="56" y="24"/>
                  </a:lnTo>
                  <a:lnTo>
                    <a:pt x="61" y="24"/>
                  </a:lnTo>
                  <a:lnTo>
                    <a:pt x="64" y="24"/>
                  </a:lnTo>
                  <a:lnTo>
                    <a:pt x="66" y="26"/>
                  </a:lnTo>
                  <a:lnTo>
                    <a:pt x="66" y="27"/>
                  </a:lnTo>
                  <a:lnTo>
                    <a:pt x="64" y="29"/>
                  </a:lnTo>
                  <a:lnTo>
                    <a:pt x="61" y="27"/>
                  </a:lnTo>
                  <a:lnTo>
                    <a:pt x="58" y="27"/>
                  </a:lnTo>
                  <a:lnTo>
                    <a:pt x="51" y="34"/>
                  </a:lnTo>
                  <a:lnTo>
                    <a:pt x="42" y="37"/>
                  </a:lnTo>
                  <a:lnTo>
                    <a:pt x="37" y="37"/>
                  </a:lnTo>
                  <a:lnTo>
                    <a:pt x="39" y="39"/>
                  </a:lnTo>
                  <a:lnTo>
                    <a:pt x="43" y="40"/>
                  </a:lnTo>
                  <a:lnTo>
                    <a:pt x="59" y="51"/>
                  </a:lnTo>
                  <a:lnTo>
                    <a:pt x="56" y="53"/>
                  </a:lnTo>
                  <a:lnTo>
                    <a:pt x="58" y="55"/>
                  </a:lnTo>
                  <a:lnTo>
                    <a:pt x="64" y="58"/>
                  </a:lnTo>
                  <a:lnTo>
                    <a:pt x="64" y="59"/>
                  </a:lnTo>
                  <a:lnTo>
                    <a:pt x="68" y="59"/>
                  </a:lnTo>
                  <a:lnTo>
                    <a:pt x="69" y="63"/>
                  </a:lnTo>
                  <a:lnTo>
                    <a:pt x="59" y="64"/>
                  </a:lnTo>
                  <a:lnTo>
                    <a:pt x="56" y="67"/>
                  </a:lnTo>
                  <a:lnTo>
                    <a:pt x="51" y="67"/>
                  </a:lnTo>
                  <a:lnTo>
                    <a:pt x="48" y="63"/>
                  </a:lnTo>
                  <a:lnTo>
                    <a:pt x="48" y="61"/>
                  </a:lnTo>
                  <a:lnTo>
                    <a:pt x="39" y="56"/>
                  </a:lnTo>
                  <a:lnTo>
                    <a:pt x="35" y="53"/>
                  </a:lnTo>
                  <a:lnTo>
                    <a:pt x="37" y="50"/>
                  </a:lnTo>
                  <a:lnTo>
                    <a:pt x="35" y="47"/>
                  </a:lnTo>
                  <a:lnTo>
                    <a:pt x="34" y="45"/>
                  </a:lnTo>
                  <a:lnTo>
                    <a:pt x="31" y="45"/>
                  </a:lnTo>
                  <a:lnTo>
                    <a:pt x="24" y="48"/>
                  </a:lnTo>
                  <a:lnTo>
                    <a:pt x="24" y="50"/>
                  </a:lnTo>
                  <a:lnTo>
                    <a:pt x="27" y="53"/>
                  </a:lnTo>
                  <a:lnTo>
                    <a:pt x="32" y="66"/>
                  </a:lnTo>
                  <a:lnTo>
                    <a:pt x="32" y="69"/>
                  </a:lnTo>
                  <a:lnTo>
                    <a:pt x="35" y="75"/>
                  </a:lnTo>
                  <a:lnTo>
                    <a:pt x="23" y="75"/>
                  </a:lnTo>
                  <a:lnTo>
                    <a:pt x="21" y="75"/>
                  </a:lnTo>
                  <a:lnTo>
                    <a:pt x="18" y="72"/>
                  </a:lnTo>
                  <a:lnTo>
                    <a:pt x="18" y="59"/>
                  </a:lnTo>
                  <a:lnTo>
                    <a:pt x="13" y="53"/>
                  </a:lnTo>
                  <a:lnTo>
                    <a:pt x="7" y="55"/>
                  </a:lnTo>
                  <a:lnTo>
                    <a:pt x="3" y="51"/>
                  </a:lnTo>
                  <a:lnTo>
                    <a:pt x="0" y="45"/>
                  </a:lnTo>
                  <a:lnTo>
                    <a:pt x="5" y="37"/>
                  </a:lnTo>
                  <a:lnTo>
                    <a:pt x="3" y="32"/>
                  </a:lnTo>
                  <a:lnTo>
                    <a:pt x="7" y="24"/>
                  </a:lnTo>
                  <a:lnTo>
                    <a:pt x="7" y="19"/>
                  </a:lnTo>
                  <a:lnTo>
                    <a:pt x="5" y="19"/>
                  </a:lnTo>
                  <a:lnTo>
                    <a:pt x="7" y="16"/>
                  </a:lnTo>
                  <a:lnTo>
                    <a:pt x="7" y="11"/>
                  </a:lnTo>
                  <a:lnTo>
                    <a:pt x="10" y="10"/>
                  </a:lnTo>
                  <a:lnTo>
                    <a:pt x="15" y="10"/>
                  </a:lnTo>
                  <a:lnTo>
                    <a:pt x="16" y="5"/>
                  </a:lnTo>
                  <a:lnTo>
                    <a:pt x="21" y="5"/>
                  </a:lnTo>
                  <a:lnTo>
                    <a:pt x="21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0" name="Freeform 126">
              <a:extLst>
                <a:ext uri="{FF2B5EF4-FFF2-40B4-BE49-F238E27FC236}">
                  <a16:creationId xmlns:a16="http://schemas.microsoft.com/office/drawing/2014/main" id="{98EDE307-A18C-FB8A-5171-8CF5CAD91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9549" y="-1546402"/>
              <a:ext cx="679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3">
                  <a:moveTo>
                    <a:pt x="0" y="0"/>
                  </a:moveTo>
                  <a:lnTo>
                    <a:pt x="3" y="0"/>
                  </a:lnTo>
                  <a:lnTo>
                    <a:pt x="5" y="3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1" name="Freeform 127">
              <a:extLst>
                <a:ext uri="{FF2B5EF4-FFF2-40B4-BE49-F238E27FC236}">
                  <a16:creationId xmlns:a16="http://schemas.microsoft.com/office/drawing/2014/main" id="{BA1BF8DD-EBBC-5358-7229-B8B7495AF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9065" y="-1553199"/>
              <a:ext cx="8157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6" y="6"/>
                </a:cxn>
                <a:cxn ang="0">
                  <a:pos x="1" y="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lnTo>
                    <a:pt x="5" y="0"/>
                  </a:lnTo>
                  <a:lnTo>
                    <a:pt x="6" y="6"/>
                  </a:lnTo>
                  <a:lnTo>
                    <a:pt x="1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2" name="Freeform 128">
              <a:extLst>
                <a:ext uri="{FF2B5EF4-FFF2-40B4-BE49-F238E27FC236}">
                  <a16:creationId xmlns:a16="http://schemas.microsoft.com/office/drawing/2014/main" id="{B3D800E3-BBD7-61EF-6C59-FACDD8F7D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941" y="-1557278"/>
              <a:ext cx="8157" cy="16315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0"/>
                </a:cxn>
                <a:cxn ang="0">
                  <a:pos x="5" y="3"/>
                </a:cxn>
                <a:cxn ang="0">
                  <a:pos x="3" y="6"/>
                </a:cxn>
                <a:cxn ang="0">
                  <a:pos x="6" y="9"/>
                </a:cxn>
                <a:cxn ang="0">
                  <a:pos x="1" y="12"/>
                </a:cxn>
                <a:cxn ang="0">
                  <a:pos x="0" y="11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6" h="12">
                  <a:moveTo>
                    <a:pt x="0" y="6"/>
                  </a:moveTo>
                  <a:lnTo>
                    <a:pt x="0" y="0"/>
                  </a:lnTo>
                  <a:lnTo>
                    <a:pt x="5" y="3"/>
                  </a:lnTo>
                  <a:lnTo>
                    <a:pt x="3" y="6"/>
                  </a:lnTo>
                  <a:lnTo>
                    <a:pt x="6" y="9"/>
                  </a:lnTo>
                  <a:lnTo>
                    <a:pt x="1" y="12"/>
                  </a:lnTo>
                  <a:lnTo>
                    <a:pt x="0" y="11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3" name="Freeform 129">
              <a:extLst>
                <a:ext uri="{FF2B5EF4-FFF2-40B4-BE49-F238E27FC236}">
                  <a16:creationId xmlns:a16="http://schemas.microsoft.com/office/drawing/2014/main" id="{547A6289-53CC-A2B3-3042-356B84A732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941" y="-1562717"/>
              <a:ext cx="407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3" y="0"/>
                  </a:lnTo>
                  <a:lnTo>
                    <a:pt x="3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4" name="Freeform 130">
              <a:extLst>
                <a:ext uri="{FF2B5EF4-FFF2-40B4-BE49-F238E27FC236}">
                  <a16:creationId xmlns:a16="http://schemas.microsoft.com/office/drawing/2014/main" id="{69EBD0A5-005D-B7E6-FDFB-2A8AE64E4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2268" y="-1600784"/>
              <a:ext cx="6798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5" y="1"/>
                </a:cxn>
                <a:cxn ang="0">
                  <a:pos x="3" y="3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5" y="0"/>
                  </a:lnTo>
                  <a:lnTo>
                    <a:pt x="5" y="1"/>
                  </a:lnTo>
                  <a:lnTo>
                    <a:pt x="3" y="3"/>
                  </a:lnTo>
                  <a:lnTo>
                    <a:pt x="1" y="3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5" name="Freeform 131">
              <a:extLst>
                <a:ext uri="{FF2B5EF4-FFF2-40B4-BE49-F238E27FC236}">
                  <a16:creationId xmlns:a16="http://schemas.microsoft.com/office/drawing/2014/main" id="{B0E6AB8B-B518-EF33-FAB7-29B0D8F9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0425" y="-1600784"/>
              <a:ext cx="6798" cy="4079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0"/>
                </a:cxn>
                <a:cxn ang="0">
                  <a:pos x="5" y="1"/>
                </a:cxn>
                <a:cxn ang="0">
                  <a:pos x="5" y="3"/>
                </a:cxn>
                <a:cxn ang="0">
                  <a:pos x="2" y="3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5" h="3">
                  <a:moveTo>
                    <a:pt x="0" y="1"/>
                  </a:moveTo>
                  <a:lnTo>
                    <a:pt x="2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2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6" name="Freeform 132">
              <a:extLst>
                <a:ext uri="{FF2B5EF4-FFF2-40B4-BE49-F238E27FC236}">
                  <a16:creationId xmlns:a16="http://schemas.microsoft.com/office/drawing/2014/main" id="{DCF496C2-CDD3-94A1-F624-A1999B2FD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7616" y="-1595346"/>
              <a:ext cx="19034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" y="2"/>
                </a:cxn>
                <a:cxn ang="0">
                  <a:pos x="4" y="4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" h="4">
                  <a:moveTo>
                    <a:pt x="0" y="0"/>
                  </a:moveTo>
                  <a:lnTo>
                    <a:pt x="14" y="2"/>
                  </a:lnTo>
                  <a:lnTo>
                    <a:pt x="4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7" name="Freeform 133">
              <a:extLst>
                <a:ext uri="{FF2B5EF4-FFF2-40B4-BE49-F238E27FC236}">
                  <a16:creationId xmlns:a16="http://schemas.microsoft.com/office/drawing/2014/main" id="{0A5F9C5A-7EAE-D83D-98CF-BE595B852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20728" y="-1592627"/>
              <a:ext cx="17675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0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" h="2">
                  <a:moveTo>
                    <a:pt x="0" y="0"/>
                  </a:moveTo>
                  <a:lnTo>
                    <a:pt x="13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8" name="Freeform 134">
              <a:extLst>
                <a:ext uri="{FF2B5EF4-FFF2-40B4-BE49-F238E27FC236}">
                  <a16:creationId xmlns:a16="http://schemas.microsoft.com/office/drawing/2014/main" id="{A8F5BD8B-FADE-3300-C3FC-FE6180B6C6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1605" y="-1589908"/>
              <a:ext cx="407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2" y="0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9" name="Freeform 135">
              <a:extLst>
                <a:ext uri="{FF2B5EF4-FFF2-40B4-BE49-F238E27FC236}">
                  <a16:creationId xmlns:a16="http://schemas.microsoft.com/office/drawing/2014/main" id="{F7C53CB8-57BF-2DD8-0178-3141250A16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1122" y="-1577671"/>
              <a:ext cx="27191" cy="1359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2"/>
                </a:cxn>
                <a:cxn ang="0">
                  <a:pos x="11" y="0"/>
                </a:cxn>
                <a:cxn ang="0">
                  <a:pos x="19" y="3"/>
                </a:cxn>
                <a:cxn ang="0">
                  <a:pos x="20" y="7"/>
                </a:cxn>
                <a:cxn ang="0">
                  <a:pos x="19" y="8"/>
                </a:cxn>
                <a:cxn ang="0">
                  <a:pos x="14" y="10"/>
                </a:cxn>
                <a:cxn ang="0">
                  <a:pos x="9" y="8"/>
                </a:cxn>
                <a:cxn ang="0">
                  <a:pos x="3" y="7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0" h="10">
                  <a:moveTo>
                    <a:pt x="0" y="2"/>
                  </a:moveTo>
                  <a:lnTo>
                    <a:pt x="1" y="2"/>
                  </a:lnTo>
                  <a:lnTo>
                    <a:pt x="11" y="0"/>
                  </a:lnTo>
                  <a:lnTo>
                    <a:pt x="19" y="3"/>
                  </a:lnTo>
                  <a:lnTo>
                    <a:pt x="20" y="7"/>
                  </a:lnTo>
                  <a:lnTo>
                    <a:pt x="19" y="8"/>
                  </a:lnTo>
                  <a:lnTo>
                    <a:pt x="14" y="10"/>
                  </a:lnTo>
                  <a:lnTo>
                    <a:pt x="9" y="8"/>
                  </a:lnTo>
                  <a:lnTo>
                    <a:pt x="3" y="7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0" name="Freeform 136">
              <a:extLst>
                <a:ext uri="{FF2B5EF4-FFF2-40B4-BE49-F238E27FC236}">
                  <a16:creationId xmlns:a16="http://schemas.microsoft.com/office/drawing/2014/main" id="{1C8FA6BC-A5FB-C779-CBEC-AE32394075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16650" y="-1682358"/>
              <a:ext cx="4079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3"/>
                </a:cxn>
                <a:cxn ang="0">
                  <a:pos x="3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3" y="3"/>
                  </a:lnTo>
                  <a:lnTo>
                    <a:pt x="3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1" name="Freeform 137">
              <a:extLst>
                <a:ext uri="{FF2B5EF4-FFF2-40B4-BE49-F238E27FC236}">
                  <a16:creationId xmlns:a16="http://schemas.microsoft.com/office/drawing/2014/main" id="{AA8139DD-3298-14F0-6AC7-7430DA9F7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0156" y="-1656526"/>
              <a:ext cx="8157" cy="951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5"/>
                </a:cxn>
                <a:cxn ang="0">
                  <a:pos x="5" y="7"/>
                </a:cxn>
                <a:cxn ang="0">
                  <a:pos x="3" y="7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6" h="7">
                  <a:moveTo>
                    <a:pt x="3" y="0"/>
                  </a:moveTo>
                  <a:lnTo>
                    <a:pt x="6" y="5"/>
                  </a:lnTo>
                  <a:lnTo>
                    <a:pt x="5" y="7"/>
                  </a:lnTo>
                  <a:lnTo>
                    <a:pt x="3" y="7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2" name="Freeform 138">
              <a:extLst>
                <a:ext uri="{FF2B5EF4-FFF2-40B4-BE49-F238E27FC236}">
                  <a16:creationId xmlns:a16="http://schemas.microsoft.com/office/drawing/2014/main" id="{7AB85A0E-6B69-8B11-D023-CE65E95D9EA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46560" y="-1649728"/>
              <a:ext cx="38068" cy="4350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7" y="2"/>
                </a:cxn>
                <a:cxn ang="0">
                  <a:pos x="5" y="3"/>
                </a:cxn>
                <a:cxn ang="0">
                  <a:pos x="8" y="7"/>
                </a:cxn>
                <a:cxn ang="0">
                  <a:pos x="10" y="10"/>
                </a:cxn>
                <a:cxn ang="0">
                  <a:pos x="7" y="15"/>
                </a:cxn>
                <a:cxn ang="0">
                  <a:pos x="8" y="15"/>
                </a:cxn>
                <a:cxn ang="0">
                  <a:pos x="16" y="8"/>
                </a:cxn>
                <a:cxn ang="0">
                  <a:pos x="18" y="8"/>
                </a:cxn>
                <a:cxn ang="0">
                  <a:pos x="21" y="10"/>
                </a:cxn>
                <a:cxn ang="0">
                  <a:pos x="23" y="11"/>
                </a:cxn>
                <a:cxn ang="0">
                  <a:pos x="18" y="15"/>
                </a:cxn>
                <a:cxn ang="0">
                  <a:pos x="23" y="18"/>
                </a:cxn>
                <a:cxn ang="0">
                  <a:pos x="28" y="21"/>
                </a:cxn>
                <a:cxn ang="0">
                  <a:pos x="13" y="18"/>
                </a:cxn>
                <a:cxn ang="0">
                  <a:pos x="13" y="19"/>
                </a:cxn>
                <a:cxn ang="0">
                  <a:pos x="15" y="26"/>
                </a:cxn>
                <a:cxn ang="0">
                  <a:pos x="24" y="32"/>
                </a:cxn>
                <a:cxn ang="0">
                  <a:pos x="23" y="32"/>
                </a:cxn>
                <a:cxn ang="0">
                  <a:pos x="12" y="26"/>
                </a:cxn>
                <a:cxn ang="0">
                  <a:pos x="5" y="15"/>
                </a:cxn>
                <a:cxn ang="0">
                  <a:pos x="0" y="11"/>
                </a:cxn>
                <a:cxn ang="0">
                  <a:pos x="2" y="5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28" h="32">
                  <a:moveTo>
                    <a:pt x="5" y="0"/>
                  </a:moveTo>
                  <a:lnTo>
                    <a:pt x="7" y="2"/>
                  </a:lnTo>
                  <a:lnTo>
                    <a:pt x="5" y="3"/>
                  </a:lnTo>
                  <a:lnTo>
                    <a:pt x="8" y="7"/>
                  </a:lnTo>
                  <a:lnTo>
                    <a:pt x="10" y="10"/>
                  </a:lnTo>
                  <a:lnTo>
                    <a:pt x="7" y="15"/>
                  </a:lnTo>
                  <a:lnTo>
                    <a:pt x="8" y="15"/>
                  </a:lnTo>
                  <a:lnTo>
                    <a:pt x="16" y="8"/>
                  </a:lnTo>
                  <a:lnTo>
                    <a:pt x="18" y="8"/>
                  </a:lnTo>
                  <a:lnTo>
                    <a:pt x="21" y="10"/>
                  </a:lnTo>
                  <a:lnTo>
                    <a:pt x="23" y="11"/>
                  </a:lnTo>
                  <a:lnTo>
                    <a:pt x="18" y="15"/>
                  </a:lnTo>
                  <a:lnTo>
                    <a:pt x="23" y="18"/>
                  </a:lnTo>
                  <a:lnTo>
                    <a:pt x="28" y="21"/>
                  </a:lnTo>
                  <a:lnTo>
                    <a:pt x="13" y="18"/>
                  </a:lnTo>
                  <a:lnTo>
                    <a:pt x="13" y="19"/>
                  </a:lnTo>
                  <a:lnTo>
                    <a:pt x="15" y="26"/>
                  </a:lnTo>
                  <a:lnTo>
                    <a:pt x="24" y="32"/>
                  </a:lnTo>
                  <a:lnTo>
                    <a:pt x="23" y="32"/>
                  </a:lnTo>
                  <a:lnTo>
                    <a:pt x="12" y="26"/>
                  </a:lnTo>
                  <a:lnTo>
                    <a:pt x="5" y="15"/>
                  </a:lnTo>
                  <a:lnTo>
                    <a:pt x="0" y="11"/>
                  </a:lnTo>
                  <a:lnTo>
                    <a:pt x="2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3" name="Freeform 139">
              <a:extLst>
                <a:ext uri="{FF2B5EF4-FFF2-40B4-BE49-F238E27FC236}">
                  <a16:creationId xmlns:a16="http://schemas.microsoft.com/office/drawing/2014/main" id="{57E68D65-0D5E-242C-0284-73581438F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3358" y="-1614380"/>
              <a:ext cx="13596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10" y="5"/>
                </a:cxn>
                <a:cxn ang="0">
                  <a:pos x="10" y="6"/>
                </a:cxn>
                <a:cxn ang="0">
                  <a:pos x="5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" h="6">
                  <a:moveTo>
                    <a:pt x="0" y="0"/>
                  </a:moveTo>
                  <a:lnTo>
                    <a:pt x="3" y="0"/>
                  </a:lnTo>
                  <a:lnTo>
                    <a:pt x="10" y="5"/>
                  </a:lnTo>
                  <a:lnTo>
                    <a:pt x="10" y="6"/>
                  </a:lnTo>
                  <a:lnTo>
                    <a:pt x="5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4" name="Freeform 140">
              <a:extLst>
                <a:ext uri="{FF2B5EF4-FFF2-40B4-BE49-F238E27FC236}">
                  <a16:creationId xmlns:a16="http://schemas.microsoft.com/office/drawing/2014/main" id="{6C04613E-9DAF-25A1-D51B-8CD021109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875" y="-1599424"/>
              <a:ext cx="1495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11" y="2"/>
                </a:cxn>
                <a:cxn ang="0">
                  <a:pos x="11" y="3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4" y="0"/>
                  </a:lnTo>
                  <a:lnTo>
                    <a:pt x="11" y="2"/>
                  </a:lnTo>
                  <a:lnTo>
                    <a:pt x="11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5" name="Freeform 141">
              <a:extLst>
                <a:ext uri="{FF2B5EF4-FFF2-40B4-BE49-F238E27FC236}">
                  <a16:creationId xmlns:a16="http://schemas.microsoft.com/office/drawing/2014/main" id="{E2DF2ED5-ACE3-C128-0310-C894A42078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985987" y="-1568155"/>
              <a:ext cx="5438" cy="1360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1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4" h="1">
                  <a:moveTo>
                    <a:pt x="2" y="1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6" name="Freeform 142">
              <a:extLst>
                <a:ext uri="{FF2B5EF4-FFF2-40B4-BE49-F238E27FC236}">
                  <a16:creationId xmlns:a16="http://schemas.microsoft.com/office/drawing/2014/main" id="{381D77AD-069D-7A7F-B6FE-80F21E26F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3261" y="-1750336"/>
              <a:ext cx="19034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0"/>
                </a:cxn>
                <a:cxn ang="0">
                  <a:pos x="13" y="4"/>
                </a:cxn>
                <a:cxn ang="0">
                  <a:pos x="14" y="7"/>
                </a:cxn>
                <a:cxn ang="0">
                  <a:pos x="8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4" h="7">
                  <a:moveTo>
                    <a:pt x="0" y="0"/>
                  </a:moveTo>
                  <a:lnTo>
                    <a:pt x="8" y="0"/>
                  </a:lnTo>
                  <a:lnTo>
                    <a:pt x="13" y="4"/>
                  </a:lnTo>
                  <a:lnTo>
                    <a:pt x="14" y="7"/>
                  </a:lnTo>
                  <a:lnTo>
                    <a:pt x="8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7" name="Freeform 143">
              <a:extLst>
                <a:ext uri="{FF2B5EF4-FFF2-40B4-BE49-F238E27FC236}">
                  <a16:creationId xmlns:a16="http://schemas.microsoft.com/office/drawing/2014/main" id="{D98ECBA0-3E8A-96DC-9354-A2B0A82BA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25586" y="-1777527"/>
              <a:ext cx="6798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1">
                  <a:moveTo>
                    <a:pt x="3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8" name="Freeform 144">
              <a:extLst>
                <a:ext uri="{FF2B5EF4-FFF2-40B4-BE49-F238E27FC236}">
                  <a16:creationId xmlns:a16="http://schemas.microsoft.com/office/drawing/2014/main" id="{E9AA3530-5707-EAB1-39B2-ED52DB05E4A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30272" y="-1743537"/>
              <a:ext cx="815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6" y="3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lnTo>
                    <a:pt x="6" y="2"/>
                  </a:lnTo>
                  <a:lnTo>
                    <a:pt x="6" y="3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9" name="Freeform 145">
              <a:extLst>
                <a:ext uri="{FF2B5EF4-FFF2-40B4-BE49-F238E27FC236}">
                  <a16:creationId xmlns:a16="http://schemas.microsoft.com/office/drawing/2014/main" id="{931AF6E3-F109-8597-41E9-3B3EB7F7A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6980" y="-1607582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0" name="Freeform 146">
              <a:extLst>
                <a:ext uri="{FF2B5EF4-FFF2-40B4-BE49-F238E27FC236}">
                  <a16:creationId xmlns:a16="http://schemas.microsoft.com/office/drawing/2014/main" id="{24B8D3A3-7135-4B15-F503-A0A6BF71A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920003" y="-1647009"/>
              <a:ext cx="8157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6"/>
                </a:cxn>
                <a:cxn ang="0">
                  <a:pos x="3" y="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6">
                  <a:moveTo>
                    <a:pt x="0" y="0"/>
                  </a:moveTo>
                  <a:lnTo>
                    <a:pt x="6" y="6"/>
                  </a:lnTo>
                  <a:lnTo>
                    <a:pt x="3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1" name="Freeform 147">
              <a:extLst>
                <a:ext uri="{FF2B5EF4-FFF2-40B4-BE49-F238E27FC236}">
                  <a16:creationId xmlns:a16="http://schemas.microsoft.com/office/drawing/2014/main" id="{69B4E7AF-D74B-B5F1-40E8-8CD3E1813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967587" y="-1613020"/>
              <a:ext cx="407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3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2" name="Freeform 148">
              <a:extLst>
                <a:ext uri="{FF2B5EF4-FFF2-40B4-BE49-F238E27FC236}">
                  <a16:creationId xmlns:a16="http://schemas.microsoft.com/office/drawing/2014/main" id="{ED25FE7F-01DD-940B-9F54-0F20B442165C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9375" y="-1502896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3" name="Freeform 149">
              <a:extLst>
                <a:ext uri="{FF2B5EF4-FFF2-40B4-BE49-F238E27FC236}">
                  <a16:creationId xmlns:a16="http://schemas.microsoft.com/office/drawing/2014/main" id="{0DD67FFB-B8F0-9FF5-61C2-B17B4495E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49306" y="-1472986"/>
              <a:ext cx="9517" cy="407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5" y="2"/>
                </a:cxn>
                <a:cxn ang="0">
                  <a:pos x="7" y="2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7" h="3">
                  <a:moveTo>
                    <a:pt x="0" y="2"/>
                  </a:moveTo>
                  <a:lnTo>
                    <a:pt x="2" y="0"/>
                  </a:lnTo>
                  <a:lnTo>
                    <a:pt x="5" y="2"/>
                  </a:lnTo>
                  <a:lnTo>
                    <a:pt x="7" y="2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4" name="Freeform 150">
              <a:extLst>
                <a:ext uri="{FF2B5EF4-FFF2-40B4-BE49-F238E27FC236}">
                  <a16:creationId xmlns:a16="http://schemas.microsoft.com/office/drawing/2014/main" id="{202DCF28-B83E-1FE6-F046-DCE795FFB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26312" y="-1573593"/>
              <a:ext cx="9517" cy="1087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7" y="7"/>
                </a:cxn>
                <a:cxn ang="0">
                  <a:pos x="4" y="8"/>
                </a:cxn>
                <a:cxn ang="0">
                  <a:pos x="0" y="4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7" h="8">
                  <a:moveTo>
                    <a:pt x="2" y="0"/>
                  </a:moveTo>
                  <a:lnTo>
                    <a:pt x="7" y="7"/>
                  </a:lnTo>
                  <a:lnTo>
                    <a:pt x="4" y="8"/>
                  </a:lnTo>
                  <a:lnTo>
                    <a:pt x="0" y="4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5" name="Freeform 151">
              <a:extLst>
                <a:ext uri="{FF2B5EF4-FFF2-40B4-BE49-F238E27FC236}">
                  <a16:creationId xmlns:a16="http://schemas.microsoft.com/office/drawing/2014/main" id="{BB48F2C5-23B7-7DB0-7C0E-864067299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39445" y="-1638852"/>
              <a:ext cx="6798" cy="2719"/>
            </a:xfrm>
            <a:custGeom>
              <a:avLst/>
              <a:gdLst/>
              <a:ahLst/>
              <a:cxnLst>
                <a:cxn ang="0">
                  <a:pos x="5" y="2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5" y="2"/>
                </a:cxn>
                <a:cxn ang="0">
                  <a:pos x="5" y="2"/>
                </a:cxn>
              </a:cxnLst>
              <a:rect l="0" t="0" r="r" b="b"/>
              <a:pathLst>
                <a:path w="5" h="2">
                  <a:moveTo>
                    <a:pt x="5" y="2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6" name="Freeform 152">
              <a:extLst>
                <a:ext uri="{FF2B5EF4-FFF2-40B4-BE49-F238E27FC236}">
                  <a16:creationId xmlns:a16="http://schemas.microsoft.com/office/drawing/2014/main" id="{18713AD4-4131-09CD-4FF7-279A06F54E2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8051" y="-1729942"/>
              <a:ext cx="1360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0" y="3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7" name="Freeform 153">
              <a:extLst>
                <a:ext uri="{FF2B5EF4-FFF2-40B4-BE49-F238E27FC236}">
                  <a16:creationId xmlns:a16="http://schemas.microsoft.com/office/drawing/2014/main" id="{75E22A93-6F48-5C41-D7C8-45CB5DB2EC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736" y="-1780246"/>
              <a:ext cx="5438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4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4" h="2">
                  <a:moveTo>
                    <a:pt x="2" y="0"/>
                  </a:moveTo>
                  <a:lnTo>
                    <a:pt x="0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8" name="Freeform 154">
              <a:extLst>
                <a:ext uri="{FF2B5EF4-FFF2-40B4-BE49-F238E27FC236}">
                  <a16:creationId xmlns:a16="http://schemas.microsoft.com/office/drawing/2014/main" id="{8C5CCD6C-7104-0106-E670-509674937E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281736" y="-1780246"/>
              <a:ext cx="1360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3">
                  <a:moveTo>
                    <a:pt x="0" y="0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9" name="Freeform 155">
              <a:extLst>
                <a:ext uri="{FF2B5EF4-FFF2-40B4-BE49-F238E27FC236}">
                  <a16:creationId xmlns:a16="http://schemas.microsoft.com/office/drawing/2014/main" id="{9A76E16D-FF65-60E7-4259-CDB7CA3BB7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7658" y="-1793841"/>
              <a:ext cx="407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4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2" y="4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0" name="Freeform 156">
              <a:extLst>
                <a:ext uri="{FF2B5EF4-FFF2-40B4-BE49-F238E27FC236}">
                  <a16:creationId xmlns:a16="http://schemas.microsoft.com/office/drawing/2014/main" id="{5D997FEB-0E6D-57FE-4C9C-708727AA67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01523" y="-1716346"/>
              <a:ext cx="4079" cy="543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4"/>
                </a:cxn>
                <a:cxn ang="0">
                  <a:pos x="3" y="3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3" y="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1" name="Freeform 157">
              <a:extLst>
                <a:ext uri="{FF2B5EF4-FFF2-40B4-BE49-F238E27FC236}">
                  <a16:creationId xmlns:a16="http://schemas.microsoft.com/office/drawing/2014/main" id="{A2A192DA-0B21-ED15-0AC7-69FE84C691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2310" y="-1694593"/>
              <a:ext cx="273271" cy="15906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8" y="3"/>
                </a:cxn>
                <a:cxn ang="0">
                  <a:pos x="44" y="8"/>
                </a:cxn>
                <a:cxn ang="0">
                  <a:pos x="61" y="19"/>
                </a:cxn>
                <a:cxn ang="0">
                  <a:pos x="82" y="27"/>
                </a:cxn>
                <a:cxn ang="0">
                  <a:pos x="87" y="30"/>
                </a:cxn>
                <a:cxn ang="0">
                  <a:pos x="98" y="35"/>
                </a:cxn>
                <a:cxn ang="0">
                  <a:pos x="102" y="33"/>
                </a:cxn>
                <a:cxn ang="0">
                  <a:pos x="118" y="41"/>
                </a:cxn>
                <a:cxn ang="0">
                  <a:pos x="124" y="44"/>
                </a:cxn>
                <a:cxn ang="0">
                  <a:pos x="129" y="46"/>
                </a:cxn>
                <a:cxn ang="0">
                  <a:pos x="137" y="48"/>
                </a:cxn>
                <a:cxn ang="0">
                  <a:pos x="138" y="52"/>
                </a:cxn>
                <a:cxn ang="0">
                  <a:pos x="148" y="54"/>
                </a:cxn>
                <a:cxn ang="0">
                  <a:pos x="146" y="59"/>
                </a:cxn>
                <a:cxn ang="0">
                  <a:pos x="148" y="64"/>
                </a:cxn>
                <a:cxn ang="0">
                  <a:pos x="156" y="67"/>
                </a:cxn>
                <a:cxn ang="0">
                  <a:pos x="164" y="67"/>
                </a:cxn>
                <a:cxn ang="0">
                  <a:pos x="175" y="78"/>
                </a:cxn>
                <a:cxn ang="0">
                  <a:pos x="177" y="81"/>
                </a:cxn>
                <a:cxn ang="0">
                  <a:pos x="196" y="86"/>
                </a:cxn>
                <a:cxn ang="0">
                  <a:pos x="196" y="94"/>
                </a:cxn>
                <a:cxn ang="0">
                  <a:pos x="201" y="115"/>
                </a:cxn>
                <a:cxn ang="0">
                  <a:pos x="191" y="115"/>
                </a:cxn>
                <a:cxn ang="0">
                  <a:pos x="183" y="112"/>
                </a:cxn>
                <a:cxn ang="0">
                  <a:pos x="185" y="115"/>
                </a:cxn>
                <a:cxn ang="0">
                  <a:pos x="167" y="107"/>
                </a:cxn>
                <a:cxn ang="0">
                  <a:pos x="137" y="93"/>
                </a:cxn>
                <a:cxn ang="0">
                  <a:pos x="111" y="77"/>
                </a:cxn>
                <a:cxn ang="0">
                  <a:pos x="97" y="64"/>
                </a:cxn>
                <a:cxn ang="0">
                  <a:pos x="87" y="57"/>
                </a:cxn>
                <a:cxn ang="0">
                  <a:pos x="68" y="40"/>
                </a:cxn>
                <a:cxn ang="0">
                  <a:pos x="49" y="33"/>
                </a:cxn>
                <a:cxn ang="0">
                  <a:pos x="42" y="27"/>
                </a:cxn>
                <a:cxn ang="0">
                  <a:pos x="29" y="19"/>
                </a:cxn>
                <a:cxn ang="0">
                  <a:pos x="7" y="9"/>
                </a:cxn>
                <a:cxn ang="0">
                  <a:pos x="0" y="0"/>
                </a:cxn>
              </a:cxnLst>
              <a:rect l="0" t="0" r="r" b="b"/>
              <a:pathLst>
                <a:path w="201" h="117">
                  <a:moveTo>
                    <a:pt x="0" y="0"/>
                  </a:moveTo>
                  <a:lnTo>
                    <a:pt x="7" y="0"/>
                  </a:lnTo>
                  <a:lnTo>
                    <a:pt x="12" y="3"/>
                  </a:lnTo>
                  <a:lnTo>
                    <a:pt x="18" y="3"/>
                  </a:lnTo>
                  <a:lnTo>
                    <a:pt x="37" y="4"/>
                  </a:lnTo>
                  <a:lnTo>
                    <a:pt x="44" y="8"/>
                  </a:lnTo>
                  <a:lnTo>
                    <a:pt x="53" y="14"/>
                  </a:lnTo>
                  <a:lnTo>
                    <a:pt x="61" y="19"/>
                  </a:lnTo>
                  <a:lnTo>
                    <a:pt x="71" y="22"/>
                  </a:lnTo>
                  <a:lnTo>
                    <a:pt x="82" y="27"/>
                  </a:lnTo>
                  <a:lnTo>
                    <a:pt x="84" y="28"/>
                  </a:lnTo>
                  <a:lnTo>
                    <a:pt x="87" y="30"/>
                  </a:lnTo>
                  <a:lnTo>
                    <a:pt x="95" y="35"/>
                  </a:lnTo>
                  <a:lnTo>
                    <a:pt x="98" y="35"/>
                  </a:lnTo>
                  <a:lnTo>
                    <a:pt x="98" y="33"/>
                  </a:lnTo>
                  <a:lnTo>
                    <a:pt x="102" y="33"/>
                  </a:lnTo>
                  <a:lnTo>
                    <a:pt x="108" y="40"/>
                  </a:lnTo>
                  <a:lnTo>
                    <a:pt x="118" y="41"/>
                  </a:lnTo>
                  <a:lnTo>
                    <a:pt x="122" y="44"/>
                  </a:lnTo>
                  <a:lnTo>
                    <a:pt x="124" y="44"/>
                  </a:lnTo>
                  <a:lnTo>
                    <a:pt x="122" y="43"/>
                  </a:lnTo>
                  <a:lnTo>
                    <a:pt x="129" y="46"/>
                  </a:lnTo>
                  <a:lnTo>
                    <a:pt x="137" y="46"/>
                  </a:lnTo>
                  <a:lnTo>
                    <a:pt x="137" y="48"/>
                  </a:lnTo>
                  <a:lnTo>
                    <a:pt x="135" y="49"/>
                  </a:lnTo>
                  <a:lnTo>
                    <a:pt x="138" y="52"/>
                  </a:lnTo>
                  <a:lnTo>
                    <a:pt x="143" y="51"/>
                  </a:lnTo>
                  <a:lnTo>
                    <a:pt x="148" y="54"/>
                  </a:lnTo>
                  <a:lnTo>
                    <a:pt x="150" y="56"/>
                  </a:lnTo>
                  <a:lnTo>
                    <a:pt x="146" y="59"/>
                  </a:lnTo>
                  <a:lnTo>
                    <a:pt x="150" y="59"/>
                  </a:lnTo>
                  <a:lnTo>
                    <a:pt x="148" y="64"/>
                  </a:lnTo>
                  <a:lnTo>
                    <a:pt x="150" y="65"/>
                  </a:lnTo>
                  <a:lnTo>
                    <a:pt x="156" y="67"/>
                  </a:lnTo>
                  <a:lnTo>
                    <a:pt x="159" y="67"/>
                  </a:lnTo>
                  <a:lnTo>
                    <a:pt x="164" y="67"/>
                  </a:lnTo>
                  <a:lnTo>
                    <a:pt x="169" y="77"/>
                  </a:lnTo>
                  <a:lnTo>
                    <a:pt x="175" y="78"/>
                  </a:lnTo>
                  <a:lnTo>
                    <a:pt x="174" y="80"/>
                  </a:lnTo>
                  <a:lnTo>
                    <a:pt x="177" y="81"/>
                  </a:lnTo>
                  <a:lnTo>
                    <a:pt x="188" y="81"/>
                  </a:lnTo>
                  <a:lnTo>
                    <a:pt x="196" y="86"/>
                  </a:lnTo>
                  <a:lnTo>
                    <a:pt x="196" y="88"/>
                  </a:lnTo>
                  <a:lnTo>
                    <a:pt x="196" y="94"/>
                  </a:lnTo>
                  <a:lnTo>
                    <a:pt x="198" y="96"/>
                  </a:lnTo>
                  <a:lnTo>
                    <a:pt x="201" y="115"/>
                  </a:lnTo>
                  <a:lnTo>
                    <a:pt x="193" y="112"/>
                  </a:lnTo>
                  <a:lnTo>
                    <a:pt x="191" y="115"/>
                  </a:lnTo>
                  <a:lnTo>
                    <a:pt x="190" y="115"/>
                  </a:lnTo>
                  <a:lnTo>
                    <a:pt x="183" y="112"/>
                  </a:lnTo>
                  <a:lnTo>
                    <a:pt x="182" y="113"/>
                  </a:lnTo>
                  <a:lnTo>
                    <a:pt x="185" y="115"/>
                  </a:lnTo>
                  <a:lnTo>
                    <a:pt x="183" y="117"/>
                  </a:lnTo>
                  <a:lnTo>
                    <a:pt x="167" y="107"/>
                  </a:lnTo>
                  <a:lnTo>
                    <a:pt x="143" y="99"/>
                  </a:lnTo>
                  <a:lnTo>
                    <a:pt x="137" y="93"/>
                  </a:lnTo>
                  <a:lnTo>
                    <a:pt x="114" y="80"/>
                  </a:lnTo>
                  <a:lnTo>
                    <a:pt x="111" y="77"/>
                  </a:lnTo>
                  <a:lnTo>
                    <a:pt x="103" y="69"/>
                  </a:lnTo>
                  <a:lnTo>
                    <a:pt x="97" y="64"/>
                  </a:lnTo>
                  <a:lnTo>
                    <a:pt x="90" y="60"/>
                  </a:lnTo>
                  <a:lnTo>
                    <a:pt x="87" y="57"/>
                  </a:lnTo>
                  <a:lnTo>
                    <a:pt x="79" y="54"/>
                  </a:lnTo>
                  <a:lnTo>
                    <a:pt x="68" y="40"/>
                  </a:lnTo>
                  <a:lnTo>
                    <a:pt x="61" y="36"/>
                  </a:lnTo>
                  <a:lnTo>
                    <a:pt x="49" y="33"/>
                  </a:lnTo>
                  <a:lnTo>
                    <a:pt x="45" y="27"/>
                  </a:lnTo>
                  <a:lnTo>
                    <a:pt x="42" y="27"/>
                  </a:lnTo>
                  <a:lnTo>
                    <a:pt x="36" y="22"/>
                  </a:lnTo>
                  <a:lnTo>
                    <a:pt x="29" y="19"/>
                  </a:lnTo>
                  <a:lnTo>
                    <a:pt x="26" y="19"/>
                  </a:lnTo>
                  <a:lnTo>
                    <a:pt x="7" y="9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2" name="Freeform 158">
              <a:extLst>
                <a:ext uri="{FF2B5EF4-FFF2-40B4-BE49-F238E27FC236}">
                  <a16:creationId xmlns:a16="http://schemas.microsoft.com/office/drawing/2014/main" id="{F69F1F18-D0F2-4BEA-C67D-CE451F8CD2C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5422" y="-1657886"/>
              <a:ext cx="14956" cy="8157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9" y="5"/>
                </a:cxn>
                <a:cxn ang="0">
                  <a:pos x="11" y="6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11" h="6">
                  <a:moveTo>
                    <a:pt x="0" y="1"/>
                  </a:moveTo>
                  <a:lnTo>
                    <a:pt x="0" y="0"/>
                  </a:lnTo>
                  <a:lnTo>
                    <a:pt x="9" y="5"/>
                  </a:lnTo>
                  <a:lnTo>
                    <a:pt x="11" y="6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3" name="Freeform 159">
              <a:extLst>
                <a:ext uri="{FF2B5EF4-FFF2-40B4-BE49-F238E27FC236}">
                  <a16:creationId xmlns:a16="http://schemas.microsoft.com/office/drawing/2014/main" id="{B787D2E9-8C23-BAC4-E42D-8CF0B0709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411" y="-1638852"/>
              <a:ext cx="20394" cy="1359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0"/>
                </a:cxn>
                <a:cxn ang="0">
                  <a:pos x="13" y="5"/>
                </a:cxn>
                <a:cxn ang="0">
                  <a:pos x="15" y="10"/>
                </a:cxn>
                <a:cxn ang="0">
                  <a:pos x="13" y="1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5" h="10">
                  <a:moveTo>
                    <a:pt x="0" y="2"/>
                  </a:moveTo>
                  <a:lnTo>
                    <a:pt x="3" y="0"/>
                  </a:lnTo>
                  <a:lnTo>
                    <a:pt x="13" y="5"/>
                  </a:lnTo>
                  <a:lnTo>
                    <a:pt x="15" y="10"/>
                  </a:lnTo>
                  <a:lnTo>
                    <a:pt x="13" y="1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4" name="Freeform 160">
              <a:extLst>
                <a:ext uri="{FF2B5EF4-FFF2-40B4-BE49-F238E27FC236}">
                  <a16:creationId xmlns:a16="http://schemas.microsoft.com/office/drawing/2014/main" id="{C9F43A57-DB8D-B201-F4B8-160EDEC7330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89142" y="-1647009"/>
              <a:ext cx="6798" cy="4079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5" y="1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5" h="3">
                  <a:moveTo>
                    <a:pt x="5" y="3"/>
                  </a:moveTo>
                  <a:lnTo>
                    <a:pt x="2" y="3"/>
                  </a:lnTo>
                  <a:lnTo>
                    <a:pt x="0" y="1"/>
                  </a:lnTo>
                  <a:lnTo>
                    <a:pt x="3" y="0"/>
                  </a:lnTo>
                  <a:lnTo>
                    <a:pt x="5" y="1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5" name="Freeform 161">
              <a:extLst>
                <a:ext uri="{FF2B5EF4-FFF2-40B4-BE49-F238E27FC236}">
                  <a16:creationId xmlns:a16="http://schemas.microsoft.com/office/drawing/2014/main" id="{73675612-5D2E-9BE4-58BA-24B933983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4097" y="-1640211"/>
              <a:ext cx="1087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8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3">
                  <a:moveTo>
                    <a:pt x="0" y="0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6" name="Freeform 162">
              <a:extLst>
                <a:ext uri="{FF2B5EF4-FFF2-40B4-BE49-F238E27FC236}">
                  <a16:creationId xmlns:a16="http://schemas.microsoft.com/office/drawing/2014/main" id="{D62CE97B-26AE-163C-CA79-134BA996A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2917" y="-1603503"/>
              <a:ext cx="14956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11" y="8"/>
                </a:cxn>
                <a:cxn ang="0">
                  <a:pos x="7" y="8"/>
                </a:cxn>
                <a:cxn ang="0">
                  <a:pos x="2" y="5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" h="8">
                  <a:moveTo>
                    <a:pt x="0" y="0"/>
                  </a:moveTo>
                  <a:lnTo>
                    <a:pt x="3" y="0"/>
                  </a:lnTo>
                  <a:lnTo>
                    <a:pt x="11" y="8"/>
                  </a:lnTo>
                  <a:lnTo>
                    <a:pt x="7" y="8"/>
                  </a:lnTo>
                  <a:lnTo>
                    <a:pt x="2" y="5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7" name="Freeform 163">
              <a:extLst>
                <a:ext uri="{FF2B5EF4-FFF2-40B4-BE49-F238E27FC236}">
                  <a16:creationId xmlns:a16="http://schemas.microsoft.com/office/drawing/2014/main" id="{BD035FE6-D4CA-3CA6-5821-9749F0AC0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4401" y="-1634773"/>
              <a:ext cx="8157" cy="543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2"/>
                </a:cxn>
                <a:cxn ang="0">
                  <a:pos x="5" y="4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6" h="4">
                  <a:moveTo>
                    <a:pt x="3" y="0"/>
                  </a:moveTo>
                  <a:lnTo>
                    <a:pt x="6" y="2"/>
                  </a:lnTo>
                  <a:lnTo>
                    <a:pt x="5" y="4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8" name="Freeform 164">
              <a:extLst>
                <a:ext uri="{FF2B5EF4-FFF2-40B4-BE49-F238E27FC236}">
                  <a16:creationId xmlns:a16="http://schemas.microsoft.com/office/drawing/2014/main" id="{B9298761-6B8F-E6D2-4981-7F02C550896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198" y="-1613020"/>
              <a:ext cx="6798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5" y="2"/>
                </a:cxn>
                <a:cxn ang="0">
                  <a:pos x="5" y="2"/>
                </a:cxn>
                <a:cxn ang="0">
                  <a:pos x="1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5" h="2">
                  <a:moveTo>
                    <a:pt x="0" y="2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5" y="2"/>
                  </a:lnTo>
                  <a:lnTo>
                    <a:pt x="5" y="2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9" name="Freeform 165">
              <a:extLst>
                <a:ext uri="{FF2B5EF4-FFF2-40B4-BE49-F238E27FC236}">
                  <a16:creationId xmlns:a16="http://schemas.microsoft.com/office/drawing/2014/main" id="{CCFBBE3E-E2FB-9903-8336-B65F344EA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311" y="-1596705"/>
              <a:ext cx="39428" cy="21753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4" y="1"/>
                </a:cxn>
                <a:cxn ang="0">
                  <a:pos x="7" y="1"/>
                </a:cxn>
                <a:cxn ang="0">
                  <a:pos x="10" y="1"/>
                </a:cxn>
                <a:cxn ang="0">
                  <a:pos x="10" y="0"/>
                </a:cxn>
                <a:cxn ang="0">
                  <a:pos x="12" y="0"/>
                </a:cxn>
                <a:cxn ang="0">
                  <a:pos x="20" y="9"/>
                </a:cxn>
                <a:cxn ang="0">
                  <a:pos x="28" y="9"/>
                </a:cxn>
                <a:cxn ang="0">
                  <a:pos x="29" y="16"/>
                </a:cxn>
                <a:cxn ang="0">
                  <a:pos x="28" y="16"/>
                </a:cxn>
                <a:cxn ang="0">
                  <a:pos x="20" y="13"/>
                </a:cxn>
                <a:cxn ang="0">
                  <a:pos x="12" y="6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29" h="16">
                  <a:moveTo>
                    <a:pt x="0" y="5"/>
                  </a:moveTo>
                  <a:lnTo>
                    <a:pt x="4" y="1"/>
                  </a:lnTo>
                  <a:lnTo>
                    <a:pt x="7" y="1"/>
                  </a:lnTo>
                  <a:lnTo>
                    <a:pt x="10" y="1"/>
                  </a:lnTo>
                  <a:lnTo>
                    <a:pt x="10" y="0"/>
                  </a:lnTo>
                  <a:lnTo>
                    <a:pt x="12" y="0"/>
                  </a:lnTo>
                  <a:lnTo>
                    <a:pt x="20" y="9"/>
                  </a:lnTo>
                  <a:lnTo>
                    <a:pt x="28" y="9"/>
                  </a:lnTo>
                  <a:lnTo>
                    <a:pt x="29" y="16"/>
                  </a:lnTo>
                  <a:lnTo>
                    <a:pt x="28" y="16"/>
                  </a:lnTo>
                  <a:lnTo>
                    <a:pt x="20" y="13"/>
                  </a:lnTo>
                  <a:lnTo>
                    <a:pt x="12" y="6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0" name="Freeform 166">
              <a:extLst>
                <a:ext uri="{FF2B5EF4-FFF2-40B4-BE49-F238E27FC236}">
                  <a16:creationId xmlns:a16="http://schemas.microsoft.com/office/drawing/2014/main" id="{47F01831-7D3C-C763-52B8-4E3732BCF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1412" y="-1581750"/>
              <a:ext cx="13596" cy="815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0"/>
                </a:cxn>
                <a:cxn ang="0">
                  <a:pos x="10" y="2"/>
                </a:cxn>
                <a:cxn ang="0">
                  <a:pos x="10" y="6"/>
                </a:cxn>
                <a:cxn ang="0">
                  <a:pos x="2" y="5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0" h="6">
                  <a:moveTo>
                    <a:pt x="2" y="0"/>
                  </a:moveTo>
                  <a:lnTo>
                    <a:pt x="5" y="0"/>
                  </a:lnTo>
                  <a:lnTo>
                    <a:pt x="10" y="2"/>
                  </a:lnTo>
                  <a:lnTo>
                    <a:pt x="10" y="6"/>
                  </a:lnTo>
                  <a:lnTo>
                    <a:pt x="2" y="5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1" name="Freeform 167">
              <a:extLst>
                <a:ext uri="{FF2B5EF4-FFF2-40B4-BE49-F238E27FC236}">
                  <a16:creationId xmlns:a16="http://schemas.microsoft.com/office/drawing/2014/main" id="{40D1C35A-5AEE-80F9-AB32-28FCEB6BE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5277" y="-1902606"/>
              <a:ext cx="46225" cy="28551"/>
            </a:xfrm>
            <a:custGeom>
              <a:avLst/>
              <a:gdLst/>
              <a:ahLst/>
              <a:cxnLst>
                <a:cxn ang="0">
                  <a:pos x="26" y="2"/>
                </a:cxn>
                <a:cxn ang="0">
                  <a:pos x="26" y="0"/>
                </a:cxn>
                <a:cxn ang="0">
                  <a:pos x="31" y="2"/>
                </a:cxn>
                <a:cxn ang="0">
                  <a:pos x="34" y="5"/>
                </a:cxn>
                <a:cxn ang="0">
                  <a:pos x="32" y="8"/>
                </a:cxn>
                <a:cxn ang="0">
                  <a:pos x="29" y="15"/>
                </a:cxn>
                <a:cxn ang="0">
                  <a:pos x="24" y="19"/>
                </a:cxn>
                <a:cxn ang="0">
                  <a:pos x="21" y="19"/>
                </a:cxn>
                <a:cxn ang="0">
                  <a:pos x="19" y="21"/>
                </a:cxn>
                <a:cxn ang="0">
                  <a:pos x="5" y="19"/>
                </a:cxn>
                <a:cxn ang="0">
                  <a:pos x="2" y="16"/>
                </a:cxn>
                <a:cxn ang="0">
                  <a:pos x="0" y="10"/>
                </a:cxn>
                <a:cxn ang="0">
                  <a:pos x="11" y="2"/>
                </a:cxn>
                <a:cxn ang="0">
                  <a:pos x="26" y="2"/>
                </a:cxn>
                <a:cxn ang="0">
                  <a:pos x="26" y="2"/>
                </a:cxn>
              </a:cxnLst>
              <a:rect l="0" t="0" r="r" b="b"/>
              <a:pathLst>
                <a:path w="34" h="21">
                  <a:moveTo>
                    <a:pt x="26" y="2"/>
                  </a:moveTo>
                  <a:lnTo>
                    <a:pt x="26" y="0"/>
                  </a:lnTo>
                  <a:lnTo>
                    <a:pt x="31" y="2"/>
                  </a:lnTo>
                  <a:lnTo>
                    <a:pt x="34" y="5"/>
                  </a:lnTo>
                  <a:lnTo>
                    <a:pt x="32" y="8"/>
                  </a:lnTo>
                  <a:lnTo>
                    <a:pt x="29" y="15"/>
                  </a:lnTo>
                  <a:lnTo>
                    <a:pt x="24" y="19"/>
                  </a:lnTo>
                  <a:lnTo>
                    <a:pt x="21" y="19"/>
                  </a:lnTo>
                  <a:lnTo>
                    <a:pt x="19" y="21"/>
                  </a:lnTo>
                  <a:lnTo>
                    <a:pt x="5" y="19"/>
                  </a:lnTo>
                  <a:lnTo>
                    <a:pt x="2" y="16"/>
                  </a:lnTo>
                  <a:lnTo>
                    <a:pt x="0" y="10"/>
                  </a:lnTo>
                  <a:lnTo>
                    <a:pt x="11" y="2"/>
                  </a:lnTo>
                  <a:lnTo>
                    <a:pt x="26" y="2"/>
                  </a:lnTo>
                  <a:lnTo>
                    <a:pt x="26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2" name="Freeform 168">
              <a:extLst>
                <a:ext uri="{FF2B5EF4-FFF2-40B4-BE49-F238E27FC236}">
                  <a16:creationId xmlns:a16="http://schemas.microsoft.com/office/drawing/2014/main" id="{7DC10235-9021-8909-865C-EBCD7B567116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7803" y="-1939314"/>
              <a:ext cx="4079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5"/>
                </a:cxn>
                <a:cxn ang="0">
                  <a:pos x="3" y="5"/>
                </a:cxn>
                <a:cxn ang="0">
                  <a:pos x="3" y="3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3" h="5">
                  <a:moveTo>
                    <a:pt x="0" y="2"/>
                  </a:moveTo>
                  <a:lnTo>
                    <a:pt x="0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3" name="Freeform 169">
              <a:extLst>
                <a:ext uri="{FF2B5EF4-FFF2-40B4-BE49-F238E27FC236}">
                  <a16:creationId xmlns:a16="http://schemas.microsoft.com/office/drawing/2014/main" id="{2FF82F85-04A2-1997-9AA1-0BA3BD1FA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158017" y="-1804718"/>
              <a:ext cx="6798" cy="27191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13"/>
                </a:cxn>
                <a:cxn ang="0">
                  <a:pos x="0" y="16"/>
                </a:cxn>
                <a:cxn ang="0">
                  <a:pos x="3" y="20"/>
                </a:cxn>
                <a:cxn ang="0">
                  <a:pos x="5" y="20"/>
                </a:cxn>
                <a:cxn ang="0">
                  <a:pos x="3" y="5"/>
                </a:cxn>
                <a:cxn ang="0">
                  <a:pos x="5" y="4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5" h="20">
                  <a:moveTo>
                    <a:pt x="2" y="0"/>
                  </a:moveTo>
                  <a:lnTo>
                    <a:pt x="2" y="13"/>
                  </a:lnTo>
                  <a:lnTo>
                    <a:pt x="0" y="16"/>
                  </a:lnTo>
                  <a:lnTo>
                    <a:pt x="3" y="20"/>
                  </a:lnTo>
                  <a:lnTo>
                    <a:pt x="5" y="20"/>
                  </a:lnTo>
                  <a:lnTo>
                    <a:pt x="3" y="5"/>
                  </a:lnTo>
                  <a:lnTo>
                    <a:pt x="5" y="4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4" name="Freeform 170">
              <a:extLst>
                <a:ext uri="{FF2B5EF4-FFF2-40B4-BE49-F238E27FC236}">
                  <a16:creationId xmlns:a16="http://schemas.microsoft.com/office/drawing/2014/main" id="{84F283F9-30A1-F65D-11F0-377510AE2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6909852" y="-2519845"/>
              <a:ext cx="97888" cy="183541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7" y="0"/>
                </a:cxn>
                <a:cxn ang="0">
                  <a:pos x="10" y="5"/>
                </a:cxn>
                <a:cxn ang="0">
                  <a:pos x="15" y="12"/>
                </a:cxn>
                <a:cxn ang="0">
                  <a:pos x="26" y="28"/>
                </a:cxn>
                <a:cxn ang="0">
                  <a:pos x="27" y="36"/>
                </a:cxn>
                <a:cxn ang="0">
                  <a:pos x="26" y="36"/>
                </a:cxn>
                <a:cxn ang="0">
                  <a:pos x="34" y="49"/>
                </a:cxn>
                <a:cxn ang="0">
                  <a:pos x="37" y="52"/>
                </a:cxn>
                <a:cxn ang="0">
                  <a:pos x="45" y="61"/>
                </a:cxn>
                <a:cxn ang="0">
                  <a:pos x="53" y="73"/>
                </a:cxn>
                <a:cxn ang="0">
                  <a:pos x="63" y="84"/>
                </a:cxn>
                <a:cxn ang="0">
                  <a:pos x="72" y="93"/>
                </a:cxn>
                <a:cxn ang="0">
                  <a:pos x="64" y="87"/>
                </a:cxn>
                <a:cxn ang="0">
                  <a:pos x="56" y="84"/>
                </a:cxn>
                <a:cxn ang="0">
                  <a:pos x="48" y="84"/>
                </a:cxn>
                <a:cxn ang="0">
                  <a:pos x="47" y="85"/>
                </a:cxn>
                <a:cxn ang="0">
                  <a:pos x="47" y="103"/>
                </a:cxn>
                <a:cxn ang="0">
                  <a:pos x="48" y="109"/>
                </a:cxn>
                <a:cxn ang="0">
                  <a:pos x="58" y="116"/>
                </a:cxn>
                <a:cxn ang="0">
                  <a:pos x="61" y="121"/>
                </a:cxn>
                <a:cxn ang="0">
                  <a:pos x="68" y="122"/>
                </a:cxn>
                <a:cxn ang="0">
                  <a:pos x="72" y="130"/>
                </a:cxn>
                <a:cxn ang="0">
                  <a:pos x="71" y="134"/>
                </a:cxn>
                <a:cxn ang="0">
                  <a:pos x="66" y="125"/>
                </a:cxn>
                <a:cxn ang="0">
                  <a:pos x="55" y="124"/>
                </a:cxn>
                <a:cxn ang="0">
                  <a:pos x="53" y="125"/>
                </a:cxn>
                <a:cxn ang="0">
                  <a:pos x="53" y="135"/>
                </a:cxn>
                <a:cxn ang="0">
                  <a:pos x="50" y="134"/>
                </a:cxn>
                <a:cxn ang="0">
                  <a:pos x="45" y="124"/>
                </a:cxn>
                <a:cxn ang="0">
                  <a:pos x="40" y="106"/>
                </a:cxn>
                <a:cxn ang="0">
                  <a:pos x="42" y="103"/>
                </a:cxn>
                <a:cxn ang="0">
                  <a:pos x="32" y="93"/>
                </a:cxn>
                <a:cxn ang="0">
                  <a:pos x="29" y="74"/>
                </a:cxn>
                <a:cxn ang="0">
                  <a:pos x="23" y="61"/>
                </a:cxn>
                <a:cxn ang="0">
                  <a:pos x="19" y="53"/>
                </a:cxn>
                <a:cxn ang="0">
                  <a:pos x="16" y="49"/>
                </a:cxn>
                <a:cxn ang="0">
                  <a:pos x="10" y="45"/>
                </a:cxn>
                <a:cxn ang="0">
                  <a:pos x="5" y="36"/>
                </a:cxn>
                <a:cxn ang="0">
                  <a:pos x="5" y="31"/>
                </a:cxn>
                <a:cxn ang="0">
                  <a:pos x="0" y="18"/>
                </a:cxn>
                <a:cxn ang="0">
                  <a:pos x="0" y="16"/>
                </a:cxn>
                <a:cxn ang="0">
                  <a:pos x="10" y="16"/>
                </a:cxn>
                <a:cxn ang="0">
                  <a:pos x="8" y="13"/>
                </a:cxn>
                <a:cxn ang="0">
                  <a:pos x="11" y="12"/>
                </a:cxn>
                <a:cxn ang="0">
                  <a:pos x="2" y="2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72" h="135">
                  <a:moveTo>
                    <a:pt x="5" y="0"/>
                  </a:moveTo>
                  <a:lnTo>
                    <a:pt x="7" y="0"/>
                  </a:lnTo>
                  <a:lnTo>
                    <a:pt x="10" y="5"/>
                  </a:lnTo>
                  <a:lnTo>
                    <a:pt x="15" y="12"/>
                  </a:lnTo>
                  <a:lnTo>
                    <a:pt x="26" y="28"/>
                  </a:lnTo>
                  <a:lnTo>
                    <a:pt x="27" y="36"/>
                  </a:lnTo>
                  <a:lnTo>
                    <a:pt x="26" y="36"/>
                  </a:lnTo>
                  <a:lnTo>
                    <a:pt x="34" y="49"/>
                  </a:lnTo>
                  <a:lnTo>
                    <a:pt x="37" y="52"/>
                  </a:lnTo>
                  <a:lnTo>
                    <a:pt x="45" y="61"/>
                  </a:lnTo>
                  <a:lnTo>
                    <a:pt x="53" y="73"/>
                  </a:lnTo>
                  <a:lnTo>
                    <a:pt x="63" y="84"/>
                  </a:lnTo>
                  <a:lnTo>
                    <a:pt x="72" y="93"/>
                  </a:lnTo>
                  <a:lnTo>
                    <a:pt x="64" y="87"/>
                  </a:lnTo>
                  <a:lnTo>
                    <a:pt x="56" y="84"/>
                  </a:lnTo>
                  <a:lnTo>
                    <a:pt x="48" y="84"/>
                  </a:lnTo>
                  <a:lnTo>
                    <a:pt x="47" y="85"/>
                  </a:lnTo>
                  <a:lnTo>
                    <a:pt x="47" y="103"/>
                  </a:lnTo>
                  <a:lnTo>
                    <a:pt x="48" y="109"/>
                  </a:lnTo>
                  <a:lnTo>
                    <a:pt x="58" y="116"/>
                  </a:lnTo>
                  <a:lnTo>
                    <a:pt x="61" y="121"/>
                  </a:lnTo>
                  <a:lnTo>
                    <a:pt x="68" y="122"/>
                  </a:lnTo>
                  <a:lnTo>
                    <a:pt x="72" y="130"/>
                  </a:lnTo>
                  <a:lnTo>
                    <a:pt x="71" y="134"/>
                  </a:lnTo>
                  <a:lnTo>
                    <a:pt x="66" y="125"/>
                  </a:lnTo>
                  <a:lnTo>
                    <a:pt x="55" y="124"/>
                  </a:lnTo>
                  <a:lnTo>
                    <a:pt x="53" y="125"/>
                  </a:lnTo>
                  <a:lnTo>
                    <a:pt x="53" y="135"/>
                  </a:lnTo>
                  <a:lnTo>
                    <a:pt x="50" y="134"/>
                  </a:lnTo>
                  <a:lnTo>
                    <a:pt x="45" y="124"/>
                  </a:lnTo>
                  <a:lnTo>
                    <a:pt x="40" y="106"/>
                  </a:lnTo>
                  <a:lnTo>
                    <a:pt x="42" y="103"/>
                  </a:lnTo>
                  <a:lnTo>
                    <a:pt x="32" y="93"/>
                  </a:lnTo>
                  <a:lnTo>
                    <a:pt x="29" y="74"/>
                  </a:lnTo>
                  <a:lnTo>
                    <a:pt x="23" y="61"/>
                  </a:lnTo>
                  <a:lnTo>
                    <a:pt x="19" y="53"/>
                  </a:lnTo>
                  <a:lnTo>
                    <a:pt x="16" y="49"/>
                  </a:lnTo>
                  <a:lnTo>
                    <a:pt x="10" y="45"/>
                  </a:lnTo>
                  <a:lnTo>
                    <a:pt x="5" y="36"/>
                  </a:lnTo>
                  <a:lnTo>
                    <a:pt x="5" y="31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0" y="16"/>
                  </a:lnTo>
                  <a:lnTo>
                    <a:pt x="8" y="13"/>
                  </a:lnTo>
                  <a:lnTo>
                    <a:pt x="11" y="12"/>
                  </a:lnTo>
                  <a:lnTo>
                    <a:pt x="2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5" name="Freeform 171">
              <a:extLst>
                <a:ext uri="{FF2B5EF4-FFF2-40B4-BE49-F238E27FC236}">
                  <a16:creationId xmlns:a16="http://schemas.microsoft.com/office/drawing/2014/main" id="{3BBC8DA0-61E7-8C3C-6F47-FCEC819D5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7213033" y="-2438271"/>
              <a:ext cx="4079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6" name="Freeform 172">
              <a:extLst>
                <a:ext uri="{FF2B5EF4-FFF2-40B4-BE49-F238E27FC236}">
                  <a16:creationId xmlns:a16="http://schemas.microsoft.com/office/drawing/2014/main" id="{65F5C789-1DDB-45C3-D106-4011C3B82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9438" y="-2436911"/>
              <a:ext cx="13596" cy="1359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5"/>
                </a:cxn>
                <a:cxn ang="0">
                  <a:pos x="0" y="7"/>
                </a:cxn>
                <a:cxn ang="0">
                  <a:pos x="0" y="10"/>
                </a:cxn>
                <a:cxn ang="0">
                  <a:pos x="8" y="7"/>
                </a:cxn>
                <a:cxn ang="0">
                  <a:pos x="10" y="4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0" h="10">
                  <a:moveTo>
                    <a:pt x="7" y="0"/>
                  </a:moveTo>
                  <a:lnTo>
                    <a:pt x="5" y="5"/>
                  </a:lnTo>
                  <a:lnTo>
                    <a:pt x="0" y="7"/>
                  </a:lnTo>
                  <a:lnTo>
                    <a:pt x="0" y="10"/>
                  </a:lnTo>
                  <a:lnTo>
                    <a:pt x="8" y="7"/>
                  </a:lnTo>
                  <a:lnTo>
                    <a:pt x="10" y="4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7" name="Freeform 173">
              <a:extLst>
                <a:ext uri="{FF2B5EF4-FFF2-40B4-BE49-F238E27FC236}">
                  <a16:creationId xmlns:a16="http://schemas.microsoft.com/office/drawing/2014/main" id="{E7BA7ABB-BE4F-9474-E493-8D1F6F478E3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94000" y="-2415158"/>
              <a:ext cx="1360" cy="951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7"/>
                </a:cxn>
                <a:cxn ang="0">
                  <a:pos x="1" y="5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 h="7">
                  <a:moveTo>
                    <a:pt x="1" y="0"/>
                  </a:moveTo>
                  <a:lnTo>
                    <a:pt x="0" y="7"/>
                  </a:lnTo>
                  <a:lnTo>
                    <a:pt x="1" y="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8" name="Freeform 174">
              <a:extLst>
                <a:ext uri="{FF2B5EF4-FFF2-40B4-BE49-F238E27FC236}">
                  <a16:creationId xmlns:a16="http://schemas.microsoft.com/office/drawing/2014/main" id="{9F33058C-84F8-C55A-D34E-44C0DDA6E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188561" y="-2397485"/>
              <a:ext cx="271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9" name="Freeform 175">
              <a:extLst>
                <a:ext uri="{FF2B5EF4-FFF2-40B4-BE49-F238E27FC236}">
                  <a16:creationId xmlns:a16="http://schemas.microsoft.com/office/drawing/2014/main" id="{B0A0A66A-E931-BAB2-1D65-FED10A3E9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62729" y="-2360776"/>
              <a:ext cx="6798" cy="679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4"/>
                </a:cxn>
                <a:cxn ang="0">
                  <a:pos x="0" y="5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5">
                  <a:moveTo>
                    <a:pt x="5" y="0"/>
                  </a:moveTo>
                  <a:lnTo>
                    <a:pt x="3" y="4"/>
                  </a:lnTo>
                  <a:lnTo>
                    <a:pt x="0" y="5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0" name="Freeform 176">
              <a:extLst>
                <a:ext uri="{FF2B5EF4-FFF2-40B4-BE49-F238E27FC236}">
                  <a16:creationId xmlns:a16="http://schemas.microsoft.com/office/drawing/2014/main" id="{7849B5F8-9C5F-3CC7-ACA6-D0562A76A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7130100" y="-2343102"/>
              <a:ext cx="13596" cy="13596"/>
            </a:xfrm>
            <a:custGeom>
              <a:avLst/>
              <a:gdLst/>
              <a:ahLst/>
              <a:cxnLst>
                <a:cxn ang="0">
                  <a:pos x="10" y="2"/>
                </a:cxn>
                <a:cxn ang="0">
                  <a:pos x="5" y="7"/>
                </a:cxn>
                <a:cxn ang="0">
                  <a:pos x="0" y="10"/>
                </a:cxn>
                <a:cxn ang="0">
                  <a:pos x="0" y="8"/>
                </a:cxn>
                <a:cxn ang="0">
                  <a:pos x="3" y="4"/>
                </a:cxn>
                <a:cxn ang="0">
                  <a:pos x="8" y="0"/>
                </a:cxn>
                <a:cxn ang="0">
                  <a:pos x="10" y="2"/>
                </a:cxn>
                <a:cxn ang="0">
                  <a:pos x="10" y="2"/>
                </a:cxn>
              </a:cxnLst>
              <a:rect l="0" t="0" r="r" b="b"/>
              <a:pathLst>
                <a:path w="10" h="10">
                  <a:moveTo>
                    <a:pt x="10" y="2"/>
                  </a:moveTo>
                  <a:lnTo>
                    <a:pt x="5" y="7"/>
                  </a:lnTo>
                  <a:lnTo>
                    <a:pt x="0" y="10"/>
                  </a:lnTo>
                  <a:lnTo>
                    <a:pt x="0" y="8"/>
                  </a:lnTo>
                  <a:lnTo>
                    <a:pt x="3" y="4"/>
                  </a:lnTo>
                  <a:lnTo>
                    <a:pt x="8" y="0"/>
                  </a:lnTo>
                  <a:lnTo>
                    <a:pt x="10" y="2"/>
                  </a:lnTo>
                  <a:lnTo>
                    <a:pt x="1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1" name="Freeform 177">
              <a:extLst>
                <a:ext uri="{FF2B5EF4-FFF2-40B4-BE49-F238E27FC236}">
                  <a16:creationId xmlns:a16="http://schemas.microsoft.com/office/drawing/2014/main" id="{382CA48C-4270-1C87-4703-A721213FC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9313" y="-2326788"/>
              <a:ext cx="29910" cy="19034"/>
            </a:xfrm>
            <a:custGeom>
              <a:avLst/>
              <a:gdLst/>
              <a:ahLst/>
              <a:cxnLst>
                <a:cxn ang="0">
                  <a:pos x="22" y="1"/>
                </a:cxn>
                <a:cxn ang="0">
                  <a:pos x="9" y="8"/>
                </a:cxn>
                <a:cxn ang="0">
                  <a:pos x="1" y="14"/>
                </a:cxn>
                <a:cxn ang="0">
                  <a:pos x="0" y="14"/>
                </a:cxn>
                <a:cxn ang="0">
                  <a:pos x="1" y="9"/>
                </a:cxn>
                <a:cxn ang="0">
                  <a:pos x="8" y="3"/>
                </a:cxn>
                <a:cxn ang="0">
                  <a:pos x="12" y="3"/>
                </a:cxn>
                <a:cxn ang="0">
                  <a:pos x="19" y="0"/>
                </a:cxn>
                <a:cxn ang="0">
                  <a:pos x="22" y="1"/>
                </a:cxn>
                <a:cxn ang="0">
                  <a:pos x="22" y="1"/>
                </a:cxn>
              </a:cxnLst>
              <a:rect l="0" t="0" r="r" b="b"/>
              <a:pathLst>
                <a:path w="22" h="14">
                  <a:moveTo>
                    <a:pt x="22" y="1"/>
                  </a:moveTo>
                  <a:lnTo>
                    <a:pt x="9" y="8"/>
                  </a:lnTo>
                  <a:lnTo>
                    <a:pt x="1" y="14"/>
                  </a:lnTo>
                  <a:lnTo>
                    <a:pt x="0" y="14"/>
                  </a:lnTo>
                  <a:lnTo>
                    <a:pt x="1" y="9"/>
                  </a:lnTo>
                  <a:lnTo>
                    <a:pt x="8" y="3"/>
                  </a:lnTo>
                  <a:lnTo>
                    <a:pt x="12" y="3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2" name="Freeform 178">
              <a:extLst>
                <a:ext uri="{FF2B5EF4-FFF2-40B4-BE49-F238E27FC236}">
                  <a16:creationId xmlns:a16="http://schemas.microsoft.com/office/drawing/2014/main" id="{36BBAAE7-1369-B1E7-74D5-7FF5B31EAF0D}"/>
                </a:ext>
              </a:extLst>
            </p:cNvPr>
            <p:cNvSpPr>
              <a:spLocks/>
            </p:cNvSpPr>
            <p:nvPr/>
          </p:nvSpPr>
          <p:spPr bwMode="auto">
            <a:xfrm>
              <a:off x="7086594" y="-2294158"/>
              <a:ext cx="6798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1">
                  <a:moveTo>
                    <a:pt x="3" y="0"/>
                  </a:moveTo>
                  <a:lnTo>
                    <a:pt x="5" y="0"/>
                  </a:lnTo>
                  <a:lnTo>
                    <a:pt x="3" y="0"/>
                  </a:ln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3" name="Freeform 179">
              <a:extLst>
                <a:ext uri="{FF2B5EF4-FFF2-40B4-BE49-F238E27FC236}">
                  <a16:creationId xmlns:a16="http://schemas.microsoft.com/office/drawing/2014/main" id="{CFFAAC8F-FF5F-A52F-8CE5-455879E17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7064841" y="-2307754"/>
              <a:ext cx="13596" cy="1495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0" y="3"/>
                </a:cxn>
                <a:cxn ang="0">
                  <a:pos x="2" y="11"/>
                </a:cxn>
                <a:cxn ang="0">
                  <a:pos x="0" y="1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0" h="11">
                  <a:moveTo>
                    <a:pt x="5" y="0"/>
                  </a:moveTo>
                  <a:lnTo>
                    <a:pt x="10" y="3"/>
                  </a:lnTo>
                  <a:lnTo>
                    <a:pt x="2" y="11"/>
                  </a:lnTo>
                  <a:lnTo>
                    <a:pt x="0" y="1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4" name="Freeform 180">
              <a:extLst>
                <a:ext uri="{FF2B5EF4-FFF2-40B4-BE49-F238E27FC236}">
                  <a16:creationId xmlns:a16="http://schemas.microsoft.com/office/drawing/2014/main" id="{246D37C3-A811-0E3B-50D9-A2E6FBD6F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2875" y="-2325428"/>
              <a:ext cx="112844" cy="76135"/>
            </a:xfrm>
            <a:custGeom>
              <a:avLst/>
              <a:gdLst/>
              <a:ahLst/>
              <a:cxnLst>
                <a:cxn ang="0">
                  <a:pos x="67" y="19"/>
                </a:cxn>
                <a:cxn ang="0">
                  <a:pos x="70" y="16"/>
                </a:cxn>
                <a:cxn ang="0">
                  <a:pos x="70" y="16"/>
                </a:cxn>
                <a:cxn ang="0">
                  <a:pos x="70" y="23"/>
                </a:cxn>
                <a:cxn ang="0">
                  <a:pos x="75" y="26"/>
                </a:cxn>
                <a:cxn ang="0">
                  <a:pos x="75" y="29"/>
                </a:cxn>
                <a:cxn ang="0">
                  <a:pos x="83" y="29"/>
                </a:cxn>
                <a:cxn ang="0">
                  <a:pos x="81" y="31"/>
                </a:cxn>
                <a:cxn ang="0">
                  <a:pos x="75" y="34"/>
                </a:cxn>
                <a:cxn ang="0">
                  <a:pos x="70" y="34"/>
                </a:cxn>
                <a:cxn ang="0">
                  <a:pos x="70" y="35"/>
                </a:cxn>
                <a:cxn ang="0">
                  <a:pos x="61" y="35"/>
                </a:cxn>
                <a:cxn ang="0">
                  <a:pos x="57" y="37"/>
                </a:cxn>
                <a:cxn ang="0">
                  <a:pos x="56" y="39"/>
                </a:cxn>
                <a:cxn ang="0">
                  <a:pos x="53" y="48"/>
                </a:cxn>
                <a:cxn ang="0">
                  <a:pos x="30" y="40"/>
                </a:cxn>
                <a:cxn ang="0">
                  <a:pos x="25" y="40"/>
                </a:cxn>
                <a:cxn ang="0">
                  <a:pos x="21" y="43"/>
                </a:cxn>
                <a:cxn ang="0">
                  <a:pos x="9" y="42"/>
                </a:cxn>
                <a:cxn ang="0">
                  <a:pos x="9" y="43"/>
                </a:cxn>
                <a:cxn ang="0">
                  <a:pos x="11" y="47"/>
                </a:cxn>
                <a:cxn ang="0">
                  <a:pos x="24" y="50"/>
                </a:cxn>
                <a:cxn ang="0">
                  <a:pos x="24" y="51"/>
                </a:cxn>
                <a:cxn ang="0">
                  <a:pos x="17" y="51"/>
                </a:cxn>
                <a:cxn ang="0">
                  <a:pos x="11" y="56"/>
                </a:cxn>
                <a:cxn ang="0">
                  <a:pos x="9" y="56"/>
                </a:cxn>
                <a:cxn ang="0">
                  <a:pos x="8" y="55"/>
                </a:cxn>
                <a:cxn ang="0">
                  <a:pos x="8" y="48"/>
                </a:cxn>
                <a:cxn ang="0">
                  <a:pos x="1" y="45"/>
                </a:cxn>
                <a:cxn ang="0">
                  <a:pos x="0" y="40"/>
                </a:cxn>
                <a:cxn ang="0">
                  <a:pos x="6" y="35"/>
                </a:cxn>
                <a:cxn ang="0">
                  <a:pos x="4" y="31"/>
                </a:cxn>
                <a:cxn ang="0">
                  <a:pos x="17" y="32"/>
                </a:cxn>
                <a:cxn ang="0">
                  <a:pos x="19" y="29"/>
                </a:cxn>
                <a:cxn ang="0">
                  <a:pos x="16" y="24"/>
                </a:cxn>
                <a:cxn ang="0">
                  <a:pos x="17" y="19"/>
                </a:cxn>
                <a:cxn ang="0">
                  <a:pos x="16" y="10"/>
                </a:cxn>
                <a:cxn ang="0">
                  <a:pos x="14" y="7"/>
                </a:cxn>
                <a:cxn ang="0">
                  <a:pos x="11" y="2"/>
                </a:cxn>
                <a:cxn ang="0">
                  <a:pos x="12" y="0"/>
                </a:cxn>
                <a:cxn ang="0">
                  <a:pos x="16" y="0"/>
                </a:cxn>
                <a:cxn ang="0">
                  <a:pos x="29" y="10"/>
                </a:cxn>
                <a:cxn ang="0">
                  <a:pos x="43" y="16"/>
                </a:cxn>
                <a:cxn ang="0">
                  <a:pos x="61" y="21"/>
                </a:cxn>
                <a:cxn ang="0">
                  <a:pos x="67" y="19"/>
                </a:cxn>
                <a:cxn ang="0">
                  <a:pos x="67" y="19"/>
                </a:cxn>
              </a:cxnLst>
              <a:rect l="0" t="0" r="r" b="b"/>
              <a:pathLst>
                <a:path w="83" h="56">
                  <a:moveTo>
                    <a:pt x="67" y="19"/>
                  </a:moveTo>
                  <a:lnTo>
                    <a:pt x="70" y="16"/>
                  </a:lnTo>
                  <a:lnTo>
                    <a:pt x="70" y="16"/>
                  </a:lnTo>
                  <a:lnTo>
                    <a:pt x="70" y="23"/>
                  </a:lnTo>
                  <a:lnTo>
                    <a:pt x="75" y="26"/>
                  </a:lnTo>
                  <a:lnTo>
                    <a:pt x="75" y="29"/>
                  </a:lnTo>
                  <a:lnTo>
                    <a:pt x="83" y="29"/>
                  </a:lnTo>
                  <a:lnTo>
                    <a:pt x="81" y="31"/>
                  </a:lnTo>
                  <a:lnTo>
                    <a:pt x="75" y="34"/>
                  </a:lnTo>
                  <a:lnTo>
                    <a:pt x="70" y="34"/>
                  </a:lnTo>
                  <a:lnTo>
                    <a:pt x="70" y="35"/>
                  </a:lnTo>
                  <a:lnTo>
                    <a:pt x="61" y="35"/>
                  </a:lnTo>
                  <a:lnTo>
                    <a:pt x="57" y="37"/>
                  </a:lnTo>
                  <a:lnTo>
                    <a:pt x="56" y="39"/>
                  </a:lnTo>
                  <a:lnTo>
                    <a:pt x="53" y="48"/>
                  </a:lnTo>
                  <a:lnTo>
                    <a:pt x="30" y="40"/>
                  </a:lnTo>
                  <a:lnTo>
                    <a:pt x="25" y="40"/>
                  </a:lnTo>
                  <a:lnTo>
                    <a:pt x="21" y="43"/>
                  </a:lnTo>
                  <a:lnTo>
                    <a:pt x="9" y="42"/>
                  </a:lnTo>
                  <a:lnTo>
                    <a:pt x="9" y="43"/>
                  </a:lnTo>
                  <a:lnTo>
                    <a:pt x="11" y="47"/>
                  </a:lnTo>
                  <a:lnTo>
                    <a:pt x="24" y="50"/>
                  </a:lnTo>
                  <a:lnTo>
                    <a:pt x="24" y="51"/>
                  </a:lnTo>
                  <a:lnTo>
                    <a:pt x="17" y="51"/>
                  </a:lnTo>
                  <a:lnTo>
                    <a:pt x="11" y="56"/>
                  </a:lnTo>
                  <a:lnTo>
                    <a:pt x="9" y="56"/>
                  </a:lnTo>
                  <a:lnTo>
                    <a:pt x="8" y="55"/>
                  </a:lnTo>
                  <a:lnTo>
                    <a:pt x="8" y="48"/>
                  </a:lnTo>
                  <a:lnTo>
                    <a:pt x="1" y="45"/>
                  </a:lnTo>
                  <a:lnTo>
                    <a:pt x="0" y="40"/>
                  </a:lnTo>
                  <a:lnTo>
                    <a:pt x="6" y="35"/>
                  </a:lnTo>
                  <a:lnTo>
                    <a:pt x="4" y="31"/>
                  </a:lnTo>
                  <a:lnTo>
                    <a:pt x="17" y="32"/>
                  </a:lnTo>
                  <a:lnTo>
                    <a:pt x="19" y="29"/>
                  </a:lnTo>
                  <a:lnTo>
                    <a:pt x="16" y="24"/>
                  </a:lnTo>
                  <a:lnTo>
                    <a:pt x="17" y="19"/>
                  </a:lnTo>
                  <a:lnTo>
                    <a:pt x="16" y="10"/>
                  </a:lnTo>
                  <a:lnTo>
                    <a:pt x="14" y="7"/>
                  </a:lnTo>
                  <a:lnTo>
                    <a:pt x="11" y="2"/>
                  </a:lnTo>
                  <a:lnTo>
                    <a:pt x="12" y="0"/>
                  </a:lnTo>
                  <a:lnTo>
                    <a:pt x="16" y="0"/>
                  </a:lnTo>
                  <a:lnTo>
                    <a:pt x="29" y="10"/>
                  </a:lnTo>
                  <a:lnTo>
                    <a:pt x="43" y="16"/>
                  </a:lnTo>
                  <a:lnTo>
                    <a:pt x="61" y="21"/>
                  </a:lnTo>
                  <a:lnTo>
                    <a:pt x="67" y="19"/>
                  </a:lnTo>
                  <a:lnTo>
                    <a:pt x="67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5" name="Freeform 181">
              <a:extLst>
                <a:ext uri="{FF2B5EF4-FFF2-40B4-BE49-F238E27FC236}">
                  <a16:creationId xmlns:a16="http://schemas.microsoft.com/office/drawing/2014/main" id="{4077F8AF-55C0-8185-DC13-7CCAC850A7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6953" y="-2321349"/>
              <a:ext cx="4079" cy="271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lnTo>
                    <a:pt x="0" y="0"/>
                  </a:lnTo>
                  <a:lnTo>
                    <a:pt x="3" y="2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6" name="Freeform 182">
              <a:extLst>
                <a:ext uri="{FF2B5EF4-FFF2-40B4-BE49-F238E27FC236}">
                  <a16:creationId xmlns:a16="http://schemas.microsoft.com/office/drawing/2014/main" id="{E7097155-DC5E-34DA-B445-60EF5E5E8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1874" y="-2249293"/>
              <a:ext cx="190338" cy="140035"/>
            </a:xfrm>
            <a:custGeom>
              <a:avLst/>
              <a:gdLst/>
              <a:ahLst/>
              <a:cxnLst>
                <a:cxn ang="0">
                  <a:pos x="119" y="0"/>
                </a:cxn>
                <a:cxn ang="0">
                  <a:pos x="132" y="18"/>
                </a:cxn>
                <a:cxn ang="0">
                  <a:pos x="138" y="31"/>
                </a:cxn>
                <a:cxn ang="0">
                  <a:pos x="137" y="40"/>
                </a:cxn>
                <a:cxn ang="0">
                  <a:pos x="130" y="42"/>
                </a:cxn>
                <a:cxn ang="0">
                  <a:pos x="137" y="58"/>
                </a:cxn>
                <a:cxn ang="0">
                  <a:pos x="135" y="68"/>
                </a:cxn>
                <a:cxn ang="0">
                  <a:pos x="140" y="74"/>
                </a:cxn>
                <a:cxn ang="0">
                  <a:pos x="130" y="85"/>
                </a:cxn>
                <a:cxn ang="0">
                  <a:pos x="130" y="76"/>
                </a:cxn>
                <a:cxn ang="0">
                  <a:pos x="126" y="82"/>
                </a:cxn>
                <a:cxn ang="0">
                  <a:pos x="118" y="88"/>
                </a:cxn>
                <a:cxn ang="0">
                  <a:pos x="114" y="84"/>
                </a:cxn>
                <a:cxn ang="0">
                  <a:pos x="108" y="88"/>
                </a:cxn>
                <a:cxn ang="0">
                  <a:pos x="92" y="87"/>
                </a:cxn>
                <a:cxn ang="0">
                  <a:pos x="87" y="87"/>
                </a:cxn>
                <a:cxn ang="0">
                  <a:pos x="84" y="84"/>
                </a:cxn>
                <a:cxn ang="0">
                  <a:pos x="87" y="90"/>
                </a:cxn>
                <a:cxn ang="0">
                  <a:pos x="87" y="93"/>
                </a:cxn>
                <a:cxn ang="0">
                  <a:pos x="79" y="101"/>
                </a:cxn>
                <a:cxn ang="0">
                  <a:pos x="71" y="101"/>
                </a:cxn>
                <a:cxn ang="0">
                  <a:pos x="63" y="93"/>
                </a:cxn>
                <a:cxn ang="0">
                  <a:pos x="65" y="88"/>
                </a:cxn>
                <a:cxn ang="0">
                  <a:pos x="49" y="87"/>
                </a:cxn>
                <a:cxn ang="0">
                  <a:pos x="41" y="90"/>
                </a:cxn>
                <a:cxn ang="0">
                  <a:pos x="23" y="92"/>
                </a:cxn>
                <a:cxn ang="0">
                  <a:pos x="12" y="96"/>
                </a:cxn>
                <a:cxn ang="0">
                  <a:pos x="0" y="96"/>
                </a:cxn>
                <a:cxn ang="0">
                  <a:pos x="7" y="92"/>
                </a:cxn>
                <a:cxn ang="0">
                  <a:pos x="41" y="77"/>
                </a:cxn>
                <a:cxn ang="0">
                  <a:pos x="58" y="77"/>
                </a:cxn>
                <a:cxn ang="0">
                  <a:pos x="69" y="74"/>
                </a:cxn>
                <a:cxn ang="0">
                  <a:pos x="73" y="63"/>
                </a:cxn>
                <a:cxn ang="0">
                  <a:pos x="77" y="52"/>
                </a:cxn>
                <a:cxn ang="0">
                  <a:pos x="79" y="55"/>
                </a:cxn>
                <a:cxn ang="0">
                  <a:pos x="79" y="61"/>
                </a:cxn>
                <a:cxn ang="0">
                  <a:pos x="95" y="55"/>
                </a:cxn>
                <a:cxn ang="0">
                  <a:pos x="105" y="45"/>
                </a:cxn>
                <a:cxn ang="0">
                  <a:pos x="108" y="26"/>
                </a:cxn>
                <a:cxn ang="0">
                  <a:pos x="101" y="20"/>
                </a:cxn>
                <a:cxn ang="0">
                  <a:pos x="101" y="11"/>
                </a:cxn>
                <a:cxn ang="0">
                  <a:pos x="103" y="5"/>
                </a:cxn>
                <a:cxn ang="0">
                  <a:pos x="113" y="8"/>
                </a:cxn>
                <a:cxn ang="0">
                  <a:pos x="118" y="7"/>
                </a:cxn>
                <a:cxn ang="0">
                  <a:pos x="113" y="3"/>
                </a:cxn>
                <a:cxn ang="0">
                  <a:pos x="110" y="0"/>
                </a:cxn>
                <a:cxn ang="0">
                  <a:pos x="114" y="0"/>
                </a:cxn>
              </a:cxnLst>
              <a:rect l="0" t="0" r="r" b="b"/>
              <a:pathLst>
                <a:path w="140" h="103">
                  <a:moveTo>
                    <a:pt x="114" y="0"/>
                  </a:moveTo>
                  <a:lnTo>
                    <a:pt x="119" y="0"/>
                  </a:lnTo>
                  <a:lnTo>
                    <a:pt x="122" y="10"/>
                  </a:lnTo>
                  <a:lnTo>
                    <a:pt x="132" y="18"/>
                  </a:lnTo>
                  <a:lnTo>
                    <a:pt x="138" y="26"/>
                  </a:lnTo>
                  <a:lnTo>
                    <a:pt x="138" y="31"/>
                  </a:lnTo>
                  <a:lnTo>
                    <a:pt x="137" y="32"/>
                  </a:lnTo>
                  <a:lnTo>
                    <a:pt x="137" y="40"/>
                  </a:lnTo>
                  <a:lnTo>
                    <a:pt x="134" y="40"/>
                  </a:lnTo>
                  <a:lnTo>
                    <a:pt x="130" y="42"/>
                  </a:lnTo>
                  <a:lnTo>
                    <a:pt x="130" y="47"/>
                  </a:lnTo>
                  <a:lnTo>
                    <a:pt x="137" y="58"/>
                  </a:lnTo>
                  <a:lnTo>
                    <a:pt x="135" y="60"/>
                  </a:lnTo>
                  <a:lnTo>
                    <a:pt x="135" y="68"/>
                  </a:lnTo>
                  <a:lnTo>
                    <a:pt x="137" y="71"/>
                  </a:lnTo>
                  <a:lnTo>
                    <a:pt x="140" y="74"/>
                  </a:lnTo>
                  <a:lnTo>
                    <a:pt x="137" y="82"/>
                  </a:lnTo>
                  <a:lnTo>
                    <a:pt x="130" y="85"/>
                  </a:lnTo>
                  <a:lnTo>
                    <a:pt x="129" y="79"/>
                  </a:lnTo>
                  <a:lnTo>
                    <a:pt x="130" y="76"/>
                  </a:lnTo>
                  <a:lnTo>
                    <a:pt x="126" y="76"/>
                  </a:lnTo>
                  <a:lnTo>
                    <a:pt x="126" y="82"/>
                  </a:lnTo>
                  <a:lnTo>
                    <a:pt x="119" y="80"/>
                  </a:lnTo>
                  <a:lnTo>
                    <a:pt x="118" y="88"/>
                  </a:lnTo>
                  <a:lnTo>
                    <a:pt x="116" y="88"/>
                  </a:lnTo>
                  <a:lnTo>
                    <a:pt x="114" y="84"/>
                  </a:lnTo>
                  <a:lnTo>
                    <a:pt x="111" y="82"/>
                  </a:lnTo>
                  <a:lnTo>
                    <a:pt x="108" y="88"/>
                  </a:lnTo>
                  <a:lnTo>
                    <a:pt x="90" y="88"/>
                  </a:lnTo>
                  <a:lnTo>
                    <a:pt x="92" y="87"/>
                  </a:lnTo>
                  <a:lnTo>
                    <a:pt x="89" y="85"/>
                  </a:lnTo>
                  <a:lnTo>
                    <a:pt x="87" y="87"/>
                  </a:lnTo>
                  <a:lnTo>
                    <a:pt x="85" y="85"/>
                  </a:lnTo>
                  <a:lnTo>
                    <a:pt x="84" y="84"/>
                  </a:lnTo>
                  <a:lnTo>
                    <a:pt x="82" y="88"/>
                  </a:lnTo>
                  <a:lnTo>
                    <a:pt x="87" y="90"/>
                  </a:lnTo>
                  <a:lnTo>
                    <a:pt x="89" y="93"/>
                  </a:lnTo>
                  <a:lnTo>
                    <a:pt x="87" y="93"/>
                  </a:lnTo>
                  <a:lnTo>
                    <a:pt x="82" y="95"/>
                  </a:lnTo>
                  <a:lnTo>
                    <a:pt x="79" y="101"/>
                  </a:lnTo>
                  <a:lnTo>
                    <a:pt x="76" y="103"/>
                  </a:lnTo>
                  <a:lnTo>
                    <a:pt x="71" y="101"/>
                  </a:lnTo>
                  <a:lnTo>
                    <a:pt x="65" y="96"/>
                  </a:lnTo>
                  <a:lnTo>
                    <a:pt x="63" y="93"/>
                  </a:lnTo>
                  <a:lnTo>
                    <a:pt x="65" y="88"/>
                  </a:lnTo>
                  <a:lnTo>
                    <a:pt x="65" y="88"/>
                  </a:lnTo>
                  <a:lnTo>
                    <a:pt x="60" y="88"/>
                  </a:lnTo>
                  <a:lnTo>
                    <a:pt x="49" y="87"/>
                  </a:lnTo>
                  <a:lnTo>
                    <a:pt x="44" y="90"/>
                  </a:lnTo>
                  <a:lnTo>
                    <a:pt x="41" y="90"/>
                  </a:lnTo>
                  <a:lnTo>
                    <a:pt x="25" y="93"/>
                  </a:lnTo>
                  <a:lnTo>
                    <a:pt x="23" y="92"/>
                  </a:lnTo>
                  <a:lnTo>
                    <a:pt x="20" y="98"/>
                  </a:lnTo>
                  <a:lnTo>
                    <a:pt x="12" y="96"/>
                  </a:lnTo>
                  <a:lnTo>
                    <a:pt x="7" y="96"/>
                  </a:lnTo>
                  <a:lnTo>
                    <a:pt x="0" y="96"/>
                  </a:lnTo>
                  <a:lnTo>
                    <a:pt x="0" y="92"/>
                  </a:lnTo>
                  <a:lnTo>
                    <a:pt x="7" y="92"/>
                  </a:lnTo>
                  <a:lnTo>
                    <a:pt x="23" y="77"/>
                  </a:lnTo>
                  <a:lnTo>
                    <a:pt x="41" y="77"/>
                  </a:lnTo>
                  <a:lnTo>
                    <a:pt x="57" y="74"/>
                  </a:lnTo>
                  <a:lnTo>
                    <a:pt x="58" y="77"/>
                  </a:lnTo>
                  <a:lnTo>
                    <a:pt x="66" y="77"/>
                  </a:lnTo>
                  <a:lnTo>
                    <a:pt x="69" y="74"/>
                  </a:lnTo>
                  <a:lnTo>
                    <a:pt x="68" y="69"/>
                  </a:lnTo>
                  <a:lnTo>
                    <a:pt x="73" y="63"/>
                  </a:lnTo>
                  <a:lnTo>
                    <a:pt x="73" y="55"/>
                  </a:lnTo>
                  <a:lnTo>
                    <a:pt x="77" y="52"/>
                  </a:lnTo>
                  <a:lnTo>
                    <a:pt x="79" y="53"/>
                  </a:lnTo>
                  <a:lnTo>
                    <a:pt x="79" y="55"/>
                  </a:lnTo>
                  <a:lnTo>
                    <a:pt x="76" y="58"/>
                  </a:lnTo>
                  <a:lnTo>
                    <a:pt x="79" y="61"/>
                  </a:lnTo>
                  <a:lnTo>
                    <a:pt x="84" y="61"/>
                  </a:lnTo>
                  <a:lnTo>
                    <a:pt x="95" y="55"/>
                  </a:lnTo>
                  <a:lnTo>
                    <a:pt x="101" y="47"/>
                  </a:lnTo>
                  <a:lnTo>
                    <a:pt x="105" y="45"/>
                  </a:lnTo>
                  <a:lnTo>
                    <a:pt x="108" y="34"/>
                  </a:lnTo>
                  <a:lnTo>
                    <a:pt x="108" y="26"/>
                  </a:lnTo>
                  <a:lnTo>
                    <a:pt x="108" y="23"/>
                  </a:lnTo>
                  <a:lnTo>
                    <a:pt x="101" y="20"/>
                  </a:lnTo>
                  <a:lnTo>
                    <a:pt x="105" y="16"/>
                  </a:lnTo>
                  <a:lnTo>
                    <a:pt x="101" y="11"/>
                  </a:lnTo>
                  <a:lnTo>
                    <a:pt x="105" y="8"/>
                  </a:lnTo>
                  <a:lnTo>
                    <a:pt x="103" y="5"/>
                  </a:lnTo>
                  <a:lnTo>
                    <a:pt x="106" y="3"/>
                  </a:lnTo>
                  <a:lnTo>
                    <a:pt x="113" y="8"/>
                  </a:lnTo>
                  <a:lnTo>
                    <a:pt x="113" y="7"/>
                  </a:lnTo>
                  <a:lnTo>
                    <a:pt x="118" y="7"/>
                  </a:lnTo>
                  <a:lnTo>
                    <a:pt x="118" y="2"/>
                  </a:lnTo>
                  <a:lnTo>
                    <a:pt x="113" y="3"/>
                  </a:lnTo>
                  <a:lnTo>
                    <a:pt x="110" y="2"/>
                  </a:lnTo>
                  <a:lnTo>
                    <a:pt x="110" y="0"/>
                  </a:lnTo>
                  <a:lnTo>
                    <a:pt x="114" y="0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7" name="Freeform 183">
              <a:extLst>
                <a:ext uri="{FF2B5EF4-FFF2-40B4-BE49-F238E27FC236}">
                  <a16:creationId xmlns:a16="http://schemas.microsoft.com/office/drawing/2014/main" id="{7B5884D7-6FAC-944D-AF72-2C0B12697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3144" y="-2124213"/>
              <a:ext cx="47585" cy="28551"/>
            </a:xfrm>
            <a:custGeom>
              <a:avLst/>
              <a:gdLst/>
              <a:ahLst/>
              <a:cxnLst>
                <a:cxn ang="0">
                  <a:pos x="30" y="12"/>
                </a:cxn>
                <a:cxn ang="0">
                  <a:pos x="22" y="11"/>
                </a:cxn>
                <a:cxn ang="0">
                  <a:pos x="19" y="11"/>
                </a:cxn>
                <a:cxn ang="0">
                  <a:pos x="18" y="12"/>
                </a:cxn>
                <a:cxn ang="0">
                  <a:pos x="16" y="19"/>
                </a:cxn>
                <a:cxn ang="0">
                  <a:pos x="13" y="21"/>
                </a:cxn>
                <a:cxn ang="0">
                  <a:pos x="8" y="17"/>
                </a:cxn>
                <a:cxn ang="0">
                  <a:pos x="5" y="12"/>
                </a:cxn>
                <a:cxn ang="0">
                  <a:pos x="0" y="12"/>
                </a:cxn>
                <a:cxn ang="0">
                  <a:pos x="6" y="4"/>
                </a:cxn>
                <a:cxn ang="0">
                  <a:pos x="14" y="4"/>
                </a:cxn>
                <a:cxn ang="0">
                  <a:pos x="22" y="0"/>
                </a:cxn>
                <a:cxn ang="0">
                  <a:pos x="30" y="1"/>
                </a:cxn>
                <a:cxn ang="0">
                  <a:pos x="35" y="6"/>
                </a:cxn>
                <a:cxn ang="0">
                  <a:pos x="30" y="12"/>
                </a:cxn>
                <a:cxn ang="0">
                  <a:pos x="30" y="12"/>
                </a:cxn>
              </a:cxnLst>
              <a:rect l="0" t="0" r="r" b="b"/>
              <a:pathLst>
                <a:path w="35" h="21">
                  <a:moveTo>
                    <a:pt x="30" y="12"/>
                  </a:moveTo>
                  <a:lnTo>
                    <a:pt x="22" y="11"/>
                  </a:lnTo>
                  <a:lnTo>
                    <a:pt x="19" y="11"/>
                  </a:lnTo>
                  <a:lnTo>
                    <a:pt x="18" y="12"/>
                  </a:lnTo>
                  <a:lnTo>
                    <a:pt x="16" y="19"/>
                  </a:lnTo>
                  <a:lnTo>
                    <a:pt x="13" y="21"/>
                  </a:lnTo>
                  <a:lnTo>
                    <a:pt x="8" y="17"/>
                  </a:lnTo>
                  <a:lnTo>
                    <a:pt x="5" y="12"/>
                  </a:lnTo>
                  <a:lnTo>
                    <a:pt x="0" y="12"/>
                  </a:lnTo>
                  <a:lnTo>
                    <a:pt x="6" y="4"/>
                  </a:lnTo>
                  <a:lnTo>
                    <a:pt x="14" y="4"/>
                  </a:lnTo>
                  <a:lnTo>
                    <a:pt x="22" y="0"/>
                  </a:lnTo>
                  <a:lnTo>
                    <a:pt x="30" y="1"/>
                  </a:lnTo>
                  <a:lnTo>
                    <a:pt x="35" y="6"/>
                  </a:lnTo>
                  <a:lnTo>
                    <a:pt x="30" y="12"/>
                  </a:lnTo>
                  <a:lnTo>
                    <a:pt x="30" y="1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8" name="Freeform 184">
              <a:extLst>
                <a:ext uri="{FF2B5EF4-FFF2-40B4-BE49-F238E27FC236}">
                  <a16:creationId xmlns:a16="http://schemas.microsoft.com/office/drawing/2014/main" id="{5103FAB3-843E-D31C-07B7-97027C2D4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0121" y="-2116056"/>
              <a:ext cx="50304" cy="46225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3" y="0"/>
                </a:cxn>
                <a:cxn ang="0">
                  <a:pos x="10" y="3"/>
                </a:cxn>
                <a:cxn ang="0">
                  <a:pos x="4" y="5"/>
                </a:cxn>
                <a:cxn ang="0">
                  <a:pos x="0" y="8"/>
                </a:cxn>
                <a:cxn ang="0">
                  <a:pos x="7" y="11"/>
                </a:cxn>
                <a:cxn ang="0">
                  <a:pos x="7" y="13"/>
                </a:cxn>
                <a:cxn ang="0">
                  <a:pos x="4" y="11"/>
                </a:cxn>
                <a:cxn ang="0">
                  <a:pos x="7" y="16"/>
                </a:cxn>
                <a:cxn ang="0">
                  <a:pos x="10" y="15"/>
                </a:cxn>
                <a:cxn ang="0">
                  <a:pos x="13" y="15"/>
                </a:cxn>
                <a:cxn ang="0">
                  <a:pos x="15" y="13"/>
                </a:cxn>
                <a:cxn ang="0">
                  <a:pos x="12" y="11"/>
                </a:cxn>
                <a:cxn ang="0">
                  <a:pos x="10" y="10"/>
                </a:cxn>
                <a:cxn ang="0">
                  <a:pos x="12" y="8"/>
                </a:cxn>
                <a:cxn ang="0">
                  <a:pos x="16" y="13"/>
                </a:cxn>
                <a:cxn ang="0">
                  <a:pos x="20" y="18"/>
                </a:cxn>
                <a:cxn ang="0">
                  <a:pos x="16" y="23"/>
                </a:cxn>
                <a:cxn ang="0">
                  <a:pos x="20" y="31"/>
                </a:cxn>
                <a:cxn ang="0">
                  <a:pos x="24" y="32"/>
                </a:cxn>
                <a:cxn ang="0">
                  <a:pos x="23" y="26"/>
                </a:cxn>
                <a:cxn ang="0">
                  <a:pos x="26" y="27"/>
                </a:cxn>
                <a:cxn ang="0">
                  <a:pos x="24" y="29"/>
                </a:cxn>
                <a:cxn ang="0">
                  <a:pos x="28" y="34"/>
                </a:cxn>
                <a:cxn ang="0">
                  <a:pos x="31" y="32"/>
                </a:cxn>
                <a:cxn ang="0">
                  <a:pos x="32" y="29"/>
                </a:cxn>
                <a:cxn ang="0">
                  <a:pos x="34" y="29"/>
                </a:cxn>
                <a:cxn ang="0">
                  <a:pos x="36" y="18"/>
                </a:cxn>
                <a:cxn ang="0">
                  <a:pos x="37" y="13"/>
                </a:cxn>
                <a:cxn ang="0">
                  <a:pos x="34" y="8"/>
                </a:cxn>
                <a:cxn ang="0">
                  <a:pos x="31" y="8"/>
                </a:cxn>
                <a:cxn ang="0">
                  <a:pos x="29" y="3"/>
                </a:cxn>
                <a:cxn ang="0">
                  <a:pos x="23" y="3"/>
                </a:cxn>
                <a:cxn ang="0">
                  <a:pos x="18" y="0"/>
                </a:cxn>
                <a:cxn ang="0">
                  <a:pos x="16" y="0"/>
                </a:cxn>
                <a:cxn ang="0">
                  <a:pos x="16" y="0"/>
                </a:cxn>
              </a:cxnLst>
              <a:rect l="0" t="0" r="r" b="b"/>
              <a:pathLst>
                <a:path w="37" h="34">
                  <a:moveTo>
                    <a:pt x="16" y="0"/>
                  </a:moveTo>
                  <a:lnTo>
                    <a:pt x="13" y="0"/>
                  </a:lnTo>
                  <a:lnTo>
                    <a:pt x="10" y="3"/>
                  </a:lnTo>
                  <a:lnTo>
                    <a:pt x="4" y="5"/>
                  </a:lnTo>
                  <a:lnTo>
                    <a:pt x="0" y="8"/>
                  </a:lnTo>
                  <a:lnTo>
                    <a:pt x="7" y="11"/>
                  </a:lnTo>
                  <a:lnTo>
                    <a:pt x="7" y="13"/>
                  </a:lnTo>
                  <a:lnTo>
                    <a:pt x="4" y="11"/>
                  </a:lnTo>
                  <a:lnTo>
                    <a:pt x="7" y="16"/>
                  </a:lnTo>
                  <a:lnTo>
                    <a:pt x="10" y="15"/>
                  </a:lnTo>
                  <a:lnTo>
                    <a:pt x="13" y="15"/>
                  </a:lnTo>
                  <a:lnTo>
                    <a:pt x="15" y="13"/>
                  </a:lnTo>
                  <a:lnTo>
                    <a:pt x="12" y="11"/>
                  </a:lnTo>
                  <a:lnTo>
                    <a:pt x="10" y="10"/>
                  </a:lnTo>
                  <a:lnTo>
                    <a:pt x="12" y="8"/>
                  </a:lnTo>
                  <a:lnTo>
                    <a:pt x="16" y="13"/>
                  </a:lnTo>
                  <a:lnTo>
                    <a:pt x="20" y="18"/>
                  </a:lnTo>
                  <a:lnTo>
                    <a:pt x="16" y="23"/>
                  </a:lnTo>
                  <a:lnTo>
                    <a:pt x="20" y="31"/>
                  </a:lnTo>
                  <a:lnTo>
                    <a:pt x="24" y="32"/>
                  </a:lnTo>
                  <a:lnTo>
                    <a:pt x="23" y="26"/>
                  </a:lnTo>
                  <a:lnTo>
                    <a:pt x="26" y="27"/>
                  </a:lnTo>
                  <a:lnTo>
                    <a:pt x="24" y="29"/>
                  </a:lnTo>
                  <a:lnTo>
                    <a:pt x="28" y="34"/>
                  </a:lnTo>
                  <a:lnTo>
                    <a:pt x="31" y="32"/>
                  </a:lnTo>
                  <a:lnTo>
                    <a:pt x="32" y="29"/>
                  </a:lnTo>
                  <a:lnTo>
                    <a:pt x="34" y="29"/>
                  </a:lnTo>
                  <a:lnTo>
                    <a:pt x="36" y="18"/>
                  </a:lnTo>
                  <a:lnTo>
                    <a:pt x="37" y="13"/>
                  </a:lnTo>
                  <a:lnTo>
                    <a:pt x="34" y="8"/>
                  </a:lnTo>
                  <a:lnTo>
                    <a:pt x="31" y="8"/>
                  </a:lnTo>
                  <a:lnTo>
                    <a:pt x="29" y="3"/>
                  </a:lnTo>
                  <a:lnTo>
                    <a:pt x="23" y="3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9" name="Freeform 185">
              <a:extLst>
                <a:ext uri="{FF2B5EF4-FFF2-40B4-BE49-F238E27FC236}">
                  <a16:creationId xmlns:a16="http://schemas.microsoft.com/office/drawing/2014/main" id="{1D9B159F-A361-E8FB-9DAB-A2D6F8ED57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6436" y="-2094303"/>
              <a:ext cx="1360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5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1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0" name="Freeform 186">
              <a:extLst>
                <a:ext uri="{FF2B5EF4-FFF2-40B4-BE49-F238E27FC236}">
                  <a16:creationId xmlns:a16="http://schemas.microsoft.com/office/drawing/2014/main" id="{9C0A08F6-66FC-B0FA-12C5-6CAF5638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63627" y="-2065753"/>
              <a:ext cx="2719" cy="6798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5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2" h="5">
                  <a:moveTo>
                    <a:pt x="2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5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1" name="Freeform 187">
              <a:extLst>
                <a:ext uri="{FF2B5EF4-FFF2-40B4-BE49-F238E27FC236}">
                  <a16:creationId xmlns:a16="http://schemas.microsoft.com/office/drawing/2014/main" id="{E80FECBE-081D-21E5-4E00-0786F40795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5469" y="-2058955"/>
              <a:ext cx="407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1"/>
                </a:cxn>
                <a:cxn ang="0">
                  <a:pos x="3" y="1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3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2" name="Freeform 188">
              <a:extLst>
                <a:ext uri="{FF2B5EF4-FFF2-40B4-BE49-F238E27FC236}">
                  <a16:creationId xmlns:a16="http://schemas.microsoft.com/office/drawing/2014/main" id="{56AA5A70-8629-17E9-C656-0CDD328D3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5166" y="-2095663"/>
              <a:ext cx="407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3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3" name="Freeform 189">
              <a:extLst>
                <a:ext uri="{FF2B5EF4-FFF2-40B4-BE49-F238E27FC236}">
                  <a16:creationId xmlns:a16="http://schemas.microsoft.com/office/drawing/2014/main" id="{2702EEE8-F656-DAF7-6110-81D71D512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1964" y="-2102460"/>
              <a:ext cx="2719" cy="4079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2" h="3">
                  <a:moveTo>
                    <a:pt x="2" y="1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4" name="Freeform 190">
              <a:extLst>
                <a:ext uri="{FF2B5EF4-FFF2-40B4-BE49-F238E27FC236}">
                  <a16:creationId xmlns:a16="http://schemas.microsoft.com/office/drawing/2014/main" id="{BA33CE2B-169C-5C1E-7DA0-EB8A10FDE2A0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8762" y="-2116056"/>
              <a:ext cx="1360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5" name="Freeform 191">
              <a:extLst>
                <a:ext uri="{FF2B5EF4-FFF2-40B4-BE49-F238E27FC236}">
                  <a16:creationId xmlns:a16="http://schemas.microsoft.com/office/drawing/2014/main" id="{EE44B567-120D-CB6A-E75E-96F0EC6166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7885" y="-2122854"/>
              <a:ext cx="1360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6" name="Freeform 192">
              <a:extLst>
                <a:ext uri="{FF2B5EF4-FFF2-40B4-BE49-F238E27FC236}">
                  <a16:creationId xmlns:a16="http://schemas.microsoft.com/office/drawing/2014/main" id="{AEB51E71-249E-6A6D-DF02-12E83C6D9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7885" y="-2129652"/>
              <a:ext cx="1360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1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1" y="0"/>
                  </a:lnTo>
                  <a:lnTo>
                    <a:pt x="1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7" name="Freeform 193">
              <a:extLst>
                <a:ext uri="{FF2B5EF4-FFF2-40B4-BE49-F238E27FC236}">
                  <a16:creationId xmlns:a16="http://schemas.microsoft.com/office/drawing/2014/main" id="{CBFCE127-6750-E0C9-9B60-AEFD5E784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18762" y="-2178596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1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8" name="Freeform 194">
              <a:extLst>
                <a:ext uri="{FF2B5EF4-FFF2-40B4-BE49-F238E27FC236}">
                  <a16:creationId xmlns:a16="http://schemas.microsoft.com/office/drawing/2014/main" id="{1DCB324E-9D16-2A32-CCCF-AEBDF59F401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3503" y="-2109259"/>
              <a:ext cx="12236" cy="4079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3"/>
                </a:cxn>
                <a:cxn ang="0">
                  <a:pos x="3" y="3"/>
                </a:cxn>
                <a:cxn ang="0">
                  <a:pos x="6" y="3"/>
                </a:cxn>
                <a:cxn ang="0">
                  <a:pos x="9" y="1"/>
                </a:cxn>
                <a:cxn ang="0">
                  <a:pos x="8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9" h="3">
                  <a:moveTo>
                    <a:pt x="0" y="1"/>
                  </a:moveTo>
                  <a:lnTo>
                    <a:pt x="0" y="3"/>
                  </a:lnTo>
                  <a:lnTo>
                    <a:pt x="3" y="3"/>
                  </a:lnTo>
                  <a:lnTo>
                    <a:pt x="6" y="3"/>
                  </a:lnTo>
                  <a:lnTo>
                    <a:pt x="9" y="1"/>
                  </a:lnTo>
                  <a:lnTo>
                    <a:pt x="8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9" name="Freeform 195">
              <a:extLst>
                <a:ext uri="{FF2B5EF4-FFF2-40B4-BE49-F238E27FC236}">
                  <a16:creationId xmlns:a16="http://schemas.microsoft.com/office/drawing/2014/main" id="{DF57CAEE-A1D6-2DE4-12EF-0026DF400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81446" y="-1978741"/>
              <a:ext cx="28551" cy="50304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1" y="2"/>
                </a:cxn>
                <a:cxn ang="0">
                  <a:pos x="21" y="7"/>
                </a:cxn>
                <a:cxn ang="0">
                  <a:pos x="21" y="21"/>
                </a:cxn>
                <a:cxn ang="0">
                  <a:pos x="16" y="31"/>
                </a:cxn>
                <a:cxn ang="0">
                  <a:pos x="17" y="37"/>
                </a:cxn>
                <a:cxn ang="0">
                  <a:pos x="11" y="32"/>
                </a:cxn>
                <a:cxn ang="0">
                  <a:pos x="3" y="27"/>
                </a:cxn>
                <a:cxn ang="0">
                  <a:pos x="0" y="19"/>
                </a:cxn>
                <a:cxn ang="0">
                  <a:pos x="0" y="15"/>
                </a:cxn>
                <a:cxn ang="0">
                  <a:pos x="6" y="3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21" h="37">
                  <a:moveTo>
                    <a:pt x="13" y="0"/>
                  </a:moveTo>
                  <a:lnTo>
                    <a:pt x="21" y="2"/>
                  </a:lnTo>
                  <a:lnTo>
                    <a:pt x="21" y="7"/>
                  </a:lnTo>
                  <a:lnTo>
                    <a:pt x="21" y="21"/>
                  </a:lnTo>
                  <a:lnTo>
                    <a:pt x="16" y="31"/>
                  </a:lnTo>
                  <a:lnTo>
                    <a:pt x="17" y="37"/>
                  </a:lnTo>
                  <a:lnTo>
                    <a:pt x="11" y="32"/>
                  </a:lnTo>
                  <a:lnTo>
                    <a:pt x="3" y="27"/>
                  </a:lnTo>
                  <a:lnTo>
                    <a:pt x="0" y="19"/>
                  </a:lnTo>
                  <a:lnTo>
                    <a:pt x="0" y="15"/>
                  </a:lnTo>
                  <a:lnTo>
                    <a:pt x="6" y="3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0" name="Freeform 196">
              <a:extLst>
                <a:ext uri="{FF2B5EF4-FFF2-40B4-BE49-F238E27FC236}">
                  <a16:creationId xmlns:a16="http://schemas.microsoft.com/office/drawing/2014/main" id="{592531B9-1793-A313-E7B9-D6DB8AB8230A}"/>
                </a:ext>
              </a:extLst>
            </p:cNvPr>
            <p:cNvSpPr>
              <a:spLocks/>
            </p:cNvSpPr>
            <p:nvPr/>
          </p:nvSpPr>
          <p:spPr bwMode="auto">
            <a:xfrm>
              <a:off x="6750784" y="-1965146"/>
              <a:ext cx="407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lnTo>
                    <a:pt x="3" y="0"/>
                  </a:ln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1" name="Freeform 197">
              <a:extLst>
                <a:ext uri="{FF2B5EF4-FFF2-40B4-BE49-F238E27FC236}">
                  <a16:creationId xmlns:a16="http://schemas.microsoft.com/office/drawing/2014/main" id="{264B73C5-66BF-012A-0B22-42FE435B36E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0300" y="-1967865"/>
              <a:ext cx="1360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0"/>
                </a:cxn>
                <a:cxn ang="0">
                  <a:pos x="1" y="2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1" y="0"/>
                  </a:lnTo>
                  <a:lnTo>
                    <a:pt x="1" y="2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2" name="Freeform 198">
              <a:extLst>
                <a:ext uri="{FF2B5EF4-FFF2-40B4-BE49-F238E27FC236}">
                  <a16:creationId xmlns:a16="http://schemas.microsoft.com/office/drawing/2014/main" id="{CF338E8D-BE7E-7B86-F82E-4F63B34A5C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22840" y="-2004572"/>
              <a:ext cx="6798" cy="12236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0" y="3"/>
                </a:cxn>
                <a:cxn ang="0">
                  <a:pos x="5" y="0"/>
                </a:cxn>
                <a:cxn ang="0">
                  <a:pos x="5" y="3"/>
                </a:cxn>
                <a:cxn ang="0">
                  <a:pos x="2" y="6"/>
                </a:cxn>
                <a:cxn ang="0">
                  <a:pos x="2" y="9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5" h="9">
                  <a:moveTo>
                    <a:pt x="0" y="5"/>
                  </a:moveTo>
                  <a:lnTo>
                    <a:pt x="0" y="3"/>
                  </a:lnTo>
                  <a:lnTo>
                    <a:pt x="5" y="0"/>
                  </a:lnTo>
                  <a:lnTo>
                    <a:pt x="5" y="3"/>
                  </a:lnTo>
                  <a:lnTo>
                    <a:pt x="2" y="6"/>
                  </a:lnTo>
                  <a:lnTo>
                    <a:pt x="2" y="9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3" name="Freeform 199">
              <a:extLst>
                <a:ext uri="{FF2B5EF4-FFF2-40B4-BE49-F238E27FC236}">
                  <a16:creationId xmlns:a16="http://schemas.microsoft.com/office/drawing/2014/main" id="{531B27B3-FA56-F4E3-7FA8-9A6E00D620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837796" y="-2019528"/>
              <a:ext cx="1360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4" name="Freeform 200">
              <a:extLst>
                <a:ext uri="{FF2B5EF4-FFF2-40B4-BE49-F238E27FC236}">
                  <a16:creationId xmlns:a16="http://schemas.microsoft.com/office/drawing/2014/main" id="{4672171C-48D0-EE40-A0D5-3F60F325F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1874" y="-2029044"/>
              <a:ext cx="679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0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5" y="0"/>
                  </a:lnTo>
                  <a:lnTo>
                    <a:pt x="2" y="3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5" name="Freeform 201">
              <a:extLst>
                <a:ext uri="{FF2B5EF4-FFF2-40B4-BE49-F238E27FC236}">
                  <a16:creationId xmlns:a16="http://schemas.microsoft.com/office/drawing/2014/main" id="{1E815254-035C-75C5-5343-CF1815C01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2053" y="-1971943"/>
              <a:ext cx="1360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1" y="2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6" name="Freeform 202">
              <a:extLst>
                <a:ext uri="{FF2B5EF4-FFF2-40B4-BE49-F238E27FC236}">
                  <a16:creationId xmlns:a16="http://schemas.microsoft.com/office/drawing/2014/main" id="{97505092-CDC7-C8BF-621E-479FD9CF2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7498540" y="-2488575"/>
              <a:ext cx="14956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11" y="1"/>
                </a:cxn>
                <a:cxn ang="0">
                  <a:pos x="8" y="3"/>
                </a:cxn>
                <a:cxn ang="0">
                  <a:pos x="5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" h="3">
                  <a:moveTo>
                    <a:pt x="0" y="0"/>
                  </a:moveTo>
                  <a:lnTo>
                    <a:pt x="5" y="0"/>
                  </a:lnTo>
                  <a:lnTo>
                    <a:pt x="11" y="1"/>
                  </a:lnTo>
                  <a:lnTo>
                    <a:pt x="8" y="3"/>
                  </a:lnTo>
                  <a:lnTo>
                    <a:pt x="5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7" name="Freeform 203">
              <a:extLst>
                <a:ext uri="{FF2B5EF4-FFF2-40B4-BE49-F238E27FC236}">
                  <a16:creationId xmlns:a16="http://schemas.microsoft.com/office/drawing/2014/main" id="{50FBB24D-98B0-26FF-4B43-034B90B6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1867" y="-2470901"/>
              <a:ext cx="5438" cy="815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4" y="3"/>
                </a:cxn>
                <a:cxn ang="0">
                  <a:pos x="1" y="6"/>
                </a:cxn>
                <a:cxn ang="0">
                  <a:pos x="0" y="5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4" h="6">
                  <a:moveTo>
                    <a:pt x="3" y="0"/>
                  </a:moveTo>
                  <a:lnTo>
                    <a:pt x="4" y="3"/>
                  </a:lnTo>
                  <a:lnTo>
                    <a:pt x="1" y="6"/>
                  </a:lnTo>
                  <a:lnTo>
                    <a:pt x="0" y="5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8" name="Freeform 204">
              <a:extLst>
                <a:ext uri="{FF2B5EF4-FFF2-40B4-BE49-F238E27FC236}">
                  <a16:creationId xmlns:a16="http://schemas.microsoft.com/office/drawing/2014/main" id="{6753C3B7-156B-FBB8-9FC6-4D36FB0F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1777" y="-2460024"/>
              <a:ext cx="17675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5"/>
                </a:cxn>
                <a:cxn ang="0">
                  <a:pos x="10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" h="5">
                  <a:moveTo>
                    <a:pt x="0" y="0"/>
                  </a:moveTo>
                  <a:lnTo>
                    <a:pt x="13" y="5"/>
                  </a:lnTo>
                  <a:lnTo>
                    <a:pt x="1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9" name="Freeform 206">
              <a:extLst>
                <a:ext uri="{FF2B5EF4-FFF2-40B4-BE49-F238E27FC236}">
                  <a16:creationId xmlns:a16="http://schemas.microsoft.com/office/drawing/2014/main" id="{957F2CFD-28D6-987C-943A-DC0763FEB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45372" y="-2469542"/>
              <a:ext cx="407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1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4">
                  <a:moveTo>
                    <a:pt x="0" y="0"/>
                  </a:moveTo>
                  <a:lnTo>
                    <a:pt x="3" y="2"/>
                  </a:lnTo>
                  <a:lnTo>
                    <a:pt x="1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0" name="Freeform 207">
              <a:extLst>
                <a:ext uri="{FF2B5EF4-FFF2-40B4-BE49-F238E27FC236}">
                  <a16:creationId xmlns:a16="http://schemas.microsoft.com/office/drawing/2014/main" id="{4489F2E4-9B15-5D74-62F2-FDC37BF22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2262" y="-3554468"/>
              <a:ext cx="47585" cy="33989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0" y="1"/>
                </a:cxn>
                <a:cxn ang="0">
                  <a:pos x="10" y="0"/>
                </a:cxn>
                <a:cxn ang="0">
                  <a:pos x="35" y="11"/>
                </a:cxn>
                <a:cxn ang="0">
                  <a:pos x="29" y="22"/>
                </a:cxn>
                <a:cxn ang="0">
                  <a:pos x="16" y="25"/>
                </a:cxn>
                <a:cxn ang="0">
                  <a:pos x="10" y="21"/>
                </a:cxn>
                <a:cxn ang="0">
                  <a:pos x="21" y="21"/>
                </a:cxn>
                <a:cxn ang="0">
                  <a:pos x="8" y="14"/>
                </a:cxn>
                <a:cxn ang="0">
                  <a:pos x="10" y="14"/>
                </a:cxn>
                <a:cxn ang="0">
                  <a:pos x="8" y="9"/>
                </a:cxn>
                <a:cxn ang="0">
                  <a:pos x="3" y="8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35" h="25">
                  <a:moveTo>
                    <a:pt x="5" y="5"/>
                  </a:moveTo>
                  <a:lnTo>
                    <a:pt x="0" y="1"/>
                  </a:lnTo>
                  <a:lnTo>
                    <a:pt x="10" y="0"/>
                  </a:lnTo>
                  <a:lnTo>
                    <a:pt x="35" y="11"/>
                  </a:lnTo>
                  <a:lnTo>
                    <a:pt x="29" y="22"/>
                  </a:lnTo>
                  <a:lnTo>
                    <a:pt x="16" y="25"/>
                  </a:lnTo>
                  <a:lnTo>
                    <a:pt x="10" y="21"/>
                  </a:lnTo>
                  <a:lnTo>
                    <a:pt x="21" y="21"/>
                  </a:lnTo>
                  <a:lnTo>
                    <a:pt x="8" y="14"/>
                  </a:lnTo>
                  <a:lnTo>
                    <a:pt x="10" y="14"/>
                  </a:lnTo>
                  <a:lnTo>
                    <a:pt x="8" y="9"/>
                  </a:lnTo>
                  <a:lnTo>
                    <a:pt x="3" y="8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1" name="Freeform 208">
              <a:extLst>
                <a:ext uri="{FF2B5EF4-FFF2-40B4-BE49-F238E27FC236}">
                  <a16:creationId xmlns:a16="http://schemas.microsoft.com/office/drawing/2014/main" id="{3E139BB4-65A3-C8A1-9432-9F33119A89E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0992" y="-3652356"/>
              <a:ext cx="16315" cy="1495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12" y="4"/>
                </a:cxn>
                <a:cxn ang="0">
                  <a:pos x="10" y="11"/>
                </a:cxn>
                <a:cxn ang="0">
                  <a:pos x="10" y="11"/>
                </a:cxn>
                <a:cxn ang="0">
                  <a:pos x="4" y="8"/>
                </a:cxn>
                <a:cxn ang="0">
                  <a:pos x="0" y="6"/>
                </a:cxn>
                <a:cxn ang="0">
                  <a:pos x="0" y="4"/>
                </a:cxn>
                <a:cxn ang="0">
                  <a:pos x="0" y="3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2" h="11">
                  <a:moveTo>
                    <a:pt x="2" y="0"/>
                  </a:moveTo>
                  <a:lnTo>
                    <a:pt x="12" y="4"/>
                  </a:lnTo>
                  <a:lnTo>
                    <a:pt x="10" y="11"/>
                  </a:lnTo>
                  <a:lnTo>
                    <a:pt x="10" y="11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4"/>
                  </a:lnTo>
                  <a:lnTo>
                    <a:pt x="0" y="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2" name="Freeform 209">
              <a:extLst>
                <a:ext uri="{FF2B5EF4-FFF2-40B4-BE49-F238E27FC236}">
                  <a16:creationId xmlns:a16="http://schemas.microsoft.com/office/drawing/2014/main" id="{EA569632-1917-2403-18F2-7236844E4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54981" y="-3655075"/>
              <a:ext cx="95169" cy="107405"/>
            </a:xfrm>
            <a:custGeom>
              <a:avLst/>
              <a:gdLst/>
              <a:ahLst/>
              <a:cxnLst>
                <a:cxn ang="0">
                  <a:pos x="27" y="10"/>
                </a:cxn>
                <a:cxn ang="0">
                  <a:pos x="28" y="6"/>
                </a:cxn>
                <a:cxn ang="0">
                  <a:pos x="27" y="3"/>
                </a:cxn>
                <a:cxn ang="0">
                  <a:pos x="32" y="0"/>
                </a:cxn>
                <a:cxn ang="0">
                  <a:pos x="52" y="24"/>
                </a:cxn>
                <a:cxn ang="0">
                  <a:pos x="68" y="37"/>
                </a:cxn>
                <a:cxn ang="0">
                  <a:pos x="62" y="43"/>
                </a:cxn>
                <a:cxn ang="0">
                  <a:pos x="64" y="54"/>
                </a:cxn>
                <a:cxn ang="0">
                  <a:pos x="67" y="53"/>
                </a:cxn>
                <a:cxn ang="0">
                  <a:pos x="68" y="58"/>
                </a:cxn>
                <a:cxn ang="0">
                  <a:pos x="70" y="63"/>
                </a:cxn>
                <a:cxn ang="0">
                  <a:pos x="33" y="79"/>
                </a:cxn>
                <a:cxn ang="0">
                  <a:pos x="9" y="67"/>
                </a:cxn>
                <a:cxn ang="0">
                  <a:pos x="11" y="63"/>
                </a:cxn>
                <a:cxn ang="0">
                  <a:pos x="0" y="64"/>
                </a:cxn>
                <a:cxn ang="0">
                  <a:pos x="4" y="54"/>
                </a:cxn>
                <a:cxn ang="0">
                  <a:pos x="1" y="53"/>
                </a:cxn>
                <a:cxn ang="0">
                  <a:pos x="11" y="48"/>
                </a:cxn>
                <a:cxn ang="0">
                  <a:pos x="11" y="42"/>
                </a:cxn>
                <a:cxn ang="0">
                  <a:pos x="4" y="35"/>
                </a:cxn>
                <a:cxn ang="0">
                  <a:pos x="9" y="22"/>
                </a:cxn>
                <a:cxn ang="0">
                  <a:pos x="27" y="18"/>
                </a:cxn>
                <a:cxn ang="0">
                  <a:pos x="27" y="10"/>
                </a:cxn>
                <a:cxn ang="0">
                  <a:pos x="27" y="10"/>
                </a:cxn>
              </a:cxnLst>
              <a:rect l="0" t="0" r="r" b="b"/>
              <a:pathLst>
                <a:path w="70" h="79">
                  <a:moveTo>
                    <a:pt x="27" y="10"/>
                  </a:moveTo>
                  <a:lnTo>
                    <a:pt x="28" y="6"/>
                  </a:lnTo>
                  <a:lnTo>
                    <a:pt x="27" y="3"/>
                  </a:lnTo>
                  <a:lnTo>
                    <a:pt x="32" y="0"/>
                  </a:lnTo>
                  <a:lnTo>
                    <a:pt x="52" y="24"/>
                  </a:lnTo>
                  <a:lnTo>
                    <a:pt x="68" y="37"/>
                  </a:lnTo>
                  <a:lnTo>
                    <a:pt x="62" y="43"/>
                  </a:lnTo>
                  <a:lnTo>
                    <a:pt x="64" y="54"/>
                  </a:lnTo>
                  <a:lnTo>
                    <a:pt x="67" y="53"/>
                  </a:lnTo>
                  <a:lnTo>
                    <a:pt x="68" y="58"/>
                  </a:lnTo>
                  <a:lnTo>
                    <a:pt x="70" y="63"/>
                  </a:lnTo>
                  <a:lnTo>
                    <a:pt x="33" y="79"/>
                  </a:lnTo>
                  <a:lnTo>
                    <a:pt x="9" y="67"/>
                  </a:lnTo>
                  <a:lnTo>
                    <a:pt x="11" y="63"/>
                  </a:lnTo>
                  <a:lnTo>
                    <a:pt x="0" y="64"/>
                  </a:lnTo>
                  <a:lnTo>
                    <a:pt x="4" y="54"/>
                  </a:lnTo>
                  <a:lnTo>
                    <a:pt x="1" y="53"/>
                  </a:lnTo>
                  <a:lnTo>
                    <a:pt x="11" y="48"/>
                  </a:lnTo>
                  <a:lnTo>
                    <a:pt x="11" y="42"/>
                  </a:lnTo>
                  <a:lnTo>
                    <a:pt x="4" y="35"/>
                  </a:lnTo>
                  <a:lnTo>
                    <a:pt x="9" y="22"/>
                  </a:lnTo>
                  <a:lnTo>
                    <a:pt x="27" y="18"/>
                  </a:lnTo>
                  <a:lnTo>
                    <a:pt x="27" y="10"/>
                  </a:lnTo>
                  <a:lnTo>
                    <a:pt x="27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3" name="Freeform 210">
              <a:extLst>
                <a:ext uri="{FF2B5EF4-FFF2-40B4-BE49-F238E27FC236}">
                  <a16:creationId xmlns:a16="http://schemas.microsoft.com/office/drawing/2014/main" id="{0CFA02B9-71E5-49DC-E262-D6C63CE485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93049" y="-3561265"/>
              <a:ext cx="126439" cy="107405"/>
            </a:xfrm>
            <a:custGeom>
              <a:avLst/>
              <a:gdLst/>
              <a:ahLst/>
              <a:cxnLst>
                <a:cxn ang="0">
                  <a:pos x="16" y="8"/>
                </a:cxn>
                <a:cxn ang="0">
                  <a:pos x="45" y="0"/>
                </a:cxn>
                <a:cxn ang="0">
                  <a:pos x="55" y="8"/>
                </a:cxn>
                <a:cxn ang="0">
                  <a:pos x="58" y="14"/>
                </a:cxn>
                <a:cxn ang="0">
                  <a:pos x="61" y="14"/>
                </a:cxn>
                <a:cxn ang="0">
                  <a:pos x="60" y="10"/>
                </a:cxn>
                <a:cxn ang="0">
                  <a:pos x="58" y="8"/>
                </a:cxn>
                <a:cxn ang="0">
                  <a:pos x="60" y="6"/>
                </a:cxn>
                <a:cxn ang="0">
                  <a:pos x="73" y="10"/>
                </a:cxn>
                <a:cxn ang="0">
                  <a:pos x="82" y="21"/>
                </a:cxn>
                <a:cxn ang="0">
                  <a:pos x="82" y="29"/>
                </a:cxn>
                <a:cxn ang="0">
                  <a:pos x="87" y="29"/>
                </a:cxn>
                <a:cxn ang="0">
                  <a:pos x="84" y="37"/>
                </a:cxn>
                <a:cxn ang="0">
                  <a:pos x="87" y="51"/>
                </a:cxn>
                <a:cxn ang="0">
                  <a:pos x="77" y="48"/>
                </a:cxn>
                <a:cxn ang="0">
                  <a:pos x="92" y="64"/>
                </a:cxn>
                <a:cxn ang="0">
                  <a:pos x="93" y="72"/>
                </a:cxn>
                <a:cxn ang="0">
                  <a:pos x="84" y="79"/>
                </a:cxn>
                <a:cxn ang="0">
                  <a:pos x="71" y="77"/>
                </a:cxn>
                <a:cxn ang="0">
                  <a:pos x="45" y="66"/>
                </a:cxn>
                <a:cxn ang="0">
                  <a:pos x="40" y="56"/>
                </a:cxn>
                <a:cxn ang="0">
                  <a:pos x="36" y="66"/>
                </a:cxn>
                <a:cxn ang="0">
                  <a:pos x="21" y="53"/>
                </a:cxn>
                <a:cxn ang="0">
                  <a:pos x="16" y="40"/>
                </a:cxn>
                <a:cxn ang="0">
                  <a:pos x="7" y="35"/>
                </a:cxn>
                <a:cxn ang="0">
                  <a:pos x="5" y="42"/>
                </a:cxn>
                <a:cxn ang="0">
                  <a:pos x="0" y="35"/>
                </a:cxn>
                <a:cxn ang="0">
                  <a:pos x="16" y="21"/>
                </a:cxn>
                <a:cxn ang="0">
                  <a:pos x="12" y="16"/>
                </a:cxn>
                <a:cxn ang="0">
                  <a:pos x="16" y="8"/>
                </a:cxn>
                <a:cxn ang="0">
                  <a:pos x="16" y="8"/>
                </a:cxn>
              </a:cxnLst>
              <a:rect l="0" t="0" r="r" b="b"/>
              <a:pathLst>
                <a:path w="93" h="79">
                  <a:moveTo>
                    <a:pt x="16" y="8"/>
                  </a:moveTo>
                  <a:lnTo>
                    <a:pt x="45" y="0"/>
                  </a:lnTo>
                  <a:lnTo>
                    <a:pt x="55" y="8"/>
                  </a:lnTo>
                  <a:lnTo>
                    <a:pt x="58" y="14"/>
                  </a:lnTo>
                  <a:lnTo>
                    <a:pt x="61" y="14"/>
                  </a:lnTo>
                  <a:lnTo>
                    <a:pt x="60" y="10"/>
                  </a:lnTo>
                  <a:lnTo>
                    <a:pt x="58" y="8"/>
                  </a:lnTo>
                  <a:lnTo>
                    <a:pt x="60" y="6"/>
                  </a:lnTo>
                  <a:lnTo>
                    <a:pt x="73" y="10"/>
                  </a:lnTo>
                  <a:lnTo>
                    <a:pt x="82" y="21"/>
                  </a:lnTo>
                  <a:lnTo>
                    <a:pt x="82" y="29"/>
                  </a:lnTo>
                  <a:lnTo>
                    <a:pt x="87" y="29"/>
                  </a:lnTo>
                  <a:lnTo>
                    <a:pt x="84" y="37"/>
                  </a:lnTo>
                  <a:lnTo>
                    <a:pt x="87" y="51"/>
                  </a:lnTo>
                  <a:lnTo>
                    <a:pt x="77" y="48"/>
                  </a:lnTo>
                  <a:lnTo>
                    <a:pt x="92" y="64"/>
                  </a:lnTo>
                  <a:lnTo>
                    <a:pt x="93" y="72"/>
                  </a:lnTo>
                  <a:lnTo>
                    <a:pt x="84" y="79"/>
                  </a:lnTo>
                  <a:lnTo>
                    <a:pt x="71" y="77"/>
                  </a:lnTo>
                  <a:lnTo>
                    <a:pt x="45" y="66"/>
                  </a:lnTo>
                  <a:lnTo>
                    <a:pt x="40" y="56"/>
                  </a:lnTo>
                  <a:lnTo>
                    <a:pt x="36" y="66"/>
                  </a:lnTo>
                  <a:lnTo>
                    <a:pt x="21" y="53"/>
                  </a:lnTo>
                  <a:lnTo>
                    <a:pt x="16" y="40"/>
                  </a:lnTo>
                  <a:lnTo>
                    <a:pt x="7" y="35"/>
                  </a:lnTo>
                  <a:lnTo>
                    <a:pt x="5" y="42"/>
                  </a:lnTo>
                  <a:lnTo>
                    <a:pt x="0" y="35"/>
                  </a:lnTo>
                  <a:lnTo>
                    <a:pt x="16" y="21"/>
                  </a:lnTo>
                  <a:lnTo>
                    <a:pt x="12" y="16"/>
                  </a:lnTo>
                  <a:lnTo>
                    <a:pt x="16" y="8"/>
                  </a:lnTo>
                  <a:lnTo>
                    <a:pt x="16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4" name="Freeform 211">
              <a:extLst>
                <a:ext uri="{FF2B5EF4-FFF2-40B4-BE49-F238E27FC236}">
                  <a16:creationId xmlns:a16="http://schemas.microsoft.com/office/drawing/2014/main" id="{56EAE9BE-1BD3-8F6D-8EF0-635389092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0363" y="-3504164"/>
              <a:ext cx="93810" cy="106045"/>
            </a:xfrm>
            <a:custGeom>
              <a:avLst/>
              <a:gdLst/>
              <a:ahLst/>
              <a:cxnLst>
                <a:cxn ang="0">
                  <a:pos x="2" y="53"/>
                </a:cxn>
                <a:cxn ang="0">
                  <a:pos x="4" y="35"/>
                </a:cxn>
                <a:cxn ang="0">
                  <a:pos x="7" y="33"/>
                </a:cxn>
                <a:cxn ang="0">
                  <a:pos x="4" y="24"/>
                </a:cxn>
                <a:cxn ang="0">
                  <a:pos x="7" y="22"/>
                </a:cxn>
                <a:cxn ang="0">
                  <a:pos x="5" y="19"/>
                </a:cxn>
                <a:cxn ang="0">
                  <a:pos x="8" y="17"/>
                </a:cxn>
                <a:cxn ang="0">
                  <a:pos x="7" y="12"/>
                </a:cxn>
                <a:cxn ang="0">
                  <a:pos x="10" y="9"/>
                </a:cxn>
                <a:cxn ang="0">
                  <a:pos x="8" y="4"/>
                </a:cxn>
                <a:cxn ang="0">
                  <a:pos x="16" y="11"/>
                </a:cxn>
                <a:cxn ang="0">
                  <a:pos x="15" y="3"/>
                </a:cxn>
                <a:cxn ang="0">
                  <a:pos x="16" y="0"/>
                </a:cxn>
                <a:cxn ang="0">
                  <a:pos x="26" y="4"/>
                </a:cxn>
                <a:cxn ang="0">
                  <a:pos x="26" y="12"/>
                </a:cxn>
                <a:cxn ang="0">
                  <a:pos x="29" y="22"/>
                </a:cxn>
                <a:cxn ang="0">
                  <a:pos x="31" y="11"/>
                </a:cxn>
                <a:cxn ang="0">
                  <a:pos x="37" y="17"/>
                </a:cxn>
                <a:cxn ang="0">
                  <a:pos x="40" y="14"/>
                </a:cxn>
                <a:cxn ang="0">
                  <a:pos x="45" y="24"/>
                </a:cxn>
                <a:cxn ang="0">
                  <a:pos x="47" y="20"/>
                </a:cxn>
                <a:cxn ang="0">
                  <a:pos x="53" y="30"/>
                </a:cxn>
                <a:cxn ang="0">
                  <a:pos x="66" y="40"/>
                </a:cxn>
                <a:cxn ang="0">
                  <a:pos x="69" y="51"/>
                </a:cxn>
                <a:cxn ang="0">
                  <a:pos x="65" y="59"/>
                </a:cxn>
                <a:cxn ang="0">
                  <a:pos x="40" y="67"/>
                </a:cxn>
                <a:cxn ang="0">
                  <a:pos x="20" y="65"/>
                </a:cxn>
                <a:cxn ang="0">
                  <a:pos x="10" y="78"/>
                </a:cxn>
                <a:cxn ang="0">
                  <a:pos x="0" y="73"/>
                </a:cxn>
                <a:cxn ang="0">
                  <a:pos x="4" y="56"/>
                </a:cxn>
                <a:cxn ang="0">
                  <a:pos x="2" y="53"/>
                </a:cxn>
                <a:cxn ang="0">
                  <a:pos x="2" y="53"/>
                </a:cxn>
              </a:cxnLst>
              <a:rect l="0" t="0" r="r" b="b"/>
              <a:pathLst>
                <a:path w="69" h="78">
                  <a:moveTo>
                    <a:pt x="2" y="53"/>
                  </a:moveTo>
                  <a:lnTo>
                    <a:pt x="4" y="35"/>
                  </a:lnTo>
                  <a:lnTo>
                    <a:pt x="7" y="33"/>
                  </a:lnTo>
                  <a:lnTo>
                    <a:pt x="4" y="24"/>
                  </a:lnTo>
                  <a:lnTo>
                    <a:pt x="7" y="22"/>
                  </a:lnTo>
                  <a:lnTo>
                    <a:pt x="5" y="19"/>
                  </a:lnTo>
                  <a:lnTo>
                    <a:pt x="8" y="17"/>
                  </a:lnTo>
                  <a:lnTo>
                    <a:pt x="7" y="12"/>
                  </a:lnTo>
                  <a:lnTo>
                    <a:pt x="10" y="9"/>
                  </a:lnTo>
                  <a:lnTo>
                    <a:pt x="8" y="4"/>
                  </a:lnTo>
                  <a:lnTo>
                    <a:pt x="16" y="11"/>
                  </a:lnTo>
                  <a:lnTo>
                    <a:pt x="15" y="3"/>
                  </a:lnTo>
                  <a:lnTo>
                    <a:pt x="16" y="0"/>
                  </a:lnTo>
                  <a:lnTo>
                    <a:pt x="26" y="4"/>
                  </a:lnTo>
                  <a:lnTo>
                    <a:pt x="26" y="12"/>
                  </a:lnTo>
                  <a:lnTo>
                    <a:pt x="29" y="22"/>
                  </a:lnTo>
                  <a:lnTo>
                    <a:pt x="31" y="11"/>
                  </a:lnTo>
                  <a:lnTo>
                    <a:pt x="37" y="17"/>
                  </a:lnTo>
                  <a:lnTo>
                    <a:pt x="40" y="14"/>
                  </a:lnTo>
                  <a:lnTo>
                    <a:pt x="45" y="24"/>
                  </a:lnTo>
                  <a:lnTo>
                    <a:pt x="47" y="20"/>
                  </a:lnTo>
                  <a:lnTo>
                    <a:pt x="53" y="30"/>
                  </a:lnTo>
                  <a:lnTo>
                    <a:pt x="66" y="40"/>
                  </a:lnTo>
                  <a:lnTo>
                    <a:pt x="69" y="51"/>
                  </a:lnTo>
                  <a:lnTo>
                    <a:pt x="65" y="59"/>
                  </a:lnTo>
                  <a:lnTo>
                    <a:pt x="40" y="67"/>
                  </a:lnTo>
                  <a:lnTo>
                    <a:pt x="20" y="65"/>
                  </a:lnTo>
                  <a:lnTo>
                    <a:pt x="10" y="78"/>
                  </a:lnTo>
                  <a:lnTo>
                    <a:pt x="0" y="73"/>
                  </a:lnTo>
                  <a:lnTo>
                    <a:pt x="4" y="56"/>
                  </a:lnTo>
                  <a:lnTo>
                    <a:pt x="2" y="53"/>
                  </a:lnTo>
                  <a:lnTo>
                    <a:pt x="2" y="5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5" name="Freeform 212">
              <a:extLst>
                <a:ext uri="{FF2B5EF4-FFF2-40B4-BE49-F238E27FC236}">
                  <a16:creationId xmlns:a16="http://schemas.microsoft.com/office/drawing/2014/main" id="{6C2569D6-A02D-DF4C-ACC3-D9AF991AFFA3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8645" y="-3415793"/>
              <a:ext cx="21753" cy="951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6" y="2"/>
                </a:cxn>
                <a:cxn ang="0">
                  <a:pos x="14" y="7"/>
                </a:cxn>
                <a:cxn ang="0">
                  <a:pos x="0" y="4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6" h="7">
                  <a:moveTo>
                    <a:pt x="5" y="0"/>
                  </a:moveTo>
                  <a:lnTo>
                    <a:pt x="16" y="2"/>
                  </a:lnTo>
                  <a:lnTo>
                    <a:pt x="14" y="7"/>
                  </a:lnTo>
                  <a:lnTo>
                    <a:pt x="0" y="4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6" name="Freeform 213">
              <a:extLst>
                <a:ext uri="{FF2B5EF4-FFF2-40B4-BE49-F238E27FC236}">
                  <a16:creationId xmlns:a16="http://schemas.microsoft.com/office/drawing/2014/main" id="{F2B1603C-E67E-0893-3386-D83C6DD9D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93656" y="-3294792"/>
              <a:ext cx="24472" cy="8157"/>
            </a:xfrm>
            <a:custGeom>
              <a:avLst/>
              <a:gdLst/>
              <a:ahLst/>
              <a:cxnLst>
                <a:cxn ang="0">
                  <a:pos x="15" y="6"/>
                </a:cxn>
                <a:cxn ang="0">
                  <a:pos x="0" y="1"/>
                </a:cxn>
                <a:cxn ang="0">
                  <a:pos x="15" y="0"/>
                </a:cxn>
                <a:cxn ang="0">
                  <a:pos x="18" y="1"/>
                </a:cxn>
                <a:cxn ang="0">
                  <a:pos x="18" y="4"/>
                </a:cxn>
                <a:cxn ang="0">
                  <a:pos x="15" y="6"/>
                </a:cxn>
                <a:cxn ang="0">
                  <a:pos x="15" y="6"/>
                </a:cxn>
              </a:cxnLst>
              <a:rect l="0" t="0" r="r" b="b"/>
              <a:pathLst>
                <a:path w="18" h="6">
                  <a:moveTo>
                    <a:pt x="15" y="6"/>
                  </a:moveTo>
                  <a:lnTo>
                    <a:pt x="0" y="1"/>
                  </a:lnTo>
                  <a:lnTo>
                    <a:pt x="15" y="0"/>
                  </a:lnTo>
                  <a:lnTo>
                    <a:pt x="18" y="1"/>
                  </a:lnTo>
                  <a:lnTo>
                    <a:pt x="18" y="4"/>
                  </a:lnTo>
                  <a:lnTo>
                    <a:pt x="15" y="6"/>
                  </a:lnTo>
                  <a:lnTo>
                    <a:pt x="15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7" name="Freeform 214">
              <a:extLst>
                <a:ext uri="{FF2B5EF4-FFF2-40B4-BE49-F238E27FC236}">
                  <a16:creationId xmlns:a16="http://schemas.microsoft.com/office/drawing/2014/main" id="{6D312CF7-00BA-7583-3C12-C062D8B87C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1419" y="-3347815"/>
              <a:ext cx="16315" cy="17675"/>
            </a:xfrm>
            <a:custGeom>
              <a:avLst/>
              <a:gdLst/>
              <a:ahLst/>
              <a:cxnLst>
                <a:cxn ang="0">
                  <a:pos x="12" y="6"/>
                </a:cxn>
                <a:cxn ang="0">
                  <a:pos x="8" y="13"/>
                </a:cxn>
                <a:cxn ang="0">
                  <a:pos x="8" y="8"/>
                </a:cxn>
                <a:cxn ang="0">
                  <a:pos x="0" y="11"/>
                </a:cxn>
                <a:cxn ang="0">
                  <a:pos x="11" y="0"/>
                </a:cxn>
                <a:cxn ang="0">
                  <a:pos x="12" y="2"/>
                </a:cxn>
                <a:cxn ang="0">
                  <a:pos x="12" y="6"/>
                </a:cxn>
                <a:cxn ang="0">
                  <a:pos x="12" y="6"/>
                </a:cxn>
              </a:cxnLst>
              <a:rect l="0" t="0" r="r" b="b"/>
              <a:pathLst>
                <a:path w="12" h="13">
                  <a:moveTo>
                    <a:pt x="12" y="6"/>
                  </a:moveTo>
                  <a:lnTo>
                    <a:pt x="8" y="13"/>
                  </a:lnTo>
                  <a:lnTo>
                    <a:pt x="8" y="8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2" y="2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8" name="Freeform 215">
              <a:extLst>
                <a:ext uri="{FF2B5EF4-FFF2-40B4-BE49-F238E27FC236}">
                  <a16:creationId xmlns:a16="http://schemas.microsoft.com/office/drawing/2014/main" id="{B2F1262A-2DE3-BF32-C93C-5516F6CCE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3635" y="-3200983"/>
              <a:ext cx="32629" cy="21753"/>
            </a:xfrm>
            <a:custGeom>
              <a:avLst/>
              <a:gdLst/>
              <a:ahLst/>
              <a:cxnLst>
                <a:cxn ang="0">
                  <a:pos x="17" y="1"/>
                </a:cxn>
                <a:cxn ang="0">
                  <a:pos x="21" y="3"/>
                </a:cxn>
                <a:cxn ang="0">
                  <a:pos x="24" y="8"/>
                </a:cxn>
                <a:cxn ang="0">
                  <a:pos x="19" y="16"/>
                </a:cxn>
                <a:cxn ang="0">
                  <a:pos x="0" y="9"/>
                </a:cxn>
                <a:cxn ang="0">
                  <a:pos x="5" y="6"/>
                </a:cxn>
                <a:cxn ang="0">
                  <a:pos x="3" y="0"/>
                </a:cxn>
                <a:cxn ang="0">
                  <a:pos x="17" y="1"/>
                </a:cxn>
                <a:cxn ang="0">
                  <a:pos x="17" y="1"/>
                </a:cxn>
              </a:cxnLst>
              <a:rect l="0" t="0" r="r" b="b"/>
              <a:pathLst>
                <a:path w="24" h="16">
                  <a:moveTo>
                    <a:pt x="17" y="1"/>
                  </a:moveTo>
                  <a:lnTo>
                    <a:pt x="21" y="3"/>
                  </a:lnTo>
                  <a:lnTo>
                    <a:pt x="24" y="8"/>
                  </a:lnTo>
                  <a:lnTo>
                    <a:pt x="19" y="16"/>
                  </a:lnTo>
                  <a:lnTo>
                    <a:pt x="0" y="9"/>
                  </a:lnTo>
                  <a:lnTo>
                    <a:pt x="5" y="6"/>
                  </a:lnTo>
                  <a:lnTo>
                    <a:pt x="3" y="0"/>
                  </a:lnTo>
                  <a:lnTo>
                    <a:pt x="17" y="1"/>
                  </a:lnTo>
                  <a:lnTo>
                    <a:pt x="17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9" name="Freeform 216">
              <a:extLst>
                <a:ext uri="{FF2B5EF4-FFF2-40B4-BE49-F238E27FC236}">
                  <a16:creationId xmlns:a16="http://schemas.microsoft.com/office/drawing/2014/main" id="{75AC48A2-C5FE-C8CA-B649-608DB9C3D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8299" y="-3188747"/>
              <a:ext cx="19034" cy="17675"/>
            </a:xfrm>
            <a:custGeom>
              <a:avLst/>
              <a:gdLst/>
              <a:ahLst/>
              <a:cxnLst>
                <a:cxn ang="0">
                  <a:pos x="11" y="7"/>
                </a:cxn>
                <a:cxn ang="0">
                  <a:pos x="14" y="11"/>
                </a:cxn>
                <a:cxn ang="0">
                  <a:pos x="14" y="13"/>
                </a:cxn>
                <a:cxn ang="0">
                  <a:pos x="0" y="0"/>
                </a:cxn>
                <a:cxn ang="0">
                  <a:pos x="11" y="7"/>
                </a:cxn>
                <a:cxn ang="0">
                  <a:pos x="11" y="7"/>
                </a:cxn>
              </a:cxnLst>
              <a:rect l="0" t="0" r="r" b="b"/>
              <a:pathLst>
                <a:path w="14" h="13">
                  <a:moveTo>
                    <a:pt x="11" y="7"/>
                  </a:moveTo>
                  <a:lnTo>
                    <a:pt x="14" y="11"/>
                  </a:lnTo>
                  <a:lnTo>
                    <a:pt x="14" y="13"/>
                  </a:lnTo>
                  <a:lnTo>
                    <a:pt x="0" y="0"/>
                  </a:lnTo>
                  <a:lnTo>
                    <a:pt x="11" y="7"/>
                  </a:lnTo>
                  <a:lnTo>
                    <a:pt x="11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0" name="Freeform 217">
              <a:extLst>
                <a:ext uri="{FF2B5EF4-FFF2-40B4-BE49-F238E27FC236}">
                  <a16:creationId xmlns:a16="http://schemas.microsoft.com/office/drawing/2014/main" id="{4986871B-FDC2-A942-E240-4F7E85066A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84311" y="-3275758"/>
              <a:ext cx="16315" cy="28551"/>
            </a:xfrm>
            <a:custGeom>
              <a:avLst/>
              <a:gdLst/>
              <a:ahLst/>
              <a:cxnLst>
                <a:cxn ang="0">
                  <a:pos x="10" y="13"/>
                </a:cxn>
                <a:cxn ang="0">
                  <a:pos x="12" y="21"/>
                </a:cxn>
                <a:cxn ang="0">
                  <a:pos x="7" y="18"/>
                </a:cxn>
                <a:cxn ang="0">
                  <a:pos x="0" y="0"/>
                </a:cxn>
                <a:cxn ang="0">
                  <a:pos x="10" y="10"/>
                </a:cxn>
                <a:cxn ang="0">
                  <a:pos x="10" y="13"/>
                </a:cxn>
                <a:cxn ang="0">
                  <a:pos x="10" y="13"/>
                </a:cxn>
              </a:cxnLst>
              <a:rect l="0" t="0" r="r" b="b"/>
              <a:pathLst>
                <a:path w="12" h="21">
                  <a:moveTo>
                    <a:pt x="10" y="13"/>
                  </a:moveTo>
                  <a:lnTo>
                    <a:pt x="12" y="21"/>
                  </a:lnTo>
                  <a:lnTo>
                    <a:pt x="7" y="18"/>
                  </a:lnTo>
                  <a:lnTo>
                    <a:pt x="0" y="0"/>
                  </a:lnTo>
                  <a:lnTo>
                    <a:pt x="10" y="10"/>
                  </a:lnTo>
                  <a:lnTo>
                    <a:pt x="10" y="13"/>
                  </a:lnTo>
                  <a:lnTo>
                    <a:pt x="10" y="1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1" name="Freeform 218">
              <a:extLst>
                <a:ext uri="{FF2B5EF4-FFF2-40B4-BE49-F238E27FC236}">
                  <a16:creationId xmlns:a16="http://schemas.microsoft.com/office/drawing/2014/main" id="{CFF6D6F6-E054-5F21-388F-CD7E99905E1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11502" y="-3297511"/>
              <a:ext cx="127798" cy="84293"/>
            </a:xfrm>
            <a:custGeom>
              <a:avLst/>
              <a:gdLst/>
              <a:ahLst/>
              <a:cxnLst>
                <a:cxn ang="0">
                  <a:pos x="37" y="16"/>
                </a:cxn>
                <a:cxn ang="0">
                  <a:pos x="43" y="18"/>
                </a:cxn>
                <a:cxn ang="0">
                  <a:pos x="43" y="22"/>
                </a:cxn>
                <a:cxn ang="0">
                  <a:pos x="45" y="26"/>
                </a:cxn>
                <a:cxn ang="0">
                  <a:pos x="51" y="26"/>
                </a:cxn>
                <a:cxn ang="0">
                  <a:pos x="51" y="19"/>
                </a:cxn>
                <a:cxn ang="0">
                  <a:pos x="48" y="18"/>
                </a:cxn>
                <a:cxn ang="0">
                  <a:pos x="45" y="10"/>
                </a:cxn>
                <a:cxn ang="0">
                  <a:pos x="48" y="6"/>
                </a:cxn>
                <a:cxn ang="0">
                  <a:pos x="54" y="10"/>
                </a:cxn>
                <a:cxn ang="0">
                  <a:pos x="65" y="21"/>
                </a:cxn>
                <a:cxn ang="0">
                  <a:pos x="70" y="21"/>
                </a:cxn>
                <a:cxn ang="0">
                  <a:pos x="70" y="34"/>
                </a:cxn>
                <a:cxn ang="0">
                  <a:pos x="78" y="43"/>
                </a:cxn>
                <a:cxn ang="0">
                  <a:pos x="94" y="51"/>
                </a:cxn>
                <a:cxn ang="0">
                  <a:pos x="83" y="51"/>
                </a:cxn>
                <a:cxn ang="0">
                  <a:pos x="82" y="56"/>
                </a:cxn>
                <a:cxn ang="0">
                  <a:pos x="72" y="46"/>
                </a:cxn>
                <a:cxn ang="0">
                  <a:pos x="53" y="58"/>
                </a:cxn>
                <a:cxn ang="0">
                  <a:pos x="49" y="56"/>
                </a:cxn>
                <a:cxn ang="0">
                  <a:pos x="53" y="56"/>
                </a:cxn>
                <a:cxn ang="0">
                  <a:pos x="48" y="51"/>
                </a:cxn>
                <a:cxn ang="0">
                  <a:pos x="46" y="48"/>
                </a:cxn>
                <a:cxn ang="0">
                  <a:pos x="43" y="50"/>
                </a:cxn>
                <a:cxn ang="0">
                  <a:pos x="45" y="54"/>
                </a:cxn>
                <a:cxn ang="0">
                  <a:pos x="46" y="53"/>
                </a:cxn>
                <a:cxn ang="0">
                  <a:pos x="46" y="62"/>
                </a:cxn>
                <a:cxn ang="0">
                  <a:pos x="29" y="58"/>
                </a:cxn>
                <a:cxn ang="0">
                  <a:pos x="21" y="50"/>
                </a:cxn>
                <a:cxn ang="0">
                  <a:pos x="11" y="45"/>
                </a:cxn>
                <a:cxn ang="0">
                  <a:pos x="5" y="37"/>
                </a:cxn>
                <a:cxn ang="0">
                  <a:pos x="6" y="34"/>
                </a:cxn>
                <a:cxn ang="0">
                  <a:pos x="8" y="30"/>
                </a:cxn>
                <a:cxn ang="0">
                  <a:pos x="5" y="29"/>
                </a:cxn>
                <a:cxn ang="0">
                  <a:pos x="5" y="26"/>
                </a:cxn>
                <a:cxn ang="0">
                  <a:pos x="1" y="21"/>
                </a:cxn>
                <a:cxn ang="0">
                  <a:pos x="6" y="18"/>
                </a:cxn>
                <a:cxn ang="0">
                  <a:pos x="0" y="13"/>
                </a:cxn>
                <a:cxn ang="0">
                  <a:pos x="17" y="0"/>
                </a:cxn>
                <a:cxn ang="0">
                  <a:pos x="19" y="5"/>
                </a:cxn>
                <a:cxn ang="0">
                  <a:pos x="37" y="16"/>
                </a:cxn>
                <a:cxn ang="0">
                  <a:pos x="37" y="16"/>
                </a:cxn>
              </a:cxnLst>
              <a:rect l="0" t="0" r="r" b="b"/>
              <a:pathLst>
                <a:path w="94" h="62">
                  <a:moveTo>
                    <a:pt x="37" y="16"/>
                  </a:moveTo>
                  <a:lnTo>
                    <a:pt x="43" y="18"/>
                  </a:lnTo>
                  <a:lnTo>
                    <a:pt x="43" y="22"/>
                  </a:lnTo>
                  <a:lnTo>
                    <a:pt x="45" y="26"/>
                  </a:lnTo>
                  <a:lnTo>
                    <a:pt x="51" y="26"/>
                  </a:lnTo>
                  <a:lnTo>
                    <a:pt x="51" y="19"/>
                  </a:lnTo>
                  <a:lnTo>
                    <a:pt x="48" y="18"/>
                  </a:lnTo>
                  <a:lnTo>
                    <a:pt x="45" y="10"/>
                  </a:lnTo>
                  <a:lnTo>
                    <a:pt x="48" y="6"/>
                  </a:lnTo>
                  <a:lnTo>
                    <a:pt x="54" y="10"/>
                  </a:lnTo>
                  <a:lnTo>
                    <a:pt x="65" y="21"/>
                  </a:lnTo>
                  <a:lnTo>
                    <a:pt x="70" y="21"/>
                  </a:lnTo>
                  <a:lnTo>
                    <a:pt x="70" y="34"/>
                  </a:lnTo>
                  <a:lnTo>
                    <a:pt x="78" y="43"/>
                  </a:lnTo>
                  <a:lnTo>
                    <a:pt x="94" y="51"/>
                  </a:lnTo>
                  <a:lnTo>
                    <a:pt x="83" y="51"/>
                  </a:lnTo>
                  <a:lnTo>
                    <a:pt x="82" y="56"/>
                  </a:lnTo>
                  <a:lnTo>
                    <a:pt x="72" y="46"/>
                  </a:lnTo>
                  <a:lnTo>
                    <a:pt x="53" y="58"/>
                  </a:lnTo>
                  <a:lnTo>
                    <a:pt x="49" y="56"/>
                  </a:lnTo>
                  <a:lnTo>
                    <a:pt x="53" y="56"/>
                  </a:lnTo>
                  <a:lnTo>
                    <a:pt x="48" y="51"/>
                  </a:lnTo>
                  <a:lnTo>
                    <a:pt x="46" y="48"/>
                  </a:lnTo>
                  <a:lnTo>
                    <a:pt x="43" y="50"/>
                  </a:lnTo>
                  <a:lnTo>
                    <a:pt x="45" y="54"/>
                  </a:lnTo>
                  <a:lnTo>
                    <a:pt x="46" y="53"/>
                  </a:lnTo>
                  <a:lnTo>
                    <a:pt x="46" y="62"/>
                  </a:lnTo>
                  <a:lnTo>
                    <a:pt x="29" y="58"/>
                  </a:lnTo>
                  <a:lnTo>
                    <a:pt x="21" y="50"/>
                  </a:lnTo>
                  <a:lnTo>
                    <a:pt x="11" y="45"/>
                  </a:lnTo>
                  <a:lnTo>
                    <a:pt x="5" y="37"/>
                  </a:lnTo>
                  <a:lnTo>
                    <a:pt x="6" y="34"/>
                  </a:lnTo>
                  <a:lnTo>
                    <a:pt x="8" y="30"/>
                  </a:lnTo>
                  <a:lnTo>
                    <a:pt x="5" y="29"/>
                  </a:lnTo>
                  <a:lnTo>
                    <a:pt x="5" y="26"/>
                  </a:lnTo>
                  <a:lnTo>
                    <a:pt x="1" y="21"/>
                  </a:lnTo>
                  <a:lnTo>
                    <a:pt x="6" y="18"/>
                  </a:lnTo>
                  <a:lnTo>
                    <a:pt x="0" y="13"/>
                  </a:lnTo>
                  <a:lnTo>
                    <a:pt x="17" y="0"/>
                  </a:lnTo>
                  <a:lnTo>
                    <a:pt x="19" y="5"/>
                  </a:lnTo>
                  <a:lnTo>
                    <a:pt x="37" y="16"/>
                  </a:lnTo>
                  <a:lnTo>
                    <a:pt x="37" y="1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2" name="Freeform 219">
              <a:extLst>
                <a:ext uri="{FF2B5EF4-FFF2-40B4-BE49-F238E27FC236}">
                  <a16:creationId xmlns:a16="http://schemas.microsoft.com/office/drawing/2014/main" id="{5F89E25B-1F32-871C-CFFF-AA57FAC809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78120" y="-3293433"/>
              <a:ext cx="82933" cy="639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6" y="11"/>
                </a:cxn>
                <a:cxn ang="0">
                  <a:pos x="61" y="27"/>
                </a:cxn>
                <a:cxn ang="0">
                  <a:pos x="53" y="29"/>
                </a:cxn>
                <a:cxn ang="0">
                  <a:pos x="58" y="35"/>
                </a:cxn>
                <a:cxn ang="0">
                  <a:pos x="55" y="43"/>
                </a:cxn>
                <a:cxn ang="0">
                  <a:pos x="50" y="47"/>
                </a:cxn>
                <a:cxn ang="0">
                  <a:pos x="39" y="43"/>
                </a:cxn>
                <a:cxn ang="0">
                  <a:pos x="24" y="31"/>
                </a:cxn>
                <a:cxn ang="0">
                  <a:pos x="23" y="1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1" h="47">
                  <a:moveTo>
                    <a:pt x="0" y="0"/>
                  </a:moveTo>
                  <a:lnTo>
                    <a:pt x="36" y="11"/>
                  </a:lnTo>
                  <a:lnTo>
                    <a:pt x="61" y="27"/>
                  </a:lnTo>
                  <a:lnTo>
                    <a:pt x="53" y="29"/>
                  </a:lnTo>
                  <a:lnTo>
                    <a:pt x="58" y="35"/>
                  </a:lnTo>
                  <a:lnTo>
                    <a:pt x="55" y="43"/>
                  </a:lnTo>
                  <a:lnTo>
                    <a:pt x="50" y="47"/>
                  </a:lnTo>
                  <a:lnTo>
                    <a:pt x="39" y="43"/>
                  </a:lnTo>
                  <a:lnTo>
                    <a:pt x="24" y="31"/>
                  </a:lnTo>
                  <a:lnTo>
                    <a:pt x="23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3" name="Freeform 220">
              <a:extLst>
                <a:ext uri="{FF2B5EF4-FFF2-40B4-BE49-F238E27FC236}">
                  <a16:creationId xmlns:a16="http://schemas.microsoft.com/office/drawing/2014/main" id="{9AC72F1B-5125-D76F-5D23-5E0133830A4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7368" y="-3260804"/>
              <a:ext cx="91091" cy="4350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" y="5"/>
                </a:cxn>
                <a:cxn ang="0">
                  <a:pos x="30" y="8"/>
                </a:cxn>
                <a:cxn ang="0">
                  <a:pos x="28" y="13"/>
                </a:cxn>
                <a:cxn ang="0">
                  <a:pos x="43" y="11"/>
                </a:cxn>
                <a:cxn ang="0">
                  <a:pos x="67" y="18"/>
                </a:cxn>
                <a:cxn ang="0">
                  <a:pos x="67" y="29"/>
                </a:cxn>
                <a:cxn ang="0">
                  <a:pos x="49" y="32"/>
                </a:cxn>
                <a:cxn ang="0">
                  <a:pos x="17" y="21"/>
                </a:cxn>
                <a:cxn ang="0">
                  <a:pos x="16" y="16"/>
                </a:cxn>
                <a:cxn ang="0">
                  <a:pos x="1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7" h="32">
                  <a:moveTo>
                    <a:pt x="0" y="0"/>
                  </a:moveTo>
                  <a:lnTo>
                    <a:pt x="9" y="5"/>
                  </a:lnTo>
                  <a:lnTo>
                    <a:pt x="30" y="8"/>
                  </a:lnTo>
                  <a:lnTo>
                    <a:pt x="28" y="13"/>
                  </a:lnTo>
                  <a:lnTo>
                    <a:pt x="43" y="11"/>
                  </a:lnTo>
                  <a:lnTo>
                    <a:pt x="67" y="18"/>
                  </a:lnTo>
                  <a:lnTo>
                    <a:pt x="67" y="29"/>
                  </a:lnTo>
                  <a:lnTo>
                    <a:pt x="49" y="32"/>
                  </a:lnTo>
                  <a:lnTo>
                    <a:pt x="17" y="21"/>
                  </a:lnTo>
                  <a:lnTo>
                    <a:pt x="16" y="16"/>
                  </a:lnTo>
                  <a:lnTo>
                    <a:pt x="1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4" name="Freeform 221">
              <a:extLst>
                <a:ext uri="{FF2B5EF4-FFF2-40B4-BE49-F238E27FC236}">
                  <a16:creationId xmlns:a16="http://schemas.microsoft.com/office/drawing/2014/main" id="{38F9D925-F93D-BD37-0183-FFDDFD57F3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599873" y="-3192826"/>
              <a:ext cx="17675" cy="21753"/>
            </a:xfrm>
            <a:custGeom>
              <a:avLst/>
              <a:gdLst/>
              <a:ahLst/>
              <a:cxnLst>
                <a:cxn ang="0">
                  <a:pos x="12" y="6"/>
                </a:cxn>
                <a:cxn ang="0">
                  <a:pos x="10" y="3"/>
                </a:cxn>
                <a:cxn ang="0">
                  <a:pos x="4" y="0"/>
                </a:cxn>
                <a:cxn ang="0">
                  <a:pos x="0" y="6"/>
                </a:cxn>
                <a:cxn ang="0">
                  <a:pos x="4" y="13"/>
                </a:cxn>
                <a:cxn ang="0">
                  <a:pos x="8" y="16"/>
                </a:cxn>
                <a:cxn ang="0">
                  <a:pos x="7" y="13"/>
                </a:cxn>
                <a:cxn ang="0">
                  <a:pos x="13" y="8"/>
                </a:cxn>
                <a:cxn ang="0">
                  <a:pos x="12" y="6"/>
                </a:cxn>
                <a:cxn ang="0">
                  <a:pos x="12" y="6"/>
                </a:cxn>
              </a:cxnLst>
              <a:rect l="0" t="0" r="r" b="b"/>
              <a:pathLst>
                <a:path w="13" h="16">
                  <a:moveTo>
                    <a:pt x="12" y="6"/>
                  </a:moveTo>
                  <a:lnTo>
                    <a:pt x="10" y="3"/>
                  </a:lnTo>
                  <a:lnTo>
                    <a:pt x="4" y="0"/>
                  </a:lnTo>
                  <a:lnTo>
                    <a:pt x="0" y="6"/>
                  </a:lnTo>
                  <a:lnTo>
                    <a:pt x="4" y="13"/>
                  </a:lnTo>
                  <a:lnTo>
                    <a:pt x="8" y="16"/>
                  </a:lnTo>
                  <a:lnTo>
                    <a:pt x="7" y="13"/>
                  </a:lnTo>
                  <a:lnTo>
                    <a:pt x="13" y="8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5" name="Freeform 222">
              <a:extLst>
                <a:ext uri="{FF2B5EF4-FFF2-40B4-BE49-F238E27FC236}">
                  <a16:creationId xmlns:a16="http://schemas.microsoft.com/office/drawing/2014/main" id="{1AC16F7E-5FA3-450D-6AD8-5D5CEC265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06671" y="-3171073"/>
              <a:ext cx="72057" cy="32629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31" y="2"/>
                </a:cxn>
                <a:cxn ang="0">
                  <a:pos x="47" y="13"/>
                </a:cxn>
                <a:cxn ang="0">
                  <a:pos x="53" y="24"/>
                </a:cxn>
                <a:cxn ang="0">
                  <a:pos x="12" y="16"/>
                </a:cxn>
                <a:cxn ang="0">
                  <a:pos x="3" y="19"/>
                </a:cxn>
                <a:cxn ang="0">
                  <a:pos x="0" y="16"/>
                </a:cxn>
                <a:cxn ang="0">
                  <a:pos x="8" y="14"/>
                </a:cxn>
                <a:cxn ang="0">
                  <a:pos x="8" y="0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53" h="24">
                  <a:moveTo>
                    <a:pt x="15" y="0"/>
                  </a:moveTo>
                  <a:lnTo>
                    <a:pt x="31" y="2"/>
                  </a:lnTo>
                  <a:lnTo>
                    <a:pt x="47" y="13"/>
                  </a:lnTo>
                  <a:lnTo>
                    <a:pt x="53" y="24"/>
                  </a:lnTo>
                  <a:lnTo>
                    <a:pt x="12" y="16"/>
                  </a:lnTo>
                  <a:lnTo>
                    <a:pt x="3" y="19"/>
                  </a:lnTo>
                  <a:lnTo>
                    <a:pt x="0" y="16"/>
                  </a:lnTo>
                  <a:lnTo>
                    <a:pt x="8" y="14"/>
                  </a:lnTo>
                  <a:lnTo>
                    <a:pt x="8" y="0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6" name="Freeform 223">
              <a:extLst>
                <a:ext uri="{FF2B5EF4-FFF2-40B4-BE49-F238E27FC236}">
                  <a16:creationId xmlns:a16="http://schemas.microsoft.com/office/drawing/2014/main" id="{D01CADDF-E306-FE62-0E2B-93B2D6FAEA2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3468" y="-3066387"/>
              <a:ext cx="17675" cy="14956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7" y="0"/>
                </a:cxn>
                <a:cxn ang="0">
                  <a:pos x="13" y="5"/>
                </a:cxn>
                <a:cxn ang="0">
                  <a:pos x="10" y="10"/>
                </a:cxn>
                <a:cxn ang="0">
                  <a:pos x="3" y="11"/>
                </a:cxn>
                <a:cxn ang="0">
                  <a:pos x="0" y="10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3" h="11">
                  <a:moveTo>
                    <a:pt x="0" y="5"/>
                  </a:moveTo>
                  <a:lnTo>
                    <a:pt x="7" y="0"/>
                  </a:lnTo>
                  <a:lnTo>
                    <a:pt x="13" y="5"/>
                  </a:lnTo>
                  <a:lnTo>
                    <a:pt x="10" y="10"/>
                  </a:lnTo>
                  <a:lnTo>
                    <a:pt x="3" y="11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7" name="Freeform 224">
              <a:extLst>
                <a:ext uri="{FF2B5EF4-FFF2-40B4-BE49-F238E27FC236}">
                  <a16:creationId xmlns:a16="http://schemas.microsoft.com/office/drawing/2014/main" id="{94164620-36CF-EE56-7BB7-E7B0E0188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17547" y="-3108533"/>
              <a:ext cx="24472" cy="16315"/>
            </a:xfrm>
            <a:custGeom>
              <a:avLst/>
              <a:gdLst/>
              <a:ahLst/>
              <a:cxnLst>
                <a:cxn ang="0">
                  <a:pos x="8" y="2"/>
                </a:cxn>
                <a:cxn ang="0">
                  <a:pos x="18" y="2"/>
                </a:cxn>
                <a:cxn ang="0">
                  <a:pos x="15" y="10"/>
                </a:cxn>
                <a:cxn ang="0">
                  <a:pos x="10" y="8"/>
                </a:cxn>
                <a:cxn ang="0">
                  <a:pos x="5" y="12"/>
                </a:cxn>
                <a:cxn ang="0">
                  <a:pos x="0" y="8"/>
                </a:cxn>
                <a:cxn ang="0">
                  <a:pos x="4" y="4"/>
                </a:cxn>
                <a:cxn ang="0">
                  <a:pos x="2" y="0"/>
                </a:cxn>
                <a:cxn ang="0">
                  <a:pos x="8" y="2"/>
                </a:cxn>
                <a:cxn ang="0">
                  <a:pos x="8" y="2"/>
                </a:cxn>
              </a:cxnLst>
              <a:rect l="0" t="0" r="r" b="b"/>
              <a:pathLst>
                <a:path w="18" h="12">
                  <a:moveTo>
                    <a:pt x="8" y="2"/>
                  </a:moveTo>
                  <a:lnTo>
                    <a:pt x="18" y="2"/>
                  </a:lnTo>
                  <a:lnTo>
                    <a:pt x="15" y="10"/>
                  </a:lnTo>
                  <a:lnTo>
                    <a:pt x="10" y="8"/>
                  </a:lnTo>
                  <a:lnTo>
                    <a:pt x="5" y="12"/>
                  </a:lnTo>
                  <a:lnTo>
                    <a:pt x="0" y="8"/>
                  </a:lnTo>
                  <a:lnTo>
                    <a:pt x="4" y="4"/>
                  </a:lnTo>
                  <a:lnTo>
                    <a:pt x="2" y="0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8" name="Freeform 225">
              <a:extLst>
                <a:ext uri="{FF2B5EF4-FFF2-40B4-BE49-F238E27FC236}">
                  <a16:creationId xmlns:a16="http://schemas.microsoft.com/office/drawing/2014/main" id="{3E7C1B26-6D5E-B7DA-FAEB-209322E9D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7172247" y="-3001128"/>
              <a:ext cx="29910" cy="19034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6" y="0"/>
                </a:cxn>
                <a:cxn ang="0">
                  <a:pos x="20" y="8"/>
                </a:cxn>
                <a:cxn ang="0">
                  <a:pos x="22" y="14"/>
                </a:cxn>
                <a:cxn ang="0">
                  <a:pos x="12" y="13"/>
                </a:cxn>
                <a:cxn ang="0">
                  <a:pos x="0" y="5"/>
                </a:cxn>
                <a:cxn ang="0">
                  <a:pos x="1" y="2"/>
                </a:cxn>
                <a:cxn ang="0">
                  <a:pos x="1" y="2"/>
                </a:cxn>
              </a:cxnLst>
              <a:rect l="0" t="0" r="r" b="b"/>
              <a:pathLst>
                <a:path w="22" h="14">
                  <a:moveTo>
                    <a:pt x="1" y="2"/>
                  </a:moveTo>
                  <a:lnTo>
                    <a:pt x="6" y="0"/>
                  </a:lnTo>
                  <a:lnTo>
                    <a:pt x="20" y="8"/>
                  </a:lnTo>
                  <a:lnTo>
                    <a:pt x="22" y="14"/>
                  </a:lnTo>
                  <a:lnTo>
                    <a:pt x="12" y="13"/>
                  </a:lnTo>
                  <a:lnTo>
                    <a:pt x="0" y="5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9" name="Freeform 226">
              <a:extLst>
                <a:ext uri="{FF2B5EF4-FFF2-40B4-BE49-F238E27FC236}">
                  <a16:creationId xmlns:a16="http://schemas.microsoft.com/office/drawing/2014/main" id="{68459EA5-145F-9547-EFC9-9307636F1B7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9244" y="-2538879"/>
              <a:ext cx="16315" cy="13596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8"/>
                </a:cxn>
                <a:cxn ang="0">
                  <a:pos x="4" y="8"/>
                </a:cxn>
                <a:cxn ang="0">
                  <a:pos x="8" y="10"/>
                </a:cxn>
                <a:cxn ang="0">
                  <a:pos x="8" y="10"/>
                </a:cxn>
                <a:cxn ang="0">
                  <a:pos x="12" y="3"/>
                </a:cxn>
                <a:cxn ang="0">
                  <a:pos x="10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12" h="10">
                  <a:moveTo>
                    <a:pt x="0" y="6"/>
                  </a:moveTo>
                  <a:lnTo>
                    <a:pt x="0" y="8"/>
                  </a:lnTo>
                  <a:lnTo>
                    <a:pt x="4" y="8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2" y="3"/>
                  </a:lnTo>
                  <a:lnTo>
                    <a:pt x="10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0" name="Freeform 227">
              <a:extLst>
                <a:ext uri="{FF2B5EF4-FFF2-40B4-BE49-F238E27FC236}">
                  <a16:creationId xmlns:a16="http://schemas.microsoft.com/office/drawing/2014/main" id="{C5F8B0DC-B28C-4A27-3FA5-E8CC17A33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263336" y="-2643565"/>
              <a:ext cx="17675" cy="1903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5"/>
                </a:cxn>
                <a:cxn ang="0">
                  <a:pos x="0" y="14"/>
                </a:cxn>
                <a:cxn ang="0">
                  <a:pos x="3" y="14"/>
                </a:cxn>
                <a:cxn ang="0">
                  <a:pos x="13" y="5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3" h="14">
                  <a:moveTo>
                    <a:pt x="8" y="0"/>
                  </a:moveTo>
                  <a:lnTo>
                    <a:pt x="0" y="5"/>
                  </a:lnTo>
                  <a:lnTo>
                    <a:pt x="0" y="14"/>
                  </a:lnTo>
                  <a:lnTo>
                    <a:pt x="3" y="14"/>
                  </a:lnTo>
                  <a:lnTo>
                    <a:pt x="13" y="5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1" name="Freeform 228">
              <a:extLst>
                <a:ext uri="{FF2B5EF4-FFF2-40B4-BE49-F238E27FC236}">
                  <a16:creationId xmlns:a16="http://schemas.microsoft.com/office/drawing/2014/main" id="{C0419575-9313-7F3E-5956-DBC177C32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7629" y="-2542958"/>
              <a:ext cx="23113" cy="14956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0"/>
                </a:cxn>
                <a:cxn ang="0">
                  <a:pos x="9" y="5"/>
                </a:cxn>
                <a:cxn ang="0">
                  <a:pos x="17" y="11"/>
                </a:cxn>
                <a:cxn ang="0">
                  <a:pos x="9" y="8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7" h="11">
                  <a:moveTo>
                    <a:pt x="2" y="0"/>
                  </a:moveTo>
                  <a:lnTo>
                    <a:pt x="5" y="0"/>
                  </a:lnTo>
                  <a:lnTo>
                    <a:pt x="9" y="5"/>
                  </a:lnTo>
                  <a:lnTo>
                    <a:pt x="17" y="11"/>
                  </a:lnTo>
                  <a:lnTo>
                    <a:pt x="9" y="8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2" name="Freeform 229">
              <a:extLst>
                <a:ext uri="{FF2B5EF4-FFF2-40B4-BE49-F238E27FC236}">
                  <a16:creationId xmlns:a16="http://schemas.microsoft.com/office/drawing/2014/main" id="{46289903-5752-8851-EA71-21B435BC3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381618" y="-2532081"/>
              <a:ext cx="14956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1" y="5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1" h="5">
                  <a:moveTo>
                    <a:pt x="0" y="0"/>
                  </a:moveTo>
                  <a:lnTo>
                    <a:pt x="11" y="5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3" name="Freeform 230">
              <a:extLst>
                <a:ext uri="{FF2B5EF4-FFF2-40B4-BE49-F238E27FC236}">
                  <a16:creationId xmlns:a16="http://schemas.microsoft.com/office/drawing/2014/main" id="{4A6CCBDC-A68E-5849-67F0-9F11474D8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8746" y="-1322076"/>
              <a:ext cx="8157" cy="407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6" y="3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6" h="3">
                  <a:moveTo>
                    <a:pt x="4" y="0"/>
                  </a:moveTo>
                  <a:lnTo>
                    <a:pt x="6" y="3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4" name="Freeform 231">
              <a:extLst>
                <a:ext uri="{FF2B5EF4-FFF2-40B4-BE49-F238E27FC236}">
                  <a16:creationId xmlns:a16="http://schemas.microsoft.com/office/drawing/2014/main" id="{1EBBD4C0-90C8-B630-30E3-B08C4B74234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33308" y="-1433559"/>
              <a:ext cx="20394" cy="679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0" y="2"/>
                </a:cxn>
                <a:cxn ang="0">
                  <a:pos x="15" y="5"/>
                </a:cxn>
                <a:cxn ang="0">
                  <a:pos x="5" y="3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5" h="5">
                  <a:moveTo>
                    <a:pt x="5" y="0"/>
                  </a:moveTo>
                  <a:lnTo>
                    <a:pt x="10" y="2"/>
                  </a:lnTo>
                  <a:lnTo>
                    <a:pt x="15" y="5"/>
                  </a:lnTo>
                  <a:lnTo>
                    <a:pt x="5" y="3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5" name="Freeform 232">
              <a:extLst>
                <a:ext uri="{FF2B5EF4-FFF2-40B4-BE49-F238E27FC236}">
                  <a16:creationId xmlns:a16="http://schemas.microsoft.com/office/drawing/2014/main" id="{4059B856-5DFC-B305-178E-97D830EF509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55061" y="-1426761"/>
              <a:ext cx="16315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2" y="1"/>
                </a:cxn>
                <a:cxn ang="0">
                  <a:pos x="4" y="1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2" h="1">
                  <a:moveTo>
                    <a:pt x="5" y="0"/>
                  </a:moveTo>
                  <a:lnTo>
                    <a:pt x="12" y="1"/>
                  </a:lnTo>
                  <a:lnTo>
                    <a:pt x="4" y="1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6" name="Freeform 233">
              <a:extLst>
                <a:ext uri="{FF2B5EF4-FFF2-40B4-BE49-F238E27FC236}">
                  <a16:creationId xmlns:a16="http://schemas.microsoft.com/office/drawing/2014/main" id="{CB5FAE35-550E-B0D0-458D-78BB97D14A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03252" y="-945478"/>
              <a:ext cx="13596" cy="679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0" y="3"/>
                </a:cxn>
                <a:cxn ang="0">
                  <a:pos x="7" y="5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0" h="5">
                  <a:moveTo>
                    <a:pt x="8" y="0"/>
                  </a:moveTo>
                  <a:lnTo>
                    <a:pt x="10" y="3"/>
                  </a:lnTo>
                  <a:lnTo>
                    <a:pt x="7" y="5"/>
                  </a:lnTo>
                  <a:lnTo>
                    <a:pt x="4" y="2"/>
                  </a:lnTo>
                  <a:lnTo>
                    <a:pt x="0" y="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7" name="Freeform 234">
              <a:extLst>
                <a:ext uri="{FF2B5EF4-FFF2-40B4-BE49-F238E27FC236}">
                  <a16:creationId xmlns:a16="http://schemas.microsoft.com/office/drawing/2014/main" id="{5654A9C4-670E-DE61-9C01-30CDD09D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88878" y="-2466823"/>
              <a:ext cx="10876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2"/>
                </a:cxn>
                <a:cxn ang="0">
                  <a:pos x="6" y="5"/>
                </a:cxn>
                <a:cxn ang="0">
                  <a:pos x="3" y="5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5">
                  <a:moveTo>
                    <a:pt x="0" y="0"/>
                  </a:moveTo>
                  <a:lnTo>
                    <a:pt x="8" y="2"/>
                  </a:lnTo>
                  <a:lnTo>
                    <a:pt x="6" y="5"/>
                  </a:lnTo>
                  <a:lnTo>
                    <a:pt x="3" y="5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8" name="Freeform 235">
              <a:extLst>
                <a:ext uri="{FF2B5EF4-FFF2-40B4-BE49-F238E27FC236}">
                  <a16:creationId xmlns:a16="http://schemas.microsoft.com/office/drawing/2014/main" id="{2EA7AE9F-CEC8-3331-9209-2A17703D7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7701114" y="-2464103"/>
              <a:ext cx="9517" cy="407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7" y="0"/>
                </a:cxn>
                <a:cxn ang="0">
                  <a:pos x="7" y="1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7" h="3">
                  <a:moveTo>
                    <a:pt x="0" y="3"/>
                  </a:moveTo>
                  <a:lnTo>
                    <a:pt x="7" y="0"/>
                  </a:lnTo>
                  <a:lnTo>
                    <a:pt x="7" y="1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9" name="Freeform 236">
              <a:extLst>
                <a:ext uri="{FF2B5EF4-FFF2-40B4-BE49-F238E27FC236}">
                  <a16:creationId xmlns:a16="http://schemas.microsoft.com/office/drawing/2014/main" id="{AF3769DD-C997-D87D-5F3D-334798C08E9F}"/>
                </a:ext>
              </a:extLst>
            </p:cNvPr>
            <p:cNvSpPr>
              <a:spLocks/>
            </p:cNvSpPr>
            <p:nvPr/>
          </p:nvSpPr>
          <p:spPr bwMode="auto">
            <a:xfrm>
              <a:off x="7714709" y="-2466823"/>
              <a:ext cx="10876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0"/>
                </a:cxn>
                <a:cxn ang="0">
                  <a:pos x="5" y="2"/>
                </a:cxn>
                <a:cxn ang="0">
                  <a:pos x="8" y="2"/>
                </a:cxn>
                <a:cxn ang="0">
                  <a:pos x="8" y="3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8" h="5">
                  <a:moveTo>
                    <a:pt x="0" y="3"/>
                  </a:moveTo>
                  <a:lnTo>
                    <a:pt x="1" y="0"/>
                  </a:lnTo>
                  <a:lnTo>
                    <a:pt x="5" y="2"/>
                  </a:lnTo>
                  <a:lnTo>
                    <a:pt x="8" y="2"/>
                  </a:lnTo>
                  <a:lnTo>
                    <a:pt x="8" y="3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0" name="Freeform 237">
              <a:extLst>
                <a:ext uri="{FF2B5EF4-FFF2-40B4-BE49-F238E27FC236}">
                  <a16:creationId xmlns:a16="http://schemas.microsoft.com/office/drawing/2014/main" id="{82B8356A-EF8D-794F-263A-B7D82FD53F06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4137" y="-2477699"/>
              <a:ext cx="10876" cy="8157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0"/>
                </a:cxn>
                <a:cxn ang="0">
                  <a:pos x="8" y="3"/>
                </a:cxn>
                <a:cxn ang="0">
                  <a:pos x="6" y="5"/>
                </a:cxn>
                <a:cxn ang="0">
                  <a:pos x="0" y="6"/>
                </a:cxn>
                <a:cxn ang="0">
                  <a:pos x="5" y="3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8" h="6">
                  <a:moveTo>
                    <a:pt x="3" y="0"/>
                  </a:moveTo>
                  <a:lnTo>
                    <a:pt x="6" y="0"/>
                  </a:lnTo>
                  <a:lnTo>
                    <a:pt x="8" y="3"/>
                  </a:lnTo>
                  <a:lnTo>
                    <a:pt x="6" y="5"/>
                  </a:lnTo>
                  <a:lnTo>
                    <a:pt x="0" y="6"/>
                  </a:lnTo>
                  <a:lnTo>
                    <a:pt x="5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1" name="Freeform 238">
              <a:extLst>
                <a:ext uri="{FF2B5EF4-FFF2-40B4-BE49-F238E27FC236}">
                  <a16:creationId xmlns:a16="http://schemas.microsoft.com/office/drawing/2014/main" id="{4ACA76DD-3AD7-448B-43A2-399CACA39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6373" y="-2470901"/>
              <a:ext cx="20394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5" y="1"/>
                </a:cxn>
                <a:cxn ang="0">
                  <a:pos x="7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5" h="1">
                  <a:moveTo>
                    <a:pt x="0" y="0"/>
                  </a:moveTo>
                  <a:lnTo>
                    <a:pt x="15" y="1"/>
                  </a:lnTo>
                  <a:lnTo>
                    <a:pt x="7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2" name="Freeform 239">
              <a:extLst>
                <a:ext uri="{FF2B5EF4-FFF2-40B4-BE49-F238E27FC236}">
                  <a16:creationId xmlns:a16="http://schemas.microsoft.com/office/drawing/2014/main" id="{FFCA19E2-FEB9-C7D4-6369-838A4A40F68C}"/>
                </a:ext>
              </a:extLst>
            </p:cNvPr>
            <p:cNvSpPr>
              <a:spLocks/>
            </p:cNvSpPr>
            <p:nvPr/>
          </p:nvSpPr>
          <p:spPr bwMode="auto">
            <a:xfrm>
              <a:off x="7790845" y="-2477699"/>
              <a:ext cx="6798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3" name="Freeform 240">
              <a:extLst>
                <a:ext uri="{FF2B5EF4-FFF2-40B4-BE49-F238E27FC236}">
                  <a16:creationId xmlns:a16="http://schemas.microsoft.com/office/drawing/2014/main" id="{8B12ED1D-2977-5168-68AA-6B26859B18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679361" y="-2682992"/>
              <a:ext cx="951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7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7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4" name="Freeform 241">
              <a:extLst>
                <a:ext uri="{FF2B5EF4-FFF2-40B4-BE49-F238E27FC236}">
                  <a16:creationId xmlns:a16="http://schemas.microsoft.com/office/drawing/2014/main" id="{74B2899F-2DDC-5E99-EA00-7F96279A2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4097" y="-1762572"/>
              <a:ext cx="4079" cy="4079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3" y="3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3" h="3">
                  <a:moveTo>
                    <a:pt x="0" y="1"/>
                  </a:moveTo>
                  <a:lnTo>
                    <a:pt x="3" y="3"/>
                  </a:ln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5" name="Freeform 242">
              <a:extLst>
                <a:ext uri="{FF2B5EF4-FFF2-40B4-BE49-F238E27FC236}">
                  <a16:creationId xmlns:a16="http://schemas.microsoft.com/office/drawing/2014/main" id="{62F76700-04A3-476E-B198-494B94C4F940}"/>
                </a:ext>
              </a:extLst>
            </p:cNvPr>
            <p:cNvSpPr>
              <a:spLocks/>
            </p:cNvSpPr>
            <p:nvPr/>
          </p:nvSpPr>
          <p:spPr bwMode="auto">
            <a:xfrm>
              <a:off x="7336753" y="-3066387"/>
              <a:ext cx="66619" cy="29910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23" y="0"/>
                </a:cxn>
                <a:cxn ang="0">
                  <a:pos x="36" y="3"/>
                </a:cxn>
                <a:cxn ang="0">
                  <a:pos x="49" y="11"/>
                </a:cxn>
                <a:cxn ang="0">
                  <a:pos x="33" y="21"/>
                </a:cxn>
                <a:cxn ang="0">
                  <a:pos x="21" y="18"/>
                </a:cxn>
                <a:cxn ang="0">
                  <a:pos x="7" y="22"/>
                </a:cxn>
                <a:cxn ang="0">
                  <a:pos x="0" y="18"/>
                </a:cxn>
                <a:cxn ang="0">
                  <a:pos x="5" y="6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49" h="22">
                  <a:moveTo>
                    <a:pt x="12" y="0"/>
                  </a:moveTo>
                  <a:lnTo>
                    <a:pt x="23" y="0"/>
                  </a:lnTo>
                  <a:lnTo>
                    <a:pt x="36" y="3"/>
                  </a:lnTo>
                  <a:lnTo>
                    <a:pt x="49" y="11"/>
                  </a:lnTo>
                  <a:lnTo>
                    <a:pt x="33" y="21"/>
                  </a:lnTo>
                  <a:lnTo>
                    <a:pt x="21" y="18"/>
                  </a:lnTo>
                  <a:lnTo>
                    <a:pt x="7" y="22"/>
                  </a:lnTo>
                  <a:lnTo>
                    <a:pt x="0" y="18"/>
                  </a:lnTo>
                  <a:lnTo>
                    <a:pt x="5" y="6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6" name="Freeform 243">
              <a:extLst>
                <a:ext uri="{FF2B5EF4-FFF2-40B4-BE49-F238E27FC236}">
                  <a16:creationId xmlns:a16="http://schemas.microsoft.com/office/drawing/2014/main" id="{5275E21C-443E-0D18-F8D5-AB17529919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403" y="-2257451"/>
              <a:ext cx="47585" cy="25832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3" y="1"/>
                </a:cxn>
                <a:cxn ang="0">
                  <a:pos x="7" y="0"/>
                </a:cxn>
                <a:cxn ang="0">
                  <a:pos x="10" y="1"/>
                </a:cxn>
                <a:cxn ang="0">
                  <a:pos x="13" y="0"/>
                </a:cxn>
                <a:cxn ang="0">
                  <a:pos x="26" y="0"/>
                </a:cxn>
                <a:cxn ang="0">
                  <a:pos x="32" y="5"/>
                </a:cxn>
                <a:cxn ang="0">
                  <a:pos x="35" y="13"/>
                </a:cxn>
                <a:cxn ang="0">
                  <a:pos x="29" y="16"/>
                </a:cxn>
                <a:cxn ang="0">
                  <a:pos x="24" y="16"/>
                </a:cxn>
                <a:cxn ang="0">
                  <a:pos x="16" y="19"/>
                </a:cxn>
                <a:cxn ang="0">
                  <a:pos x="7" y="19"/>
                </a:cxn>
                <a:cxn ang="0">
                  <a:pos x="2" y="16"/>
                </a:cxn>
                <a:cxn ang="0">
                  <a:pos x="0" y="13"/>
                </a:cxn>
                <a:cxn ang="0">
                  <a:pos x="0" y="3"/>
                </a:cxn>
                <a:cxn ang="0">
                  <a:pos x="2" y="3"/>
                </a:cxn>
                <a:cxn ang="0">
                  <a:pos x="2" y="3"/>
                </a:cxn>
              </a:cxnLst>
              <a:rect l="0" t="0" r="r" b="b"/>
              <a:pathLst>
                <a:path w="35" h="19">
                  <a:moveTo>
                    <a:pt x="2" y="3"/>
                  </a:moveTo>
                  <a:lnTo>
                    <a:pt x="3" y="1"/>
                  </a:lnTo>
                  <a:lnTo>
                    <a:pt x="7" y="0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26" y="0"/>
                  </a:lnTo>
                  <a:lnTo>
                    <a:pt x="32" y="5"/>
                  </a:lnTo>
                  <a:lnTo>
                    <a:pt x="35" y="13"/>
                  </a:lnTo>
                  <a:lnTo>
                    <a:pt x="29" y="16"/>
                  </a:lnTo>
                  <a:lnTo>
                    <a:pt x="24" y="16"/>
                  </a:lnTo>
                  <a:lnTo>
                    <a:pt x="16" y="19"/>
                  </a:lnTo>
                  <a:lnTo>
                    <a:pt x="7" y="19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7" name="Freeform 244">
              <a:extLst>
                <a:ext uri="{FF2B5EF4-FFF2-40B4-BE49-F238E27FC236}">
                  <a16:creationId xmlns:a16="http://schemas.microsoft.com/office/drawing/2014/main" id="{68F5D77D-8E11-227D-640C-D04B62FAF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9571" y="-2264248"/>
              <a:ext cx="36708" cy="54382"/>
            </a:xfrm>
            <a:custGeom>
              <a:avLst/>
              <a:gdLst/>
              <a:ahLst/>
              <a:cxnLst>
                <a:cxn ang="0">
                  <a:pos x="16" y="40"/>
                </a:cxn>
                <a:cxn ang="0">
                  <a:pos x="27" y="29"/>
                </a:cxn>
                <a:cxn ang="0">
                  <a:pos x="26" y="24"/>
                </a:cxn>
                <a:cxn ang="0">
                  <a:pos x="21" y="21"/>
                </a:cxn>
                <a:cxn ang="0">
                  <a:pos x="19" y="18"/>
                </a:cxn>
                <a:cxn ang="0">
                  <a:pos x="19" y="8"/>
                </a:cxn>
                <a:cxn ang="0">
                  <a:pos x="11" y="2"/>
                </a:cxn>
                <a:cxn ang="0">
                  <a:pos x="6" y="0"/>
                </a:cxn>
                <a:cxn ang="0">
                  <a:pos x="2" y="3"/>
                </a:cxn>
                <a:cxn ang="0">
                  <a:pos x="0" y="11"/>
                </a:cxn>
                <a:cxn ang="0">
                  <a:pos x="5" y="13"/>
                </a:cxn>
                <a:cxn ang="0">
                  <a:pos x="2" y="18"/>
                </a:cxn>
                <a:cxn ang="0">
                  <a:pos x="3" y="19"/>
                </a:cxn>
                <a:cxn ang="0">
                  <a:pos x="2" y="26"/>
                </a:cxn>
                <a:cxn ang="0">
                  <a:pos x="3" y="31"/>
                </a:cxn>
                <a:cxn ang="0">
                  <a:pos x="2" y="31"/>
                </a:cxn>
                <a:cxn ang="0">
                  <a:pos x="5" y="35"/>
                </a:cxn>
                <a:cxn ang="0">
                  <a:pos x="10" y="35"/>
                </a:cxn>
                <a:cxn ang="0">
                  <a:pos x="13" y="40"/>
                </a:cxn>
                <a:cxn ang="0">
                  <a:pos x="16" y="40"/>
                </a:cxn>
                <a:cxn ang="0">
                  <a:pos x="16" y="40"/>
                </a:cxn>
              </a:cxnLst>
              <a:rect l="0" t="0" r="r" b="b"/>
              <a:pathLst>
                <a:path w="27" h="40">
                  <a:moveTo>
                    <a:pt x="16" y="40"/>
                  </a:moveTo>
                  <a:lnTo>
                    <a:pt x="27" y="29"/>
                  </a:lnTo>
                  <a:lnTo>
                    <a:pt x="26" y="24"/>
                  </a:lnTo>
                  <a:lnTo>
                    <a:pt x="21" y="21"/>
                  </a:lnTo>
                  <a:lnTo>
                    <a:pt x="19" y="18"/>
                  </a:lnTo>
                  <a:lnTo>
                    <a:pt x="19" y="8"/>
                  </a:lnTo>
                  <a:lnTo>
                    <a:pt x="11" y="2"/>
                  </a:lnTo>
                  <a:lnTo>
                    <a:pt x="6" y="0"/>
                  </a:lnTo>
                  <a:lnTo>
                    <a:pt x="2" y="3"/>
                  </a:lnTo>
                  <a:lnTo>
                    <a:pt x="0" y="11"/>
                  </a:lnTo>
                  <a:lnTo>
                    <a:pt x="5" y="13"/>
                  </a:lnTo>
                  <a:lnTo>
                    <a:pt x="2" y="18"/>
                  </a:lnTo>
                  <a:lnTo>
                    <a:pt x="3" y="19"/>
                  </a:lnTo>
                  <a:lnTo>
                    <a:pt x="2" y="26"/>
                  </a:lnTo>
                  <a:lnTo>
                    <a:pt x="3" y="31"/>
                  </a:lnTo>
                  <a:lnTo>
                    <a:pt x="2" y="31"/>
                  </a:lnTo>
                  <a:lnTo>
                    <a:pt x="5" y="35"/>
                  </a:lnTo>
                  <a:lnTo>
                    <a:pt x="10" y="35"/>
                  </a:lnTo>
                  <a:lnTo>
                    <a:pt x="13" y="40"/>
                  </a:lnTo>
                  <a:lnTo>
                    <a:pt x="16" y="40"/>
                  </a:lnTo>
                  <a:lnTo>
                    <a:pt x="16" y="4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8" name="Freeform 245">
              <a:extLst>
                <a:ext uri="{FF2B5EF4-FFF2-40B4-BE49-F238E27FC236}">
                  <a16:creationId xmlns:a16="http://schemas.microsoft.com/office/drawing/2014/main" id="{F62C3716-6F33-176A-CF89-F5FCE95BC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1897" y="-2333586"/>
              <a:ext cx="87012" cy="84293"/>
            </a:xfrm>
            <a:custGeom>
              <a:avLst/>
              <a:gdLst/>
              <a:ahLst/>
              <a:cxnLst>
                <a:cxn ang="0">
                  <a:pos x="58" y="53"/>
                </a:cxn>
                <a:cxn ang="0">
                  <a:pos x="56" y="40"/>
                </a:cxn>
                <a:cxn ang="0">
                  <a:pos x="56" y="32"/>
                </a:cxn>
                <a:cxn ang="0">
                  <a:pos x="58" y="30"/>
                </a:cxn>
                <a:cxn ang="0">
                  <a:pos x="58" y="24"/>
                </a:cxn>
                <a:cxn ang="0">
                  <a:pos x="53" y="24"/>
                </a:cxn>
                <a:cxn ang="0">
                  <a:pos x="40" y="16"/>
                </a:cxn>
                <a:cxn ang="0">
                  <a:pos x="29" y="6"/>
                </a:cxn>
                <a:cxn ang="0">
                  <a:pos x="19" y="0"/>
                </a:cxn>
                <a:cxn ang="0">
                  <a:pos x="0" y="5"/>
                </a:cxn>
                <a:cxn ang="0">
                  <a:pos x="3" y="9"/>
                </a:cxn>
                <a:cxn ang="0">
                  <a:pos x="5" y="13"/>
                </a:cxn>
                <a:cxn ang="0">
                  <a:pos x="8" y="14"/>
                </a:cxn>
                <a:cxn ang="0">
                  <a:pos x="11" y="19"/>
                </a:cxn>
                <a:cxn ang="0">
                  <a:pos x="8" y="25"/>
                </a:cxn>
                <a:cxn ang="0">
                  <a:pos x="16" y="30"/>
                </a:cxn>
                <a:cxn ang="0">
                  <a:pos x="11" y="32"/>
                </a:cxn>
                <a:cxn ang="0">
                  <a:pos x="15" y="35"/>
                </a:cxn>
                <a:cxn ang="0">
                  <a:pos x="8" y="38"/>
                </a:cxn>
                <a:cxn ang="0">
                  <a:pos x="8" y="41"/>
                </a:cxn>
                <a:cxn ang="0">
                  <a:pos x="8" y="41"/>
                </a:cxn>
                <a:cxn ang="0">
                  <a:pos x="5" y="41"/>
                </a:cxn>
                <a:cxn ang="0">
                  <a:pos x="2" y="45"/>
                </a:cxn>
                <a:cxn ang="0">
                  <a:pos x="0" y="48"/>
                </a:cxn>
                <a:cxn ang="0">
                  <a:pos x="2" y="51"/>
                </a:cxn>
                <a:cxn ang="0">
                  <a:pos x="0" y="54"/>
                </a:cxn>
                <a:cxn ang="0">
                  <a:pos x="8" y="57"/>
                </a:cxn>
                <a:cxn ang="0">
                  <a:pos x="13" y="61"/>
                </a:cxn>
                <a:cxn ang="0">
                  <a:pos x="15" y="54"/>
                </a:cxn>
                <a:cxn ang="0">
                  <a:pos x="24" y="53"/>
                </a:cxn>
                <a:cxn ang="0">
                  <a:pos x="34" y="59"/>
                </a:cxn>
                <a:cxn ang="0">
                  <a:pos x="39" y="56"/>
                </a:cxn>
                <a:cxn ang="0">
                  <a:pos x="45" y="56"/>
                </a:cxn>
                <a:cxn ang="0">
                  <a:pos x="58" y="56"/>
                </a:cxn>
              </a:cxnLst>
              <a:rect l="0" t="0" r="r" b="b"/>
              <a:pathLst>
                <a:path w="64" h="62">
                  <a:moveTo>
                    <a:pt x="58" y="56"/>
                  </a:moveTo>
                  <a:lnTo>
                    <a:pt x="58" y="53"/>
                  </a:lnTo>
                  <a:lnTo>
                    <a:pt x="64" y="45"/>
                  </a:lnTo>
                  <a:lnTo>
                    <a:pt x="56" y="40"/>
                  </a:lnTo>
                  <a:lnTo>
                    <a:pt x="56" y="35"/>
                  </a:lnTo>
                  <a:lnTo>
                    <a:pt x="56" y="32"/>
                  </a:lnTo>
                  <a:lnTo>
                    <a:pt x="61" y="30"/>
                  </a:lnTo>
                  <a:lnTo>
                    <a:pt x="58" y="30"/>
                  </a:lnTo>
                  <a:lnTo>
                    <a:pt x="56" y="27"/>
                  </a:lnTo>
                  <a:lnTo>
                    <a:pt x="58" y="24"/>
                  </a:lnTo>
                  <a:lnTo>
                    <a:pt x="56" y="22"/>
                  </a:lnTo>
                  <a:lnTo>
                    <a:pt x="53" y="24"/>
                  </a:lnTo>
                  <a:lnTo>
                    <a:pt x="42" y="21"/>
                  </a:lnTo>
                  <a:lnTo>
                    <a:pt x="40" y="16"/>
                  </a:lnTo>
                  <a:lnTo>
                    <a:pt x="35" y="14"/>
                  </a:lnTo>
                  <a:lnTo>
                    <a:pt x="29" y="6"/>
                  </a:lnTo>
                  <a:lnTo>
                    <a:pt x="23" y="1"/>
                  </a:lnTo>
                  <a:lnTo>
                    <a:pt x="19" y="0"/>
                  </a:lnTo>
                  <a:lnTo>
                    <a:pt x="15" y="1"/>
                  </a:lnTo>
                  <a:lnTo>
                    <a:pt x="0" y="5"/>
                  </a:lnTo>
                  <a:lnTo>
                    <a:pt x="3" y="6"/>
                  </a:lnTo>
                  <a:lnTo>
                    <a:pt x="3" y="9"/>
                  </a:lnTo>
                  <a:lnTo>
                    <a:pt x="5" y="9"/>
                  </a:lnTo>
                  <a:lnTo>
                    <a:pt x="5" y="13"/>
                  </a:lnTo>
                  <a:lnTo>
                    <a:pt x="11" y="14"/>
                  </a:lnTo>
                  <a:lnTo>
                    <a:pt x="8" y="14"/>
                  </a:lnTo>
                  <a:lnTo>
                    <a:pt x="8" y="19"/>
                  </a:lnTo>
                  <a:lnTo>
                    <a:pt x="11" y="19"/>
                  </a:lnTo>
                  <a:lnTo>
                    <a:pt x="11" y="19"/>
                  </a:lnTo>
                  <a:lnTo>
                    <a:pt x="8" y="25"/>
                  </a:lnTo>
                  <a:lnTo>
                    <a:pt x="8" y="27"/>
                  </a:lnTo>
                  <a:lnTo>
                    <a:pt x="16" y="30"/>
                  </a:lnTo>
                  <a:lnTo>
                    <a:pt x="15" y="32"/>
                  </a:lnTo>
                  <a:lnTo>
                    <a:pt x="11" y="32"/>
                  </a:lnTo>
                  <a:lnTo>
                    <a:pt x="10" y="32"/>
                  </a:lnTo>
                  <a:lnTo>
                    <a:pt x="15" y="35"/>
                  </a:lnTo>
                  <a:lnTo>
                    <a:pt x="15" y="37"/>
                  </a:lnTo>
                  <a:lnTo>
                    <a:pt x="8" y="38"/>
                  </a:lnTo>
                  <a:lnTo>
                    <a:pt x="7" y="38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8" y="41"/>
                  </a:lnTo>
                  <a:lnTo>
                    <a:pt x="7" y="41"/>
                  </a:lnTo>
                  <a:lnTo>
                    <a:pt x="5" y="41"/>
                  </a:lnTo>
                  <a:lnTo>
                    <a:pt x="2" y="43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0" y="48"/>
                  </a:lnTo>
                  <a:lnTo>
                    <a:pt x="2" y="49"/>
                  </a:lnTo>
                  <a:lnTo>
                    <a:pt x="2" y="51"/>
                  </a:lnTo>
                  <a:lnTo>
                    <a:pt x="0" y="53"/>
                  </a:lnTo>
                  <a:lnTo>
                    <a:pt x="0" y="54"/>
                  </a:lnTo>
                  <a:lnTo>
                    <a:pt x="5" y="56"/>
                  </a:lnTo>
                  <a:lnTo>
                    <a:pt x="8" y="57"/>
                  </a:lnTo>
                  <a:lnTo>
                    <a:pt x="10" y="59"/>
                  </a:lnTo>
                  <a:lnTo>
                    <a:pt x="13" y="61"/>
                  </a:lnTo>
                  <a:lnTo>
                    <a:pt x="13" y="62"/>
                  </a:lnTo>
                  <a:lnTo>
                    <a:pt x="15" y="54"/>
                  </a:lnTo>
                  <a:lnTo>
                    <a:pt x="19" y="51"/>
                  </a:lnTo>
                  <a:lnTo>
                    <a:pt x="24" y="53"/>
                  </a:lnTo>
                  <a:lnTo>
                    <a:pt x="32" y="59"/>
                  </a:lnTo>
                  <a:lnTo>
                    <a:pt x="34" y="59"/>
                  </a:lnTo>
                  <a:lnTo>
                    <a:pt x="35" y="57"/>
                  </a:lnTo>
                  <a:lnTo>
                    <a:pt x="39" y="56"/>
                  </a:lnTo>
                  <a:lnTo>
                    <a:pt x="42" y="57"/>
                  </a:lnTo>
                  <a:lnTo>
                    <a:pt x="45" y="56"/>
                  </a:lnTo>
                  <a:lnTo>
                    <a:pt x="58" y="56"/>
                  </a:lnTo>
                  <a:lnTo>
                    <a:pt x="58" y="5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9" name="Freeform 246">
              <a:extLst>
                <a:ext uri="{FF2B5EF4-FFF2-40B4-BE49-F238E27FC236}">
                  <a16:creationId xmlns:a16="http://schemas.microsoft.com/office/drawing/2014/main" id="{AE395919-035E-EC3E-22BA-0F08DDB7B2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1907" y="-2080708"/>
              <a:ext cx="573733" cy="270552"/>
            </a:xfrm>
            <a:custGeom>
              <a:avLst/>
              <a:gdLst/>
              <a:ahLst/>
              <a:cxnLst>
                <a:cxn ang="0">
                  <a:pos x="49" y="16"/>
                </a:cxn>
                <a:cxn ang="0">
                  <a:pos x="60" y="35"/>
                </a:cxn>
                <a:cxn ang="0">
                  <a:pos x="76" y="54"/>
                </a:cxn>
                <a:cxn ang="0">
                  <a:pos x="89" y="65"/>
                </a:cxn>
                <a:cxn ang="0">
                  <a:pos x="95" y="78"/>
                </a:cxn>
                <a:cxn ang="0">
                  <a:pos x="106" y="86"/>
                </a:cxn>
                <a:cxn ang="0">
                  <a:pos x="126" y="101"/>
                </a:cxn>
                <a:cxn ang="0">
                  <a:pos x="140" y="115"/>
                </a:cxn>
                <a:cxn ang="0">
                  <a:pos x="143" y="131"/>
                </a:cxn>
                <a:cxn ang="0">
                  <a:pos x="137" y="146"/>
                </a:cxn>
                <a:cxn ang="0">
                  <a:pos x="164" y="160"/>
                </a:cxn>
                <a:cxn ang="0">
                  <a:pos x="227" y="179"/>
                </a:cxn>
                <a:cxn ang="0">
                  <a:pos x="254" y="186"/>
                </a:cxn>
                <a:cxn ang="0">
                  <a:pos x="294" y="183"/>
                </a:cxn>
                <a:cxn ang="0">
                  <a:pos x="326" y="194"/>
                </a:cxn>
                <a:cxn ang="0">
                  <a:pos x="352" y="176"/>
                </a:cxn>
                <a:cxn ang="0">
                  <a:pos x="366" y="163"/>
                </a:cxn>
                <a:cxn ang="0">
                  <a:pos x="392" y="158"/>
                </a:cxn>
                <a:cxn ang="0">
                  <a:pos x="398" y="158"/>
                </a:cxn>
                <a:cxn ang="0">
                  <a:pos x="405" y="147"/>
                </a:cxn>
                <a:cxn ang="0">
                  <a:pos x="414" y="136"/>
                </a:cxn>
                <a:cxn ang="0">
                  <a:pos x="413" y="125"/>
                </a:cxn>
                <a:cxn ang="0">
                  <a:pos x="392" y="126"/>
                </a:cxn>
                <a:cxn ang="0">
                  <a:pos x="356" y="149"/>
                </a:cxn>
                <a:cxn ang="0">
                  <a:pos x="339" y="157"/>
                </a:cxn>
                <a:cxn ang="0">
                  <a:pos x="323" y="157"/>
                </a:cxn>
                <a:cxn ang="0">
                  <a:pos x="291" y="155"/>
                </a:cxn>
                <a:cxn ang="0">
                  <a:pos x="273" y="142"/>
                </a:cxn>
                <a:cxn ang="0">
                  <a:pos x="265" y="128"/>
                </a:cxn>
                <a:cxn ang="0">
                  <a:pos x="263" y="106"/>
                </a:cxn>
                <a:cxn ang="0">
                  <a:pos x="276" y="83"/>
                </a:cxn>
                <a:cxn ang="0">
                  <a:pos x="279" y="78"/>
                </a:cxn>
                <a:cxn ang="0">
                  <a:pos x="262" y="75"/>
                </a:cxn>
                <a:cxn ang="0">
                  <a:pos x="246" y="57"/>
                </a:cxn>
                <a:cxn ang="0">
                  <a:pos x="233" y="41"/>
                </a:cxn>
                <a:cxn ang="0">
                  <a:pos x="206" y="33"/>
                </a:cxn>
                <a:cxn ang="0">
                  <a:pos x="175" y="33"/>
                </a:cxn>
                <a:cxn ang="0">
                  <a:pos x="158" y="14"/>
                </a:cxn>
                <a:cxn ang="0">
                  <a:pos x="129" y="9"/>
                </a:cxn>
                <a:cxn ang="0">
                  <a:pos x="66" y="11"/>
                </a:cxn>
                <a:cxn ang="0">
                  <a:pos x="25" y="1"/>
                </a:cxn>
                <a:cxn ang="0">
                  <a:pos x="5" y="14"/>
                </a:cxn>
                <a:cxn ang="0">
                  <a:pos x="13" y="35"/>
                </a:cxn>
                <a:cxn ang="0">
                  <a:pos x="31" y="54"/>
                </a:cxn>
                <a:cxn ang="0">
                  <a:pos x="23" y="57"/>
                </a:cxn>
                <a:cxn ang="0">
                  <a:pos x="23" y="61"/>
                </a:cxn>
                <a:cxn ang="0">
                  <a:pos x="39" y="69"/>
                </a:cxn>
                <a:cxn ang="0">
                  <a:pos x="50" y="75"/>
                </a:cxn>
                <a:cxn ang="0">
                  <a:pos x="50" y="91"/>
                </a:cxn>
                <a:cxn ang="0">
                  <a:pos x="57" y="94"/>
                </a:cxn>
                <a:cxn ang="0">
                  <a:pos x="76" y="112"/>
                </a:cxn>
                <a:cxn ang="0">
                  <a:pos x="82" y="99"/>
                </a:cxn>
                <a:cxn ang="0">
                  <a:pos x="69" y="93"/>
                </a:cxn>
                <a:cxn ang="0">
                  <a:pos x="66" y="80"/>
                </a:cxn>
                <a:cxn ang="0">
                  <a:pos x="61" y="72"/>
                </a:cxn>
                <a:cxn ang="0">
                  <a:pos x="55" y="61"/>
                </a:cxn>
                <a:cxn ang="0">
                  <a:pos x="47" y="45"/>
                </a:cxn>
                <a:cxn ang="0">
                  <a:pos x="33" y="35"/>
                </a:cxn>
                <a:cxn ang="0">
                  <a:pos x="33" y="11"/>
                </a:cxn>
              </a:cxnLst>
              <a:rect l="0" t="0" r="r" b="b"/>
              <a:pathLst>
                <a:path w="422" h="199">
                  <a:moveTo>
                    <a:pt x="33" y="11"/>
                  </a:moveTo>
                  <a:lnTo>
                    <a:pt x="41" y="14"/>
                  </a:lnTo>
                  <a:lnTo>
                    <a:pt x="47" y="14"/>
                  </a:lnTo>
                  <a:lnTo>
                    <a:pt x="49" y="16"/>
                  </a:lnTo>
                  <a:lnTo>
                    <a:pt x="55" y="19"/>
                  </a:lnTo>
                  <a:lnTo>
                    <a:pt x="55" y="24"/>
                  </a:lnTo>
                  <a:lnTo>
                    <a:pt x="58" y="33"/>
                  </a:lnTo>
                  <a:lnTo>
                    <a:pt x="60" y="35"/>
                  </a:lnTo>
                  <a:lnTo>
                    <a:pt x="60" y="40"/>
                  </a:lnTo>
                  <a:lnTo>
                    <a:pt x="61" y="40"/>
                  </a:lnTo>
                  <a:lnTo>
                    <a:pt x="66" y="48"/>
                  </a:lnTo>
                  <a:lnTo>
                    <a:pt x="76" y="54"/>
                  </a:lnTo>
                  <a:lnTo>
                    <a:pt x="82" y="56"/>
                  </a:lnTo>
                  <a:lnTo>
                    <a:pt x="81" y="59"/>
                  </a:lnTo>
                  <a:lnTo>
                    <a:pt x="82" y="62"/>
                  </a:lnTo>
                  <a:lnTo>
                    <a:pt x="89" y="65"/>
                  </a:lnTo>
                  <a:lnTo>
                    <a:pt x="92" y="70"/>
                  </a:lnTo>
                  <a:lnTo>
                    <a:pt x="95" y="70"/>
                  </a:lnTo>
                  <a:lnTo>
                    <a:pt x="100" y="73"/>
                  </a:lnTo>
                  <a:lnTo>
                    <a:pt x="95" y="78"/>
                  </a:lnTo>
                  <a:lnTo>
                    <a:pt x="95" y="82"/>
                  </a:lnTo>
                  <a:lnTo>
                    <a:pt x="101" y="82"/>
                  </a:lnTo>
                  <a:lnTo>
                    <a:pt x="100" y="83"/>
                  </a:lnTo>
                  <a:lnTo>
                    <a:pt x="106" y="86"/>
                  </a:lnTo>
                  <a:lnTo>
                    <a:pt x="110" y="86"/>
                  </a:lnTo>
                  <a:lnTo>
                    <a:pt x="114" y="90"/>
                  </a:lnTo>
                  <a:lnTo>
                    <a:pt x="113" y="93"/>
                  </a:lnTo>
                  <a:lnTo>
                    <a:pt x="126" y="101"/>
                  </a:lnTo>
                  <a:lnTo>
                    <a:pt x="126" y="104"/>
                  </a:lnTo>
                  <a:lnTo>
                    <a:pt x="129" y="104"/>
                  </a:lnTo>
                  <a:lnTo>
                    <a:pt x="132" y="109"/>
                  </a:lnTo>
                  <a:lnTo>
                    <a:pt x="140" y="115"/>
                  </a:lnTo>
                  <a:lnTo>
                    <a:pt x="142" y="122"/>
                  </a:lnTo>
                  <a:lnTo>
                    <a:pt x="143" y="123"/>
                  </a:lnTo>
                  <a:lnTo>
                    <a:pt x="145" y="130"/>
                  </a:lnTo>
                  <a:lnTo>
                    <a:pt x="143" y="131"/>
                  </a:lnTo>
                  <a:lnTo>
                    <a:pt x="140" y="134"/>
                  </a:lnTo>
                  <a:lnTo>
                    <a:pt x="142" y="136"/>
                  </a:lnTo>
                  <a:lnTo>
                    <a:pt x="135" y="139"/>
                  </a:lnTo>
                  <a:lnTo>
                    <a:pt x="137" y="146"/>
                  </a:lnTo>
                  <a:lnTo>
                    <a:pt x="146" y="150"/>
                  </a:lnTo>
                  <a:lnTo>
                    <a:pt x="151" y="152"/>
                  </a:lnTo>
                  <a:lnTo>
                    <a:pt x="158" y="155"/>
                  </a:lnTo>
                  <a:lnTo>
                    <a:pt x="164" y="160"/>
                  </a:lnTo>
                  <a:lnTo>
                    <a:pt x="178" y="165"/>
                  </a:lnTo>
                  <a:lnTo>
                    <a:pt x="185" y="165"/>
                  </a:lnTo>
                  <a:lnTo>
                    <a:pt x="198" y="171"/>
                  </a:lnTo>
                  <a:lnTo>
                    <a:pt x="227" y="179"/>
                  </a:lnTo>
                  <a:lnTo>
                    <a:pt x="230" y="179"/>
                  </a:lnTo>
                  <a:lnTo>
                    <a:pt x="238" y="183"/>
                  </a:lnTo>
                  <a:lnTo>
                    <a:pt x="246" y="186"/>
                  </a:lnTo>
                  <a:lnTo>
                    <a:pt x="254" y="186"/>
                  </a:lnTo>
                  <a:lnTo>
                    <a:pt x="262" y="187"/>
                  </a:lnTo>
                  <a:lnTo>
                    <a:pt x="267" y="187"/>
                  </a:lnTo>
                  <a:lnTo>
                    <a:pt x="284" y="183"/>
                  </a:lnTo>
                  <a:lnTo>
                    <a:pt x="294" y="183"/>
                  </a:lnTo>
                  <a:lnTo>
                    <a:pt x="307" y="186"/>
                  </a:lnTo>
                  <a:lnTo>
                    <a:pt x="324" y="199"/>
                  </a:lnTo>
                  <a:lnTo>
                    <a:pt x="326" y="195"/>
                  </a:lnTo>
                  <a:lnTo>
                    <a:pt x="326" y="194"/>
                  </a:lnTo>
                  <a:lnTo>
                    <a:pt x="339" y="183"/>
                  </a:lnTo>
                  <a:lnTo>
                    <a:pt x="353" y="183"/>
                  </a:lnTo>
                  <a:lnTo>
                    <a:pt x="355" y="179"/>
                  </a:lnTo>
                  <a:lnTo>
                    <a:pt x="352" y="176"/>
                  </a:lnTo>
                  <a:lnTo>
                    <a:pt x="340" y="170"/>
                  </a:lnTo>
                  <a:lnTo>
                    <a:pt x="350" y="170"/>
                  </a:lnTo>
                  <a:lnTo>
                    <a:pt x="352" y="165"/>
                  </a:lnTo>
                  <a:lnTo>
                    <a:pt x="366" y="163"/>
                  </a:lnTo>
                  <a:lnTo>
                    <a:pt x="379" y="163"/>
                  </a:lnTo>
                  <a:lnTo>
                    <a:pt x="384" y="163"/>
                  </a:lnTo>
                  <a:lnTo>
                    <a:pt x="389" y="158"/>
                  </a:lnTo>
                  <a:lnTo>
                    <a:pt x="392" y="158"/>
                  </a:lnTo>
                  <a:lnTo>
                    <a:pt x="397" y="154"/>
                  </a:lnTo>
                  <a:lnTo>
                    <a:pt x="398" y="154"/>
                  </a:lnTo>
                  <a:lnTo>
                    <a:pt x="397" y="157"/>
                  </a:lnTo>
                  <a:lnTo>
                    <a:pt x="398" y="158"/>
                  </a:lnTo>
                  <a:lnTo>
                    <a:pt x="398" y="162"/>
                  </a:lnTo>
                  <a:lnTo>
                    <a:pt x="400" y="162"/>
                  </a:lnTo>
                  <a:lnTo>
                    <a:pt x="406" y="149"/>
                  </a:lnTo>
                  <a:lnTo>
                    <a:pt x="405" y="147"/>
                  </a:lnTo>
                  <a:lnTo>
                    <a:pt x="408" y="147"/>
                  </a:lnTo>
                  <a:lnTo>
                    <a:pt x="408" y="146"/>
                  </a:lnTo>
                  <a:lnTo>
                    <a:pt x="406" y="144"/>
                  </a:lnTo>
                  <a:lnTo>
                    <a:pt x="414" y="136"/>
                  </a:lnTo>
                  <a:lnTo>
                    <a:pt x="421" y="133"/>
                  </a:lnTo>
                  <a:lnTo>
                    <a:pt x="422" y="128"/>
                  </a:lnTo>
                  <a:lnTo>
                    <a:pt x="421" y="125"/>
                  </a:lnTo>
                  <a:lnTo>
                    <a:pt x="413" y="125"/>
                  </a:lnTo>
                  <a:lnTo>
                    <a:pt x="408" y="126"/>
                  </a:lnTo>
                  <a:lnTo>
                    <a:pt x="409" y="125"/>
                  </a:lnTo>
                  <a:lnTo>
                    <a:pt x="405" y="123"/>
                  </a:lnTo>
                  <a:lnTo>
                    <a:pt x="392" y="126"/>
                  </a:lnTo>
                  <a:lnTo>
                    <a:pt x="377" y="126"/>
                  </a:lnTo>
                  <a:lnTo>
                    <a:pt x="368" y="130"/>
                  </a:lnTo>
                  <a:lnTo>
                    <a:pt x="363" y="141"/>
                  </a:lnTo>
                  <a:lnTo>
                    <a:pt x="356" y="149"/>
                  </a:lnTo>
                  <a:lnTo>
                    <a:pt x="348" y="152"/>
                  </a:lnTo>
                  <a:lnTo>
                    <a:pt x="348" y="155"/>
                  </a:lnTo>
                  <a:lnTo>
                    <a:pt x="344" y="157"/>
                  </a:lnTo>
                  <a:lnTo>
                    <a:pt x="339" y="157"/>
                  </a:lnTo>
                  <a:lnTo>
                    <a:pt x="337" y="155"/>
                  </a:lnTo>
                  <a:lnTo>
                    <a:pt x="331" y="155"/>
                  </a:lnTo>
                  <a:lnTo>
                    <a:pt x="329" y="155"/>
                  </a:lnTo>
                  <a:lnTo>
                    <a:pt x="323" y="157"/>
                  </a:lnTo>
                  <a:lnTo>
                    <a:pt x="308" y="158"/>
                  </a:lnTo>
                  <a:lnTo>
                    <a:pt x="302" y="160"/>
                  </a:lnTo>
                  <a:lnTo>
                    <a:pt x="299" y="160"/>
                  </a:lnTo>
                  <a:lnTo>
                    <a:pt x="291" y="155"/>
                  </a:lnTo>
                  <a:lnTo>
                    <a:pt x="288" y="155"/>
                  </a:lnTo>
                  <a:lnTo>
                    <a:pt x="281" y="154"/>
                  </a:lnTo>
                  <a:lnTo>
                    <a:pt x="275" y="150"/>
                  </a:lnTo>
                  <a:lnTo>
                    <a:pt x="273" y="142"/>
                  </a:lnTo>
                  <a:lnTo>
                    <a:pt x="267" y="136"/>
                  </a:lnTo>
                  <a:lnTo>
                    <a:pt x="263" y="131"/>
                  </a:lnTo>
                  <a:lnTo>
                    <a:pt x="263" y="130"/>
                  </a:lnTo>
                  <a:lnTo>
                    <a:pt x="265" y="128"/>
                  </a:lnTo>
                  <a:lnTo>
                    <a:pt x="265" y="126"/>
                  </a:lnTo>
                  <a:lnTo>
                    <a:pt x="262" y="122"/>
                  </a:lnTo>
                  <a:lnTo>
                    <a:pt x="260" y="118"/>
                  </a:lnTo>
                  <a:lnTo>
                    <a:pt x="263" y="106"/>
                  </a:lnTo>
                  <a:lnTo>
                    <a:pt x="265" y="91"/>
                  </a:lnTo>
                  <a:lnTo>
                    <a:pt x="268" y="88"/>
                  </a:lnTo>
                  <a:lnTo>
                    <a:pt x="270" y="85"/>
                  </a:lnTo>
                  <a:lnTo>
                    <a:pt x="276" y="83"/>
                  </a:lnTo>
                  <a:lnTo>
                    <a:pt x="278" y="82"/>
                  </a:lnTo>
                  <a:lnTo>
                    <a:pt x="279" y="80"/>
                  </a:lnTo>
                  <a:lnTo>
                    <a:pt x="276" y="82"/>
                  </a:lnTo>
                  <a:lnTo>
                    <a:pt x="279" y="78"/>
                  </a:lnTo>
                  <a:lnTo>
                    <a:pt x="279" y="77"/>
                  </a:lnTo>
                  <a:lnTo>
                    <a:pt x="275" y="78"/>
                  </a:lnTo>
                  <a:lnTo>
                    <a:pt x="270" y="77"/>
                  </a:lnTo>
                  <a:lnTo>
                    <a:pt x="262" y="75"/>
                  </a:lnTo>
                  <a:lnTo>
                    <a:pt x="254" y="73"/>
                  </a:lnTo>
                  <a:lnTo>
                    <a:pt x="251" y="72"/>
                  </a:lnTo>
                  <a:lnTo>
                    <a:pt x="247" y="67"/>
                  </a:lnTo>
                  <a:lnTo>
                    <a:pt x="246" y="57"/>
                  </a:lnTo>
                  <a:lnTo>
                    <a:pt x="241" y="56"/>
                  </a:lnTo>
                  <a:lnTo>
                    <a:pt x="239" y="53"/>
                  </a:lnTo>
                  <a:lnTo>
                    <a:pt x="236" y="49"/>
                  </a:lnTo>
                  <a:lnTo>
                    <a:pt x="233" y="41"/>
                  </a:lnTo>
                  <a:lnTo>
                    <a:pt x="225" y="35"/>
                  </a:lnTo>
                  <a:lnTo>
                    <a:pt x="223" y="33"/>
                  </a:lnTo>
                  <a:lnTo>
                    <a:pt x="209" y="33"/>
                  </a:lnTo>
                  <a:lnTo>
                    <a:pt x="206" y="33"/>
                  </a:lnTo>
                  <a:lnTo>
                    <a:pt x="195" y="43"/>
                  </a:lnTo>
                  <a:lnTo>
                    <a:pt x="190" y="41"/>
                  </a:lnTo>
                  <a:lnTo>
                    <a:pt x="178" y="37"/>
                  </a:lnTo>
                  <a:lnTo>
                    <a:pt x="175" y="33"/>
                  </a:lnTo>
                  <a:lnTo>
                    <a:pt x="175" y="24"/>
                  </a:lnTo>
                  <a:lnTo>
                    <a:pt x="167" y="21"/>
                  </a:lnTo>
                  <a:lnTo>
                    <a:pt x="161" y="14"/>
                  </a:lnTo>
                  <a:lnTo>
                    <a:pt x="158" y="14"/>
                  </a:lnTo>
                  <a:lnTo>
                    <a:pt x="158" y="11"/>
                  </a:lnTo>
                  <a:lnTo>
                    <a:pt x="153" y="9"/>
                  </a:lnTo>
                  <a:lnTo>
                    <a:pt x="142" y="9"/>
                  </a:lnTo>
                  <a:lnTo>
                    <a:pt x="129" y="9"/>
                  </a:lnTo>
                  <a:lnTo>
                    <a:pt x="127" y="16"/>
                  </a:lnTo>
                  <a:lnTo>
                    <a:pt x="103" y="16"/>
                  </a:lnTo>
                  <a:lnTo>
                    <a:pt x="87" y="16"/>
                  </a:lnTo>
                  <a:lnTo>
                    <a:pt x="66" y="11"/>
                  </a:lnTo>
                  <a:lnTo>
                    <a:pt x="47" y="5"/>
                  </a:lnTo>
                  <a:lnTo>
                    <a:pt x="34" y="1"/>
                  </a:lnTo>
                  <a:lnTo>
                    <a:pt x="34" y="0"/>
                  </a:lnTo>
                  <a:lnTo>
                    <a:pt x="25" y="1"/>
                  </a:lnTo>
                  <a:lnTo>
                    <a:pt x="13" y="1"/>
                  </a:lnTo>
                  <a:lnTo>
                    <a:pt x="0" y="3"/>
                  </a:lnTo>
                  <a:lnTo>
                    <a:pt x="5" y="11"/>
                  </a:lnTo>
                  <a:lnTo>
                    <a:pt x="5" y="14"/>
                  </a:lnTo>
                  <a:lnTo>
                    <a:pt x="10" y="22"/>
                  </a:lnTo>
                  <a:lnTo>
                    <a:pt x="10" y="27"/>
                  </a:lnTo>
                  <a:lnTo>
                    <a:pt x="12" y="27"/>
                  </a:lnTo>
                  <a:lnTo>
                    <a:pt x="13" y="35"/>
                  </a:lnTo>
                  <a:lnTo>
                    <a:pt x="20" y="38"/>
                  </a:lnTo>
                  <a:lnTo>
                    <a:pt x="23" y="38"/>
                  </a:lnTo>
                  <a:lnTo>
                    <a:pt x="33" y="49"/>
                  </a:lnTo>
                  <a:lnTo>
                    <a:pt x="31" y="54"/>
                  </a:lnTo>
                  <a:lnTo>
                    <a:pt x="29" y="56"/>
                  </a:lnTo>
                  <a:lnTo>
                    <a:pt x="29" y="57"/>
                  </a:lnTo>
                  <a:lnTo>
                    <a:pt x="28" y="56"/>
                  </a:lnTo>
                  <a:lnTo>
                    <a:pt x="23" y="57"/>
                  </a:lnTo>
                  <a:lnTo>
                    <a:pt x="17" y="57"/>
                  </a:lnTo>
                  <a:lnTo>
                    <a:pt x="17" y="59"/>
                  </a:lnTo>
                  <a:lnTo>
                    <a:pt x="18" y="57"/>
                  </a:lnTo>
                  <a:lnTo>
                    <a:pt x="23" y="61"/>
                  </a:lnTo>
                  <a:lnTo>
                    <a:pt x="23" y="64"/>
                  </a:lnTo>
                  <a:lnTo>
                    <a:pt x="28" y="65"/>
                  </a:lnTo>
                  <a:lnTo>
                    <a:pt x="34" y="69"/>
                  </a:lnTo>
                  <a:lnTo>
                    <a:pt x="39" y="69"/>
                  </a:lnTo>
                  <a:lnTo>
                    <a:pt x="42" y="67"/>
                  </a:lnTo>
                  <a:lnTo>
                    <a:pt x="42" y="70"/>
                  </a:lnTo>
                  <a:lnTo>
                    <a:pt x="45" y="73"/>
                  </a:lnTo>
                  <a:lnTo>
                    <a:pt x="50" y="75"/>
                  </a:lnTo>
                  <a:lnTo>
                    <a:pt x="53" y="80"/>
                  </a:lnTo>
                  <a:lnTo>
                    <a:pt x="52" y="86"/>
                  </a:lnTo>
                  <a:lnTo>
                    <a:pt x="49" y="91"/>
                  </a:lnTo>
                  <a:lnTo>
                    <a:pt x="50" y="91"/>
                  </a:lnTo>
                  <a:lnTo>
                    <a:pt x="50" y="91"/>
                  </a:lnTo>
                  <a:lnTo>
                    <a:pt x="53" y="91"/>
                  </a:lnTo>
                  <a:lnTo>
                    <a:pt x="53" y="93"/>
                  </a:lnTo>
                  <a:lnTo>
                    <a:pt x="57" y="94"/>
                  </a:lnTo>
                  <a:lnTo>
                    <a:pt x="58" y="96"/>
                  </a:lnTo>
                  <a:lnTo>
                    <a:pt x="71" y="104"/>
                  </a:lnTo>
                  <a:lnTo>
                    <a:pt x="74" y="106"/>
                  </a:lnTo>
                  <a:lnTo>
                    <a:pt x="76" y="112"/>
                  </a:lnTo>
                  <a:lnTo>
                    <a:pt x="84" y="109"/>
                  </a:lnTo>
                  <a:lnTo>
                    <a:pt x="85" y="106"/>
                  </a:lnTo>
                  <a:lnTo>
                    <a:pt x="85" y="104"/>
                  </a:lnTo>
                  <a:lnTo>
                    <a:pt x="82" y="99"/>
                  </a:lnTo>
                  <a:lnTo>
                    <a:pt x="77" y="96"/>
                  </a:lnTo>
                  <a:lnTo>
                    <a:pt x="74" y="98"/>
                  </a:lnTo>
                  <a:lnTo>
                    <a:pt x="71" y="96"/>
                  </a:lnTo>
                  <a:lnTo>
                    <a:pt x="69" y="93"/>
                  </a:lnTo>
                  <a:lnTo>
                    <a:pt x="71" y="90"/>
                  </a:lnTo>
                  <a:lnTo>
                    <a:pt x="69" y="86"/>
                  </a:lnTo>
                  <a:lnTo>
                    <a:pt x="69" y="83"/>
                  </a:lnTo>
                  <a:lnTo>
                    <a:pt x="66" y="80"/>
                  </a:lnTo>
                  <a:lnTo>
                    <a:pt x="66" y="75"/>
                  </a:lnTo>
                  <a:lnTo>
                    <a:pt x="65" y="70"/>
                  </a:lnTo>
                  <a:lnTo>
                    <a:pt x="61" y="69"/>
                  </a:lnTo>
                  <a:lnTo>
                    <a:pt x="61" y="72"/>
                  </a:lnTo>
                  <a:lnTo>
                    <a:pt x="60" y="70"/>
                  </a:lnTo>
                  <a:lnTo>
                    <a:pt x="60" y="65"/>
                  </a:lnTo>
                  <a:lnTo>
                    <a:pt x="57" y="64"/>
                  </a:lnTo>
                  <a:lnTo>
                    <a:pt x="55" y="61"/>
                  </a:lnTo>
                  <a:lnTo>
                    <a:pt x="52" y="57"/>
                  </a:lnTo>
                  <a:lnTo>
                    <a:pt x="52" y="51"/>
                  </a:lnTo>
                  <a:lnTo>
                    <a:pt x="49" y="49"/>
                  </a:lnTo>
                  <a:lnTo>
                    <a:pt x="47" y="45"/>
                  </a:lnTo>
                  <a:lnTo>
                    <a:pt x="44" y="45"/>
                  </a:lnTo>
                  <a:lnTo>
                    <a:pt x="42" y="40"/>
                  </a:lnTo>
                  <a:lnTo>
                    <a:pt x="36" y="35"/>
                  </a:lnTo>
                  <a:lnTo>
                    <a:pt x="33" y="35"/>
                  </a:lnTo>
                  <a:lnTo>
                    <a:pt x="31" y="30"/>
                  </a:lnTo>
                  <a:lnTo>
                    <a:pt x="33" y="21"/>
                  </a:lnTo>
                  <a:lnTo>
                    <a:pt x="31" y="19"/>
                  </a:lnTo>
                  <a:lnTo>
                    <a:pt x="33" y="11"/>
                  </a:lnTo>
                  <a:lnTo>
                    <a:pt x="33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0" name="Freeform 247">
              <a:extLst>
                <a:ext uri="{FF2B5EF4-FFF2-40B4-BE49-F238E27FC236}">
                  <a16:creationId xmlns:a16="http://schemas.microsoft.com/office/drawing/2014/main" id="{B2816D7F-3B4E-FA30-DB9A-0FEA063E5D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856" y="-2362136"/>
              <a:ext cx="101967" cy="58461"/>
            </a:xfrm>
            <a:custGeom>
              <a:avLst/>
              <a:gdLst/>
              <a:ahLst/>
              <a:cxnLst>
                <a:cxn ang="0">
                  <a:pos x="72" y="29"/>
                </a:cxn>
                <a:cxn ang="0">
                  <a:pos x="75" y="29"/>
                </a:cxn>
                <a:cxn ang="0">
                  <a:pos x="73" y="27"/>
                </a:cxn>
                <a:cxn ang="0">
                  <a:pos x="64" y="26"/>
                </a:cxn>
                <a:cxn ang="0">
                  <a:pos x="61" y="19"/>
                </a:cxn>
                <a:cxn ang="0">
                  <a:pos x="61" y="14"/>
                </a:cxn>
                <a:cxn ang="0">
                  <a:pos x="54" y="13"/>
                </a:cxn>
                <a:cxn ang="0">
                  <a:pos x="59" y="9"/>
                </a:cxn>
                <a:cxn ang="0">
                  <a:pos x="62" y="6"/>
                </a:cxn>
                <a:cxn ang="0">
                  <a:pos x="64" y="3"/>
                </a:cxn>
                <a:cxn ang="0">
                  <a:pos x="59" y="1"/>
                </a:cxn>
                <a:cxn ang="0">
                  <a:pos x="51" y="5"/>
                </a:cxn>
                <a:cxn ang="0">
                  <a:pos x="49" y="1"/>
                </a:cxn>
                <a:cxn ang="0">
                  <a:pos x="41" y="0"/>
                </a:cxn>
                <a:cxn ang="0">
                  <a:pos x="33" y="0"/>
                </a:cxn>
                <a:cxn ang="0">
                  <a:pos x="32" y="1"/>
                </a:cxn>
                <a:cxn ang="0">
                  <a:pos x="25" y="3"/>
                </a:cxn>
                <a:cxn ang="0">
                  <a:pos x="22" y="0"/>
                </a:cxn>
                <a:cxn ang="0">
                  <a:pos x="16" y="0"/>
                </a:cxn>
                <a:cxn ang="0">
                  <a:pos x="14" y="1"/>
                </a:cxn>
                <a:cxn ang="0">
                  <a:pos x="11" y="1"/>
                </a:cxn>
                <a:cxn ang="0">
                  <a:pos x="9" y="6"/>
                </a:cxn>
                <a:cxn ang="0">
                  <a:pos x="6" y="9"/>
                </a:cxn>
                <a:cxn ang="0">
                  <a:pos x="0" y="11"/>
                </a:cxn>
                <a:cxn ang="0">
                  <a:pos x="0" y="13"/>
                </a:cxn>
                <a:cxn ang="0">
                  <a:pos x="3" y="13"/>
                </a:cxn>
                <a:cxn ang="0">
                  <a:pos x="11" y="9"/>
                </a:cxn>
                <a:cxn ang="0">
                  <a:pos x="17" y="14"/>
                </a:cxn>
                <a:cxn ang="0">
                  <a:pos x="16" y="26"/>
                </a:cxn>
                <a:cxn ang="0">
                  <a:pos x="14" y="35"/>
                </a:cxn>
                <a:cxn ang="0">
                  <a:pos x="17" y="37"/>
                </a:cxn>
                <a:cxn ang="0">
                  <a:pos x="17" y="40"/>
                </a:cxn>
                <a:cxn ang="0">
                  <a:pos x="21" y="42"/>
                </a:cxn>
                <a:cxn ang="0">
                  <a:pos x="22" y="42"/>
                </a:cxn>
                <a:cxn ang="0">
                  <a:pos x="24" y="42"/>
                </a:cxn>
                <a:cxn ang="0">
                  <a:pos x="30" y="43"/>
                </a:cxn>
                <a:cxn ang="0">
                  <a:pos x="35" y="42"/>
                </a:cxn>
                <a:cxn ang="0">
                  <a:pos x="38" y="42"/>
                </a:cxn>
                <a:cxn ang="0">
                  <a:pos x="40" y="40"/>
                </a:cxn>
                <a:cxn ang="0">
                  <a:pos x="45" y="40"/>
                </a:cxn>
                <a:cxn ang="0">
                  <a:pos x="59" y="34"/>
                </a:cxn>
                <a:cxn ang="0">
                  <a:pos x="62" y="30"/>
                </a:cxn>
                <a:cxn ang="0">
                  <a:pos x="62" y="32"/>
                </a:cxn>
                <a:cxn ang="0">
                  <a:pos x="65" y="32"/>
                </a:cxn>
                <a:cxn ang="0">
                  <a:pos x="67" y="30"/>
                </a:cxn>
                <a:cxn ang="0">
                  <a:pos x="72" y="29"/>
                </a:cxn>
                <a:cxn ang="0">
                  <a:pos x="72" y="29"/>
                </a:cxn>
              </a:cxnLst>
              <a:rect l="0" t="0" r="r" b="b"/>
              <a:pathLst>
                <a:path w="75" h="43">
                  <a:moveTo>
                    <a:pt x="72" y="29"/>
                  </a:moveTo>
                  <a:lnTo>
                    <a:pt x="75" y="29"/>
                  </a:lnTo>
                  <a:lnTo>
                    <a:pt x="73" y="27"/>
                  </a:lnTo>
                  <a:lnTo>
                    <a:pt x="64" y="26"/>
                  </a:lnTo>
                  <a:lnTo>
                    <a:pt x="61" y="19"/>
                  </a:lnTo>
                  <a:lnTo>
                    <a:pt x="61" y="14"/>
                  </a:lnTo>
                  <a:lnTo>
                    <a:pt x="54" y="13"/>
                  </a:lnTo>
                  <a:lnTo>
                    <a:pt x="59" y="9"/>
                  </a:lnTo>
                  <a:lnTo>
                    <a:pt x="62" y="6"/>
                  </a:lnTo>
                  <a:lnTo>
                    <a:pt x="64" y="3"/>
                  </a:lnTo>
                  <a:lnTo>
                    <a:pt x="59" y="1"/>
                  </a:lnTo>
                  <a:lnTo>
                    <a:pt x="51" y="5"/>
                  </a:lnTo>
                  <a:lnTo>
                    <a:pt x="49" y="1"/>
                  </a:lnTo>
                  <a:lnTo>
                    <a:pt x="41" y="0"/>
                  </a:lnTo>
                  <a:lnTo>
                    <a:pt x="33" y="0"/>
                  </a:lnTo>
                  <a:lnTo>
                    <a:pt x="32" y="1"/>
                  </a:lnTo>
                  <a:lnTo>
                    <a:pt x="25" y="3"/>
                  </a:lnTo>
                  <a:lnTo>
                    <a:pt x="22" y="0"/>
                  </a:lnTo>
                  <a:lnTo>
                    <a:pt x="16" y="0"/>
                  </a:lnTo>
                  <a:lnTo>
                    <a:pt x="14" y="1"/>
                  </a:lnTo>
                  <a:lnTo>
                    <a:pt x="11" y="1"/>
                  </a:lnTo>
                  <a:lnTo>
                    <a:pt x="9" y="6"/>
                  </a:lnTo>
                  <a:lnTo>
                    <a:pt x="6" y="9"/>
                  </a:lnTo>
                  <a:lnTo>
                    <a:pt x="0" y="11"/>
                  </a:lnTo>
                  <a:lnTo>
                    <a:pt x="0" y="13"/>
                  </a:lnTo>
                  <a:lnTo>
                    <a:pt x="3" y="13"/>
                  </a:lnTo>
                  <a:lnTo>
                    <a:pt x="11" y="9"/>
                  </a:lnTo>
                  <a:lnTo>
                    <a:pt x="17" y="14"/>
                  </a:lnTo>
                  <a:lnTo>
                    <a:pt x="16" y="26"/>
                  </a:lnTo>
                  <a:lnTo>
                    <a:pt x="14" y="35"/>
                  </a:lnTo>
                  <a:lnTo>
                    <a:pt x="17" y="37"/>
                  </a:lnTo>
                  <a:lnTo>
                    <a:pt x="17" y="40"/>
                  </a:lnTo>
                  <a:lnTo>
                    <a:pt x="21" y="42"/>
                  </a:lnTo>
                  <a:lnTo>
                    <a:pt x="22" y="42"/>
                  </a:lnTo>
                  <a:lnTo>
                    <a:pt x="24" y="42"/>
                  </a:lnTo>
                  <a:lnTo>
                    <a:pt x="30" y="43"/>
                  </a:lnTo>
                  <a:lnTo>
                    <a:pt x="35" y="42"/>
                  </a:lnTo>
                  <a:lnTo>
                    <a:pt x="38" y="42"/>
                  </a:lnTo>
                  <a:lnTo>
                    <a:pt x="40" y="40"/>
                  </a:lnTo>
                  <a:lnTo>
                    <a:pt x="45" y="40"/>
                  </a:lnTo>
                  <a:lnTo>
                    <a:pt x="59" y="34"/>
                  </a:lnTo>
                  <a:lnTo>
                    <a:pt x="62" y="30"/>
                  </a:lnTo>
                  <a:lnTo>
                    <a:pt x="62" y="32"/>
                  </a:lnTo>
                  <a:lnTo>
                    <a:pt x="65" y="32"/>
                  </a:lnTo>
                  <a:lnTo>
                    <a:pt x="67" y="30"/>
                  </a:lnTo>
                  <a:lnTo>
                    <a:pt x="72" y="29"/>
                  </a:lnTo>
                  <a:lnTo>
                    <a:pt x="72" y="2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1" name="Freeform 248">
              <a:extLst>
                <a:ext uri="{FF2B5EF4-FFF2-40B4-BE49-F238E27FC236}">
                  <a16:creationId xmlns:a16="http://schemas.microsoft.com/office/drawing/2014/main" id="{71B0DB8C-A7D6-8F8E-642F-EF7AEA802E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40" y="-2322709"/>
              <a:ext cx="104686" cy="50304"/>
            </a:xfrm>
            <a:custGeom>
              <a:avLst/>
              <a:gdLst/>
              <a:ahLst/>
              <a:cxnLst>
                <a:cxn ang="0">
                  <a:pos x="74" y="6"/>
                </a:cxn>
                <a:cxn ang="0">
                  <a:pos x="72" y="5"/>
                </a:cxn>
                <a:cxn ang="0">
                  <a:pos x="66" y="6"/>
                </a:cxn>
                <a:cxn ang="0">
                  <a:pos x="66" y="5"/>
                </a:cxn>
                <a:cxn ang="0">
                  <a:pos x="64" y="1"/>
                </a:cxn>
                <a:cxn ang="0">
                  <a:pos x="59" y="5"/>
                </a:cxn>
                <a:cxn ang="0">
                  <a:pos x="53" y="5"/>
                </a:cxn>
                <a:cxn ang="0">
                  <a:pos x="53" y="5"/>
                </a:cxn>
                <a:cxn ang="0">
                  <a:pos x="37" y="1"/>
                </a:cxn>
                <a:cxn ang="0">
                  <a:pos x="37" y="0"/>
                </a:cxn>
                <a:cxn ang="0">
                  <a:pos x="32" y="1"/>
                </a:cxn>
                <a:cxn ang="0">
                  <a:pos x="30" y="3"/>
                </a:cxn>
                <a:cxn ang="0">
                  <a:pos x="22" y="8"/>
                </a:cxn>
                <a:cxn ang="0">
                  <a:pos x="22" y="9"/>
                </a:cxn>
                <a:cxn ang="0">
                  <a:pos x="29" y="9"/>
                </a:cxn>
                <a:cxn ang="0">
                  <a:pos x="43" y="9"/>
                </a:cxn>
                <a:cxn ang="0">
                  <a:pos x="43" y="9"/>
                </a:cxn>
                <a:cxn ang="0">
                  <a:pos x="37" y="11"/>
                </a:cxn>
                <a:cxn ang="0">
                  <a:pos x="30" y="14"/>
                </a:cxn>
                <a:cxn ang="0">
                  <a:pos x="27" y="11"/>
                </a:cxn>
                <a:cxn ang="0">
                  <a:pos x="11" y="17"/>
                </a:cxn>
                <a:cxn ang="0">
                  <a:pos x="11" y="19"/>
                </a:cxn>
                <a:cxn ang="0">
                  <a:pos x="6" y="19"/>
                </a:cxn>
                <a:cxn ang="0">
                  <a:pos x="0" y="24"/>
                </a:cxn>
                <a:cxn ang="0">
                  <a:pos x="5" y="21"/>
                </a:cxn>
                <a:cxn ang="0">
                  <a:pos x="2" y="24"/>
                </a:cxn>
                <a:cxn ang="0">
                  <a:pos x="0" y="29"/>
                </a:cxn>
                <a:cxn ang="0">
                  <a:pos x="2" y="32"/>
                </a:cxn>
                <a:cxn ang="0">
                  <a:pos x="3" y="32"/>
                </a:cxn>
                <a:cxn ang="0">
                  <a:pos x="6" y="35"/>
                </a:cxn>
                <a:cxn ang="0">
                  <a:pos x="10" y="37"/>
                </a:cxn>
                <a:cxn ang="0">
                  <a:pos x="11" y="33"/>
                </a:cxn>
                <a:cxn ang="0">
                  <a:pos x="16" y="33"/>
                </a:cxn>
                <a:cxn ang="0">
                  <a:pos x="27" y="25"/>
                </a:cxn>
                <a:cxn ang="0">
                  <a:pos x="30" y="21"/>
                </a:cxn>
                <a:cxn ang="0">
                  <a:pos x="30" y="22"/>
                </a:cxn>
                <a:cxn ang="0">
                  <a:pos x="34" y="19"/>
                </a:cxn>
                <a:cxn ang="0">
                  <a:pos x="35" y="22"/>
                </a:cxn>
                <a:cxn ang="0">
                  <a:pos x="38" y="22"/>
                </a:cxn>
                <a:cxn ang="0">
                  <a:pos x="38" y="19"/>
                </a:cxn>
                <a:cxn ang="0">
                  <a:pos x="42" y="21"/>
                </a:cxn>
                <a:cxn ang="0">
                  <a:pos x="50" y="19"/>
                </a:cxn>
                <a:cxn ang="0">
                  <a:pos x="69" y="11"/>
                </a:cxn>
                <a:cxn ang="0">
                  <a:pos x="75" y="11"/>
                </a:cxn>
                <a:cxn ang="0">
                  <a:pos x="77" y="9"/>
                </a:cxn>
                <a:cxn ang="0">
                  <a:pos x="75" y="9"/>
                </a:cxn>
                <a:cxn ang="0">
                  <a:pos x="72" y="9"/>
                </a:cxn>
                <a:cxn ang="0">
                  <a:pos x="74" y="8"/>
                </a:cxn>
                <a:cxn ang="0">
                  <a:pos x="74" y="6"/>
                </a:cxn>
                <a:cxn ang="0">
                  <a:pos x="74" y="6"/>
                </a:cxn>
              </a:cxnLst>
              <a:rect l="0" t="0" r="r" b="b"/>
              <a:pathLst>
                <a:path w="77" h="37">
                  <a:moveTo>
                    <a:pt x="74" y="6"/>
                  </a:moveTo>
                  <a:lnTo>
                    <a:pt x="72" y="5"/>
                  </a:lnTo>
                  <a:lnTo>
                    <a:pt x="66" y="6"/>
                  </a:lnTo>
                  <a:lnTo>
                    <a:pt x="66" y="5"/>
                  </a:lnTo>
                  <a:lnTo>
                    <a:pt x="64" y="1"/>
                  </a:lnTo>
                  <a:lnTo>
                    <a:pt x="59" y="5"/>
                  </a:lnTo>
                  <a:lnTo>
                    <a:pt x="53" y="5"/>
                  </a:lnTo>
                  <a:lnTo>
                    <a:pt x="53" y="5"/>
                  </a:lnTo>
                  <a:lnTo>
                    <a:pt x="37" y="1"/>
                  </a:lnTo>
                  <a:lnTo>
                    <a:pt x="37" y="0"/>
                  </a:lnTo>
                  <a:lnTo>
                    <a:pt x="32" y="1"/>
                  </a:lnTo>
                  <a:lnTo>
                    <a:pt x="30" y="3"/>
                  </a:lnTo>
                  <a:lnTo>
                    <a:pt x="22" y="8"/>
                  </a:lnTo>
                  <a:lnTo>
                    <a:pt x="22" y="9"/>
                  </a:lnTo>
                  <a:lnTo>
                    <a:pt x="29" y="9"/>
                  </a:lnTo>
                  <a:lnTo>
                    <a:pt x="43" y="9"/>
                  </a:lnTo>
                  <a:lnTo>
                    <a:pt x="43" y="9"/>
                  </a:lnTo>
                  <a:lnTo>
                    <a:pt x="37" y="11"/>
                  </a:lnTo>
                  <a:lnTo>
                    <a:pt x="30" y="14"/>
                  </a:lnTo>
                  <a:lnTo>
                    <a:pt x="27" y="11"/>
                  </a:lnTo>
                  <a:lnTo>
                    <a:pt x="11" y="17"/>
                  </a:lnTo>
                  <a:lnTo>
                    <a:pt x="11" y="19"/>
                  </a:lnTo>
                  <a:lnTo>
                    <a:pt x="6" y="19"/>
                  </a:lnTo>
                  <a:lnTo>
                    <a:pt x="0" y="24"/>
                  </a:lnTo>
                  <a:lnTo>
                    <a:pt x="5" y="21"/>
                  </a:lnTo>
                  <a:lnTo>
                    <a:pt x="2" y="24"/>
                  </a:lnTo>
                  <a:lnTo>
                    <a:pt x="0" y="29"/>
                  </a:lnTo>
                  <a:lnTo>
                    <a:pt x="2" y="32"/>
                  </a:lnTo>
                  <a:lnTo>
                    <a:pt x="3" y="32"/>
                  </a:lnTo>
                  <a:lnTo>
                    <a:pt x="6" y="35"/>
                  </a:lnTo>
                  <a:lnTo>
                    <a:pt x="10" y="37"/>
                  </a:lnTo>
                  <a:lnTo>
                    <a:pt x="11" y="33"/>
                  </a:lnTo>
                  <a:lnTo>
                    <a:pt x="16" y="33"/>
                  </a:lnTo>
                  <a:lnTo>
                    <a:pt x="27" y="25"/>
                  </a:lnTo>
                  <a:lnTo>
                    <a:pt x="30" y="21"/>
                  </a:lnTo>
                  <a:lnTo>
                    <a:pt x="30" y="22"/>
                  </a:lnTo>
                  <a:lnTo>
                    <a:pt x="34" y="19"/>
                  </a:lnTo>
                  <a:lnTo>
                    <a:pt x="35" y="22"/>
                  </a:lnTo>
                  <a:lnTo>
                    <a:pt x="38" y="22"/>
                  </a:lnTo>
                  <a:lnTo>
                    <a:pt x="38" y="19"/>
                  </a:lnTo>
                  <a:lnTo>
                    <a:pt x="42" y="21"/>
                  </a:lnTo>
                  <a:lnTo>
                    <a:pt x="50" y="19"/>
                  </a:lnTo>
                  <a:lnTo>
                    <a:pt x="69" y="11"/>
                  </a:lnTo>
                  <a:lnTo>
                    <a:pt x="75" y="11"/>
                  </a:lnTo>
                  <a:lnTo>
                    <a:pt x="77" y="9"/>
                  </a:lnTo>
                  <a:lnTo>
                    <a:pt x="75" y="9"/>
                  </a:lnTo>
                  <a:lnTo>
                    <a:pt x="72" y="9"/>
                  </a:lnTo>
                  <a:lnTo>
                    <a:pt x="74" y="8"/>
                  </a:lnTo>
                  <a:lnTo>
                    <a:pt x="74" y="6"/>
                  </a:lnTo>
                  <a:lnTo>
                    <a:pt x="74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2" name="Freeform 249">
              <a:extLst>
                <a:ext uri="{FF2B5EF4-FFF2-40B4-BE49-F238E27FC236}">
                  <a16:creationId xmlns:a16="http://schemas.microsoft.com/office/drawing/2014/main" id="{561D7FF1-6EC8-3C0F-EE6D-66E1BB6B2C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237" y="-2189473"/>
              <a:ext cx="4079" cy="1360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1" y="1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3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3" name="Freeform 250">
              <a:extLst>
                <a:ext uri="{FF2B5EF4-FFF2-40B4-BE49-F238E27FC236}">
                  <a16:creationId xmlns:a16="http://schemas.microsoft.com/office/drawing/2014/main" id="{AA91CA69-C021-D70F-3468-F55B2F0444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0270" y="-2173158"/>
              <a:ext cx="14956" cy="1631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0"/>
                </a:cxn>
                <a:cxn ang="0">
                  <a:pos x="5" y="2"/>
                </a:cxn>
                <a:cxn ang="0">
                  <a:pos x="0" y="7"/>
                </a:cxn>
                <a:cxn ang="0">
                  <a:pos x="0" y="12"/>
                </a:cxn>
                <a:cxn ang="0">
                  <a:pos x="3" y="10"/>
                </a:cxn>
                <a:cxn ang="0">
                  <a:pos x="7" y="5"/>
                </a:cxn>
                <a:cxn ang="0">
                  <a:pos x="11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1" h="12">
                  <a:moveTo>
                    <a:pt x="5" y="0"/>
                  </a:moveTo>
                  <a:lnTo>
                    <a:pt x="5" y="0"/>
                  </a:lnTo>
                  <a:lnTo>
                    <a:pt x="5" y="2"/>
                  </a:lnTo>
                  <a:lnTo>
                    <a:pt x="0" y="7"/>
                  </a:lnTo>
                  <a:lnTo>
                    <a:pt x="0" y="12"/>
                  </a:lnTo>
                  <a:lnTo>
                    <a:pt x="3" y="10"/>
                  </a:lnTo>
                  <a:lnTo>
                    <a:pt x="7" y="5"/>
                  </a:lnTo>
                  <a:lnTo>
                    <a:pt x="11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4" name="Freeform 251">
              <a:extLst>
                <a:ext uri="{FF2B5EF4-FFF2-40B4-BE49-F238E27FC236}">
                  <a16:creationId xmlns:a16="http://schemas.microsoft.com/office/drawing/2014/main" id="{547F9D0E-367C-DF92-E34B-F9F99257BE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0072" y="-3020162"/>
              <a:ext cx="591408" cy="513913"/>
            </a:xfrm>
            <a:custGeom>
              <a:avLst/>
              <a:gdLst/>
              <a:ahLst/>
              <a:cxnLst>
                <a:cxn ang="0">
                  <a:pos x="359" y="275"/>
                </a:cxn>
                <a:cxn ang="0">
                  <a:pos x="374" y="213"/>
                </a:cxn>
                <a:cxn ang="0">
                  <a:pos x="411" y="112"/>
                </a:cxn>
                <a:cxn ang="0">
                  <a:pos x="411" y="35"/>
                </a:cxn>
                <a:cxn ang="0">
                  <a:pos x="335" y="25"/>
                </a:cxn>
                <a:cxn ang="0">
                  <a:pos x="299" y="20"/>
                </a:cxn>
                <a:cxn ang="0">
                  <a:pos x="271" y="14"/>
                </a:cxn>
                <a:cxn ang="0">
                  <a:pos x="258" y="19"/>
                </a:cxn>
                <a:cxn ang="0">
                  <a:pos x="244" y="4"/>
                </a:cxn>
                <a:cxn ang="0">
                  <a:pos x="206" y="19"/>
                </a:cxn>
                <a:cxn ang="0">
                  <a:pos x="194" y="30"/>
                </a:cxn>
                <a:cxn ang="0">
                  <a:pos x="162" y="40"/>
                </a:cxn>
                <a:cxn ang="0">
                  <a:pos x="125" y="70"/>
                </a:cxn>
                <a:cxn ang="0">
                  <a:pos x="108" y="121"/>
                </a:cxn>
                <a:cxn ang="0">
                  <a:pos x="135" y="125"/>
                </a:cxn>
                <a:cxn ang="0">
                  <a:pos x="157" y="134"/>
                </a:cxn>
                <a:cxn ang="0">
                  <a:pos x="124" y="141"/>
                </a:cxn>
                <a:cxn ang="0">
                  <a:pos x="117" y="147"/>
                </a:cxn>
                <a:cxn ang="0">
                  <a:pos x="69" y="142"/>
                </a:cxn>
                <a:cxn ang="0">
                  <a:pos x="39" y="165"/>
                </a:cxn>
                <a:cxn ang="0">
                  <a:pos x="47" y="184"/>
                </a:cxn>
                <a:cxn ang="0">
                  <a:pos x="92" y="184"/>
                </a:cxn>
                <a:cxn ang="0">
                  <a:pos x="117" y="184"/>
                </a:cxn>
                <a:cxn ang="0">
                  <a:pos x="88" y="210"/>
                </a:cxn>
                <a:cxn ang="0">
                  <a:pos x="56" y="226"/>
                </a:cxn>
                <a:cxn ang="0">
                  <a:pos x="18" y="248"/>
                </a:cxn>
                <a:cxn ang="0">
                  <a:pos x="26" y="255"/>
                </a:cxn>
                <a:cxn ang="0">
                  <a:pos x="34" y="266"/>
                </a:cxn>
                <a:cxn ang="0">
                  <a:pos x="32" y="283"/>
                </a:cxn>
                <a:cxn ang="0">
                  <a:pos x="74" y="264"/>
                </a:cxn>
                <a:cxn ang="0">
                  <a:pos x="53" y="304"/>
                </a:cxn>
                <a:cxn ang="0">
                  <a:pos x="79" y="306"/>
                </a:cxn>
                <a:cxn ang="0">
                  <a:pos x="98" y="306"/>
                </a:cxn>
                <a:cxn ang="0">
                  <a:pos x="111" y="316"/>
                </a:cxn>
                <a:cxn ang="0">
                  <a:pos x="76" y="343"/>
                </a:cxn>
                <a:cxn ang="0">
                  <a:pos x="37" y="357"/>
                </a:cxn>
                <a:cxn ang="0">
                  <a:pos x="5" y="373"/>
                </a:cxn>
                <a:cxn ang="0">
                  <a:pos x="32" y="364"/>
                </a:cxn>
                <a:cxn ang="0">
                  <a:pos x="56" y="365"/>
                </a:cxn>
                <a:cxn ang="0">
                  <a:pos x="88" y="349"/>
                </a:cxn>
                <a:cxn ang="0">
                  <a:pos x="112" y="338"/>
                </a:cxn>
                <a:cxn ang="0">
                  <a:pos x="140" y="320"/>
                </a:cxn>
                <a:cxn ang="0">
                  <a:pos x="165" y="301"/>
                </a:cxn>
                <a:cxn ang="0">
                  <a:pos x="181" y="285"/>
                </a:cxn>
                <a:cxn ang="0">
                  <a:pos x="207" y="263"/>
                </a:cxn>
                <a:cxn ang="0">
                  <a:pos x="230" y="250"/>
                </a:cxn>
                <a:cxn ang="0">
                  <a:pos x="246" y="263"/>
                </a:cxn>
                <a:cxn ang="0">
                  <a:pos x="197" y="287"/>
                </a:cxn>
                <a:cxn ang="0">
                  <a:pos x="193" y="296"/>
                </a:cxn>
                <a:cxn ang="0">
                  <a:pos x="214" y="295"/>
                </a:cxn>
                <a:cxn ang="0">
                  <a:pos x="244" y="282"/>
                </a:cxn>
                <a:cxn ang="0">
                  <a:pos x="247" y="271"/>
                </a:cxn>
                <a:cxn ang="0">
                  <a:pos x="257" y="259"/>
                </a:cxn>
                <a:cxn ang="0">
                  <a:pos x="265" y="261"/>
                </a:cxn>
                <a:cxn ang="0">
                  <a:pos x="287" y="267"/>
                </a:cxn>
                <a:cxn ang="0">
                  <a:pos x="321" y="279"/>
                </a:cxn>
                <a:cxn ang="0">
                  <a:pos x="361" y="285"/>
                </a:cxn>
                <a:cxn ang="0">
                  <a:pos x="366" y="288"/>
                </a:cxn>
              </a:cxnLst>
              <a:rect l="0" t="0" r="r" b="b"/>
              <a:pathLst>
                <a:path w="435" h="378">
                  <a:moveTo>
                    <a:pt x="383" y="291"/>
                  </a:moveTo>
                  <a:lnTo>
                    <a:pt x="375" y="280"/>
                  </a:lnTo>
                  <a:lnTo>
                    <a:pt x="374" y="280"/>
                  </a:lnTo>
                  <a:lnTo>
                    <a:pt x="377" y="274"/>
                  </a:lnTo>
                  <a:lnTo>
                    <a:pt x="367" y="275"/>
                  </a:lnTo>
                  <a:lnTo>
                    <a:pt x="364" y="277"/>
                  </a:lnTo>
                  <a:lnTo>
                    <a:pt x="359" y="275"/>
                  </a:lnTo>
                  <a:lnTo>
                    <a:pt x="356" y="277"/>
                  </a:lnTo>
                  <a:lnTo>
                    <a:pt x="351" y="275"/>
                  </a:lnTo>
                  <a:lnTo>
                    <a:pt x="356" y="263"/>
                  </a:lnTo>
                  <a:lnTo>
                    <a:pt x="361" y="250"/>
                  </a:lnTo>
                  <a:lnTo>
                    <a:pt x="364" y="239"/>
                  </a:lnTo>
                  <a:lnTo>
                    <a:pt x="369" y="226"/>
                  </a:lnTo>
                  <a:lnTo>
                    <a:pt x="374" y="213"/>
                  </a:lnTo>
                  <a:lnTo>
                    <a:pt x="379" y="198"/>
                  </a:lnTo>
                  <a:lnTo>
                    <a:pt x="385" y="186"/>
                  </a:lnTo>
                  <a:lnTo>
                    <a:pt x="390" y="171"/>
                  </a:lnTo>
                  <a:lnTo>
                    <a:pt x="395" y="157"/>
                  </a:lnTo>
                  <a:lnTo>
                    <a:pt x="400" y="142"/>
                  </a:lnTo>
                  <a:lnTo>
                    <a:pt x="406" y="128"/>
                  </a:lnTo>
                  <a:lnTo>
                    <a:pt x="411" y="112"/>
                  </a:lnTo>
                  <a:lnTo>
                    <a:pt x="417" y="97"/>
                  </a:lnTo>
                  <a:lnTo>
                    <a:pt x="424" y="81"/>
                  </a:lnTo>
                  <a:lnTo>
                    <a:pt x="428" y="64"/>
                  </a:lnTo>
                  <a:lnTo>
                    <a:pt x="435" y="48"/>
                  </a:lnTo>
                  <a:lnTo>
                    <a:pt x="433" y="46"/>
                  </a:lnTo>
                  <a:lnTo>
                    <a:pt x="430" y="49"/>
                  </a:lnTo>
                  <a:lnTo>
                    <a:pt x="411" y="35"/>
                  </a:lnTo>
                  <a:lnTo>
                    <a:pt x="408" y="36"/>
                  </a:lnTo>
                  <a:lnTo>
                    <a:pt x="406" y="40"/>
                  </a:lnTo>
                  <a:lnTo>
                    <a:pt x="403" y="36"/>
                  </a:lnTo>
                  <a:lnTo>
                    <a:pt x="382" y="40"/>
                  </a:lnTo>
                  <a:lnTo>
                    <a:pt x="374" y="35"/>
                  </a:lnTo>
                  <a:lnTo>
                    <a:pt x="361" y="35"/>
                  </a:lnTo>
                  <a:lnTo>
                    <a:pt x="335" y="25"/>
                  </a:lnTo>
                  <a:lnTo>
                    <a:pt x="321" y="28"/>
                  </a:lnTo>
                  <a:lnTo>
                    <a:pt x="324" y="27"/>
                  </a:lnTo>
                  <a:lnTo>
                    <a:pt x="323" y="25"/>
                  </a:lnTo>
                  <a:lnTo>
                    <a:pt x="303" y="27"/>
                  </a:lnTo>
                  <a:lnTo>
                    <a:pt x="307" y="24"/>
                  </a:lnTo>
                  <a:lnTo>
                    <a:pt x="302" y="22"/>
                  </a:lnTo>
                  <a:lnTo>
                    <a:pt x="299" y="20"/>
                  </a:lnTo>
                  <a:lnTo>
                    <a:pt x="303" y="16"/>
                  </a:lnTo>
                  <a:lnTo>
                    <a:pt x="295" y="14"/>
                  </a:lnTo>
                  <a:lnTo>
                    <a:pt x="295" y="17"/>
                  </a:lnTo>
                  <a:lnTo>
                    <a:pt x="292" y="17"/>
                  </a:lnTo>
                  <a:lnTo>
                    <a:pt x="290" y="12"/>
                  </a:lnTo>
                  <a:lnTo>
                    <a:pt x="276" y="16"/>
                  </a:lnTo>
                  <a:lnTo>
                    <a:pt x="271" y="14"/>
                  </a:lnTo>
                  <a:lnTo>
                    <a:pt x="273" y="12"/>
                  </a:lnTo>
                  <a:lnTo>
                    <a:pt x="271" y="8"/>
                  </a:lnTo>
                  <a:lnTo>
                    <a:pt x="268" y="6"/>
                  </a:lnTo>
                  <a:lnTo>
                    <a:pt x="262" y="11"/>
                  </a:lnTo>
                  <a:lnTo>
                    <a:pt x="260" y="12"/>
                  </a:lnTo>
                  <a:lnTo>
                    <a:pt x="260" y="19"/>
                  </a:lnTo>
                  <a:lnTo>
                    <a:pt x="258" y="19"/>
                  </a:lnTo>
                  <a:lnTo>
                    <a:pt x="258" y="16"/>
                  </a:lnTo>
                  <a:lnTo>
                    <a:pt x="249" y="16"/>
                  </a:lnTo>
                  <a:lnTo>
                    <a:pt x="252" y="12"/>
                  </a:lnTo>
                  <a:lnTo>
                    <a:pt x="262" y="9"/>
                  </a:lnTo>
                  <a:lnTo>
                    <a:pt x="262" y="6"/>
                  </a:lnTo>
                  <a:lnTo>
                    <a:pt x="250" y="0"/>
                  </a:lnTo>
                  <a:lnTo>
                    <a:pt x="244" y="4"/>
                  </a:lnTo>
                  <a:lnTo>
                    <a:pt x="244" y="6"/>
                  </a:lnTo>
                  <a:lnTo>
                    <a:pt x="226" y="16"/>
                  </a:lnTo>
                  <a:lnTo>
                    <a:pt x="210" y="17"/>
                  </a:lnTo>
                  <a:lnTo>
                    <a:pt x="212" y="17"/>
                  </a:lnTo>
                  <a:lnTo>
                    <a:pt x="209" y="19"/>
                  </a:lnTo>
                  <a:lnTo>
                    <a:pt x="209" y="20"/>
                  </a:lnTo>
                  <a:lnTo>
                    <a:pt x="206" y="19"/>
                  </a:lnTo>
                  <a:lnTo>
                    <a:pt x="214" y="14"/>
                  </a:lnTo>
                  <a:lnTo>
                    <a:pt x="201" y="19"/>
                  </a:lnTo>
                  <a:lnTo>
                    <a:pt x="197" y="20"/>
                  </a:lnTo>
                  <a:lnTo>
                    <a:pt x="202" y="25"/>
                  </a:lnTo>
                  <a:lnTo>
                    <a:pt x="197" y="27"/>
                  </a:lnTo>
                  <a:lnTo>
                    <a:pt x="193" y="33"/>
                  </a:lnTo>
                  <a:lnTo>
                    <a:pt x="194" y="30"/>
                  </a:lnTo>
                  <a:lnTo>
                    <a:pt x="191" y="30"/>
                  </a:lnTo>
                  <a:lnTo>
                    <a:pt x="196" y="25"/>
                  </a:lnTo>
                  <a:lnTo>
                    <a:pt x="194" y="24"/>
                  </a:lnTo>
                  <a:lnTo>
                    <a:pt x="165" y="36"/>
                  </a:lnTo>
                  <a:lnTo>
                    <a:pt x="170" y="33"/>
                  </a:lnTo>
                  <a:lnTo>
                    <a:pt x="167" y="32"/>
                  </a:lnTo>
                  <a:lnTo>
                    <a:pt x="162" y="40"/>
                  </a:lnTo>
                  <a:lnTo>
                    <a:pt x="159" y="40"/>
                  </a:lnTo>
                  <a:lnTo>
                    <a:pt x="149" y="46"/>
                  </a:lnTo>
                  <a:lnTo>
                    <a:pt x="148" y="49"/>
                  </a:lnTo>
                  <a:lnTo>
                    <a:pt x="141" y="59"/>
                  </a:lnTo>
                  <a:lnTo>
                    <a:pt x="141" y="57"/>
                  </a:lnTo>
                  <a:lnTo>
                    <a:pt x="133" y="65"/>
                  </a:lnTo>
                  <a:lnTo>
                    <a:pt x="125" y="70"/>
                  </a:lnTo>
                  <a:lnTo>
                    <a:pt x="93" y="73"/>
                  </a:lnTo>
                  <a:lnTo>
                    <a:pt x="88" y="83"/>
                  </a:lnTo>
                  <a:lnTo>
                    <a:pt x="90" y="83"/>
                  </a:lnTo>
                  <a:lnTo>
                    <a:pt x="79" y="88"/>
                  </a:lnTo>
                  <a:lnTo>
                    <a:pt x="104" y="105"/>
                  </a:lnTo>
                  <a:lnTo>
                    <a:pt x="108" y="110"/>
                  </a:lnTo>
                  <a:lnTo>
                    <a:pt x="108" y="121"/>
                  </a:lnTo>
                  <a:lnTo>
                    <a:pt x="117" y="125"/>
                  </a:lnTo>
                  <a:lnTo>
                    <a:pt x="119" y="121"/>
                  </a:lnTo>
                  <a:lnTo>
                    <a:pt x="124" y="120"/>
                  </a:lnTo>
                  <a:lnTo>
                    <a:pt x="121" y="123"/>
                  </a:lnTo>
                  <a:lnTo>
                    <a:pt x="122" y="125"/>
                  </a:lnTo>
                  <a:lnTo>
                    <a:pt x="133" y="123"/>
                  </a:lnTo>
                  <a:lnTo>
                    <a:pt x="135" y="125"/>
                  </a:lnTo>
                  <a:lnTo>
                    <a:pt x="127" y="129"/>
                  </a:lnTo>
                  <a:lnTo>
                    <a:pt x="132" y="136"/>
                  </a:lnTo>
                  <a:lnTo>
                    <a:pt x="135" y="131"/>
                  </a:lnTo>
                  <a:lnTo>
                    <a:pt x="135" y="134"/>
                  </a:lnTo>
                  <a:lnTo>
                    <a:pt x="143" y="134"/>
                  </a:lnTo>
                  <a:lnTo>
                    <a:pt x="157" y="131"/>
                  </a:lnTo>
                  <a:lnTo>
                    <a:pt x="157" y="134"/>
                  </a:lnTo>
                  <a:lnTo>
                    <a:pt x="140" y="139"/>
                  </a:lnTo>
                  <a:lnTo>
                    <a:pt x="133" y="136"/>
                  </a:lnTo>
                  <a:lnTo>
                    <a:pt x="127" y="138"/>
                  </a:lnTo>
                  <a:lnTo>
                    <a:pt x="124" y="131"/>
                  </a:lnTo>
                  <a:lnTo>
                    <a:pt x="125" y="138"/>
                  </a:lnTo>
                  <a:lnTo>
                    <a:pt x="122" y="141"/>
                  </a:lnTo>
                  <a:lnTo>
                    <a:pt x="124" y="141"/>
                  </a:lnTo>
                  <a:lnTo>
                    <a:pt x="125" y="139"/>
                  </a:lnTo>
                  <a:lnTo>
                    <a:pt x="135" y="142"/>
                  </a:lnTo>
                  <a:lnTo>
                    <a:pt x="130" y="146"/>
                  </a:lnTo>
                  <a:lnTo>
                    <a:pt x="132" y="144"/>
                  </a:lnTo>
                  <a:lnTo>
                    <a:pt x="127" y="142"/>
                  </a:lnTo>
                  <a:lnTo>
                    <a:pt x="119" y="150"/>
                  </a:lnTo>
                  <a:lnTo>
                    <a:pt x="117" y="147"/>
                  </a:lnTo>
                  <a:lnTo>
                    <a:pt x="96" y="147"/>
                  </a:lnTo>
                  <a:lnTo>
                    <a:pt x="92" y="144"/>
                  </a:lnTo>
                  <a:lnTo>
                    <a:pt x="96" y="141"/>
                  </a:lnTo>
                  <a:lnTo>
                    <a:pt x="100" y="136"/>
                  </a:lnTo>
                  <a:lnTo>
                    <a:pt x="103" y="133"/>
                  </a:lnTo>
                  <a:lnTo>
                    <a:pt x="88" y="134"/>
                  </a:lnTo>
                  <a:lnTo>
                    <a:pt x="69" y="142"/>
                  </a:lnTo>
                  <a:lnTo>
                    <a:pt x="72" y="146"/>
                  </a:lnTo>
                  <a:lnTo>
                    <a:pt x="61" y="146"/>
                  </a:lnTo>
                  <a:lnTo>
                    <a:pt x="50" y="152"/>
                  </a:lnTo>
                  <a:lnTo>
                    <a:pt x="44" y="154"/>
                  </a:lnTo>
                  <a:lnTo>
                    <a:pt x="42" y="155"/>
                  </a:lnTo>
                  <a:lnTo>
                    <a:pt x="32" y="157"/>
                  </a:lnTo>
                  <a:lnTo>
                    <a:pt x="39" y="165"/>
                  </a:lnTo>
                  <a:lnTo>
                    <a:pt x="55" y="166"/>
                  </a:lnTo>
                  <a:lnTo>
                    <a:pt x="47" y="170"/>
                  </a:lnTo>
                  <a:lnTo>
                    <a:pt x="45" y="166"/>
                  </a:lnTo>
                  <a:lnTo>
                    <a:pt x="44" y="168"/>
                  </a:lnTo>
                  <a:lnTo>
                    <a:pt x="47" y="176"/>
                  </a:lnTo>
                  <a:lnTo>
                    <a:pt x="44" y="179"/>
                  </a:lnTo>
                  <a:lnTo>
                    <a:pt x="47" y="184"/>
                  </a:lnTo>
                  <a:lnTo>
                    <a:pt x="63" y="187"/>
                  </a:lnTo>
                  <a:lnTo>
                    <a:pt x="80" y="184"/>
                  </a:lnTo>
                  <a:lnTo>
                    <a:pt x="87" y="187"/>
                  </a:lnTo>
                  <a:lnTo>
                    <a:pt x="88" y="184"/>
                  </a:lnTo>
                  <a:lnTo>
                    <a:pt x="85" y="182"/>
                  </a:lnTo>
                  <a:lnTo>
                    <a:pt x="88" y="182"/>
                  </a:lnTo>
                  <a:lnTo>
                    <a:pt x="92" y="184"/>
                  </a:lnTo>
                  <a:lnTo>
                    <a:pt x="90" y="190"/>
                  </a:lnTo>
                  <a:lnTo>
                    <a:pt x="96" y="184"/>
                  </a:lnTo>
                  <a:lnTo>
                    <a:pt x="109" y="178"/>
                  </a:lnTo>
                  <a:lnTo>
                    <a:pt x="114" y="178"/>
                  </a:lnTo>
                  <a:lnTo>
                    <a:pt x="119" y="176"/>
                  </a:lnTo>
                  <a:lnTo>
                    <a:pt x="122" y="178"/>
                  </a:lnTo>
                  <a:lnTo>
                    <a:pt x="117" y="184"/>
                  </a:lnTo>
                  <a:lnTo>
                    <a:pt x="109" y="184"/>
                  </a:lnTo>
                  <a:lnTo>
                    <a:pt x="109" y="187"/>
                  </a:lnTo>
                  <a:lnTo>
                    <a:pt x="112" y="187"/>
                  </a:lnTo>
                  <a:lnTo>
                    <a:pt x="112" y="198"/>
                  </a:lnTo>
                  <a:lnTo>
                    <a:pt x="111" y="202"/>
                  </a:lnTo>
                  <a:lnTo>
                    <a:pt x="106" y="206"/>
                  </a:lnTo>
                  <a:lnTo>
                    <a:pt x="88" y="210"/>
                  </a:lnTo>
                  <a:lnTo>
                    <a:pt x="92" y="208"/>
                  </a:lnTo>
                  <a:lnTo>
                    <a:pt x="88" y="208"/>
                  </a:lnTo>
                  <a:lnTo>
                    <a:pt x="74" y="218"/>
                  </a:lnTo>
                  <a:lnTo>
                    <a:pt x="69" y="218"/>
                  </a:lnTo>
                  <a:lnTo>
                    <a:pt x="64" y="219"/>
                  </a:lnTo>
                  <a:lnTo>
                    <a:pt x="58" y="221"/>
                  </a:lnTo>
                  <a:lnTo>
                    <a:pt x="56" y="226"/>
                  </a:lnTo>
                  <a:lnTo>
                    <a:pt x="48" y="226"/>
                  </a:lnTo>
                  <a:lnTo>
                    <a:pt x="34" y="234"/>
                  </a:lnTo>
                  <a:lnTo>
                    <a:pt x="28" y="239"/>
                  </a:lnTo>
                  <a:lnTo>
                    <a:pt x="26" y="243"/>
                  </a:lnTo>
                  <a:lnTo>
                    <a:pt x="19" y="245"/>
                  </a:lnTo>
                  <a:lnTo>
                    <a:pt x="21" y="248"/>
                  </a:lnTo>
                  <a:lnTo>
                    <a:pt x="18" y="248"/>
                  </a:lnTo>
                  <a:lnTo>
                    <a:pt x="15" y="251"/>
                  </a:lnTo>
                  <a:lnTo>
                    <a:pt x="29" y="250"/>
                  </a:lnTo>
                  <a:lnTo>
                    <a:pt x="29" y="250"/>
                  </a:lnTo>
                  <a:lnTo>
                    <a:pt x="21" y="251"/>
                  </a:lnTo>
                  <a:lnTo>
                    <a:pt x="19" y="255"/>
                  </a:lnTo>
                  <a:lnTo>
                    <a:pt x="21" y="256"/>
                  </a:lnTo>
                  <a:lnTo>
                    <a:pt x="26" y="255"/>
                  </a:lnTo>
                  <a:lnTo>
                    <a:pt x="24" y="256"/>
                  </a:lnTo>
                  <a:lnTo>
                    <a:pt x="24" y="263"/>
                  </a:lnTo>
                  <a:lnTo>
                    <a:pt x="31" y="259"/>
                  </a:lnTo>
                  <a:lnTo>
                    <a:pt x="31" y="261"/>
                  </a:lnTo>
                  <a:lnTo>
                    <a:pt x="34" y="261"/>
                  </a:lnTo>
                  <a:lnTo>
                    <a:pt x="31" y="264"/>
                  </a:lnTo>
                  <a:lnTo>
                    <a:pt x="34" y="266"/>
                  </a:lnTo>
                  <a:lnTo>
                    <a:pt x="44" y="264"/>
                  </a:lnTo>
                  <a:lnTo>
                    <a:pt x="44" y="267"/>
                  </a:lnTo>
                  <a:lnTo>
                    <a:pt x="37" y="269"/>
                  </a:lnTo>
                  <a:lnTo>
                    <a:pt x="28" y="277"/>
                  </a:lnTo>
                  <a:lnTo>
                    <a:pt x="28" y="282"/>
                  </a:lnTo>
                  <a:lnTo>
                    <a:pt x="34" y="282"/>
                  </a:lnTo>
                  <a:lnTo>
                    <a:pt x="32" y="283"/>
                  </a:lnTo>
                  <a:lnTo>
                    <a:pt x="29" y="285"/>
                  </a:lnTo>
                  <a:lnTo>
                    <a:pt x="32" y="288"/>
                  </a:lnTo>
                  <a:lnTo>
                    <a:pt x="42" y="290"/>
                  </a:lnTo>
                  <a:lnTo>
                    <a:pt x="56" y="279"/>
                  </a:lnTo>
                  <a:lnTo>
                    <a:pt x="55" y="275"/>
                  </a:lnTo>
                  <a:lnTo>
                    <a:pt x="61" y="271"/>
                  </a:lnTo>
                  <a:lnTo>
                    <a:pt x="74" y="264"/>
                  </a:lnTo>
                  <a:lnTo>
                    <a:pt x="56" y="275"/>
                  </a:lnTo>
                  <a:lnTo>
                    <a:pt x="60" y="291"/>
                  </a:lnTo>
                  <a:lnTo>
                    <a:pt x="53" y="298"/>
                  </a:lnTo>
                  <a:lnTo>
                    <a:pt x="53" y="299"/>
                  </a:lnTo>
                  <a:lnTo>
                    <a:pt x="58" y="299"/>
                  </a:lnTo>
                  <a:lnTo>
                    <a:pt x="55" y="303"/>
                  </a:lnTo>
                  <a:lnTo>
                    <a:pt x="53" y="304"/>
                  </a:lnTo>
                  <a:lnTo>
                    <a:pt x="56" y="306"/>
                  </a:lnTo>
                  <a:lnTo>
                    <a:pt x="47" y="309"/>
                  </a:lnTo>
                  <a:lnTo>
                    <a:pt x="52" y="309"/>
                  </a:lnTo>
                  <a:lnTo>
                    <a:pt x="68" y="303"/>
                  </a:lnTo>
                  <a:lnTo>
                    <a:pt x="77" y="296"/>
                  </a:lnTo>
                  <a:lnTo>
                    <a:pt x="74" y="303"/>
                  </a:lnTo>
                  <a:lnTo>
                    <a:pt x="79" y="306"/>
                  </a:lnTo>
                  <a:lnTo>
                    <a:pt x="84" y="304"/>
                  </a:lnTo>
                  <a:lnTo>
                    <a:pt x="88" y="314"/>
                  </a:lnTo>
                  <a:lnTo>
                    <a:pt x="92" y="311"/>
                  </a:lnTo>
                  <a:lnTo>
                    <a:pt x="92" y="306"/>
                  </a:lnTo>
                  <a:lnTo>
                    <a:pt x="100" y="301"/>
                  </a:lnTo>
                  <a:lnTo>
                    <a:pt x="100" y="303"/>
                  </a:lnTo>
                  <a:lnTo>
                    <a:pt x="98" y="306"/>
                  </a:lnTo>
                  <a:lnTo>
                    <a:pt x="103" y="309"/>
                  </a:lnTo>
                  <a:lnTo>
                    <a:pt x="125" y="299"/>
                  </a:lnTo>
                  <a:lnTo>
                    <a:pt x="117" y="306"/>
                  </a:lnTo>
                  <a:lnTo>
                    <a:pt x="117" y="306"/>
                  </a:lnTo>
                  <a:lnTo>
                    <a:pt x="111" y="309"/>
                  </a:lnTo>
                  <a:lnTo>
                    <a:pt x="108" y="316"/>
                  </a:lnTo>
                  <a:lnTo>
                    <a:pt x="111" y="316"/>
                  </a:lnTo>
                  <a:lnTo>
                    <a:pt x="106" y="319"/>
                  </a:lnTo>
                  <a:lnTo>
                    <a:pt x="100" y="328"/>
                  </a:lnTo>
                  <a:lnTo>
                    <a:pt x="93" y="333"/>
                  </a:lnTo>
                  <a:lnTo>
                    <a:pt x="90" y="333"/>
                  </a:lnTo>
                  <a:lnTo>
                    <a:pt x="84" y="338"/>
                  </a:lnTo>
                  <a:lnTo>
                    <a:pt x="79" y="343"/>
                  </a:lnTo>
                  <a:lnTo>
                    <a:pt x="76" y="343"/>
                  </a:lnTo>
                  <a:lnTo>
                    <a:pt x="55" y="351"/>
                  </a:lnTo>
                  <a:lnTo>
                    <a:pt x="47" y="359"/>
                  </a:lnTo>
                  <a:lnTo>
                    <a:pt x="45" y="359"/>
                  </a:lnTo>
                  <a:lnTo>
                    <a:pt x="44" y="360"/>
                  </a:lnTo>
                  <a:lnTo>
                    <a:pt x="42" y="359"/>
                  </a:lnTo>
                  <a:lnTo>
                    <a:pt x="44" y="357"/>
                  </a:lnTo>
                  <a:lnTo>
                    <a:pt x="37" y="357"/>
                  </a:lnTo>
                  <a:lnTo>
                    <a:pt x="24" y="362"/>
                  </a:lnTo>
                  <a:lnTo>
                    <a:pt x="8" y="372"/>
                  </a:lnTo>
                  <a:lnTo>
                    <a:pt x="2" y="373"/>
                  </a:lnTo>
                  <a:lnTo>
                    <a:pt x="0" y="373"/>
                  </a:lnTo>
                  <a:lnTo>
                    <a:pt x="2" y="378"/>
                  </a:lnTo>
                  <a:lnTo>
                    <a:pt x="3" y="376"/>
                  </a:lnTo>
                  <a:lnTo>
                    <a:pt x="5" y="373"/>
                  </a:lnTo>
                  <a:lnTo>
                    <a:pt x="7" y="376"/>
                  </a:lnTo>
                  <a:lnTo>
                    <a:pt x="11" y="375"/>
                  </a:lnTo>
                  <a:lnTo>
                    <a:pt x="13" y="372"/>
                  </a:lnTo>
                  <a:lnTo>
                    <a:pt x="13" y="375"/>
                  </a:lnTo>
                  <a:lnTo>
                    <a:pt x="19" y="373"/>
                  </a:lnTo>
                  <a:lnTo>
                    <a:pt x="31" y="365"/>
                  </a:lnTo>
                  <a:lnTo>
                    <a:pt x="32" y="364"/>
                  </a:lnTo>
                  <a:lnTo>
                    <a:pt x="29" y="368"/>
                  </a:lnTo>
                  <a:lnTo>
                    <a:pt x="42" y="367"/>
                  </a:lnTo>
                  <a:lnTo>
                    <a:pt x="44" y="365"/>
                  </a:lnTo>
                  <a:lnTo>
                    <a:pt x="45" y="367"/>
                  </a:lnTo>
                  <a:lnTo>
                    <a:pt x="56" y="360"/>
                  </a:lnTo>
                  <a:lnTo>
                    <a:pt x="58" y="362"/>
                  </a:lnTo>
                  <a:lnTo>
                    <a:pt x="56" y="365"/>
                  </a:lnTo>
                  <a:lnTo>
                    <a:pt x="61" y="359"/>
                  </a:lnTo>
                  <a:lnTo>
                    <a:pt x="68" y="359"/>
                  </a:lnTo>
                  <a:lnTo>
                    <a:pt x="74" y="357"/>
                  </a:lnTo>
                  <a:lnTo>
                    <a:pt x="76" y="354"/>
                  </a:lnTo>
                  <a:lnTo>
                    <a:pt x="76" y="352"/>
                  </a:lnTo>
                  <a:lnTo>
                    <a:pt x="80" y="349"/>
                  </a:lnTo>
                  <a:lnTo>
                    <a:pt x="88" y="349"/>
                  </a:lnTo>
                  <a:lnTo>
                    <a:pt x="90" y="348"/>
                  </a:lnTo>
                  <a:lnTo>
                    <a:pt x="87" y="348"/>
                  </a:lnTo>
                  <a:lnTo>
                    <a:pt x="92" y="346"/>
                  </a:lnTo>
                  <a:lnTo>
                    <a:pt x="95" y="346"/>
                  </a:lnTo>
                  <a:lnTo>
                    <a:pt x="96" y="343"/>
                  </a:lnTo>
                  <a:lnTo>
                    <a:pt x="101" y="343"/>
                  </a:lnTo>
                  <a:lnTo>
                    <a:pt x="112" y="338"/>
                  </a:lnTo>
                  <a:lnTo>
                    <a:pt x="116" y="335"/>
                  </a:lnTo>
                  <a:lnTo>
                    <a:pt x="121" y="332"/>
                  </a:lnTo>
                  <a:lnTo>
                    <a:pt x="122" y="328"/>
                  </a:lnTo>
                  <a:lnTo>
                    <a:pt x="125" y="328"/>
                  </a:lnTo>
                  <a:lnTo>
                    <a:pt x="129" y="325"/>
                  </a:lnTo>
                  <a:lnTo>
                    <a:pt x="132" y="327"/>
                  </a:lnTo>
                  <a:lnTo>
                    <a:pt x="140" y="320"/>
                  </a:lnTo>
                  <a:lnTo>
                    <a:pt x="154" y="317"/>
                  </a:lnTo>
                  <a:lnTo>
                    <a:pt x="153" y="314"/>
                  </a:lnTo>
                  <a:lnTo>
                    <a:pt x="156" y="314"/>
                  </a:lnTo>
                  <a:lnTo>
                    <a:pt x="157" y="311"/>
                  </a:lnTo>
                  <a:lnTo>
                    <a:pt x="165" y="307"/>
                  </a:lnTo>
                  <a:lnTo>
                    <a:pt x="169" y="304"/>
                  </a:lnTo>
                  <a:lnTo>
                    <a:pt x="165" y="301"/>
                  </a:lnTo>
                  <a:lnTo>
                    <a:pt x="159" y="301"/>
                  </a:lnTo>
                  <a:lnTo>
                    <a:pt x="164" y="295"/>
                  </a:lnTo>
                  <a:lnTo>
                    <a:pt x="169" y="293"/>
                  </a:lnTo>
                  <a:lnTo>
                    <a:pt x="172" y="290"/>
                  </a:lnTo>
                  <a:lnTo>
                    <a:pt x="172" y="288"/>
                  </a:lnTo>
                  <a:lnTo>
                    <a:pt x="178" y="288"/>
                  </a:lnTo>
                  <a:lnTo>
                    <a:pt x="181" y="285"/>
                  </a:lnTo>
                  <a:lnTo>
                    <a:pt x="178" y="285"/>
                  </a:lnTo>
                  <a:lnTo>
                    <a:pt x="188" y="282"/>
                  </a:lnTo>
                  <a:lnTo>
                    <a:pt x="188" y="279"/>
                  </a:lnTo>
                  <a:lnTo>
                    <a:pt x="185" y="275"/>
                  </a:lnTo>
                  <a:lnTo>
                    <a:pt x="191" y="277"/>
                  </a:lnTo>
                  <a:lnTo>
                    <a:pt x="196" y="274"/>
                  </a:lnTo>
                  <a:lnTo>
                    <a:pt x="207" y="263"/>
                  </a:lnTo>
                  <a:lnTo>
                    <a:pt x="225" y="255"/>
                  </a:lnTo>
                  <a:lnTo>
                    <a:pt x="226" y="250"/>
                  </a:lnTo>
                  <a:lnTo>
                    <a:pt x="238" y="240"/>
                  </a:lnTo>
                  <a:lnTo>
                    <a:pt x="241" y="234"/>
                  </a:lnTo>
                  <a:lnTo>
                    <a:pt x="241" y="235"/>
                  </a:lnTo>
                  <a:lnTo>
                    <a:pt x="236" y="243"/>
                  </a:lnTo>
                  <a:lnTo>
                    <a:pt x="230" y="250"/>
                  </a:lnTo>
                  <a:lnTo>
                    <a:pt x="226" y="255"/>
                  </a:lnTo>
                  <a:lnTo>
                    <a:pt x="233" y="256"/>
                  </a:lnTo>
                  <a:lnTo>
                    <a:pt x="246" y="250"/>
                  </a:lnTo>
                  <a:lnTo>
                    <a:pt x="244" y="253"/>
                  </a:lnTo>
                  <a:lnTo>
                    <a:pt x="234" y="258"/>
                  </a:lnTo>
                  <a:lnTo>
                    <a:pt x="233" y="259"/>
                  </a:lnTo>
                  <a:lnTo>
                    <a:pt x="246" y="263"/>
                  </a:lnTo>
                  <a:lnTo>
                    <a:pt x="242" y="266"/>
                  </a:lnTo>
                  <a:lnTo>
                    <a:pt x="230" y="263"/>
                  </a:lnTo>
                  <a:lnTo>
                    <a:pt x="228" y="261"/>
                  </a:lnTo>
                  <a:lnTo>
                    <a:pt x="212" y="266"/>
                  </a:lnTo>
                  <a:lnTo>
                    <a:pt x="210" y="267"/>
                  </a:lnTo>
                  <a:lnTo>
                    <a:pt x="209" y="275"/>
                  </a:lnTo>
                  <a:lnTo>
                    <a:pt x="197" y="287"/>
                  </a:lnTo>
                  <a:lnTo>
                    <a:pt x="201" y="288"/>
                  </a:lnTo>
                  <a:lnTo>
                    <a:pt x="209" y="287"/>
                  </a:lnTo>
                  <a:lnTo>
                    <a:pt x="206" y="290"/>
                  </a:lnTo>
                  <a:lnTo>
                    <a:pt x="202" y="291"/>
                  </a:lnTo>
                  <a:lnTo>
                    <a:pt x="202" y="293"/>
                  </a:lnTo>
                  <a:lnTo>
                    <a:pt x="196" y="291"/>
                  </a:lnTo>
                  <a:lnTo>
                    <a:pt x="193" y="296"/>
                  </a:lnTo>
                  <a:lnTo>
                    <a:pt x="194" y="298"/>
                  </a:lnTo>
                  <a:lnTo>
                    <a:pt x="202" y="296"/>
                  </a:lnTo>
                  <a:lnTo>
                    <a:pt x="202" y="295"/>
                  </a:lnTo>
                  <a:lnTo>
                    <a:pt x="206" y="296"/>
                  </a:lnTo>
                  <a:lnTo>
                    <a:pt x="214" y="291"/>
                  </a:lnTo>
                  <a:lnTo>
                    <a:pt x="217" y="290"/>
                  </a:lnTo>
                  <a:lnTo>
                    <a:pt x="214" y="295"/>
                  </a:lnTo>
                  <a:lnTo>
                    <a:pt x="220" y="288"/>
                  </a:lnTo>
                  <a:lnTo>
                    <a:pt x="225" y="288"/>
                  </a:lnTo>
                  <a:lnTo>
                    <a:pt x="228" y="282"/>
                  </a:lnTo>
                  <a:lnTo>
                    <a:pt x="228" y="287"/>
                  </a:lnTo>
                  <a:lnTo>
                    <a:pt x="233" y="280"/>
                  </a:lnTo>
                  <a:lnTo>
                    <a:pt x="233" y="282"/>
                  </a:lnTo>
                  <a:lnTo>
                    <a:pt x="244" y="282"/>
                  </a:lnTo>
                  <a:lnTo>
                    <a:pt x="247" y="279"/>
                  </a:lnTo>
                  <a:lnTo>
                    <a:pt x="250" y="277"/>
                  </a:lnTo>
                  <a:lnTo>
                    <a:pt x="249" y="275"/>
                  </a:lnTo>
                  <a:lnTo>
                    <a:pt x="255" y="271"/>
                  </a:lnTo>
                  <a:lnTo>
                    <a:pt x="255" y="269"/>
                  </a:lnTo>
                  <a:lnTo>
                    <a:pt x="247" y="272"/>
                  </a:lnTo>
                  <a:lnTo>
                    <a:pt x="247" y="271"/>
                  </a:lnTo>
                  <a:lnTo>
                    <a:pt x="254" y="269"/>
                  </a:lnTo>
                  <a:lnTo>
                    <a:pt x="254" y="266"/>
                  </a:lnTo>
                  <a:lnTo>
                    <a:pt x="249" y="266"/>
                  </a:lnTo>
                  <a:lnTo>
                    <a:pt x="254" y="263"/>
                  </a:lnTo>
                  <a:lnTo>
                    <a:pt x="255" y="261"/>
                  </a:lnTo>
                  <a:lnTo>
                    <a:pt x="254" y="261"/>
                  </a:lnTo>
                  <a:lnTo>
                    <a:pt x="257" y="259"/>
                  </a:lnTo>
                  <a:lnTo>
                    <a:pt x="258" y="259"/>
                  </a:lnTo>
                  <a:lnTo>
                    <a:pt x="265" y="256"/>
                  </a:lnTo>
                  <a:lnTo>
                    <a:pt x="258" y="263"/>
                  </a:lnTo>
                  <a:lnTo>
                    <a:pt x="260" y="263"/>
                  </a:lnTo>
                  <a:lnTo>
                    <a:pt x="263" y="263"/>
                  </a:lnTo>
                  <a:lnTo>
                    <a:pt x="265" y="258"/>
                  </a:lnTo>
                  <a:lnTo>
                    <a:pt x="265" y="261"/>
                  </a:lnTo>
                  <a:lnTo>
                    <a:pt x="266" y="261"/>
                  </a:lnTo>
                  <a:lnTo>
                    <a:pt x="279" y="259"/>
                  </a:lnTo>
                  <a:lnTo>
                    <a:pt x="276" y="264"/>
                  </a:lnTo>
                  <a:lnTo>
                    <a:pt x="274" y="266"/>
                  </a:lnTo>
                  <a:lnTo>
                    <a:pt x="284" y="264"/>
                  </a:lnTo>
                  <a:lnTo>
                    <a:pt x="279" y="267"/>
                  </a:lnTo>
                  <a:lnTo>
                    <a:pt x="287" y="267"/>
                  </a:lnTo>
                  <a:lnTo>
                    <a:pt x="286" y="271"/>
                  </a:lnTo>
                  <a:lnTo>
                    <a:pt x="290" y="274"/>
                  </a:lnTo>
                  <a:lnTo>
                    <a:pt x="297" y="271"/>
                  </a:lnTo>
                  <a:lnTo>
                    <a:pt x="297" y="275"/>
                  </a:lnTo>
                  <a:lnTo>
                    <a:pt x="305" y="277"/>
                  </a:lnTo>
                  <a:lnTo>
                    <a:pt x="307" y="280"/>
                  </a:lnTo>
                  <a:lnTo>
                    <a:pt x="321" y="279"/>
                  </a:lnTo>
                  <a:lnTo>
                    <a:pt x="337" y="282"/>
                  </a:lnTo>
                  <a:lnTo>
                    <a:pt x="343" y="280"/>
                  </a:lnTo>
                  <a:lnTo>
                    <a:pt x="343" y="282"/>
                  </a:lnTo>
                  <a:lnTo>
                    <a:pt x="342" y="283"/>
                  </a:lnTo>
                  <a:lnTo>
                    <a:pt x="342" y="283"/>
                  </a:lnTo>
                  <a:lnTo>
                    <a:pt x="351" y="287"/>
                  </a:lnTo>
                  <a:lnTo>
                    <a:pt x="361" y="285"/>
                  </a:lnTo>
                  <a:lnTo>
                    <a:pt x="369" y="279"/>
                  </a:lnTo>
                  <a:lnTo>
                    <a:pt x="374" y="283"/>
                  </a:lnTo>
                  <a:lnTo>
                    <a:pt x="371" y="285"/>
                  </a:lnTo>
                  <a:lnTo>
                    <a:pt x="369" y="290"/>
                  </a:lnTo>
                  <a:lnTo>
                    <a:pt x="369" y="282"/>
                  </a:lnTo>
                  <a:lnTo>
                    <a:pt x="367" y="283"/>
                  </a:lnTo>
                  <a:lnTo>
                    <a:pt x="366" y="288"/>
                  </a:lnTo>
                  <a:lnTo>
                    <a:pt x="361" y="290"/>
                  </a:lnTo>
                  <a:lnTo>
                    <a:pt x="374" y="298"/>
                  </a:lnTo>
                  <a:lnTo>
                    <a:pt x="379" y="296"/>
                  </a:lnTo>
                  <a:lnTo>
                    <a:pt x="380" y="293"/>
                  </a:lnTo>
                  <a:lnTo>
                    <a:pt x="383" y="291"/>
                  </a:lnTo>
                  <a:lnTo>
                    <a:pt x="383" y="29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5" name="Freeform 252">
              <a:extLst>
                <a:ext uri="{FF2B5EF4-FFF2-40B4-BE49-F238E27FC236}">
                  <a16:creationId xmlns:a16="http://schemas.microsoft.com/office/drawing/2014/main" id="{BEE33F90-E09F-1C7B-6BD1-5126CA985E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703" y="-2632688"/>
              <a:ext cx="129158" cy="126439"/>
            </a:xfrm>
            <a:custGeom>
              <a:avLst/>
              <a:gdLst/>
              <a:ahLst/>
              <a:cxnLst>
                <a:cxn ang="0">
                  <a:pos x="3" y="10"/>
                </a:cxn>
                <a:cxn ang="0">
                  <a:pos x="3" y="21"/>
                </a:cxn>
                <a:cxn ang="0">
                  <a:pos x="5" y="24"/>
                </a:cxn>
                <a:cxn ang="0">
                  <a:pos x="18" y="29"/>
                </a:cxn>
                <a:cxn ang="0">
                  <a:pos x="24" y="27"/>
                </a:cxn>
                <a:cxn ang="0">
                  <a:pos x="20" y="19"/>
                </a:cxn>
                <a:cxn ang="0">
                  <a:pos x="18" y="16"/>
                </a:cxn>
                <a:cxn ang="0">
                  <a:pos x="20" y="18"/>
                </a:cxn>
                <a:cxn ang="0">
                  <a:pos x="24" y="19"/>
                </a:cxn>
                <a:cxn ang="0">
                  <a:pos x="29" y="24"/>
                </a:cxn>
                <a:cxn ang="0">
                  <a:pos x="32" y="27"/>
                </a:cxn>
                <a:cxn ang="0">
                  <a:pos x="34" y="31"/>
                </a:cxn>
                <a:cxn ang="0">
                  <a:pos x="39" y="26"/>
                </a:cxn>
                <a:cxn ang="0">
                  <a:pos x="39" y="13"/>
                </a:cxn>
                <a:cxn ang="0">
                  <a:pos x="40" y="8"/>
                </a:cxn>
                <a:cxn ang="0">
                  <a:pos x="52" y="29"/>
                </a:cxn>
                <a:cxn ang="0">
                  <a:pos x="58" y="31"/>
                </a:cxn>
                <a:cxn ang="0">
                  <a:pos x="53" y="35"/>
                </a:cxn>
                <a:cxn ang="0">
                  <a:pos x="56" y="35"/>
                </a:cxn>
                <a:cxn ang="0">
                  <a:pos x="61" y="43"/>
                </a:cxn>
                <a:cxn ang="0">
                  <a:pos x="55" y="43"/>
                </a:cxn>
                <a:cxn ang="0">
                  <a:pos x="55" y="47"/>
                </a:cxn>
                <a:cxn ang="0">
                  <a:pos x="55" y="48"/>
                </a:cxn>
                <a:cxn ang="0">
                  <a:pos x="58" y="51"/>
                </a:cxn>
                <a:cxn ang="0">
                  <a:pos x="61" y="55"/>
                </a:cxn>
                <a:cxn ang="0">
                  <a:pos x="60" y="55"/>
                </a:cxn>
                <a:cxn ang="0">
                  <a:pos x="66" y="64"/>
                </a:cxn>
                <a:cxn ang="0">
                  <a:pos x="68" y="69"/>
                </a:cxn>
                <a:cxn ang="0">
                  <a:pos x="61" y="77"/>
                </a:cxn>
                <a:cxn ang="0">
                  <a:pos x="63" y="80"/>
                </a:cxn>
                <a:cxn ang="0">
                  <a:pos x="69" y="74"/>
                </a:cxn>
                <a:cxn ang="0">
                  <a:pos x="80" y="69"/>
                </a:cxn>
                <a:cxn ang="0">
                  <a:pos x="80" y="77"/>
                </a:cxn>
                <a:cxn ang="0">
                  <a:pos x="82" y="83"/>
                </a:cxn>
                <a:cxn ang="0">
                  <a:pos x="76" y="88"/>
                </a:cxn>
                <a:cxn ang="0">
                  <a:pos x="77" y="91"/>
                </a:cxn>
                <a:cxn ang="0">
                  <a:pos x="80" y="91"/>
                </a:cxn>
                <a:cxn ang="0">
                  <a:pos x="87" y="88"/>
                </a:cxn>
                <a:cxn ang="0">
                  <a:pos x="90" y="85"/>
                </a:cxn>
                <a:cxn ang="0">
                  <a:pos x="95" y="72"/>
                </a:cxn>
                <a:cxn ang="0">
                  <a:pos x="84" y="64"/>
                </a:cxn>
                <a:cxn ang="0">
                  <a:pos x="71" y="61"/>
                </a:cxn>
                <a:cxn ang="0">
                  <a:pos x="68" y="51"/>
                </a:cxn>
                <a:cxn ang="0">
                  <a:pos x="58" y="22"/>
                </a:cxn>
                <a:cxn ang="0">
                  <a:pos x="52" y="14"/>
                </a:cxn>
                <a:cxn ang="0">
                  <a:pos x="31" y="5"/>
                </a:cxn>
                <a:cxn ang="0">
                  <a:pos x="10" y="18"/>
                </a:cxn>
                <a:cxn ang="0">
                  <a:pos x="3" y="8"/>
                </a:cxn>
              </a:cxnLst>
              <a:rect l="0" t="0" r="r" b="b"/>
              <a:pathLst>
                <a:path w="95" h="93">
                  <a:moveTo>
                    <a:pt x="3" y="8"/>
                  </a:moveTo>
                  <a:lnTo>
                    <a:pt x="3" y="10"/>
                  </a:lnTo>
                  <a:lnTo>
                    <a:pt x="0" y="16"/>
                  </a:lnTo>
                  <a:lnTo>
                    <a:pt x="3" y="21"/>
                  </a:lnTo>
                  <a:lnTo>
                    <a:pt x="7" y="21"/>
                  </a:lnTo>
                  <a:lnTo>
                    <a:pt x="5" y="24"/>
                  </a:lnTo>
                  <a:lnTo>
                    <a:pt x="16" y="31"/>
                  </a:lnTo>
                  <a:lnTo>
                    <a:pt x="18" y="29"/>
                  </a:lnTo>
                  <a:lnTo>
                    <a:pt x="20" y="27"/>
                  </a:lnTo>
                  <a:lnTo>
                    <a:pt x="24" y="27"/>
                  </a:lnTo>
                  <a:lnTo>
                    <a:pt x="24" y="24"/>
                  </a:lnTo>
                  <a:lnTo>
                    <a:pt x="20" y="19"/>
                  </a:lnTo>
                  <a:lnTo>
                    <a:pt x="15" y="18"/>
                  </a:lnTo>
                  <a:lnTo>
                    <a:pt x="18" y="16"/>
                  </a:lnTo>
                  <a:lnTo>
                    <a:pt x="18" y="14"/>
                  </a:lnTo>
                  <a:lnTo>
                    <a:pt x="20" y="18"/>
                  </a:lnTo>
                  <a:lnTo>
                    <a:pt x="21" y="16"/>
                  </a:lnTo>
                  <a:lnTo>
                    <a:pt x="24" y="19"/>
                  </a:lnTo>
                  <a:lnTo>
                    <a:pt x="28" y="16"/>
                  </a:lnTo>
                  <a:lnTo>
                    <a:pt x="29" y="24"/>
                  </a:lnTo>
                  <a:lnTo>
                    <a:pt x="28" y="27"/>
                  </a:lnTo>
                  <a:lnTo>
                    <a:pt x="32" y="27"/>
                  </a:lnTo>
                  <a:lnTo>
                    <a:pt x="32" y="26"/>
                  </a:lnTo>
                  <a:lnTo>
                    <a:pt x="34" y="31"/>
                  </a:lnTo>
                  <a:lnTo>
                    <a:pt x="37" y="29"/>
                  </a:lnTo>
                  <a:lnTo>
                    <a:pt x="39" y="26"/>
                  </a:lnTo>
                  <a:lnTo>
                    <a:pt x="39" y="11"/>
                  </a:lnTo>
                  <a:lnTo>
                    <a:pt x="39" y="13"/>
                  </a:lnTo>
                  <a:lnTo>
                    <a:pt x="39" y="10"/>
                  </a:lnTo>
                  <a:lnTo>
                    <a:pt x="40" y="8"/>
                  </a:lnTo>
                  <a:lnTo>
                    <a:pt x="44" y="27"/>
                  </a:lnTo>
                  <a:lnTo>
                    <a:pt x="52" y="29"/>
                  </a:lnTo>
                  <a:lnTo>
                    <a:pt x="53" y="34"/>
                  </a:lnTo>
                  <a:lnTo>
                    <a:pt x="58" y="31"/>
                  </a:lnTo>
                  <a:lnTo>
                    <a:pt x="56" y="34"/>
                  </a:lnTo>
                  <a:lnTo>
                    <a:pt x="53" y="35"/>
                  </a:lnTo>
                  <a:lnTo>
                    <a:pt x="55" y="39"/>
                  </a:lnTo>
                  <a:lnTo>
                    <a:pt x="56" y="35"/>
                  </a:lnTo>
                  <a:lnTo>
                    <a:pt x="56" y="37"/>
                  </a:lnTo>
                  <a:lnTo>
                    <a:pt x="61" y="43"/>
                  </a:lnTo>
                  <a:lnTo>
                    <a:pt x="55" y="40"/>
                  </a:lnTo>
                  <a:lnTo>
                    <a:pt x="55" y="43"/>
                  </a:lnTo>
                  <a:lnTo>
                    <a:pt x="55" y="43"/>
                  </a:lnTo>
                  <a:lnTo>
                    <a:pt x="55" y="47"/>
                  </a:lnTo>
                  <a:lnTo>
                    <a:pt x="60" y="47"/>
                  </a:lnTo>
                  <a:lnTo>
                    <a:pt x="55" y="48"/>
                  </a:lnTo>
                  <a:lnTo>
                    <a:pt x="53" y="50"/>
                  </a:lnTo>
                  <a:lnTo>
                    <a:pt x="58" y="51"/>
                  </a:lnTo>
                  <a:lnTo>
                    <a:pt x="63" y="51"/>
                  </a:lnTo>
                  <a:lnTo>
                    <a:pt x="61" y="55"/>
                  </a:lnTo>
                  <a:lnTo>
                    <a:pt x="60" y="51"/>
                  </a:lnTo>
                  <a:lnTo>
                    <a:pt x="60" y="55"/>
                  </a:lnTo>
                  <a:lnTo>
                    <a:pt x="66" y="59"/>
                  </a:lnTo>
                  <a:lnTo>
                    <a:pt x="66" y="64"/>
                  </a:lnTo>
                  <a:lnTo>
                    <a:pt x="74" y="67"/>
                  </a:lnTo>
                  <a:lnTo>
                    <a:pt x="68" y="69"/>
                  </a:lnTo>
                  <a:lnTo>
                    <a:pt x="64" y="74"/>
                  </a:lnTo>
                  <a:lnTo>
                    <a:pt x="61" y="77"/>
                  </a:lnTo>
                  <a:lnTo>
                    <a:pt x="63" y="79"/>
                  </a:lnTo>
                  <a:lnTo>
                    <a:pt x="63" y="80"/>
                  </a:lnTo>
                  <a:lnTo>
                    <a:pt x="68" y="77"/>
                  </a:lnTo>
                  <a:lnTo>
                    <a:pt x="69" y="74"/>
                  </a:lnTo>
                  <a:lnTo>
                    <a:pt x="74" y="72"/>
                  </a:lnTo>
                  <a:lnTo>
                    <a:pt x="80" y="69"/>
                  </a:lnTo>
                  <a:lnTo>
                    <a:pt x="79" y="72"/>
                  </a:lnTo>
                  <a:lnTo>
                    <a:pt x="80" y="77"/>
                  </a:lnTo>
                  <a:lnTo>
                    <a:pt x="79" y="83"/>
                  </a:lnTo>
                  <a:lnTo>
                    <a:pt x="82" y="83"/>
                  </a:lnTo>
                  <a:lnTo>
                    <a:pt x="82" y="87"/>
                  </a:lnTo>
                  <a:lnTo>
                    <a:pt x="76" y="88"/>
                  </a:lnTo>
                  <a:lnTo>
                    <a:pt x="74" y="93"/>
                  </a:lnTo>
                  <a:lnTo>
                    <a:pt x="77" y="91"/>
                  </a:lnTo>
                  <a:lnTo>
                    <a:pt x="77" y="93"/>
                  </a:lnTo>
                  <a:lnTo>
                    <a:pt x="80" y="91"/>
                  </a:lnTo>
                  <a:lnTo>
                    <a:pt x="85" y="88"/>
                  </a:lnTo>
                  <a:lnTo>
                    <a:pt x="87" y="88"/>
                  </a:lnTo>
                  <a:lnTo>
                    <a:pt x="88" y="87"/>
                  </a:lnTo>
                  <a:lnTo>
                    <a:pt x="90" y="85"/>
                  </a:lnTo>
                  <a:lnTo>
                    <a:pt x="92" y="77"/>
                  </a:lnTo>
                  <a:lnTo>
                    <a:pt x="95" y="72"/>
                  </a:lnTo>
                  <a:lnTo>
                    <a:pt x="93" y="71"/>
                  </a:lnTo>
                  <a:lnTo>
                    <a:pt x="84" y="64"/>
                  </a:lnTo>
                  <a:lnTo>
                    <a:pt x="74" y="63"/>
                  </a:lnTo>
                  <a:lnTo>
                    <a:pt x="71" y="61"/>
                  </a:lnTo>
                  <a:lnTo>
                    <a:pt x="71" y="53"/>
                  </a:lnTo>
                  <a:lnTo>
                    <a:pt x="68" y="51"/>
                  </a:lnTo>
                  <a:lnTo>
                    <a:pt x="69" y="50"/>
                  </a:lnTo>
                  <a:lnTo>
                    <a:pt x="58" y="22"/>
                  </a:lnTo>
                  <a:lnTo>
                    <a:pt x="52" y="18"/>
                  </a:lnTo>
                  <a:lnTo>
                    <a:pt x="52" y="14"/>
                  </a:lnTo>
                  <a:lnTo>
                    <a:pt x="44" y="0"/>
                  </a:lnTo>
                  <a:lnTo>
                    <a:pt x="31" y="5"/>
                  </a:lnTo>
                  <a:lnTo>
                    <a:pt x="23" y="13"/>
                  </a:lnTo>
                  <a:lnTo>
                    <a:pt x="10" y="18"/>
                  </a:lnTo>
                  <a:lnTo>
                    <a:pt x="8" y="11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6" name="Freeform 253">
              <a:extLst>
                <a:ext uri="{FF2B5EF4-FFF2-40B4-BE49-F238E27FC236}">
                  <a16:creationId xmlns:a16="http://schemas.microsoft.com/office/drawing/2014/main" id="{F306F14B-8B8A-08C7-298E-9888D31DDB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3629" y="-2072551"/>
              <a:ext cx="6798" cy="679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1" y="5"/>
                </a:cxn>
                <a:cxn ang="0">
                  <a:pos x="1" y="3"/>
                </a:cxn>
                <a:cxn ang="0">
                  <a:pos x="5" y="2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5" h="5">
                  <a:moveTo>
                    <a:pt x="0" y="5"/>
                  </a:moveTo>
                  <a:lnTo>
                    <a:pt x="1" y="5"/>
                  </a:lnTo>
                  <a:lnTo>
                    <a:pt x="1" y="3"/>
                  </a:lnTo>
                  <a:lnTo>
                    <a:pt x="5" y="2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7" name="Freeform 254">
              <a:extLst>
                <a:ext uri="{FF2B5EF4-FFF2-40B4-BE49-F238E27FC236}">
                  <a16:creationId xmlns:a16="http://schemas.microsoft.com/office/drawing/2014/main" id="{F222DF6D-D914-C959-5CD5-D7995315D3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93629" y="-2101101"/>
              <a:ext cx="25832" cy="63900"/>
            </a:xfrm>
            <a:custGeom>
              <a:avLst/>
              <a:gdLst/>
              <a:ahLst/>
              <a:cxnLst>
                <a:cxn ang="0">
                  <a:pos x="0" y="26"/>
                </a:cxn>
                <a:cxn ang="0">
                  <a:pos x="1" y="26"/>
                </a:cxn>
                <a:cxn ang="0">
                  <a:pos x="1" y="24"/>
                </a:cxn>
                <a:cxn ang="0">
                  <a:pos x="5" y="23"/>
                </a:cxn>
                <a:cxn ang="0">
                  <a:pos x="3" y="21"/>
                </a:cxn>
                <a:cxn ang="0">
                  <a:pos x="5" y="20"/>
                </a:cxn>
                <a:cxn ang="0">
                  <a:pos x="6" y="16"/>
                </a:cxn>
                <a:cxn ang="0">
                  <a:pos x="11" y="2"/>
                </a:cxn>
                <a:cxn ang="0">
                  <a:pos x="18" y="4"/>
                </a:cxn>
                <a:cxn ang="0">
                  <a:pos x="18" y="0"/>
                </a:cxn>
                <a:cxn ang="0">
                  <a:pos x="19" y="0"/>
                </a:cxn>
                <a:cxn ang="0">
                  <a:pos x="19" y="7"/>
                </a:cxn>
                <a:cxn ang="0">
                  <a:pos x="19" y="12"/>
                </a:cxn>
                <a:cxn ang="0">
                  <a:pos x="16" y="10"/>
                </a:cxn>
                <a:cxn ang="0">
                  <a:pos x="13" y="10"/>
                </a:cxn>
                <a:cxn ang="0">
                  <a:pos x="9" y="13"/>
                </a:cxn>
                <a:cxn ang="0">
                  <a:pos x="11" y="18"/>
                </a:cxn>
                <a:cxn ang="0">
                  <a:pos x="14" y="18"/>
                </a:cxn>
                <a:cxn ang="0">
                  <a:pos x="13" y="20"/>
                </a:cxn>
                <a:cxn ang="0">
                  <a:pos x="11" y="23"/>
                </a:cxn>
                <a:cxn ang="0">
                  <a:pos x="11" y="24"/>
                </a:cxn>
                <a:cxn ang="0">
                  <a:pos x="18" y="21"/>
                </a:cxn>
                <a:cxn ang="0">
                  <a:pos x="19" y="23"/>
                </a:cxn>
                <a:cxn ang="0">
                  <a:pos x="19" y="28"/>
                </a:cxn>
                <a:cxn ang="0">
                  <a:pos x="16" y="34"/>
                </a:cxn>
                <a:cxn ang="0">
                  <a:pos x="14" y="47"/>
                </a:cxn>
                <a:cxn ang="0">
                  <a:pos x="13" y="47"/>
                </a:cxn>
                <a:cxn ang="0">
                  <a:pos x="9" y="42"/>
                </a:cxn>
                <a:cxn ang="0">
                  <a:pos x="6" y="36"/>
                </a:cxn>
                <a:cxn ang="0">
                  <a:pos x="3" y="29"/>
                </a:cxn>
                <a:cxn ang="0">
                  <a:pos x="0" y="26"/>
                </a:cxn>
                <a:cxn ang="0">
                  <a:pos x="0" y="26"/>
                </a:cxn>
              </a:cxnLst>
              <a:rect l="0" t="0" r="r" b="b"/>
              <a:pathLst>
                <a:path w="19" h="47">
                  <a:moveTo>
                    <a:pt x="0" y="26"/>
                  </a:moveTo>
                  <a:lnTo>
                    <a:pt x="1" y="26"/>
                  </a:lnTo>
                  <a:lnTo>
                    <a:pt x="1" y="24"/>
                  </a:lnTo>
                  <a:lnTo>
                    <a:pt x="5" y="23"/>
                  </a:lnTo>
                  <a:lnTo>
                    <a:pt x="3" y="21"/>
                  </a:lnTo>
                  <a:lnTo>
                    <a:pt x="5" y="20"/>
                  </a:lnTo>
                  <a:lnTo>
                    <a:pt x="6" y="16"/>
                  </a:lnTo>
                  <a:lnTo>
                    <a:pt x="11" y="2"/>
                  </a:lnTo>
                  <a:lnTo>
                    <a:pt x="18" y="4"/>
                  </a:lnTo>
                  <a:lnTo>
                    <a:pt x="18" y="0"/>
                  </a:lnTo>
                  <a:lnTo>
                    <a:pt x="19" y="0"/>
                  </a:lnTo>
                  <a:lnTo>
                    <a:pt x="19" y="7"/>
                  </a:lnTo>
                  <a:lnTo>
                    <a:pt x="19" y="12"/>
                  </a:lnTo>
                  <a:lnTo>
                    <a:pt x="16" y="10"/>
                  </a:lnTo>
                  <a:lnTo>
                    <a:pt x="13" y="10"/>
                  </a:lnTo>
                  <a:lnTo>
                    <a:pt x="9" y="13"/>
                  </a:lnTo>
                  <a:lnTo>
                    <a:pt x="11" y="18"/>
                  </a:lnTo>
                  <a:lnTo>
                    <a:pt x="14" y="18"/>
                  </a:lnTo>
                  <a:lnTo>
                    <a:pt x="13" y="20"/>
                  </a:lnTo>
                  <a:lnTo>
                    <a:pt x="11" y="23"/>
                  </a:lnTo>
                  <a:lnTo>
                    <a:pt x="11" y="24"/>
                  </a:lnTo>
                  <a:lnTo>
                    <a:pt x="18" y="21"/>
                  </a:lnTo>
                  <a:lnTo>
                    <a:pt x="19" y="23"/>
                  </a:lnTo>
                  <a:lnTo>
                    <a:pt x="19" y="28"/>
                  </a:lnTo>
                  <a:lnTo>
                    <a:pt x="16" y="34"/>
                  </a:lnTo>
                  <a:lnTo>
                    <a:pt x="14" y="47"/>
                  </a:lnTo>
                  <a:lnTo>
                    <a:pt x="13" y="47"/>
                  </a:lnTo>
                  <a:lnTo>
                    <a:pt x="9" y="42"/>
                  </a:lnTo>
                  <a:lnTo>
                    <a:pt x="6" y="36"/>
                  </a:lnTo>
                  <a:lnTo>
                    <a:pt x="3" y="29"/>
                  </a:lnTo>
                  <a:lnTo>
                    <a:pt x="0" y="26"/>
                  </a:lnTo>
                  <a:lnTo>
                    <a:pt x="0" y="2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8" name="Freeform 255">
              <a:extLst>
                <a:ext uri="{FF2B5EF4-FFF2-40B4-BE49-F238E27FC236}">
                  <a16:creationId xmlns:a16="http://schemas.microsoft.com/office/drawing/2014/main" id="{5EF0301D-1EF0-2530-3C3A-CD42B78412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032" y="-2553834"/>
              <a:ext cx="183541" cy="112844"/>
            </a:xfrm>
            <a:custGeom>
              <a:avLst/>
              <a:gdLst/>
              <a:ahLst/>
              <a:cxnLst>
                <a:cxn ang="0">
                  <a:pos x="5" y="78"/>
                </a:cxn>
                <a:cxn ang="0">
                  <a:pos x="7" y="72"/>
                </a:cxn>
                <a:cxn ang="0">
                  <a:pos x="0" y="67"/>
                </a:cxn>
                <a:cxn ang="0">
                  <a:pos x="10" y="61"/>
                </a:cxn>
                <a:cxn ang="0">
                  <a:pos x="8" y="54"/>
                </a:cxn>
                <a:cxn ang="0">
                  <a:pos x="2" y="38"/>
                </a:cxn>
                <a:cxn ang="0">
                  <a:pos x="21" y="38"/>
                </a:cxn>
                <a:cxn ang="0">
                  <a:pos x="20" y="35"/>
                </a:cxn>
                <a:cxn ang="0">
                  <a:pos x="28" y="33"/>
                </a:cxn>
                <a:cxn ang="0">
                  <a:pos x="34" y="35"/>
                </a:cxn>
                <a:cxn ang="0">
                  <a:pos x="31" y="30"/>
                </a:cxn>
                <a:cxn ang="0">
                  <a:pos x="34" y="27"/>
                </a:cxn>
                <a:cxn ang="0">
                  <a:pos x="34" y="21"/>
                </a:cxn>
                <a:cxn ang="0">
                  <a:pos x="44" y="17"/>
                </a:cxn>
                <a:cxn ang="0">
                  <a:pos x="47" y="14"/>
                </a:cxn>
                <a:cxn ang="0">
                  <a:pos x="42" y="14"/>
                </a:cxn>
                <a:cxn ang="0">
                  <a:pos x="42" y="11"/>
                </a:cxn>
                <a:cxn ang="0">
                  <a:pos x="45" y="8"/>
                </a:cxn>
                <a:cxn ang="0">
                  <a:pos x="45" y="8"/>
                </a:cxn>
                <a:cxn ang="0">
                  <a:pos x="50" y="6"/>
                </a:cxn>
                <a:cxn ang="0">
                  <a:pos x="56" y="6"/>
                </a:cxn>
                <a:cxn ang="0">
                  <a:pos x="61" y="0"/>
                </a:cxn>
                <a:cxn ang="0">
                  <a:pos x="66" y="0"/>
                </a:cxn>
                <a:cxn ang="0">
                  <a:pos x="80" y="1"/>
                </a:cxn>
                <a:cxn ang="0">
                  <a:pos x="84" y="3"/>
                </a:cxn>
                <a:cxn ang="0">
                  <a:pos x="84" y="8"/>
                </a:cxn>
                <a:cxn ang="0">
                  <a:pos x="96" y="5"/>
                </a:cxn>
                <a:cxn ang="0">
                  <a:pos x="104" y="9"/>
                </a:cxn>
                <a:cxn ang="0">
                  <a:pos x="106" y="16"/>
                </a:cxn>
                <a:cxn ang="0">
                  <a:pos x="104" y="24"/>
                </a:cxn>
                <a:cxn ang="0">
                  <a:pos x="119" y="37"/>
                </a:cxn>
                <a:cxn ang="0">
                  <a:pos x="121" y="41"/>
                </a:cxn>
                <a:cxn ang="0">
                  <a:pos x="127" y="40"/>
                </a:cxn>
                <a:cxn ang="0">
                  <a:pos x="133" y="45"/>
                </a:cxn>
                <a:cxn ang="0">
                  <a:pos x="135" y="46"/>
                </a:cxn>
                <a:cxn ang="0">
                  <a:pos x="127" y="51"/>
                </a:cxn>
                <a:cxn ang="0">
                  <a:pos x="117" y="49"/>
                </a:cxn>
                <a:cxn ang="0">
                  <a:pos x="114" y="53"/>
                </a:cxn>
                <a:cxn ang="0">
                  <a:pos x="124" y="69"/>
                </a:cxn>
                <a:cxn ang="0">
                  <a:pos x="113" y="70"/>
                </a:cxn>
                <a:cxn ang="0">
                  <a:pos x="108" y="74"/>
                </a:cxn>
                <a:cxn ang="0">
                  <a:pos x="108" y="82"/>
                </a:cxn>
                <a:cxn ang="0">
                  <a:pos x="104" y="83"/>
                </a:cxn>
                <a:cxn ang="0">
                  <a:pos x="101" y="82"/>
                </a:cxn>
                <a:cxn ang="0">
                  <a:pos x="92" y="83"/>
                </a:cxn>
                <a:cxn ang="0">
                  <a:pos x="85" y="78"/>
                </a:cxn>
                <a:cxn ang="0">
                  <a:pos x="80" y="82"/>
                </a:cxn>
                <a:cxn ang="0">
                  <a:pos x="72" y="78"/>
                </a:cxn>
                <a:cxn ang="0">
                  <a:pos x="64" y="82"/>
                </a:cxn>
                <a:cxn ang="0">
                  <a:pos x="63" y="78"/>
                </a:cxn>
                <a:cxn ang="0">
                  <a:pos x="58" y="78"/>
                </a:cxn>
                <a:cxn ang="0">
                  <a:pos x="53" y="75"/>
                </a:cxn>
                <a:cxn ang="0">
                  <a:pos x="37" y="72"/>
                </a:cxn>
                <a:cxn ang="0">
                  <a:pos x="31" y="72"/>
                </a:cxn>
                <a:cxn ang="0">
                  <a:pos x="18" y="74"/>
                </a:cxn>
                <a:cxn ang="0">
                  <a:pos x="15" y="77"/>
                </a:cxn>
                <a:cxn ang="0">
                  <a:pos x="5" y="78"/>
                </a:cxn>
                <a:cxn ang="0">
                  <a:pos x="5" y="78"/>
                </a:cxn>
              </a:cxnLst>
              <a:rect l="0" t="0" r="r" b="b"/>
              <a:pathLst>
                <a:path w="135" h="83">
                  <a:moveTo>
                    <a:pt x="5" y="78"/>
                  </a:moveTo>
                  <a:lnTo>
                    <a:pt x="7" y="72"/>
                  </a:lnTo>
                  <a:lnTo>
                    <a:pt x="0" y="67"/>
                  </a:lnTo>
                  <a:lnTo>
                    <a:pt x="10" y="61"/>
                  </a:lnTo>
                  <a:lnTo>
                    <a:pt x="8" y="54"/>
                  </a:lnTo>
                  <a:lnTo>
                    <a:pt x="2" y="38"/>
                  </a:lnTo>
                  <a:lnTo>
                    <a:pt x="21" y="38"/>
                  </a:lnTo>
                  <a:lnTo>
                    <a:pt x="20" y="35"/>
                  </a:lnTo>
                  <a:lnTo>
                    <a:pt x="28" y="33"/>
                  </a:lnTo>
                  <a:lnTo>
                    <a:pt x="34" y="35"/>
                  </a:lnTo>
                  <a:lnTo>
                    <a:pt x="31" y="30"/>
                  </a:lnTo>
                  <a:lnTo>
                    <a:pt x="34" y="27"/>
                  </a:lnTo>
                  <a:lnTo>
                    <a:pt x="34" y="21"/>
                  </a:lnTo>
                  <a:lnTo>
                    <a:pt x="44" y="17"/>
                  </a:lnTo>
                  <a:lnTo>
                    <a:pt x="47" y="14"/>
                  </a:lnTo>
                  <a:lnTo>
                    <a:pt x="42" y="14"/>
                  </a:lnTo>
                  <a:lnTo>
                    <a:pt x="42" y="11"/>
                  </a:lnTo>
                  <a:lnTo>
                    <a:pt x="45" y="8"/>
                  </a:lnTo>
                  <a:lnTo>
                    <a:pt x="45" y="8"/>
                  </a:lnTo>
                  <a:lnTo>
                    <a:pt x="50" y="6"/>
                  </a:lnTo>
                  <a:lnTo>
                    <a:pt x="56" y="6"/>
                  </a:lnTo>
                  <a:lnTo>
                    <a:pt x="61" y="0"/>
                  </a:lnTo>
                  <a:lnTo>
                    <a:pt x="66" y="0"/>
                  </a:lnTo>
                  <a:lnTo>
                    <a:pt x="80" y="1"/>
                  </a:lnTo>
                  <a:lnTo>
                    <a:pt x="84" y="3"/>
                  </a:lnTo>
                  <a:lnTo>
                    <a:pt x="84" y="8"/>
                  </a:lnTo>
                  <a:lnTo>
                    <a:pt x="96" y="5"/>
                  </a:lnTo>
                  <a:lnTo>
                    <a:pt x="104" y="9"/>
                  </a:lnTo>
                  <a:lnTo>
                    <a:pt x="106" y="16"/>
                  </a:lnTo>
                  <a:lnTo>
                    <a:pt x="104" y="24"/>
                  </a:lnTo>
                  <a:lnTo>
                    <a:pt x="119" y="37"/>
                  </a:lnTo>
                  <a:lnTo>
                    <a:pt x="121" y="41"/>
                  </a:lnTo>
                  <a:lnTo>
                    <a:pt x="127" y="40"/>
                  </a:lnTo>
                  <a:lnTo>
                    <a:pt x="133" y="45"/>
                  </a:lnTo>
                  <a:lnTo>
                    <a:pt x="135" y="46"/>
                  </a:lnTo>
                  <a:lnTo>
                    <a:pt x="127" y="51"/>
                  </a:lnTo>
                  <a:lnTo>
                    <a:pt x="117" y="49"/>
                  </a:lnTo>
                  <a:lnTo>
                    <a:pt x="114" y="53"/>
                  </a:lnTo>
                  <a:lnTo>
                    <a:pt x="124" y="69"/>
                  </a:lnTo>
                  <a:lnTo>
                    <a:pt x="113" y="70"/>
                  </a:lnTo>
                  <a:lnTo>
                    <a:pt x="108" y="74"/>
                  </a:lnTo>
                  <a:lnTo>
                    <a:pt x="108" y="82"/>
                  </a:lnTo>
                  <a:lnTo>
                    <a:pt x="104" y="83"/>
                  </a:lnTo>
                  <a:lnTo>
                    <a:pt x="101" y="82"/>
                  </a:lnTo>
                  <a:lnTo>
                    <a:pt x="92" y="83"/>
                  </a:lnTo>
                  <a:lnTo>
                    <a:pt x="85" y="78"/>
                  </a:lnTo>
                  <a:lnTo>
                    <a:pt x="80" y="82"/>
                  </a:lnTo>
                  <a:lnTo>
                    <a:pt x="72" y="78"/>
                  </a:lnTo>
                  <a:lnTo>
                    <a:pt x="64" y="82"/>
                  </a:lnTo>
                  <a:lnTo>
                    <a:pt x="63" y="78"/>
                  </a:lnTo>
                  <a:lnTo>
                    <a:pt x="58" y="78"/>
                  </a:lnTo>
                  <a:lnTo>
                    <a:pt x="53" y="75"/>
                  </a:lnTo>
                  <a:lnTo>
                    <a:pt x="37" y="72"/>
                  </a:lnTo>
                  <a:lnTo>
                    <a:pt x="31" y="72"/>
                  </a:lnTo>
                  <a:lnTo>
                    <a:pt x="18" y="74"/>
                  </a:lnTo>
                  <a:lnTo>
                    <a:pt x="15" y="77"/>
                  </a:lnTo>
                  <a:lnTo>
                    <a:pt x="5" y="78"/>
                  </a:lnTo>
                  <a:lnTo>
                    <a:pt x="5" y="7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9" name="Freeform 256">
              <a:extLst>
                <a:ext uri="{FF2B5EF4-FFF2-40B4-BE49-F238E27FC236}">
                  <a16:creationId xmlns:a16="http://schemas.microsoft.com/office/drawing/2014/main" id="{70CBB3B4-DEEA-1334-A51A-7488278C0F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31" y="-2072551"/>
              <a:ext cx="237923" cy="150911"/>
            </a:xfrm>
            <a:custGeom>
              <a:avLst/>
              <a:gdLst/>
              <a:ahLst/>
              <a:cxnLst>
                <a:cxn ang="0">
                  <a:pos x="141" y="3"/>
                </a:cxn>
                <a:cxn ang="0">
                  <a:pos x="126" y="7"/>
                </a:cxn>
                <a:cxn ang="0">
                  <a:pos x="117" y="7"/>
                </a:cxn>
                <a:cxn ang="0">
                  <a:pos x="112" y="3"/>
                </a:cxn>
                <a:cxn ang="0">
                  <a:pos x="107" y="0"/>
                </a:cxn>
                <a:cxn ang="0">
                  <a:pos x="98" y="2"/>
                </a:cxn>
                <a:cxn ang="0">
                  <a:pos x="86" y="3"/>
                </a:cxn>
                <a:cxn ang="0">
                  <a:pos x="83" y="2"/>
                </a:cxn>
                <a:cxn ang="0">
                  <a:pos x="32" y="2"/>
                </a:cxn>
                <a:cxn ang="0">
                  <a:pos x="8" y="2"/>
                </a:cxn>
                <a:cxn ang="0">
                  <a:pos x="3" y="0"/>
                </a:cxn>
                <a:cxn ang="0">
                  <a:pos x="3" y="15"/>
                </a:cxn>
                <a:cxn ang="0">
                  <a:pos x="1" y="23"/>
                </a:cxn>
                <a:cxn ang="0">
                  <a:pos x="3" y="27"/>
                </a:cxn>
                <a:cxn ang="0">
                  <a:pos x="8" y="40"/>
                </a:cxn>
                <a:cxn ang="0">
                  <a:pos x="11" y="59"/>
                </a:cxn>
                <a:cxn ang="0">
                  <a:pos x="13" y="80"/>
                </a:cxn>
                <a:cxn ang="0">
                  <a:pos x="14" y="100"/>
                </a:cxn>
                <a:cxn ang="0">
                  <a:pos x="27" y="109"/>
                </a:cxn>
                <a:cxn ang="0">
                  <a:pos x="51" y="109"/>
                </a:cxn>
                <a:cxn ang="0">
                  <a:pos x="74" y="109"/>
                </a:cxn>
                <a:cxn ang="0">
                  <a:pos x="98" y="109"/>
                </a:cxn>
                <a:cxn ang="0">
                  <a:pos x="112" y="106"/>
                </a:cxn>
                <a:cxn ang="0">
                  <a:pos x="112" y="109"/>
                </a:cxn>
                <a:cxn ang="0">
                  <a:pos x="139" y="109"/>
                </a:cxn>
                <a:cxn ang="0">
                  <a:pos x="152" y="111"/>
                </a:cxn>
                <a:cxn ang="0">
                  <a:pos x="162" y="104"/>
                </a:cxn>
                <a:cxn ang="0">
                  <a:pos x="168" y="100"/>
                </a:cxn>
                <a:cxn ang="0">
                  <a:pos x="171" y="88"/>
                </a:cxn>
                <a:cxn ang="0">
                  <a:pos x="165" y="82"/>
                </a:cxn>
                <a:cxn ang="0">
                  <a:pos x="142" y="51"/>
                </a:cxn>
                <a:cxn ang="0">
                  <a:pos x="136" y="42"/>
                </a:cxn>
                <a:cxn ang="0">
                  <a:pos x="123" y="32"/>
                </a:cxn>
                <a:cxn ang="0">
                  <a:pos x="117" y="24"/>
                </a:cxn>
                <a:cxn ang="0">
                  <a:pos x="120" y="18"/>
                </a:cxn>
                <a:cxn ang="0">
                  <a:pos x="131" y="32"/>
                </a:cxn>
                <a:cxn ang="0">
                  <a:pos x="144" y="43"/>
                </a:cxn>
                <a:cxn ang="0">
                  <a:pos x="149" y="39"/>
                </a:cxn>
                <a:cxn ang="0">
                  <a:pos x="150" y="21"/>
                </a:cxn>
                <a:cxn ang="0">
                  <a:pos x="144" y="8"/>
                </a:cxn>
                <a:cxn ang="0">
                  <a:pos x="141" y="5"/>
                </a:cxn>
              </a:cxnLst>
              <a:rect l="0" t="0" r="r" b="b"/>
              <a:pathLst>
                <a:path w="175" h="111">
                  <a:moveTo>
                    <a:pt x="141" y="5"/>
                  </a:moveTo>
                  <a:lnTo>
                    <a:pt x="141" y="3"/>
                  </a:lnTo>
                  <a:lnTo>
                    <a:pt x="133" y="7"/>
                  </a:lnTo>
                  <a:lnTo>
                    <a:pt x="126" y="7"/>
                  </a:lnTo>
                  <a:lnTo>
                    <a:pt x="125" y="5"/>
                  </a:lnTo>
                  <a:lnTo>
                    <a:pt x="117" y="7"/>
                  </a:lnTo>
                  <a:lnTo>
                    <a:pt x="115" y="5"/>
                  </a:lnTo>
                  <a:lnTo>
                    <a:pt x="112" y="3"/>
                  </a:lnTo>
                  <a:lnTo>
                    <a:pt x="112" y="5"/>
                  </a:lnTo>
                  <a:lnTo>
                    <a:pt x="107" y="0"/>
                  </a:lnTo>
                  <a:lnTo>
                    <a:pt x="104" y="2"/>
                  </a:lnTo>
                  <a:lnTo>
                    <a:pt x="98" y="2"/>
                  </a:lnTo>
                  <a:lnTo>
                    <a:pt x="94" y="0"/>
                  </a:lnTo>
                  <a:lnTo>
                    <a:pt x="86" y="3"/>
                  </a:lnTo>
                  <a:lnTo>
                    <a:pt x="90" y="2"/>
                  </a:lnTo>
                  <a:lnTo>
                    <a:pt x="83" y="2"/>
                  </a:lnTo>
                  <a:lnTo>
                    <a:pt x="64" y="10"/>
                  </a:lnTo>
                  <a:lnTo>
                    <a:pt x="32" y="2"/>
                  </a:lnTo>
                  <a:lnTo>
                    <a:pt x="17" y="0"/>
                  </a:lnTo>
                  <a:lnTo>
                    <a:pt x="8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1" y="3"/>
                  </a:lnTo>
                  <a:lnTo>
                    <a:pt x="3" y="15"/>
                  </a:lnTo>
                  <a:lnTo>
                    <a:pt x="0" y="18"/>
                  </a:lnTo>
                  <a:lnTo>
                    <a:pt x="1" y="23"/>
                  </a:lnTo>
                  <a:lnTo>
                    <a:pt x="3" y="24"/>
                  </a:lnTo>
                  <a:lnTo>
                    <a:pt x="3" y="27"/>
                  </a:lnTo>
                  <a:lnTo>
                    <a:pt x="8" y="31"/>
                  </a:lnTo>
                  <a:lnTo>
                    <a:pt x="8" y="40"/>
                  </a:lnTo>
                  <a:lnTo>
                    <a:pt x="9" y="50"/>
                  </a:lnTo>
                  <a:lnTo>
                    <a:pt x="11" y="59"/>
                  </a:lnTo>
                  <a:lnTo>
                    <a:pt x="11" y="71"/>
                  </a:lnTo>
                  <a:lnTo>
                    <a:pt x="13" y="80"/>
                  </a:lnTo>
                  <a:lnTo>
                    <a:pt x="13" y="90"/>
                  </a:lnTo>
                  <a:lnTo>
                    <a:pt x="14" y="100"/>
                  </a:lnTo>
                  <a:lnTo>
                    <a:pt x="14" y="109"/>
                  </a:lnTo>
                  <a:lnTo>
                    <a:pt x="27" y="109"/>
                  </a:lnTo>
                  <a:lnTo>
                    <a:pt x="38" y="109"/>
                  </a:lnTo>
                  <a:lnTo>
                    <a:pt x="51" y="109"/>
                  </a:lnTo>
                  <a:lnTo>
                    <a:pt x="62" y="109"/>
                  </a:lnTo>
                  <a:lnTo>
                    <a:pt x="74" y="109"/>
                  </a:lnTo>
                  <a:lnTo>
                    <a:pt x="86" y="109"/>
                  </a:lnTo>
                  <a:lnTo>
                    <a:pt x="98" y="109"/>
                  </a:lnTo>
                  <a:lnTo>
                    <a:pt x="109" y="109"/>
                  </a:lnTo>
                  <a:lnTo>
                    <a:pt x="112" y="106"/>
                  </a:lnTo>
                  <a:lnTo>
                    <a:pt x="114" y="108"/>
                  </a:lnTo>
                  <a:lnTo>
                    <a:pt x="112" y="109"/>
                  </a:lnTo>
                  <a:lnTo>
                    <a:pt x="125" y="109"/>
                  </a:lnTo>
                  <a:lnTo>
                    <a:pt x="139" y="109"/>
                  </a:lnTo>
                  <a:lnTo>
                    <a:pt x="144" y="111"/>
                  </a:lnTo>
                  <a:lnTo>
                    <a:pt x="152" y="111"/>
                  </a:lnTo>
                  <a:lnTo>
                    <a:pt x="154" y="106"/>
                  </a:lnTo>
                  <a:lnTo>
                    <a:pt x="162" y="104"/>
                  </a:lnTo>
                  <a:lnTo>
                    <a:pt x="165" y="100"/>
                  </a:lnTo>
                  <a:lnTo>
                    <a:pt x="168" y="100"/>
                  </a:lnTo>
                  <a:lnTo>
                    <a:pt x="175" y="96"/>
                  </a:lnTo>
                  <a:lnTo>
                    <a:pt x="171" y="88"/>
                  </a:lnTo>
                  <a:lnTo>
                    <a:pt x="175" y="87"/>
                  </a:lnTo>
                  <a:lnTo>
                    <a:pt x="165" y="82"/>
                  </a:lnTo>
                  <a:lnTo>
                    <a:pt x="146" y="59"/>
                  </a:lnTo>
                  <a:lnTo>
                    <a:pt x="142" y="51"/>
                  </a:lnTo>
                  <a:lnTo>
                    <a:pt x="138" y="47"/>
                  </a:lnTo>
                  <a:lnTo>
                    <a:pt x="136" y="42"/>
                  </a:lnTo>
                  <a:lnTo>
                    <a:pt x="126" y="37"/>
                  </a:lnTo>
                  <a:lnTo>
                    <a:pt x="123" y="32"/>
                  </a:lnTo>
                  <a:lnTo>
                    <a:pt x="122" y="27"/>
                  </a:lnTo>
                  <a:lnTo>
                    <a:pt x="117" y="24"/>
                  </a:lnTo>
                  <a:lnTo>
                    <a:pt x="118" y="18"/>
                  </a:lnTo>
                  <a:lnTo>
                    <a:pt x="120" y="18"/>
                  </a:lnTo>
                  <a:lnTo>
                    <a:pt x="123" y="24"/>
                  </a:lnTo>
                  <a:lnTo>
                    <a:pt x="131" y="32"/>
                  </a:lnTo>
                  <a:lnTo>
                    <a:pt x="131" y="35"/>
                  </a:lnTo>
                  <a:lnTo>
                    <a:pt x="144" y="43"/>
                  </a:lnTo>
                  <a:lnTo>
                    <a:pt x="149" y="43"/>
                  </a:lnTo>
                  <a:lnTo>
                    <a:pt x="149" y="39"/>
                  </a:lnTo>
                  <a:lnTo>
                    <a:pt x="154" y="26"/>
                  </a:lnTo>
                  <a:lnTo>
                    <a:pt x="150" y="21"/>
                  </a:lnTo>
                  <a:lnTo>
                    <a:pt x="147" y="15"/>
                  </a:lnTo>
                  <a:lnTo>
                    <a:pt x="144" y="8"/>
                  </a:lnTo>
                  <a:lnTo>
                    <a:pt x="141" y="5"/>
                  </a:lnTo>
                  <a:lnTo>
                    <a:pt x="141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0" name="Freeform 257">
              <a:extLst>
                <a:ext uri="{FF2B5EF4-FFF2-40B4-BE49-F238E27FC236}">
                  <a16:creationId xmlns:a16="http://schemas.microsoft.com/office/drawing/2014/main" id="{4D7016EA-D815-C1BC-F751-DE831AB68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0282" y="-2538879"/>
              <a:ext cx="784465" cy="300463"/>
            </a:xfrm>
            <a:custGeom>
              <a:avLst/>
              <a:gdLst/>
              <a:ahLst/>
              <a:cxnLst>
                <a:cxn ang="0">
                  <a:pos x="324" y="3"/>
                </a:cxn>
                <a:cxn ang="0">
                  <a:pos x="332" y="22"/>
                </a:cxn>
                <a:cxn ang="0">
                  <a:pos x="350" y="24"/>
                </a:cxn>
                <a:cxn ang="0">
                  <a:pos x="363" y="26"/>
                </a:cxn>
                <a:cxn ang="0">
                  <a:pos x="366" y="34"/>
                </a:cxn>
                <a:cxn ang="0">
                  <a:pos x="411" y="19"/>
                </a:cxn>
                <a:cxn ang="0">
                  <a:pos x="470" y="77"/>
                </a:cxn>
                <a:cxn ang="0">
                  <a:pos x="507" y="79"/>
                </a:cxn>
                <a:cxn ang="0">
                  <a:pos x="568" y="95"/>
                </a:cxn>
                <a:cxn ang="0">
                  <a:pos x="563" y="115"/>
                </a:cxn>
                <a:cxn ang="0">
                  <a:pos x="549" y="136"/>
                </a:cxn>
                <a:cxn ang="0">
                  <a:pos x="523" y="143"/>
                </a:cxn>
                <a:cxn ang="0">
                  <a:pos x="507" y="164"/>
                </a:cxn>
                <a:cxn ang="0">
                  <a:pos x="499" y="180"/>
                </a:cxn>
                <a:cxn ang="0">
                  <a:pos x="504" y="204"/>
                </a:cxn>
                <a:cxn ang="0">
                  <a:pos x="430" y="196"/>
                </a:cxn>
                <a:cxn ang="0">
                  <a:pos x="401" y="200"/>
                </a:cxn>
                <a:cxn ang="0">
                  <a:pos x="366" y="202"/>
                </a:cxn>
                <a:cxn ang="0">
                  <a:pos x="348" y="213"/>
                </a:cxn>
                <a:cxn ang="0">
                  <a:pos x="306" y="210"/>
                </a:cxn>
                <a:cxn ang="0">
                  <a:pos x="297" y="196"/>
                </a:cxn>
                <a:cxn ang="0">
                  <a:pos x="266" y="184"/>
                </a:cxn>
                <a:cxn ang="0">
                  <a:pos x="226" y="183"/>
                </a:cxn>
                <a:cxn ang="0">
                  <a:pos x="188" y="160"/>
                </a:cxn>
                <a:cxn ang="0">
                  <a:pos x="153" y="165"/>
                </a:cxn>
                <a:cxn ang="0">
                  <a:pos x="149" y="205"/>
                </a:cxn>
                <a:cxn ang="0">
                  <a:pos x="132" y="207"/>
                </a:cxn>
                <a:cxn ang="0">
                  <a:pos x="100" y="212"/>
                </a:cxn>
                <a:cxn ang="0">
                  <a:pos x="88" y="196"/>
                </a:cxn>
                <a:cxn ang="0">
                  <a:pos x="76" y="183"/>
                </a:cxn>
                <a:cxn ang="0">
                  <a:pos x="68" y="173"/>
                </a:cxn>
                <a:cxn ang="0">
                  <a:pos x="85" y="165"/>
                </a:cxn>
                <a:cxn ang="0">
                  <a:pos x="108" y="162"/>
                </a:cxn>
                <a:cxn ang="0">
                  <a:pos x="124" y="162"/>
                </a:cxn>
                <a:cxn ang="0">
                  <a:pos x="112" y="154"/>
                </a:cxn>
                <a:cxn ang="0">
                  <a:pos x="100" y="139"/>
                </a:cxn>
                <a:cxn ang="0">
                  <a:pos x="66" y="135"/>
                </a:cxn>
                <a:cxn ang="0">
                  <a:pos x="37" y="149"/>
                </a:cxn>
                <a:cxn ang="0">
                  <a:pos x="31" y="131"/>
                </a:cxn>
                <a:cxn ang="0">
                  <a:pos x="0" y="115"/>
                </a:cxn>
                <a:cxn ang="0">
                  <a:pos x="3" y="93"/>
                </a:cxn>
                <a:cxn ang="0">
                  <a:pos x="29" y="91"/>
                </a:cxn>
                <a:cxn ang="0">
                  <a:pos x="45" y="71"/>
                </a:cxn>
                <a:cxn ang="0">
                  <a:pos x="68" y="63"/>
                </a:cxn>
                <a:cxn ang="0">
                  <a:pos x="103" y="74"/>
                </a:cxn>
                <a:cxn ang="0">
                  <a:pos x="111" y="75"/>
                </a:cxn>
                <a:cxn ang="0">
                  <a:pos x="153" y="75"/>
                </a:cxn>
                <a:cxn ang="0">
                  <a:pos x="186" y="77"/>
                </a:cxn>
                <a:cxn ang="0">
                  <a:pos x="205" y="69"/>
                </a:cxn>
                <a:cxn ang="0">
                  <a:pos x="194" y="55"/>
                </a:cxn>
                <a:cxn ang="0">
                  <a:pos x="209" y="40"/>
                </a:cxn>
                <a:cxn ang="0">
                  <a:pos x="191" y="32"/>
                </a:cxn>
                <a:cxn ang="0">
                  <a:pos x="226" y="21"/>
                </a:cxn>
                <a:cxn ang="0">
                  <a:pos x="287" y="6"/>
                </a:cxn>
              </a:cxnLst>
              <a:rect l="0" t="0" r="r" b="b"/>
              <a:pathLst>
                <a:path w="577" h="221">
                  <a:moveTo>
                    <a:pt x="287" y="6"/>
                  </a:moveTo>
                  <a:lnTo>
                    <a:pt x="287" y="3"/>
                  </a:lnTo>
                  <a:lnTo>
                    <a:pt x="297" y="0"/>
                  </a:lnTo>
                  <a:lnTo>
                    <a:pt x="324" y="3"/>
                  </a:lnTo>
                  <a:lnTo>
                    <a:pt x="327" y="10"/>
                  </a:lnTo>
                  <a:lnTo>
                    <a:pt x="332" y="13"/>
                  </a:lnTo>
                  <a:lnTo>
                    <a:pt x="329" y="19"/>
                  </a:lnTo>
                  <a:lnTo>
                    <a:pt x="332" y="22"/>
                  </a:lnTo>
                  <a:lnTo>
                    <a:pt x="343" y="21"/>
                  </a:lnTo>
                  <a:lnTo>
                    <a:pt x="343" y="18"/>
                  </a:lnTo>
                  <a:lnTo>
                    <a:pt x="350" y="22"/>
                  </a:lnTo>
                  <a:lnTo>
                    <a:pt x="350" y="24"/>
                  </a:lnTo>
                  <a:lnTo>
                    <a:pt x="353" y="26"/>
                  </a:lnTo>
                  <a:lnTo>
                    <a:pt x="351" y="22"/>
                  </a:lnTo>
                  <a:lnTo>
                    <a:pt x="353" y="22"/>
                  </a:lnTo>
                  <a:lnTo>
                    <a:pt x="363" y="26"/>
                  </a:lnTo>
                  <a:lnTo>
                    <a:pt x="367" y="22"/>
                  </a:lnTo>
                  <a:lnTo>
                    <a:pt x="369" y="26"/>
                  </a:lnTo>
                  <a:lnTo>
                    <a:pt x="364" y="30"/>
                  </a:lnTo>
                  <a:lnTo>
                    <a:pt x="366" y="34"/>
                  </a:lnTo>
                  <a:lnTo>
                    <a:pt x="380" y="32"/>
                  </a:lnTo>
                  <a:lnTo>
                    <a:pt x="393" y="21"/>
                  </a:lnTo>
                  <a:lnTo>
                    <a:pt x="409" y="16"/>
                  </a:lnTo>
                  <a:lnTo>
                    <a:pt x="411" y="19"/>
                  </a:lnTo>
                  <a:lnTo>
                    <a:pt x="406" y="21"/>
                  </a:lnTo>
                  <a:lnTo>
                    <a:pt x="408" y="24"/>
                  </a:lnTo>
                  <a:lnTo>
                    <a:pt x="430" y="37"/>
                  </a:lnTo>
                  <a:lnTo>
                    <a:pt x="470" y="77"/>
                  </a:lnTo>
                  <a:lnTo>
                    <a:pt x="478" y="69"/>
                  </a:lnTo>
                  <a:lnTo>
                    <a:pt x="486" y="72"/>
                  </a:lnTo>
                  <a:lnTo>
                    <a:pt x="489" y="79"/>
                  </a:lnTo>
                  <a:lnTo>
                    <a:pt x="507" y="79"/>
                  </a:lnTo>
                  <a:lnTo>
                    <a:pt x="518" y="74"/>
                  </a:lnTo>
                  <a:lnTo>
                    <a:pt x="549" y="95"/>
                  </a:lnTo>
                  <a:lnTo>
                    <a:pt x="563" y="98"/>
                  </a:lnTo>
                  <a:lnTo>
                    <a:pt x="568" y="95"/>
                  </a:lnTo>
                  <a:lnTo>
                    <a:pt x="577" y="103"/>
                  </a:lnTo>
                  <a:lnTo>
                    <a:pt x="577" y="107"/>
                  </a:lnTo>
                  <a:lnTo>
                    <a:pt x="571" y="115"/>
                  </a:lnTo>
                  <a:lnTo>
                    <a:pt x="563" y="115"/>
                  </a:lnTo>
                  <a:lnTo>
                    <a:pt x="560" y="123"/>
                  </a:lnTo>
                  <a:lnTo>
                    <a:pt x="563" y="135"/>
                  </a:lnTo>
                  <a:lnTo>
                    <a:pt x="555" y="139"/>
                  </a:lnTo>
                  <a:lnTo>
                    <a:pt x="549" y="136"/>
                  </a:lnTo>
                  <a:lnTo>
                    <a:pt x="539" y="136"/>
                  </a:lnTo>
                  <a:lnTo>
                    <a:pt x="533" y="135"/>
                  </a:lnTo>
                  <a:lnTo>
                    <a:pt x="526" y="135"/>
                  </a:lnTo>
                  <a:lnTo>
                    <a:pt x="523" y="143"/>
                  </a:lnTo>
                  <a:lnTo>
                    <a:pt x="520" y="152"/>
                  </a:lnTo>
                  <a:lnTo>
                    <a:pt x="520" y="156"/>
                  </a:lnTo>
                  <a:lnTo>
                    <a:pt x="525" y="162"/>
                  </a:lnTo>
                  <a:lnTo>
                    <a:pt x="507" y="164"/>
                  </a:lnTo>
                  <a:lnTo>
                    <a:pt x="501" y="165"/>
                  </a:lnTo>
                  <a:lnTo>
                    <a:pt x="491" y="168"/>
                  </a:lnTo>
                  <a:lnTo>
                    <a:pt x="496" y="172"/>
                  </a:lnTo>
                  <a:lnTo>
                    <a:pt x="499" y="180"/>
                  </a:lnTo>
                  <a:lnTo>
                    <a:pt x="505" y="189"/>
                  </a:lnTo>
                  <a:lnTo>
                    <a:pt x="507" y="192"/>
                  </a:lnTo>
                  <a:lnTo>
                    <a:pt x="504" y="194"/>
                  </a:lnTo>
                  <a:lnTo>
                    <a:pt x="504" y="204"/>
                  </a:lnTo>
                  <a:lnTo>
                    <a:pt x="491" y="200"/>
                  </a:lnTo>
                  <a:lnTo>
                    <a:pt x="486" y="197"/>
                  </a:lnTo>
                  <a:lnTo>
                    <a:pt x="454" y="194"/>
                  </a:lnTo>
                  <a:lnTo>
                    <a:pt x="430" y="196"/>
                  </a:lnTo>
                  <a:lnTo>
                    <a:pt x="419" y="194"/>
                  </a:lnTo>
                  <a:lnTo>
                    <a:pt x="411" y="191"/>
                  </a:lnTo>
                  <a:lnTo>
                    <a:pt x="403" y="194"/>
                  </a:lnTo>
                  <a:lnTo>
                    <a:pt x="401" y="200"/>
                  </a:lnTo>
                  <a:lnTo>
                    <a:pt x="387" y="197"/>
                  </a:lnTo>
                  <a:lnTo>
                    <a:pt x="374" y="196"/>
                  </a:lnTo>
                  <a:lnTo>
                    <a:pt x="367" y="197"/>
                  </a:lnTo>
                  <a:lnTo>
                    <a:pt x="366" y="202"/>
                  </a:lnTo>
                  <a:lnTo>
                    <a:pt x="364" y="207"/>
                  </a:lnTo>
                  <a:lnTo>
                    <a:pt x="359" y="207"/>
                  </a:lnTo>
                  <a:lnTo>
                    <a:pt x="356" y="210"/>
                  </a:lnTo>
                  <a:lnTo>
                    <a:pt x="348" y="213"/>
                  </a:lnTo>
                  <a:lnTo>
                    <a:pt x="339" y="221"/>
                  </a:lnTo>
                  <a:lnTo>
                    <a:pt x="326" y="218"/>
                  </a:lnTo>
                  <a:lnTo>
                    <a:pt x="311" y="218"/>
                  </a:lnTo>
                  <a:lnTo>
                    <a:pt x="306" y="210"/>
                  </a:lnTo>
                  <a:lnTo>
                    <a:pt x="298" y="208"/>
                  </a:lnTo>
                  <a:lnTo>
                    <a:pt x="297" y="204"/>
                  </a:lnTo>
                  <a:lnTo>
                    <a:pt x="298" y="204"/>
                  </a:lnTo>
                  <a:lnTo>
                    <a:pt x="297" y="196"/>
                  </a:lnTo>
                  <a:lnTo>
                    <a:pt x="294" y="196"/>
                  </a:lnTo>
                  <a:lnTo>
                    <a:pt x="287" y="189"/>
                  </a:lnTo>
                  <a:lnTo>
                    <a:pt x="276" y="184"/>
                  </a:lnTo>
                  <a:lnTo>
                    <a:pt x="266" y="184"/>
                  </a:lnTo>
                  <a:lnTo>
                    <a:pt x="255" y="186"/>
                  </a:lnTo>
                  <a:lnTo>
                    <a:pt x="246" y="186"/>
                  </a:lnTo>
                  <a:lnTo>
                    <a:pt x="234" y="188"/>
                  </a:lnTo>
                  <a:lnTo>
                    <a:pt x="226" y="183"/>
                  </a:lnTo>
                  <a:lnTo>
                    <a:pt x="218" y="176"/>
                  </a:lnTo>
                  <a:lnTo>
                    <a:pt x="210" y="172"/>
                  </a:lnTo>
                  <a:lnTo>
                    <a:pt x="202" y="167"/>
                  </a:lnTo>
                  <a:lnTo>
                    <a:pt x="188" y="160"/>
                  </a:lnTo>
                  <a:lnTo>
                    <a:pt x="178" y="157"/>
                  </a:lnTo>
                  <a:lnTo>
                    <a:pt x="170" y="160"/>
                  </a:lnTo>
                  <a:lnTo>
                    <a:pt x="161" y="162"/>
                  </a:lnTo>
                  <a:lnTo>
                    <a:pt x="153" y="165"/>
                  </a:lnTo>
                  <a:lnTo>
                    <a:pt x="143" y="167"/>
                  </a:lnTo>
                  <a:lnTo>
                    <a:pt x="146" y="180"/>
                  </a:lnTo>
                  <a:lnTo>
                    <a:pt x="148" y="192"/>
                  </a:lnTo>
                  <a:lnTo>
                    <a:pt x="149" y="205"/>
                  </a:lnTo>
                  <a:lnTo>
                    <a:pt x="153" y="216"/>
                  </a:lnTo>
                  <a:lnTo>
                    <a:pt x="149" y="218"/>
                  </a:lnTo>
                  <a:lnTo>
                    <a:pt x="141" y="216"/>
                  </a:lnTo>
                  <a:lnTo>
                    <a:pt x="132" y="207"/>
                  </a:lnTo>
                  <a:lnTo>
                    <a:pt x="124" y="204"/>
                  </a:lnTo>
                  <a:lnTo>
                    <a:pt x="108" y="207"/>
                  </a:lnTo>
                  <a:lnTo>
                    <a:pt x="100" y="212"/>
                  </a:lnTo>
                  <a:lnTo>
                    <a:pt x="100" y="212"/>
                  </a:lnTo>
                  <a:lnTo>
                    <a:pt x="100" y="204"/>
                  </a:lnTo>
                  <a:lnTo>
                    <a:pt x="101" y="202"/>
                  </a:lnTo>
                  <a:lnTo>
                    <a:pt x="101" y="199"/>
                  </a:lnTo>
                  <a:lnTo>
                    <a:pt x="88" y="196"/>
                  </a:lnTo>
                  <a:lnTo>
                    <a:pt x="85" y="194"/>
                  </a:lnTo>
                  <a:lnTo>
                    <a:pt x="80" y="194"/>
                  </a:lnTo>
                  <a:lnTo>
                    <a:pt x="79" y="186"/>
                  </a:lnTo>
                  <a:lnTo>
                    <a:pt x="76" y="183"/>
                  </a:lnTo>
                  <a:lnTo>
                    <a:pt x="71" y="178"/>
                  </a:lnTo>
                  <a:lnTo>
                    <a:pt x="64" y="176"/>
                  </a:lnTo>
                  <a:lnTo>
                    <a:pt x="61" y="173"/>
                  </a:lnTo>
                  <a:lnTo>
                    <a:pt x="68" y="173"/>
                  </a:lnTo>
                  <a:lnTo>
                    <a:pt x="80" y="173"/>
                  </a:lnTo>
                  <a:lnTo>
                    <a:pt x="76" y="167"/>
                  </a:lnTo>
                  <a:lnTo>
                    <a:pt x="77" y="165"/>
                  </a:lnTo>
                  <a:lnTo>
                    <a:pt x="85" y="165"/>
                  </a:lnTo>
                  <a:lnTo>
                    <a:pt x="88" y="162"/>
                  </a:lnTo>
                  <a:lnTo>
                    <a:pt x="93" y="162"/>
                  </a:lnTo>
                  <a:lnTo>
                    <a:pt x="101" y="164"/>
                  </a:lnTo>
                  <a:lnTo>
                    <a:pt x="108" y="162"/>
                  </a:lnTo>
                  <a:lnTo>
                    <a:pt x="119" y="165"/>
                  </a:lnTo>
                  <a:lnTo>
                    <a:pt x="125" y="165"/>
                  </a:lnTo>
                  <a:lnTo>
                    <a:pt x="125" y="164"/>
                  </a:lnTo>
                  <a:lnTo>
                    <a:pt x="124" y="162"/>
                  </a:lnTo>
                  <a:lnTo>
                    <a:pt x="125" y="162"/>
                  </a:lnTo>
                  <a:lnTo>
                    <a:pt x="124" y="159"/>
                  </a:lnTo>
                  <a:lnTo>
                    <a:pt x="116" y="154"/>
                  </a:lnTo>
                  <a:lnTo>
                    <a:pt x="112" y="154"/>
                  </a:lnTo>
                  <a:lnTo>
                    <a:pt x="109" y="151"/>
                  </a:lnTo>
                  <a:lnTo>
                    <a:pt x="108" y="146"/>
                  </a:lnTo>
                  <a:lnTo>
                    <a:pt x="101" y="143"/>
                  </a:lnTo>
                  <a:lnTo>
                    <a:pt x="100" y="139"/>
                  </a:lnTo>
                  <a:lnTo>
                    <a:pt x="92" y="136"/>
                  </a:lnTo>
                  <a:lnTo>
                    <a:pt x="80" y="138"/>
                  </a:lnTo>
                  <a:lnTo>
                    <a:pt x="79" y="136"/>
                  </a:lnTo>
                  <a:lnTo>
                    <a:pt x="66" y="135"/>
                  </a:lnTo>
                  <a:lnTo>
                    <a:pt x="58" y="141"/>
                  </a:lnTo>
                  <a:lnTo>
                    <a:pt x="34" y="144"/>
                  </a:lnTo>
                  <a:lnTo>
                    <a:pt x="40" y="148"/>
                  </a:lnTo>
                  <a:lnTo>
                    <a:pt x="37" y="149"/>
                  </a:lnTo>
                  <a:lnTo>
                    <a:pt x="26" y="144"/>
                  </a:lnTo>
                  <a:lnTo>
                    <a:pt x="27" y="141"/>
                  </a:lnTo>
                  <a:lnTo>
                    <a:pt x="34" y="141"/>
                  </a:lnTo>
                  <a:lnTo>
                    <a:pt x="31" y="131"/>
                  </a:lnTo>
                  <a:lnTo>
                    <a:pt x="23" y="125"/>
                  </a:lnTo>
                  <a:lnTo>
                    <a:pt x="13" y="127"/>
                  </a:lnTo>
                  <a:lnTo>
                    <a:pt x="7" y="119"/>
                  </a:lnTo>
                  <a:lnTo>
                    <a:pt x="0" y="115"/>
                  </a:lnTo>
                  <a:lnTo>
                    <a:pt x="2" y="107"/>
                  </a:lnTo>
                  <a:lnTo>
                    <a:pt x="5" y="106"/>
                  </a:lnTo>
                  <a:lnTo>
                    <a:pt x="2" y="101"/>
                  </a:lnTo>
                  <a:lnTo>
                    <a:pt x="3" y="93"/>
                  </a:lnTo>
                  <a:lnTo>
                    <a:pt x="7" y="90"/>
                  </a:lnTo>
                  <a:lnTo>
                    <a:pt x="8" y="83"/>
                  </a:lnTo>
                  <a:lnTo>
                    <a:pt x="23" y="95"/>
                  </a:lnTo>
                  <a:lnTo>
                    <a:pt x="29" y="91"/>
                  </a:lnTo>
                  <a:lnTo>
                    <a:pt x="23" y="82"/>
                  </a:lnTo>
                  <a:lnTo>
                    <a:pt x="34" y="79"/>
                  </a:lnTo>
                  <a:lnTo>
                    <a:pt x="34" y="74"/>
                  </a:lnTo>
                  <a:lnTo>
                    <a:pt x="45" y="71"/>
                  </a:lnTo>
                  <a:lnTo>
                    <a:pt x="50" y="64"/>
                  </a:lnTo>
                  <a:lnTo>
                    <a:pt x="58" y="64"/>
                  </a:lnTo>
                  <a:lnTo>
                    <a:pt x="66" y="67"/>
                  </a:lnTo>
                  <a:lnTo>
                    <a:pt x="68" y="63"/>
                  </a:lnTo>
                  <a:lnTo>
                    <a:pt x="74" y="63"/>
                  </a:lnTo>
                  <a:lnTo>
                    <a:pt x="77" y="67"/>
                  </a:lnTo>
                  <a:lnTo>
                    <a:pt x="92" y="67"/>
                  </a:lnTo>
                  <a:lnTo>
                    <a:pt x="103" y="74"/>
                  </a:lnTo>
                  <a:lnTo>
                    <a:pt x="109" y="82"/>
                  </a:lnTo>
                  <a:lnTo>
                    <a:pt x="111" y="82"/>
                  </a:lnTo>
                  <a:lnTo>
                    <a:pt x="108" y="75"/>
                  </a:lnTo>
                  <a:lnTo>
                    <a:pt x="111" y="75"/>
                  </a:lnTo>
                  <a:lnTo>
                    <a:pt x="125" y="82"/>
                  </a:lnTo>
                  <a:lnTo>
                    <a:pt x="138" y="74"/>
                  </a:lnTo>
                  <a:lnTo>
                    <a:pt x="149" y="77"/>
                  </a:lnTo>
                  <a:lnTo>
                    <a:pt x="153" y="75"/>
                  </a:lnTo>
                  <a:lnTo>
                    <a:pt x="159" y="74"/>
                  </a:lnTo>
                  <a:lnTo>
                    <a:pt x="169" y="80"/>
                  </a:lnTo>
                  <a:lnTo>
                    <a:pt x="178" y="83"/>
                  </a:lnTo>
                  <a:lnTo>
                    <a:pt x="186" y="77"/>
                  </a:lnTo>
                  <a:lnTo>
                    <a:pt x="199" y="80"/>
                  </a:lnTo>
                  <a:lnTo>
                    <a:pt x="205" y="79"/>
                  </a:lnTo>
                  <a:lnTo>
                    <a:pt x="207" y="69"/>
                  </a:lnTo>
                  <a:lnTo>
                    <a:pt x="205" y="69"/>
                  </a:lnTo>
                  <a:lnTo>
                    <a:pt x="199" y="67"/>
                  </a:lnTo>
                  <a:lnTo>
                    <a:pt x="188" y="64"/>
                  </a:lnTo>
                  <a:lnTo>
                    <a:pt x="181" y="59"/>
                  </a:lnTo>
                  <a:lnTo>
                    <a:pt x="194" y="55"/>
                  </a:lnTo>
                  <a:lnTo>
                    <a:pt x="194" y="51"/>
                  </a:lnTo>
                  <a:lnTo>
                    <a:pt x="189" y="46"/>
                  </a:lnTo>
                  <a:lnTo>
                    <a:pt x="194" y="42"/>
                  </a:lnTo>
                  <a:lnTo>
                    <a:pt x="209" y="40"/>
                  </a:lnTo>
                  <a:lnTo>
                    <a:pt x="196" y="37"/>
                  </a:lnTo>
                  <a:lnTo>
                    <a:pt x="194" y="34"/>
                  </a:lnTo>
                  <a:lnTo>
                    <a:pt x="199" y="32"/>
                  </a:lnTo>
                  <a:lnTo>
                    <a:pt x="191" y="32"/>
                  </a:lnTo>
                  <a:lnTo>
                    <a:pt x="193" y="27"/>
                  </a:lnTo>
                  <a:lnTo>
                    <a:pt x="189" y="26"/>
                  </a:lnTo>
                  <a:lnTo>
                    <a:pt x="212" y="26"/>
                  </a:lnTo>
                  <a:lnTo>
                    <a:pt x="226" y="21"/>
                  </a:lnTo>
                  <a:lnTo>
                    <a:pt x="231" y="21"/>
                  </a:lnTo>
                  <a:lnTo>
                    <a:pt x="242" y="16"/>
                  </a:lnTo>
                  <a:lnTo>
                    <a:pt x="249" y="13"/>
                  </a:lnTo>
                  <a:lnTo>
                    <a:pt x="287" y="6"/>
                  </a:lnTo>
                  <a:lnTo>
                    <a:pt x="287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1" name="Freeform 258">
              <a:extLst>
                <a:ext uri="{FF2B5EF4-FFF2-40B4-BE49-F238E27FC236}">
                  <a16:creationId xmlns:a16="http://schemas.microsoft.com/office/drawing/2014/main" id="{F47AAECC-77B2-4D9E-7822-F575EEFAA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7217" y="-2495373"/>
              <a:ext cx="1155623" cy="591408"/>
            </a:xfrm>
            <a:custGeom>
              <a:avLst/>
              <a:gdLst/>
              <a:ahLst/>
              <a:cxnLst>
                <a:cxn ang="0">
                  <a:pos x="735" y="61"/>
                </a:cxn>
                <a:cxn ang="0">
                  <a:pos x="629" y="3"/>
                </a:cxn>
                <a:cxn ang="0">
                  <a:pos x="613" y="55"/>
                </a:cxn>
                <a:cxn ang="0">
                  <a:pos x="576" y="93"/>
                </a:cxn>
                <a:cxn ang="0">
                  <a:pos x="629" y="103"/>
                </a:cxn>
                <a:cxn ang="0">
                  <a:pos x="573" y="125"/>
                </a:cxn>
                <a:cxn ang="0">
                  <a:pos x="539" y="148"/>
                </a:cxn>
                <a:cxn ang="0">
                  <a:pos x="467" y="173"/>
                </a:cxn>
                <a:cxn ang="0">
                  <a:pos x="329" y="165"/>
                </a:cxn>
                <a:cxn ang="0">
                  <a:pos x="228" y="124"/>
                </a:cxn>
                <a:cxn ang="0">
                  <a:pos x="194" y="91"/>
                </a:cxn>
                <a:cxn ang="0">
                  <a:pos x="154" y="83"/>
                </a:cxn>
                <a:cxn ang="0">
                  <a:pos x="116" y="103"/>
                </a:cxn>
                <a:cxn ang="0">
                  <a:pos x="84" y="133"/>
                </a:cxn>
                <a:cxn ang="0">
                  <a:pos x="87" y="172"/>
                </a:cxn>
                <a:cxn ang="0">
                  <a:pos x="26" y="199"/>
                </a:cxn>
                <a:cxn ang="0">
                  <a:pos x="0" y="209"/>
                </a:cxn>
                <a:cxn ang="0">
                  <a:pos x="23" y="233"/>
                </a:cxn>
                <a:cxn ang="0">
                  <a:pos x="35" y="245"/>
                </a:cxn>
                <a:cxn ang="0">
                  <a:pos x="53" y="258"/>
                </a:cxn>
                <a:cxn ang="0">
                  <a:pos x="98" y="258"/>
                </a:cxn>
                <a:cxn ang="0">
                  <a:pos x="104" y="273"/>
                </a:cxn>
                <a:cxn ang="0">
                  <a:pos x="95" y="287"/>
                </a:cxn>
                <a:cxn ang="0">
                  <a:pos x="100" y="300"/>
                </a:cxn>
                <a:cxn ang="0">
                  <a:pos x="101" y="314"/>
                </a:cxn>
                <a:cxn ang="0">
                  <a:pos x="140" y="327"/>
                </a:cxn>
                <a:cxn ang="0">
                  <a:pos x="185" y="335"/>
                </a:cxn>
                <a:cxn ang="0">
                  <a:pos x="205" y="348"/>
                </a:cxn>
                <a:cxn ang="0">
                  <a:pos x="242" y="353"/>
                </a:cxn>
                <a:cxn ang="0">
                  <a:pos x="268" y="350"/>
                </a:cxn>
                <a:cxn ang="0">
                  <a:pos x="302" y="353"/>
                </a:cxn>
                <a:cxn ang="0">
                  <a:pos x="369" y="338"/>
                </a:cxn>
                <a:cxn ang="0">
                  <a:pos x="398" y="350"/>
                </a:cxn>
                <a:cxn ang="0">
                  <a:pos x="403" y="390"/>
                </a:cxn>
                <a:cxn ang="0">
                  <a:pos x="435" y="406"/>
                </a:cxn>
                <a:cxn ang="0">
                  <a:pos x="464" y="419"/>
                </a:cxn>
                <a:cxn ang="0">
                  <a:pos x="470" y="411"/>
                </a:cxn>
                <a:cxn ang="0">
                  <a:pos x="502" y="411"/>
                </a:cxn>
                <a:cxn ang="0">
                  <a:pos x="544" y="412"/>
                </a:cxn>
                <a:cxn ang="0">
                  <a:pos x="577" y="420"/>
                </a:cxn>
                <a:cxn ang="0">
                  <a:pos x="605" y="435"/>
                </a:cxn>
                <a:cxn ang="0">
                  <a:pos x="624" y="420"/>
                </a:cxn>
                <a:cxn ang="0">
                  <a:pos x="648" y="407"/>
                </a:cxn>
                <a:cxn ang="0">
                  <a:pos x="666" y="411"/>
                </a:cxn>
                <a:cxn ang="0">
                  <a:pos x="685" y="407"/>
                </a:cxn>
                <a:cxn ang="0">
                  <a:pos x="711" y="393"/>
                </a:cxn>
                <a:cxn ang="0">
                  <a:pos x="725" y="378"/>
                </a:cxn>
                <a:cxn ang="0">
                  <a:pos x="733" y="361"/>
                </a:cxn>
                <a:cxn ang="0">
                  <a:pos x="744" y="335"/>
                </a:cxn>
                <a:cxn ang="0">
                  <a:pos x="735" y="322"/>
                </a:cxn>
                <a:cxn ang="0">
                  <a:pos x="736" y="310"/>
                </a:cxn>
                <a:cxn ang="0">
                  <a:pos x="739" y="306"/>
                </a:cxn>
                <a:cxn ang="0">
                  <a:pos x="686" y="268"/>
                </a:cxn>
                <a:cxn ang="0">
                  <a:pos x="699" y="252"/>
                </a:cxn>
                <a:cxn ang="0">
                  <a:pos x="725" y="244"/>
                </a:cxn>
                <a:cxn ang="0">
                  <a:pos x="685" y="239"/>
                </a:cxn>
                <a:cxn ang="0">
                  <a:pos x="648" y="215"/>
                </a:cxn>
                <a:cxn ang="0">
                  <a:pos x="698" y="189"/>
                </a:cxn>
                <a:cxn ang="0">
                  <a:pos x="704" y="215"/>
                </a:cxn>
                <a:cxn ang="0">
                  <a:pos x="728" y="205"/>
                </a:cxn>
                <a:cxn ang="0">
                  <a:pos x="786" y="176"/>
                </a:cxn>
                <a:cxn ang="0">
                  <a:pos x="818" y="165"/>
                </a:cxn>
                <a:cxn ang="0">
                  <a:pos x="837" y="132"/>
                </a:cxn>
              </a:cxnLst>
              <a:rect l="0" t="0" r="r" b="b"/>
              <a:pathLst>
                <a:path w="850" h="435">
                  <a:moveTo>
                    <a:pt x="816" y="90"/>
                  </a:moveTo>
                  <a:lnTo>
                    <a:pt x="812" y="91"/>
                  </a:lnTo>
                  <a:lnTo>
                    <a:pt x="797" y="91"/>
                  </a:lnTo>
                  <a:lnTo>
                    <a:pt x="781" y="72"/>
                  </a:lnTo>
                  <a:lnTo>
                    <a:pt x="763" y="66"/>
                  </a:lnTo>
                  <a:lnTo>
                    <a:pt x="759" y="64"/>
                  </a:lnTo>
                  <a:lnTo>
                    <a:pt x="735" y="61"/>
                  </a:lnTo>
                  <a:lnTo>
                    <a:pt x="733" y="58"/>
                  </a:lnTo>
                  <a:lnTo>
                    <a:pt x="722" y="42"/>
                  </a:lnTo>
                  <a:lnTo>
                    <a:pt x="703" y="19"/>
                  </a:lnTo>
                  <a:lnTo>
                    <a:pt x="688" y="8"/>
                  </a:lnTo>
                  <a:lnTo>
                    <a:pt x="670" y="6"/>
                  </a:lnTo>
                  <a:lnTo>
                    <a:pt x="656" y="0"/>
                  </a:lnTo>
                  <a:lnTo>
                    <a:pt x="629" y="3"/>
                  </a:lnTo>
                  <a:lnTo>
                    <a:pt x="619" y="5"/>
                  </a:lnTo>
                  <a:lnTo>
                    <a:pt x="611" y="13"/>
                  </a:lnTo>
                  <a:lnTo>
                    <a:pt x="611" y="18"/>
                  </a:lnTo>
                  <a:lnTo>
                    <a:pt x="621" y="16"/>
                  </a:lnTo>
                  <a:lnTo>
                    <a:pt x="624" y="24"/>
                  </a:lnTo>
                  <a:lnTo>
                    <a:pt x="616" y="32"/>
                  </a:lnTo>
                  <a:lnTo>
                    <a:pt x="613" y="55"/>
                  </a:lnTo>
                  <a:lnTo>
                    <a:pt x="597" y="64"/>
                  </a:lnTo>
                  <a:lnTo>
                    <a:pt x="573" y="58"/>
                  </a:lnTo>
                  <a:lnTo>
                    <a:pt x="568" y="69"/>
                  </a:lnTo>
                  <a:lnTo>
                    <a:pt x="569" y="75"/>
                  </a:lnTo>
                  <a:lnTo>
                    <a:pt x="569" y="82"/>
                  </a:lnTo>
                  <a:lnTo>
                    <a:pt x="571" y="87"/>
                  </a:lnTo>
                  <a:lnTo>
                    <a:pt x="576" y="93"/>
                  </a:lnTo>
                  <a:lnTo>
                    <a:pt x="593" y="95"/>
                  </a:lnTo>
                  <a:lnTo>
                    <a:pt x="600" y="93"/>
                  </a:lnTo>
                  <a:lnTo>
                    <a:pt x="609" y="87"/>
                  </a:lnTo>
                  <a:lnTo>
                    <a:pt x="616" y="91"/>
                  </a:lnTo>
                  <a:lnTo>
                    <a:pt x="626" y="96"/>
                  </a:lnTo>
                  <a:lnTo>
                    <a:pt x="629" y="99"/>
                  </a:lnTo>
                  <a:lnTo>
                    <a:pt x="629" y="103"/>
                  </a:lnTo>
                  <a:lnTo>
                    <a:pt x="634" y="104"/>
                  </a:lnTo>
                  <a:lnTo>
                    <a:pt x="635" y="107"/>
                  </a:lnTo>
                  <a:lnTo>
                    <a:pt x="618" y="107"/>
                  </a:lnTo>
                  <a:lnTo>
                    <a:pt x="598" y="109"/>
                  </a:lnTo>
                  <a:lnTo>
                    <a:pt x="585" y="122"/>
                  </a:lnTo>
                  <a:lnTo>
                    <a:pt x="579" y="125"/>
                  </a:lnTo>
                  <a:lnTo>
                    <a:pt x="573" y="125"/>
                  </a:lnTo>
                  <a:lnTo>
                    <a:pt x="565" y="133"/>
                  </a:lnTo>
                  <a:lnTo>
                    <a:pt x="560" y="136"/>
                  </a:lnTo>
                  <a:lnTo>
                    <a:pt x="549" y="135"/>
                  </a:lnTo>
                  <a:lnTo>
                    <a:pt x="541" y="132"/>
                  </a:lnTo>
                  <a:lnTo>
                    <a:pt x="534" y="133"/>
                  </a:lnTo>
                  <a:lnTo>
                    <a:pt x="531" y="143"/>
                  </a:lnTo>
                  <a:lnTo>
                    <a:pt x="539" y="148"/>
                  </a:lnTo>
                  <a:lnTo>
                    <a:pt x="541" y="151"/>
                  </a:lnTo>
                  <a:lnTo>
                    <a:pt x="520" y="167"/>
                  </a:lnTo>
                  <a:lnTo>
                    <a:pt x="504" y="170"/>
                  </a:lnTo>
                  <a:lnTo>
                    <a:pt x="496" y="168"/>
                  </a:lnTo>
                  <a:lnTo>
                    <a:pt x="484" y="168"/>
                  </a:lnTo>
                  <a:lnTo>
                    <a:pt x="468" y="172"/>
                  </a:lnTo>
                  <a:lnTo>
                    <a:pt x="467" y="173"/>
                  </a:lnTo>
                  <a:lnTo>
                    <a:pt x="446" y="180"/>
                  </a:lnTo>
                  <a:lnTo>
                    <a:pt x="438" y="178"/>
                  </a:lnTo>
                  <a:lnTo>
                    <a:pt x="430" y="178"/>
                  </a:lnTo>
                  <a:lnTo>
                    <a:pt x="409" y="173"/>
                  </a:lnTo>
                  <a:lnTo>
                    <a:pt x="395" y="167"/>
                  </a:lnTo>
                  <a:lnTo>
                    <a:pt x="382" y="164"/>
                  </a:lnTo>
                  <a:lnTo>
                    <a:pt x="329" y="165"/>
                  </a:lnTo>
                  <a:lnTo>
                    <a:pt x="324" y="164"/>
                  </a:lnTo>
                  <a:lnTo>
                    <a:pt x="311" y="156"/>
                  </a:lnTo>
                  <a:lnTo>
                    <a:pt x="297" y="143"/>
                  </a:lnTo>
                  <a:lnTo>
                    <a:pt x="260" y="133"/>
                  </a:lnTo>
                  <a:lnTo>
                    <a:pt x="250" y="133"/>
                  </a:lnTo>
                  <a:lnTo>
                    <a:pt x="226" y="128"/>
                  </a:lnTo>
                  <a:lnTo>
                    <a:pt x="228" y="124"/>
                  </a:lnTo>
                  <a:lnTo>
                    <a:pt x="223" y="111"/>
                  </a:lnTo>
                  <a:lnTo>
                    <a:pt x="212" y="96"/>
                  </a:lnTo>
                  <a:lnTo>
                    <a:pt x="209" y="93"/>
                  </a:lnTo>
                  <a:lnTo>
                    <a:pt x="207" y="93"/>
                  </a:lnTo>
                  <a:lnTo>
                    <a:pt x="207" y="93"/>
                  </a:lnTo>
                  <a:lnTo>
                    <a:pt x="196" y="90"/>
                  </a:lnTo>
                  <a:lnTo>
                    <a:pt x="194" y="91"/>
                  </a:lnTo>
                  <a:lnTo>
                    <a:pt x="189" y="90"/>
                  </a:lnTo>
                  <a:lnTo>
                    <a:pt x="186" y="87"/>
                  </a:lnTo>
                  <a:lnTo>
                    <a:pt x="177" y="82"/>
                  </a:lnTo>
                  <a:lnTo>
                    <a:pt x="172" y="74"/>
                  </a:lnTo>
                  <a:lnTo>
                    <a:pt x="167" y="77"/>
                  </a:lnTo>
                  <a:lnTo>
                    <a:pt x="160" y="75"/>
                  </a:lnTo>
                  <a:lnTo>
                    <a:pt x="154" y="83"/>
                  </a:lnTo>
                  <a:lnTo>
                    <a:pt x="146" y="83"/>
                  </a:lnTo>
                  <a:lnTo>
                    <a:pt x="143" y="91"/>
                  </a:lnTo>
                  <a:lnTo>
                    <a:pt x="146" y="103"/>
                  </a:lnTo>
                  <a:lnTo>
                    <a:pt x="138" y="107"/>
                  </a:lnTo>
                  <a:lnTo>
                    <a:pt x="132" y="104"/>
                  </a:lnTo>
                  <a:lnTo>
                    <a:pt x="122" y="104"/>
                  </a:lnTo>
                  <a:lnTo>
                    <a:pt x="116" y="103"/>
                  </a:lnTo>
                  <a:lnTo>
                    <a:pt x="109" y="103"/>
                  </a:lnTo>
                  <a:lnTo>
                    <a:pt x="106" y="111"/>
                  </a:lnTo>
                  <a:lnTo>
                    <a:pt x="103" y="120"/>
                  </a:lnTo>
                  <a:lnTo>
                    <a:pt x="103" y="124"/>
                  </a:lnTo>
                  <a:lnTo>
                    <a:pt x="108" y="130"/>
                  </a:lnTo>
                  <a:lnTo>
                    <a:pt x="90" y="132"/>
                  </a:lnTo>
                  <a:lnTo>
                    <a:pt x="84" y="133"/>
                  </a:lnTo>
                  <a:lnTo>
                    <a:pt x="74" y="136"/>
                  </a:lnTo>
                  <a:lnTo>
                    <a:pt x="79" y="140"/>
                  </a:lnTo>
                  <a:lnTo>
                    <a:pt x="82" y="148"/>
                  </a:lnTo>
                  <a:lnTo>
                    <a:pt x="88" y="157"/>
                  </a:lnTo>
                  <a:lnTo>
                    <a:pt x="90" y="160"/>
                  </a:lnTo>
                  <a:lnTo>
                    <a:pt x="87" y="162"/>
                  </a:lnTo>
                  <a:lnTo>
                    <a:pt x="87" y="172"/>
                  </a:lnTo>
                  <a:lnTo>
                    <a:pt x="87" y="176"/>
                  </a:lnTo>
                  <a:lnTo>
                    <a:pt x="66" y="183"/>
                  </a:lnTo>
                  <a:lnTo>
                    <a:pt x="61" y="188"/>
                  </a:lnTo>
                  <a:lnTo>
                    <a:pt x="42" y="191"/>
                  </a:lnTo>
                  <a:lnTo>
                    <a:pt x="39" y="197"/>
                  </a:lnTo>
                  <a:lnTo>
                    <a:pt x="35" y="199"/>
                  </a:lnTo>
                  <a:lnTo>
                    <a:pt x="26" y="199"/>
                  </a:lnTo>
                  <a:lnTo>
                    <a:pt x="24" y="197"/>
                  </a:lnTo>
                  <a:lnTo>
                    <a:pt x="21" y="196"/>
                  </a:lnTo>
                  <a:lnTo>
                    <a:pt x="15" y="197"/>
                  </a:lnTo>
                  <a:lnTo>
                    <a:pt x="13" y="199"/>
                  </a:lnTo>
                  <a:lnTo>
                    <a:pt x="2" y="204"/>
                  </a:lnTo>
                  <a:lnTo>
                    <a:pt x="0" y="207"/>
                  </a:lnTo>
                  <a:lnTo>
                    <a:pt x="0" y="209"/>
                  </a:lnTo>
                  <a:lnTo>
                    <a:pt x="0" y="218"/>
                  </a:lnTo>
                  <a:lnTo>
                    <a:pt x="3" y="221"/>
                  </a:lnTo>
                  <a:lnTo>
                    <a:pt x="7" y="223"/>
                  </a:lnTo>
                  <a:lnTo>
                    <a:pt x="16" y="223"/>
                  </a:lnTo>
                  <a:lnTo>
                    <a:pt x="19" y="225"/>
                  </a:lnTo>
                  <a:lnTo>
                    <a:pt x="19" y="228"/>
                  </a:lnTo>
                  <a:lnTo>
                    <a:pt x="23" y="233"/>
                  </a:lnTo>
                  <a:lnTo>
                    <a:pt x="24" y="239"/>
                  </a:lnTo>
                  <a:lnTo>
                    <a:pt x="21" y="239"/>
                  </a:lnTo>
                  <a:lnTo>
                    <a:pt x="18" y="241"/>
                  </a:lnTo>
                  <a:lnTo>
                    <a:pt x="21" y="242"/>
                  </a:lnTo>
                  <a:lnTo>
                    <a:pt x="31" y="244"/>
                  </a:lnTo>
                  <a:lnTo>
                    <a:pt x="34" y="245"/>
                  </a:lnTo>
                  <a:lnTo>
                    <a:pt x="35" y="245"/>
                  </a:lnTo>
                  <a:lnTo>
                    <a:pt x="39" y="247"/>
                  </a:lnTo>
                  <a:lnTo>
                    <a:pt x="42" y="249"/>
                  </a:lnTo>
                  <a:lnTo>
                    <a:pt x="43" y="252"/>
                  </a:lnTo>
                  <a:lnTo>
                    <a:pt x="42" y="253"/>
                  </a:lnTo>
                  <a:lnTo>
                    <a:pt x="47" y="257"/>
                  </a:lnTo>
                  <a:lnTo>
                    <a:pt x="51" y="257"/>
                  </a:lnTo>
                  <a:lnTo>
                    <a:pt x="53" y="258"/>
                  </a:lnTo>
                  <a:lnTo>
                    <a:pt x="55" y="258"/>
                  </a:lnTo>
                  <a:lnTo>
                    <a:pt x="69" y="261"/>
                  </a:lnTo>
                  <a:lnTo>
                    <a:pt x="74" y="261"/>
                  </a:lnTo>
                  <a:lnTo>
                    <a:pt x="84" y="257"/>
                  </a:lnTo>
                  <a:lnTo>
                    <a:pt x="92" y="255"/>
                  </a:lnTo>
                  <a:lnTo>
                    <a:pt x="98" y="257"/>
                  </a:lnTo>
                  <a:lnTo>
                    <a:pt x="98" y="258"/>
                  </a:lnTo>
                  <a:lnTo>
                    <a:pt x="101" y="260"/>
                  </a:lnTo>
                  <a:lnTo>
                    <a:pt x="103" y="260"/>
                  </a:lnTo>
                  <a:lnTo>
                    <a:pt x="104" y="261"/>
                  </a:lnTo>
                  <a:lnTo>
                    <a:pt x="108" y="260"/>
                  </a:lnTo>
                  <a:lnTo>
                    <a:pt x="109" y="261"/>
                  </a:lnTo>
                  <a:lnTo>
                    <a:pt x="108" y="271"/>
                  </a:lnTo>
                  <a:lnTo>
                    <a:pt x="104" y="273"/>
                  </a:lnTo>
                  <a:lnTo>
                    <a:pt x="104" y="274"/>
                  </a:lnTo>
                  <a:lnTo>
                    <a:pt x="101" y="274"/>
                  </a:lnTo>
                  <a:lnTo>
                    <a:pt x="101" y="279"/>
                  </a:lnTo>
                  <a:lnTo>
                    <a:pt x="100" y="279"/>
                  </a:lnTo>
                  <a:lnTo>
                    <a:pt x="93" y="281"/>
                  </a:lnTo>
                  <a:lnTo>
                    <a:pt x="95" y="282"/>
                  </a:lnTo>
                  <a:lnTo>
                    <a:pt x="95" y="287"/>
                  </a:lnTo>
                  <a:lnTo>
                    <a:pt x="98" y="289"/>
                  </a:lnTo>
                  <a:lnTo>
                    <a:pt x="103" y="290"/>
                  </a:lnTo>
                  <a:lnTo>
                    <a:pt x="103" y="292"/>
                  </a:lnTo>
                  <a:lnTo>
                    <a:pt x="106" y="295"/>
                  </a:lnTo>
                  <a:lnTo>
                    <a:pt x="104" y="298"/>
                  </a:lnTo>
                  <a:lnTo>
                    <a:pt x="101" y="297"/>
                  </a:lnTo>
                  <a:lnTo>
                    <a:pt x="100" y="300"/>
                  </a:lnTo>
                  <a:lnTo>
                    <a:pt x="98" y="300"/>
                  </a:lnTo>
                  <a:lnTo>
                    <a:pt x="93" y="297"/>
                  </a:lnTo>
                  <a:lnTo>
                    <a:pt x="90" y="298"/>
                  </a:lnTo>
                  <a:lnTo>
                    <a:pt x="92" y="302"/>
                  </a:lnTo>
                  <a:lnTo>
                    <a:pt x="96" y="305"/>
                  </a:lnTo>
                  <a:lnTo>
                    <a:pt x="96" y="311"/>
                  </a:lnTo>
                  <a:lnTo>
                    <a:pt x="101" y="314"/>
                  </a:lnTo>
                  <a:lnTo>
                    <a:pt x="101" y="316"/>
                  </a:lnTo>
                  <a:lnTo>
                    <a:pt x="109" y="316"/>
                  </a:lnTo>
                  <a:lnTo>
                    <a:pt x="111" y="318"/>
                  </a:lnTo>
                  <a:lnTo>
                    <a:pt x="117" y="318"/>
                  </a:lnTo>
                  <a:lnTo>
                    <a:pt x="119" y="319"/>
                  </a:lnTo>
                  <a:lnTo>
                    <a:pt x="135" y="326"/>
                  </a:lnTo>
                  <a:lnTo>
                    <a:pt x="140" y="327"/>
                  </a:lnTo>
                  <a:lnTo>
                    <a:pt x="140" y="324"/>
                  </a:lnTo>
                  <a:lnTo>
                    <a:pt x="156" y="326"/>
                  </a:lnTo>
                  <a:lnTo>
                    <a:pt x="170" y="332"/>
                  </a:lnTo>
                  <a:lnTo>
                    <a:pt x="173" y="337"/>
                  </a:lnTo>
                  <a:lnTo>
                    <a:pt x="177" y="338"/>
                  </a:lnTo>
                  <a:lnTo>
                    <a:pt x="180" y="335"/>
                  </a:lnTo>
                  <a:lnTo>
                    <a:pt x="185" y="335"/>
                  </a:lnTo>
                  <a:lnTo>
                    <a:pt x="186" y="342"/>
                  </a:lnTo>
                  <a:lnTo>
                    <a:pt x="188" y="342"/>
                  </a:lnTo>
                  <a:lnTo>
                    <a:pt x="189" y="343"/>
                  </a:lnTo>
                  <a:lnTo>
                    <a:pt x="196" y="343"/>
                  </a:lnTo>
                  <a:lnTo>
                    <a:pt x="201" y="343"/>
                  </a:lnTo>
                  <a:lnTo>
                    <a:pt x="202" y="346"/>
                  </a:lnTo>
                  <a:lnTo>
                    <a:pt x="205" y="348"/>
                  </a:lnTo>
                  <a:lnTo>
                    <a:pt x="210" y="348"/>
                  </a:lnTo>
                  <a:lnTo>
                    <a:pt x="215" y="351"/>
                  </a:lnTo>
                  <a:lnTo>
                    <a:pt x="217" y="351"/>
                  </a:lnTo>
                  <a:lnTo>
                    <a:pt x="223" y="351"/>
                  </a:lnTo>
                  <a:lnTo>
                    <a:pt x="225" y="350"/>
                  </a:lnTo>
                  <a:lnTo>
                    <a:pt x="236" y="353"/>
                  </a:lnTo>
                  <a:lnTo>
                    <a:pt x="242" y="353"/>
                  </a:lnTo>
                  <a:lnTo>
                    <a:pt x="244" y="351"/>
                  </a:lnTo>
                  <a:lnTo>
                    <a:pt x="247" y="351"/>
                  </a:lnTo>
                  <a:lnTo>
                    <a:pt x="257" y="350"/>
                  </a:lnTo>
                  <a:lnTo>
                    <a:pt x="258" y="353"/>
                  </a:lnTo>
                  <a:lnTo>
                    <a:pt x="258" y="358"/>
                  </a:lnTo>
                  <a:lnTo>
                    <a:pt x="262" y="358"/>
                  </a:lnTo>
                  <a:lnTo>
                    <a:pt x="268" y="350"/>
                  </a:lnTo>
                  <a:lnTo>
                    <a:pt x="274" y="348"/>
                  </a:lnTo>
                  <a:lnTo>
                    <a:pt x="274" y="348"/>
                  </a:lnTo>
                  <a:lnTo>
                    <a:pt x="279" y="348"/>
                  </a:lnTo>
                  <a:lnTo>
                    <a:pt x="282" y="350"/>
                  </a:lnTo>
                  <a:lnTo>
                    <a:pt x="290" y="351"/>
                  </a:lnTo>
                  <a:lnTo>
                    <a:pt x="297" y="350"/>
                  </a:lnTo>
                  <a:lnTo>
                    <a:pt x="302" y="353"/>
                  </a:lnTo>
                  <a:lnTo>
                    <a:pt x="321" y="348"/>
                  </a:lnTo>
                  <a:lnTo>
                    <a:pt x="340" y="335"/>
                  </a:lnTo>
                  <a:lnTo>
                    <a:pt x="351" y="337"/>
                  </a:lnTo>
                  <a:lnTo>
                    <a:pt x="361" y="334"/>
                  </a:lnTo>
                  <a:lnTo>
                    <a:pt x="364" y="335"/>
                  </a:lnTo>
                  <a:lnTo>
                    <a:pt x="366" y="338"/>
                  </a:lnTo>
                  <a:lnTo>
                    <a:pt x="369" y="338"/>
                  </a:lnTo>
                  <a:lnTo>
                    <a:pt x="369" y="345"/>
                  </a:lnTo>
                  <a:lnTo>
                    <a:pt x="382" y="345"/>
                  </a:lnTo>
                  <a:lnTo>
                    <a:pt x="385" y="346"/>
                  </a:lnTo>
                  <a:lnTo>
                    <a:pt x="387" y="348"/>
                  </a:lnTo>
                  <a:lnTo>
                    <a:pt x="388" y="346"/>
                  </a:lnTo>
                  <a:lnTo>
                    <a:pt x="393" y="348"/>
                  </a:lnTo>
                  <a:lnTo>
                    <a:pt x="398" y="350"/>
                  </a:lnTo>
                  <a:lnTo>
                    <a:pt x="401" y="354"/>
                  </a:lnTo>
                  <a:lnTo>
                    <a:pt x="406" y="356"/>
                  </a:lnTo>
                  <a:lnTo>
                    <a:pt x="411" y="366"/>
                  </a:lnTo>
                  <a:lnTo>
                    <a:pt x="412" y="372"/>
                  </a:lnTo>
                  <a:lnTo>
                    <a:pt x="411" y="377"/>
                  </a:lnTo>
                  <a:lnTo>
                    <a:pt x="404" y="383"/>
                  </a:lnTo>
                  <a:lnTo>
                    <a:pt x="403" y="390"/>
                  </a:lnTo>
                  <a:lnTo>
                    <a:pt x="406" y="395"/>
                  </a:lnTo>
                  <a:lnTo>
                    <a:pt x="404" y="398"/>
                  </a:lnTo>
                  <a:lnTo>
                    <a:pt x="406" y="398"/>
                  </a:lnTo>
                  <a:lnTo>
                    <a:pt x="414" y="395"/>
                  </a:lnTo>
                  <a:lnTo>
                    <a:pt x="422" y="395"/>
                  </a:lnTo>
                  <a:lnTo>
                    <a:pt x="425" y="403"/>
                  </a:lnTo>
                  <a:lnTo>
                    <a:pt x="435" y="406"/>
                  </a:lnTo>
                  <a:lnTo>
                    <a:pt x="435" y="415"/>
                  </a:lnTo>
                  <a:lnTo>
                    <a:pt x="444" y="417"/>
                  </a:lnTo>
                  <a:lnTo>
                    <a:pt x="446" y="419"/>
                  </a:lnTo>
                  <a:lnTo>
                    <a:pt x="451" y="422"/>
                  </a:lnTo>
                  <a:lnTo>
                    <a:pt x="457" y="422"/>
                  </a:lnTo>
                  <a:lnTo>
                    <a:pt x="460" y="419"/>
                  </a:lnTo>
                  <a:lnTo>
                    <a:pt x="464" y="419"/>
                  </a:lnTo>
                  <a:lnTo>
                    <a:pt x="464" y="420"/>
                  </a:lnTo>
                  <a:lnTo>
                    <a:pt x="467" y="425"/>
                  </a:lnTo>
                  <a:lnTo>
                    <a:pt x="473" y="425"/>
                  </a:lnTo>
                  <a:lnTo>
                    <a:pt x="473" y="422"/>
                  </a:lnTo>
                  <a:lnTo>
                    <a:pt x="470" y="419"/>
                  </a:lnTo>
                  <a:lnTo>
                    <a:pt x="468" y="412"/>
                  </a:lnTo>
                  <a:lnTo>
                    <a:pt x="470" y="411"/>
                  </a:lnTo>
                  <a:lnTo>
                    <a:pt x="478" y="412"/>
                  </a:lnTo>
                  <a:lnTo>
                    <a:pt x="481" y="409"/>
                  </a:lnTo>
                  <a:lnTo>
                    <a:pt x="489" y="411"/>
                  </a:lnTo>
                  <a:lnTo>
                    <a:pt x="496" y="409"/>
                  </a:lnTo>
                  <a:lnTo>
                    <a:pt x="497" y="411"/>
                  </a:lnTo>
                  <a:lnTo>
                    <a:pt x="500" y="409"/>
                  </a:lnTo>
                  <a:lnTo>
                    <a:pt x="502" y="411"/>
                  </a:lnTo>
                  <a:lnTo>
                    <a:pt x="507" y="409"/>
                  </a:lnTo>
                  <a:lnTo>
                    <a:pt x="510" y="409"/>
                  </a:lnTo>
                  <a:lnTo>
                    <a:pt x="520" y="404"/>
                  </a:lnTo>
                  <a:lnTo>
                    <a:pt x="534" y="407"/>
                  </a:lnTo>
                  <a:lnTo>
                    <a:pt x="542" y="409"/>
                  </a:lnTo>
                  <a:lnTo>
                    <a:pt x="544" y="411"/>
                  </a:lnTo>
                  <a:lnTo>
                    <a:pt x="544" y="412"/>
                  </a:lnTo>
                  <a:lnTo>
                    <a:pt x="549" y="419"/>
                  </a:lnTo>
                  <a:lnTo>
                    <a:pt x="558" y="422"/>
                  </a:lnTo>
                  <a:lnTo>
                    <a:pt x="568" y="422"/>
                  </a:lnTo>
                  <a:lnTo>
                    <a:pt x="571" y="422"/>
                  </a:lnTo>
                  <a:lnTo>
                    <a:pt x="573" y="423"/>
                  </a:lnTo>
                  <a:lnTo>
                    <a:pt x="573" y="422"/>
                  </a:lnTo>
                  <a:lnTo>
                    <a:pt x="577" y="420"/>
                  </a:lnTo>
                  <a:lnTo>
                    <a:pt x="584" y="422"/>
                  </a:lnTo>
                  <a:lnTo>
                    <a:pt x="587" y="423"/>
                  </a:lnTo>
                  <a:lnTo>
                    <a:pt x="593" y="422"/>
                  </a:lnTo>
                  <a:lnTo>
                    <a:pt x="595" y="422"/>
                  </a:lnTo>
                  <a:lnTo>
                    <a:pt x="595" y="428"/>
                  </a:lnTo>
                  <a:lnTo>
                    <a:pt x="601" y="435"/>
                  </a:lnTo>
                  <a:lnTo>
                    <a:pt x="605" y="435"/>
                  </a:lnTo>
                  <a:lnTo>
                    <a:pt x="609" y="435"/>
                  </a:lnTo>
                  <a:lnTo>
                    <a:pt x="608" y="431"/>
                  </a:lnTo>
                  <a:lnTo>
                    <a:pt x="605" y="428"/>
                  </a:lnTo>
                  <a:lnTo>
                    <a:pt x="606" y="423"/>
                  </a:lnTo>
                  <a:lnTo>
                    <a:pt x="608" y="423"/>
                  </a:lnTo>
                  <a:lnTo>
                    <a:pt x="614" y="422"/>
                  </a:lnTo>
                  <a:lnTo>
                    <a:pt x="624" y="420"/>
                  </a:lnTo>
                  <a:lnTo>
                    <a:pt x="626" y="419"/>
                  </a:lnTo>
                  <a:lnTo>
                    <a:pt x="632" y="419"/>
                  </a:lnTo>
                  <a:lnTo>
                    <a:pt x="642" y="417"/>
                  </a:lnTo>
                  <a:lnTo>
                    <a:pt x="642" y="409"/>
                  </a:lnTo>
                  <a:lnTo>
                    <a:pt x="648" y="414"/>
                  </a:lnTo>
                  <a:lnTo>
                    <a:pt x="650" y="414"/>
                  </a:lnTo>
                  <a:lnTo>
                    <a:pt x="648" y="407"/>
                  </a:lnTo>
                  <a:lnTo>
                    <a:pt x="654" y="411"/>
                  </a:lnTo>
                  <a:lnTo>
                    <a:pt x="656" y="412"/>
                  </a:lnTo>
                  <a:lnTo>
                    <a:pt x="661" y="412"/>
                  </a:lnTo>
                  <a:lnTo>
                    <a:pt x="661" y="411"/>
                  </a:lnTo>
                  <a:lnTo>
                    <a:pt x="662" y="411"/>
                  </a:lnTo>
                  <a:lnTo>
                    <a:pt x="664" y="412"/>
                  </a:lnTo>
                  <a:lnTo>
                    <a:pt x="666" y="411"/>
                  </a:lnTo>
                  <a:lnTo>
                    <a:pt x="664" y="409"/>
                  </a:lnTo>
                  <a:lnTo>
                    <a:pt x="667" y="407"/>
                  </a:lnTo>
                  <a:lnTo>
                    <a:pt x="667" y="411"/>
                  </a:lnTo>
                  <a:lnTo>
                    <a:pt x="674" y="407"/>
                  </a:lnTo>
                  <a:lnTo>
                    <a:pt x="677" y="409"/>
                  </a:lnTo>
                  <a:lnTo>
                    <a:pt x="680" y="407"/>
                  </a:lnTo>
                  <a:lnTo>
                    <a:pt x="685" y="407"/>
                  </a:lnTo>
                  <a:lnTo>
                    <a:pt x="691" y="406"/>
                  </a:lnTo>
                  <a:lnTo>
                    <a:pt x="696" y="399"/>
                  </a:lnTo>
                  <a:lnTo>
                    <a:pt x="704" y="398"/>
                  </a:lnTo>
                  <a:lnTo>
                    <a:pt x="706" y="396"/>
                  </a:lnTo>
                  <a:lnTo>
                    <a:pt x="707" y="396"/>
                  </a:lnTo>
                  <a:lnTo>
                    <a:pt x="707" y="395"/>
                  </a:lnTo>
                  <a:lnTo>
                    <a:pt x="711" y="393"/>
                  </a:lnTo>
                  <a:lnTo>
                    <a:pt x="712" y="390"/>
                  </a:lnTo>
                  <a:lnTo>
                    <a:pt x="709" y="390"/>
                  </a:lnTo>
                  <a:lnTo>
                    <a:pt x="712" y="388"/>
                  </a:lnTo>
                  <a:lnTo>
                    <a:pt x="719" y="388"/>
                  </a:lnTo>
                  <a:lnTo>
                    <a:pt x="722" y="382"/>
                  </a:lnTo>
                  <a:lnTo>
                    <a:pt x="725" y="380"/>
                  </a:lnTo>
                  <a:lnTo>
                    <a:pt x="725" y="378"/>
                  </a:lnTo>
                  <a:lnTo>
                    <a:pt x="728" y="378"/>
                  </a:lnTo>
                  <a:lnTo>
                    <a:pt x="727" y="375"/>
                  </a:lnTo>
                  <a:lnTo>
                    <a:pt x="728" y="369"/>
                  </a:lnTo>
                  <a:lnTo>
                    <a:pt x="725" y="364"/>
                  </a:lnTo>
                  <a:lnTo>
                    <a:pt x="728" y="362"/>
                  </a:lnTo>
                  <a:lnTo>
                    <a:pt x="731" y="366"/>
                  </a:lnTo>
                  <a:lnTo>
                    <a:pt x="733" y="361"/>
                  </a:lnTo>
                  <a:lnTo>
                    <a:pt x="736" y="354"/>
                  </a:lnTo>
                  <a:lnTo>
                    <a:pt x="739" y="351"/>
                  </a:lnTo>
                  <a:lnTo>
                    <a:pt x="741" y="346"/>
                  </a:lnTo>
                  <a:lnTo>
                    <a:pt x="743" y="345"/>
                  </a:lnTo>
                  <a:lnTo>
                    <a:pt x="746" y="348"/>
                  </a:lnTo>
                  <a:lnTo>
                    <a:pt x="746" y="338"/>
                  </a:lnTo>
                  <a:lnTo>
                    <a:pt x="744" y="335"/>
                  </a:lnTo>
                  <a:lnTo>
                    <a:pt x="749" y="335"/>
                  </a:lnTo>
                  <a:lnTo>
                    <a:pt x="749" y="334"/>
                  </a:lnTo>
                  <a:lnTo>
                    <a:pt x="747" y="330"/>
                  </a:lnTo>
                  <a:lnTo>
                    <a:pt x="743" y="332"/>
                  </a:lnTo>
                  <a:lnTo>
                    <a:pt x="749" y="327"/>
                  </a:lnTo>
                  <a:lnTo>
                    <a:pt x="743" y="326"/>
                  </a:lnTo>
                  <a:lnTo>
                    <a:pt x="735" y="322"/>
                  </a:lnTo>
                  <a:lnTo>
                    <a:pt x="730" y="324"/>
                  </a:lnTo>
                  <a:lnTo>
                    <a:pt x="723" y="322"/>
                  </a:lnTo>
                  <a:lnTo>
                    <a:pt x="722" y="322"/>
                  </a:lnTo>
                  <a:lnTo>
                    <a:pt x="730" y="322"/>
                  </a:lnTo>
                  <a:lnTo>
                    <a:pt x="743" y="314"/>
                  </a:lnTo>
                  <a:lnTo>
                    <a:pt x="738" y="311"/>
                  </a:lnTo>
                  <a:lnTo>
                    <a:pt x="736" y="310"/>
                  </a:lnTo>
                  <a:lnTo>
                    <a:pt x="730" y="306"/>
                  </a:lnTo>
                  <a:lnTo>
                    <a:pt x="722" y="305"/>
                  </a:lnTo>
                  <a:lnTo>
                    <a:pt x="720" y="303"/>
                  </a:lnTo>
                  <a:lnTo>
                    <a:pt x="714" y="303"/>
                  </a:lnTo>
                  <a:lnTo>
                    <a:pt x="712" y="303"/>
                  </a:lnTo>
                  <a:lnTo>
                    <a:pt x="720" y="302"/>
                  </a:lnTo>
                  <a:lnTo>
                    <a:pt x="739" y="306"/>
                  </a:lnTo>
                  <a:lnTo>
                    <a:pt x="730" y="300"/>
                  </a:lnTo>
                  <a:lnTo>
                    <a:pt x="728" y="298"/>
                  </a:lnTo>
                  <a:lnTo>
                    <a:pt x="722" y="294"/>
                  </a:lnTo>
                  <a:lnTo>
                    <a:pt x="712" y="281"/>
                  </a:lnTo>
                  <a:lnTo>
                    <a:pt x="704" y="274"/>
                  </a:lnTo>
                  <a:lnTo>
                    <a:pt x="688" y="269"/>
                  </a:lnTo>
                  <a:lnTo>
                    <a:pt x="686" y="268"/>
                  </a:lnTo>
                  <a:lnTo>
                    <a:pt x="691" y="258"/>
                  </a:lnTo>
                  <a:lnTo>
                    <a:pt x="696" y="255"/>
                  </a:lnTo>
                  <a:lnTo>
                    <a:pt x="698" y="253"/>
                  </a:lnTo>
                  <a:lnTo>
                    <a:pt x="694" y="252"/>
                  </a:lnTo>
                  <a:lnTo>
                    <a:pt x="696" y="250"/>
                  </a:lnTo>
                  <a:lnTo>
                    <a:pt x="698" y="250"/>
                  </a:lnTo>
                  <a:lnTo>
                    <a:pt x="699" y="252"/>
                  </a:lnTo>
                  <a:lnTo>
                    <a:pt x="703" y="252"/>
                  </a:lnTo>
                  <a:lnTo>
                    <a:pt x="706" y="249"/>
                  </a:lnTo>
                  <a:lnTo>
                    <a:pt x="704" y="245"/>
                  </a:lnTo>
                  <a:lnTo>
                    <a:pt x="715" y="244"/>
                  </a:lnTo>
                  <a:lnTo>
                    <a:pt x="719" y="241"/>
                  </a:lnTo>
                  <a:lnTo>
                    <a:pt x="722" y="241"/>
                  </a:lnTo>
                  <a:lnTo>
                    <a:pt x="725" y="244"/>
                  </a:lnTo>
                  <a:lnTo>
                    <a:pt x="727" y="241"/>
                  </a:lnTo>
                  <a:lnTo>
                    <a:pt x="727" y="236"/>
                  </a:lnTo>
                  <a:lnTo>
                    <a:pt x="719" y="234"/>
                  </a:lnTo>
                  <a:lnTo>
                    <a:pt x="711" y="236"/>
                  </a:lnTo>
                  <a:lnTo>
                    <a:pt x="699" y="231"/>
                  </a:lnTo>
                  <a:lnTo>
                    <a:pt x="691" y="233"/>
                  </a:lnTo>
                  <a:lnTo>
                    <a:pt x="685" y="239"/>
                  </a:lnTo>
                  <a:lnTo>
                    <a:pt x="682" y="239"/>
                  </a:lnTo>
                  <a:lnTo>
                    <a:pt x="674" y="237"/>
                  </a:lnTo>
                  <a:lnTo>
                    <a:pt x="666" y="231"/>
                  </a:lnTo>
                  <a:lnTo>
                    <a:pt x="656" y="226"/>
                  </a:lnTo>
                  <a:lnTo>
                    <a:pt x="648" y="221"/>
                  </a:lnTo>
                  <a:lnTo>
                    <a:pt x="648" y="218"/>
                  </a:lnTo>
                  <a:lnTo>
                    <a:pt x="648" y="215"/>
                  </a:lnTo>
                  <a:lnTo>
                    <a:pt x="650" y="213"/>
                  </a:lnTo>
                  <a:lnTo>
                    <a:pt x="658" y="213"/>
                  </a:lnTo>
                  <a:lnTo>
                    <a:pt x="667" y="212"/>
                  </a:lnTo>
                  <a:lnTo>
                    <a:pt x="669" y="205"/>
                  </a:lnTo>
                  <a:lnTo>
                    <a:pt x="682" y="199"/>
                  </a:lnTo>
                  <a:lnTo>
                    <a:pt x="688" y="189"/>
                  </a:lnTo>
                  <a:lnTo>
                    <a:pt x="698" y="189"/>
                  </a:lnTo>
                  <a:lnTo>
                    <a:pt x="698" y="188"/>
                  </a:lnTo>
                  <a:lnTo>
                    <a:pt x="707" y="196"/>
                  </a:lnTo>
                  <a:lnTo>
                    <a:pt x="699" y="205"/>
                  </a:lnTo>
                  <a:lnTo>
                    <a:pt x="699" y="207"/>
                  </a:lnTo>
                  <a:lnTo>
                    <a:pt x="698" y="209"/>
                  </a:lnTo>
                  <a:lnTo>
                    <a:pt x="704" y="210"/>
                  </a:lnTo>
                  <a:lnTo>
                    <a:pt x="704" y="215"/>
                  </a:lnTo>
                  <a:lnTo>
                    <a:pt x="699" y="215"/>
                  </a:lnTo>
                  <a:lnTo>
                    <a:pt x="698" y="217"/>
                  </a:lnTo>
                  <a:lnTo>
                    <a:pt x="701" y="218"/>
                  </a:lnTo>
                  <a:lnTo>
                    <a:pt x="709" y="215"/>
                  </a:lnTo>
                  <a:lnTo>
                    <a:pt x="714" y="210"/>
                  </a:lnTo>
                  <a:lnTo>
                    <a:pt x="727" y="204"/>
                  </a:lnTo>
                  <a:lnTo>
                    <a:pt x="728" y="205"/>
                  </a:lnTo>
                  <a:lnTo>
                    <a:pt x="739" y="202"/>
                  </a:lnTo>
                  <a:lnTo>
                    <a:pt x="744" y="196"/>
                  </a:lnTo>
                  <a:lnTo>
                    <a:pt x="757" y="191"/>
                  </a:lnTo>
                  <a:lnTo>
                    <a:pt x="768" y="180"/>
                  </a:lnTo>
                  <a:lnTo>
                    <a:pt x="778" y="183"/>
                  </a:lnTo>
                  <a:lnTo>
                    <a:pt x="789" y="183"/>
                  </a:lnTo>
                  <a:lnTo>
                    <a:pt x="786" y="176"/>
                  </a:lnTo>
                  <a:lnTo>
                    <a:pt x="786" y="175"/>
                  </a:lnTo>
                  <a:lnTo>
                    <a:pt x="797" y="173"/>
                  </a:lnTo>
                  <a:lnTo>
                    <a:pt x="804" y="170"/>
                  </a:lnTo>
                  <a:lnTo>
                    <a:pt x="807" y="162"/>
                  </a:lnTo>
                  <a:lnTo>
                    <a:pt x="808" y="160"/>
                  </a:lnTo>
                  <a:lnTo>
                    <a:pt x="815" y="165"/>
                  </a:lnTo>
                  <a:lnTo>
                    <a:pt x="818" y="165"/>
                  </a:lnTo>
                  <a:lnTo>
                    <a:pt x="816" y="162"/>
                  </a:lnTo>
                  <a:lnTo>
                    <a:pt x="823" y="154"/>
                  </a:lnTo>
                  <a:lnTo>
                    <a:pt x="820" y="144"/>
                  </a:lnTo>
                  <a:lnTo>
                    <a:pt x="812" y="136"/>
                  </a:lnTo>
                  <a:lnTo>
                    <a:pt x="823" y="128"/>
                  </a:lnTo>
                  <a:lnTo>
                    <a:pt x="836" y="130"/>
                  </a:lnTo>
                  <a:lnTo>
                    <a:pt x="837" y="132"/>
                  </a:lnTo>
                  <a:lnTo>
                    <a:pt x="840" y="130"/>
                  </a:lnTo>
                  <a:lnTo>
                    <a:pt x="845" y="116"/>
                  </a:lnTo>
                  <a:lnTo>
                    <a:pt x="845" y="98"/>
                  </a:lnTo>
                  <a:lnTo>
                    <a:pt x="850" y="93"/>
                  </a:lnTo>
                  <a:lnTo>
                    <a:pt x="845" y="80"/>
                  </a:lnTo>
                  <a:lnTo>
                    <a:pt x="816" y="9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2" name="Freeform 259">
              <a:extLst>
                <a:ext uri="{FF2B5EF4-FFF2-40B4-BE49-F238E27FC236}">
                  <a16:creationId xmlns:a16="http://schemas.microsoft.com/office/drawing/2014/main" id="{CBDB5B40-0FCD-3FC9-6FD3-F0B76A5DDC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5796" y="-2464103"/>
              <a:ext cx="348047" cy="164507"/>
            </a:xfrm>
            <a:custGeom>
              <a:avLst/>
              <a:gdLst/>
              <a:ahLst/>
              <a:cxnLst>
                <a:cxn ang="0">
                  <a:pos x="6" y="67"/>
                </a:cxn>
                <a:cxn ang="0">
                  <a:pos x="41" y="73"/>
                </a:cxn>
                <a:cxn ang="0">
                  <a:pos x="67" y="62"/>
                </a:cxn>
                <a:cxn ang="0">
                  <a:pos x="99" y="68"/>
                </a:cxn>
                <a:cxn ang="0">
                  <a:pos x="105" y="78"/>
                </a:cxn>
                <a:cxn ang="0">
                  <a:pos x="113" y="93"/>
                </a:cxn>
                <a:cxn ang="0">
                  <a:pos x="94" y="102"/>
                </a:cxn>
                <a:cxn ang="0">
                  <a:pos x="91" y="107"/>
                </a:cxn>
                <a:cxn ang="0">
                  <a:pos x="109" y="107"/>
                </a:cxn>
                <a:cxn ang="0">
                  <a:pos x="112" y="101"/>
                </a:cxn>
                <a:cxn ang="0">
                  <a:pos x="120" y="102"/>
                </a:cxn>
                <a:cxn ang="0">
                  <a:pos x="123" y="96"/>
                </a:cxn>
                <a:cxn ang="0">
                  <a:pos x="139" y="89"/>
                </a:cxn>
                <a:cxn ang="0">
                  <a:pos x="149" y="93"/>
                </a:cxn>
                <a:cxn ang="0">
                  <a:pos x="142" y="96"/>
                </a:cxn>
                <a:cxn ang="0">
                  <a:pos x="170" y="97"/>
                </a:cxn>
                <a:cxn ang="0">
                  <a:pos x="155" y="107"/>
                </a:cxn>
                <a:cxn ang="0">
                  <a:pos x="170" y="120"/>
                </a:cxn>
                <a:cxn ang="0">
                  <a:pos x="186" y="117"/>
                </a:cxn>
                <a:cxn ang="0">
                  <a:pos x="206" y="113"/>
                </a:cxn>
                <a:cxn ang="0">
                  <a:pos x="203" y="107"/>
                </a:cxn>
                <a:cxn ang="0">
                  <a:pos x="197" y="109"/>
                </a:cxn>
                <a:cxn ang="0">
                  <a:pos x="184" y="104"/>
                </a:cxn>
                <a:cxn ang="0">
                  <a:pos x="182" y="99"/>
                </a:cxn>
                <a:cxn ang="0">
                  <a:pos x="174" y="97"/>
                </a:cxn>
                <a:cxn ang="0">
                  <a:pos x="176" y="94"/>
                </a:cxn>
                <a:cxn ang="0">
                  <a:pos x="182" y="99"/>
                </a:cxn>
                <a:cxn ang="0">
                  <a:pos x="189" y="101"/>
                </a:cxn>
                <a:cxn ang="0">
                  <a:pos x="194" y="94"/>
                </a:cxn>
                <a:cxn ang="0">
                  <a:pos x="211" y="86"/>
                </a:cxn>
                <a:cxn ang="0">
                  <a:pos x="224" y="83"/>
                </a:cxn>
                <a:cxn ang="0">
                  <a:pos x="240" y="70"/>
                </a:cxn>
                <a:cxn ang="0">
                  <a:pos x="253" y="60"/>
                </a:cxn>
                <a:cxn ang="0">
                  <a:pos x="250" y="52"/>
                </a:cxn>
                <a:cxn ang="0">
                  <a:pos x="255" y="43"/>
                </a:cxn>
                <a:cxn ang="0">
                  <a:pos x="215" y="30"/>
                </a:cxn>
                <a:cxn ang="0">
                  <a:pos x="181" y="17"/>
                </a:cxn>
                <a:cxn ang="0">
                  <a:pos x="170" y="8"/>
                </a:cxn>
                <a:cxn ang="0">
                  <a:pos x="122" y="4"/>
                </a:cxn>
                <a:cxn ang="0">
                  <a:pos x="113" y="17"/>
                </a:cxn>
                <a:cxn ang="0">
                  <a:pos x="94" y="12"/>
                </a:cxn>
                <a:cxn ang="0">
                  <a:pos x="73" y="16"/>
                </a:cxn>
                <a:cxn ang="0">
                  <a:pos x="62" y="9"/>
                </a:cxn>
                <a:cxn ang="0">
                  <a:pos x="27" y="8"/>
                </a:cxn>
                <a:cxn ang="0">
                  <a:pos x="19" y="22"/>
                </a:cxn>
                <a:cxn ang="0">
                  <a:pos x="24" y="32"/>
                </a:cxn>
                <a:cxn ang="0">
                  <a:pos x="6" y="52"/>
                </a:cxn>
              </a:cxnLst>
              <a:rect l="0" t="0" r="r" b="b"/>
              <a:pathLst>
                <a:path w="256" h="121">
                  <a:moveTo>
                    <a:pt x="3" y="52"/>
                  </a:moveTo>
                  <a:lnTo>
                    <a:pt x="0" y="64"/>
                  </a:lnTo>
                  <a:lnTo>
                    <a:pt x="6" y="67"/>
                  </a:lnTo>
                  <a:lnTo>
                    <a:pt x="9" y="70"/>
                  </a:lnTo>
                  <a:lnTo>
                    <a:pt x="35" y="70"/>
                  </a:lnTo>
                  <a:lnTo>
                    <a:pt x="41" y="73"/>
                  </a:lnTo>
                  <a:lnTo>
                    <a:pt x="64" y="67"/>
                  </a:lnTo>
                  <a:lnTo>
                    <a:pt x="64" y="67"/>
                  </a:lnTo>
                  <a:lnTo>
                    <a:pt x="67" y="62"/>
                  </a:lnTo>
                  <a:lnTo>
                    <a:pt x="75" y="62"/>
                  </a:lnTo>
                  <a:lnTo>
                    <a:pt x="86" y="67"/>
                  </a:lnTo>
                  <a:lnTo>
                    <a:pt x="99" y="68"/>
                  </a:lnTo>
                  <a:lnTo>
                    <a:pt x="101" y="70"/>
                  </a:lnTo>
                  <a:lnTo>
                    <a:pt x="101" y="75"/>
                  </a:lnTo>
                  <a:lnTo>
                    <a:pt x="105" y="78"/>
                  </a:lnTo>
                  <a:lnTo>
                    <a:pt x="109" y="83"/>
                  </a:lnTo>
                  <a:lnTo>
                    <a:pt x="113" y="86"/>
                  </a:lnTo>
                  <a:lnTo>
                    <a:pt x="113" y="93"/>
                  </a:lnTo>
                  <a:lnTo>
                    <a:pt x="101" y="93"/>
                  </a:lnTo>
                  <a:lnTo>
                    <a:pt x="101" y="97"/>
                  </a:lnTo>
                  <a:lnTo>
                    <a:pt x="94" y="102"/>
                  </a:lnTo>
                  <a:lnTo>
                    <a:pt x="94" y="105"/>
                  </a:lnTo>
                  <a:lnTo>
                    <a:pt x="89" y="105"/>
                  </a:lnTo>
                  <a:lnTo>
                    <a:pt x="91" y="107"/>
                  </a:lnTo>
                  <a:lnTo>
                    <a:pt x="93" y="107"/>
                  </a:lnTo>
                  <a:lnTo>
                    <a:pt x="96" y="110"/>
                  </a:lnTo>
                  <a:lnTo>
                    <a:pt x="109" y="107"/>
                  </a:lnTo>
                  <a:lnTo>
                    <a:pt x="112" y="109"/>
                  </a:lnTo>
                  <a:lnTo>
                    <a:pt x="112" y="109"/>
                  </a:lnTo>
                  <a:lnTo>
                    <a:pt x="112" y="101"/>
                  </a:lnTo>
                  <a:lnTo>
                    <a:pt x="113" y="104"/>
                  </a:lnTo>
                  <a:lnTo>
                    <a:pt x="113" y="104"/>
                  </a:lnTo>
                  <a:lnTo>
                    <a:pt x="120" y="102"/>
                  </a:lnTo>
                  <a:lnTo>
                    <a:pt x="123" y="99"/>
                  </a:lnTo>
                  <a:lnTo>
                    <a:pt x="118" y="94"/>
                  </a:lnTo>
                  <a:lnTo>
                    <a:pt x="123" y="96"/>
                  </a:lnTo>
                  <a:lnTo>
                    <a:pt x="126" y="91"/>
                  </a:lnTo>
                  <a:lnTo>
                    <a:pt x="139" y="88"/>
                  </a:lnTo>
                  <a:lnTo>
                    <a:pt x="139" y="89"/>
                  </a:lnTo>
                  <a:lnTo>
                    <a:pt x="141" y="89"/>
                  </a:lnTo>
                  <a:lnTo>
                    <a:pt x="144" y="88"/>
                  </a:lnTo>
                  <a:lnTo>
                    <a:pt x="149" y="93"/>
                  </a:lnTo>
                  <a:lnTo>
                    <a:pt x="139" y="93"/>
                  </a:lnTo>
                  <a:lnTo>
                    <a:pt x="146" y="93"/>
                  </a:lnTo>
                  <a:lnTo>
                    <a:pt x="142" y="96"/>
                  </a:lnTo>
                  <a:lnTo>
                    <a:pt x="154" y="99"/>
                  </a:lnTo>
                  <a:lnTo>
                    <a:pt x="163" y="96"/>
                  </a:lnTo>
                  <a:lnTo>
                    <a:pt x="170" y="97"/>
                  </a:lnTo>
                  <a:lnTo>
                    <a:pt x="171" y="99"/>
                  </a:lnTo>
                  <a:lnTo>
                    <a:pt x="163" y="102"/>
                  </a:lnTo>
                  <a:lnTo>
                    <a:pt x="155" y="107"/>
                  </a:lnTo>
                  <a:lnTo>
                    <a:pt x="168" y="112"/>
                  </a:lnTo>
                  <a:lnTo>
                    <a:pt x="170" y="115"/>
                  </a:lnTo>
                  <a:lnTo>
                    <a:pt x="170" y="120"/>
                  </a:lnTo>
                  <a:lnTo>
                    <a:pt x="178" y="121"/>
                  </a:lnTo>
                  <a:lnTo>
                    <a:pt x="182" y="120"/>
                  </a:lnTo>
                  <a:lnTo>
                    <a:pt x="186" y="117"/>
                  </a:lnTo>
                  <a:lnTo>
                    <a:pt x="190" y="117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1" y="112"/>
                  </a:lnTo>
                  <a:lnTo>
                    <a:pt x="213" y="107"/>
                  </a:lnTo>
                  <a:lnTo>
                    <a:pt x="203" y="107"/>
                  </a:lnTo>
                  <a:lnTo>
                    <a:pt x="200" y="109"/>
                  </a:lnTo>
                  <a:lnTo>
                    <a:pt x="197" y="107"/>
                  </a:lnTo>
                  <a:lnTo>
                    <a:pt x="197" y="109"/>
                  </a:lnTo>
                  <a:lnTo>
                    <a:pt x="190" y="109"/>
                  </a:lnTo>
                  <a:lnTo>
                    <a:pt x="189" y="104"/>
                  </a:lnTo>
                  <a:lnTo>
                    <a:pt x="184" y="104"/>
                  </a:lnTo>
                  <a:lnTo>
                    <a:pt x="186" y="102"/>
                  </a:lnTo>
                  <a:lnTo>
                    <a:pt x="182" y="102"/>
                  </a:lnTo>
                  <a:lnTo>
                    <a:pt x="182" y="99"/>
                  </a:lnTo>
                  <a:lnTo>
                    <a:pt x="178" y="99"/>
                  </a:lnTo>
                  <a:lnTo>
                    <a:pt x="178" y="101"/>
                  </a:lnTo>
                  <a:lnTo>
                    <a:pt x="174" y="97"/>
                  </a:lnTo>
                  <a:lnTo>
                    <a:pt x="171" y="96"/>
                  </a:lnTo>
                  <a:lnTo>
                    <a:pt x="176" y="97"/>
                  </a:lnTo>
                  <a:lnTo>
                    <a:pt x="176" y="94"/>
                  </a:lnTo>
                  <a:lnTo>
                    <a:pt x="178" y="97"/>
                  </a:lnTo>
                  <a:lnTo>
                    <a:pt x="181" y="97"/>
                  </a:lnTo>
                  <a:lnTo>
                    <a:pt x="182" y="99"/>
                  </a:lnTo>
                  <a:lnTo>
                    <a:pt x="184" y="97"/>
                  </a:lnTo>
                  <a:lnTo>
                    <a:pt x="187" y="101"/>
                  </a:lnTo>
                  <a:lnTo>
                    <a:pt x="189" y="101"/>
                  </a:lnTo>
                  <a:lnTo>
                    <a:pt x="187" y="96"/>
                  </a:lnTo>
                  <a:lnTo>
                    <a:pt x="190" y="93"/>
                  </a:lnTo>
                  <a:lnTo>
                    <a:pt x="194" y="94"/>
                  </a:lnTo>
                  <a:lnTo>
                    <a:pt x="200" y="89"/>
                  </a:lnTo>
                  <a:lnTo>
                    <a:pt x="205" y="89"/>
                  </a:lnTo>
                  <a:lnTo>
                    <a:pt x="211" y="86"/>
                  </a:lnTo>
                  <a:lnTo>
                    <a:pt x="215" y="88"/>
                  </a:lnTo>
                  <a:lnTo>
                    <a:pt x="215" y="86"/>
                  </a:lnTo>
                  <a:lnTo>
                    <a:pt x="224" y="83"/>
                  </a:lnTo>
                  <a:lnTo>
                    <a:pt x="232" y="81"/>
                  </a:lnTo>
                  <a:lnTo>
                    <a:pt x="232" y="76"/>
                  </a:lnTo>
                  <a:lnTo>
                    <a:pt x="240" y="70"/>
                  </a:lnTo>
                  <a:lnTo>
                    <a:pt x="253" y="70"/>
                  </a:lnTo>
                  <a:lnTo>
                    <a:pt x="255" y="64"/>
                  </a:lnTo>
                  <a:lnTo>
                    <a:pt x="253" y="60"/>
                  </a:lnTo>
                  <a:lnTo>
                    <a:pt x="250" y="57"/>
                  </a:lnTo>
                  <a:lnTo>
                    <a:pt x="255" y="54"/>
                  </a:lnTo>
                  <a:lnTo>
                    <a:pt x="250" y="52"/>
                  </a:lnTo>
                  <a:lnTo>
                    <a:pt x="256" y="49"/>
                  </a:lnTo>
                  <a:lnTo>
                    <a:pt x="253" y="44"/>
                  </a:lnTo>
                  <a:lnTo>
                    <a:pt x="255" y="43"/>
                  </a:lnTo>
                  <a:lnTo>
                    <a:pt x="229" y="36"/>
                  </a:lnTo>
                  <a:lnTo>
                    <a:pt x="224" y="38"/>
                  </a:lnTo>
                  <a:lnTo>
                    <a:pt x="215" y="30"/>
                  </a:lnTo>
                  <a:lnTo>
                    <a:pt x="203" y="32"/>
                  </a:lnTo>
                  <a:lnTo>
                    <a:pt x="189" y="30"/>
                  </a:lnTo>
                  <a:lnTo>
                    <a:pt x="181" y="17"/>
                  </a:lnTo>
                  <a:lnTo>
                    <a:pt x="168" y="16"/>
                  </a:lnTo>
                  <a:lnTo>
                    <a:pt x="165" y="9"/>
                  </a:lnTo>
                  <a:lnTo>
                    <a:pt x="170" y="8"/>
                  </a:lnTo>
                  <a:lnTo>
                    <a:pt x="160" y="0"/>
                  </a:lnTo>
                  <a:lnTo>
                    <a:pt x="133" y="3"/>
                  </a:lnTo>
                  <a:lnTo>
                    <a:pt x="122" y="4"/>
                  </a:lnTo>
                  <a:lnTo>
                    <a:pt x="117" y="8"/>
                  </a:lnTo>
                  <a:lnTo>
                    <a:pt x="117" y="16"/>
                  </a:lnTo>
                  <a:lnTo>
                    <a:pt x="113" y="17"/>
                  </a:lnTo>
                  <a:lnTo>
                    <a:pt x="110" y="16"/>
                  </a:lnTo>
                  <a:lnTo>
                    <a:pt x="101" y="17"/>
                  </a:lnTo>
                  <a:lnTo>
                    <a:pt x="94" y="12"/>
                  </a:lnTo>
                  <a:lnTo>
                    <a:pt x="89" y="16"/>
                  </a:lnTo>
                  <a:lnTo>
                    <a:pt x="81" y="12"/>
                  </a:lnTo>
                  <a:lnTo>
                    <a:pt x="73" y="16"/>
                  </a:lnTo>
                  <a:lnTo>
                    <a:pt x="72" y="12"/>
                  </a:lnTo>
                  <a:lnTo>
                    <a:pt x="67" y="12"/>
                  </a:lnTo>
                  <a:lnTo>
                    <a:pt x="62" y="9"/>
                  </a:lnTo>
                  <a:lnTo>
                    <a:pt x="46" y="6"/>
                  </a:lnTo>
                  <a:lnTo>
                    <a:pt x="40" y="6"/>
                  </a:lnTo>
                  <a:lnTo>
                    <a:pt x="27" y="8"/>
                  </a:lnTo>
                  <a:lnTo>
                    <a:pt x="24" y="11"/>
                  </a:lnTo>
                  <a:lnTo>
                    <a:pt x="14" y="12"/>
                  </a:lnTo>
                  <a:lnTo>
                    <a:pt x="19" y="22"/>
                  </a:lnTo>
                  <a:lnTo>
                    <a:pt x="22" y="24"/>
                  </a:lnTo>
                  <a:lnTo>
                    <a:pt x="24" y="30"/>
                  </a:lnTo>
                  <a:lnTo>
                    <a:pt x="24" y="32"/>
                  </a:lnTo>
                  <a:lnTo>
                    <a:pt x="11" y="41"/>
                  </a:lnTo>
                  <a:lnTo>
                    <a:pt x="6" y="48"/>
                  </a:lnTo>
                  <a:lnTo>
                    <a:pt x="6" y="52"/>
                  </a:lnTo>
                  <a:lnTo>
                    <a:pt x="3" y="52"/>
                  </a:lnTo>
                  <a:lnTo>
                    <a:pt x="3" y="5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3" name="Freeform 260">
              <a:extLst>
                <a:ext uri="{FF2B5EF4-FFF2-40B4-BE49-F238E27FC236}">
                  <a16:creationId xmlns:a16="http://schemas.microsoft.com/office/drawing/2014/main" id="{CFF1DFAF-3651-2E09-D230-BD8367B343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796" y="-2315911"/>
              <a:ext cx="78854" cy="54382"/>
            </a:xfrm>
            <a:custGeom>
              <a:avLst/>
              <a:gdLst/>
              <a:ahLst/>
              <a:cxnLst>
                <a:cxn ang="0">
                  <a:pos x="50" y="6"/>
                </a:cxn>
                <a:cxn ang="0">
                  <a:pos x="53" y="6"/>
                </a:cxn>
                <a:cxn ang="0">
                  <a:pos x="53" y="6"/>
                </a:cxn>
                <a:cxn ang="0">
                  <a:pos x="50" y="12"/>
                </a:cxn>
                <a:cxn ang="0">
                  <a:pos x="50" y="14"/>
                </a:cxn>
                <a:cxn ang="0">
                  <a:pos x="58" y="17"/>
                </a:cxn>
                <a:cxn ang="0">
                  <a:pos x="57" y="19"/>
                </a:cxn>
                <a:cxn ang="0">
                  <a:pos x="53" y="19"/>
                </a:cxn>
                <a:cxn ang="0">
                  <a:pos x="52" y="19"/>
                </a:cxn>
                <a:cxn ang="0">
                  <a:pos x="57" y="22"/>
                </a:cxn>
                <a:cxn ang="0">
                  <a:pos x="57" y="24"/>
                </a:cxn>
                <a:cxn ang="0">
                  <a:pos x="50" y="25"/>
                </a:cxn>
                <a:cxn ang="0">
                  <a:pos x="49" y="25"/>
                </a:cxn>
                <a:cxn ang="0">
                  <a:pos x="50" y="28"/>
                </a:cxn>
                <a:cxn ang="0">
                  <a:pos x="50" y="28"/>
                </a:cxn>
                <a:cxn ang="0">
                  <a:pos x="50" y="28"/>
                </a:cxn>
                <a:cxn ang="0">
                  <a:pos x="49" y="28"/>
                </a:cxn>
                <a:cxn ang="0">
                  <a:pos x="47" y="28"/>
                </a:cxn>
                <a:cxn ang="0">
                  <a:pos x="44" y="30"/>
                </a:cxn>
                <a:cxn ang="0">
                  <a:pos x="44" y="32"/>
                </a:cxn>
                <a:cxn ang="0">
                  <a:pos x="42" y="32"/>
                </a:cxn>
                <a:cxn ang="0">
                  <a:pos x="42" y="35"/>
                </a:cxn>
                <a:cxn ang="0">
                  <a:pos x="44" y="36"/>
                </a:cxn>
                <a:cxn ang="0">
                  <a:pos x="44" y="38"/>
                </a:cxn>
                <a:cxn ang="0">
                  <a:pos x="42" y="40"/>
                </a:cxn>
                <a:cxn ang="0">
                  <a:pos x="41" y="40"/>
                </a:cxn>
                <a:cxn ang="0">
                  <a:pos x="41" y="38"/>
                </a:cxn>
                <a:cxn ang="0">
                  <a:pos x="39" y="38"/>
                </a:cxn>
                <a:cxn ang="0">
                  <a:pos x="37" y="36"/>
                </a:cxn>
                <a:cxn ang="0">
                  <a:pos x="34" y="36"/>
                </a:cxn>
                <a:cxn ang="0">
                  <a:pos x="33" y="35"/>
                </a:cxn>
                <a:cxn ang="0">
                  <a:pos x="33" y="33"/>
                </a:cxn>
                <a:cxn ang="0">
                  <a:pos x="31" y="33"/>
                </a:cxn>
                <a:cxn ang="0">
                  <a:pos x="29" y="35"/>
                </a:cxn>
                <a:cxn ang="0">
                  <a:pos x="28" y="33"/>
                </a:cxn>
                <a:cxn ang="0">
                  <a:pos x="28" y="33"/>
                </a:cxn>
                <a:cxn ang="0">
                  <a:pos x="31" y="33"/>
                </a:cxn>
                <a:cxn ang="0">
                  <a:pos x="24" y="28"/>
                </a:cxn>
                <a:cxn ang="0">
                  <a:pos x="23" y="27"/>
                </a:cxn>
                <a:cxn ang="0">
                  <a:pos x="7" y="16"/>
                </a:cxn>
                <a:cxn ang="0">
                  <a:pos x="7" y="11"/>
                </a:cxn>
                <a:cxn ang="0">
                  <a:pos x="4" y="8"/>
                </a:cxn>
                <a:cxn ang="0">
                  <a:pos x="0" y="6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10" y="4"/>
                </a:cxn>
                <a:cxn ang="0">
                  <a:pos x="12" y="1"/>
                </a:cxn>
                <a:cxn ang="0">
                  <a:pos x="15" y="1"/>
                </a:cxn>
                <a:cxn ang="0">
                  <a:pos x="18" y="0"/>
                </a:cxn>
                <a:cxn ang="0">
                  <a:pos x="31" y="3"/>
                </a:cxn>
                <a:cxn ang="0">
                  <a:pos x="33" y="3"/>
                </a:cxn>
                <a:cxn ang="0">
                  <a:pos x="44" y="3"/>
                </a:cxn>
                <a:cxn ang="0">
                  <a:pos x="45" y="6"/>
                </a:cxn>
                <a:cxn ang="0">
                  <a:pos x="50" y="6"/>
                </a:cxn>
                <a:cxn ang="0">
                  <a:pos x="50" y="6"/>
                </a:cxn>
              </a:cxnLst>
              <a:rect l="0" t="0" r="r" b="b"/>
              <a:pathLst>
                <a:path w="58" h="40">
                  <a:moveTo>
                    <a:pt x="50" y="6"/>
                  </a:moveTo>
                  <a:lnTo>
                    <a:pt x="53" y="6"/>
                  </a:lnTo>
                  <a:lnTo>
                    <a:pt x="53" y="6"/>
                  </a:lnTo>
                  <a:lnTo>
                    <a:pt x="50" y="12"/>
                  </a:lnTo>
                  <a:lnTo>
                    <a:pt x="50" y="14"/>
                  </a:lnTo>
                  <a:lnTo>
                    <a:pt x="58" y="17"/>
                  </a:lnTo>
                  <a:lnTo>
                    <a:pt x="57" y="19"/>
                  </a:lnTo>
                  <a:lnTo>
                    <a:pt x="53" y="19"/>
                  </a:lnTo>
                  <a:lnTo>
                    <a:pt x="52" y="19"/>
                  </a:lnTo>
                  <a:lnTo>
                    <a:pt x="57" y="22"/>
                  </a:lnTo>
                  <a:lnTo>
                    <a:pt x="57" y="24"/>
                  </a:lnTo>
                  <a:lnTo>
                    <a:pt x="50" y="25"/>
                  </a:lnTo>
                  <a:lnTo>
                    <a:pt x="49" y="25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50" y="28"/>
                  </a:lnTo>
                  <a:lnTo>
                    <a:pt x="49" y="28"/>
                  </a:lnTo>
                  <a:lnTo>
                    <a:pt x="47" y="28"/>
                  </a:lnTo>
                  <a:lnTo>
                    <a:pt x="44" y="30"/>
                  </a:lnTo>
                  <a:lnTo>
                    <a:pt x="44" y="32"/>
                  </a:lnTo>
                  <a:lnTo>
                    <a:pt x="42" y="32"/>
                  </a:lnTo>
                  <a:lnTo>
                    <a:pt x="42" y="35"/>
                  </a:lnTo>
                  <a:lnTo>
                    <a:pt x="44" y="36"/>
                  </a:lnTo>
                  <a:lnTo>
                    <a:pt x="44" y="38"/>
                  </a:lnTo>
                  <a:lnTo>
                    <a:pt x="42" y="40"/>
                  </a:lnTo>
                  <a:lnTo>
                    <a:pt x="41" y="40"/>
                  </a:lnTo>
                  <a:lnTo>
                    <a:pt x="41" y="38"/>
                  </a:lnTo>
                  <a:lnTo>
                    <a:pt x="39" y="38"/>
                  </a:lnTo>
                  <a:lnTo>
                    <a:pt x="37" y="36"/>
                  </a:lnTo>
                  <a:lnTo>
                    <a:pt x="34" y="36"/>
                  </a:lnTo>
                  <a:lnTo>
                    <a:pt x="33" y="35"/>
                  </a:lnTo>
                  <a:lnTo>
                    <a:pt x="33" y="33"/>
                  </a:lnTo>
                  <a:lnTo>
                    <a:pt x="31" y="33"/>
                  </a:lnTo>
                  <a:lnTo>
                    <a:pt x="29" y="35"/>
                  </a:lnTo>
                  <a:lnTo>
                    <a:pt x="28" y="33"/>
                  </a:lnTo>
                  <a:lnTo>
                    <a:pt x="28" y="33"/>
                  </a:lnTo>
                  <a:lnTo>
                    <a:pt x="31" y="33"/>
                  </a:lnTo>
                  <a:lnTo>
                    <a:pt x="24" y="28"/>
                  </a:lnTo>
                  <a:lnTo>
                    <a:pt x="23" y="27"/>
                  </a:lnTo>
                  <a:lnTo>
                    <a:pt x="7" y="16"/>
                  </a:lnTo>
                  <a:lnTo>
                    <a:pt x="7" y="11"/>
                  </a:lnTo>
                  <a:lnTo>
                    <a:pt x="4" y="8"/>
                  </a:lnTo>
                  <a:lnTo>
                    <a:pt x="0" y="6"/>
                  </a:lnTo>
                  <a:lnTo>
                    <a:pt x="0" y="1"/>
                  </a:lnTo>
                  <a:lnTo>
                    <a:pt x="5" y="1"/>
                  </a:lnTo>
                  <a:lnTo>
                    <a:pt x="10" y="4"/>
                  </a:lnTo>
                  <a:lnTo>
                    <a:pt x="12" y="1"/>
                  </a:lnTo>
                  <a:lnTo>
                    <a:pt x="15" y="1"/>
                  </a:lnTo>
                  <a:lnTo>
                    <a:pt x="18" y="0"/>
                  </a:lnTo>
                  <a:lnTo>
                    <a:pt x="31" y="3"/>
                  </a:lnTo>
                  <a:lnTo>
                    <a:pt x="33" y="3"/>
                  </a:lnTo>
                  <a:lnTo>
                    <a:pt x="44" y="3"/>
                  </a:lnTo>
                  <a:lnTo>
                    <a:pt x="45" y="6"/>
                  </a:lnTo>
                  <a:lnTo>
                    <a:pt x="50" y="6"/>
                  </a:lnTo>
                  <a:lnTo>
                    <a:pt x="50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4" name="Freeform 261">
              <a:extLst>
                <a:ext uri="{FF2B5EF4-FFF2-40B4-BE49-F238E27FC236}">
                  <a16:creationId xmlns:a16="http://schemas.microsoft.com/office/drawing/2014/main" id="{2E04F0C2-A4FE-BC8F-7B74-B7820D553EA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8964" y="-1686437"/>
              <a:ext cx="403789" cy="256957"/>
            </a:xfrm>
            <a:custGeom>
              <a:avLst/>
              <a:gdLst/>
              <a:ahLst/>
              <a:cxnLst>
                <a:cxn ang="0">
                  <a:pos x="284" y="37"/>
                </a:cxn>
                <a:cxn ang="0">
                  <a:pos x="290" y="29"/>
                </a:cxn>
                <a:cxn ang="0">
                  <a:pos x="289" y="16"/>
                </a:cxn>
                <a:cxn ang="0">
                  <a:pos x="268" y="6"/>
                </a:cxn>
                <a:cxn ang="0">
                  <a:pos x="254" y="6"/>
                </a:cxn>
                <a:cxn ang="0">
                  <a:pos x="244" y="8"/>
                </a:cxn>
                <a:cxn ang="0">
                  <a:pos x="226" y="0"/>
                </a:cxn>
                <a:cxn ang="0">
                  <a:pos x="220" y="2"/>
                </a:cxn>
                <a:cxn ang="0">
                  <a:pos x="215" y="0"/>
                </a:cxn>
                <a:cxn ang="0">
                  <a:pos x="197" y="0"/>
                </a:cxn>
                <a:cxn ang="0">
                  <a:pos x="191" y="3"/>
                </a:cxn>
                <a:cxn ang="0">
                  <a:pos x="169" y="6"/>
                </a:cxn>
                <a:cxn ang="0">
                  <a:pos x="157" y="6"/>
                </a:cxn>
                <a:cxn ang="0">
                  <a:pos x="154" y="10"/>
                </a:cxn>
                <a:cxn ang="0">
                  <a:pos x="130" y="6"/>
                </a:cxn>
                <a:cxn ang="0">
                  <a:pos x="125" y="8"/>
                </a:cxn>
                <a:cxn ang="0">
                  <a:pos x="108" y="2"/>
                </a:cxn>
                <a:cxn ang="0">
                  <a:pos x="98" y="16"/>
                </a:cxn>
                <a:cxn ang="0">
                  <a:pos x="95" y="22"/>
                </a:cxn>
                <a:cxn ang="0">
                  <a:pos x="84" y="59"/>
                </a:cxn>
                <a:cxn ang="0">
                  <a:pos x="63" y="74"/>
                </a:cxn>
                <a:cxn ang="0">
                  <a:pos x="61" y="87"/>
                </a:cxn>
                <a:cxn ang="0">
                  <a:pos x="42" y="101"/>
                </a:cxn>
                <a:cxn ang="0">
                  <a:pos x="32" y="101"/>
                </a:cxn>
                <a:cxn ang="0">
                  <a:pos x="23" y="99"/>
                </a:cxn>
                <a:cxn ang="0">
                  <a:pos x="16" y="103"/>
                </a:cxn>
                <a:cxn ang="0">
                  <a:pos x="5" y="104"/>
                </a:cxn>
                <a:cxn ang="0">
                  <a:pos x="0" y="112"/>
                </a:cxn>
                <a:cxn ang="0">
                  <a:pos x="16" y="112"/>
                </a:cxn>
                <a:cxn ang="0">
                  <a:pos x="40" y="112"/>
                </a:cxn>
                <a:cxn ang="0">
                  <a:pos x="63" y="112"/>
                </a:cxn>
                <a:cxn ang="0">
                  <a:pos x="76" y="127"/>
                </a:cxn>
                <a:cxn ang="0">
                  <a:pos x="90" y="136"/>
                </a:cxn>
                <a:cxn ang="0">
                  <a:pos x="114" y="135"/>
                </a:cxn>
                <a:cxn ang="0">
                  <a:pos x="137" y="123"/>
                </a:cxn>
                <a:cxn ang="0">
                  <a:pos x="151" y="127"/>
                </a:cxn>
                <a:cxn ang="0">
                  <a:pos x="156" y="144"/>
                </a:cxn>
                <a:cxn ang="0">
                  <a:pos x="161" y="160"/>
                </a:cxn>
                <a:cxn ang="0">
                  <a:pos x="165" y="168"/>
                </a:cxn>
                <a:cxn ang="0">
                  <a:pos x="178" y="165"/>
                </a:cxn>
                <a:cxn ang="0">
                  <a:pos x="193" y="164"/>
                </a:cxn>
                <a:cxn ang="0">
                  <a:pos x="201" y="168"/>
                </a:cxn>
                <a:cxn ang="0">
                  <a:pos x="215" y="170"/>
                </a:cxn>
                <a:cxn ang="0">
                  <a:pos x="242" y="173"/>
                </a:cxn>
                <a:cxn ang="0">
                  <a:pos x="260" y="178"/>
                </a:cxn>
                <a:cxn ang="0">
                  <a:pos x="273" y="186"/>
                </a:cxn>
                <a:cxn ang="0">
                  <a:pos x="282" y="186"/>
                </a:cxn>
                <a:cxn ang="0">
                  <a:pos x="286" y="178"/>
                </a:cxn>
                <a:cxn ang="0">
                  <a:pos x="266" y="173"/>
                </a:cxn>
                <a:cxn ang="0">
                  <a:pos x="271" y="154"/>
                </a:cxn>
                <a:cxn ang="0">
                  <a:pos x="270" y="144"/>
                </a:cxn>
                <a:cxn ang="0">
                  <a:pos x="271" y="141"/>
                </a:cxn>
                <a:cxn ang="0">
                  <a:pos x="295" y="136"/>
                </a:cxn>
                <a:cxn ang="0">
                  <a:pos x="281" y="123"/>
                </a:cxn>
                <a:cxn ang="0">
                  <a:pos x="274" y="111"/>
                </a:cxn>
                <a:cxn ang="0">
                  <a:pos x="270" y="104"/>
                </a:cxn>
                <a:cxn ang="0">
                  <a:pos x="270" y="96"/>
                </a:cxn>
                <a:cxn ang="0">
                  <a:pos x="270" y="93"/>
                </a:cxn>
                <a:cxn ang="0">
                  <a:pos x="270" y="82"/>
                </a:cxn>
                <a:cxn ang="0">
                  <a:pos x="265" y="77"/>
                </a:cxn>
                <a:cxn ang="0">
                  <a:pos x="274" y="66"/>
                </a:cxn>
                <a:cxn ang="0">
                  <a:pos x="274" y="54"/>
                </a:cxn>
                <a:cxn ang="0">
                  <a:pos x="286" y="40"/>
                </a:cxn>
              </a:cxnLst>
              <a:rect l="0" t="0" r="r" b="b"/>
              <a:pathLst>
                <a:path w="297" h="189">
                  <a:moveTo>
                    <a:pt x="286" y="40"/>
                  </a:moveTo>
                  <a:lnTo>
                    <a:pt x="284" y="37"/>
                  </a:lnTo>
                  <a:lnTo>
                    <a:pt x="297" y="30"/>
                  </a:lnTo>
                  <a:lnTo>
                    <a:pt x="290" y="29"/>
                  </a:lnTo>
                  <a:lnTo>
                    <a:pt x="289" y="26"/>
                  </a:lnTo>
                  <a:lnTo>
                    <a:pt x="289" y="16"/>
                  </a:lnTo>
                  <a:lnTo>
                    <a:pt x="287" y="16"/>
                  </a:lnTo>
                  <a:lnTo>
                    <a:pt x="268" y="6"/>
                  </a:lnTo>
                  <a:lnTo>
                    <a:pt x="265" y="8"/>
                  </a:lnTo>
                  <a:lnTo>
                    <a:pt x="254" y="6"/>
                  </a:lnTo>
                  <a:lnTo>
                    <a:pt x="250" y="10"/>
                  </a:lnTo>
                  <a:lnTo>
                    <a:pt x="244" y="8"/>
                  </a:lnTo>
                  <a:lnTo>
                    <a:pt x="234" y="0"/>
                  </a:lnTo>
                  <a:lnTo>
                    <a:pt x="226" y="0"/>
                  </a:lnTo>
                  <a:lnTo>
                    <a:pt x="225" y="3"/>
                  </a:lnTo>
                  <a:lnTo>
                    <a:pt x="220" y="2"/>
                  </a:lnTo>
                  <a:lnTo>
                    <a:pt x="218" y="3"/>
                  </a:lnTo>
                  <a:lnTo>
                    <a:pt x="215" y="0"/>
                  </a:lnTo>
                  <a:lnTo>
                    <a:pt x="204" y="2"/>
                  </a:lnTo>
                  <a:lnTo>
                    <a:pt x="197" y="0"/>
                  </a:lnTo>
                  <a:lnTo>
                    <a:pt x="197" y="3"/>
                  </a:lnTo>
                  <a:lnTo>
                    <a:pt x="191" y="3"/>
                  </a:lnTo>
                  <a:lnTo>
                    <a:pt x="188" y="2"/>
                  </a:lnTo>
                  <a:lnTo>
                    <a:pt x="169" y="6"/>
                  </a:lnTo>
                  <a:lnTo>
                    <a:pt x="161" y="5"/>
                  </a:lnTo>
                  <a:lnTo>
                    <a:pt x="157" y="6"/>
                  </a:lnTo>
                  <a:lnTo>
                    <a:pt x="157" y="10"/>
                  </a:lnTo>
                  <a:lnTo>
                    <a:pt x="154" y="10"/>
                  </a:lnTo>
                  <a:lnTo>
                    <a:pt x="140" y="10"/>
                  </a:lnTo>
                  <a:lnTo>
                    <a:pt x="130" y="6"/>
                  </a:lnTo>
                  <a:lnTo>
                    <a:pt x="127" y="8"/>
                  </a:lnTo>
                  <a:lnTo>
                    <a:pt x="125" y="8"/>
                  </a:lnTo>
                  <a:lnTo>
                    <a:pt x="116" y="2"/>
                  </a:lnTo>
                  <a:lnTo>
                    <a:pt x="108" y="2"/>
                  </a:lnTo>
                  <a:lnTo>
                    <a:pt x="98" y="8"/>
                  </a:lnTo>
                  <a:lnTo>
                    <a:pt x="98" y="16"/>
                  </a:lnTo>
                  <a:lnTo>
                    <a:pt x="95" y="16"/>
                  </a:lnTo>
                  <a:lnTo>
                    <a:pt x="95" y="22"/>
                  </a:lnTo>
                  <a:lnTo>
                    <a:pt x="87" y="34"/>
                  </a:lnTo>
                  <a:lnTo>
                    <a:pt x="84" y="59"/>
                  </a:lnTo>
                  <a:lnTo>
                    <a:pt x="69" y="67"/>
                  </a:lnTo>
                  <a:lnTo>
                    <a:pt x="63" y="74"/>
                  </a:lnTo>
                  <a:lnTo>
                    <a:pt x="61" y="79"/>
                  </a:lnTo>
                  <a:lnTo>
                    <a:pt x="61" y="87"/>
                  </a:lnTo>
                  <a:lnTo>
                    <a:pt x="56" y="93"/>
                  </a:lnTo>
                  <a:lnTo>
                    <a:pt x="42" y="101"/>
                  </a:lnTo>
                  <a:lnTo>
                    <a:pt x="35" y="103"/>
                  </a:lnTo>
                  <a:lnTo>
                    <a:pt x="32" y="101"/>
                  </a:lnTo>
                  <a:lnTo>
                    <a:pt x="31" y="98"/>
                  </a:lnTo>
                  <a:lnTo>
                    <a:pt x="23" y="99"/>
                  </a:lnTo>
                  <a:lnTo>
                    <a:pt x="19" y="103"/>
                  </a:lnTo>
                  <a:lnTo>
                    <a:pt x="16" y="103"/>
                  </a:lnTo>
                  <a:lnTo>
                    <a:pt x="11" y="101"/>
                  </a:lnTo>
                  <a:lnTo>
                    <a:pt x="5" y="104"/>
                  </a:lnTo>
                  <a:lnTo>
                    <a:pt x="3" y="112"/>
                  </a:lnTo>
                  <a:lnTo>
                    <a:pt x="0" y="112"/>
                  </a:lnTo>
                  <a:lnTo>
                    <a:pt x="0" y="117"/>
                  </a:lnTo>
                  <a:lnTo>
                    <a:pt x="16" y="112"/>
                  </a:lnTo>
                  <a:lnTo>
                    <a:pt x="27" y="112"/>
                  </a:lnTo>
                  <a:lnTo>
                    <a:pt x="40" y="112"/>
                  </a:lnTo>
                  <a:lnTo>
                    <a:pt x="52" y="112"/>
                  </a:lnTo>
                  <a:lnTo>
                    <a:pt x="63" y="112"/>
                  </a:lnTo>
                  <a:lnTo>
                    <a:pt x="69" y="115"/>
                  </a:lnTo>
                  <a:lnTo>
                    <a:pt x="76" y="127"/>
                  </a:lnTo>
                  <a:lnTo>
                    <a:pt x="85" y="135"/>
                  </a:lnTo>
                  <a:lnTo>
                    <a:pt x="90" y="136"/>
                  </a:lnTo>
                  <a:lnTo>
                    <a:pt x="103" y="135"/>
                  </a:lnTo>
                  <a:lnTo>
                    <a:pt x="114" y="135"/>
                  </a:lnTo>
                  <a:lnTo>
                    <a:pt x="117" y="123"/>
                  </a:lnTo>
                  <a:lnTo>
                    <a:pt x="137" y="123"/>
                  </a:lnTo>
                  <a:lnTo>
                    <a:pt x="137" y="127"/>
                  </a:lnTo>
                  <a:lnTo>
                    <a:pt x="151" y="127"/>
                  </a:lnTo>
                  <a:lnTo>
                    <a:pt x="153" y="130"/>
                  </a:lnTo>
                  <a:lnTo>
                    <a:pt x="156" y="144"/>
                  </a:lnTo>
                  <a:lnTo>
                    <a:pt x="156" y="149"/>
                  </a:lnTo>
                  <a:lnTo>
                    <a:pt x="161" y="160"/>
                  </a:lnTo>
                  <a:lnTo>
                    <a:pt x="159" y="167"/>
                  </a:lnTo>
                  <a:lnTo>
                    <a:pt x="165" y="168"/>
                  </a:lnTo>
                  <a:lnTo>
                    <a:pt x="169" y="165"/>
                  </a:lnTo>
                  <a:lnTo>
                    <a:pt x="178" y="165"/>
                  </a:lnTo>
                  <a:lnTo>
                    <a:pt x="189" y="165"/>
                  </a:lnTo>
                  <a:lnTo>
                    <a:pt x="193" y="164"/>
                  </a:lnTo>
                  <a:lnTo>
                    <a:pt x="197" y="164"/>
                  </a:lnTo>
                  <a:lnTo>
                    <a:pt x="201" y="168"/>
                  </a:lnTo>
                  <a:lnTo>
                    <a:pt x="212" y="165"/>
                  </a:lnTo>
                  <a:lnTo>
                    <a:pt x="215" y="170"/>
                  </a:lnTo>
                  <a:lnTo>
                    <a:pt x="230" y="175"/>
                  </a:lnTo>
                  <a:lnTo>
                    <a:pt x="242" y="173"/>
                  </a:lnTo>
                  <a:lnTo>
                    <a:pt x="249" y="176"/>
                  </a:lnTo>
                  <a:lnTo>
                    <a:pt x="260" y="178"/>
                  </a:lnTo>
                  <a:lnTo>
                    <a:pt x="265" y="183"/>
                  </a:lnTo>
                  <a:lnTo>
                    <a:pt x="273" y="186"/>
                  </a:lnTo>
                  <a:lnTo>
                    <a:pt x="279" y="188"/>
                  </a:lnTo>
                  <a:lnTo>
                    <a:pt x="282" y="186"/>
                  </a:lnTo>
                  <a:lnTo>
                    <a:pt x="287" y="189"/>
                  </a:lnTo>
                  <a:lnTo>
                    <a:pt x="286" y="178"/>
                  </a:lnTo>
                  <a:lnTo>
                    <a:pt x="274" y="178"/>
                  </a:lnTo>
                  <a:lnTo>
                    <a:pt x="266" y="173"/>
                  </a:lnTo>
                  <a:lnTo>
                    <a:pt x="271" y="159"/>
                  </a:lnTo>
                  <a:lnTo>
                    <a:pt x="271" y="154"/>
                  </a:lnTo>
                  <a:lnTo>
                    <a:pt x="270" y="148"/>
                  </a:lnTo>
                  <a:lnTo>
                    <a:pt x="270" y="144"/>
                  </a:lnTo>
                  <a:lnTo>
                    <a:pt x="271" y="143"/>
                  </a:lnTo>
                  <a:lnTo>
                    <a:pt x="271" y="141"/>
                  </a:lnTo>
                  <a:lnTo>
                    <a:pt x="273" y="139"/>
                  </a:lnTo>
                  <a:lnTo>
                    <a:pt x="295" y="136"/>
                  </a:lnTo>
                  <a:lnTo>
                    <a:pt x="292" y="130"/>
                  </a:lnTo>
                  <a:lnTo>
                    <a:pt x="281" y="123"/>
                  </a:lnTo>
                  <a:lnTo>
                    <a:pt x="274" y="119"/>
                  </a:lnTo>
                  <a:lnTo>
                    <a:pt x="274" y="111"/>
                  </a:lnTo>
                  <a:lnTo>
                    <a:pt x="271" y="107"/>
                  </a:lnTo>
                  <a:lnTo>
                    <a:pt x="270" y="104"/>
                  </a:lnTo>
                  <a:lnTo>
                    <a:pt x="271" y="98"/>
                  </a:lnTo>
                  <a:lnTo>
                    <a:pt x="270" y="96"/>
                  </a:lnTo>
                  <a:lnTo>
                    <a:pt x="270" y="96"/>
                  </a:lnTo>
                  <a:lnTo>
                    <a:pt x="270" y="93"/>
                  </a:lnTo>
                  <a:lnTo>
                    <a:pt x="271" y="87"/>
                  </a:lnTo>
                  <a:lnTo>
                    <a:pt x="270" y="82"/>
                  </a:lnTo>
                  <a:lnTo>
                    <a:pt x="268" y="80"/>
                  </a:lnTo>
                  <a:lnTo>
                    <a:pt x="265" y="77"/>
                  </a:lnTo>
                  <a:lnTo>
                    <a:pt x="268" y="72"/>
                  </a:lnTo>
                  <a:lnTo>
                    <a:pt x="274" y="66"/>
                  </a:lnTo>
                  <a:lnTo>
                    <a:pt x="274" y="56"/>
                  </a:lnTo>
                  <a:lnTo>
                    <a:pt x="274" y="54"/>
                  </a:lnTo>
                  <a:lnTo>
                    <a:pt x="276" y="48"/>
                  </a:lnTo>
                  <a:lnTo>
                    <a:pt x="286" y="40"/>
                  </a:lnTo>
                  <a:lnTo>
                    <a:pt x="286" y="4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5" name="Freeform 262">
              <a:extLst>
                <a:ext uri="{FF2B5EF4-FFF2-40B4-BE49-F238E27FC236}">
                  <a16:creationId xmlns:a16="http://schemas.microsoft.com/office/drawing/2014/main" id="{C1AEB3EF-52A4-AEFB-A2EE-73ABE2B0E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448" y="-1303042"/>
              <a:ext cx="368440" cy="198495"/>
            </a:xfrm>
            <a:custGeom>
              <a:avLst/>
              <a:gdLst/>
              <a:ahLst/>
              <a:cxnLst>
                <a:cxn ang="0">
                  <a:pos x="22" y="77"/>
                </a:cxn>
                <a:cxn ang="0">
                  <a:pos x="18" y="74"/>
                </a:cxn>
                <a:cxn ang="0">
                  <a:pos x="6" y="71"/>
                </a:cxn>
                <a:cxn ang="0">
                  <a:pos x="0" y="74"/>
                </a:cxn>
                <a:cxn ang="0">
                  <a:pos x="32" y="112"/>
                </a:cxn>
                <a:cxn ang="0">
                  <a:pos x="30" y="124"/>
                </a:cxn>
                <a:cxn ang="0">
                  <a:pos x="27" y="125"/>
                </a:cxn>
                <a:cxn ang="0">
                  <a:pos x="29" y="128"/>
                </a:cxn>
                <a:cxn ang="0">
                  <a:pos x="37" y="138"/>
                </a:cxn>
                <a:cxn ang="0">
                  <a:pos x="38" y="140"/>
                </a:cxn>
                <a:cxn ang="0">
                  <a:pos x="43" y="143"/>
                </a:cxn>
                <a:cxn ang="0">
                  <a:pos x="53" y="145"/>
                </a:cxn>
                <a:cxn ang="0">
                  <a:pos x="66" y="146"/>
                </a:cxn>
                <a:cxn ang="0">
                  <a:pos x="95" y="143"/>
                </a:cxn>
                <a:cxn ang="0">
                  <a:pos x="101" y="138"/>
                </a:cxn>
                <a:cxn ang="0">
                  <a:pos x="117" y="140"/>
                </a:cxn>
                <a:cxn ang="0">
                  <a:pos x="146" y="140"/>
                </a:cxn>
                <a:cxn ang="0">
                  <a:pos x="160" y="138"/>
                </a:cxn>
                <a:cxn ang="0">
                  <a:pos x="162" y="135"/>
                </a:cxn>
                <a:cxn ang="0">
                  <a:pos x="184" y="132"/>
                </a:cxn>
                <a:cxn ang="0">
                  <a:pos x="221" y="109"/>
                </a:cxn>
                <a:cxn ang="0">
                  <a:pos x="250" y="80"/>
                </a:cxn>
                <a:cxn ang="0">
                  <a:pos x="271" y="52"/>
                </a:cxn>
                <a:cxn ang="0">
                  <a:pos x="257" y="40"/>
                </a:cxn>
                <a:cxn ang="0">
                  <a:pos x="245" y="7"/>
                </a:cxn>
                <a:cxn ang="0">
                  <a:pos x="232" y="2"/>
                </a:cxn>
                <a:cxn ang="0">
                  <a:pos x="212" y="0"/>
                </a:cxn>
                <a:cxn ang="0">
                  <a:pos x="189" y="7"/>
                </a:cxn>
                <a:cxn ang="0">
                  <a:pos x="170" y="19"/>
                </a:cxn>
                <a:cxn ang="0">
                  <a:pos x="152" y="31"/>
                </a:cxn>
                <a:cxn ang="0">
                  <a:pos x="135" y="40"/>
                </a:cxn>
                <a:cxn ang="0">
                  <a:pos x="112" y="37"/>
                </a:cxn>
                <a:cxn ang="0">
                  <a:pos x="83" y="53"/>
                </a:cxn>
                <a:cxn ang="0">
                  <a:pos x="69" y="50"/>
                </a:cxn>
                <a:cxn ang="0">
                  <a:pos x="71" y="39"/>
                </a:cxn>
                <a:cxn ang="0">
                  <a:pos x="55" y="42"/>
                </a:cxn>
                <a:cxn ang="0">
                  <a:pos x="58" y="72"/>
                </a:cxn>
                <a:cxn ang="0">
                  <a:pos x="43" y="77"/>
                </a:cxn>
              </a:cxnLst>
              <a:rect l="0" t="0" r="r" b="b"/>
              <a:pathLst>
                <a:path w="271" h="146">
                  <a:moveTo>
                    <a:pt x="43" y="77"/>
                  </a:moveTo>
                  <a:lnTo>
                    <a:pt x="22" y="77"/>
                  </a:lnTo>
                  <a:lnTo>
                    <a:pt x="18" y="76"/>
                  </a:lnTo>
                  <a:lnTo>
                    <a:pt x="18" y="74"/>
                  </a:lnTo>
                  <a:lnTo>
                    <a:pt x="10" y="69"/>
                  </a:lnTo>
                  <a:lnTo>
                    <a:pt x="6" y="71"/>
                  </a:lnTo>
                  <a:lnTo>
                    <a:pt x="3" y="74"/>
                  </a:lnTo>
                  <a:lnTo>
                    <a:pt x="0" y="74"/>
                  </a:lnTo>
                  <a:lnTo>
                    <a:pt x="18" y="98"/>
                  </a:lnTo>
                  <a:lnTo>
                    <a:pt x="32" y="112"/>
                  </a:lnTo>
                  <a:lnTo>
                    <a:pt x="34" y="120"/>
                  </a:lnTo>
                  <a:lnTo>
                    <a:pt x="30" y="124"/>
                  </a:lnTo>
                  <a:lnTo>
                    <a:pt x="27" y="122"/>
                  </a:lnTo>
                  <a:lnTo>
                    <a:pt x="27" y="125"/>
                  </a:lnTo>
                  <a:lnTo>
                    <a:pt x="29" y="127"/>
                  </a:lnTo>
                  <a:lnTo>
                    <a:pt x="29" y="128"/>
                  </a:lnTo>
                  <a:lnTo>
                    <a:pt x="37" y="135"/>
                  </a:lnTo>
                  <a:lnTo>
                    <a:pt x="37" y="138"/>
                  </a:lnTo>
                  <a:lnTo>
                    <a:pt x="38" y="143"/>
                  </a:lnTo>
                  <a:lnTo>
                    <a:pt x="38" y="140"/>
                  </a:lnTo>
                  <a:lnTo>
                    <a:pt x="43" y="138"/>
                  </a:lnTo>
                  <a:lnTo>
                    <a:pt x="43" y="143"/>
                  </a:lnTo>
                  <a:lnTo>
                    <a:pt x="51" y="143"/>
                  </a:lnTo>
                  <a:lnTo>
                    <a:pt x="53" y="145"/>
                  </a:lnTo>
                  <a:lnTo>
                    <a:pt x="56" y="146"/>
                  </a:lnTo>
                  <a:lnTo>
                    <a:pt x="66" y="146"/>
                  </a:lnTo>
                  <a:lnTo>
                    <a:pt x="71" y="143"/>
                  </a:lnTo>
                  <a:lnTo>
                    <a:pt x="95" y="143"/>
                  </a:lnTo>
                  <a:lnTo>
                    <a:pt x="96" y="141"/>
                  </a:lnTo>
                  <a:lnTo>
                    <a:pt x="101" y="138"/>
                  </a:lnTo>
                  <a:lnTo>
                    <a:pt x="107" y="138"/>
                  </a:lnTo>
                  <a:lnTo>
                    <a:pt x="117" y="140"/>
                  </a:lnTo>
                  <a:lnTo>
                    <a:pt x="125" y="138"/>
                  </a:lnTo>
                  <a:lnTo>
                    <a:pt x="146" y="140"/>
                  </a:lnTo>
                  <a:lnTo>
                    <a:pt x="148" y="138"/>
                  </a:lnTo>
                  <a:lnTo>
                    <a:pt x="160" y="138"/>
                  </a:lnTo>
                  <a:lnTo>
                    <a:pt x="159" y="135"/>
                  </a:lnTo>
                  <a:lnTo>
                    <a:pt x="162" y="135"/>
                  </a:lnTo>
                  <a:lnTo>
                    <a:pt x="178" y="133"/>
                  </a:lnTo>
                  <a:lnTo>
                    <a:pt x="184" y="132"/>
                  </a:lnTo>
                  <a:lnTo>
                    <a:pt x="207" y="120"/>
                  </a:lnTo>
                  <a:lnTo>
                    <a:pt x="221" y="109"/>
                  </a:lnTo>
                  <a:lnTo>
                    <a:pt x="231" y="103"/>
                  </a:lnTo>
                  <a:lnTo>
                    <a:pt x="250" y="80"/>
                  </a:lnTo>
                  <a:lnTo>
                    <a:pt x="266" y="71"/>
                  </a:lnTo>
                  <a:lnTo>
                    <a:pt x="271" y="52"/>
                  </a:lnTo>
                  <a:lnTo>
                    <a:pt x="258" y="52"/>
                  </a:lnTo>
                  <a:lnTo>
                    <a:pt x="257" y="40"/>
                  </a:lnTo>
                  <a:lnTo>
                    <a:pt x="253" y="24"/>
                  </a:lnTo>
                  <a:lnTo>
                    <a:pt x="245" y="7"/>
                  </a:lnTo>
                  <a:lnTo>
                    <a:pt x="237" y="2"/>
                  </a:lnTo>
                  <a:lnTo>
                    <a:pt x="232" y="2"/>
                  </a:lnTo>
                  <a:lnTo>
                    <a:pt x="221" y="2"/>
                  </a:lnTo>
                  <a:lnTo>
                    <a:pt x="212" y="0"/>
                  </a:lnTo>
                  <a:lnTo>
                    <a:pt x="207" y="0"/>
                  </a:lnTo>
                  <a:lnTo>
                    <a:pt x="189" y="7"/>
                  </a:lnTo>
                  <a:lnTo>
                    <a:pt x="178" y="13"/>
                  </a:lnTo>
                  <a:lnTo>
                    <a:pt x="170" y="19"/>
                  </a:lnTo>
                  <a:lnTo>
                    <a:pt x="165" y="24"/>
                  </a:lnTo>
                  <a:lnTo>
                    <a:pt x="152" y="31"/>
                  </a:lnTo>
                  <a:lnTo>
                    <a:pt x="148" y="39"/>
                  </a:lnTo>
                  <a:lnTo>
                    <a:pt x="135" y="40"/>
                  </a:lnTo>
                  <a:lnTo>
                    <a:pt x="119" y="37"/>
                  </a:lnTo>
                  <a:lnTo>
                    <a:pt x="112" y="37"/>
                  </a:lnTo>
                  <a:lnTo>
                    <a:pt x="93" y="52"/>
                  </a:lnTo>
                  <a:lnTo>
                    <a:pt x="83" y="53"/>
                  </a:lnTo>
                  <a:lnTo>
                    <a:pt x="69" y="52"/>
                  </a:lnTo>
                  <a:lnTo>
                    <a:pt x="69" y="50"/>
                  </a:lnTo>
                  <a:lnTo>
                    <a:pt x="71" y="43"/>
                  </a:lnTo>
                  <a:lnTo>
                    <a:pt x="71" y="39"/>
                  </a:lnTo>
                  <a:lnTo>
                    <a:pt x="55" y="29"/>
                  </a:lnTo>
                  <a:lnTo>
                    <a:pt x="55" y="42"/>
                  </a:lnTo>
                  <a:lnTo>
                    <a:pt x="56" y="55"/>
                  </a:lnTo>
                  <a:lnTo>
                    <a:pt x="58" y="72"/>
                  </a:lnTo>
                  <a:lnTo>
                    <a:pt x="43" y="77"/>
                  </a:lnTo>
                  <a:lnTo>
                    <a:pt x="43" y="7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6" name="Freeform 263">
              <a:extLst>
                <a:ext uri="{FF2B5EF4-FFF2-40B4-BE49-F238E27FC236}">
                  <a16:creationId xmlns:a16="http://schemas.microsoft.com/office/drawing/2014/main" id="{CD34A82B-75F3-DA81-DD14-25AEB48ADCE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213" y="-1304401"/>
              <a:ext cx="520711" cy="538385"/>
            </a:xfrm>
            <a:custGeom>
              <a:avLst/>
              <a:gdLst/>
              <a:ahLst/>
              <a:cxnLst>
                <a:cxn ang="0">
                  <a:pos x="16" y="391"/>
                </a:cxn>
                <a:cxn ang="0">
                  <a:pos x="6" y="370"/>
                </a:cxn>
                <a:cxn ang="0">
                  <a:pos x="3" y="352"/>
                </a:cxn>
                <a:cxn ang="0">
                  <a:pos x="22" y="324"/>
                </a:cxn>
                <a:cxn ang="0">
                  <a:pos x="41" y="291"/>
                </a:cxn>
                <a:cxn ang="0">
                  <a:pos x="38" y="282"/>
                </a:cxn>
                <a:cxn ang="0">
                  <a:pos x="48" y="277"/>
                </a:cxn>
                <a:cxn ang="0">
                  <a:pos x="41" y="264"/>
                </a:cxn>
                <a:cxn ang="0">
                  <a:pos x="41" y="250"/>
                </a:cxn>
                <a:cxn ang="0">
                  <a:pos x="46" y="234"/>
                </a:cxn>
                <a:cxn ang="0">
                  <a:pos x="68" y="197"/>
                </a:cxn>
                <a:cxn ang="0">
                  <a:pos x="73" y="171"/>
                </a:cxn>
                <a:cxn ang="0">
                  <a:pos x="88" y="154"/>
                </a:cxn>
                <a:cxn ang="0">
                  <a:pos x="97" y="133"/>
                </a:cxn>
                <a:cxn ang="0">
                  <a:pos x="93" y="120"/>
                </a:cxn>
                <a:cxn ang="0">
                  <a:pos x="93" y="107"/>
                </a:cxn>
                <a:cxn ang="0">
                  <a:pos x="115" y="70"/>
                </a:cxn>
                <a:cxn ang="0">
                  <a:pos x="137" y="56"/>
                </a:cxn>
                <a:cxn ang="0">
                  <a:pos x="139" y="36"/>
                </a:cxn>
                <a:cxn ang="0">
                  <a:pos x="165" y="16"/>
                </a:cxn>
                <a:cxn ang="0">
                  <a:pos x="187" y="3"/>
                </a:cxn>
                <a:cxn ang="0">
                  <a:pos x="216" y="3"/>
                </a:cxn>
                <a:cxn ang="0">
                  <a:pos x="243" y="6"/>
                </a:cxn>
                <a:cxn ang="0">
                  <a:pos x="267" y="24"/>
                </a:cxn>
                <a:cxn ang="0">
                  <a:pos x="315" y="38"/>
                </a:cxn>
                <a:cxn ang="0">
                  <a:pos x="304" y="56"/>
                </a:cxn>
                <a:cxn ang="0">
                  <a:pos x="328" y="62"/>
                </a:cxn>
                <a:cxn ang="0">
                  <a:pos x="370" y="41"/>
                </a:cxn>
                <a:cxn ang="0">
                  <a:pos x="383" y="49"/>
                </a:cxn>
                <a:cxn ang="0">
                  <a:pos x="364" y="64"/>
                </a:cxn>
                <a:cxn ang="0">
                  <a:pos x="311" y="94"/>
                </a:cxn>
                <a:cxn ang="0">
                  <a:pos x="299" y="115"/>
                </a:cxn>
                <a:cxn ang="0">
                  <a:pos x="290" y="139"/>
                </a:cxn>
                <a:cxn ang="0">
                  <a:pos x="301" y="150"/>
                </a:cxn>
                <a:cxn ang="0">
                  <a:pos x="309" y="168"/>
                </a:cxn>
                <a:cxn ang="0">
                  <a:pos x="312" y="178"/>
                </a:cxn>
                <a:cxn ang="0">
                  <a:pos x="290" y="195"/>
                </a:cxn>
                <a:cxn ang="0">
                  <a:pos x="221" y="202"/>
                </a:cxn>
                <a:cxn ang="0">
                  <a:pos x="219" y="208"/>
                </a:cxn>
                <a:cxn ang="0">
                  <a:pos x="213" y="216"/>
                </a:cxn>
                <a:cxn ang="0">
                  <a:pos x="205" y="229"/>
                </a:cxn>
                <a:cxn ang="0">
                  <a:pos x="170" y="227"/>
                </a:cxn>
                <a:cxn ang="0">
                  <a:pos x="163" y="243"/>
                </a:cxn>
                <a:cxn ang="0">
                  <a:pos x="173" y="248"/>
                </a:cxn>
                <a:cxn ang="0">
                  <a:pos x="186" y="243"/>
                </a:cxn>
                <a:cxn ang="0">
                  <a:pos x="184" y="253"/>
                </a:cxn>
                <a:cxn ang="0">
                  <a:pos x="171" y="250"/>
                </a:cxn>
                <a:cxn ang="0">
                  <a:pos x="174" y="256"/>
                </a:cxn>
                <a:cxn ang="0">
                  <a:pos x="157" y="264"/>
                </a:cxn>
                <a:cxn ang="0">
                  <a:pos x="147" y="285"/>
                </a:cxn>
                <a:cxn ang="0">
                  <a:pos x="125" y="288"/>
                </a:cxn>
                <a:cxn ang="0">
                  <a:pos x="113" y="307"/>
                </a:cxn>
                <a:cxn ang="0">
                  <a:pos x="141" y="315"/>
                </a:cxn>
                <a:cxn ang="0">
                  <a:pos x="137" y="328"/>
                </a:cxn>
                <a:cxn ang="0">
                  <a:pos x="129" y="332"/>
                </a:cxn>
                <a:cxn ang="0">
                  <a:pos x="99" y="349"/>
                </a:cxn>
                <a:cxn ang="0">
                  <a:pos x="88" y="360"/>
                </a:cxn>
                <a:cxn ang="0">
                  <a:pos x="85" y="362"/>
                </a:cxn>
                <a:cxn ang="0">
                  <a:pos x="70" y="375"/>
                </a:cxn>
                <a:cxn ang="0">
                  <a:pos x="72" y="386"/>
                </a:cxn>
              </a:cxnLst>
              <a:rect l="0" t="0" r="r" b="b"/>
              <a:pathLst>
                <a:path w="383" h="396">
                  <a:moveTo>
                    <a:pt x="81" y="396"/>
                  </a:moveTo>
                  <a:lnTo>
                    <a:pt x="57" y="392"/>
                  </a:lnTo>
                  <a:lnTo>
                    <a:pt x="16" y="391"/>
                  </a:lnTo>
                  <a:lnTo>
                    <a:pt x="14" y="386"/>
                  </a:lnTo>
                  <a:lnTo>
                    <a:pt x="16" y="370"/>
                  </a:lnTo>
                  <a:lnTo>
                    <a:pt x="6" y="370"/>
                  </a:lnTo>
                  <a:lnTo>
                    <a:pt x="0" y="372"/>
                  </a:lnTo>
                  <a:lnTo>
                    <a:pt x="0" y="362"/>
                  </a:lnTo>
                  <a:lnTo>
                    <a:pt x="3" y="352"/>
                  </a:lnTo>
                  <a:lnTo>
                    <a:pt x="17" y="341"/>
                  </a:lnTo>
                  <a:lnTo>
                    <a:pt x="22" y="333"/>
                  </a:lnTo>
                  <a:lnTo>
                    <a:pt x="22" y="324"/>
                  </a:lnTo>
                  <a:lnTo>
                    <a:pt x="33" y="315"/>
                  </a:lnTo>
                  <a:lnTo>
                    <a:pt x="38" y="307"/>
                  </a:lnTo>
                  <a:lnTo>
                    <a:pt x="41" y="291"/>
                  </a:lnTo>
                  <a:lnTo>
                    <a:pt x="46" y="287"/>
                  </a:lnTo>
                  <a:lnTo>
                    <a:pt x="38" y="283"/>
                  </a:lnTo>
                  <a:lnTo>
                    <a:pt x="38" y="282"/>
                  </a:lnTo>
                  <a:lnTo>
                    <a:pt x="48" y="282"/>
                  </a:lnTo>
                  <a:lnTo>
                    <a:pt x="49" y="279"/>
                  </a:lnTo>
                  <a:lnTo>
                    <a:pt x="48" y="277"/>
                  </a:lnTo>
                  <a:lnTo>
                    <a:pt x="41" y="275"/>
                  </a:lnTo>
                  <a:lnTo>
                    <a:pt x="43" y="269"/>
                  </a:lnTo>
                  <a:lnTo>
                    <a:pt x="41" y="264"/>
                  </a:lnTo>
                  <a:lnTo>
                    <a:pt x="43" y="258"/>
                  </a:lnTo>
                  <a:lnTo>
                    <a:pt x="40" y="256"/>
                  </a:lnTo>
                  <a:lnTo>
                    <a:pt x="41" y="250"/>
                  </a:lnTo>
                  <a:lnTo>
                    <a:pt x="49" y="240"/>
                  </a:lnTo>
                  <a:lnTo>
                    <a:pt x="49" y="239"/>
                  </a:lnTo>
                  <a:lnTo>
                    <a:pt x="46" y="234"/>
                  </a:lnTo>
                  <a:lnTo>
                    <a:pt x="52" y="216"/>
                  </a:lnTo>
                  <a:lnTo>
                    <a:pt x="62" y="203"/>
                  </a:lnTo>
                  <a:lnTo>
                    <a:pt x="68" y="197"/>
                  </a:lnTo>
                  <a:lnTo>
                    <a:pt x="67" y="187"/>
                  </a:lnTo>
                  <a:lnTo>
                    <a:pt x="72" y="173"/>
                  </a:lnTo>
                  <a:lnTo>
                    <a:pt x="73" y="171"/>
                  </a:lnTo>
                  <a:lnTo>
                    <a:pt x="83" y="165"/>
                  </a:lnTo>
                  <a:lnTo>
                    <a:pt x="85" y="155"/>
                  </a:lnTo>
                  <a:lnTo>
                    <a:pt x="88" y="154"/>
                  </a:lnTo>
                  <a:lnTo>
                    <a:pt x="91" y="147"/>
                  </a:lnTo>
                  <a:lnTo>
                    <a:pt x="97" y="142"/>
                  </a:lnTo>
                  <a:lnTo>
                    <a:pt x="97" y="133"/>
                  </a:lnTo>
                  <a:lnTo>
                    <a:pt x="96" y="129"/>
                  </a:lnTo>
                  <a:lnTo>
                    <a:pt x="96" y="125"/>
                  </a:lnTo>
                  <a:lnTo>
                    <a:pt x="93" y="120"/>
                  </a:lnTo>
                  <a:lnTo>
                    <a:pt x="94" y="113"/>
                  </a:lnTo>
                  <a:lnTo>
                    <a:pt x="93" y="112"/>
                  </a:lnTo>
                  <a:lnTo>
                    <a:pt x="93" y="107"/>
                  </a:lnTo>
                  <a:lnTo>
                    <a:pt x="104" y="96"/>
                  </a:lnTo>
                  <a:lnTo>
                    <a:pt x="107" y="85"/>
                  </a:lnTo>
                  <a:lnTo>
                    <a:pt x="115" y="70"/>
                  </a:lnTo>
                  <a:lnTo>
                    <a:pt x="125" y="65"/>
                  </a:lnTo>
                  <a:lnTo>
                    <a:pt x="128" y="61"/>
                  </a:lnTo>
                  <a:lnTo>
                    <a:pt x="137" y="56"/>
                  </a:lnTo>
                  <a:lnTo>
                    <a:pt x="137" y="41"/>
                  </a:lnTo>
                  <a:lnTo>
                    <a:pt x="137" y="38"/>
                  </a:lnTo>
                  <a:lnTo>
                    <a:pt x="139" y="36"/>
                  </a:lnTo>
                  <a:lnTo>
                    <a:pt x="141" y="30"/>
                  </a:lnTo>
                  <a:lnTo>
                    <a:pt x="162" y="24"/>
                  </a:lnTo>
                  <a:lnTo>
                    <a:pt x="165" y="16"/>
                  </a:lnTo>
                  <a:lnTo>
                    <a:pt x="165" y="11"/>
                  </a:lnTo>
                  <a:lnTo>
                    <a:pt x="184" y="0"/>
                  </a:lnTo>
                  <a:lnTo>
                    <a:pt x="187" y="3"/>
                  </a:lnTo>
                  <a:lnTo>
                    <a:pt x="206" y="4"/>
                  </a:lnTo>
                  <a:lnTo>
                    <a:pt x="211" y="9"/>
                  </a:lnTo>
                  <a:lnTo>
                    <a:pt x="216" y="3"/>
                  </a:lnTo>
                  <a:lnTo>
                    <a:pt x="232" y="3"/>
                  </a:lnTo>
                  <a:lnTo>
                    <a:pt x="240" y="6"/>
                  </a:lnTo>
                  <a:lnTo>
                    <a:pt x="243" y="6"/>
                  </a:lnTo>
                  <a:lnTo>
                    <a:pt x="253" y="14"/>
                  </a:lnTo>
                  <a:lnTo>
                    <a:pt x="264" y="20"/>
                  </a:lnTo>
                  <a:lnTo>
                    <a:pt x="267" y="24"/>
                  </a:lnTo>
                  <a:lnTo>
                    <a:pt x="287" y="27"/>
                  </a:lnTo>
                  <a:lnTo>
                    <a:pt x="304" y="33"/>
                  </a:lnTo>
                  <a:lnTo>
                    <a:pt x="315" y="38"/>
                  </a:lnTo>
                  <a:lnTo>
                    <a:pt x="315" y="43"/>
                  </a:lnTo>
                  <a:lnTo>
                    <a:pt x="304" y="54"/>
                  </a:lnTo>
                  <a:lnTo>
                    <a:pt x="304" y="56"/>
                  </a:lnTo>
                  <a:lnTo>
                    <a:pt x="303" y="59"/>
                  </a:lnTo>
                  <a:lnTo>
                    <a:pt x="319" y="61"/>
                  </a:lnTo>
                  <a:lnTo>
                    <a:pt x="328" y="62"/>
                  </a:lnTo>
                  <a:lnTo>
                    <a:pt x="348" y="61"/>
                  </a:lnTo>
                  <a:lnTo>
                    <a:pt x="365" y="51"/>
                  </a:lnTo>
                  <a:lnTo>
                    <a:pt x="370" y="41"/>
                  </a:lnTo>
                  <a:lnTo>
                    <a:pt x="378" y="41"/>
                  </a:lnTo>
                  <a:lnTo>
                    <a:pt x="380" y="43"/>
                  </a:lnTo>
                  <a:lnTo>
                    <a:pt x="383" y="49"/>
                  </a:lnTo>
                  <a:lnTo>
                    <a:pt x="380" y="59"/>
                  </a:lnTo>
                  <a:lnTo>
                    <a:pt x="372" y="62"/>
                  </a:lnTo>
                  <a:lnTo>
                    <a:pt x="364" y="64"/>
                  </a:lnTo>
                  <a:lnTo>
                    <a:pt x="343" y="75"/>
                  </a:lnTo>
                  <a:lnTo>
                    <a:pt x="327" y="86"/>
                  </a:lnTo>
                  <a:lnTo>
                    <a:pt x="311" y="94"/>
                  </a:lnTo>
                  <a:lnTo>
                    <a:pt x="306" y="97"/>
                  </a:lnTo>
                  <a:lnTo>
                    <a:pt x="304" y="109"/>
                  </a:lnTo>
                  <a:lnTo>
                    <a:pt x="299" y="115"/>
                  </a:lnTo>
                  <a:lnTo>
                    <a:pt x="298" y="126"/>
                  </a:lnTo>
                  <a:lnTo>
                    <a:pt x="293" y="131"/>
                  </a:lnTo>
                  <a:lnTo>
                    <a:pt x="290" y="139"/>
                  </a:lnTo>
                  <a:lnTo>
                    <a:pt x="288" y="144"/>
                  </a:lnTo>
                  <a:lnTo>
                    <a:pt x="290" y="147"/>
                  </a:lnTo>
                  <a:lnTo>
                    <a:pt x="301" y="150"/>
                  </a:lnTo>
                  <a:lnTo>
                    <a:pt x="309" y="155"/>
                  </a:lnTo>
                  <a:lnTo>
                    <a:pt x="304" y="162"/>
                  </a:lnTo>
                  <a:lnTo>
                    <a:pt x="309" y="168"/>
                  </a:lnTo>
                  <a:lnTo>
                    <a:pt x="315" y="168"/>
                  </a:lnTo>
                  <a:lnTo>
                    <a:pt x="315" y="176"/>
                  </a:lnTo>
                  <a:lnTo>
                    <a:pt x="312" y="178"/>
                  </a:lnTo>
                  <a:lnTo>
                    <a:pt x="299" y="187"/>
                  </a:lnTo>
                  <a:lnTo>
                    <a:pt x="298" y="192"/>
                  </a:lnTo>
                  <a:lnTo>
                    <a:pt x="290" y="195"/>
                  </a:lnTo>
                  <a:lnTo>
                    <a:pt x="266" y="200"/>
                  </a:lnTo>
                  <a:lnTo>
                    <a:pt x="238" y="202"/>
                  </a:lnTo>
                  <a:lnTo>
                    <a:pt x="221" y="202"/>
                  </a:lnTo>
                  <a:lnTo>
                    <a:pt x="216" y="198"/>
                  </a:lnTo>
                  <a:lnTo>
                    <a:pt x="216" y="205"/>
                  </a:lnTo>
                  <a:lnTo>
                    <a:pt x="219" y="208"/>
                  </a:lnTo>
                  <a:lnTo>
                    <a:pt x="218" y="211"/>
                  </a:lnTo>
                  <a:lnTo>
                    <a:pt x="218" y="213"/>
                  </a:lnTo>
                  <a:lnTo>
                    <a:pt x="213" y="216"/>
                  </a:lnTo>
                  <a:lnTo>
                    <a:pt x="213" y="226"/>
                  </a:lnTo>
                  <a:lnTo>
                    <a:pt x="210" y="229"/>
                  </a:lnTo>
                  <a:lnTo>
                    <a:pt x="205" y="229"/>
                  </a:lnTo>
                  <a:lnTo>
                    <a:pt x="198" y="231"/>
                  </a:lnTo>
                  <a:lnTo>
                    <a:pt x="187" y="231"/>
                  </a:lnTo>
                  <a:lnTo>
                    <a:pt x="170" y="227"/>
                  </a:lnTo>
                  <a:lnTo>
                    <a:pt x="168" y="224"/>
                  </a:lnTo>
                  <a:lnTo>
                    <a:pt x="165" y="227"/>
                  </a:lnTo>
                  <a:lnTo>
                    <a:pt x="163" y="243"/>
                  </a:lnTo>
                  <a:lnTo>
                    <a:pt x="171" y="247"/>
                  </a:lnTo>
                  <a:lnTo>
                    <a:pt x="171" y="248"/>
                  </a:lnTo>
                  <a:lnTo>
                    <a:pt x="173" y="248"/>
                  </a:lnTo>
                  <a:lnTo>
                    <a:pt x="179" y="248"/>
                  </a:lnTo>
                  <a:lnTo>
                    <a:pt x="176" y="245"/>
                  </a:lnTo>
                  <a:lnTo>
                    <a:pt x="186" y="243"/>
                  </a:lnTo>
                  <a:lnTo>
                    <a:pt x="187" y="245"/>
                  </a:lnTo>
                  <a:lnTo>
                    <a:pt x="187" y="250"/>
                  </a:lnTo>
                  <a:lnTo>
                    <a:pt x="184" y="253"/>
                  </a:lnTo>
                  <a:lnTo>
                    <a:pt x="176" y="253"/>
                  </a:lnTo>
                  <a:lnTo>
                    <a:pt x="176" y="251"/>
                  </a:lnTo>
                  <a:lnTo>
                    <a:pt x="171" y="250"/>
                  </a:lnTo>
                  <a:lnTo>
                    <a:pt x="162" y="253"/>
                  </a:lnTo>
                  <a:lnTo>
                    <a:pt x="162" y="253"/>
                  </a:lnTo>
                  <a:lnTo>
                    <a:pt x="174" y="256"/>
                  </a:lnTo>
                  <a:lnTo>
                    <a:pt x="163" y="259"/>
                  </a:lnTo>
                  <a:lnTo>
                    <a:pt x="162" y="261"/>
                  </a:lnTo>
                  <a:lnTo>
                    <a:pt x="157" y="264"/>
                  </a:lnTo>
                  <a:lnTo>
                    <a:pt x="155" y="275"/>
                  </a:lnTo>
                  <a:lnTo>
                    <a:pt x="147" y="280"/>
                  </a:lnTo>
                  <a:lnTo>
                    <a:pt x="147" y="285"/>
                  </a:lnTo>
                  <a:lnTo>
                    <a:pt x="137" y="285"/>
                  </a:lnTo>
                  <a:lnTo>
                    <a:pt x="131" y="287"/>
                  </a:lnTo>
                  <a:lnTo>
                    <a:pt x="125" y="288"/>
                  </a:lnTo>
                  <a:lnTo>
                    <a:pt x="112" y="298"/>
                  </a:lnTo>
                  <a:lnTo>
                    <a:pt x="110" y="301"/>
                  </a:lnTo>
                  <a:lnTo>
                    <a:pt x="113" y="307"/>
                  </a:lnTo>
                  <a:lnTo>
                    <a:pt x="123" y="314"/>
                  </a:lnTo>
                  <a:lnTo>
                    <a:pt x="137" y="315"/>
                  </a:lnTo>
                  <a:lnTo>
                    <a:pt x="141" y="315"/>
                  </a:lnTo>
                  <a:lnTo>
                    <a:pt x="141" y="322"/>
                  </a:lnTo>
                  <a:lnTo>
                    <a:pt x="136" y="324"/>
                  </a:lnTo>
                  <a:lnTo>
                    <a:pt x="137" y="328"/>
                  </a:lnTo>
                  <a:lnTo>
                    <a:pt x="134" y="328"/>
                  </a:lnTo>
                  <a:lnTo>
                    <a:pt x="134" y="330"/>
                  </a:lnTo>
                  <a:lnTo>
                    <a:pt x="129" y="332"/>
                  </a:lnTo>
                  <a:lnTo>
                    <a:pt x="104" y="344"/>
                  </a:lnTo>
                  <a:lnTo>
                    <a:pt x="101" y="348"/>
                  </a:lnTo>
                  <a:lnTo>
                    <a:pt x="99" y="349"/>
                  </a:lnTo>
                  <a:lnTo>
                    <a:pt x="102" y="349"/>
                  </a:lnTo>
                  <a:lnTo>
                    <a:pt x="96" y="359"/>
                  </a:lnTo>
                  <a:lnTo>
                    <a:pt x="88" y="360"/>
                  </a:lnTo>
                  <a:lnTo>
                    <a:pt x="83" y="356"/>
                  </a:lnTo>
                  <a:lnTo>
                    <a:pt x="83" y="359"/>
                  </a:lnTo>
                  <a:lnTo>
                    <a:pt x="85" y="362"/>
                  </a:lnTo>
                  <a:lnTo>
                    <a:pt x="75" y="367"/>
                  </a:lnTo>
                  <a:lnTo>
                    <a:pt x="67" y="376"/>
                  </a:lnTo>
                  <a:lnTo>
                    <a:pt x="70" y="375"/>
                  </a:lnTo>
                  <a:lnTo>
                    <a:pt x="72" y="383"/>
                  </a:lnTo>
                  <a:lnTo>
                    <a:pt x="65" y="384"/>
                  </a:lnTo>
                  <a:lnTo>
                    <a:pt x="72" y="386"/>
                  </a:lnTo>
                  <a:lnTo>
                    <a:pt x="81" y="396"/>
                  </a:lnTo>
                  <a:lnTo>
                    <a:pt x="81" y="39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7" name="Freeform 264">
              <a:extLst>
                <a:ext uri="{FF2B5EF4-FFF2-40B4-BE49-F238E27FC236}">
                  <a16:creationId xmlns:a16="http://schemas.microsoft.com/office/drawing/2014/main" id="{F4FE4420-72AA-9453-5BDF-47B404AB8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2403" y="-1859100"/>
              <a:ext cx="82933" cy="61180"/>
            </a:xfrm>
            <a:custGeom>
              <a:avLst/>
              <a:gdLst/>
              <a:ahLst/>
              <a:cxnLst>
                <a:cxn ang="0">
                  <a:pos x="55" y="0"/>
                </a:cxn>
                <a:cxn ang="0">
                  <a:pos x="42" y="0"/>
                </a:cxn>
                <a:cxn ang="0">
                  <a:pos x="28" y="2"/>
                </a:cxn>
                <a:cxn ang="0">
                  <a:pos x="26" y="7"/>
                </a:cxn>
                <a:cxn ang="0">
                  <a:pos x="16" y="7"/>
                </a:cxn>
                <a:cxn ang="0">
                  <a:pos x="28" y="13"/>
                </a:cxn>
                <a:cxn ang="0">
                  <a:pos x="31" y="16"/>
                </a:cxn>
                <a:cxn ang="0">
                  <a:pos x="29" y="20"/>
                </a:cxn>
                <a:cxn ang="0">
                  <a:pos x="15" y="20"/>
                </a:cxn>
                <a:cxn ang="0">
                  <a:pos x="2" y="31"/>
                </a:cxn>
                <a:cxn ang="0">
                  <a:pos x="2" y="32"/>
                </a:cxn>
                <a:cxn ang="0">
                  <a:pos x="0" y="36"/>
                </a:cxn>
                <a:cxn ang="0">
                  <a:pos x="12" y="42"/>
                </a:cxn>
                <a:cxn ang="0">
                  <a:pos x="31" y="45"/>
                </a:cxn>
                <a:cxn ang="0">
                  <a:pos x="34" y="42"/>
                </a:cxn>
                <a:cxn ang="0">
                  <a:pos x="39" y="40"/>
                </a:cxn>
                <a:cxn ang="0">
                  <a:pos x="42" y="37"/>
                </a:cxn>
                <a:cxn ang="0">
                  <a:pos x="47" y="36"/>
                </a:cxn>
                <a:cxn ang="0">
                  <a:pos x="47" y="32"/>
                </a:cxn>
                <a:cxn ang="0">
                  <a:pos x="60" y="26"/>
                </a:cxn>
                <a:cxn ang="0">
                  <a:pos x="61" y="23"/>
                </a:cxn>
                <a:cxn ang="0">
                  <a:pos x="60" y="23"/>
                </a:cxn>
                <a:cxn ang="0">
                  <a:pos x="57" y="23"/>
                </a:cxn>
                <a:cxn ang="0">
                  <a:pos x="55" y="21"/>
                </a:cxn>
                <a:cxn ang="0">
                  <a:pos x="49" y="21"/>
                </a:cxn>
                <a:cxn ang="0">
                  <a:pos x="55" y="0"/>
                </a:cxn>
                <a:cxn ang="0">
                  <a:pos x="55" y="0"/>
                </a:cxn>
              </a:cxnLst>
              <a:rect l="0" t="0" r="r" b="b"/>
              <a:pathLst>
                <a:path w="61" h="45">
                  <a:moveTo>
                    <a:pt x="55" y="0"/>
                  </a:moveTo>
                  <a:lnTo>
                    <a:pt x="42" y="0"/>
                  </a:lnTo>
                  <a:lnTo>
                    <a:pt x="28" y="2"/>
                  </a:lnTo>
                  <a:lnTo>
                    <a:pt x="26" y="7"/>
                  </a:lnTo>
                  <a:lnTo>
                    <a:pt x="16" y="7"/>
                  </a:lnTo>
                  <a:lnTo>
                    <a:pt x="28" y="13"/>
                  </a:lnTo>
                  <a:lnTo>
                    <a:pt x="31" y="16"/>
                  </a:lnTo>
                  <a:lnTo>
                    <a:pt x="29" y="20"/>
                  </a:lnTo>
                  <a:lnTo>
                    <a:pt x="15" y="20"/>
                  </a:lnTo>
                  <a:lnTo>
                    <a:pt x="2" y="31"/>
                  </a:lnTo>
                  <a:lnTo>
                    <a:pt x="2" y="32"/>
                  </a:lnTo>
                  <a:lnTo>
                    <a:pt x="0" y="36"/>
                  </a:lnTo>
                  <a:lnTo>
                    <a:pt x="12" y="42"/>
                  </a:lnTo>
                  <a:lnTo>
                    <a:pt x="31" y="45"/>
                  </a:lnTo>
                  <a:lnTo>
                    <a:pt x="34" y="42"/>
                  </a:lnTo>
                  <a:lnTo>
                    <a:pt x="39" y="40"/>
                  </a:lnTo>
                  <a:lnTo>
                    <a:pt x="42" y="37"/>
                  </a:lnTo>
                  <a:lnTo>
                    <a:pt x="47" y="36"/>
                  </a:lnTo>
                  <a:lnTo>
                    <a:pt x="47" y="32"/>
                  </a:lnTo>
                  <a:lnTo>
                    <a:pt x="60" y="26"/>
                  </a:lnTo>
                  <a:lnTo>
                    <a:pt x="61" y="23"/>
                  </a:lnTo>
                  <a:lnTo>
                    <a:pt x="60" y="23"/>
                  </a:lnTo>
                  <a:lnTo>
                    <a:pt x="57" y="23"/>
                  </a:lnTo>
                  <a:lnTo>
                    <a:pt x="55" y="21"/>
                  </a:lnTo>
                  <a:lnTo>
                    <a:pt x="49" y="21"/>
                  </a:lnTo>
                  <a:lnTo>
                    <a:pt x="55" y="0"/>
                  </a:lnTo>
                  <a:lnTo>
                    <a:pt x="5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8" name="Freeform 265">
              <a:extLst>
                <a:ext uri="{FF2B5EF4-FFF2-40B4-BE49-F238E27FC236}">
                  <a16:creationId xmlns:a16="http://schemas.microsoft.com/office/drawing/2014/main" id="{FA074912-490F-0AE6-00EC-C2A810160C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212" y="-1501537"/>
              <a:ext cx="252878" cy="140035"/>
            </a:xfrm>
            <a:custGeom>
              <a:avLst/>
              <a:gdLst/>
              <a:ahLst/>
              <a:cxnLst>
                <a:cxn ang="0">
                  <a:pos x="95" y="90"/>
                </a:cxn>
                <a:cxn ang="0">
                  <a:pos x="104" y="87"/>
                </a:cxn>
                <a:cxn ang="0">
                  <a:pos x="111" y="85"/>
                </a:cxn>
                <a:cxn ang="0">
                  <a:pos x="127" y="77"/>
                </a:cxn>
                <a:cxn ang="0">
                  <a:pos x="136" y="77"/>
                </a:cxn>
                <a:cxn ang="0">
                  <a:pos x="143" y="68"/>
                </a:cxn>
                <a:cxn ang="0">
                  <a:pos x="170" y="63"/>
                </a:cxn>
                <a:cxn ang="0">
                  <a:pos x="178" y="60"/>
                </a:cxn>
                <a:cxn ang="0">
                  <a:pos x="178" y="52"/>
                </a:cxn>
                <a:cxn ang="0">
                  <a:pos x="185" y="44"/>
                </a:cxn>
                <a:cxn ang="0">
                  <a:pos x="181" y="34"/>
                </a:cxn>
                <a:cxn ang="0">
                  <a:pos x="186" y="26"/>
                </a:cxn>
                <a:cxn ang="0">
                  <a:pos x="178" y="15"/>
                </a:cxn>
                <a:cxn ang="0">
                  <a:pos x="173" y="13"/>
                </a:cxn>
                <a:cxn ang="0">
                  <a:pos x="148" y="3"/>
                </a:cxn>
                <a:cxn ang="0">
                  <a:pos x="141" y="7"/>
                </a:cxn>
                <a:cxn ang="0">
                  <a:pos x="133" y="0"/>
                </a:cxn>
                <a:cxn ang="0">
                  <a:pos x="109" y="5"/>
                </a:cxn>
                <a:cxn ang="0">
                  <a:pos x="108" y="8"/>
                </a:cxn>
                <a:cxn ang="0">
                  <a:pos x="109" y="18"/>
                </a:cxn>
                <a:cxn ang="0">
                  <a:pos x="104" y="37"/>
                </a:cxn>
                <a:cxn ang="0">
                  <a:pos x="124" y="42"/>
                </a:cxn>
                <a:cxn ang="0">
                  <a:pos x="120" y="50"/>
                </a:cxn>
                <a:cxn ang="0">
                  <a:pos x="111" y="50"/>
                </a:cxn>
                <a:cxn ang="0">
                  <a:pos x="98" y="42"/>
                </a:cxn>
                <a:cxn ang="0">
                  <a:pos x="80" y="37"/>
                </a:cxn>
                <a:cxn ang="0">
                  <a:pos x="53" y="34"/>
                </a:cxn>
                <a:cxn ang="0">
                  <a:pos x="39" y="32"/>
                </a:cxn>
                <a:cxn ang="0">
                  <a:pos x="31" y="28"/>
                </a:cxn>
                <a:cxn ang="0">
                  <a:pos x="31" y="47"/>
                </a:cxn>
                <a:cxn ang="0">
                  <a:pos x="23" y="50"/>
                </a:cxn>
                <a:cxn ang="0">
                  <a:pos x="0" y="50"/>
                </a:cxn>
                <a:cxn ang="0">
                  <a:pos x="2" y="64"/>
                </a:cxn>
                <a:cxn ang="0">
                  <a:pos x="3" y="87"/>
                </a:cxn>
                <a:cxn ang="0">
                  <a:pos x="37" y="95"/>
                </a:cxn>
                <a:cxn ang="0">
                  <a:pos x="55" y="100"/>
                </a:cxn>
                <a:cxn ang="0">
                  <a:pos x="76" y="101"/>
                </a:cxn>
                <a:cxn ang="0">
                  <a:pos x="84" y="101"/>
                </a:cxn>
                <a:cxn ang="0">
                  <a:pos x="85" y="100"/>
                </a:cxn>
              </a:cxnLst>
              <a:rect l="0" t="0" r="r" b="b"/>
              <a:pathLst>
                <a:path w="186" h="103">
                  <a:moveTo>
                    <a:pt x="85" y="100"/>
                  </a:moveTo>
                  <a:lnTo>
                    <a:pt x="95" y="90"/>
                  </a:lnTo>
                  <a:lnTo>
                    <a:pt x="100" y="90"/>
                  </a:lnTo>
                  <a:lnTo>
                    <a:pt x="104" y="87"/>
                  </a:lnTo>
                  <a:lnTo>
                    <a:pt x="111" y="87"/>
                  </a:lnTo>
                  <a:lnTo>
                    <a:pt x="111" y="85"/>
                  </a:lnTo>
                  <a:lnTo>
                    <a:pt x="111" y="80"/>
                  </a:lnTo>
                  <a:lnTo>
                    <a:pt x="127" y="77"/>
                  </a:lnTo>
                  <a:lnTo>
                    <a:pt x="132" y="77"/>
                  </a:lnTo>
                  <a:lnTo>
                    <a:pt x="136" y="77"/>
                  </a:lnTo>
                  <a:lnTo>
                    <a:pt x="132" y="71"/>
                  </a:lnTo>
                  <a:lnTo>
                    <a:pt x="143" y="68"/>
                  </a:lnTo>
                  <a:lnTo>
                    <a:pt x="156" y="66"/>
                  </a:lnTo>
                  <a:lnTo>
                    <a:pt x="170" y="63"/>
                  </a:lnTo>
                  <a:lnTo>
                    <a:pt x="181" y="60"/>
                  </a:lnTo>
                  <a:lnTo>
                    <a:pt x="178" y="60"/>
                  </a:lnTo>
                  <a:lnTo>
                    <a:pt x="175" y="56"/>
                  </a:lnTo>
                  <a:lnTo>
                    <a:pt x="178" y="52"/>
                  </a:lnTo>
                  <a:lnTo>
                    <a:pt x="178" y="47"/>
                  </a:lnTo>
                  <a:lnTo>
                    <a:pt x="185" y="44"/>
                  </a:lnTo>
                  <a:lnTo>
                    <a:pt x="181" y="42"/>
                  </a:lnTo>
                  <a:lnTo>
                    <a:pt x="181" y="34"/>
                  </a:lnTo>
                  <a:lnTo>
                    <a:pt x="181" y="28"/>
                  </a:lnTo>
                  <a:lnTo>
                    <a:pt x="186" y="26"/>
                  </a:lnTo>
                  <a:lnTo>
                    <a:pt x="180" y="16"/>
                  </a:lnTo>
                  <a:lnTo>
                    <a:pt x="178" y="15"/>
                  </a:lnTo>
                  <a:lnTo>
                    <a:pt x="175" y="15"/>
                  </a:lnTo>
                  <a:lnTo>
                    <a:pt x="173" y="13"/>
                  </a:lnTo>
                  <a:lnTo>
                    <a:pt x="154" y="8"/>
                  </a:lnTo>
                  <a:lnTo>
                    <a:pt x="148" y="3"/>
                  </a:lnTo>
                  <a:lnTo>
                    <a:pt x="143" y="3"/>
                  </a:lnTo>
                  <a:lnTo>
                    <a:pt x="141" y="7"/>
                  </a:lnTo>
                  <a:lnTo>
                    <a:pt x="135" y="3"/>
                  </a:lnTo>
                  <a:lnTo>
                    <a:pt x="133" y="0"/>
                  </a:lnTo>
                  <a:lnTo>
                    <a:pt x="111" y="3"/>
                  </a:lnTo>
                  <a:lnTo>
                    <a:pt x="109" y="5"/>
                  </a:lnTo>
                  <a:lnTo>
                    <a:pt x="109" y="7"/>
                  </a:lnTo>
                  <a:lnTo>
                    <a:pt x="108" y="8"/>
                  </a:lnTo>
                  <a:lnTo>
                    <a:pt x="108" y="12"/>
                  </a:lnTo>
                  <a:lnTo>
                    <a:pt x="109" y="18"/>
                  </a:lnTo>
                  <a:lnTo>
                    <a:pt x="109" y="23"/>
                  </a:lnTo>
                  <a:lnTo>
                    <a:pt x="104" y="37"/>
                  </a:lnTo>
                  <a:lnTo>
                    <a:pt x="112" y="42"/>
                  </a:lnTo>
                  <a:lnTo>
                    <a:pt x="124" y="42"/>
                  </a:lnTo>
                  <a:lnTo>
                    <a:pt x="125" y="53"/>
                  </a:lnTo>
                  <a:lnTo>
                    <a:pt x="120" y="50"/>
                  </a:lnTo>
                  <a:lnTo>
                    <a:pt x="117" y="52"/>
                  </a:lnTo>
                  <a:lnTo>
                    <a:pt x="111" y="50"/>
                  </a:lnTo>
                  <a:lnTo>
                    <a:pt x="103" y="47"/>
                  </a:lnTo>
                  <a:lnTo>
                    <a:pt x="98" y="42"/>
                  </a:lnTo>
                  <a:lnTo>
                    <a:pt x="87" y="40"/>
                  </a:lnTo>
                  <a:lnTo>
                    <a:pt x="80" y="37"/>
                  </a:lnTo>
                  <a:lnTo>
                    <a:pt x="68" y="39"/>
                  </a:lnTo>
                  <a:lnTo>
                    <a:pt x="53" y="34"/>
                  </a:lnTo>
                  <a:lnTo>
                    <a:pt x="50" y="29"/>
                  </a:lnTo>
                  <a:lnTo>
                    <a:pt x="39" y="32"/>
                  </a:lnTo>
                  <a:lnTo>
                    <a:pt x="35" y="28"/>
                  </a:lnTo>
                  <a:lnTo>
                    <a:pt x="31" y="28"/>
                  </a:lnTo>
                  <a:lnTo>
                    <a:pt x="32" y="29"/>
                  </a:lnTo>
                  <a:lnTo>
                    <a:pt x="31" y="47"/>
                  </a:lnTo>
                  <a:lnTo>
                    <a:pt x="35" y="50"/>
                  </a:lnTo>
                  <a:lnTo>
                    <a:pt x="23" y="50"/>
                  </a:lnTo>
                  <a:lnTo>
                    <a:pt x="11" y="50"/>
                  </a:lnTo>
                  <a:lnTo>
                    <a:pt x="0" y="50"/>
                  </a:lnTo>
                  <a:lnTo>
                    <a:pt x="0" y="56"/>
                  </a:lnTo>
                  <a:lnTo>
                    <a:pt x="2" y="64"/>
                  </a:lnTo>
                  <a:lnTo>
                    <a:pt x="2" y="76"/>
                  </a:lnTo>
                  <a:lnTo>
                    <a:pt x="3" y="87"/>
                  </a:lnTo>
                  <a:lnTo>
                    <a:pt x="23" y="98"/>
                  </a:lnTo>
                  <a:lnTo>
                    <a:pt x="37" y="95"/>
                  </a:lnTo>
                  <a:lnTo>
                    <a:pt x="50" y="96"/>
                  </a:lnTo>
                  <a:lnTo>
                    <a:pt x="55" y="100"/>
                  </a:lnTo>
                  <a:lnTo>
                    <a:pt x="68" y="101"/>
                  </a:lnTo>
                  <a:lnTo>
                    <a:pt x="76" y="101"/>
                  </a:lnTo>
                  <a:lnTo>
                    <a:pt x="79" y="103"/>
                  </a:lnTo>
                  <a:lnTo>
                    <a:pt x="84" y="101"/>
                  </a:lnTo>
                  <a:lnTo>
                    <a:pt x="85" y="100"/>
                  </a:lnTo>
                  <a:lnTo>
                    <a:pt x="85" y="10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9" name="Freeform 266">
              <a:extLst>
                <a:ext uri="{FF2B5EF4-FFF2-40B4-BE49-F238E27FC236}">
                  <a16:creationId xmlns:a16="http://schemas.microsoft.com/office/drawing/2014/main" id="{8B52ECC7-35A4-6984-2711-906B231F5C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045" y="-2253372"/>
              <a:ext cx="110125" cy="61180"/>
            </a:xfrm>
            <a:custGeom>
              <a:avLst/>
              <a:gdLst/>
              <a:ahLst/>
              <a:cxnLst>
                <a:cxn ang="0">
                  <a:pos x="64" y="45"/>
                </a:cxn>
                <a:cxn ang="0">
                  <a:pos x="62" y="37"/>
                </a:cxn>
                <a:cxn ang="0">
                  <a:pos x="64" y="35"/>
                </a:cxn>
                <a:cxn ang="0">
                  <a:pos x="69" y="39"/>
                </a:cxn>
                <a:cxn ang="0">
                  <a:pos x="69" y="37"/>
                </a:cxn>
                <a:cxn ang="0">
                  <a:pos x="70" y="24"/>
                </a:cxn>
                <a:cxn ang="0">
                  <a:pos x="75" y="21"/>
                </a:cxn>
                <a:cxn ang="0">
                  <a:pos x="78" y="21"/>
                </a:cxn>
                <a:cxn ang="0">
                  <a:pos x="81" y="23"/>
                </a:cxn>
                <a:cxn ang="0">
                  <a:pos x="78" y="19"/>
                </a:cxn>
                <a:cxn ang="0">
                  <a:pos x="75" y="18"/>
                </a:cxn>
                <a:cxn ang="0">
                  <a:pos x="70" y="18"/>
                </a:cxn>
                <a:cxn ang="0">
                  <a:pos x="59" y="6"/>
                </a:cxn>
                <a:cxn ang="0">
                  <a:pos x="51" y="2"/>
                </a:cxn>
                <a:cxn ang="0">
                  <a:pos x="41" y="10"/>
                </a:cxn>
                <a:cxn ang="0">
                  <a:pos x="35" y="8"/>
                </a:cxn>
                <a:cxn ang="0">
                  <a:pos x="32" y="5"/>
                </a:cxn>
                <a:cxn ang="0">
                  <a:pos x="20" y="0"/>
                </a:cxn>
                <a:cxn ang="0">
                  <a:pos x="17" y="3"/>
                </a:cxn>
                <a:cxn ang="0">
                  <a:pos x="24" y="8"/>
                </a:cxn>
                <a:cxn ang="0">
                  <a:pos x="25" y="10"/>
                </a:cxn>
                <a:cxn ang="0">
                  <a:pos x="24" y="10"/>
                </a:cxn>
                <a:cxn ang="0">
                  <a:pos x="16" y="10"/>
                </a:cxn>
                <a:cxn ang="0">
                  <a:pos x="8" y="6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4" y="11"/>
                </a:cxn>
                <a:cxn ang="0">
                  <a:pos x="8" y="13"/>
                </a:cxn>
                <a:cxn ang="0">
                  <a:pos x="9" y="19"/>
                </a:cxn>
                <a:cxn ang="0">
                  <a:pos x="16" y="23"/>
                </a:cxn>
                <a:cxn ang="0">
                  <a:pos x="16" y="26"/>
                </a:cxn>
                <a:cxn ang="0">
                  <a:pos x="14" y="26"/>
                </a:cxn>
                <a:cxn ang="0">
                  <a:pos x="14" y="27"/>
                </a:cxn>
                <a:cxn ang="0">
                  <a:pos x="22" y="31"/>
                </a:cxn>
                <a:cxn ang="0">
                  <a:pos x="25" y="31"/>
                </a:cxn>
                <a:cxn ang="0">
                  <a:pos x="25" y="34"/>
                </a:cxn>
                <a:cxn ang="0">
                  <a:pos x="27" y="35"/>
                </a:cxn>
                <a:cxn ang="0">
                  <a:pos x="27" y="37"/>
                </a:cxn>
                <a:cxn ang="0">
                  <a:pos x="24" y="37"/>
                </a:cxn>
                <a:cxn ang="0">
                  <a:pos x="27" y="40"/>
                </a:cxn>
                <a:cxn ang="0">
                  <a:pos x="32" y="40"/>
                </a:cxn>
                <a:cxn ang="0">
                  <a:pos x="36" y="34"/>
                </a:cxn>
                <a:cxn ang="0">
                  <a:pos x="46" y="31"/>
                </a:cxn>
                <a:cxn ang="0">
                  <a:pos x="53" y="32"/>
                </a:cxn>
                <a:cxn ang="0">
                  <a:pos x="54" y="39"/>
                </a:cxn>
                <a:cxn ang="0">
                  <a:pos x="49" y="42"/>
                </a:cxn>
                <a:cxn ang="0">
                  <a:pos x="59" y="45"/>
                </a:cxn>
                <a:cxn ang="0">
                  <a:pos x="64" y="45"/>
                </a:cxn>
                <a:cxn ang="0">
                  <a:pos x="64" y="45"/>
                </a:cxn>
              </a:cxnLst>
              <a:rect l="0" t="0" r="r" b="b"/>
              <a:pathLst>
                <a:path w="81" h="45">
                  <a:moveTo>
                    <a:pt x="64" y="45"/>
                  </a:moveTo>
                  <a:lnTo>
                    <a:pt x="62" y="37"/>
                  </a:lnTo>
                  <a:lnTo>
                    <a:pt x="64" y="35"/>
                  </a:lnTo>
                  <a:lnTo>
                    <a:pt x="69" y="39"/>
                  </a:lnTo>
                  <a:lnTo>
                    <a:pt x="69" y="37"/>
                  </a:lnTo>
                  <a:lnTo>
                    <a:pt x="70" y="24"/>
                  </a:lnTo>
                  <a:lnTo>
                    <a:pt x="75" y="21"/>
                  </a:lnTo>
                  <a:lnTo>
                    <a:pt x="78" y="21"/>
                  </a:lnTo>
                  <a:lnTo>
                    <a:pt x="81" y="23"/>
                  </a:lnTo>
                  <a:lnTo>
                    <a:pt x="78" y="19"/>
                  </a:lnTo>
                  <a:lnTo>
                    <a:pt x="75" y="18"/>
                  </a:lnTo>
                  <a:lnTo>
                    <a:pt x="70" y="18"/>
                  </a:lnTo>
                  <a:lnTo>
                    <a:pt x="59" y="6"/>
                  </a:lnTo>
                  <a:lnTo>
                    <a:pt x="51" y="2"/>
                  </a:lnTo>
                  <a:lnTo>
                    <a:pt x="41" y="10"/>
                  </a:lnTo>
                  <a:lnTo>
                    <a:pt x="35" y="8"/>
                  </a:lnTo>
                  <a:lnTo>
                    <a:pt x="32" y="5"/>
                  </a:lnTo>
                  <a:lnTo>
                    <a:pt x="20" y="0"/>
                  </a:lnTo>
                  <a:lnTo>
                    <a:pt x="17" y="3"/>
                  </a:lnTo>
                  <a:lnTo>
                    <a:pt x="24" y="8"/>
                  </a:lnTo>
                  <a:lnTo>
                    <a:pt x="25" y="10"/>
                  </a:lnTo>
                  <a:lnTo>
                    <a:pt x="24" y="10"/>
                  </a:lnTo>
                  <a:lnTo>
                    <a:pt x="16" y="10"/>
                  </a:lnTo>
                  <a:lnTo>
                    <a:pt x="8" y="6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1"/>
                  </a:lnTo>
                  <a:lnTo>
                    <a:pt x="8" y="13"/>
                  </a:lnTo>
                  <a:lnTo>
                    <a:pt x="9" y="19"/>
                  </a:lnTo>
                  <a:lnTo>
                    <a:pt x="16" y="23"/>
                  </a:lnTo>
                  <a:lnTo>
                    <a:pt x="16" y="26"/>
                  </a:lnTo>
                  <a:lnTo>
                    <a:pt x="14" y="26"/>
                  </a:lnTo>
                  <a:lnTo>
                    <a:pt x="14" y="27"/>
                  </a:lnTo>
                  <a:lnTo>
                    <a:pt x="22" y="31"/>
                  </a:lnTo>
                  <a:lnTo>
                    <a:pt x="25" y="31"/>
                  </a:lnTo>
                  <a:lnTo>
                    <a:pt x="25" y="34"/>
                  </a:lnTo>
                  <a:lnTo>
                    <a:pt x="27" y="35"/>
                  </a:lnTo>
                  <a:lnTo>
                    <a:pt x="27" y="37"/>
                  </a:lnTo>
                  <a:lnTo>
                    <a:pt x="24" y="37"/>
                  </a:lnTo>
                  <a:lnTo>
                    <a:pt x="27" y="40"/>
                  </a:lnTo>
                  <a:lnTo>
                    <a:pt x="32" y="40"/>
                  </a:lnTo>
                  <a:lnTo>
                    <a:pt x="36" y="34"/>
                  </a:lnTo>
                  <a:lnTo>
                    <a:pt x="46" y="31"/>
                  </a:lnTo>
                  <a:lnTo>
                    <a:pt x="53" y="32"/>
                  </a:lnTo>
                  <a:lnTo>
                    <a:pt x="54" y="39"/>
                  </a:lnTo>
                  <a:lnTo>
                    <a:pt x="49" y="42"/>
                  </a:lnTo>
                  <a:lnTo>
                    <a:pt x="59" y="45"/>
                  </a:lnTo>
                  <a:lnTo>
                    <a:pt x="64" y="45"/>
                  </a:lnTo>
                  <a:lnTo>
                    <a:pt x="64" y="4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0" name="Freeform 267">
              <a:extLst>
                <a:ext uri="{FF2B5EF4-FFF2-40B4-BE49-F238E27FC236}">
                  <a16:creationId xmlns:a16="http://schemas.microsoft.com/office/drawing/2014/main" id="{59864746-BB96-6771-0B8C-03E1EFBA1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460" y="-1627975"/>
              <a:ext cx="123720" cy="87012"/>
            </a:xfrm>
            <a:custGeom>
              <a:avLst/>
              <a:gdLst/>
              <a:ahLst/>
              <a:cxnLst>
                <a:cxn ang="0">
                  <a:pos x="91" y="15"/>
                </a:cxn>
                <a:cxn ang="0">
                  <a:pos x="80" y="10"/>
                </a:cxn>
                <a:cxn ang="0">
                  <a:pos x="76" y="11"/>
                </a:cxn>
                <a:cxn ang="0">
                  <a:pos x="60" y="11"/>
                </a:cxn>
                <a:cxn ang="0">
                  <a:pos x="59" y="8"/>
                </a:cxn>
                <a:cxn ang="0">
                  <a:pos x="56" y="7"/>
                </a:cxn>
                <a:cxn ang="0">
                  <a:pos x="46" y="3"/>
                </a:cxn>
                <a:cxn ang="0">
                  <a:pos x="36" y="0"/>
                </a:cxn>
                <a:cxn ang="0">
                  <a:pos x="24" y="5"/>
                </a:cxn>
                <a:cxn ang="0">
                  <a:pos x="19" y="5"/>
                </a:cxn>
                <a:cxn ang="0">
                  <a:pos x="17" y="7"/>
                </a:cxn>
                <a:cxn ang="0">
                  <a:pos x="16" y="13"/>
                </a:cxn>
                <a:cxn ang="0">
                  <a:pos x="11" y="16"/>
                </a:cxn>
                <a:cxn ang="0">
                  <a:pos x="9" y="21"/>
                </a:cxn>
                <a:cxn ang="0">
                  <a:pos x="1" y="24"/>
                </a:cxn>
                <a:cxn ang="0">
                  <a:pos x="0" y="37"/>
                </a:cxn>
                <a:cxn ang="0">
                  <a:pos x="6" y="40"/>
                </a:cxn>
                <a:cxn ang="0">
                  <a:pos x="14" y="36"/>
                </a:cxn>
                <a:cxn ang="0">
                  <a:pos x="16" y="40"/>
                </a:cxn>
                <a:cxn ang="0">
                  <a:pos x="12" y="45"/>
                </a:cxn>
                <a:cxn ang="0">
                  <a:pos x="4" y="48"/>
                </a:cxn>
                <a:cxn ang="0">
                  <a:pos x="4" y="53"/>
                </a:cxn>
                <a:cxn ang="0">
                  <a:pos x="0" y="55"/>
                </a:cxn>
                <a:cxn ang="0">
                  <a:pos x="0" y="60"/>
                </a:cxn>
                <a:cxn ang="0">
                  <a:pos x="6" y="58"/>
                </a:cxn>
                <a:cxn ang="0">
                  <a:pos x="8" y="60"/>
                </a:cxn>
                <a:cxn ang="0">
                  <a:pos x="12" y="60"/>
                </a:cxn>
                <a:cxn ang="0">
                  <a:pos x="16" y="64"/>
                </a:cxn>
                <a:cxn ang="0">
                  <a:pos x="22" y="63"/>
                </a:cxn>
                <a:cxn ang="0">
                  <a:pos x="27" y="61"/>
                </a:cxn>
                <a:cxn ang="0">
                  <a:pos x="30" y="53"/>
                </a:cxn>
                <a:cxn ang="0">
                  <a:pos x="35" y="50"/>
                </a:cxn>
                <a:cxn ang="0">
                  <a:pos x="38" y="50"/>
                </a:cxn>
                <a:cxn ang="0">
                  <a:pos x="41" y="45"/>
                </a:cxn>
                <a:cxn ang="0">
                  <a:pos x="65" y="40"/>
                </a:cxn>
                <a:cxn ang="0">
                  <a:pos x="81" y="31"/>
                </a:cxn>
                <a:cxn ang="0">
                  <a:pos x="88" y="23"/>
                </a:cxn>
                <a:cxn ang="0">
                  <a:pos x="91" y="23"/>
                </a:cxn>
                <a:cxn ang="0">
                  <a:pos x="86" y="16"/>
                </a:cxn>
                <a:cxn ang="0">
                  <a:pos x="86" y="15"/>
                </a:cxn>
                <a:cxn ang="0">
                  <a:pos x="91" y="15"/>
                </a:cxn>
                <a:cxn ang="0">
                  <a:pos x="91" y="15"/>
                </a:cxn>
              </a:cxnLst>
              <a:rect l="0" t="0" r="r" b="b"/>
              <a:pathLst>
                <a:path w="91" h="64">
                  <a:moveTo>
                    <a:pt x="91" y="15"/>
                  </a:moveTo>
                  <a:lnTo>
                    <a:pt x="80" y="10"/>
                  </a:lnTo>
                  <a:lnTo>
                    <a:pt x="76" y="11"/>
                  </a:lnTo>
                  <a:lnTo>
                    <a:pt x="60" y="11"/>
                  </a:lnTo>
                  <a:lnTo>
                    <a:pt x="59" y="8"/>
                  </a:lnTo>
                  <a:lnTo>
                    <a:pt x="56" y="7"/>
                  </a:lnTo>
                  <a:lnTo>
                    <a:pt x="46" y="3"/>
                  </a:lnTo>
                  <a:lnTo>
                    <a:pt x="36" y="0"/>
                  </a:lnTo>
                  <a:lnTo>
                    <a:pt x="24" y="5"/>
                  </a:lnTo>
                  <a:lnTo>
                    <a:pt x="19" y="5"/>
                  </a:lnTo>
                  <a:lnTo>
                    <a:pt x="17" y="7"/>
                  </a:lnTo>
                  <a:lnTo>
                    <a:pt x="16" y="13"/>
                  </a:lnTo>
                  <a:lnTo>
                    <a:pt x="11" y="16"/>
                  </a:lnTo>
                  <a:lnTo>
                    <a:pt x="9" y="21"/>
                  </a:lnTo>
                  <a:lnTo>
                    <a:pt x="1" y="24"/>
                  </a:lnTo>
                  <a:lnTo>
                    <a:pt x="0" y="37"/>
                  </a:lnTo>
                  <a:lnTo>
                    <a:pt x="6" y="40"/>
                  </a:lnTo>
                  <a:lnTo>
                    <a:pt x="14" y="36"/>
                  </a:lnTo>
                  <a:lnTo>
                    <a:pt x="16" y="40"/>
                  </a:lnTo>
                  <a:lnTo>
                    <a:pt x="12" y="45"/>
                  </a:lnTo>
                  <a:lnTo>
                    <a:pt x="4" y="48"/>
                  </a:lnTo>
                  <a:lnTo>
                    <a:pt x="4" y="53"/>
                  </a:lnTo>
                  <a:lnTo>
                    <a:pt x="0" y="55"/>
                  </a:lnTo>
                  <a:lnTo>
                    <a:pt x="0" y="60"/>
                  </a:lnTo>
                  <a:lnTo>
                    <a:pt x="6" y="58"/>
                  </a:lnTo>
                  <a:lnTo>
                    <a:pt x="8" y="60"/>
                  </a:lnTo>
                  <a:lnTo>
                    <a:pt x="12" y="60"/>
                  </a:lnTo>
                  <a:lnTo>
                    <a:pt x="16" y="64"/>
                  </a:lnTo>
                  <a:lnTo>
                    <a:pt x="22" y="63"/>
                  </a:lnTo>
                  <a:lnTo>
                    <a:pt x="27" y="61"/>
                  </a:lnTo>
                  <a:lnTo>
                    <a:pt x="30" y="53"/>
                  </a:lnTo>
                  <a:lnTo>
                    <a:pt x="35" y="50"/>
                  </a:lnTo>
                  <a:lnTo>
                    <a:pt x="38" y="50"/>
                  </a:lnTo>
                  <a:lnTo>
                    <a:pt x="41" y="45"/>
                  </a:lnTo>
                  <a:lnTo>
                    <a:pt x="65" y="40"/>
                  </a:lnTo>
                  <a:lnTo>
                    <a:pt x="81" y="31"/>
                  </a:lnTo>
                  <a:lnTo>
                    <a:pt x="88" y="23"/>
                  </a:lnTo>
                  <a:lnTo>
                    <a:pt x="91" y="23"/>
                  </a:lnTo>
                  <a:lnTo>
                    <a:pt x="86" y="16"/>
                  </a:lnTo>
                  <a:lnTo>
                    <a:pt x="86" y="15"/>
                  </a:lnTo>
                  <a:lnTo>
                    <a:pt x="91" y="15"/>
                  </a:lnTo>
                  <a:lnTo>
                    <a:pt x="91" y="1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1" name="Freeform 268">
              <a:extLst>
                <a:ext uri="{FF2B5EF4-FFF2-40B4-BE49-F238E27FC236}">
                  <a16:creationId xmlns:a16="http://schemas.microsoft.com/office/drawing/2014/main" id="{8F773D0B-F816-F33D-EF33-D88CE0BB5E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4405" y="-1780246"/>
              <a:ext cx="259676" cy="227046"/>
            </a:xfrm>
            <a:custGeom>
              <a:avLst/>
              <a:gdLst/>
              <a:ahLst/>
              <a:cxnLst>
                <a:cxn ang="0">
                  <a:pos x="137" y="157"/>
                </a:cxn>
                <a:cxn ang="0">
                  <a:pos x="127" y="164"/>
                </a:cxn>
                <a:cxn ang="0">
                  <a:pos x="122" y="162"/>
                </a:cxn>
                <a:cxn ang="0">
                  <a:pos x="130" y="152"/>
                </a:cxn>
                <a:cxn ang="0">
                  <a:pos x="113" y="149"/>
                </a:cxn>
                <a:cxn ang="0">
                  <a:pos x="98" y="151"/>
                </a:cxn>
                <a:cxn ang="0">
                  <a:pos x="84" y="148"/>
                </a:cxn>
                <a:cxn ang="0">
                  <a:pos x="81" y="143"/>
                </a:cxn>
                <a:cxn ang="0">
                  <a:pos x="73" y="136"/>
                </a:cxn>
                <a:cxn ang="0">
                  <a:pos x="63" y="128"/>
                </a:cxn>
                <a:cxn ang="0">
                  <a:pos x="44" y="122"/>
                </a:cxn>
                <a:cxn ang="0">
                  <a:pos x="24" y="123"/>
                </a:cxn>
                <a:cxn ang="0">
                  <a:pos x="20" y="119"/>
                </a:cxn>
                <a:cxn ang="0">
                  <a:pos x="0" y="112"/>
                </a:cxn>
                <a:cxn ang="0">
                  <a:pos x="2" y="107"/>
                </a:cxn>
                <a:cxn ang="0">
                  <a:pos x="8" y="101"/>
                </a:cxn>
                <a:cxn ang="0">
                  <a:pos x="26" y="93"/>
                </a:cxn>
                <a:cxn ang="0">
                  <a:pos x="37" y="85"/>
                </a:cxn>
                <a:cxn ang="0">
                  <a:pos x="29" y="87"/>
                </a:cxn>
                <a:cxn ang="0">
                  <a:pos x="31" y="71"/>
                </a:cxn>
                <a:cxn ang="0">
                  <a:pos x="34" y="61"/>
                </a:cxn>
                <a:cxn ang="0">
                  <a:pos x="28" y="51"/>
                </a:cxn>
                <a:cxn ang="0">
                  <a:pos x="34" y="48"/>
                </a:cxn>
                <a:cxn ang="0">
                  <a:pos x="37" y="40"/>
                </a:cxn>
                <a:cxn ang="0">
                  <a:pos x="47" y="45"/>
                </a:cxn>
                <a:cxn ang="0">
                  <a:pos x="55" y="35"/>
                </a:cxn>
                <a:cxn ang="0">
                  <a:pos x="66" y="29"/>
                </a:cxn>
                <a:cxn ang="0">
                  <a:pos x="81" y="14"/>
                </a:cxn>
                <a:cxn ang="0">
                  <a:pos x="87" y="14"/>
                </a:cxn>
                <a:cxn ang="0">
                  <a:pos x="93" y="11"/>
                </a:cxn>
                <a:cxn ang="0">
                  <a:pos x="108" y="10"/>
                </a:cxn>
                <a:cxn ang="0">
                  <a:pos x="129" y="2"/>
                </a:cxn>
                <a:cxn ang="0">
                  <a:pos x="132" y="0"/>
                </a:cxn>
                <a:cxn ang="0">
                  <a:pos x="142" y="2"/>
                </a:cxn>
                <a:cxn ang="0">
                  <a:pos x="138" y="5"/>
                </a:cxn>
                <a:cxn ang="0">
                  <a:pos x="117" y="14"/>
                </a:cxn>
                <a:cxn ang="0">
                  <a:pos x="108" y="27"/>
                </a:cxn>
                <a:cxn ang="0">
                  <a:pos x="111" y="34"/>
                </a:cxn>
                <a:cxn ang="0">
                  <a:pos x="116" y="42"/>
                </a:cxn>
                <a:cxn ang="0">
                  <a:pos x="121" y="53"/>
                </a:cxn>
                <a:cxn ang="0">
                  <a:pos x="143" y="53"/>
                </a:cxn>
                <a:cxn ang="0">
                  <a:pos x="159" y="64"/>
                </a:cxn>
                <a:cxn ang="0">
                  <a:pos x="175" y="64"/>
                </a:cxn>
                <a:cxn ang="0">
                  <a:pos x="190" y="63"/>
                </a:cxn>
                <a:cxn ang="0">
                  <a:pos x="183" y="72"/>
                </a:cxn>
                <a:cxn ang="0">
                  <a:pos x="182" y="85"/>
                </a:cxn>
                <a:cxn ang="0">
                  <a:pos x="188" y="91"/>
                </a:cxn>
                <a:cxn ang="0">
                  <a:pos x="186" y="103"/>
                </a:cxn>
                <a:cxn ang="0">
                  <a:pos x="186" y="114"/>
                </a:cxn>
                <a:cxn ang="0">
                  <a:pos x="183" y="106"/>
                </a:cxn>
                <a:cxn ang="0">
                  <a:pos x="170" y="106"/>
                </a:cxn>
                <a:cxn ang="0">
                  <a:pos x="145" y="107"/>
                </a:cxn>
                <a:cxn ang="0">
                  <a:pos x="145" y="115"/>
                </a:cxn>
                <a:cxn ang="0">
                  <a:pos x="153" y="119"/>
                </a:cxn>
                <a:cxn ang="0">
                  <a:pos x="138" y="120"/>
                </a:cxn>
                <a:cxn ang="0">
                  <a:pos x="143" y="132"/>
                </a:cxn>
                <a:cxn ang="0">
                  <a:pos x="142" y="146"/>
                </a:cxn>
              </a:cxnLst>
              <a:rect l="0" t="0" r="r" b="b"/>
              <a:pathLst>
                <a:path w="191" h="167">
                  <a:moveTo>
                    <a:pt x="142" y="146"/>
                  </a:moveTo>
                  <a:lnTo>
                    <a:pt x="137" y="157"/>
                  </a:lnTo>
                  <a:lnTo>
                    <a:pt x="132" y="167"/>
                  </a:lnTo>
                  <a:lnTo>
                    <a:pt x="127" y="164"/>
                  </a:lnTo>
                  <a:lnTo>
                    <a:pt x="122" y="164"/>
                  </a:lnTo>
                  <a:lnTo>
                    <a:pt x="122" y="162"/>
                  </a:lnTo>
                  <a:lnTo>
                    <a:pt x="132" y="154"/>
                  </a:lnTo>
                  <a:lnTo>
                    <a:pt x="130" y="152"/>
                  </a:lnTo>
                  <a:lnTo>
                    <a:pt x="119" y="149"/>
                  </a:lnTo>
                  <a:lnTo>
                    <a:pt x="113" y="149"/>
                  </a:lnTo>
                  <a:lnTo>
                    <a:pt x="105" y="149"/>
                  </a:lnTo>
                  <a:lnTo>
                    <a:pt x="98" y="151"/>
                  </a:lnTo>
                  <a:lnTo>
                    <a:pt x="85" y="151"/>
                  </a:lnTo>
                  <a:lnTo>
                    <a:pt x="84" y="148"/>
                  </a:lnTo>
                  <a:lnTo>
                    <a:pt x="85" y="144"/>
                  </a:lnTo>
                  <a:lnTo>
                    <a:pt x="81" y="143"/>
                  </a:lnTo>
                  <a:lnTo>
                    <a:pt x="77" y="138"/>
                  </a:lnTo>
                  <a:lnTo>
                    <a:pt x="73" y="136"/>
                  </a:lnTo>
                  <a:lnTo>
                    <a:pt x="68" y="132"/>
                  </a:lnTo>
                  <a:lnTo>
                    <a:pt x="63" y="128"/>
                  </a:lnTo>
                  <a:lnTo>
                    <a:pt x="55" y="127"/>
                  </a:lnTo>
                  <a:lnTo>
                    <a:pt x="44" y="122"/>
                  </a:lnTo>
                  <a:lnTo>
                    <a:pt x="40" y="123"/>
                  </a:lnTo>
                  <a:lnTo>
                    <a:pt x="24" y="123"/>
                  </a:lnTo>
                  <a:lnTo>
                    <a:pt x="23" y="120"/>
                  </a:lnTo>
                  <a:lnTo>
                    <a:pt x="20" y="119"/>
                  </a:lnTo>
                  <a:lnTo>
                    <a:pt x="10" y="115"/>
                  </a:lnTo>
                  <a:lnTo>
                    <a:pt x="0" y="112"/>
                  </a:lnTo>
                  <a:lnTo>
                    <a:pt x="0" y="109"/>
                  </a:lnTo>
                  <a:lnTo>
                    <a:pt x="2" y="107"/>
                  </a:lnTo>
                  <a:lnTo>
                    <a:pt x="7" y="107"/>
                  </a:lnTo>
                  <a:lnTo>
                    <a:pt x="8" y="101"/>
                  </a:lnTo>
                  <a:lnTo>
                    <a:pt x="23" y="98"/>
                  </a:lnTo>
                  <a:lnTo>
                    <a:pt x="26" y="93"/>
                  </a:lnTo>
                  <a:lnTo>
                    <a:pt x="36" y="87"/>
                  </a:lnTo>
                  <a:lnTo>
                    <a:pt x="37" y="85"/>
                  </a:lnTo>
                  <a:lnTo>
                    <a:pt x="32" y="87"/>
                  </a:lnTo>
                  <a:lnTo>
                    <a:pt x="29" y="87"/>
                  </a:lnTo>
                  <a:lnTo>
                    <a:pt x="31" y="80"/>
                  </a:lnTo>
                  <a:lnTo>
                    <a:pt x="31" y="71"/>
                  </a:lnTo>
                  <a:lnTo>
                    <a:pt x="34" y="69"/>
                  </a:lnTo>
                  <a:lnTo>
                    <a:pt x="34" y="61"/>
                  </a:lnTo>
                  <a:lnTo>
                    <a:pt x="31" y="58"/>
                  </a:lnTo>
                  <a:lnTo>
                    <a:pt x="28" y="51"/>
                  </a:lnTo>
                  <a:lnTo>
                    <a:pt x="32" y="48"/>
                  </a:lnTo>
                  <a:lnTo>
                    <a:pt x="34" y="48"/>
                  </a:lnTo>
                  <a:lnTo>
                    <a:pt x="40" y="45"/>
                  </a:lnTo>
                  <a:lnTo>
                    <a:pt x="37" y="40"/>
                  </a:lnTo>
                  <a:lnTo>
                    <a:pt x="39" y="39"/>
                  </a:lnTo>
                  <a:lnTo>
                    <a:pt x="47" y="45"/>
                  </a:lnTo>
                  <a:lnTo>
                    <a:pt x="47" y="39"/>
                  </a:lnTo>
                  <a:lnTo>
                    <a:pt x="55" y="35"/>
                  </a:lnTo>
                  <a:lnTo>
                    <a:pt x="61" y="30"/>
                  </a:lnTo>
                  <a:lnTo>
                    <a:pt x="66" y="29"/>
                  </a:lnTo>
                  <a:lnTo>
                    <a:pt x="71" y="19"/>
                  </a:lnTo>
                  <a:lnTo>
                    <a:pt x="81" y="14"/>
                  </a:lnTo>
                  <a:lnTo>
                    <a:pt x="85" y="14"/>
                  </a:lnTo>
                  <a:lnTo>
                    <a:pt x="87" y="14"/>
                  </a:lnTo>
                  <a:lnTo>
                    <a:pt x="89" y="16"/>
                  </a:lnTo>
                  <a:lnTo>
                    <a:pt x="93" y="11"/>
                  </a:lnTo>
                  <a:lnTo>
                    <a:pt x="101" y="11"/>
                  </a:lnTo>
                  <a:lnTo>
                    <a:pt x="108" y="10"/>
                  </a:lnTo>
                  <a:lnTo>
                    <a:pt x="124" y="6"/>
                  </a:lnTo>
                  <a:lnTo>
                    <a:pt x="129" y="2"/>
                  </a:lnTo>
                  <a:lnTo>
                    <a:pt x="132" y="2"/>
                  </a:lnTo>
                  <a:lnTo>
                    <a:pt x="132" y="0"/>
                  </a:lnTo>
                  <a:lnTo>
                    <a:pt x="135" y="0"/>
                  </a:lnTo>
                  <a:lnTo>
                    <a:pt x="142" y="2"/>
                  </a:lnTo>
                  <a:lnTo>
                    <a:pt x="142" y="3"/>
                  </a:lnTo>
                  <a:lnTo>
                    <a:pt x="138" y="5"/>
                  </a:lnTo>
                  <a:lnTo>
                    <a:pt x="130" y="6"/>
                  </a:lnTo>
                  <a:lnTo>
                    <a:pt x="117" y="14"/>
                  </a:lnTo>
                  <a:lnTo>
                    <a:pt x="113" y="19"/>
                  </a:lnTo>
                  <a:lnTo>
                    <a:pt x="108" y="27"/>
                  </a:lnTo>
                  <a:lnTo>
                    <a:pt x="103" y="32"/>
                  </a:lnTo>
                  <a:lnTo>
                    <a:pt x="111" y="34"/>
                  </a:lnTo>
                  <a:lnTo>
                    <a:pt x="111" y="39"/>
                  </a:lnTo>
                  <a:lnTo>
                    <a:pt x="116" y="42"/>
                  </a:lnTo>
                  <a:lnTo>
                    <a:pt x="116" y="50"/>
                  </a:lnTo>
                  <a:lnTo>
                    <a:pt x="121" y="53"/>
                  </a:lnTo>
                  <a:lnTo>
                    <a:pt x="129" y="55"/>
                  </a:lnTo>
                  <a:lnTo>
                    <a:pt x="143" y="53"/>
                  </a:lnTo>
                  <a:lnTo>
                    <a:pt x="151" y="55"/>
                  </a:lnTo>
                  <a:lnTo>
                    <a:pt x="159" y="64"/>
                  </a:lnTo>
                  <a:lnTo>
                    <a:pt x="167" y="63"/>
                  </a:lnTo>
                  <a:lnTo>
                    <a:pt x="175" y="64"/>
                  </a:lnTo>
                  <a:lnTo>
                    <a:pt x="185" y="63"/>
                  </a:lnTo>
                  <a:lnTo>
                    <a:pt x="190" y="63"/>
                  </a:lnTo>
                  <a:lnTo>
                    <a:pt x="190" y="66"/>
                  </a:lnTo>
                  <a:lnTo>
                    <a:pt x="183" y="72"/>
                  </a:lnTo>
                  <a:lnTo>
                    <a:pt x="180" y="79"/>
                  </a:lnTo>
                  <a:lnTo>
                    <a:pt x="182" y="85"/>
                  </a:lnTo>
                  <a:lnTo>
                    <a:pt x="186" y="88"/>
                  </a:lnTo>
                  <a:lnTo>
                    <a:pt x="188" y="91"/>
                  </a:lnTo>
                  <a:lnTo>
                    <a:pt x="178" y="98"/>
                  </a:lnTo>
                  <a:lnTo>
                    <a:pt x="186" y="103"/>
                  </a:lnTo>
                  <a:lnTo>
                    <a:pt x="191" y="112"/>
                  </a:lnTo>
                  <a:lnTo>
                    <a:pt x="186" y="114"/>
                  </a:lnTo>
                  <a:lnTo>
                    <a:pt x="186" y="107"/>
                  </a:lnTo>
                  <a:lnTo>
                    <a:pt x="183" y="106"/>
                  </a:lnTo>
                  <a:lnTo>
                    <a:pt x="174" y="107"/>
                  </a:lnTo>
                  <a:lnTo>
                    <a:pt x="170" y="106"/>
                  </a:lnTo>
                  <a:lnTo>
                    <a:pt x="167" y="107"/>
                  </a:lnTo>
                  <a:lnTo>
                    <a:pt x="145" y="107"/>
                  </a:lnTo>
                  <a:lnTo>
                    <a:pt x="143" y="114"/>
                  </a:lnTo>
                  <a:lnTo>
                    <a:pt x="145" y="115"/>
                  </a:lnTo>
                  <a:lnTo>
                    <a:pt x="151" y="115"/>
                  </a:lnTo>
                  <a:lnTo>
                    <a:pt x="153" y="119"/>
                  </a:lnTo>
                  <a:lnTo>
                    <a:pt x="148" y="119"/>
                  </a:lnTo>
                  <a:lnTo>
                    <a:pt x="138" y="120"/>
                  </a:lnTo>
                  <a:lnTo>
                    <a:pt x="138" y="127"/>
                  </a:lnTo>
                  <a:lnTo>
                    <a:pt x="143" y="132"/>
                  </a:lnTo>
                  <a:lnTo>
                    <a:pt x="146" y="138"/>
                  </a:lnTo>
                  <a:lnTo>
                    <a:pt x="142" y="146"/>
                  </a:lnTo>
                  <a:lnTo>
                    <a:pt x="142" y="14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2" name="Freeform 269">
              <a:extLst>
                <a:ext uri="{FF2B5EF4-FFF2-40B4-BE49-F238E27FC236}">
                  <a16:creationId xmlns:a16="http://schemas.microsoft.com/office/drawing/2014/main" id="{B728DBF8-37C6-1B85-B191-5625330C1A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2775" y="-1682358"/>
              <a:ext cx="849724" cy="562857"/>
            </a:xfrm>
            <a:custGeom>
              <a:avLst/>
              <a:gdLst/>
              <a:ahLst/>
              <a:cxnLst>
                <a:cxn ang="0">
                  <a:pos x="311" y="398"/>
                </a:cxn>
                <a:cxn ang="0">
                  <a:pos x="357" y="363"/>
                </a:cxn>
                <a:cxn ang="0">
                  <a:pos x="380" y="339"/>
                </a:cxn>
                <a:cxn ang="0">
                  <a:pos x="388" y="318"/>
                </a:cxn>
                <a:cxn ang="0">
                  <a:pos x="444" y="294"/>
                </a:cxn>
                <a:cxn ang="0">
                  <a:pos x="457" y="290"/>
                </a:cxn>
                <a:cxn ang="0">
                  <a:pos x="492" y="289"/>
                </a:cxn>
                <a:cxn ang="0">
                  <a:pos x="522" y="265"/>
                </a:cxn>
                <a:cxn ang="0">
                  <a:pos x="545" y="233"/>
                </a:cxn>
                <a:cxn ang="0">
                  <a:pos x="558" y="185"/>
                </a:cxn>
                <a:cxn ang="0">
                  <a:pos x="598" y="159"/>
                </a:cxn>
                <a:cxn ang="0">
                  <a:pos x="625" y="124"/>
                </a:cxn>
                <a:cxn ang="0">
                  <a:pos x="591" y="103"/>
                </a:cxn>
                <a:cxn ang="0">
                  <a:pos x="517" y="82"/>
                </a:cxn>
                <a:cxn ang="0">
                  <a:pos x="479" y="76"/>
                </a:cxn>
                <a:cxn ang="0">
                  <a:pos x="471" y="68"/>
                </a:cxn>
                <a:cxn ang="0">
                  <a:pos x="445" y="63"/>
                </a:cxn>
                <a:cxn ang="0">
                  <a:pos x="415" y="68"/>
                </a:cxn>
                <a:cxn ang="0">
                  <a:pos x="378" y="72"/>
                </a:cxn>
                <a:cxn ang="0">
                  <a:pos x="367" y="71"/>
                </a:cxn>
                <a:cxn ang="0">
                  <a:pos x="375" y="64"/>
                </a:cxn>
                <a:cxn ang="0">
                  <a:pos x="370" y="64"/>
                </a:cxn>
                <a:cxn ang="0">
                  <a:pos x="388" y="34"/>
                </a:cxn>
                <a:cxn ang="0">
                  <a:pos x="372" y="11"/>
                </a:cxn>
                <a:cxn ang="0">
                  <a:pos x="338" y="32"/>
                </a:cxn>
                <a:cxn ang="0">
                  <a:pos x="309" y="29"/>
                </a:cxn>
                <a:cxn ang="0">
                  <a:pos x="291" y="34"/>
                </a:cxn>
                <a:cxn ang="0">
                  <a:pos x="261" y="39"/>
                </a:cxn>
                <a:cxn ang="0">
                  <a:pos x="242" y="35"/>
                </a:cxn>
                <a:cxn ang="0">
                  <a:pos x="246" y="13"/>
                </a:cxn>
                <a:cxn ang="0">
                  <a:pos x="240" y="0"/>
                </a:cxn>
                <a:cxn ang="0">
                  <a:pos x="219" y="8"/>
                </a:cxn>
                <a:cxn ang="0">
                  <a:pos x="184" y="15"/>
                </a:cxn>
                <a:cxn ang="0">
                  <a:pos x="171" y="16"/>
                </a:cxn>
                <a:cxn ang="0">
                  <a:pos x="182" y="31"/>
                </a:cxn>
                <a:cxn ang="0">
                  <a:pos x="144" y="45"/>
                </a:cxn>
                <a:cxn ang="0">
                  <a:pos x="121" y="35"/>
                </a:cxn>
                <a:cxn ang="0">
                  <a:pos x="102" y="35"/>
                </a:cxn>
                <a:cxn ang="0">
                  <a:pos x="86" y="43"/>
                </a:cxn>
                <a:cxn ang="0">
                  <a:pos x="73" y="55"/>
                </a:cxn>
                <a:cxn ang="0">
                  <a:pos x="72" y="85"/>
                </a:cxn>
                <a:cxn ang="0">
                  <a:pos x="40" y="100"/>
                </a:cxn>
                <a:cxn ang="0">
                  <a:pos x="6" y="120"/>
                </a:cxn>
                <a:cxn ang="0">
                  <a:pos x="9" y="148"/>
                </a:cxn>
                <a:cxn ang="0">
                  <a:pos x="38" y="153"/>
                </a:cxn>
                <a:cxn ang="0">
                  <a:pos x="60" y="164"/>
                </a:cxn>
                <a:cxn ang="0">
                  <a:pos x="131" y="151"/>
                </a:cxn>
                <a:cxn ang="0">
                  <a:pos x="128" y="167"/>
                </a:cxn>
                <a:cxn ang="0">
                  <a:pos x="165" y="183"/>
                </a:cxn>
                <a:cxn ang="0">
                  <a:pos x="200" y="191"/>
                </a:cxn>
                <a:cxn ang="0">
                  <a:pos x="202" y="209"/>
                </a:cxn>
                <a:cxn ang="0">
                  <a:pos x="234" y="229"/>
                </a:cxn>
                <a:cxn ang="0">
                  <a:pos x="237" y="254"/>
                </a:cxn>
                <a:cxn ang="0">
                  <a:pos x="235" y="265"/>
                </a:cxn>
                <a:cxn ang="0">
                  <a:pos x="259" y="281"/>
                </a:cxn>
                <a:cxn ang="0">
                  <a:pos x="272" y="300"/>
                </a:cxn>
                <a:cxn ang="0">
                  <a:pos x="290" y="306"/>
                </a:cxn>
                <a:cxn ang="0">
                  <a:pos x="298" y="327"/>
                </a:cxn>
                <a:cxn ang="0">
                  <a:pos x="258" y="353"/>
                </a:cxn>
                <a:cxn ang="0">
                  <a:pos x="235" y="371"/>
                </a:cxn>
                <a:cxn ang="0">
                  <a:pos x="254" y="382"/>
                </a:cxn>
                <a:cxn ang="0">
                  <a:pos x="279" y="390"/>
                </a:cxn>
                <a:cxn ang="0">
                  <a:pos x="290" y="407"/>
                </a:cxn>
              </a:cxnLst>
              <a:rect l="0" t="0" r="r" b="b"/>
              <a:pathLst>
                <a:path w="625" h="414">
                  <a:moveTo>
                    <a:pt x="291" y="414"/>
                  </a:moveTo>
                  <a:lnTo>
                    <a:pt x="299" y="409"/>
                  </a:lnTo>
                  <a:lnTo>
                    <a:pt x="307" y="404"/>
                  </a:lnTo>
                  <a:lnTo>
                    <a:pt x="311" y="398"/>
                  </a:lnTo>
                  <a:lnTo>
                    <a:pt x="333" y="387"/>
                  </a:lnTo>
                  <a:lnTo>
                    <a:pt x="348" y="375"/>
                  </a:lnTo>
                  <a:lnTo>
                    <a:pt x="349" y="372"/>
                  </a:lnTo>
                  <a:lnTo>
                    <a:pt x="357" y="363"/>
                  </a:lnTo>
                  <a:lnTo>
                    <a:pt x="365" y="356"/>
                  </a:lnTo>
                  <a:lnTo>
                    <a:pt x="373" y="355"/>
                  </a:lnTo>
                  <a:lnTo>
                    <a:pt x="378" y="350"/>
                  </a:lnTo>
                  <a:lnTo>
                    <a:pt x="380" y="339"/>
                  </a:lnTo>
                  <a:lnTo>
                    <a:pt x="383" y="337"/>
                  </a:lnTo>
                  <a:lnTo>
                    <a:pt x="381" y="335"/>
                  </a:lnTo>
                  <a:lnTo>
                    <a:pt x="380" y="326"/>
                  </a:lnTo>
                  <a:lnTo>
                    <a:pt x="388" y="318"/>
                  </a:lnTo>
                  <a:lnTo>
                    <a:pt x="416" y="303"/>
                  </a:lnTo>
                  <a:lnTo>
                    <a:pt x="428" y="298"/>
                  </a:lnTo>
                  <a:lnTo>
                    <a:pt x="436" y="298"/>
                  </a:lnTo>
                  <a:lnTo>
                    <a:pt x="444" y="294"/>
                  </a:lnTo>
                  <a:lnTo>
                    <a:pt x="450" y="294"/>
                  </a:lnTo>
                  <a:lnTo>
                    <a:pt x="450" y="292"/>
                  </a:lnTo>
                  <a:lnTo>
                    <a:pt x="453" y="290"/>
                  </a:lnTo>
                  <a:lnTo>
                    <a:pt x="457" y="290"/>
                  </a:lnTo>
                  <a:lnTo>
                    <a:pt x="463" y="289"/>
                  </a:lnTo>
                  <a:lnTo>
                    <a:pt x="469" y="290"/>
                  </a:lnTo>
                  <a:lnTo>
                    <a:pt x="474" y="289"/>
                  </a:lnTo>
                  <a:lnTo>
                    <a:pt x="492" y="289"/>
                  </a:lnTo>
                  <a:lnTo>
                    <a:pt x="495" y="286"/>
                  </a:lnTo>
                  <a:lnTo>
                    <a:pt x="509" y="279"/>
                  </a:lnTo>
                  <a:lnTo>
                    <a:pt x="513" y="271"/>
                  </a:lnTo>
                  <a:lnTo>
                    <a:pt x="522" y="265"/>
                  </a:lnTo>
                  <a:lnTo>
                    <a:pt x="529" y="257"/>
                  </a:lnTo>
                  <a:lnTo>
                    <a:pt x="535" y="252"/>
                  </a:lnTo>
                  <a:lnTo>
                    <a:pt x="538" y="239"/>
                  </a:lnTo>
                  <a:lnTo>
                    <a:pt x="545" y="233"/>
                  </a:lnTo>
                  <a:lnTo>
                    <a:pt x="551" y="213"/>
                  </a:lnTo>
                  <a:lnTo>
                    <a:pt x="550" y="199"/>
                  </a:lnTo>
                  <a:lnTo>
                    <a:pt x="554" y="186"/>
                  </a:lnTo>
                  <a:lnTo>
                    <a:pt x="558" y="185"/>
                  </a:lnTo>
                  <a:lnTo>
                    <a:pt x="562" y="185"/>
                  </a:lnTo>
                  <a:lnTo>
                    <a:pt x="567" y="181"/>
                  </a:lnTo>
                  <a:lnTo>
                    <a:pt x="582" y="167"/>
                  </a:lnTo>
                  <a:lnTo>
                    <a:pt x="598" y="159"/>
                  </a:lnTo>
                  <a:lnTo>
                    <a:pt x="599" y="157"/>
                  </a:lnTo>
                  <a:lnTo>
                    <a:pt x="617" y="143"/>
                  </a:lnTo>
                  <a:lnTo>
                    <a:pt x="623" y="133"/>
                  </a:lnTo>
                  <a:lnTo>
                    <a:pt x="625" y="124"/>
                  </a:lnTo>
                  <a:lnTo>
                    <a:pt x="625" y="120"/>
                  </a:lnTo>
                  <a:lnTo>
                    <a:pt x="622" y="111"/>
                  </a:lnTo>
                  <a:lnTo>
                    <a:pt x="617" y="104"/>
                  </a:lnTo>
                  <a:lnTo>
                    <a:pt x="591" y="103"/>
                  </a:lnTo>
                  <a:lnTo>
                    <a:pt x="567" y="90"/>
                  </a:lnTo>
                  <a:lnTo>
                    <a:pt x="554" y="84"/>
                  </a:lnTo>
                  <a:lnTo>
                    <a:pt x="548" y="82"/>
                  </a:lnTo>
                  <a:lnTo>
                    <a:pt x="517" y="82"/>
                  </a:lnTo>
                  <a:lnTo>
                    <a:pt x="492" y="77"/>
                  </a:lnTo>
                  <a:lnTo>
                    <a:pt x="490" y="76"/>
                  </a:lnTo>
                  <a:lnTo>
                    <a:pt x="476" y="80"/>
                  </a:lnTo>
                  <a:lnTo>
                    <a:pt x="479" y="76"/>
                  </a:lnTo>
                  <a:lnTo>
                    <a:pt x="477" y="74"/>
                  </a:lnTo>
                  <a:lnTo>
                    <a:pt x="474" y="74"/>
                  </a:lnTo>
                  <a:lnTo>
                    <a:pt x="476" y="71"/>
                  </a:lnTo>
                  <a:lnTo>
                    <a:pt x="471" y="68"/>
                  </a:lnTo>
                  <a:lnTo>
                    <a:pt x="463" y="69"/>
                  </a:lnTo>
                  <a:lnTo>
                    <a:pt x="461" y="66"/>
                  </a:lnTo>
                  <a:lnTo>
                    <a:pt x="450" y="63"/>
                  </a:lnTo>
                  <a:lnTo>
                    <a:pt x="445" y="63"/>
                  </a:lnTo>
                  <a:lnTo>
                    <a:pt x="436" y="60"/>
                  </a:lnTo>
                  <a:lnTo>
                    <a:pt x="424" y="60"/>
                  </a:lnTo>
                  <a:lnTo>
                    <a:pt x="421" y="60"/>
                  </a:lnTo>
                  <a:lnTo>
                    <a:pt x="415" y="68"/>
                  </a:lnTo>
                  <a:lnTo>
                    <a:pt x="405" y="69"/>
                  </a:lnTo>
                  <a:lnTo>
                    <a:pt x="399" y="77"/>
                  </a:lnTo>
                  <a:lnTo>
                    <a:pt x="399" y="71"/>
                  </a:lnTo>
                  <a:lnTo>
                    <a:pt x="378" y="72"/>
                  </a:lnTo>
                  <a:lnTo>
                    <a:pt x="375" y="72"/>
                  </a:lnTo>
                  <a:lnTo>
                    <a:pt x="368" y="72"/>
                  </a:lnTo>
                  <a:lnTo>
                    <a:pt x="365" y="74"/>
                  </a:lnTo>
                  <a:lnTo>
                    <a:pt x="367" y="71"/>
                  </a:lnTo>
                  <a:lnTo>
                    <a:pt x="375" y="72"/>
                  </a:lnTo>
                  <a:lnTo>
                    <a:pt x="380" y="71"/>
                  </a:lnTo>
                  <a:lnTo>
                    <a:pt x="380" y="66"/>
                  </a:lnTo>
                  <a:lnTo>
                    <a:pt x="375" y="64"/>
                  </a:lnTo>
                  <a:lnTo>
                    <a:pt x="380" y="61"/>
                  </a:lnTo>
                  <a:lnTo>
                    <a:pt x="375" y="61"/>
                  </a:lnTo>
                  <a:lnTo>
                    <a:pt x="373" y="64"/>
                  </a:lnTo>
                  <a:lnTo>
                    <a:pt x="370" y="64"/>
                  </a:lnTo>
                  <a:lnTo>
                    <a:pt x="368" y="58"/>
                  </a:lnTo>
                  <a:lnTo>
                    <a:pt x="391" y="43"/>
                  </a:lnTo>
                  <a:lnTo>
                    <a:pt x="394" y="35"/>
                  </a:lnTo>
                  <a:lnTo>
                    <a:pt x="388" y="34"/>
                  </a:lnTo>
                  <a:lnTo>
                    <a:pt x="383" y="24"/>
                  </a:lnTo>
                  <a:lnTo>
                    <a:pt x="378" y="13"/>
                  </a:lnTo>
                  <a:lnTo>
                    <a:pt x="375" y="10"/>
                  </a:lnTo>
                  <a:lnTo>
                    <a:pt x="372" y="11"/>
                  </a:lnTo>
                  <a:lnTo>
                    <a:pt x="359" y="21"/>
                  </a:lnTo>
                  <a:lnTo>
                    <a:pt x="356" y="27"/>
                  </a:lnTo>
                  <a:lnTo>
                    <a:pt x="346" y="32"/>
                  </a:lnTo>
                  <a:lnTo>
                    <a:pt x="338" y="32"/>
                  </a:lnTo>
                  <a:lnTo>
                    <a:pt x="330" y="32"/>
                  </a:lnTo>
                  <a:lnTo>
                    <a:pt x="325" y="29"/>
                  </a:lnTo>
                  <a:lnTo>
                    <a:pt x="315" y="27"/>
                  </a:lnTo>
                  <a:lnTo>
                    <a:pt x="309" y="29"/>
                  </a:lnTo>
                  <a:lnTo>
                    <a:pt x="303" y="29"/>
                  </a:lnTo>
                  <a:lnTo>
                    <a:pt x="301" y="29"/>
                  </a:lnTo>
                  <a:lnTo>
                    <a:pt x="301" y="34"/>
                  </a:lnTo>
                  <a:lnTo>
                    <a:pt x="291" y="34"/>
                  </a:lnTo>
                  <a:lnTo>
                    <a:pt x="285" y="34"/>
                  </a:lnTo>
                  <a:lnTo>
                    <a:pt x="280" y="32"/>
                  </a:lnTo>
                  <a:lnTo>
                    <a:pt x="274" y="35"/>
                  </a:lnTo>
                  <a:lnTo>
                    <a:pt x="261" y="39"/>
                  </a:lnTo>
                  <a:lnTo>
                    <a:pt x="256" y="40"/>
                  </a:lnTo>
                  <a:lnTo>
                    <a:pt x="250" y="40"/>
                  </a:lnTo>
                  <a:lnTo>
                    <a:pt x="246" y="39"/>
                  </a:lnTo>
                  <a:lnTo>
                    <a:pt x="242" y="35"/>
                  </a:lnTo>
                  <a:lnTo>
                    <a:pt x="242" y="31"/>
                  </a:lnTo>
                  <a:lnTo>
                    <a:pt x="238" y="27"/>
                  </a:lnTo>
                  <a:lnTo>
                    <a:pt x="242" y="16"/>
                  </a:lnTo>
                  <a:lnTo>
                    <a:pt x="246" y="13"/>
                  </a:lnTo>
                  <a:lnTo>
                    <a:pt x="245" y="8"/>
                  </a:lnTo>
                  <a:lnTo>
                    <a:pt x="238" y="7"/>
                  </a:lnTo>
                  <a:lnTo>
                    <a:pt x="240" y="3"/>
                  </a:lnTo>
                  <a:lnTo>
                    <a:pt x="240" y="0"/>
                  </a:lnTo>
                  <a:lnTo>
                    <a:pt x="230" y="2"/>
                  </a:lnTo>
                  <a:lnTo>
                    <a:pt x="230" y="3"/>
                  </a:lnTo>
                  <a:lnTo>
                    <a:pt x="224" y="7"/>
                  </a:lnTo>
                  <a:lnTo>
                    <a:pt x="219" y="8"/>
                  </a:lnTo>
                  <a:lnTo>
                    <a:pt x="211" y="11"/>
                  </a:lnTo>
                  <a:lnTo>
                    <a:pt x="198" y="11"/>
                  </a:lnTo>
                  <a:lnTo>
                    <a:pt x="190" y="15"/>
                  </a:lnTo>
                  <a:lnTo>
                    <a:pt x="184" y="15"/>
                  </a:lnTo>
                  <a:lnTo>
                    <a:pt x="173" y="11"/>
                  </a:lnTo>
                  <a:lnTo>
                    <a:pt x="163" y="10"/>
                  </a:lnTo>
                  <a:lnTo>
                    <a:pt x="165" y="13"/>
                  </a:lnTo>
                  <a:lnTo>
                    <a:pt x="171" y="16"/>
                  </a:lnTo>
                  <a:lnTo>
                    <a:pt x="170" y="23"/>
                  </a:lnTo>
                  <a:lnTo>
                    <a:pt x="171" y="29"/>
                  </a:lnTo>
                  <a:lnTo>
                    <a:pt x="182" y="29"/>
                  </a:lnTo>
                  <a:lnTo>
                    <a:pt x="182" y="31"/>
                  </a:lnTo>
                  <a:lnTo>
                    <a:pt x="173" y="34"/>
                  </a:lnTo>
                  <a:lnTo>
                    <a:pt x="166" y="39"/>
                  </a:lnTo>
                  <a:lnTo>
                    <a:pt x="149" y="43"/>
                  </a:lnTo>
                  <a:lnTo>
                    <a:pt x="144" y="45"/>
                  </a:lnTo>
                  <a:lnTo>
                    <a:pt x="133" y="45"/>
                  </a:lnTo>
                  <a:lnTo>
                    <a:pt x="126" y="40"/>
                  </a:lnTo>
                  <a:lnTo>
                    <a:pt x="121" y="42"/>
                  </a:lnTo>
                  <a:lnTo>
                    <a:pt x="121" y="35"/>
                  </a:lnTo>
                  <a:lnTo>
                    <a:pt x="118" y="34"/>
                  </a:lnTo>
                  <a:lnTo>
                    <a:pt x="109" y="35"/>
                  </a:lnTo>
                  <a:lnTo>
                    <a:pt x="105" y="34"/>
                  </a:lnTo>
                  <a:lnTo>
                    <a:pt x="102" y="35"/>
                  </a:lnTo>
                  <a:lnTo>
                    <a:pt x="80" y="35"/>
                  </a:lnTo>
                  <a:lnTo>
                    <a:pt x="78" y="42"/>
                  </a:lnTo>
                  <a:lnTo>
                    <a:pt x="80" y="43"/>
                  </a:lnTo>
                  <a:lnTo>
                    <a:pt x="86" y="43"/>
                  </a:lnTo>
                  <a:lnTo>
                    <a:pt x="88" y="47"/>
                  </a:lnTo>
                  <a:lnTo>
                    <a:pt x="83" y="47"/>
                  </a:lnTo>
                  <a:lnTo>
                    <a:pt x="73" y="48"/>
                  </a:lnTo>
                  <a:lnTo>
                    <a:pt x="73" y="55"/>
                  </a:lnTo>
                  <a:lnTo>
                    <a:pt x="78" y="60"/>
                  </a:lnTo>
                  <a:lnTo>
                    <a:pt x="81" y="66"/>
                  </a:lnTo>
                  <a:lnTo>
                    <a:pt x="77" y="74"/>
                  </a:lnTo>
                  <a:lnTo>
                    <a:pt x="72" y="85"/>
                  </a:lnTo>
                  <a:lnTo>
                    <a:pt x="67" y="95"/>
                  </a:lnTo>
                  <a:lnTo>
                    <a:pt x="65" y="96"/>
                  </a:lnTo>
                  <a:lnTo>
                    <a:pt x="59" y="96"/>
                  </a:lnTo>
                  <a:lnTo>
                    <a:pt x="40" y="100"/>
                  </a:lnTo>
                  <a:lnTo>
                    <a:pt x="25" y="104"/>
                  </a:lnTo>
                  <a:lnTo>
                    <a:pt x="16" y="112"/>
                  </a:lnTo>
                  <a:lnTo>
                    <a:pt x="14" y="119"/>
                  </a:lnTo>
                  <a:lnTo>
                    <a:pt x="6" y="120"/>
                  </a:lnTo>
                  <a:lnTo>
                    <a:pt x="0" y="130"/>
                  </a:lnTo>
                  <a:lnTo>
                    <a:pt x="3" y="136"/>
                  </a:lnTo>
                  <a:lnTo>
                    <a:pt x="12" y="145"/>
                  </a:lnTo>
                  <a:lnTo>
                    <a:pt x="9" y="148"/>
                  </a:lnTo>
                  <a:lnTo>
                    <a:pt x="19" y="149"/>
                  </a:lnTo>
                  <a:lnTo>
                    <a:pt x="22" y="153"/>
                  </a:lnTo>
                  <a:lnTo>
                    <a:pt x="30" y="154"/>
                  </a:lnTo>
                  <a:lnTo>
                    <a:pt x="38" y="153"/>
                  </a:lnTo>
                  <a:lnTo>
                    <a:pt x="49" y="148"/>
                  </a:lnTo>
                  <a:lnTo>
                    <a:pt x="46" y="164"/>
                  </a:lnTo>
                  <a:lnTo>
                    <a:pt x="51" y="165"/>
                  </a:lnTo>
                  <a:lnTo>
                    <a:pt x="60" y="164"/>
                  </a:lnTo>
                  <a:lnTo>
                    <a:pt x="80" y="165"/>
                  </a:lnTo>
                  <a:lnTo>
                    <a:pt x="94" y="161"/>
                  </a:lnTo>
                  <a:lnTo>
                    <a:pt x="110" y="153"/>
                  </a:lnTo>
                  <a:lnTo>
                    <a:pt x="131" y="151"/>
                  </a:lnTo>
                  <a:lnTo>
                    <a:pt x="133" y="153"/>
                  </a:lnTo>
                  <a:lnTo>
                    <a:pt x="133" y="156"/>
                  </a:lnTo>
                  <a:lnTo>
                    <a:pt x="131" y="162"/>
                  </a:lnTo>
                  <a:lnTo>
                    <a:pt x="128" y="167"/>
                  </a:lnTo>
                  <a:lnTo>
                    <a:pt x="131" y="173"/>
                  </a:lnTo>
                  <a:lnTo>
                    <a:pt x="141" y="178"/>
                  </a:lnTo>
                  <a:lnTo>
                    <a:pt x="160" y="180"/>
                  </a:lnTo>
                  <a:lnTo>
                    <a:pt x="165" y="183"/>
                  </a:lnTo>
                  <a:lnTo>
                    <a:pt x="178" y="186"/>
                  </a:lnTo>
                  <a:lnTo>
                    <a:pt x="182" y="189"/>
                  </a:lnTo>
                  <a:lnTo>
                    <a:pt x="194" y="189"/>
                  </a:lnTo>
                  <a:lnTo>
                    <a:pt x="200" y="191"/>
                  </a:lnTo>
                  <a:lnTo>
                    <a:pt x="203" y="194"/>
                  </a:lnTo>
                  <a:lnTo>
                    <a:pt x="205" y="202"/>
                  </a:lnTo>
                  <a:lnTo>
                    <a:pt x="205" y="207"/>
                  </a:lnTo>
                  <a:lnTo>
                    <a:pt x="202" y="209"/>
                  </a:lnTo>
                  <a:lnTo>
                    <a:pt x="206" y="218"/>
                  </a:lnTo>
                  <a:lnTo>
                    <a:pt x="234" y="220"/>
                  </a:lnTo>
                  <a:lnTo>
                    <a:pt x="232" y="225"/>
                  </a:lnTo>
                  <a:lnTo>
                    <a:pt x="234" y="229"/>
                  </a:lnTo>
                  <a:lnTo>
                    <a:pt x="238" y="231"/>
                  </a:lnTo>
                  <a:lnTo>
                    <a:pt x="243" y="239"/>
                  </a:lnTo>
                  <a:lnTo>
                    <a:pt x="242" y="249"/>
                  </a:lnTo>
                  <a:lnTo>
                    <a:pt x="237" y="254"/>
                  </a:lnTo>
                  <a:lnTo>
                    <a:pt x="237" y="258"/>
                  </a:lnTo>
                  <a:lnTo>
                    <a:pt x="234" y="260"/>
                  </a:lnTo>
                  <a:lnTo>
                    <a:pt x="234" y="262"/>
                  </a:lnTo>
                  <a:lnTo>
                    <a:pt x="235" y="265"/>
                  </a:lnTo>
                  <a:lnTo>
                    <a:pt x="234" y="279"/>
                  </a:lnTo>
                  <a:lnTo>
                    <a:pt x="235" y="281"/>
                  </a:lnTo>
                  <a:lnTo>
                    <a:pt x="248" y="282"/>
                  </a:lnTo>
                  <a:lnTo>
                    <a:pt x="259" y="281"/>
                  </a:lnTo>
                  <a:lnTo>
                    <a:pt x="267" y="284"/>
                  </a:lnTo>
                  <a:lnTo>
                    <a:pt x="269" y="286"/>
                  </a:lnTo>
                  <a:lnTo>
                    <a:pt x="271" y="297"/>
                  </a:lnTo>
                  <a:lnTo>
                    <a:pt x="272" y="300"/>
                  </a:lnTo>
                  <a:lnTo>
                    <a:pt x="275" y="302"/>
                  </a:lnTo>
                  <a:lnTo>
                    <a:pt x="287" y="300"/>
                  </a:lnTo>
                  <a:lnTo>
                    <a:pt x="288" y="302"/>
                  </a:lnTo>
                  <a:lnTo>
                    <a:pt x="290" y="306"/>
                  </a:lnTo>
                  <a:lnTo>
                    <a:pt x="285" y="319"/>
                  </a:lnTo>
                  <a:lnTo>
                    <a:pt x="293" y="319"/>
                  </a:lnTo>
                  <a:lnTo>
                    <a:pt x="295" y="321"/>
                  </a:lnTo>
                  <a:lnTo>
                    <a:pt x="298" y="327"/>
                  </a:lnTo>
                  <a:lnTo>
                    <a:pt x="295" y="337"/>
                  </a:lnTo>
                  <a:lnTo>
                    <a:pt x="287" y="340"/>
                  </a:lnTo>
                  <a:lnTo>
                    <a:pt x="279" y="342"/>
                  </a:lnTo>
                  <a:lnTo>
                    <a:pt x="258" y="353"/>
                  </a:lnTo>
                  <a:lnTo>
                    <a:pt x="242" y="364"/>
                  </a:lnTo>
                  <a:lnTo>
                    <a:pt x="226" y="372"/>
                  </a:lnTo>
                  <a:lnTo>
                    <a:pt x="230" y="372"/>
                  </a:lnTo>
                  <a:lnTo>
                    <a:pt x="235" y="371"/>
                  </a:lnTo>
                  <a:lnTo>
                    <a:pt x="238" y="371"/>
                  </a:lnTo>
                  <a:lnTo>
                    <a:pt x="250" y="377"/>
                  </a:lnTo>
                  <a:lnTo>
                    <a:pt x="251" y="382"/>
                  </a:lnTo>
                  <a:lnTo>
                    <a:pt x="254" y="382"/>
                  </a:lnTo>
                  <a:lnTo>
                    <a:pt x="259" y="380"/>
                  </a:lnTo>
                  <a:lnTo>
                    <a:pt x="266" y="385"/>
                  </a:lnTo>
                  <a:lnTo>
                    <a:pt x="274" y="387"/>
                  </a:lnTo>
                  <a:lnTo>
                    <a:pt x="279" y="390"/>
                  </a:lnTo>
                  <a:lnTo>
                    <a:pt x="287" y="393"/>
                  </a:lnTo>
                  <a:lnTo>
                    <a:pt x="290" y="398"/>
                  </a:lnTo>
                  <a:lnTo>
                    <a:pt x="296" y="403"/>
                  </a:lnTo>
                  <a:lnTo>
                    <a:pt x="290" y="407"/>
                  </a:lnTo>
                  <a:lnTo>
                    <a:pt x="290" y="412"/>
                  </a:lnTo>
                  <a:lnTo>
                    <a:pt x="291" y="414"/>
                  </a:lnTo>
                  <a:lnTo>
                    <a:pt x="291" y="41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3" name="Freeform 270">
              <a:extLst>
                <a:ext uri="{FF2B5EF4-FFF2-40B4-BE49-F238E27FC236}">
                  <a16:creationId xmlns:a16="http://schemas.microsoft.com/office/drawing/2014/main" id="{079278EC-F06D-7934-AB65-C882AD0A22F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3188" y="-3029679"/>
              <a:ext cx="451373" cy="432339"/>
            </a:xfrm>
            <a:custGeom>
              <a:avLst/>
              <a:gdLst/>
              <a:ahLst/>
              <a:cxnLst>
                <a:cxn ang="0">
                  <a:pos x="3" y="266"/>
                </a:cxn>
                <a:cxn ang="0">
                  <a:pos x="1" y="257"/>
                </a:cxn>
                <a:cxn ang="0">
                  <a:pos x="27" y="255"/>
                </a:cxn>
                <a:cxn ang="0">
                  <a:pos x="30" y="252"/>
                </a:cxn>
                <a:cxn ang="0">
                  <a:pos x="0" y="250"/>
                </a:cxn>
                <a:cxn ang="0">
                  <a:pos x="16" y="238"/>
                </a:cxn>
                <a:cxn ang="0">
                  <a:pos x="13" y="233"/>
                </a:cxn>
                <a:cxn ang="0">
                  <a:pos x="19" y="225"/>
                </a:cxn>
                <a:cxn ang="0">
                  <a:pos x="27" y="218"/>
                </a:cxn>
                <a:cxn ang="0">
                  <a:pos x="38" y="210"/>
                </a:cxn>
                <a:cxn ang="0">
                  <a:pos x="54" y="207"/>
                </a:cxn>
                <a:cxn ang="0">
                  <a:pos x="69" y="202"/>
                </a:cxn>
                <a:cxn ang="0">
                  <a:pos x="67" y="202"/>
                </a:cxn>
                <a:cxn ang="0">
                  <a:pos x="66" y="188"/>
                </a:cxn>
                <a:cxn ang="0">
                  <a:pos x="88" y="164"/>
                </a:cxn>
                <a:cxn ang="0">
                  <a:pos x="99" y="157"/>
                </a:cxn>
                <a:cxn ang="0">
                  <a:pos x="96" y="145"/>
                </a:cxn>
                <a:cxn ang="0">
                  <a:pos x="109" y="128"/>
                </a:cxn>
                <a:cxn ang="0">
                  <a:pos x="117" y="117"/>
                </a:cxn>
                <a:cxn ang="0">
                  <a:pos x="138" y="101"/>
                </a:cxn>
                <a:cxn ang="0">
                  <a:pos x="136" y="92"/>
                </a:cxn>
                <a:cxn ang="0">
                  <a:pos x="143" y="87"/>
                </a:cxn>
                <a:cxn ang="0">
                  <a:pos x="157" y="79"/>
                </a:cxn>
                <a:cxn ang="0">
                  <a:pos x="160" y="71"/>
                </a:cxn>
                <a:cxn ang="0">
                  <a:pos x="167" y="50"/>
                </a:cxn>
                <a:cxn ang="0">
                  <a:pos x="173" y="48"/>
                </a:cxn>
                <a:cxn ang="0">
                  <a:pos x="184" y="40"/>
                </a:cxn>
                <a:cxn ang="0">
                  <a:pos x="197" y="45"/>
                </a:cxn>
                <a:cxn ang="0">
                  <a:pos x="207" y="37"/>
                </a:cxn>
                <a:cxn ang="0">
                  <a:pos x="212" y="29"/>
                </a:cxn>
                <a:cxn ang="0">
                  <a:pos x="226" y="31"/>
                </a:cxn>
                <a:cxn ang="0">
                  <a:pos x="247" y="15"/>
                </a:cxn>
                <a:cxn ang="0">
                  <a:pos x="263" y="8"/>
                </a:cxn>
                <a:cxn ang="0">
                  <a:pos x="272" y="5"/>
                </a:cxn>
                <a:cxn ang="0">
                  <a:pos x="279" y="16"/>
                </a:cxn>
                <a:cxn ang="0">
                  <a:pos x="292" y="13"/>
                </a:cxn>
                <a:cxn ang="0">
                  <a:pos x="306" y="7"/>
                </a:cxn>
                <a:cxn ang="0">
                  <a:pos x="332" y="23"/>
                </a:cxn>
                <a:cxn ang="0">
                  <a:pos x="332" y="40"/>
                </a:cxn>
                <a:cxn ang="0">
                  <a:pos x="308" y="56"/>
                </a:cxn>
                <a:cxn ang="0">
                  <a:pos x="266" y="45"/>
                </a:cxn>
                <a:cxn ang="0">
                  <a:pos x="213" y="56"/>
                </a:cxn>
                <a:cxn ang="0">
                  <a:pos x="194" y="66"/>
                </a:cxn>
                <a:cxn ang="0">
                  <a:pos x="167" y="85"/>
                </a:cxn>
                <a:cxn ang="0">
                  <a:pos x="146" y="112"/>
                </a:cxn>
                <a:cxn ang="0">
                  <a:pos x="123" y="162"/>
                </a:cxn>
                <a:cxn ang="0">
                  <a:pos x="94" y="199"/>
                </a:cxn>
                <a:cxn ang="0">
                  <a:pos x="104" y="246"/>
                </a:cxn>
                <a:cxn ang="0">
                  <a:pos x="101" y="271"/>
                </a:cxn>
                <a:cxn ang="0">
                  <a:pos x="90" y="298"/>
                </a:cxn>
                <a:cxn ang="0">
                  <a:pos x="78" y="294"/>
                </a:cxn>
                <a:cxn ang="0">
                  <a:pos x="74" y="287"/>
                </a:cxn>
                <a:cxn ang="0">
                  <a:pos x="64" y="298"/>
                </a:cxn>
                <a:cxn ang="0">
                  <a:pos x="32" y="316"/>
                </a:cxn>
                <a:cxn ang="0">
                  <a:pos x="22" y="313"/>
                </a:cxn>
                <a:cxn ang="0">
                  <a:pos x="18" y="294"/>
                </a:cxn>
                <a:cxn ang="0">
                  <a:pos x="8" y="286"/>
                </a:cxn>
                <a:cxn ang="0">
                  <a:pos x="21" y="270"/>
                </a:cxn>
                <a:cxn ang="0">
                  <a:pos x="10" y="278"/>
                </a:cxn>
              </a:cxnLst>
              <a:rect l="0" t="0" r="r" b="b"/>
              <a:pathLst>
                <a:path w="332" h="318">
                  <a:moveTo>
                    <a:pt x="10" y="278"/>
                  </a:moveTo>
                  <a:lnTo>
                    <a:pt x="8" y="273"/>
                  </a:lnTo>
                  <a:lnTo>
                    <a:pt x="5" y="274"/>
                  </a:lnTo>
                  <a:lnTo>
                    <a:pt x="1" y="271"/>
                  </a:lnTo>
                  <a:lnTo>
                    <a:pt x="10" y="265"/>
                  </a:lnTo>
                  <a:lnTo>
                    <a:pt x="3" y="266"/>
                  </a:lnTo>
                  <a:lnTo>
                    <a:pt x="0" y="262"/>
                  </a:lnTo>
                  <a:lnTo>
                    <a:pt x="5" y="263"/>
                  </a:lnTo>
                  <a:lnTo>
                    <a:pt x="5" y="260"/>
                  </a:lnTo>
                  <a:lnTo>
                    <a:pt x="1" y="262"/>
                  </a:lnTo>
                  <a:lnTo>
                    <a:pt x="1" y="258"/>
                  </a:lnTo>
                  <a:lnTo>
                    <a:pt x="1" y="257"/>
                  </a:lnTo>
                  <a:lnTo>
                    <a:pt x="22" y="255"/>
                  </a:lnTo>
                  <a:lnTo>
                    <a:pt x="26" y="257"/>
                  </a:lnTo>
                  <a:lnTo>
                    <a:pt x="26" y="260"/>
                  </a:lnTo>
                  <a:lnTo>
                    <a:pt x="29" y="258"/>
                  </a:lnTo>
                  <a:lnTo>
                    <a:pt x="27" y="257"/>
                  </a:lnTo>
                  <a:lnTo>
                    <a:pt x="27" y="255"/>
                  </a:lnTo>
                  <a:lnTo>
                    <a:pt x="35" y="254"/>
                  </a:lnTo>
                  <a:lnTo>
                    <a:pt x="35" y="252"/>
                  </a:lnTo>
                  <a:lnTo>
                    <a:pt x="32" y="254"/>
                  </a:lnTo>
                  <a:lnTo>
                    <a:pt x="34" y="246"/>
                  </a:lnTo>
                  <a:lnTo>
                    <a:pt x="30" y="247"/>
                  </a:lnTo>
                  <a:lnTo>
                    <a:pt x="30" y="252"/>
                  </a:lnTo>
                  <a:lnTo>
                    <a:pt x="27" y="254"/>
                  </a:lnTo>
                  <a:lnTo>
                    <a:pt x="19" y="254"/>
                  </a:lnTo>
                  <a:lnTo>
                    <a:pt x="21" y="249"/>
                  </a:lnTo>
                  <a:lnTo>
                    <a:pt x="18" y="254"/>
                  </a:lnTo>
                  <a:lnTo>
                    <a:pt x="1" y="255"/>
                  </a:lnTo>
                  <a:lnTo>
                    <a:pt x="0" y="250"/>
                  </a:lnTo>
                  <a:lnTo>
                    <a:pt x="3" y="247"/>
                  </a:lnTo>
                  <a:lnTo>
                    <a:pt x="3" y="246"/>
                  </a:lnTo>
                  <a:lnTo>
                    <a:pt x="0" y="242"/>
                  </a:lnTo>
                  <a:lnTo>
                    <a:pt x="5" y="239"/>
                  </a:lnTo>
                  <a:lnTo>
                    <a:pt x="13" y="239"/>
                  </a:lnTo>
                  <a:lnTo>
                    <a:pt x="16" y="238"/>
                  </a:lnTo>
                  <a:lnTo>
                    <a:pt x="1" y="238"/>
                  </a:lnTo>
                  <a:lnTo>
                    <a:pt x="1" y="234"/>
                  </a:lnTo>
                  <a:lnTo>
                    <a:pt x="6" y="236"/>
                  </a:lnTo>
                  <a:lnTo>
                    <a:pt x="6" y="233"/>
                  </a:lnTo>
                  <a:lnTo>
                    <a:pt x="11" y="233"/>
                  </a:lnTo>
                  <a:lnTo>
                    <a:pt x="13" y="233"/>
                  </a:lnTo>
                  <a:lnTo>
                    <a:pt x="18" y="229"/>
                  </a:lnTo>
                  <a:lnTo>
                    <a:pt x="21" y="233"/>
                  </a:lnTo>
                  <a:lnTo>
                    <a:pt x="19" y="228"/>
                  </a:lnTo>
                  <a:lnTo>
                    <a:pt x="21" y="226"/>
                  </a:lnTo>
                  <a:lnTo>
                    <a:pt x="18" y="226"/>
                  </a:lnTo>
                  <a:lnTo>
                    <a:pt x="19" y="225"/>
                  </a:lnTo>
                  <a:lnTo>
                    <a:pt x="18" y="225"/>
                  </a:lnTo>
                  <a:lnTo>
                    <a:pt x="34" y="225"/>
                  </a:lnTo>
                  <a:lnTo>
                    <a:pt x="32" y="223"/>
                  </a:lnTo>
                  <a:lnTo>
                    <a:pt x="34" y="221"/>
                  </a:lnTo>
                  <a:lnTo>
                    <a:pt x="26" y="220"/>
                  </a:lnTo>
                  <a:lnTo>
                    <a:pt x="27" y="218"/>
                  </a:lnTo>
                  <a:lnTo>
                    <a:pt x="26" y="218"/>
                  </a:lnTo>
                  <a:lnTo>
                    <a:pt x="27" y="215"/>
                  </a:lnTo>
                  <a:lnTo>
                    <a:pt x="32" y="217"/>
                  </a:lnTo>
                  <a:lnTo>
                    <a:pt x="34" y="213"/>
                  </a:lnTo>
                  <a:lnTo>
                    <a:pt x="34" y="212"/>
                  </a:lnTo>
                  <a:lnTo>
                    <a:pt x="38" y="210"/>
                  </a:lnTo>
                  <a:lnTo>
                    <a:pt x="40" y="209"/>
                  </a:lnTo>
                  <a:lnTo>
                    <a:pt x="43" y="209"/>
                  </a:lnTo>
                  <a:lnTo>
                    <a:pt x="43" y="207"/>
                  </a:lnTo>
                  <a:lnTo>
                    <a:pt x="46" y="204"/>
                  </a:lnTo>
                  <a:lnTo>
                    <a:pt x="53" y="202"/>
                  </a:lnTo>
                  <a:lnTo>
                    <a:pt x="54" y="207"/>
                  </a:lnTo>
                  <a:lnTo>
                    <a:pt x="58" y="205"/>
                  </a:lnTo>
                  <a:lnTo>
                    <a:pt x="56" y="202"/>
                  </a:lnTo>
                  <a:lnTo>
                    <a:pt x="61" y="199"/>
                  </a:lnTo>
                  <a:lnTo>
                    <a:pt x="66" y="205"/>
                  </a:lnTo>
                  <a:lnTo>
                    <a:pt x="67" y="205"/>
                  </a:lnTo>
                  <a:lnTo>
                    <a:pt x="69" y="202"/>
                  </a:lnTo>
                  <a:lnTo>
                    <a:pt x="75" y="202"/>
                  </a:lnTo>
                  <a:lnTo>
                    <a:pt x="74" y="199"/>
                  </a:lnTo>
                  <a:lnTo>
                    <a:pt x="83" y="196"/>
                  </a:lnTo>
                  <a:lnTo>
                    <a:pt x="85" y="194"/>
                  </a:lnTo>
                  <a:lnTo>
                    <a:pt x="83" y="194"/>
                  </a:lnTo>
                  <a:lnTo>
                    <a:pt x="67" y="202"/>
                  </a:lnTo>
                  <a:lnTo>
                    <a:pt x="64" y="199"/>
                  </a:lnTo>
                  <a:lnTo>
                    <a:pt x="66" y="196"/>
                  </a:lnTo>
                  <a:lnTo>
                    <a:pt x="62" y="197"/>
                  </a:lnTo>
                  <a:lnTo>
                    <a:pt x="61" y="194"/>
                  </a:lnTo>
                  <a:lnTo>
                    <a:pt x="67" y="193"/>
                  </a:lnTo>
                  <a:lnTo>
                    <a:pt x="66" y="188"/>
                  </a:lnTo>
                  <a:lnTo>
                    <a:pt x="77" y="177"/>
                  </a:lnTo>
                  <a:lnTo>
                    <a:pt x="83" y="178"/>
                  </a:lnTo>
                  <a:lnTo>
                    <a:pt x="83" y="173"/>
                  </a:lnTo>
                  <a:lnTo>
                    <a:pt x="82" y="173"/>
                  </a:lnTo>
                  <a:lnTo>
                    <a:pt x="83" y="169"/>
                  </a:lnTo>
                  <a:lnTo>
                    <a:pt x="88" y="164"/>
                  </a:lnTo>
                  <a:lnTo>
                    <a:pt x="96" y="162"/>
                  </a:lnTo>
                  <a:lnTo>
                    <a:pt x="94" y="159"/>
                  </a:lnTo>
                  <a:lnTo>
                    <a:pt x="91" y="161"/>
                  </a:lnTo>
                  <a:lnTo>
                    <a:pt x="94" y="157"/>
                  </a:lnTo>
                  <a:lnTo>
                    <a:pt x="94" y="154"/>
                  </a:lnTo>
                  <a:lnTo>
                    <a:pt x="99" y="157"/>
                  </a:lnTo>
                  <a:lnTo>
                    <a:pt x="96" y="153"/>
                  </a:lnTo>
                  <a:lnTo>
                    <a:pt x="99" y="151"/>
                  </a:lnTo>
                  <a:lnTo>
                    <a:pt x="99" y="145"/>
                  </a:lnTo>
                  <a:lnTo>
                    <a:pt x="106" y="146"/>
                  </a:lnTo>
                  <a:lnTo>
                    <a:pt x="103" y="141"/>
                  </a:lnTo>
                  <a:lnTo>
                    <a:pt x="96" y="145"/>
                  </a:lnTo>
                  <a:lnTo>
                    <a:pt x="103" y="136"/>
                  </a:lnTo>
                  <a:lnTo>
                    <a:pt x="107" y="136"/>
                  </a:lnTo>
                  <a:lnTo>
                    <a:pt x="109" y="135"/>
                  </a:lnTo>
                  <a:lnTo>
                    <a:pt x="106" y="135"/>
                  </a:lnTo>
                  <a:lnTo>
                    <a:pt x="104" y="130"/>
                  </a:lnTo>
                  <a:lnTo>
                    <a:pt x="109" y="128"/>
                  </a:lnTo>
                  <a:lnTo>
                    <a:pt x="106" y="128"/>
                  </a:lnTo>
                  <a:lnTo>
                    <a:pt x="106" y="125"/>
                  </a:lnTo>
                  <a:lnTo>
                    <a:pt x="112" y="122"/>
                  </a:lnTo>
                  <a:lnTo>
                    <a:pt x="111" y="120"/>
                  </a:lnTo>
                  <a:lnTo>
                    <a:pt x="112" y="117"/>
                  </a:lnTo>
                  <a:lnTo>
                    <a:pt x="117" y="117"/>
                  </a:lnTo>
                  <a:lnTo>
                    <a:pt x="120" y="112"/>
                  </a:lnTo>
                  <a:lnTo>
                    <a:pt x="119" y="109"/>
                  </a:lnTo>
                  <a:lnTo>
                    <a:pt x="122" y="104"/>
                  </a:lnTo>
                  <a:lnTo>
                    <a:pt x="127" y="103"/>
                  </a:lnTo>
                  <a:lnTo>
                    <a:pt x="133" y="106"/>
                  </a:lnTo>
                  <a:lnTo>
                    <a:pt x="138" y="101"/>
                  </a:lnTo>
                  <a:lnTo>
                    <a:pt x="130" y="101"/>
                  </a:lnTo>
                  <a:lnTo>
                    <a:pt x="135" y="98"/>
                  </a:lnTo>
                  <a:lnTo>
                    <a:pt x="133" y="98"/>
                  </a:lnTo>
                  <a:lnTo>
                    <a:pt x="135" y="96"/>
                  </a:lnTo>
                  <a:lnTo>
                    <a:pt x="133" y="93"/>
                  </a:lnTo>
                  <a:lnTo>
                    <a:pt x="136" y="92"/>
                  </a:lnTo>
                  <a:lnTo>
                    <a:pt x="135" y="90"/>
                  </a:lnTo>
                  <a:lnTo>
                    <a:pt x="138" y="87"/>
                  </a:lnTo>
                  <a:lnTo>
                    <a:pt x="139" y="87"/>
                  </a:lnTo>
                  <a:lnTo>
                    <a:pt x="141" y="93"/>
                  </a:lnTo>
                  <a:lnTo>
                    <a:pt x="146" y="92"/>
                  </a:lnTo>
                  <a:lnTo>
                    <a:pt x="143" y="87"/>
                  </a:lnTo>
                  <a:lnTo>
                    <a:pt x="144" y="85"/>
                  </a:lnTo>
                  <a:lnTo>
                    <a:pt x="143" y="82"/>
                  </a:lnTo>
                  <a:lnTo>
                    <a:pt x="143" y="80"/>
                  </a:lnTo>
                  <a:lnTo>
                    <a:pt x="146" y="79"/>
                  </a:lnTo>
                  <a:lnTo>
                    <a:pt x="157" y="82"/>
                  </a:lnTo>
                  <a:lnTo>
                    <a:pt x="157" y="79"/>
                  </a:lnTo>
                  <a:lnTo>
                    <a:pt x="146" y="77"/>
                  </a:lnTo>
                  <a:lnTo>
                    <a:pt x="149" y="74"/>
                  </a:lnTo>
                  <a:lnTo>
                    <a:pt x="157" y="72"/>
                  </a:lnTo>
                  <a:lnTo>
                    <a:pt x="159" y="71"/>
                  </a:lnTo>
                  <a:lnTo>
                    <a:pt x="157" y="69"/>
                  </a:lnTo>
                  <a:lnTo>
                    <a:pt x="160" y="71"/>
                  </a:lnTo>
                  <a:lnTo>
                    <a:pt x="160" y="68"/>
                  </a:lnTo>
                  <a:lnTo>
                    <a:pt x="159" y="66"/>
                  </a:lnTo>
                  <a:lnTo>
                    <a:pt x="159" y="63"/>
                  </a:lnTo>
                  <a:lnTo>
                    <a:pt x="165" y="58"/>
                  </a:lnTo>
                  <a:lnTo>
                    <a:pt x="163" y="55"/>
                  </a:lnTo>
                  <a:lnTo>
                    <a:pt x="167" y="50"/>
                  </a:lnTo>
                  <a:lnTo>
                    <a:pt x="167" y="50"/>
                  </a:lnTo>
                  <a:lnTo>
                    <a:pt x="167" y="55"/>
                  </a:lnTo>
                  <a:lnTo>
                    <a:pt x="173" y="55"/>
                  </a:lnTo>
                  <a:lnTo>
                    <a:pt x="175" y="53"/>
                  </a:lnTo>
                  <a:lnTo>
                    <a:pt x="170" y="48"/>
                  </a:lnTo>
                  <a:lnTo>
                    <a:pt x="173" y="48"/>
                  </a:lnTo>
                  <a:lnTo>
                    <a:pt x="183" y="56"/>
                  </a:lnTo>
                  <a:lnTo>
                    <a:pt x="181" y="53"/>
                  </a:lnTo>
                  <a:lnTo>
                    <a:pt x="176" y="50"/>
                  </a:lnTo>
                  <a:lnTo>
                    <a:pt x="176" y="45"/>
                  </a:lnTo>
                  <a:lnTo>
                    <a:pt x="178" y="42"/>
                  </a:lnTo>
                  <a:lnTo>
                    <a:pt x="184" y="40"/>
                  </a:lnTo>
                  <a:lnTo>
                    <a:pt x="186" y="50"/>
                  </a:lnTo>
                  <a:lnTo>
                    <a:pt x="186" y="42"/>
                  </a:lnTo>
                  <a:lnTo>
                    <a:pt x="192" y="37"/>
                  </a:lnTo>
                  <a:lnTo>
                    <a:pt x="194" y="48"/>
                  </a:lnTo>
                  <a:lnTo>
                    <a:pt x="191" y="53"/>
                  </a:lnTo>
                  <a:lnTo>
                    <a:pt x="197" y="45"/>
                  </a:lnTo>
                  <a:lnTo>
                    <a:pt x="197" y="42"/>
                  </a:lnTo>
                  <a:lnTo>
                    <a:pt x="199" y="39"/>
                  </a:lnTo>
                  <a:lnTo>
                    <a:pt x="202" y="35"/>
                  </a:lnTo>
                  <a:lnTo>
                    <a:pt x="200" y="39"/>
                  </a:lnTo>
                  <a:lnTo>
                    <a:pt x="202" y="40"/>
                  </a:lnTo>
                  <a:lnTo>
                    <a:pt x="207" y="37"/>
                  </a:lnTo>
                  <a:lnTo>
                    <a:pt x="205" y="34"/>
                  </a:lnTo>
                  <a:lnTo>
                    <a:pt x="215" y="42"/>
                  </a:lnTo>
                  <a:lnTo>
                    <a:pt x="215" y="32"/>
                  </a:lnTo>
                  <a:lnTo>
                    <a:pt x="208" y="31"/>
                  </a:lnTo>
                  <a:lnTo>
                    <a:pt x="208" y="26"/>
                  </a:lnTo>
                  <a:lnTo>
                    <a:pt x="212" y="29"/>
                  </a:lnTo>
                  <a:lnTo>
                    <a:pt x="213" y="26"/>
                  </a:lnTo>
                  <a:lnTo>
                    <a:pt x="220" y="31"/>
                  </a:lnTo>
                  <a:lnTo>
                    <a:pt x="220" y="31"/>
                  </a:lnTo>
                  <a:lnTo>
                    <a:pt x="220" y="27"/>
                  </a:lnTo>
                  <a:lnTo>
                    <a:pt x="226" y="29"/>
                  </a:lnTo>
                  <a:lnTo>
                    <a:pt x="226" y="31"/>
                  </a:lnTo>
                  <a:lnTo>
                    <a:pt x="231" y="35"/>
                  </a:lnTo>
                  <a:lnTo>
                    <a:pt x="231" y="27"/>
                  </a:lnTo>
                  <a:lnTo>
                    <a:pt x="237" y="19"/>
                  </a:lnTo>
                  <a:lnTo>
                    <a:pt x="244" y="19"/>
                  </a:lnTo>
                  <a:lnTo>
                    <a:pt x="242" y="18"/>
                  </a:lnTo>
                  <a:lnTo>
                    <a:pt x="247" y="15"/>
                  </a:lnTo>
                  <a:lnTo>
                    <a:pt x="244" y="10"/>
                  </a:lnTo>
                  <a:lnTo>
                    <a:pt x="247" y="10"/>
                  </a:lnTo>
                  <a:lnTo>
                    <a:pt x="247" y="5"/>
                  </a:lnTo>
                  <a:lnTo>
                    <a:pt x="252" y="3"/>
                  </a:lnTo>
                  <a:lnTo>
                    <a:pt x="255" y="10"/>
                  </a:lnTo>
                  <a:lnTo>
                    <a:pt x="263" y="8"/>
                  </a:lnTo>
                  <a:lnTo>
                    <a:pt x="255" y="19"/>
                  </a:lnTo>
                  <a:lnTo>
                    <a:pt x="255" y="26"/>
                  </a:lnTo>
                  <a:lnTo>
                    <a:pt x="252" y="31"/>
                  </a:lnTo>
                  <a:lnTo>
                    <a:pt x="253" y="32"/>
                  </a:lnTo>
                  <a:lnTo>
                    <a:pt x="255" y="32"/>
                  </a:lnTo>
                  <a:lnTo>
                    <a:pt x="272" y="5"/>
                  </a:lnTo>
                  <a:lnTo>
                    <a:pt x="274" y="11"/>
                  </a:lnTo>
                  <a:lnTo>
                    <a:pt x="271" y="13"/>
                  </a:lnTo>
                  <a:lnTo>
                    <a:pt x="274" y="16"/>
                  </a:lnTo>
                  <a:lnTo>
                    <a:pt x="274" y="23"/>
                  </a:lnTo>
                  <a:lnTo>
                    <a:pt x="279" y="19"/>
                  </a:lnTo>
                  <a:lnTo>
                    <a:pt x="279" y="16"/>
                  </a:lnTo>
                  <a:lnTo>
                    <a:pt x="281" y="15"/>
                  </a:lnTo>
                  <a:lnTo>
                    <a:pt x="285" y="0"/>
                  </a:lnTo>
                  <a:lnTo>
                    <a:pt x="297" y="3"/>
                  </a:lnTo>
                  <a:lnTo>
                    <a:pt x="295" y="10"/>
                  </a:lnTo>
                  <a:lnTo>
                    <a:pt x="289" y="10"/>
                  </a:lnTo>
                  <a:lnTo>
                    <a:pt x="292" y="13"/>
                  </a:lnTo>
                  <a:lnTo>
                    <a:pt x="289" y="15"/>
                  </a:lnTo>
                  <a:lnTo>
                    <a:pt x="295" y="15"/>
                  </a:lnTo>
                  <a:lnTo>
                    <a:pt x="292" y="19"/>
                  </a:lnTo>
                  <a:lnTo>
                    <a:pt x="300" y="19"/>
                  </a:lnTo>
                  <a:lnTo>
                    <a:pt x="298" y="11"/>
                  </a:lnTo>
                  <a:lnTo>
                    <a:pt x="306" y="7"/>
                  </a:lnTo>
                  <a:lnTo>
                    <a:pt x="308" y="13"/>
                  </a:lnTo>
                  <a:lnTo>
                    <a:pt x="317" y="11"/>
                  </a:lnTo>
                  <a:lnTo>
                    <a:pt x="322" y="15"/>
                  </a:lnTo>
                  <a:lnTo>
                    <a:pt x="319" y="16"/>
                  </a:lnTo>
                  <a:lnTo>
                    <a:pt x="330" y="21"/>
                  </a:lnTo>
                  <a:lnTo>
                    <a:pt x="332" y="23"/>
                  </a:lnTo>
                  <a:lnTo>
                    <a:pt x="319" y="31"/>
                  </a:lnTo>
                  <a:lnTo>
                    <a:pt x="301" y="29"/>
                  </a:lnTo>
                  <a:lnTo>
                    <a:pt x="319" y="37"/>
                  </a:lnTo>
                  <a:lnTo>
                    <a:pt x="314" y="43"/>
                  </a:lnTo>
                  <a:lnTo>
                    <a:pt x="322" y="42"/>
                  </a:lnTo>
                  <a:lnTo>
                    <a:pt x="332" y="40"/>
                  </a:lnTo>
                  <a:lnTo>
                    <a:pt x="332" y="47"/>
                  </a:lnTo>
                  <a:lnTo>
                    <a:pt x="324" y="45"/>
                  </a:lnTo>
                  <a:lnTo>
                    <a:pt x="322" y="50"/>
                  </a:lnTo>
                  <a:lnTo>
                    <a:pt x="313" y="55"/>
                  </a:lnTo>
                  <a:lnTo>
                    <a:pt x="309" y="61"/>
                  </a:lnTo>
                  <a:lnTo>
                    <a:pt x="308" y="56"/>
                  </a:lnTo>
                  <a:lnTo>
                    <a:pt x="313" y="50"/>
                  </a:lnTo>
                  <a:lnTo>
                    <a:pt x="309" y="42"/>
                  </a:lnTo>
                  <a:lnTo>
                    <a:pt x="293" y="31"/>
                  </a:lnTo>
                  <a:lnTo>
                    <a:pt x="281" y="35"/>
                  </a:lnTo>
                  <a:lnTo>
                    <a:pt x="268" y="40"/>
                  </a:lnTo>
                  <a:lnTo>
                    <a:pt x="266" y="45"/>
                  </a:lnTo>
                  <a:lnTo>
                    <a:pt x="266" y="63"/>
                  </a:lnTo>
                  <a:lnTo>
                    <a:pt x="252" y="72"/>
                  </a:lnTo>
                  <a:lnTo>
                    <a:pt x="244" y="66"/>
                  </a:lnTo>
                  <a:lnTo>
                    <a:pt x="236" y="71"/>
                  </a:lnTo>
                  <a:lnTo>
                    <a:pt x="224" y="69"/>
                  </a:lnTo>
                  <a:lnTo>
                    <a:pt x="213" y="56"/>
                  </a:lnTo>
                  <a:lnTo>
                    <a:pt x="207" y="53"/>
                  </a:lnTo>
                  <a:lnTo>
                    <a:pt x="204" y="55"/>
                  </a:lnTo>
                  <a:lnTo>
                    <a:pt x="205" y="60"/>
                  </a:lnTo>
                  <a:lnTo>
                    <a:pt x="199" y="61"/>
                  </a:lnTo>
                  <a:lnTo>
                    <a:pt x="191" y="61"/>
                  </a:lnTo>
                  <a:lnTo>
                    <a:pt x="194" y="66"/>
                  </a:lnTo>
                  <a:lnTo>
                    <a:pt x="191" y="74"/>
                  </a:lnTo>
                  <a:lnTo>
                    <a:pt x="192" y="77"/>
                  </a:lnTo>
                  <a:lnTo>
                    <a:pt x="192" y="79"/>
                  </a:lnTo>
                  <a:lnTo>
                    <a:pt x="170" y="76"/>
                  </a:lnTo>
                  <a:lnTo>
                    <a:pt x="167" y="79"/>
                  </a:lnTo>
                  <a:lnTo>
                    <a:pt x="167" y="85"/>
                  </a:lnTo>
                  <a:lnTo>
                    <a:pt x="165" y="92"/>
                  </a:lnTo>
                  <a:lnTo>
                    <a:pt x="157" y="88"/>
                  </a:lnTo>
                  <a:lnTo>
                    <a:pt x="149" y="95"/>
                  </a:lnTo>
                  <a:lnTo>
                    <a:pt x="147" y="100"/>
                  </a:lnTo>
                  <a:lnTo>
                    <a:pt x="143" y="108"/>
                  </a:lnTo>
                  <a:lnTo>
                    <a:pt x="146" y="112"/>
                  </a:lnTo>
                  <a:lnTo>
                    <a:pt x="146" y="116"/>
                  </a:lnTo>
                  <a:lnTo>
                    <a:pt x="135" y="128"/>
                  </a:lnTo>
                  <a:lnTo>
                    <a:pt x="131" y="138"/>
                  </a:lnTo>
                  <a:lnTo>
                    <a:pt x="123" y="141"/>
                  </a:lnTo>
                  <a:lnTo>
                    <a:pt x="125" y="153"/>
                  </a:lnTo>
                  <a:lnTo>
                    <a:pt x="123" y="162"/>
                  </a:lnTo>
                  <a:lnTo>
                    <a:pt x="114" y="175"/>
                  </a:lnTo>
                  <a:lnTo>
                    <a:pt x="120" y="183"/>
                  </a:lnTo>
                  <a:lnTo>
                    <a:pt x="120" y="188"/>
                  </a:lnTo>
                  <a:lnTo>
                    <a:pt x="117" y="191"/>
                  </a:lnTo>
                  <a:lnTo>
                    <a:pt x="104" y="191"/>
                  </a:lnTo>
                  <a:lnTo>
                    <a:pt x="94" y="199"/>
                  </a:lnTo>
                  <a:lnTo>
                    <a:pt x="93" y="205"/>
                  </a:lnTo>
                  <a:lnTo>
                    <a:pt x="96" y="212"/>
                  </a:lnTo>
                  <a:lnTo>
                    <a:pt x="93" y="223"/>
                  </a:lnTo>
                  <a:lnTo>
                    <a:pt x="96" y="228"/>
                  </a:lnTo>
                  <a:lnTo>
                    <a:pt x="96" y="241"/>
                  </a:lnTo>
                  <a:lnTo>
                    <a:pt x="104" y="246"/>
                  </a:lnTo>
                  <a:lnTo>
                    <a:pt x="106" y="250"/>
                  </a:lnTo>
                  <a:lnTo>
                    <a:pt x="104" y="254"/>
                  </a:lnTo>
                  <a:lnTo>
                    <a:pt x="98" y="258"/>
                  </a:lnTo>
                  <a:lnTo>
                    <a:pt x="99" y="260"/>
                  </a:lnTo>
                  <a:lnTo>
                    <a:pt x="103" y="266"/>
                  </a:lnTo>
                  <a:lnTo>
                    <a:pt x="101" y="271"/>
                  </a:lnTo>
                  <a:lnTo>
                    <a:pt x="101" y="276"/>
                  </a:lnTo>
                  <a:lnTo>
                    <a:pt x="93" y="281"/>
                  </a:lnTo>
                  <a:lnTo>
                    <a:pt x="93" y="282"/>
                  </a:lnTo>
                  <a:lnTo>
                    <a:pt x="90" y="287"/>
                  </a:lnTo>
                  <a:lnTo>
                    <a:pt x="91" y="292"/>
                  </a:lnTo>
                  <a:lnTo>
                    <a:pt x="90" y="298"/>
                  </a:lnTo>
                  <a:lnTo>
                    <a:pt x="88" y="300"/>
                  </a:lnTo>
                  <a:lnTo>
                    <a:pt x="88" y="298"/>
                  </a:lnTo>
                  <a:lnTo>
                    <a:pt x="86" y="302"/>
                  </a:lnTo>
                  <a:lnTo>
                    <a:pt x="86" y="295"/>
                  </a:lnTo>
                  <a:lnTo>
                    <a:pt x="83" y="295"/>
                  </a:lnTo>
                  <a:lnTo>
                    <a:pt x="78" y="294"/>
                  </a:lnTo>
                  <a:lnTo>
                    <a:pt x="77" y="284"/>
                  </a:lnTo>
                  <a:lnTo>
                    <a:pt x="78" y="281"/>
                  </a:lnTo>
                  <a:lnTo>
                    <a:pt x="77" y="281"/>
                  </a:lnTo>
                  <a:lnTo>
                    <a:pt x="74" y="281"/>
                  </a:lnTo>
                  <a:lnTo>
                    <a:pt x="75" y="287"/>
                  </a:lnTo>
                  <a:lnTo>
                    <a:pt x="74" y="287"/>
                  </a:lnTo>
                  <a:lnTo>
                    <a:pt x="72" y="284"/>
                  </a:lnTo>
                  <a:lnTo>
                    <a:pt x="72" y="287"/>
                  </a:lnTo>
                  <a:lnTo>
                    <a:pt x="75" y="292"/>
                  </a:lnTo>
                  <a:lnTo>
                    <a:pt x="72" y="297"/>
                  </a:lnTo>
                  <a:lnTo>
                    <a:pt x="64" y="297"/>
                  </a:lnTo>
                  <a:lnTo>
                    <a:pt x="64" y="298"/>
                  </a:lnTo>
                  <a:lnTo>
                    <a:pt x="58" y="305"/>
                  </a:lnTo>
                  <a:lnTo>
                    <a:pt x="45" y="314"/>
                  </a:lnTo>
                  <a:lnTo>
                    <a:pt x="43" y="311"/>
                  </a:lnTo>
                  <a:lnTo>
                    <a:pt x="38" y="316"/>
                  </a:lnTo>
                  <a:lnTo>
                    <a:pt x="35" y="318"/>
                  </a:lnTo>
                  <a:lnTo>
                    <a:pt x="32" y="316"/>
                  </a:lnTo>
                  <a:lnTo>
                    <a:pt x="34" y="314"/>
                  </a:lnTo>
                  <a:lnTo>
                    <a:pt x="29" y="314"/>
                  </a:lnTo>
                  <a:lnTo>
                    <a:pt x="29" y="316"/>
                  </a:lnTo>
                  <a:lnTo>
                    <a:pt x="24" y="316"/>
                  </a:lnTo>
                  <a:lnTo>
                    <a:pt x="26" y="310"/>
                  </a:lnTo>
                  <a:lnTo>
                    <a:pt x="22" y="313"/>
                  </a:lnTo>
                  <a:lnTo>
                    <a:pt x="21" y="313"/>
                  </a:lnTo>
                  <a:lnTo>
                    <a:pt x="8" y="305"/>
                  </a:lnTo>
                  <a:lnTo>
                    <a:pt x="10" y="298"/>
                  </a:lnTo>
                  <a:lnTo>
                    <a:pt x="14" y="300"/>
                  </a:lnTo>
                  <a:lnTo>
                    <a:pt x="13" y="297"/>
                  </a:lnTo>
                  <a:lnTo>
                    <a:pt x="18" y="294"/>
                  </a:lnTo>
                  <a:lnTo>
                    <a:pt x="18" y="292"/>
                  </a:lnTo>
                  <a:lnTo>
                    <a:pt x="16" y="292"/>
                  </a:lnTo>
                  <a:lnTo>
                    <a:pt x="19" y="289"/>
                  </a:lnTo>
                  <a:lnTo>
                    <a:pt x="5" y="292"/>
                  </a:lnTo>
                  <a:lnTo>
                    <a:pt x="5" y="289"/>
                  </a:lnTo>
                  <a:lnTo>
                    <a:pt x="8" y="286"/>
                  </a:lnTo>
                  <a:lnTo>
                    <a:pt x="13" y="286"/>
                  </a:lnTo>
                  <a:lnTo>
                    <a:pt x="19" y="282"/>
                  </a:lnTo>
                  <a:lnTo>
                    <a:pt x="11" y="281"/>
                  </a:lnTo>
                  <a:lnTo>
                    <a:pt x="18" y="276"/>
                  </a:lnTo>
                  <a:lnTo>
                    <a:pt x="16" y="274"/>
                  </a:lnTo>
                  <a:lnTo>
                    <a:pt x="21" y="270"/>
                  </a:lnTo>
                  <a:lnTo>
                    <a:pt x="22" y="271"/>
                  </a:lnTo>
                  <a:lnTo>
                    <a:pt x="24" y="268"/>
                  </a:lnTo>
                  <a:lnTo>
                    <a:pt x="27" y="266"/>
                  </a:lnTo>
                  <a:lnTo>
                    <a:pt x="21" y="266"/>
                  </a:lnTo>
                  <a:lnTo>
                    <a:pt x="18" y="268"/>
                  </a:lnTo>
                  <a:lnTo>
                    <a:pt x="10" y="278"/>
                  </a:lnTo>
                  <a:lnTo>
                    <a:pt x="10" y="27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4" name="Freeform 271">
              <a:extLst>
                <a:ext uri="{FF2B5EF4-FFF2-40B4-BE49-F238E27FC236}">
                  <a16:creationId xmlns:a16="http://schemas.microsoft.com/office/drawing/2014/main" id="{3DD5B0C8-296D-7AD4-EDB3-05FD735E29EE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2552" y="-1986898"/>
              <a:ext cx="110125" cy="54382"/>
            </a:xfrm>
            <a:custGeom>
              <a:avLst/>
              <a:gdLst/>
              <a:ahLst/>
              <a:cxnLst>
                <a:cxn ang="0">
                  <a:pos x="65" y="40"/>
                </a:cxn>
                <a:cxn ang="0">
                  <a:pos x="53" y="38"/>
                </a:cxn>
                <a:cxn ang="0">
                  <a:pos x="42" y="37"/>
                </a:cxn>
                <a:cxn ang="0">
                  <a:pos x="29" y="35"/>
                </a:cxn>
                <a:cxn ang="0">
                  <a:pos x="18" y="33"/>
                </a:cxn>
                <a:cxn ang="0">
                  <a:pos x="12" y="25"/>
                </a:cxn>
                <a:cxn ang="0">
                  <a:pos x="2" y="21"/>
                </a:cxn>
                <a:cxn ang="0">
                  <a:pos x="0" y="17"/>
                </a:cxn>
                <a:cxn ang="0">
                  <a:pos x="7" y="16"/>
                </a:cxn>
                <a:cxn ang="0">
                  <a:pos x="5" y="21"/>
                </a:cxn>
                <a:cxn ang="0">
                  <a:pos x="12" y="21"/>
                </a:cxn>
                <a:cxn ang="0">
                  <a:pos x="13" y="22"/>
                </a:cxn>
                <a:cxn ang="0">
                  <a:pos x="21" y="22"/>
                </a:cxn>
                <a:cxn ang="0">
                  <a:pos x="26" y="21"/>
                </a:cxn>
                <a:cxn ang="0">
                  <a:pos x="45" y="22"/>
                </a:cxn>
                <a:cxn ang="0">
                  <a:pos x="52" y="19"/>
                </a:cxn>
                <a:cxn ang="0">
                  <a:pos x="52" y="17"/>
                </a:cxn>
                <a:cxn ang="0">
                  <a:pos x="53" y="17"/>
                </a:cxn>
                <a:cxn ang="0">
                  <a:pos x="55" y="14"/>
                </a:cxn>
                <a:cxn ang="0">
                  <a:pos x="65" y="8"/>
                </a:cxn>
                <a:cxn ang="0">
                  <a:pos x="74" y="0"/>
                </a:cxn>
                <a:cxn ang="0">
                  <a:pos x="74" y="3"/>
                </a:cxn>
                <a:cxn ang="0">
                  <a:pos x="77" y="4"/>
                </a:cxn>
                <a:cxn ang="0">
                  <a:pos x="81" y="13"/>
                </a:cxn>
                <a:cxn ang="0">
                  <a:pos x="76" y="13"/>
                </a:cxn>
                <a:cxn ang="0">
                  <a:pos x="71" y="13"/>
                </a:cxn>
                <a:cxn ang="0">
                  <a:pos x="74" y="17"/>
                </a:cxn>
                <a:cxn ang="0">
                  <a:pos x="77" y="22"/>
                </a:cxn>
                <a:cxn ang="0">
                  <a:pos x="68" y="24"/>
                </a:cxn>
                <a:cxn ang="0">
                  <a:pos x="68" y="30"/>
                </a:cxn>
                <a:cxn ang="0">
                  <a:pos x="68" y="37"/>
                </a:cxn>
                <a:cxn ang="0">
                  <a:pos x="65" y="40"/>
                </a:cxn>
                <a:cxn ang="0">
                  <a:pos x="65" y="40"/>
                </a:cxn>
              </a:cxnLst>
              <a:rect l="0" t="0" r="r" b="b"/>
              <a:pathLst>
                <a:path w="81" h="40">
                  <a:moveTo>
                    <a:pt x="65" y="40"/>
                  </a:moveTo>
                  <a:lnTo>
                    <a:pt x="53" y="38"/>
                  </a:lnTo>
                  <a:lnTo>
                    <a:pt x="42" y="37"/>
                  </a:lnTo>
                  <a:lnTo>
                    <a:pt x="29" y="35"/>
                  </a:lnTo>
                  <a:lnTo>
                    <a:pt x="18" y="33"/>
                  </a:lnTo>
                  <a:lnTo>
                    <a:pt x="12" y="25"/>
                  </a:lnTo>
                  <a:lnTo>
                    <a:pt x="2" y="21"/>
                  </a:lnTo>
                  <a:lnTo>
                    <a:pt x="0" y="17"/>
                  </a:lnTo>
                  <a:lnTo>
                    <a:pt x="7" y="16"/>
                  </a:lnTo>
                  <a:lnTo>
                    <a:pt x="5" y="21"/>
                  </a:lnTo>
                  <a:lnTo>
                    <a:pt x="12" y="21"/>
                  </a:lnTo>
                  <a:lnTo>
                    <a:pt x="13" y="22"/>
                  </a:lnTo>
                  <a:lnTo>
                    <a:pt x="21" y="22"/>
                  </a:lnTo>
                  <a:lnTo>
                    <a:pt x="26" y="21"/>
                  </a:lnTo>
                  <a:lnTo>
                    <a:pt x="45" y="22"/>
                  </a:lnTo>
                  <a:lnTo>
                    <a:pt x="52" y="19"/>
                  </a:lnTo>
                  <a:lnTo>
                    <a:pt x="52" y="17"/>
                  </a:lnTo>
                  <a:lnTo>
                    <a:pt x="53" y="17"/>
                  </a:lnTo>
                  <a:lnTo>
                    <a:pt x="55" y="14"/>
                  </a:lnTo>
                  <a:lnTo>
                    <a:pt x="65" y="8"/>
                  </a:lnTo>
                  <a:lnTo>
                    <a:pt x="74" y="0"/>
                  </a:lnTo>
                  <a:lnTo>
                    <a:pt x="74" y="3"/>
                  </a:lnTo>
                  <a:lnTo>
                    <a:pt x="77" y="4"/>
                  </a:lnTo>
                  <a:lnTo>
                    <a:pt x="81" y="13"/>
                  </a:lnTo>
                  <a:lnTo>
                    <a:pt x="76" y="13"/>
                  </a:lnTo>
                  <a:lnTo>
                    <a:pt x="71" y="13"/>
                  </a:lnTo>
                  <a:lnTo>
                    <a:pt x="74" y="17"/>
                  </a:lnTo>
                  <a:lnTo>
                    <a:pt x="77" y="22"/>
                  </a:lnTo>
                  <a:lnTo>
                    <a:pt x="68" y="24"/>
                  </a:lnTo>
                  <a:lnTo>
                    <a:pt x="68" y="30"/>
                  </a:lnTo>
                  <a:lnTo>
                    <a:pt x="68" y="37"/>
                  </a:lnTo>
                  <a:lnTo>
                    <a:pt x="65" y="40"/>
                  </a:lnTo>
                  <a:lnTo>
                    <a:pt x="65" y="4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5" name="Freeform 272">
              <a:extLst>
                <a:ext uri="{FF2B5EF4-FFF2-40B4-BE49-F238E27FC236}">
                  <a16:creationId xmlns:a16="http://schemas.microsoft.com/office/drawing/2014/main" id="{7D625595-99CA-C8E8-E8B2-3A0B34204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901" y="-1969225"/>
              <a:ext cx="150911" cy="121001"/>
            </a:xfrm>
            <a:custGeom>
              <a:avLst/>
              <a:gdLst/>
              <a:ahLst/>
              <a:cxnLst>
                <a:cxn ang="0">
                  <a:pos x="50" y="32"/>
                </a:cxn>
                <a:cxn ang="0">
                  <a:pos x="48" y="38"/>
                </a:cxn>
                <a:cxn ang="0">
                  <a:pos x="47" y="43"/>
                </a:cxn>
                <a:cxn ang="0">
                  <a:pos x="45" y="48"/>
                </a:cxn>
                <a:cxn ang="0">
                  <a:pos x="43" y="54"/>
                </a:cxn>
                <a:cxn ang="0">
                  <a:pos x="32" y="56"/>
                </a:cxn>
                <a:cxn ang="0">
                  <a:pos x="21" y="59"/>
                </a:cxn>
                <a:cxn ang="0">
                  <a:pos x="10" y="62"/>
                </a:cxn>
                <a:cxn ang="0">
                  <a:pos x="0" y="65"/>
                </a:cxn>
                <a:cxn ang="0">
                  <a:pos x="10" y="76"/>
                </a:cxn>
                <a:cxn ang="0">
                  <a:pos x="19" y="89"/>
                </a:cxn>
                <a:cxn ang="0">
                  <a:pos x="35" y="86"/>
                </a:cxn>
                <a:cxn ang="0">
                  <a:pos x="48" y="86"/>
                </a:cxn>
                <a:cxn ang="0">
                  <a:pos x="51" y="83"/>
                </a:cxn>
                <a:cxn ang="0">
                  <a:pos x="51" y="80"/>
                </a:cxn>
                <a:cxn ang="0">
                  <a:pos x="56" y="76"/>
                </a:cxn>
                <a:cxn ang="0">
                  <a:pos x="69" y="75"/>
                </a:cxn>
                <a:cxn ang="0">
                  <a:pos x="72" y="67"/>
                </a:cxn>
                <a:cxn ang="0">
                  <a:pos x="79" y="65"/>
                </a:cxn>
                <a:cxn ang="0">
                  <a:pos x="87" y="64"/>
                </a:cxn>
                <a:cxn ang="0">
                  <a:pos x="85" y="52"/>
                </a:cxn>
                <a:cxn ang="0">
                  <a:pos x="88" y="49"/>
                </a:cxn>
                <a:cxn ang="0">
                  <a:pos x="92" y="48"/>
                </a:cxn>
                <a:cxn ang="0">
                  <a:pos x="93" y="49"/>
                </a:cxn>
                <a:cxn ang="0">
                  <a:pos x="96" y="49"/>
                </a:cxn>
                <a:cxn ang="0">
                  <a:pos x="100" y="41"/>
                </a:cxn>
                <a:cxn ang="0">
                  <a:pos x="109" y="33"/>
                </a:cxn>
                <a:cxn ang="0">
                  <a:pos x="111" y="27"/>
                </a:cxn>
                <a:cxn ang="0">
                  <a:pos x="103" y="24"/>
                </a:cxn>
                <a:cxn ang="0">
                  <a:pos x="93" y="16"/>
                </a:cxn>
                <a:cxn ang="0">
                  <a:pos x="75" y="12"/>
                </a:cxn>
                <a:cxn ang="0">
                  <a:pos x="64" y="8"/>
                </a:cxn>
                <a:cxn ang="0">
                  <a:pos x="56" y="3"/>
                </a:cxn>
                <a:cxn ang="0">
                  <a:pos x="55" y="0"/>
                </a:cxn>
                <a:cxn ang="0">
                  <a:pos x="50" y="0"/>
                </a:cxn>
                <a:cxn ang="0">
                  <a:pos x="45" y="0"/>
                </a:cxn>
                <a:cxn ang="0">
                  <a:pos x="48" y="4"/>
                </a:cxn>
                <a:cxn ang="0">
                  <a:pos x="51" y="9"/>
                </a:cxn>
                <a:cxn ang="0">
                  <a:pos x="42" y="11"/>
                </a:cxn>
                <a:cxn ang="0">
                  <a:pos x="42" y="17"/>
                </a:cxn>
                <a:cxn ang="0">
                  <a:pos x="42" y="24"/>
                </a:cxn>
                <a:cxn ang="0">
                  <a:pos x="50" y="32"/>
                </a:cxn>
                <a:cxn ang="0">
                  <a:pos x="50" y="32"/>
                </a:cxn>
              </a:cxnLst>
              <a:rect l="0" t="0" r="r" b="b"/>
              <a:pathLst>
                <a:path w="111" h="89">
                  <a:moveTo>
                    <a:pt x="50" y="32"/>
                  </a:moveTo>
                  <a:lnTo>
                    <a:pt x="48" y="38"/>
                  </a:lnTo>
                  <a:lnTo>
                    <a:pt x="47" y="43"/>
                  </a:lnTo>
                  <a:lnTo>
                    <a:pt x="45" y="48"/>
                  </a:lnTo>
                  <a:lnTo>
                    <a:pt x="43" y="54"/>
                  </a:lnTo>
                  <a:lnTo>
                    <a:pt x="32" y="56"/>
                  </a:lnTo>
                  <a:lnTo>
                    <a:pt x="21" y="59"/>
                  </a:lnTo>
                  <a:lnTo>
                    <a:pt x="10" y="62"/>
                  </a:lnTo>
                  <a:lnTo>
                    <a:pt x="0" y="65"/>
                  </a:lnTo>
                  <a:lnTo>
                    <a:pt x="10" y="76"/>
                  </a:lnTo>
                  <a:lnTo>
                    <a:pt x="19" y="89"/>
                  </a:lnTo>
                  <a:lnTo>
                    <a:pt x="35" y="86"/>
                  </a:lnTo>
                  <a:lnTo>
                    <a:pt x="48" y="86"/>
                  </a:lnTo>
                  <a:lnTo>
                    <a:pt x="51" y="83"/>
                  </a:lnTo>
                  <a:lnTo>
                    <a:pt x="51" y="80"/>
                  </a:lnTo>
                  <a:lnTo>
                    <a:pt x="56" y="76"/>
                  </a:lnTo>
                  <a:lnTo>
                    <a:pt x="69" y="75"/>
                  </a:lnTo>
                  <a:lnTo>
                    <a:pt x="72" y="67"/>
                  </a:lnTo>
                  <a:lnTo>
                    <a:pt x="79" y="65"/>
                  </a:lnTo>
                  <a:lnTo>
                    <a:pt x="87" y="64"/>
                  </a:lnTo>
                  <a:lnTo>
                    <a:pt x="85" y="52"/>
                  </a:lnTo>
                  <a:lnTo>
                    <a:pt x="88" y="49"/>
                  </a:lnTo>
                  <a:lnTo>
                    <a:pt x="92" y="48"/>
                  </a:lnTo>
                  <a:lnTo>
                    <a:pt x="93" y="49"/>
                  </a:lnTo>
                  <a:lnTo>
                    <a:pt x="96" y="49"/>
                  </a:lnTo>
                  <a:lnTo>
                    <a:pt x="100" y="41"/>
                  </a:lnTo>
                  <a:lnTo>
                    <a:pt x="109" y="33"/>
                  </a:lnTo>
                  <a:lnTo>
                    <a:pt x="111" y="27"/>
                  </a:lnTo>
                  <a:lnTo>
                    <a:pt x="103" y="24"/>
                  </a:lnTo>
                  <a:lnTo>
                    <a:pt x="93" y="16"/>
                  </a:lnTo>
                  <a:lnTo>
                    <a:pt x="75" y="12"/>
                  </a:lnTo>
                  <a:lnTo>
                    <a:pt x="64" y="8"/>
                  </a:lnTo>
                  <a:lnTo>
                    <a:pt x="56" y="3"/>
                  </a:lnTo>
                  <a:lnTo>
                    <a:pt x="55" y="0"/>
                  </a:lnTo>
                  <a:lnTo>
                    <a:pt x="50" y="0"/>
                  </a:lnTo>
                  <a:lnTo>
                    <a:pt x="45" y="0"/>
                  </a:lnTo>
                  <a:lnTo>
                    <a:pt x="48" y="4"/>
                  </a:lnTo>
                  <a:lnTo>
                    <a:pt x="51" y="9"/>
                  </a:lnTo>
                  <a:lnTo>
                    <a:pt x="42" y="11"/>
                  </a:lnTo>
                  <a:lnTo>
                    <a:pt x="42" y="17"/>
                  </a:lnTo>
                  <a:lnTo>
                    <a:pt x="42" y="24"/>
                  </a:lnTo>
                  <a:lnTo>
                    <a:pt x="50" y="32"/>
                  </a:lnTo>
                  <a:lnTo>
                    <a:pt x="50" y="3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6" name="Freeform 273">
              <a:extLst>
                <a:ext uri="{FF2B5EF4-FFF2-40B4-BE49-F238E27FC236}">
                  <a16:creationId xmlns:a16="http://schemas.microsoft.com/office/drawing/2014/main" id="{5C0E317B-A297-409A-847A-CB8D0E28A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8922" y="-1880853"/>
              <a:ext cx="214810" cy="92450"/>
            </a:xfrm>
            <a:custGeom>
              <a:avLst/>
              <a:gdLst/>
              <a:ahLst/>
              <a:cxnLst>
                <a:cxn ang="0">
                  <a:pos x="139" y="0"/>
                </a:cxn>
                <a:cxn ang="0">
                  <a:pos x="126" y="2"/>
                </a:cxn>
                <a:cxn ang="0">
                  <a:pos x="115" y="3"/>
                </a:cxn>
                <a:cxn ang="0">
                  <a:pos x="102" y="5"/>
                </a:cxn>
                <a:cxn ang="0">
                  <a:pos x="91" y="7"/>
                </a:cxn>
                <a:cxn ang="0">
                  <a:pos x="81" y="15"/>
                </a:cxn>
                <a:cxn ang="0">
                  <a:pos x="73" y="21"/>
                </a:cxn>
                <a:cxn ang="0">
                  <a:pos x="65" y="29"/>
                </a:cxn>
                <a:cxn ang="0">
                  <a:pos x="56" y="36"/>
                </a:cxn>
                <a:cxn ang="0">
                  <a:pos x="54" y="24"/>
                </a:cxn>
                <a:cxn ang="0">
                  <a:pos x="40" y="21"/>
                </a:cxn>
                <a:cxn ang="0">
                  <a:pos x="25" y="18"/>
                </a:cxn>
                <a:cxn ang="0">
                  <a:pos x="11" y="21"/>
                </a:cxn>
                <a:cxn ang="0">
                  <a:pos x="4" y="24"/>
                </a:cxn>
                <a:cxn ang="0">
                  <a:pos x="3" y="26"/>
                </a:cxn>
                <a:cxn ang="0">
                  <a:pos x="0" y="28"/>
                </a:cxn>
                <a:cxn ang="0">
                  <a:pos x="1" y="32"/>
                </a:cxn>
                <a:cxn ang="0">
                  <a:pos x="0" y="34"/>
                </a:cxn>
                <a:cxn ang="0">
                  <a:pos x="1" y="39"/>
                </a:cxn>
                <a:cxn ang="0">
                  <a:pos x="0" y="39"/>
                </a:cxn>
                <a:cxn ang="0">
                  <a:pos x="4" y="42"/>
                </a:cxn>
                <a:cxn ang="0">
                  <a:pos x="9" y="52"/>
                </a:cxn>
                <a:cxn ang="0">
                  <a:pos x="11" y="55"/>
                </a:cxn>
                <a:cxn ang="0">
                  <a:pos x="12" y="61"/>
                </a:cxn>
                <a:cxn ang="0">
                  <a:pos x="17" y="66"/>
                </a:cxn>
                <a:cxn ang="0">
                  <a:pos x="24" y="68"/>
                </a:cxn>
                <a:cxn ang="0">
                  <a:pos x="38" y="66"/>
                </a:cxn>
                <a:cxn ang="0">
                  <a:pos x="48" y="63"/>
                </a:cxn>
                <a:cxn ang="0">
                  <a:pos x="53" y="60"/>
                </a:cxn>
                <a:cxn ang="0">
                  <a:pos x="67" y="60"/>
                </a:cxn>
                <a:cxn ang="0">
                  <a:pos x="75" y="58"/>
                </a:cxn>
                <a:cxn ang="0">
                  <a:pos x="83" y="53"/>
                </a:cxn>
                <a:cxn ang="0">
                  <a:pos x="94" y="53"/>
                </a:cxn>
                <a:cxn ang="0">
                  <a:pos x="96" y="52"/>
                </a:cxn>
                <a:cxn ang="0">
                  <a:pos x="101" y="47"/>
                </a:cxn>
                <a:cxn ang="0">
                  <a:pos x="109" y="45"/>
                </a:cxn>
                <a:cxn ang="0">
                  <a:pos x="134" y="40"/>
                </a:cxn>
                <a:cxn ang="0">
                  <a:pos x="139" y="37"/>
                </a:cxn>
                <a:cxn ang="0">
                  <a:pos x="147" y="36"/>
                </a:cxn>
                <a:cxn ang="0">
                  <a:pos x="147" y="32"/>
                </a:cxn>
                <a:cxn ang="0">
                  <a:pos x="149" y="29"/>
                </a:cxn>
                <a:cxn ang="0">
                  <a:pos x="158" y="24"/>
                </a:cxn>
                <a:cxn ang="0">
                  <a:pos x="149" y="11"/>
                </a:cxn>
                <a:cxn ang="0">
                  <a:pos x="139" y="0"/>
                </a:cxn>
                <a:cxn ang="0">
                  <a:pos x="139" y="0"/>
                </a:cxn>
              </a:cxnLst>
              <a:rect l="0" t="0" r="r" b="b"/>
              <a:pathLst>
                <a:path w="158" h="68">
                  <a:moveTo>
                    <a:pt x="139" y="0"/>
                  </a:moveTo>
                  <a:lnTo>
                    <a:pt x="126" y="2"/>
                  </a:lnTo>
                  <a:lnTo>
                    <a:pt x="115" y="3"/>
                  </a:lnTo>
                  <a:lnTo>
                    <a:pt x="102" y="5"/>
                  </a:lnTo>
                  <a:lnTo>
                    <a:pt x="91" y="7"/>
                  </a:lnTo>
                  <a:lnTo>
                    <a:pt x="81" y="15"/>
                  </a:lnTo>
                  <a:lnTo>
                    <a:pt x="73" y="21"/>
                  </a:lnTo>
                  <a:lnTo>
                    <a:pt x="65" y="29"/>
                  </a:lnTo>
                  <a:lnTo>
                    <a:pt x="56" y="36"/>
                  </a:lnTo>
                  <a:lnTo>
                    <a:pt x="54" y="24"/>
                  </a:lnTo>
                  <a:lnTo>
                    <a:pt x="40" y="21"/>
                  </a:lnTo>
                  <a:lnTo>
                    <a:pt x="25" y="18"/>
                  </a:lnTo>
                  <a:lnTo>
                    <a:pt x="11" y="21"/>
                  </a:lnTo>
                  <a:lnTo>
                    <a:pt x="4" y="24"/>
                  </a:lnTo>
                  <a:lnTo>
                    <a:pt x="3" y="26"/>
                  </a:lnTo>
                  <a:lnTo>
                    <a:pt x="0" y="28"/>
                  </a:lnTo>
                  <a:lnTo>
                    <a:pt x="1" y="32"/>
                  </a:lnTo>
                  <a:lnTo>
                    <a:pt x="0" y="34"/>
                  </a:lnTo>
                  <a:lnTo>
                    <a:pt x="1" y="39"/>
                  </a:lnTo>
                  <a:lnTo>
                    <a:pt x="0" y="39"/>
                  </a:lnTo>
                  <a:lnTo>
                    <a:pt x="4" y="42"/>
                  </a:lnTo>
                  <a:lnTo>
                    <a:pt x="9" y="52"/>
                  </a:lnTo>
                  <a:lnTo>
                    <a:pt x="11" y="55"/>
                  </a:lnTo>
                  <a:lnTo>
                    <a:pt x="12" y="61"/>
                  </a:lnTo>
                  <a:lnTo>
                    <a:pt x="17" y="66"/>
                  </a:lnTo>
                  <a:lnTo>
                    <a:pt x="24" y="68"/>
                  </a:lnTo>
                  <a:lnTo>
                    <a:pt x="38" y="66"/>
                  </a:lnTo>
                  <a:lnTo>
                    <a:pt x="48" y="63"/>
                  </a:lnTo>
                  <a:lnTo>
                    <a:pt x="53" y="60"/>
                  </a:lnTo>
                  <a:lnTo>
                    <a:pt x="67" y="60"/>
                  </a:lnTo>
                  <a:lnTo>
                    <a:pt x="75" y="58"/>
                  </a:lnTo>
                  <a:lnTo>
                    <a:pt x="83" y="53"/>
                  </a:lnTo>
                  <a:lnTo>
                    <a:pt x="94" y="53"/>
                  </a:lnTo>
                  <a:lnTo>
                    <a:pt x="96" y="52"/>
                  </a:lnTo>
                  <a:lnTo>
                    <a:pt x="101" y="47"/>
                  </a:lnTo>
                  <a:lnTo>
                    <a:pt x="109" y="45"/>
                  </a:lnTo>
                  <a:lnTo>
                    <a:pt x="134" y="40"/>
                  </a:lnTo>
                  <a:lnTo>
                    <a:pt x="139" y="37"/>
                  </a:lnTo>
                  <a:lnTo>
                    <a:pt x="147" y="36"/>
                  </a:lnTo>
                  <a:lnTo>
                    <a:pt x="147" y="32"/>
                  </a:lnTo>
                  <a:lnTo>
                    <a:pt x="149" y="29"/>
                  </a:lnTo>
                  <a:lnTo>
                    <a:pt x="158" y="24"/>
                  </a:lnTo>
                  <a:lnTo>
                    <a:pt x="149" y="11"/>
                  </a:lnTo>
                  <a:lnTo>
                    <a:pt x="139" y="0"/>
                  </a:lnTo>
                  <a:lnTo>
                    <a:pt x="13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7" name="Freeform 274">
              <a:extLst>
                <a:ext uri="{FF2B5EF4-FFF2-40B4-BE49-F238E27FC236}">
                  <a16:creationId xmlns:a16="http://schemas.microsoft.com/office/drawing/2014/main" id="{2EF36829-45FE-62BF-FE9B-57186C1CE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8674" y="-1470267"/>
              <a:ext cx="235204" cy="237923"/>
            </a:xfrm>
            <a:custGeom>
              <a:avLst/>
              <a:gdLst/>
              <a:ahLst/>
              <a:cxnLst>
                <a:cxn ang="0">
                  <a:pos x="73" y="21"/>
                </a:cxn>
                <a:cxn ang="0">
                  <a:pos x="88" y="11"/>
                </a:cxn>
                <a:cxn ang="0">
                  <a:pos x="101" y="13"/>
                </a:cxn>
                <a:cxn ang="0">
                  <a:pos x="120" y="11"/>
                </a:cxn>
                <a:cxn ang="0">
                  <a:pos x="131" y="8"/>
                </a:cxn>
                <a:cxn ang="0">
                  <a:pos x="141" y="9"/>
                </a:cxn>
                <a:cxn ang="0">
                  <a:pos x="163" y="1"/>
                </a:cxn>
                <a:cxn ang="0">
                  <a:pos x="165" y="1"/>
                </a:cxn>
                <a:cxn ang="0">
                  <a:pos x="168" y="6"/>
                </a:cxn>
                <a:cxn ang="0">
                  <a:pos x="166" y="24"/>
                </a:cxn>
                <a:cxn ang="0">
                  <a:pos x="166" y="27"/>
                </a:cxn>
                <a:cxn ang="0">
                  <a:pos x="170" y="38"/>
                </a:cxn>
                <a:cxn ang="0">
                  <a:pos x="170" y="41"/>
                </a:cxn>
                <a:cxn ang="0">
                  <a:pos x="173" y="43"/>
                </a:cxn>
                <a:cxn ang="0">
                  <a:pos x="170" y="49"/>
                </a:cxn>
                <a:cxn ang="0">
                  <a:pos x="162" y="59"/>
                </a:cxn>
                <a:cxn ang="0">
                  <a:pos x="158" y="62"/>
                </a:cxn>
                <a:cxn ang="0">
                  <a:pos x="149" y="67"/>
                </a:cxn>
                <a:cxn ang="0">
                  <a:pos x="134" y="70"/>
                </a:cxn>
                <a:cxn ang="0">
                  <a:pos x="115" y="78"/>
                </a:cxn>
                <a:cxn ang="0">
                  <a:pos x="109" y="82"/>
                </a:cxn>
                <a:cxn ang="0">
                  <a:pos x="104" y="88"/>
                </a:cxn>
                <a:cxn ang="0">
                  <a:pos x="102" y="86"/>
                </a:cxn>
                <a:cxn ang="0">
                  <a:pos x="85" y="99"/>
                </a:cxn>
                <a:cxn ang="0">
                  <a:pos x="81" y="107"/>
                </a:cxn>
                <a:cxn ang="0">
                  <a:pos x="88" y="110"/>
                </a:cxn>
                <a:cxn ang="0">
                  <a:pos x="96" y="123"/>
                </a:cxn>
                <a:cxn ang="0">
                  <a:pos x="97" y="136"/>
                </a:cxn>
                <a:cxn ang="0">
                  <a:pos x="96" y="146"/>
                </a:cxn>
                <a:cxn ang="0">
                  <a:pos x="97" y="146"/>
                </a:cxn>
                <a:cxn ang="0">
                  <a:pos x="88" y="154"/>
                </a:cxn>
                <a:cxn ang="0">
                  <a:pos x="57" y="162"/>
                </a:cxn>
                <a:cxn ang="0">
                  <a:pos x="57" y="170"/>
                </a:cxn>
                <a:cxn ang="0">
                  <a:pos x="59" y="175"/>
                </a:cxn>
                <a:cxn ang="0">
                  <a:pos x="45" y="163"/>
                </a:cxn>
                <a:cxn ang="0">
                  <a:pos x="33" y="130"/>
                </a:cxn>
                <a:cxn ang="0">
                  <a:pos x="41" y="118"/>
                </a:cxn>
                <a:cxn ang="0">
                  <a:pos x="48" y="90"/>
                </a:cxn>
                <a:cxn ang="0">
                  <a:pos x="51" y="73"/>
                </a:cxn>
                <a:cxn ang="0">
                  <a:pos x="45" y="62"/>
                </a:cxn>
                <a:cxn ang="0">
                  <a:pos x="4" y="57"/>
                </a:cxn>
                <a:cxn ang="0">
                  <a:pos x="0" y="48"/>
                </a:cxn>
                <a:cxn ang="0">
                  <a:pos x="24" y="43"/>
                </a:cxn>
                <a:cxn ang="0">
                  <a:pos x="49" y="37"/>
                </a:cxn>
                <a:cxn ang="0">
                  <a:pos x="70" y="41"/>
                </a:cxn>
                <a:cxn ang="0">
                  <a:pos x="75" y="49"/>
                </a:cxn>
                <a:cxn ang="0">
                  <a:pos x="73" y="61"/>
                </a:cxn>
                <a:cxn ang="0">
                  <a:pos x="85" y="69"/>
                </a:cxn>
                <a:cxn ang="0">
                  <a:pos x="88" y="65"/>
                </a:cxn>
                <a:cxn ang="0">
                  <a:pos x="88" y="61"/>
                </a:cxn>
                <a:cxn ang="0">
                  <a:pos x="96" y="53"/>
                </a:cxn>
                <a:cxn ang="0">
                  <a:pos x="96" y="46"/>
                </a:cxn>
                <a:cxn ang="0">
                  <a:pos x="77" y="32"/>
                </a:cxn>
              </a:cxnLst>
              <a:rect l="0" t="0" r="r" b="b"/>
              <a:pathLst>
                <a:path w="173" h="175">
                  <a:moveTo>
                    <a:pt x="77" y="32"/>
                  </a:moveTo>
                  <a:lnTo>
                    <a:pt x="73" y="21"/>
                  </a:lnTo>
                  <a:lnTo>
                    <a:pt x="77" y="11"/>
                  </a:lnTo>
                  <a:lnTo>
                    <a:pt x="88" y="11"/>
                  </a:lnTo>
                  <a:lnTo>
                    <a:pt x="93" y="11"/>
                  </a:lnTo>
                  <a:lnTo>
                    <a:pt x="101" y="13"/>
                  </a:lnTo>
                  <a:lnTo>
                    <a:pt x="109" y="11"/>
                  </a:lnTo>
                  <a:lnTo>
                    <a:pt x="120" y="11"/>
                  </a:lnTo>
                  <a:lnTo>
                    <a:pt x="125" y="9"/>
                  </a:lnTo>
                  <a:lnTo>
                    <a:pt x="131" y="8"/>
                  </a:lnTo>
                  <a:lnTo>
                    <a:pt x="134" y="9"/>
                  </a:lnTo>
                  <a:lnTo>
                    <a:pt x="141" y="9"/>
                  </a:lnTo>
                  <a:lnTo>
                    <a:pt x="157" y="5"/>
                  </a:lnTo>
                  <a:lnTo>
                    <a:pt x="163" y="1"/>
                  </a:lnTo>
                  <a:lnTo>
                    <a:pt x="163" y="0"/>
                  </a:lnTo>
                  <a:lnTo>
                    <a:pt x="165" y="1"/>
                  </a:lnTo>
                  <a:lnTo>
                    <a:pt x="166" y="1"/>
                  </a:lnTo>
                  <a:lnTo>
                    <a:pt x="168" y="6"/>
                  </a:lnTo>
                  <a:lnTo>
                    <a:pt x="163" y="14"/>
                  </a:lnTo>
                  <a:lnTo>
                    <a:pt x="166" y="24"/>
                  </a:lnTo>
                  <a:lnTo>
                    <a:pt x="165" y="25"/>
                  </a:lnTo>
                  <a:lnTo>
                    <a:pt x="166" y="27"/>
                  </a:lnTo>
                  <a:lnTo>
                    <a:pt x="166" y="38"/>
                  </a:lnTo>
                  <a:lnTo>
                    <a:pt x="170" y="38"/>
                  </a:lnTo>
                  <a:lnTo>
                    <a:pt x="171" y="40"/>
                  </a:lnTo>
                  <a:lnTo>
                    <a:pt x="170" y="41"/>
                  </a:lnTo>
                  <a:lnTo>
                    <a:pt x="173" y="41"/>
                  </a:lnTo>
                  <a:lnTo>
                    <a:pt x="173" y="43"/>
                  </a:lnTo>
                  <a:lnTo>
                    <a:pt x="168" y="49"/>
                  </a:lnTo>
                  <a:lnTo>
                    <a:pt x="170" y="49"/>
                  </a:lnTo>
                  <a:lnTo>
                    <a:pt x="170" y="53"/>
                  </a:lnTo>
                  <a:lnTo>
                    <a:pt x="162" y="59"/>
                  </a:lnTo>
                  <a:lnTo>
                    <a:pt x="157" y="61"/>
                  </a:lnTo>
                  <a:lnTo>
                    <a:pt x="158" y="62"/>
                  </a:lnTo>
                  <a:lnTo>
                    <a:pt x="158" y="64"/>
                  </a:lnTo>
                  <a:lnTo>
                    <a:pt x="149" y="67"/>
                  </a:lnTo>
                  <a:lnTo>
                    <a:pt x="147" y="69"/>
                  </a:lnTo>
                  <a:lnTo>
                    <a:pt x="134" y="70"/>
                  </a:lnTo>
                  <a:lnTo>
                    <a:pt x="122" y="75"/>
                  </a:lnTo>
                  <a:lnTo>
                    <a:pt x="115" y="78"/>
                  </a:lnTo>
                  <a:lnTo>
                    <a:pt x="114" y="80"/>
                  </a:lnTo>
                  <a:lnTo>
                    <a:pt x="109" y="82"/>
                  </a:lnTo>
                  <a:lnTo>
                    <a:pt x="110" y="83"/>
                  </a:lnTo>
                  <a:lnTo>
                    <a:pt x="104" y="88"/>
                  </a:lnTo>
                  <a:lnTo>
                    <a:pt x="104" y="88"/>
                  </a:lnTo>
                  <a:lnTo>
                    <a:pt x="102" y="86"/>
                  </a:lnTo>
                  <a:lnTo>
                    <a:pt x="101" y="90"/>
                  </a:lnTo>
                  <a:lnTo>
                    <a:pt x="85" y="99"/>
                  </a:lnTo>
                  <a:lnTo>
                    <a:pt x="81" y="99"/>
                  </a:lnTo>
                  <a:lnTo>
                    <a:pt x="81" y="107"/>
                  </a:lnTo>
                  <a:lnTo>
                    <a:pt x="86" y="110"/>
                  </a:lnTo>
                  <a:lnTo>
                    <a:pt x="88" y="110"/>
                  </a:lnTo>
                  <a:lnTo>
                    <a:pt x="94" y="125"/>
                  </a:lnTo>
                  <a:lnTo>
                    <a:pt x="96" y="123"/>
                  </a:lnTo>
                  <a:lnTo>
                    <a:pt x="97" y="125"/>
                  </a:lnTo>
                  <a:lnTo>
                    <a:pt x="97" y="136"/>
                  </a:lnTo>
                  <a:lnTo>
                    <a:pt x="94" y="144"/>
                  </a:lnTo>
                  <a:lnTo>
                    <a:pt x="96" y="146"/>
                  </a:lnTo>
                  <a:lnTo>
                    <a:pt x="97" y="142"/>
                  </a:lnTo>
                  <a:lnTo>
                    <a:pt x="97" y="146"/>
                  </a:lnTo>
                  <a:lnTo>
                    <a:pt x="93" y="150"/>
                  </a:lnTo>
                  <a:lnTo>
                    <a:pt x="88" y="154"/>
                  </a:lnTo>
                  <a:lnTo>
                    <a:pt x="69" y="157"/>
                  </a:lnTo>
                  <a:lnTo>
                    <a:pt x="57" y="162"/>
                  </a:lnTo>
                  <a:lnTo>
                    <a:pt x="53" y="166"/>
                  </a:lnTo>
                  <a:lnTo>
                    <a:pt x="57" y="170"/>
                  </a:lnTo>
                  <a:lnTo>
                    <a:pt x="59" y="168"/>
                  </a:lnTo>
                  <a:lnTo>
                    <a:pt x="59" y="175"/>
                  </a:lnTo>
                  <a:lnTo>
                    <a:pt x="46" y="175"/>
                  </a:lnTo>
                  <a:lnTo>
                    <a:pt x="45" y="163"/>
                  </a:lnTo>
                  <a:lnTo>
                    <a:pt x="41" y="147"/>
                  </a:lnTo>
                  <a:lnTo>
                    <a:pt x="33" y="130"/>
                  </a:lnTo>
                  <a:lnTo>
                    <a:pt x="33" y="123"/>
                  </a:lnTo>
                  <a:lnTo>
                    <a:pt x="41" y="118"/>
                  </a:lnTo>
                  <a:lnTo>
                    <a:pt x="51" y="101"/>
                  </a:lnTo>
                  <a:lnTo>
                    <a:pt x="48" y="90"/>
                  </a:lnTo>
                  <a:lnTo>
                    <a:pt x="51" y="82"/>
                  </a:lnTo>
                  <a:lnTo>
                    <a:pt x="51" y="73"/>
                  </a:lnTo>
                  <a:lnTo>
                    <a:pt x="46" y="64"/>
                  </a:lnTo>
                  <a:lnTo>
                    <a:pt x="45" y="62"/>
                  </a:lnTo>
                  <a:lnTo>
                    <a:pt x="22" y="57"/>
                  </a:lnTo>
                  <a:lnTo>
                    <a:pt x="4" y="57"/>
                  </a:lnTo>
                  <a:lnTo>
                    <a:pt x="4" y="54"/>
                  </a:lnTo>
                  <a:lnTo>
                    <a:pt x="0" y="48"/>
                  </a:lnTo>
                  <a:lnTo>
                    <a:pt x="11" y="45"/>
                  </a:lnTo>
                  <a:lnTo>
                    <a:pt x="24" y="43"/>
                  </a:lnTo>
                  <a:lnTo>
                    <a:pt x="38" y="40"/>
                  </a:lnTo>
                  <a:lnTo>
                    <a:pt x="49" y="37"/>
                  </a:lnTo>
                  <a:lnTo>
                    <a:pt x="57" y="43"/>
                  </a:lnTo>
                  <a:lnTo>
                    <a:pt x="70" y="41"/>
                  </a:lnTo>
                  <a:lnTo>
                    <a:pt x="72" y="43"/>
                  </a:lnTo>
                  <a:lnTo>
                    <a:pt x="75" y="49"/>
                  </a:lnTo>
                  <a:lnTo>
                    <a:pt x="70" y="57"/>
                  </a:lnTo>
                  <a:lnTo>
                    <a:pt x="73" y="61"/>
                  </a:lnTo>
                  <a:lnTo>
                    <a:pt x="85" y="67"/>
                  </a:lnTo>
                  <a:lnTo>
                    <a:pt x="85" y="69"/>
                  </a:lnTo>
                  <a:lnTo>
                    <a:pt x="88" y="69"/>
                  </a:lnTo>
                  <a:lnTo>
                    <a:pt x="88" y="65"/>
                  </a:lnTo>
                  <a:lnTo>
                    <a:pt x="86" y="64"/>
                  </a:lnTo>
                  <a:lnTo>
                    <a:pt x="88" y="61"/>
                  </a:lnTo>
                  <a:lnTo>
                    <a:pt x="96" y="57"/>
                  </a:lnTo>
                  <a:lnTo>
                    <a:pt x="96" y="53"/>
                  </a:lnTo>
                  <a:lnTo>
                    <a:pt x="94" y="49"/>
                  </a:lnTo>
                  <a:lnTo>
                    <a:pt x="96" y="46"/>
                  </a:lnTo>
                  <a:lnTo>
                    <a:pt x="93" y="43"/>
                  </a:lnTo>
                  <a:lnTo>
                    <a:pt x="77" y="32"/>
                  </a:lnTo>
                  <a:lnTo>
                    <a:pt x="77" y="3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8" name="Freeform 275">
              <a:extLst>
                <a:ext uri="{FF2B5EF4-FFF2-40B4-BE49-F238E27FC236}">
                  <a16:creationId xmlns:a16="http://schemas.microsoft.com/office/drawing/2014/main" id="{1984AF61-29A8-2D48-C572-023A4D817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4416" y="-1483862"/>
              <a:ext cx="74776" cy="107405"/>
            </a:xfrm>
            <a:custGeom>
              <a:avLst/>
              <a:gdLst/>
              <a:ahLst/>
              <a:cxnLst>
                <a:cxn ang="0">
                  <a:pos x="36" y="42"/>
                </a:cxn>
                <a:cxn ang="0">
                  <a:pos x="36" y="43"/>
                </a:cxn>
                <a:cxn ang="0">
                  <a:pos x="39" y="45"/>
                </a:cxn>
                <a:cxn ang="0">
                  <a:pos x="42" y="51"/>
                </a:cxn>
                <a:cxn ang="0">
                  <a:pos x="37" y="48"/>
                </a:cxn>
                <a:cxn ang="0">
                  <a:pos x="36" y="50"/>
                </a:cxn>
                <a:cxn ang="0">
                  <a:pos x="31" y="48"/>
                </a:cxn>
                <a:cxn ang="0">
                  <a:pos x="31" y="45"/>
                </a:cxn>
                <a:cxn ang="0">
                  <a:pos x="28" y="42"/>
                </a:cxn>
                <a:cxn ang="0">
                  <a:pos x="24" y="34"/>
                </a:cxn>
                <a:cxn ang="0">
                  <a:pos x="20" y="29"/>
                </a:cxn>
                <a:cxn ang="0">
                  <a:pos x="24" y="23"/>
                </a:cxn>
                <a:cxn ang="0">
                  <a:pos x="23" y="10"/>
                </a:cxn>
                <a:cxn ang="0">
                  <a:pos x="16" y="5"/>
                </a:cxn>
                <a:cxn ang="0">
                  <a:pos x="16" y="2"/>
                </a:cxn>
                <a:cxn ang="0">
                  <a:pos x="13" y="2"/>
                </a:cxn>
                <a:cxn ang="0">
                  <a:pos x="10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5" y="2"/>
                </a:cxn>
                <a:cxn ang="0">
                  <a:pos x="7" y="3"/>
                </a:cxn>
                <a:cxn ang="0">
                  <a:pos x="13" y="13"/>
                </a:cxn>
                <a:cxn ang="0">
                  <a:pos x="8" y="15"/>
                </a:cxn>
                <a:cxn ang="0">
                  <a:pos x="8" y="21"/>
                </a:cxn>
                <a:cxn ang="0">
                  <a:pos x="8" y="29"/>
                </a:cxn>
                <a:cxn ang="0">
                  <a:pos x="12" y="31"/>
                </a:cxn>
                <a:cxn ang="0">
                  <a:pos x="5" y="34"/>
                </a:cxn>
                <a:cxn ang="0">
                  <a:pos x="5" y="39"/>
                </a:cxn>
                <a:cxn ang="0">
                  <a:pos x="2" y="43"/>
                </a:cxn>
                <a:cxn ang="0">
                  <a:pos x="5" y="47"/>
                </a:cxn>
                <a:cxn ang="0">
                  <a:pos x="8" y="47"/>
                </a:cxn>
                <a:cxn ang="0">
                  <a:pos x="16" y="53"/>
                </a:cxn>
                <a:cxn ang="0">
                  <a:pos x="29" y="51"/>
                </a:cxn>
                <a:cxn ang="0">
                  <a:pos x="31" y="53"/>
                </a:cxn>
                <a:cxn ang="0">
                  <a:pos x="34" y="59"/>
                </a:cxn>
                <a:cxn ang="0">
                  <a:pos x="29" y="67"/>
                </a:cxn>
                <a:cxn ang="0">
                  <a:pos x="32" y="71"/>
                </a:cxn>
                <a:cxn ang="0">
                  <a:pos x="44" y="77"/>
                </a:cxn>
                <a:cxn ang="0">
                  <a:pos x="44" y="79"/>
                </a:cxn>
                <a:cxn ang="0">
                  <a:pos x="47" y="79"/>
                </a:cxn>
                <a:cxn ang="0">
                  <a:pos x="47" y="75"/>
                </a:cxn>
                <a:cxn ang="0">
                  <a:pos x="45" y="74"/>
                </a:cxn>
                <a:cxn ang="0">
                  <a:pos x="47" y="71"/>
                </a:cxn>
                <a:cxn ang="0">
                  <a:pos x="55" y="67"/>
                </a:cxn>
                <a:cxn ang="0">
                  <a:pos x="55" y="63"/>
                </a:cxn>
                <a:cxn ang="0">
                  <a:pos x="53" y="59"/>
                </a:cxn>
                <a:cxn ang="0">
                  <a:pos x="55" y="56"/>
                </a:cxn>
                <a:cxn ang="0">
                  <a:pos x="52" y="53"/>
                </a:cxn>
                <a:cxn ang="0">
                  <a:pos x="36" y="42"/>
                </a:cxn>
                <a:cxn ang="0">
                  <a:pos x="36" y="42"/>
                </a:cxn>
              </a:cxnLst>
              <a:rect l="0" t="0" r="r" b="b"/>
              <a:pathLst>
                <a:path w="55" h="79">
                  <a:moveTo>
                    <a:pt x="36" y="42"/>
                  </a:moveTo>
                  <a:lnTo>
                    <a:pt x="36" y="43"/>
                  </a:lnTo>
                  <a:lnTo>
                    <a:pt x="39" y="45"/>
                  </a:lnTo>
                  <a:lnTo>
                    <a:pt x="42" y="51"/>
                  </a:lnTo>
                  <a:lnTo>
                    <a:pt x="37" y="48"/>
                  </a:lnTo>
                  <a:lnTo>
                    <a:pt x="36" y="50"/>
                  </a:lnTo>
                  <a:lnTo>
                    <a:pt x="31" y="48"/>
                  </a:lnTo>
                  <a:lnTo>
                    <a:pt x="31" y="45"/>
                  </a:lnTo>
                  <a:lnTo>
                    <a:pt x="28" y="42"/>
                  </a:lnTo>
                  <a:lnTo>
                    <a:pt x="24" y="34"/>
                  </a:lnTo>
                  <a:lnTo>
                    <a:pt x="20" y="29"/>
                  </a:lnTo>
                  <a:lnTo>
                    <a:pt x="24" y="23"/>
                  </a:lnTo>
                  <a:lnTo>
                    <a:pt x="23" y="10"/>
                  </a:lnTo>
                  <a:lnTo>
                    <a:pt x="16" y="5"/>
                  </a:lnTo>
                  <a:lnTo>
                    <a:pt x="16" y="2"/>
                  </a:lnTo>
                  <a:lnTo>
                    <a:pt x="13" y="2"/>
                  </a:lnTo>
                  <a:lnTo>
                    <a:pt x="10" y="2"/>
                  </a:lnTo>
                  <a:lnTo>
                    <a:pt x="0" y="0"/>
                  </a:lnTo>
                  <a:lnTo>
                    <a:pt x="2" y="2"/>
                  </a:lnTo>
                  <a:lnTo>
                    <a:pt x="5" y="2"/>
                  </a:lnTo>
                  <a:lnTo>
                    <a:pt x="7" y="3"/>
                  </a:lnTo>
                  <a:lnTo>
                    <a:pt x="13" y="13"/>
                  </a:lnTo>
                  <a:lnTo>
                    <a:pt x="8" y="15"/>
                  </a:lnTo>
                  <a:lnTo>
                    <a:pt x="8" y="21"/>
                  </a:lnTo>
                  <a:lnTo>
                    <a:pt x="8" y="29"/>
                  </a:lnTo>
                  <a:lnTo>
                    <a:pt x="12" y="31"/>
                  </a:lnTo>
                  <a:lnTo>
                    <a:pt x="5" y="34"/>
                  </a:lnTo>
                  <a:lnTo>
                    <a:pt x="5" y="39"/>
                  </a:lnTo>
                  <a:lnTo>
                    <a:pt x="2" y="43"/>
                  </a:lnTo>
                  <a:lnTo>
                    <a:pt x="5" y="47"/>
                  </a:lnTo>
                  <a:lnTo>
                    <a:pt x="8" y="47"/>
                  </a:lnTo>
                  <a:lnTo>
                    <a:pt x="16" y="53"/>
                  </a:lnTo>
                  <a:lnTo>
                    <a:pt x="29" y="51"/>
                  </a:lnTo>
                  <a:lnTo>
                    <a:pt x="31" y="53"/>
                  </a:lnTo>
                  <a:lnTo>
                    <a:pt x="34" y="59"/>
                  </a:lnTo>
                  <a:lnTo>
                    <a:pt x="29" y="67"/>
                  </a:lnTo>
                  <a:lnTo>
                    <a:pt x="32" y="71"/>
                  </a:lnTo>
                  <a:lnTo>
                    <a:pt x="44" y="77"/>
                  </a:lnTo>
                  <a:lnTo>
                    <a:pt x="44" y="79"/>
                  </a:lnTo>
                  <a:lnTo>
                    <a:pt x="47" y="79"/>
                  </a:lnTo>
                  <a:lnTo>
                    <a:pt x="47" y="75"/>
                  </a:lnTo>
                  <a:lnTo>
                    <a:pt x="45" y="74"/>
                  </a:lnTo>
                  <a:lnTo>
                    <a:pt x="47" y="71"/>
                  </a:lnTo>
                  <a:lnTo>
                    <a:pt x="55" y="67"/>
                  </a:lnTo>
                  <a:lnTo>
                    <a:pt x="55" y="63"/>
                  </a:lnTo>
                  <a:lnTo>
                    <a:pt x="53" y="59"/>
                  </a:lnTo>
                  <a:lnTo>
                    <a:pt x="55" y="56"/>
                  </a:lnTo>
                  <a:lnTo>
                    <a:pt x="52" y="53"/>
                  </a:lnTo>
                  <a:lnTo>
                    <a:pt x="36" y="42"/>
                  </a:lnTo>
                  <a:lnTo>
                    <a:pt x="36" y="4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9" name="Freeform 276">
              <a:extLst>
                <a:ext uri="{FF2B5EF4-FFF2-40B4-BE49-F238E27FC236}">
                  <a16:creationId xmlns:a16="http://schemas.microsoft.com/office/drawing/2014/main" id="{3015D821-8C5D-1F48-71BC-8ADB4D4C69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6921" y="-1600784"/>
              <a:ext cx="243361" cy="148192"/>
            </a:xfrm>
            <a:custGeom>
              <a:avLst/>
              <a:gdLst/>
              <a:ahLst/>
              <a:cxnLst>
                <a:cxn ang="0">
                  <a:pos x="17" y="65"/>
                </a:cxn>
                <a:cxn ang="0">
                  <a:pos x="11" y="57"/>
                </a:cxn>
                <a:cxn ang="0">
                  <a:pos x="3" y="52"/>
                </a:cxn>
                <a:cxn ang="0">
                  <a:pos x="3" y="43"/>
                </a:cxn>
                <a:cxn ang="0">
                  <a:pos x="0" y="35"/>
                </a:cxn>
                <a:cxn ang="0">
                  <a:pos x="17" y="22"/>
                </a:cxn>
                <a:cxn ang="0">
                  <a:pos x="11" y="17"/>
                </a:cxn>
                <a:cxn ang="0">
                  <a:pos x="17" y="9"/>
                </a:cxn>
                <a:cxn ang="0">
                  <a:pos x="30" y="0"/>
                </a:cxn>
                <a:cxn ang="0">
                  <a:pos x="30" y="4"/>
                </a:cxn>
                <a:cxn ang="0">
                  <a:pos x="30" y="11"/>
                </a:cxn>
                <a:cxn ang="0">
                  <a:pos x="32" y="16"/>
                </a:cxn>
                <a:cxn ang="0">
                  <a:pos x="35" y="17"/>
                </a:cxn>
                <a:cxn ang="0">
                  <a:pos x="38" y="16"/>
                </a:cxn>
                <a:cxn ang="0">
                  <a:pos x="38" y="12"/>
                </a:cxn>
                <a:cxn ang="0">
                  <a:pos x="43" y="16"/>
                </a:cxn>
                <a:cxn ang="0">
                  <a:pos x="46" y="16"/>
                </a:cxn>
                <a:cxn ang="0">
                  <a:pos x="49" y="19"/>
                </a:cxn>
                <a:cxn ang="0">
                  <a:pos x="51" y="17"/>
                </a:cxn>
                <a:cxn ang="0">
                  <a:pos x="53" y="16"/>
                </a:cxn>
                <a:cxn ang="0">
                  <a:pos x="57" y="16"/>
                </a:cxn>
                <a:cxn ang="0">
                  <a:pos x="62" y="12"/>
                </a:cxn>
                <a:cxn ang="0">
                  <a:pos x="62" y="11"/>
                </a:cxn>
                <a:cxn ang="0">
                  <a:pos x="56" y="11"/>
                </a:cxn>
                <a:cxn ang="0">
                  <a:pos x="57" y="9"/>
                </a:cxn>
                <a:cxn ang="0">
                  <a:pos x="57" y="8"/>
                </a:cxn>
                <a:cxn ang="0">
                  <a:pos x="61" y="8"/>
                </a:cxn>
                <a:cxn ang="0">
                  <a:pos x="62" y="4"/>
                </a:cxn>
                <a:cxn ang="0">
                  <a:pos x="64" y="3"/>
                </a:cxn>
                <a:cxn ang="0">
                  <a:pos x="65" y="3"/>
                </a:cxn>
                <a:cxn ang="0">
                  <a:pos x="65" y="1"/>
                </a:cxn>
                <a:cxn ang="0">
                  <a:pos x="69" y="0"/>
                </a:cxn>
                <a:cxn ang="0">
                  <a:pos x="131" y="28"/>
                </a:cxn>
                <a:cxn ang="0">
                  <a:pos x="149" y="51"/>
                </a:cxn>
                <a:cxn ang="0">
                  <a:pos x="162" y="62"/>
                </a:cxn>
                <a:cxn ang="0">
                  <a:pos x="160" y="70"/>
                </a:cxn>
                <a:cxn ang="0">
                  <a:pos x="158" y="73"/>
                </a:cxn>
                <a:cxn ang="0">
                  <a:pos x="163" y="80"/>
                </a:cxn>
                <a:cxn ang="0">
                  <a:pos x="166" y="83"/>
                </a:cxn>
                <a:cxn ang="0">
                  <a:pos x="179" y="96"/>
                </a:cxn>
                <a:cxn ang="0">
                  <a:pos x="173" y="101"/>
                </a:cxn>
                <a:cxn ang="0">
                  <a:pos x="150" y="105"/>
                </a:cxn>
                <a:cxn ang="0">
                  <a:pos x="141" y="105"/>
                </a:cxn>
                <a:cxn ang="0">
                  <a:pos x="125" y="107"/>
                </a:cxn>
                <a:cxn ang="0">
                  <a:pos x="109" y="107"/>
                </a:cxn>
                <a:cxn ang="0">
                  <a:pos x="93" y="107"/>
                </a:cxn>
                <a:cxn ang="0">
                  <a:pos x="83" y="91"/>
                </a:cxn>
                <a:cxn ang="0">
                  <a:pos x="75" y="88"/>
                </a:cxn>
                <a:cxn ang="0">
                  <a:pos x="70" y="88"/>
                </a:cxn>
                <a:cxn ang="0">
                  <a:pos x="57" y="86"/>
                </a:cxn>
                <a:cxn ang="0">
                  <a:pos x="32" y="76"/>
                </a:cxn>
                <a:cxn ang="0">
                  <a:pos x="27" y="76"/>
                </a:cxn>
              </a:cxnLst>
              <a:rect l="0" t="0" r="r" b="b"/>
              <a:pathLst>
                <a:path w="179" h="109">
                  <a:moveTo>
                    <a:pt x="27" y="76"/>
                  </a:moveTo>
                  <a:lnTo>
                    <a:pt x="17" y="65"/>
                  </a:lnTo>
                  <a:lnTo>
                    <a:pt x="16" y="60"/>
                  </a:lnTo>
                  <a:lnTo>
                    <a:pt x="11" y="57"/>
                  </a:lnTo>
                  <a:lnTo>
                    <a:pt x="4" y="54"/>
                  </a:lnTo>
                  <a:lnTo>
                    <a:pt x="3" y="52"/>
                  </a:lnTo>
                  <a:lnTo>
                    <a:pt x="4" y="49"/>
                  </a:lnTo>
                  <a:lnTo>
                    <a:pt x="3" y="43"/>
                  </a:lnTo>
                  <a:lnTo>
                    <a:pt x="0" y="41"/>
                  </a:lnTo>
                  <a:lnTo>
                    <a:pt x="0" y="35"/>
                  </a:lnTo>
                  <a:lnTo>
                    <a:pt x="8" y="33"/>
                  </a:lnTo>
                  <a:lnTo>
                    <a:pt x="17" y="22"/>
                  </a:lnTo>
                  <a:lnTo>
                    <a:pt x="16" y="19"/>
                  </a:lnTo>
                  <a:lnTo>
                    <a:pt x="11" y="17"/>
                  </a:lnTo>
                  <a:lnTo>
                    <a:pt x="12" y="14"/>
                  </a:lnTo>
                  <a:lnTo>
                    <a:pt x="17" y="9"/>
                  </a:lnTo>
                  <a:lnTo>
                    <a:pt x="9" y="0"/>
                  </a:lnTo>
                  <a:lnTo>
                    <a:pt x="30" y="0"/>
                  </a:lnTo>
                  <a:lnTo>
                    <a:pt x="30" y="1"/>
                  </a:lnTo>
                  <a:lnTo>
                    <a:pt x="30" y="4"/>
                  </a:lnTo>
                  <a:lnTo>
                    <a:pt x="30" y="8"/>
                  </a:lnTo>
                  <a:lnTo>
                    <a:pt x="30" y="11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3" y="17"/>
                  </a:lnTo>
                  <a:lnTo>
                    <a:pt x="35" y="17"/>
                  </a:lnTo>
                  <a:lnTo>
                    <a:pt x="36" y="16"/>
                  </a:lnTo>
                  <a:lnTo>
                    <a:pt x="38" y="16"/>
                  </a:lnTo>
                  <a:lnTo>
                    <a:pt x="36" y="14"/>
                  </a:lnTo>
                  <a:lnTo>
                    <a:pt x="38" y="12"/>
                  </a:lnTo>
                  <a:lnTo>
                    <a:pt x="40" y="14"/>
                  </a:lnTo>
                  <a:lnTo>
                    <a:pt x="43" y="16"/>
                  </a:lnTo>
                  <a:lnTo>
                    <a:pt x="45" y="16"/>
                  </a:lnTo>
                  <a:lnTo>
                    <a:pt x="46" y="16"/>
                  </a:lnTo>
                  <a:lnTo>
                    <a:pt x="48" y="16"/>
                  </a:lnTo>
                  <a:lnTo>
                    <a:pt x="49" y="19"/>
                  </a:lnTo>
                  <a:lnTo>
                    <a:pt x="51" y="19"/>
                  </a:lnTo>
                  <a:lnTo>
                    <a:pt x="51" y="17"/>
                  </a:lnTo>
                  <a:lnTo>
                    <a:pt x="51" y="16"/>
                  </a:lnTo>
                  <a:lnTo>
                    <a:pt x="53" y="16"/>
                  </a:lnTo>
                  <a:lnTo>
                    <a:pt x="56" y="16"/>
                  </a:lnTo>
                  <a:lnTo>
                    <a:pt x="57" y="16"/>
                  </a:lnTo>
                  <a:lnTo>
                    <a:pt x="59" y="14"/>
                  </a:lnTo>
                  <a:lnTo>
                    <a:pt x="62" y="12"/>
                  </a:lnTo>
                  <a:lnTo>
                    <a:pt x="62" y="12"/>
                  </a:lnTo>
                  <a:lnTo>
                    <a:pt x="62" y="11"/>
                  </a:lnTo>
                  <a:lnTo>
                    <a:pt x="57" y="12"/>
                  </a:lnTo>
                  <a:lnTo>
                    <a:pt x="56" y="11"/>
                  </a:lnTo>
                  <a:lnTo>
                    <a:pt x="56" y="11"/>
                  </a:lnTo>
                  <a:lnTo>
                    <a:pt x="57" y="9"/>
                  </a:lnTo>
                  <a:lnTo>
                    <a:pt x="57" y="9"/>
                  </a:lnTo>
                  <a:lnTo>
                    <a:pt x="57" y="8"/>
                  </a:lnTo>
                  <a:lnTo>
                    <a:pt x="61" y="8"/>
                  </a:lnTo>
                  <a:lnTo>
                    <a:pt x="61" y="8"/>
                  </a:lnTo>
                  <a:lnTo>
                    <a:pt x="62" y="6"/>
                  </a:lnTo>
                  <a:lnTo>
                    <a:pt x="62" y="4"/>
                  </a:lnTo>
                  <a:lnTo>
                    <a:pt x="64" y="4"/>
                  </a:lnTo>
                  <a:lnTo>
                    <a:pt x="64" y="3"/>
                  </a:lnTo>
                  <a:lnTo>
                    <a:pt x="65" y="3"/>
                  </a:lnTo>
                  <a:lnTo>
                    <a:pt x="65" y="3"/>
                  </a:lnTo>
                  <a:lnTo>
                    <a:pt x="64" y="1"/>
                  </a:lnTo>
                  <a:lnTo>
                    <a:pt x="65" y="1"/>
                  </a:lnTo>
                  <a:lnTo>
                    <a:pt x="69" y="0"/>
                  </a:lnTo>
                  <a:lnTo>
                    <a:pt x="69" y="0"/>
                  </a:lnTo>
                  <a:lnTo>
                    <a:pt x="126" y="20"/>
                  </a:lnTo>
                  <a:lnTo>
                    <a:pt x="131" y="28"/>
                  </a:lnTo>
                  <a:lnTo>
                    <a:pt x="154" y="36"/>
                  </a:lnTo>
                  <a:lnTo>
                    <a:pt x="149" y="51"/>
                  </a:lnTo>
                  <a:lnTo>
                    <a:pt x="149" y="54"/>
                  </a:lnTo>
                  <a:lnTo>
                    <a:pt x="162" y="62"/>
                  </a:lnTo>
                  <a:lnTo>
                    <a:pt x="158" y="67"/>
                  </a:lnTo>
                  <a:lnTo>
                    <a:pt x="160" y="70"/>
                  </a:lnTo>
                  <a:lnTo>
                    <a:pt x="160" y="73"/>
                  </a:lnTo>
                  <a:lnTo>
                    <a:pt x="158" y="73"/>
                  </a:lnTo>
                  <a:lnTo>
                    <a:pt x="158" y="73"/>
                  </a:lnTo>
                  <a:lnTo>
                    <a:pt x="163" y="80"/>
                  </a:lnTo>
                  <a:lnTo>
                    <a:pt x="162" y="80"/>
                  </a:lnTo>
                  <a:lnTo>
                    <a:pt x="166" y="83"/>
                  </a:lnTo>
                  <a:lnTo>
                    <a:pt x="170" y="91"/>
                  </a:lnTo>
                  <a:lnTo>
                    <a:pt x="179" y="96"/>
                  </a:lnTo>
                  <a:lnTo>
                    <a:pt x="179" y="97"/>
                  </a:lnTo>
                  <a:lnTo>
                    <a:pt x="173" y="101"/>
                  </a:lnTo>
                  <a:lnTo>
                    <a:pt x="157" y="105"/>
                  </a:lnTo>
                  <a:lnTo>
                    <a:pt x="150" y="105"/>
                  </a:lnTo>
                  <a:lnTo>
                    <a:pt x="147" y="104"/>
                  </a:lnTo>
                  <a:lnTo>
                    <a:pt x="141" y="105"/>
                  </a:lnTo>
                  <a:lnTo>
                    <a:pt x="136" y="107"/>
                  </a:lnTo>
                  <a:lnTo>
                    <a:pt x="125" y="107"/>
                  </a:lnTo>
                  <a:lnTo>
                    <a:pt x="117" y="109"/>
                  </a:lnTo>
                  <a:lnTo>
                    <a:pt x="109" y="107"/>
                  </a:lnTo>
                  <a:lnTo>
                    <a:pt x="104" y="107"/>
                  </a:lnTo>
                  <a:lnTo>
                    <a:pt x="93" y="107"/>
                  </a:lnTo>
                  <a:lnTo>
                    <a:pt x="88" y="104"/>
                  </a:lnTo>
                  <a:lnTo>
                    <a:pt x="83" y="91"/>
                  </a:lnTo>
                  <a:lnTo>
                    <a:pt x="78" y="88"/>
                  </a:lnTo>
                  <a:lnTo>
                    <a:pt x="75" y="88"/>
                  </a:lnTo>
                  <a:lnTo>
                    <a:pt x="73" y="88"/>
                  </a:lnTo>
                  <a:lnTo>
                    <a:pt x="70" y="88"/>
                  </a:lnTo>
                  <a:lnTo>
                    <a:pt x="67" y="88"/>
                  </a:lnTo>
                  <a:lnTo>
                    <a:pt x="57" y="86"/>
                  </a:lnTo>
                  <a:lnTo>
                    <a:pt x="38" y="81"/>
                  </a:lnTo>
                  <a:lnTo>
                    <a:pt x="32" y="76"/>
                  </a:lnTo>
                  <a:lnTo>
                    <a:pt x="27" y="76"/>
                  </a:lnTo>
                  <a:lnTo>
                    <a:pt x="27" y="7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0" name="Freeform 277">
              <a:extLst>
                <a:ext uri="{FF2B5EF4-FFF2-40B4-BE49-F238E27FC236}">
                  <a16:creationId xmlns:a16="http://schemas.microsoft.com/office/drawing/2014/main" id="{AFCEA83D-07A8-7DCB-9600-AA3FB1DF2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167" y="-1534166"/>
              <a:ext cx="274631" cy="172664"/>
            </a:xfrm>
            <a:custGeom>
              <a:avLst/>
              <a:gdLst/>
              <a:ahLst/>
              <a:cxnLst>
                <a:cxn ang="0">
                  <a:pos x="92" y="119"/>
                </a:cxn>
                <a:cxn ang="0">
                  <a:pos x="55" y="119"/>
                </a:cxn>
                <a:cxn ang="0">
                  <a:pos x="28" y="114"/>
                </a:cxn>
                <a:cxn ang="0">
                  <a:pos x="18" y="114"/>
                </a:cxn>
                <a:cxn ang="0">
                  <a:pos x="7" y="117"/>
                </a:cxn>
                <a:cxn ang="0">
                  <a:pos x="0" y="112"/>
                </a:cxn>
                <a:cxn ang="0">
                  <a:pos x="0" y="104"/>
                </a:cxn>
                <a:cxn ang="0">
                  <a:pos x="7" y="96"/>
                </a:cxn>
                <a:cxn ang="0">
                  <a:pos x="13" y="77"/>
                </a:cxn>
                <a:cxn ang="0">
                  <a:pos x="18" y="72"/>
                </a:cxn>
                <a:cxn ang="0">
                  <a:pos x="29" y="66"/>
                </a:cxn>
                <a:cxn ang="0">
                  <a:pos x="31" y="53"/>
                </a:cxn>
                <a:cxn ang="0">
                  <a:pos x="31" y="48"/>
                </a:cxn>
                <a:cxn ang="0">
                  <a:pos x="20" y="36"/>
                </a:cxn>
                <a:cxn ang="0">
                  <a:pos x="21" y="26"/>
                </a:cxn>
                <a:cxn ang="0">
                  <a:pos x="5" y="5"/>
                </a:cxn>
                <a:cxn ang="0">
                  <a:pos x="32" y="0"/>
                </a:cxn>
                <a:cxn ang="0">
                  <a:pos x="57" y="0"/>
                </a:cxn>
                <a:cxn ang="0">
                  <a:pos x="74" y="3"/>
                </a:cxn>
                <a:cxn ang="0">
                  <a:pos x="90" y="23"/>
                </a:cxn>
                <a:cxn ang="0">
                  <a:pos x="108" y="23"/>
                </a:cxn>
                <a:cxn ang="0">
                  <a:pos x="122" y="11"/>
                </a:cxn>
                <a:cxn ang="0">
                  <a:pos x="142" y="15"/>
                </a:cxn>
                <a:cxn ang="0">
                  <a:pos x="158" y="18"/>
                </a:cxn>
                <a:cxn ang="0">
                  <a:pos x="161" y="37"/>
                </a:cxn>
                <a:cxn ang="0">
                  <a:pos x="164" y="55"/>
                </a:cxn>
                <a:cxn ang="0">
                  <a:pos x="174" y="53"/>
                </a:cxn>
                <a:cxn ang="0">
                  <a:pos x="194" y="53"/>
                </a:cxn>
                <a:cxn ang="0">
                  <a:pos x="199" y="53"/>
                </a:cxn>
                <a:cxn ang="0">
                  <a:pos x="202" y="74"/>
                </a:cxn>
                <a:cxn ang="0">
                  <a:pos x="178" y="74"/>
                </a:cxn>
                <a:cxn ang="0">
                  <a:pos x="167" y="82"/>
                </a:cxn>
                <a:cxn ang="0">
                  <a:pos x="169" y="100"/>
                </a:cxn>
                <a:cxn ang="0">
                  <a:pos x="190" y="122"/>
                </a:cxn>
                <a:cxn ang="0">
                  <a:pos x="138" y="124"/>
                </a:cxn>
                <a:cxn ang="0">
                  <a:pos x="116" y="124"/>
                </a:cxn>
                <a:cxn ang="0">
                  <a:pos x="109" y="119"/>
                </a:cxn>
              </a:cxnLst>
              <a:rect l="0" t="0" r="r" b="b"/>
              <a:pathLst>
                <a:path w="202" h="127">
                  <a:moveTo>
                    <a:pt x="109" y="119"/>
                  </a:moveTo>
                  <a:lnTo>
                    <a:pt x="92" y="119"/>
                  </a:lnTo>
                  <a:lnTo>
                    <a:pt x="74" y="119"/>
                  </a:lnTo>
                  <a:lnTo>
                    <a:pt x="55" y="119"/>
                  </a:lnTo>
                  <a:lnTo>
                    <a:pt x="37" y="119"/>
                  </a:lnTo>
                  <a:lnTo>
                    <a:pt x="28" y="114"/>
                  </a:lnTo>
                  <a:lnTo>
                    <a:pt x="24" y="114"/>
                  </a:lnTo>
                  <a:lnTo>
                    <a:pt x="18" y="114"/>
                  </a:lnTo>
                  <a:lnTo>
                    <a:pt x="10" y="117"/>
                  </a:lnTo>
                  <a:lnTo>
                    <a:pt x="7" y="117"/>
                  </a:lnTo>
                  <a:lnTo>
                    <a:pt x="0" y="119"/>
                  </a:lnTo>
                  <a:lnTo>
                    <a:pt x="0" y="112"/>
                  </a:lnTo>
                  <a:lnTo>
                    <a:pt x="2" y="114"/>
                  </a:lnTo>
                  <a:lnTo>
                    <a:pt x="0" y="104"/>
                  </a:lnTo>
                  <a:lnTo>
                    <a:pt x="4" y="103"/>
                  </a:lnTo>
                  <a:lnTo>
                    <a:pt x="7" y="96"/>
                  </a:lnTo>
                  <a:lnTo>
                    <a:pt x="10" y="82"/>
                  </a:lnTo>
                  <a:lnTo>
                    <a:pt x="13" y="77"/>
                  </a:lnTo>
                  <a:lnTo>
                    <a:pt x="18" y="74"/>
                  </a:lnTo>
                  <a:lnTo>
                    <a:pt x="18" y="72"/>
                  </a:lnTo>
                  <a:lnTo>
                    <a:pt x="24" y="71"/>
                  </a:lnTo>
                  <a:lnTo>
                    <a:pt x="29" y="66"/>
                  </a:lnTo>
                  <a:lnTo>
                    <a:pt x="31" y="61"/>
                  </a:lnTo>
                  <a:lnTo>
                    <a:pt x="31" y="53"/>
                  </a:lnTo>
                  <a:lnTo>
                    <a:pt x="32" y="53"/>
                  </a:lnTo>
                  <a:lnTo>
                    <a:pt x="31" y="48"/>
                  </a:lnTo>
                  <a:lnTo>
                    <a:pt x="24" y="44"/>
                  </a:lnTo>
                  <a:lnTo>
                    <a:pt x="20" y="36"/>
                  </a:lnTo>
                  <a:lnTo>
                    <a:pt x="23" y="31"/>
                  </a:lnTo>
                  <a:lnTo>
                    <a:pt x="21" y="26"/>
                  </a:lnTo>
                  <a:lnTo>
                    <a:pt x="15" y="13"/>
                  </a:lnTo>
                  <a:lnTo>
                    <a:pt x="5" y="5"/>
                  </a:lnTo>
                  <a:lnTo>
                    <a:pt x="21" y="0"/>
                  </a:lnTo>
                  <a:lnTo>
                    <a:pt x="32" y="0"/>
                  </a:lnTo>
                  <a:lnTo>
                    <a:pt x="45" y="0"/>
                  </a:lnTo>
                  <a:lnTo>
                    <a:pt x="57" y="0"/>
                  </a:lnTo>
                  <a:lnTo>
                    <a:pt x="68" y="0"/>
                  </a:lnTo>
                  <a:lnTo>
                    <a:pt x="74" y="3"/>
                  </a:lnTo>
                  <a:lnTo>
                    <a:pt x="81" y="15"/>
                  </a:lnTo>
                  <a:lnTo>
                    <a:pt x="90" y="23"/>
                  </a:lnTo>
                  <a:lnTo>
                    <a:pt x="95" y="24"/>
                  </a:lnTo>
                  <a:lnTo>
                    <a:pt x="108" y="23"/>
                  </a:lnTo>
                  <a:lnTo>
                    <a:pt x="119" y="23"/>
                  </a:lnTo>
                  <a:lnTo>
                    <a:pt x="122" y="11"/>
                  </a:lnTo>
                  <a:lnTo>
                    <a:pt x="142" y="11"/>
                  </a:lnTo>
                  <a:lnTo>
                    <a:pt x="142" y="15"/>
                  </a:lnTo>
                  <a:lnTo>
                    <a:pt x="156" y="15"/>
                  </a:lnTo>
                  <a:lnTo>
                    <a:pt x="158" y="18"/>
                  </a:lnTo>
                  <a:lnTo>
                    <a:pt x="161" y="32"/>
                  </a:lnTo>
                  <a:lnTo>
                    <a:pt x="161" y="37"/>
                  </a:lnTo>
                  <a:lnTo>
                    <a:pt x="166" y="48"/>
                  </a:lnTo>
                  <a:lnTo>
                    <a:pt x="164" y="55"/>
                  </a:lnTo>
                  <a:lnTo>
                    <a:pt x="170" y="56"/>
                  </a:lnTo>
                  <a:lnTo>
                    <a:pt x="174" y="53"/>
                  </a:lnTo>
                  <a:lnTo>
                    <a:pt x="183" y="53"/>
                  </a:lnTo>
                  <a:lnTo>
                    <a:pt x="194" y="53"/>
                  </a:lnTo>
                  <a:lnTo>
                    <a:pt x="198" y="52"/>
                  </a:lnTo>
                  <a:lnTo>
                    <a:pt x="199" y="53"/>
                  </a:lnTo>
                  <a:lnTo>
                    <a:pt x="198" y="71"/>
                  </a:lnTo>
                  <a:lnTo>
                    <a:pt x="202" y="74"/>
                  </a:lnTo>
                  <a:lnTo>
                    <a:pt x="190" y="74"/>
                  </a:lnTo>
                  <a:lnTo>
                    <a:pt x="178" y="74"/>
                  </a:lnTo>
                  <a:lnTo>
                    <a:pt x="167" y="74"/>
                  </a:lnTo>
                  <a:lnTo>
                    <a:pt x="167" y="82"/>
                  </a:lnTo>
                  <a:lnTo>
                    <a:pt x="169" y="88"/>
                  </a:lnTo>
                  <a:lnTo>
                    <a:pt x="169" y="100"/>
                  </a:lnTo>
                  <a:lnTo>
                    <a:pt x="170" y="111"/>
                  </a:lnTo>
                  <a:lnTo>
                    <a:pt x="190" y="122"/>
                  </a:lnTo>
                  <a:lnTo>
                    <a:pt x="161" y="127"/>
                  </a:lnTo>
                  <a:lnTo>
                    <a:pt x="138" y="124"/>
                  </a:lnTo>
                  <a:lnTo>
                    <a:pt x="122" y="124"/>
                  </a:lnTo>
                  <a:lnTo>
                    <a:pt x="116" y="124"/>
                  </a:lnTo>
                  <a:lnTo>
                    <a:pt x="109" y="119"/>
                  </a:lnTo>
                  <a:lnTo>
                    <a:pt x="109" y="1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1" name="Freeform 278">
              <a:extLst>
                <a:ext uri="{FF2B5EF4-FFF2-40B4-BE49-F238E27FC236}">
                  <a16:creationId xmlns:a16="http://schemas.microsoft.com/office/drawing/2014/main" id="{186A00E2-522C-2297-D918-48BD95417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988" y="-1396851"/>
              <a:ext cx="174023" cy="103326"/>
            </a:xfrm>
            <a:custGeom>
              <a:avLst/>
              <a:gdLst/>
              <a:ahLst/>
              <a:cxnLst>
                <a:cxn ang="0">
                  <a:pos x="30" y="23"/>
                </a:cxn>
                <a:cxn ang="0">
                  <a:pos x="33" y="23"/>
                </a:cxn>
                <a:cxn ang="0">
                  <a:pos x="40" y="18"/>
                </a:cxn>
                <a:cxn ang="0">
                  <a:pos x="46" y="15"/>
                </a:cxn>
                <a:cxn ang="0">
                  <a:pos x="46" y="13"/>
                </a:cxn>
                <a:cxn ang="0">
                  <a:pos x="53" y="11"/>
                </a:cxn>
                <a:cxn ang="0">
                  <a:pos x="57" y="13"/>
                </a:cxn>
                <a:cxn ang="0">
                  <a:pos x="59" y="11"/>
                </a:cxn>
                <a:cxn ang="0">
                  <a:pos x="56" y="10"/>
                </a:cxn>
                <a:cxn ang="0">
                  <a:pos x="56" y="8"/>
                </a:cxn>
                <a:cxn ang="0">
                  <a:pos x="56" y="3"/>
                </a:cxn>
                <a:cxn ang="0">
                  <a:pos x="72" y="0"/>
                </a:cxn>
                <a:cxn ang="0">
                  <a:pos x="77" y="0"/>
                </a:cxn>
                <a:cxn ang="0">
                  <a:pos x="81" y="0"/>
                </a:cxn>
                <a:cxn ang="0">
                  <a:pos x="81" y="3"/>
                </a:cxn>
                <a:cxn ang="0">
                  <a:pos x="99" y="3"/>
                </a:cxn>
                <a:cxn ang="0">
                  <a:pos x="122" y="8"/>
                </a:cxn>
                <a:cxn ang="0">
                  <a:pos x="123" y="10"/>
                </a:cxn>
                <a:cxn ang="0">
                  <a:pos x="128" y="19"/>
                </a:cxn>
                <a:cxn ang="0">
                  <a:pos x="128" y="28"/>
                </a:cxn>
                <a:cxn ang="0">
                  <a:pos x="125" y="36"/>
                </a:cxn>
                <a:cxn ang="0">
                  <a:pos x="128" y="47"/>
                </a:cxn>
                <a:cxn ang="0">
                  <a:pos x="118" y="64"/>
                </a:cxn>
                <a:cxn ang="0">
                  <a:pos x="110" y="69"/>
                </a:cxn>
                <a:cxn ang="0">
                  <a:pos x="110" y="76"/>
                </a:cxn>
                <a:cxn ang="0">
                  <a:pos x="102" y="71"/>
                </a:cxn>
                <a:cxn ang="0">
                  <a:pos x="97" y="71"/>
                </a:cxn>
                <a:cxn ang="0">
                  <a:pos x="86" y="71"/>
                </a:cxn>
                <a:cxn ang="0">
                  <a:pos x="77" y="69"/>
                </a:cxn>
                <a:cxn ang="0">
                  <a:pos x="72" y="69"/>
                </a:cxn>
                <a:cxn ang="0">
                  <a:pos x="62" y="66"/>
                </a:cxn>
                <a:cxn ang="0">
                  <a:pos x="54" y="66"/>
                </a:cxn>
                <a:cxn ang="0">
                  <a:pos x="49" y="63"/>
                </a:cxn>
                <a:cxn ang="0">
                  <a:pos x="45" y="53"/>
                </a:cxn>
                <a:cxn ang="0">
                  <a:pos x="30" y="47"/>
                </a:cxn>
                <a:cxn ang="0">
                  <a:pos x="25" y="45"/>
                </a:cxn>
                <a:cxn ang="0">
                  <a:pos x="16" y="40"/>
                </a:cxn>
                <a:cxn ang="0">
                  <a:pos x="9" y="31"/>
                </a:cxn>
                <a:cxn ang="0">
                  <a:pos x="1" y="26"/>
                </a:cxn>
                <a:cxn ang="0">
                  <a:pos x="0" y="23"/>
                </a:cxn>
                <a:cxn ang="0">
                  <a:pos x="13" y="24"/>
                </a:cxn>
                <a:cxn ang="0">
                  <a:pos x="21" y="24"/>
                </a:cxn>
                <a:cxn ang="0">
                  <a:pos x="24" y="26"/>
                </a:cxn>
                <a:cxn ang="0">
                  <a:pos x="29" y="24"/>
                </a:cxn>
                <a:cxn ang="0">
                  <a:pos x="30" y="23"/>
                </a:cxn>
                <a:cxn ang="0">
                  <a:pos x="30" y="23"/>
                </a:cxn>
              </a:cxnLst>
              <a:rect l="0" t="0" r="r" b="b"/>
              <a:pathLst>
                <a:path w="128" h="76">
                  <a:moveTo>
                    <a:pt x="30" y="23"/>
                  </a:moveTo>
                  <a:lnTo>
                    <a:pt x="33" y="23"/>
                  </a:lnTo>
                  <a:lnTo>
                    <a:pt x="40" y="18"/>
                  </a:lnTo>
                  <a:lnTo>
                    <a:pt x="46" y="15"/>
                  </a:lnTo>
                  <a:lnTo>
                    <a:pt x="46" y="13"/>
                  </a:lnTo>
                  <a:lnTo>
                    <a:pt x="53" y="11"/>
                  </a:lnTo>
                  <a:lnTo>
                    <a:pt x="57" y="13"/>
                  </a:lnTo>
                  <a:lnTo>
                    <a:pt x="59" y="11"/>
                  </a:lnTo>
                  <a:lnTo>
                    <a:pt x="56" y="10"/>
                  </a:lnTo>
                  <a:lnTo>
                    <a:pt x="56" y="8"/>
                  </a:lnTo>
                  <a:lnTo>
                    <a:pt x="56" y="3"/>
                  </a:lnTo>
                  <a:lnTo>
                    <a:pt x="72" y="0"/>
                  </a:lnTo>
                  <a:lnTo>
                    <a:pt x="77" y="0"/>
                  </a:lnTo>
                  <a:lnTo>
                    <a:pt x="81" y="0"/>
                  </a:lnTo>
                  <a:lnTo>
                    <a:pt x="81" y="3"/>
                  </a:lnTo>
                  <a:lnTo>
                    <a:pt x="99" y="3"/>
                  </a:lnTo>
                  <a:lnTo>
                    <a:pt x="122" y="8"/>
                  </a:lnTo>
                  <a:lnTo>
                    <a:pt x="123" y="10"/>
                  </a:lnTo>
                  <a:lnTo>
                    <a:pt x="128" y="19"/>
                  </a:lnTo>
                  <a:lnTo>
                    <a:pt x="128" y="28"/>
                  </a:lnTo>
                  <a:lnTo>
                    <a:pt x="125" y="36"/>
                  </a:lnTo>
                  <a:lnTo>
                    <a:pt x="128" y="47"/>
                  </a:lnTo>
                  <a:lnTo>
                    <a:pt x="118" y="64"/>
                  </a:lnTo>
                  <a:lnTo>
                    <a:pt x="110" y="69"/>
                  </a:lnTo>
                  <a:lnTo>
                    <a:pt x="110" y="76"/>
                  </a:lnTo>
                  <a:lnTo>
                    <a:pt x="102" y="71"/>
                  </a:lnTo>
                  <a:lnTo>
                    <a:pt x="97" y="71"/>
                  </a:lnTo>
                  <a:lnTo>
                    <a:pt x="86" y="71"/>
                  </a:lnTo>
                  <a:lnTo>
                    <a:pt x="77" y="69"/>
                  </a:lnTo>
                  <a:lnTo>
                    <a:pt x="72" y="69"/>
                  </a:lnTo>
                  <a:lnTo>
                    <a:pt x="62" y="66"/>
                  </a:lnTo>
                  <a:lnTo>
                    <a:pt x="54" y="66"/>
                  </a:lnTo>
                  <a:lnTo>
                    <a:pt x="49" y="63"/>
                  </a:lnTo>
                  <a:lnTo>
                    <a:pt x="45" y="53"/>
                  </a:lnTo>
                  <a:lnTo>
                    <a:pt x="30" y="47"/>
                  </a:lnTo>
                  <a:lnTo>
                    <a:pt x="25" y="45"/>
                  </a:lnTo>
                  <a:lnTo>
                    <a:pt x="16" y="40"/>
                  </a:lnTo>
                  <a:lnTo>
                    <a:pt x="9" y="31"/>
                  </a:lnTo>
                  <a:lnTo>
                    <a:pt x="1" y="26"/>
                  </a:lnTo>
                  <a:lnTo>
                    <a:pt x="0" y="23"/>
                  </a:lnTo>
                  <a:lnTo>
                    <a:pt x="13" y="24"/>
                  </a:lnTo>
                  <a:lnTo>
                    <a:pt x="21" y="24"/>
                  </a:lnTo>
                  <a:lnTo>
                    <a:pt x="24" y="26"/>
                  </a:lnTo>
                  <a:lnTo>
                    <a:pt x="29" y="24"/>
                  </a:lnTo>
                  <a:lnTo>
                    <a:pt x="30" y="23"/>
                  </a:lnTo>
                  <a:lnTo>
                    <a:pt x="30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2" name="Freeform 279">
              <a:extLst>
                <a:ext uri="{FF2B5EF4-FFF2-40B4-BE49-F238E27FC236}">
                  <a16:creationId xmlns:a16="http://schemas.microsoft.com/office/drawing/2014/main" id="{09612573-7DFA-EE8C-8185-6C1C1A0B6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8412" y="-1946112"/>
              <a:ext cx="327654" cy="169945"/>
            </a:xfrm>
            <a:custGeom>
              <a:avLst/>
              <a:gdLst/>
              <a:ahLst/>
              <a:cxnLst>
                <a:cxn ang="0">
                  <a:pos x="61" y="56"/>
                </a:cxn>
                <a:cxn ang="0">
                  <a:pos x="61" y="72"/>
                </a:cxn>
                <a:cxn ang="0">
                  <a:pos x="58" y="82"/>
                </a:cxn>
                <a:cxn ang="0">
                  <a:pos x="36" y="88"/>
                </a:cxn>
                <a:cxn ang="0">
                  <a:pos x="12" y="92"/>
                </a:cxn>
                <a:cxn ang="0">
                  <a:pos x="0" y="96"/>
                </a:cxn>
                <a:cxn ang="0">
                  <a:pos x="4" y="101"/>
                </a:cxn>
                <a:cxn ang="0">
                  <a:pos x="20" y="116"/>
                </a:cxn>
                <a:cxn ang="0">
                  <a:pos x="29" y="116"/>
                </a:cxn>
                <a:cxn ang="0">
                  <a:pos x="34" y="119"/>
                </a:cxn>
                <a:cxn ang="0">
                  <a:pos x="31" y="120"/>
                </a:cxn>
                <a:cxn ang="0">
                  <a:pos x="39" y="122"/>
                </a:cxn>
                <a:cxn ang="0">
                  <a:pos x="44" y="119"/>
                </a:cxn>
                <a:cxn ang="0">
                  <a:pos x="55" y="117"/>
                </a:cxn>
                <a:cxn ang="0">
                  <a:pos x="63" y="108"/>
                </a:cxn>
                <a:cxn ang="0">
                  <a:pos x="85" y="104"/>
                </a:cxn>
                <a:cxn ang="0">
                  <a:pos x="106" y="112"/>
                </a:cxn>
                <a:cxn ang="0">
                  <a:pos x="116" y="109"/>
                </a:cxn>
                <a:cxn ang="0">
                  <a:pos x="133" y="112"/>
                </a:cxn>
                <a:cxn ang="0">
                  <a:pos x="146" y="114"/>
                </a:cxn>
                <a:cxn ang="0">
                  <a:pos x="178" y="108"/>
                </a:cxn>
                <a:cxn ang="0">
                  <a:pos x="196" y="106"/>
                </a:cxn>
                <a:cxn ang="0">
                  <a:pos x="202" y="103"/>
                </a:cxn>
                <a:cxn ang="0">
                  <a:pos x="206" y="98"/>
                </a:cxn>
                <a:cxn ang="0">
                  <a:pos x="209" y="95"/>
                </a:cxn>
                <a:cxn ang="0">
                  <a:pos x="234" y="71"/>
                </a:cxn>
                <a:cxn ang="0">
                  <a:pos x="238" y="37"/>
                </a:cxn>
                <a:cxn ang="0">
                  <a:pos x="231" y="29"/>
                </a:cxn>
                <a:cxn ang="0">
                  <a:pos x="225" y="5"/>
                </a:cxn>
                <a:cxn ang="0">
                  <a:pos x="217" y="3"/>
                </a:cxn>
                <a:cxn ang="0">
                  <a:pos x="175" y="0"/>
                </a:cxn>
                <a:cxn ang="0">
                  <a:pos x="161" y="7"/>
                </a:cxn>
                <a:cxn ang="0">
                  <a:pos x="146" y="13"/>
                </a:cxn>
                <a:cxn ang="0">
                  <a:pos x="132" y="19"/>
                </a:cxn>
                <a:cxn ang="0">
                  <a:pos x="117" y="26"/>
                </a:cxn>
                <a:cxn ang="0">
                  <a:pos x="101" y="35"/>
                </a:cxn>
                <a:cxn ang="0">
                  <a:pos x="84" y="43"/>
                </a:cxn>
                <a:cxn ang="0">
                  <a:pos x="61" y="47"/>
                </a:cxn>
              </a:cxnLst>
              <a:rect l="0" t="0" r="r" b="b"/>
              <a:pathLst>
                <a:path w="241" h="125">
                  <a:moveTo>
                    <a:pt x="61" y="47"/>
                  </a:moveTo>
                  <a:lnTo>
                    <a:pt x="61" y="56"/>
                  </a:lnTo>
                  <a:lnTo>
                    <a:pt x="61" y="64"/>
                  </a:lnTo>
                  <a:lnTo>
                    <a:pt x="61" y="72"/>
                  </a:lnTo>
                  <a:lnTo>
                    <a:pt x="63" y="80"/>
                  </a:lnTo>
                  <a:lnTo>
                    <a:pt x="58" y="82"/>
                  </a:lnTo>
                  <a:lnTo>
                    <a:pt x="52" y="88"/>
                  </a:lnTo>
                  <a:lnTo>
                    <a:pt x="36" y="88"/>
                  </a:lnTo>
                  <a:lnTo>
                    <a:pt x="18" y="88"/>
                  </a:lnTo>
                  <a:lnTo>
                    <a:pt x="12" y="92"/>
                  </a:lnTo>
                  <a:lnTo>
                    <a:pt x="2" y="92"/>
                  </a:lnTo>
                  <a:lnTo>
                    <a:pt x="0" y="96"/>
                  </a:lnTo>
                  <a:lnTo>
                    <a:pt x="4" y="98"/>
                  </a:lnTo>
                  <a:lnTo>
                    <a:pt x="4" y="101"/>
                  </a:lnTo>
                  <a:lnTo>
                    <a:pt x="13" y="108"/>
                  </a:lnTo>
                  <a:lnTo>
                    <a:pt x="20" y="116"/>
                  </a:lnTo>
                  <a:lnTo>
                    <a:pt x="24" y="117"/>
                  </a:lnTo>
                  <a:lnTo>
                    <a:pt x="29" y="116"/>
                  </a:lnTo>
                  <a:lnTo>
                    <a:pt x="32" y="116"/>
                  </a:lnTo>
                  <a:lnTo>
                    <a:pt x="34" y="119"/>
                  </a:lnTo>
                  <a:lnTo>
                    <a:pt x="31" y="119"/>
                  </a:lnTo>
                  <a:lnTo>
                    <a:pt x="31" y="120"/>
                  </a:lnTo>
                  <a:lnTo>
                    <a:pt x="36" y="124"/>
                  </a:lnTo>
                  <a:lnTo>
                    <a:pt x="39" y="122"/>
                  </a:lnTo>
                  <a:lnTo>
                    <a:pt x="36" y="120"/>
                  </a:lnTo>
                  <a:lnTo>
                    <a:pt x="44" y="119"/>
                  </a:lnTo>
                  <a:lnTo>
                    <a:pt x="55" y="125"/>
                  </a:lnTo>
                  <a:lnTo>
                    <a:pt x="55" y="117"/>
                  </a:lnTo>
                  <a:lnTo>
                    <a:pt x="60" y="114"/>
                  </a:lnTo>
                  <a:lnTo>
                    <a:pt x="63" y="108"/>
                  </a:lnTo>
                  <a:lnTo>
                    <a:pt x="73" y="104"/>
                  </a:lnTo>
                  <a:lnTo>
                    <a:pt x="85" y="104"/>
                  </a:lnTo>
                  <a:lnTo>
                    <a:pt x="97" y="108"/>
                  </a:lnTo>
                  <a:lnTo>
                    <a:pt x="106" y="112"/>
                  </a:lnTo>
                  <a:lnTo>
                    <a:pt x="109" y="112"/>
                  </a:lnTo>
                  <a:lnTo>
                    <a:pt x="116" y="109"/>
                  </a:lnTo>
                  <a:lnTo>
                    <a:pt x="122" y="109"/>
                  </a:lnTo>
                  <a:lnTo>
                    <a:pt x="133" y="112"/>
                  </a:lnTo>
                  <a:lnTo>
                    <a:pt x="143" y="114"/>
                  </a:lnTo>
                  <a:lnTo>
                    <a:pt x="146" y="114"/>
                  </a:lnTo>
                  <a:lnTo>
                    <a:pt x="158" y="109"/>
                  </a:lnTo>
                  <a:lnTo>
                    <a:pt x="178" y="108"/>
                  </a:lnTo>
                  <a:lnTo>
                    <a:pt x="190" y="111"/>
                  </a:lnTo>
                  <a:lnTo>
                    <a:pt x="196" y="106"/>
                  </a:lnTo>
                  <a:lnTo>
                    <a:pt x="199" y="106"/>
                  </a:lnTo>
                  <a:lnTo>
                    <a:pt x="202" y="103"/>
                  </a:lnTo>
                  <a:lnTo>
                    <a:pt x="207" y="103"/>
                  </a:lnTo>
                  <a:lnTo>
                    <a:pt x="206" y="98"/>
                  </a:lnTo>
                  <a:lnTo>
                    <a:pt x="204" y="96"/>
                  </a:lnTo>
                  <a:lnTo>
                    <a:pt x="209" y="95"/>
                  </a:lnTo>
                  <a:lnTo>
                    <a:pt x="209" y="90"/>
                  </a:lnTo>
                  <a:lnTo>
                    <a:pt x="234" y="71"/>
                  </a:lnTo>
                  <a:lnTo>
                    <a:pt x="234" y="53"/>
                  </a:lnTo>
                  <a:lnTo>
                    <a:pt x="238" y="37"/>
                  </a:lnTo>
                  <a:lnTo>
                    <a:pt x="241" y="34"/>
                  </a:lnTo>
                  <a:lnTo>
                    <a:pt x="231" y="29"/>
                  </a:lnTo>
                  <a:lnTo>
                    <a:pt x="226" y="23"/>
                  </a:lnTo>
                  <a:lnTo>
                    <a:pt x="225" y="5"/>
                  </a:lnTo>
                  <a:lnTo>
                    <a:pt x="220" y="7"/>
                  </a:lnTo>
                  <a:lnTo>
                    <a:pt x="217" y="3"/>
                  </a:lnTo>
                  <a:lnTo>
                    <a:pt x="209" y="0"/>
                  </a:lnTo>
                  <a:lnTo>
                    <a:pt x="175" y="0"/>
                  </a:lnTo>
                  <a:lnTo>
                    <a:pt x="167" y="3"/>
                  </a:lnTo>
                  <a:lnTo>
                    <a:pt x="161" y="7"/>
                  </a:lnTo>
                  <a:lnTo>
                    <a:pt x="153" y="10"/>
                  </a:lnTo>
                  <a:lnTo>
                    <a:pt x="146" y="13"/>
                  </a:lnTo>
                  <a:lnTo>
                    <a:pt x="140" y="16"/>
                  </a:lnTo>
                  <a:lnTo>
                    <a:pt x="132" y="19"/>
                  </a:lnTo>
                  <a:lnTo>
                    <a:pt x="125" y="23"/>
                  </a:lnTo>
                  <a:lnTo>
                    <a:pt x="117" y="26"/>
                  </a:lnTo>
                  <a:lnTo>
                    <a:pt x="109" y="31"/>
                  </a:lnTo>
                  <a:lnTo>
                    <a:pt x="101" y="35"/>
                  </a:lnTo>
                  <a:lnTo>
                    <a:pt x="93" y="39"/>
                  </a:lnTo>
                  <a:lnTo>
                    <a:pt x="84" y="43"/>
                  </a:lnTo>
                  <a:lnTo>
                    <a:pt x="73" y="45"/>
                  </a:lnTo>
                  <a:lnTo>
                    <a:pt x="61" y="47"/>
                  </a:lnTo>
                  <a:lnTo>
                    <a:pt x="61" y="4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3" name="Freeform 280">
              <a:extLst>
                <a:ext uri="{FF2B5EF4-FFF2-40B4-BE49-F238E27FC236}">
                  <a16:creationId xmlns:a16="http://schemas.microsoft.com/office/drawing/2014/main" id="{257D9097-FAF6-AB98-530F-15BAEF99B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5802" y="-2054876"/>
              <a:ext cx="171304" cy="61180"/>
            </a:xfrm>
            <a:custGeom>
              <a:avLst/>
              <a:gdLst/>
              <a:ahLst/>
              <a:cxnLst>
                <a:cxn ang="0">
                  <a:pos x="123" y="37"/>
                </a:cxn>
                <a:cxn ang="0">
                  <a:pos x="121" y="32"/>
                </a:cxn>
                <a:cxn ang="0">
                  <a:pos x="123" y="27"/>
                </a:cxn>
                <a:cxn ang="0">
                  <a:pos x="120" y="27"/>
                </a:cxn>
                <a:cxn ang="0">
                  <a:pos x="118" y="29"/>
                </a:cxn>
                <a:cxn ang="0">
                  <a:pos x="112" y="29"/>
                </a:cxn>
                <a:cxn ang="0">
                  <a:pos x="101" y="26"/>
                </a:cxn>
                <a:cxn ang="0">
                  <a:pos x="99" y="27"/>
                </a:cxn>
                <a:cxn ang="0">
                  <a:pos x="93" y="27"/>
                </a:cxn>
                <a:cxn ang="0">
                  <a:pos x="91" y="27"/>
                </a:cxn>
                <a:cxn ang="0">
                  <a:pos x="86" y="24"/>
                </a:cxn>
                <a:cxn ang="0">
                  <a:pos x="81" y="24"/>
                </a:cxn>
                <a:cxn ang="0">
                  <a:pos x="78" y="22"/>
                </a:cxn>
                <a:cxn ang="0">
                  <a:pos x="77" y="19"/>
                </a:cxn>
                <a:cxn ang="0">
                  <a:pos x="72" y="19"/>
                </a:cxn>
                <a:cxn ang="0">
                  <a:pos x="65" y="19"/>
                </a:cxn>
                <a:cxn ang="0">
                  <a:pos x="64" y="18"/>
                </a:cxn>
                <a:cxn ang="0">
                  <a:pos x="62" y="18"/>
                </a:cxn>
                <a:cxn ang="0">
                  <a:pos x="61" y="11"/>
                </a:cxn>
                <a:cxn ang="0">
                  <a:pos x="56" y="11"/>
                </a:cxn>
                <a:cxn ang="0">
                  <a:pos x="53" y="14"/>
                </a:cxn>
                <a:cxn ang="0">
                  <a:pos x="49" y="13"/>
                </a:cxn>
                <a:cxn ang="0">
                  <a:pos x="46" y="8"/>
                </a:cxn>
                <a:cxn ang="0">
                  <a:pos x="32" y="2"/>
                </a:cxn>
                <a:cxn ang="0">
                  <a:pos x="16" y="0"/>
                </a:cxn>
                <a:cxn ang="0">
                  <a:pos x="16" y="3"/>
                </a:cxn>
                <a:cxn ang="0">
                  <a:pos x="11" y="2"/>
                </a:cxn>
                <a:cxn ang="0">
                  <a:pos x="8" y="2"/>
                </a:cxn>
                <a:cxn ang="0">
                  <a:pos x="1" y="6"/>
                </a:cxn>
                <a:cxn ang="0">
                  <a:pos x="3" y="13"/>
                </a:cxn>
                <a:cxn ang="0">
                  <a:pos x="0" y="16"/>
                </a:cxn>
                <a:cxn ang="0">
                  <a:pos x="1" y="18"/>
                </a:cxn>
                <a:cxn ang="0">
                  <a:pos x="3" y="18"/>
                </a:cxn>
                <a:cxn ang="0">
                  <a:pos x="8" y="21"/>
                </a:cxn>
                <a:cxn ang="0">
                  <a:pos x="9" y="21"/>
                </a:cxn>
                <a:cxn ang="0">
                  <a:pos x="12" y="21"/>
                </a:cxn>
                <a:cxn ang="0">
                  <a:pos x="25" y="27"/>
                </a:cxn>
                <a:cxn ang="0">
                  <a:pos x="40" y="30"/>
                </a:cxn>
                <a:cxn ang="0">
                  <a:pos x="45" y="34"/>
                </a:cxn>
                <a:cxn ang="0">
                  <a:pos x="69" y="35"/>
                </a:cxn>
                <a:cxn ang="0">
                  <a:pos x="80" y="40"/>
                </a:cxn>
                <a:cxn ang="0">
                  <a:pos x="113" y="45"/>
                </a:cxn>
                <a:cxn ang="0">
                  <a:pos x="126" y="45"/>
                </a:cxn>
                <a:cxn ang="0">
                  <a:pos x="126" y="40"/>
                </a:cxn>
                <a:cxn ang="0">
                  <a:pos x="123" y="38"/>
                </a:cxn>
                <a:cxn ang="0">
                  <a:pos x="123" y="37"/>
                </a:cxn>
                <a:cxn ang="0">
                  <a:pos x="123" y="37"/>
                </a:cxn>
              </a:cxnLst>
              <a:rect l="0" t="0" r="r" b="b"/>
              <a:pathLst>
                <a:path w="126" h="45">
                  <a:moveTo>
                    <a:pt x="123" y="37"/>
                  </a:moveTo>
                  <a:lnTo>
                    <a:pt x="121" y="32"/>
                  </a:lnTo>
                  <a:lnTo>
                    <a:pt x="123" y="27"/>
                  </a:lnTo>
                  <a:lnTo>
                    <a:pt x="120" y="27"/>
                  </a:lnTo>
                  <a:lnTo>
                    <a:pt x="118" y="29"/>
                  </a:lnTo>
                  <a:lnTo>
                    <a:pt x="112" y="29"/>
                  </a:lnTo>
                  <a:lnTo>
                    <a:pt x="101" y="26"/>
                  </a:lnTo>
                  <a:lnTo>
                    <a:pt x="99" y="27"/>
                  </a:lnTo>
                  <a:lnTo>
                    <a:pt x="93" y="27"/>
                  </a:lnTo>
                  <a:lnTo>
                    <a:pt x="91" y="27"/>
                  </a:lnTo>
                  <a:lnTo>
                    <a:pt x="86" y="24"/>
                  </a:lnTo>
                  <a:lnTo>
                    <a:pt x="81" y="24"/>
                  </a:lnTo>
                  <a:lnTo>
                    <a:pt x="78" y="22"/>
                  </a:lnTo>
                  <a:lnTo>
                    <a:pt x="77" y="19"/>
                  </a:lnTo>
                  <a:lnTo>
                    <a:pt x="72" y="19"/>
                  </a:lnTo>
                  <a:lnTo>
                    <a:pt x="65" y="19"/>
                  </a:lnTo>
                  <a:lnTo>
                    <a:pt x="64" y="18"/>
                  </a:lnTo>
                  <a:lnTo>
                    <a:pt x="62" y="18"/>
                  </a:lnTo>
                  <a:lnTo>
                    <a:pt x="61" y="11"/>
                  </a:lnTo>
                  <a:lnTo>
                    <a:pt x="56" y="11"/>
                  </a:lnTo>
                  <a:lnTo>
                    <a:pt x="53" y="14"/>
                  </a:lnTo>
                  <a:lnTo>
                    <a:pt x="49" y="13"/>
                  </a:lnTo>
                  <a:lnTo>
                    <a:pt x="46" y="8"/>
                  </a:lnTo>
                  <a:lnTo>
                    <a:pt x="32" y="2"/>
                  </a:lnTo>
                  <a:lnTo>
                    <a:pt x="16" y="0"/>
                  </a:lnTo>
                  <a:lnTo>
                    <a:pt x="16" y="3"/>
                  </a:lnTo>
                  <a:lnTo>
                    <a:pt x="11" y="2"/>
                  </a:lnTo>
                  <a:lnTo>
                    <a:pt x="8" y="2"/>
                  </a:lnTo>
                  <a:lnTo>
                    <a:pt x="1" y="6"/>
                  </a:lnTo>
                  <a:lnTo>
                    <a:pt x="3" y="13"/>
                  </a:lnTo>
                  <a:lnTo>
                    <a:pt x="0" y="16"/>
                  </a:lnTo>
                  <a:lnTo>
                    <a:pt x="1" y="18"/>
                  </a:lnTo>
                  <a:lnTo>
                    <a:pt x="3" y="18"/>
                  </a:lnTo>
                  <a:lnTo>
                    <a:pt x="8" y="21"/>
                  </a:lnTo>
                  <a:lnTo>
                    <a:pt x="9" y="21"/>
                  </a:lnTo>
                  <a:lnTo>
                    <a:pt x="12" y="21"/>
                  </a:lnTo>
                  <a:lnTo>
                    <a:pt x="25" y="27"/>
                  </a:lnTo>
                  <a:lnTo>
                    <a:pt x="40" y="30"/>
                  </a:lnTo>
                  <a:lnTo>
                    <a:pt x="45" y="34"/>
                  </a:lnTo>
                  <a:lnTo>
                    <a:pt x="69" y="35"/>
                  </a:lnTo>
                  <a:lnTo>
                    <a:pt x="80" y="40"/>
                  </a:lnTo>
                  <a:lnTo>
                    <a:pt x="113" y="45"/>
                  </a:lnTo>
                  <a:lnTo>
                    <a:pt x="126" y="45"/>
                  </a:lnTo>
                  <a:lnTo>
                    <a:pt x="126" y="40"/>
                  </a:lnTo>
                  <a:lnTo>
                    <a:pt x="123" y="38"/>
                  </a:lnTo>
                  <a:lnTo>
                    <a:pt x="123" y="37"/>
                  </a:lnTo>
                  <a:lnTo>
                    <a:pt x="123" y="3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4" name="Freeform 281">
              <a:extLst>
                <a:ext uri="{FF2B5EF4-FFF2-40B4-BE49-F238E27FC236}">
                  <a16:creationId xmlns:a16="http://schemas.microsoft.com/office/drawing/2014/main" id="{570EA132-7607-0561-B106-263381EAA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9239" y="-2218023"/>
              <a:ext cx="5438" cy="1360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0" y="0"/>
                </a:cxn>
                <a:cxn ang="0">
                  <a:pos x="2" y="1"/>
                </a:cxn>
                <a:cxn ang="0">
                  <a:pos x="4" y="1"/>
                </a:cxn>
                <a:cxn ang="0">
                  <a:pos x="4" y="1"/>
                </a:cxn>
              </a:cxnLst>
              <a:rect l="0" t="0" r="r" b="b"/>
              <a:pathLst>
                <a:path w="4" h="1">
                  <a:moveTo>
                    <a:pt x="4" y="1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5" name="Freeform 282">
              <a:extLst>
                <a:ext uri="{FF2B5EF4-FFF2-40B4-BE49-F238E27FC236}">
                  <a16:creationId xmlns:a16="http://schemas.microsoft.com/office/drawing/2014/main" id="{900D7C90-BBA1-9254-2D7F-D2D61245E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8756" y="-2222102"/>
              <a:ext cx="6798" cy="4079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1" y="3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5" h="3">
                  <a:moveTo>
                    <a:pt x="5" y="3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3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6" name="Freeform 283">
              <a:extLst>
                <a:ext uri="{FF2B5EF4-FFF2-40B4-BE49-F238E27FC236}">
                  <a16:creationId xmlns:a16="http://schemas.microsoft.com/office/drawing/2014/main" id="{C33D2F73-5B15-BDC5-7F17-E72ED5E17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620992" y="-2218023"/>
              <a:ext cx="5438" cy="136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>
                  <a:moveTo>
                    <a:pt x="4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7" name="Freeform 284">
              <a:extLst>
                <a:ext uri="{FF2B5EF4-FFF2-40B4-BE49-F238E27FC236}">
                  <a16:creationId xmlns:a16="http://schemas.microsoft.com/office/drawing/2014/main" id="{ADE212C8-DE00-CBA3-7C12-379C0614D851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6127" y="-2279204"/>
              <a:ext cx="209372" cy="72057"/>
            </a:xfrm>
            <a:custGeom>
              <a:avLst/>
              <a:gdLst/>
              <a:ahLst/>
              <a:cxnLst>
                <a:cxn ang="0">
                  <a:pos x="16" y="11"/>
                </a:cxn>
                <a:cxn ang="0">
                  <a:pos x="17" y="6"/>
                </a:cxn>
                <a:cxn ang="0">
                  <a:pos x="24" y="5"/>
                </a:cxn>
                <a:cxn ang="0">
                  <a:pos x="37" y="6"/>
                </a:cxn>
                <a:cxn ang="0">
                  <a:pos x="51" y="9"/>
                </a:cxn>
                <a:cxn ang="0">
                  <a:pos x="53" y="3"/>
                </a:cxn>
                <a:cxn ang="0">
                  <a:pos x="61" y="0"/>
                </a:cxn>
                <a:cxn ang="0">
                  <a:pos x="69" y="3"/>
                </a:cxn>
                <a:cxn ang="0">
                  <a:pos x="80" y="5"/>
                </a:cxn>
                <a:cxn ang="0">
                  <a:pos x="104" y="3"/>
                </a:cxn>
                <a:cxn ang="0">
                  <a:pos x="136" y="6"/>
                </a:cxn>
                <a:cxn ang="0">
                  <a:pos x="141" y="9"/>
                </a:cxn>
                <a:cxn ang="0">
                  <a:pos x="154" y="13"/>
                </a:cxn>
                <a:cxn ang="0">
                  <a:pos x="154" y="17"/>
                </a:cxn>
                <a:cxn ang="0">
                  <a:pos x="133" y="24"/>
                </a:cxn>
                <a:cxn ang="0">
                  <a:pos x="128" y="29"/>
                </a:cxn>
                <a:cxn ang="0">
                  <a:pos x="109" y="32"/>
                </a:cxn>
                <a:cxn ang="0">
                  <a:pos x="106" y="38"/>
                </a:cxn>
                <a:cxn ang="0">
                  <a:pos x="102" y="40"/>
                </a:cxn>
                <a:cxn ang="0">
                  <a:pos x="93" y="40"/>
                </a:cxn>
                <a:cxn ang="0">
                  <a:pos x="91" y="38"/>
                </a:cxn>
                <a:cxn ang="0">
                  <a:pos x="88" y="37"/>
                </a:cxn>
                <a:cxn ang="0">
                  <a:pos x="82" y="38"/>
                </a:cxn>
                <a:cxn ang="0">
                  <a:pos x="80" y="40"/>
                </a:cxn>
                <a:cxn ang="0">
                  <a:pos x="69" y="45"/>
                </a:cxn>
                <a:cxn ang="0">
                  <a:pos x="67" y="48"/>
                </a:cxn>
                <a:cxn ang="0">
                  <a:pos x="67" y="50"/>
                </a:cxn>
                <a:cxn ang="0">
                  <a:pos x="62" y="50"/>
                </a:cxn>
                <a:cxn ang="0">
                  <a:pos x="62" y="51"/>
                </a:cxn>
                <a:cxn ang="0">
                  <a:pos x="53" y="51"/>
                </a:cxn>
                <a:cxn ang="0">
                  <a:pos x="45" y="53"/>
                </a:cxn>
                <a:cxn ang="0">
                  <a:pos x="38" y="53"/>
                </a:cxn>
                <a:cxn ang="0">
                  <a:pos x="37" y="50"/>
                </a:cxn>
                <a:cxn ang="0">
                  <a:pos x="32" y="50"/>
                </a:cxn>
                <a:cxn ang="0">
                  <a:pos x="25" y="51"/>
                </a:cxn>
                <a:cxn ang="0">
                  <a:pos x="19" y="50"/>
                </a:cxn>
                <a:cxn ang="0">
                  <a:pos x="1" y="50"/>
                </a:cxn>
                <a:cxn ang="0">
                  <a:pos x="0" y="48"/>
                </a:cxn>
                <a:cxn ang="0">
                  <a:pos x="0" y="43"/>
                </a:cxn>
                <a:cxn ang="0">
                  <a:pos x="5" y="42"/>
                </a:cxn>
                <a:cxn ang="0">
                  <a:pos x="11" y="42"/>
                </a:cxn>
                <a:cxn ang="0">
                  <a:pos x="17" y="43"/>
                </a:cxn>
                <a:cxn ang="0">
                  <a:pos x="22" y="40"/>
                </a:cxn>
                <a:cxn ang="0">
                  <a:pos x="37" y="40"/>
                </a:cxn>
                <a:cxn ang="0">
                  <a:pos x="41" y="37"/>
                </a:cxn>
                <a:cxn ang="0">
                  <a:pos x="46" y="37"/>
                </a:cxn>
                <a:cxn ang="0">
                  <a:pos x="53" y="32"/>
                </a:cxn>
                <a:cxn ang="0">
                  <a:pos x="40" y="29"/>
                </a:cxn>
                <a:cxn ang="0">
                  <a:pos x="33" y="27"/>
                </a:cxn>
                <a:cxn ang="0">
                  <a:pos x="33" y="25"/>
                </a:cxn>
                <a:cxn ang="0">
                  <a:pos x="30" y="24"/>
                </a:cxn>
                <a:cxn ang="0">
                  <a:pos x="27" y="29"/>
                </a:cxn>
                <a:cxn ang="0">
                  <a:pos x="19" y="27"/>
                </a:cxn>
                <a:cxn ang="0">
                  <a:pos x="16" y="24"/>
                </a:cxn>
                <a:cxn ang="0">
                  <a:pos x="9" y="24"/>
                </a:cxn>
                <a:cxn ang="0">
                  <a:pos x="9" y="22"/>
                </a:cxn>
                <a:cxn ang="0">
                  <a:pos x="22" y="14"/>
                </a:cxn>
                <a:cxn ang="0">
                  <a:pos x="21" y="13"/>
                </a:cxn>
                <a:cxn ang="0">
                  <a:pos x="16" y="11"/>
                </a:cxn>
                <a:cxn ang="0">
                  <a:pos x="16" y="11"/>
                </a:cxn>
              </a:cxnLst>
              <a:rect l="0" t="0" r="r" b="b"/>
              <a:pathLst>
                <a:path w="154" h="53">
                  <a:moveTo>
                    <a:pt x="16" y="11"/>
                  </a:moveTo>
                  <a:lnTo>
                    <a:pt x="17" y="6"/>
                  </a:lnTo>
                  <a:lnTo>
                    <a:pt x="24" y="5"/>
                  </a:lnTo>
                  <a:lnTo>
                    <a:pt x="37" y="6"/>
                  </a:lnTo>
                  <a:lnTo>
                    <a:pt x="51" y="9"/>
                  </a:lnTo>
                  <a:lnTo>
                    <a:pt x="53" y="3"/>
                  </a:lnTo>
                  <a:lnTo>
                    <a:pt x="61" y="0"/>
                  </a:lnTo>
                  <a:lnTo>
                    <a:pt x="69" y="3"/>
                  </a:lnTo>
                  <a:lnTo>
                    <a:pt x="80" y="5"/>
                  </a:lnTo>
                  <a:lnTo>
                    <a:pt x="104" y="3"/>
                  </a:lnTo>
                  <a:lnTo>
                    <a:pt x="136" y="6"/>
                  </a:lnTo>
                  <a:lnTo>
                    <a:pt x="141" y="9"/>
                  </a:lnTo>
                  <a:lnTo>
                    <a:pt x="154" y="13"/>
                  </a:lnTo>
                  <a:lnTo>
                    <a:pt x="154" y="17"/>
                  </a:lnTo>
                  <a:lnTo>
                    <a:pt x="133" y="24"/>
                  </a:lnTo>
                  <a:lnTo>
                    <a:pt x="128" y="29"/>
                  </a:lnTo>
                  <a:lnTo>
                    <a:pt x="109" y="32"/>
                  </a:lnTo>
                  <a:lnTo>
                    <a:pt x="106" y="38"/>
                  </a:lnTo>
                  <a:lnTo>
                    <a:pt x="102" y="40"/>
                  </a:lnTo>
                  <a:lnTo>
                    <a:pt x="93" y="40"/>
                  </a:lnTo>
                  <a:lnTo>
                    <a:pt x="91" y="38"/>
                  </a:lnTo>
                  <a:lnTo>
                    <a:pt x="88" y="37"/>
                  </a:lnTo>
                  <a:lnTo>
                    <a:pt x="82" y="38"/>
                  </a:lnTo>
                  <a:lnTo>
                    <a:pt x="80" y="40"/>
                  </a:lnTo>
                  <a:lnTo>
                    <a:pt x="69" y="45"/>
                  </a:lnTo>
                  <a:lnTo>
                    <a:pt x="67" y="48"/>
                  </a:lnTo>
                  <a:lnTo>
                    <a:pt x="67" y="50"/>
                  </a:lnTo>
                  <a:lnTo>
                    <a:pt x="62" y="50"/>
                  </a:lnTo>
                  <a:lnTo>
                    <a:pt x="62" y="51"/>
                  </a:lnTo>
                  <a:lnTo>
                    <a:pt x="53" y="51"/>
                  </a:lnTo>
                  <a:lnTo>
                    <a:pt x="45" y="53"/>
                  </a:lnTo>
                  <a:lnTo>
                    <a:pt x="38" y="53"/>
                  </a:lnTo>
                  <a:lnTo>
                    <a:pt x="37" y="50"/>
                  </a:lnTo>
                  <a:lnTo>
                    <a:pt x="32" y="50"/>
                  </a:lnTo>
                  <a:lnTo>
                    <a:pt x="25" y="51"/>
                  </a:lnTo>
                  <a:lnTo>
                    <a:pt x="19" y="50"/>
                  </a:lnTo>
                  <a:lnTo>
                    <a:pt x="1" y="50"/>
                  </a:lnTo>
                  <a:lnTo>
                    <a:pt x="0" y="48"/>
                  </a:lnTo>
                  <a:lnTo>
                    <a:pt x="0" y="43"/>
                  </a:lnTo>
                  <a:lnTo>
                    <a:pt x="5" y="42"/>
                  </a:lnTo>
                  <a:lnTo>
                    <a:pt x="11" y="42"/>
                  </a:lnTo>
                  <a:lnTo>
                    <a:pt x="17" y="43"/>
                  </a:lnTo>
                  <a:lnTo>
                    <a:pt x="22" y="40"/>
                  </a:lnTo>
                  <a:lnTo>
                    <a:pt x="37" y="40"/>
                  </a:lnTo>
                  <a:lnTo>
                    <a:pt x="41" y="37"/>
                  </a:lnTo>
                  <a:lnTo>
                    <a:pt x="46" y="37"/>
                  </a:lnTo>
                  <a:lnTo>
                    <a:pt x="53" y="32"/>
                  </a:lnTo>
                  <a:lnTo>
                    <a:pt x="40" y="29"/>
                  </a:lnTo>
                  <a:lnTo>
                    <a:pt x="33" y="27"/>
                  </a:lnTo>
                  <a:lnTo>
                    <a:pt x="33" y="25"/>
                  </a:lnTo>
                  <a:lnTo>
                    <a:pt x="30" y="24"/>
                  </a:lnTo>
                  <a:lnTo>
                    <a:pt x="27" y="29"/>
                  </a:lnTo>
                  <a:lnTo>
                    <a:pt x="19" y="27"/>
                  </a:lnTo>
                  <a:lnTo>
                    <a:pt x="16" y="24"/>
                  </a:lnTo>
                  <a:lnTo>
                    <a:pt x="9" y="24"/>
                  </a:lnTo>
                  <a:lnTo>
                    <a:pt x="9" y="22"/>
                  </a:lnTo>
                  <a:lnTo>
                    <a:pt x="22" y="14"/>
                  </a:lnTo>
                  <a:lnTo>
                    <a:pt x="21" y="13"/>
                  </a:lnTo>
                  <a:lnTo>
                    <a:pt x="16" y="11"/>
                  </a:lnTo>
                  <a:lnTo>
                    <a:pt x="16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8" name="Freeform 285">
              <a:extLst>
                <a:ext uri="{FF2B5EF4-FFF2-40B4-BE49-F238E27FC236}">
                  <a16:creationId xmlns:a16="http://schemas.microsoft.com/office/drawing/2014/main" id="{6BCA6F13-78F4-9933-1C65-39CA7A8FC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137" y="-2192192"/>
              <a:ext cx="277350" cy="152270"/>
            </a:xfrm>
            <a:custGeom>
              <a:avLst/>
              <a:gdLst/>
              <a:ahLst/>
              <a:cxnLst>
                <a:cxn ang="0">
                  <a:pos x="8" y="46"/>
                </a:cxn>
                <a:cxn ang="0">
                  <a:pos x="5" y="53"/>
                </a:cxn>
                <a:cxn ang="0">
                  <a:pos x="0" y="56"/>
                </a:cxn>
                <a:cxn ang="0">
                  <a:pos x="5" y="61"/>
                </a:cxn>
                <a:cxn ang="0">
                  <a:pos x="3" y="71"/>
                </a:cxn>
                <a:cxn ang="0">
                  <a:pos x="8" y="85"/>
                </a:cxn>
                <a:cxn ang="0">
                  <a:pos x="19" y="87"/>
                </a:cxn>
                <a:cxn ang="0">
                  <a:pos x="24" y="98"/>
                </a:cxn>
                <a:cxn ang="0">
                  <a:pos x="16" y="107"/>
                </a:cxn>
                <a:cxn ang="0">
                  <a:pos x="54" y="111"/>
                </a:cxn>
                <a:cxn ang="0">
                  <a:pos x="67" y="111"/>
                </a:cxn>
                <a:cxn ang="0">
                  <a:pos x="95" y="107"/>
                </a:cxn>
                <a:cxn ang="0">
                  <a:pos x="96" y="104"/>
                </a:cxn>
                <a:cxn ang="0">
                  <a:pos x="99" y="90"/>
                </a:cxn>
                <a:cxn ang="0">
                  <a:pos x="114" y="88"/>
                </a:cxn>
                <a:cxn ang="0">
                  <a:pos x="119" y="83"/>
                </a:cxn>
                <a:cxn ang="0">
                  <a:pos x="123" y="83"/>
                </a:cxn>
                <a:cxn ang="0">
                  <a:pos x="130" y="87"/>
                </a:cxn>
                <a:cxn ang="0">
                  <a:pos x="133" y="77"/>
                </a:cxn>
                <a:cxn ang="0">
                  <a:pos x="136" y="67"/>
                </a:cxn>
                <a:cxn ang="0">
                  <a:pos x="147" y="64"/>
                </a:cxn>
                <a:cxn ang="0">
                  <a:pos x="141" y="58"/>
                </a:cxn>
                <a:cxn ang="0">
                  <a:pos x="151" y="58"/>
                </a:cxn>
                <a:cxn ang="0">
                  <a:pos x="157" y="53"/>
                </a:cxn>
                <a:cxn ang="0">
                  <a:pos x="162" y="43"/>
                </a:cxn>
                <a:cxn ang="0">
                  <a:pos x="159" y="34"/>
                </a:cxn>
                <a:cxn ang="0">
                  <a:pos x="155" y="30"/>
                </a:cxn>
                <a:cxn ang="0">
                  <a:pos x="162" y="27"/>
                </a:cxn>
                <a:cxn ang="0">
                  <a:pos x="172" y="22"/>
                </a:cxn>
                <a:cxn ang="0">
                  <a:pos x="196" y="21"/>
                </a:cxn>
                <a:cxn ang="0">
                  <a:pos x="199" y="18"/>
                </a:cxn>
                <a:cxn ang="0">
                  <a:pos x="204" y="14"/>
                </a:cxn>
                <a:cxn ang="0">
                  <a:pos x="189" y="16"/>
                </a:cxn>
                <a:cxn ang="0">
                  <a:pos x="183" y="13"/>
                </a:cxn>
                <a:cxn ang="0">
                  <a:pos x="159" y="24"/>
                </a:cxn>
                <a:cxn ang="0">
                  <a:pos x="154" y="8"/>
                </a:cxn>
                <a:cxn ang="0">
                  <a:pos x="149" y="3"/>
                </a:cxn>
                <a:cxn ang="0">
                  <a:pos x="139" y="2"/>
                </a:cxn>
                <a:cxn ang="0">
                  <a:pos x="136" y="10"/>
                </a:cxn>
                <a:cxn ang="0">
                  <a:pos x="125" y="11"/>
                </a:cxn>
                <a:cxn ang="0">
                  <a:pos x="123" y="16"/>
                </a:cxn>
                <a:cxn ang="0">
                  <a:pos x="117" y="16"/>
                </a:cxn>
                <a:cxn ang="0">
                  <a:pos x="99" y="16"/>
                </a:cxn>
                <a:cxn ang="0">
                  <a:pos x="77" y="14"/>
                </a:cxn>
                <a:cxn ang="0">
                  <a:pos x="67" y="13"/>
                </a:cxn>
                <a:cxn ang="0">
                  <a:pos x="58" y="16"/>
                </a:cxn>
                <a:cxn ang="0">
                  <a:pos x="54" y="29"/>
                </a:cxn>
                <a:cxn ang="0">
                  <a:pos x="35" y="34"/>
                </a:cxn>
                <a:cxn ang="0">
                  <a:pos x="35" y="40"/>
                </a:cxn>
                <a:cxn ang="0">
                  <a:pos x="24" y="42"/>
                </a:cxn>
                <a:cxn ang="0">
                  <a:pos x="11" y="38"/>
                </a:cxn>
                <a:cxn ang="0">
                  <a:pos x="8" y="37"/>
                </a:cxn>
              </a:cxnLst>
              <a:rect l="0" t="0" r="r" b="b"/>
              <a:pathLst>
                <a:path w="204" h="112">
                  <a:moveTo>
                    <a:pt x="8" y="37"/>
                  </a:moveTo>
                  <a:lnTo>
                    <a:pt x="8" y="46"/>
                  </a:lnTo>
                  <a:lnTo>
                    <a:pt x="5" y="50"/>
                  </a:lnTo>
                  <a:lnTo>
                    <a:pt x="5" y="53"/>
                  </a:lnTo>
                  <a:lnTo>
                    <a:pt x="0" y="54"/>
                  </a:lnTo>
                  <a:lnTo>
                    <a:pt x="0" y="56"/>
                  </a:lnTo>
                  <a:lnTo>
                    <a:pt x="0" y="61"/>
                  </a:lnTo>
                  <a:lnTo>
                    <a:pt x="5" y="61"/>
                  </a:lnTo>
                  <a:lnTo>
                    <a:pt x="5" y="62"/>
                  </a:lnTo>
                  <a:lnTo>
                    <a:pt x="3" y="71"/>
                  </a:lnTo>
                  <a:lnTo>
                    <a:pt x="6" y="75"/>
                  </a:lnTo>
                  <a:lnTo>
                    <a:pt x="8" y="85"/>
                  </a:lnTo>
                  <a:lnTo>
                    <a:pt x="11" y="87"/>
                  </a:lnTo>
                  <a:lnTo>
                    <a:pt x="19" y="87"/>
                  </a:lnTo>
                  <a:lnTo>
                    <a:pt x="24" y="91"/>
                  </a:lnTo>
                  <a:lnTo>
                    <a:pt x="24" y="98"/>
                  </a:lnTo>
                  <a:lnTo>
                    <a:pt x="18" y="103"/>
                  </a:lnTo>
                  <a:lnTo>
                    <a:pt x="16" y="107"/>
                  </a:lnTo>
                  <a:lnTo>
                    <a:pt x="40" y="112"/>
                  </a:lnTo>
                  <a:lnTo>
                    <a:pt x="54" y="111"/>
                  </a:lnTo>
                  <a:lnTo>
                    <a:pt x="64" y="112"/>
                  </a:lnTo>
                  <a:lnTo>
                    <a:pt x="67" y="111"/>
                  </a:lnTo>
                  <a:lnTo>
                    <a:pt x="79" y="111"/>
                  </a:lnTo>
                  <a:lnTo>
                    <a:pt x="95" y="107"/>
                  </a:lnTo>
                  <a:lnTo>
                    <a:pt x="96" y="106"/>
                  </a:lnTo>
                  <a:lnTo>
                    <a:pt x="96" y="104"/>
                  </a:lnTo>
                  <a:lnTo>
                    <a:pt x="95" y="95"/>
                  </a:lnTo>
                  <a:lnTo>
                    <a:pt x="99" y="90"/>
                  </a:lnTo>
                  <a:lnTo>
                    <a:pt x="114" y="90"/>
                  </a:lnTo>
                  <a:lnTo>
                    <a:pt x="114" y="88"/>
                  </a:lnTo>
                  <a:lnTo>
                    <a:pt x="112" y="88"/>
                  </a:lnTo>
                  <a:lnTo>
                    <a:pt x="119" y="83"/>
                  </a:lnTo>
                  <a:lnTo>
                    <a:pt x="125" y="85"/>
                  </a:lnTo>
                  <a:lnTo>
                    <a:pt x="123" y="83"/>
                  </a:lnTo>
                  <a:lnTo>
                    <a:pt x="125" y="83"/>
                  </a:lnTo>
                  <a:lnTo>
                    <a:pt x="130" y="87"/>
                  </a:lnTo>
                  <a:lnTo>
                    <a:pt x="136" y="82"/>
                  </a:lnTo>
                  <a:lnTo>
                    <a:pt x="133" y="77"/>
                  </a:lnTo>
                  <a:lnTo>
                    <a:pt x="136" y="74"/>
                  </a:lnTo>
                  <a:lnTo>
                    <a:pt x="136" y="67"/>
                  </a:lnTo>
                  <a:lnTo>
                    <a:pt x="143" y="67"/>
                  </a:lnTo>
                  <a:lnTo>
                    <a:pt x="147" y="64"/>
                  </a:lnTo>
                  <a:lnTo>
                    <a:pt x="144" y="61"/>
                  </a:lnTo>
                  <a:lnTo>
                    <a:pt x="141" y="58"/>
                  </a:lnTo>
                  <a:lnTo>
                    <a:pt x="141" y="56"/>
                  </a:lnTo>
                  <a:lnTo>
                    <a:pt x="151" y="58"/>
                  </a:lnTo>
                  <a:lnTo>
                    <a:pt x="155" y="56"/>
                  </a:lnTo>
                  <a:lnTo>
                    <a:pt x="157" y="53"/>
                  </a:lnTo>
                  <a:lnTo>
                    <a:pt x="155" y="51"/>
                  </a:lnTo>
                  <a:lnTo>
                    <a:pt x="162" y="43"/>
                  </a:lnTo>
                  <a:lnTo>
                    <a:pt x="162" y="38"/>
                  </a:lnTo>
                  <a:lnTo>
                    <a:pt x="159" y="34"/>
                  </a:lnTo>
                  <a:lnTo>
                    <a:pt x="154" y="32"/>
                  </a:lnTo>
                  <a:lnTo>
                    <a:pt x="155" y="30"/>
                  </a:lnTo>
                  <a:lnTo>
                    <a:pt x="159" y="26"/>
                  </a:lnTo>
                  <a:lnTo>
                    <a:pt x="162" y="27"/>
                  </a:lnTo>
                  <a:lnTo>
                    <a:pt x="165" y="24"/>
                  </a:lnTo>
                  <a:lnTo>
                    <a:pt x="172" y="22"/>
                  </a:lnTo>
                  <a:lnTo>
                    <a:pt x="188" y="21"/>
                  </a:lnTo>
                  <a:lnTo>
                    <a:pt x="196" y="21"/>
                  </a:lnTo>
                  <a:lnTo>
                    <a:pt x="202" y="19"/>
                  </a:lnTo>
                  <a:lnTo>
                    <a:pt x="199" y="18"/>
                  </a:lnTo>
                  <a:lnTo>
                    <a:pt x="202" y="16"/>
                  </a:lnTo>
                  <a:lnTo>
                    <a:pt x="204" y="14"/>
                  </a:lnTo>
                  <a:lnTo>
                    <a:pt x="197" y="14"/>
                  </a:lnTo>
                  <a:lnTo>
                    <a:pt x="189" y="16"/>
                  </a:lnTo>
                  <a:lnTo>
                    <a:pt x="188" y="14"/>
                  </a:lnTo>
                  <a:lnTo>
                    <a:pt x="183" y="13"/>
                  </a:lnTo>
                  <a:lnTo>
                    <a:pt x="173" y="19"/>
                  </a:lnTo>
                  <a:lnTo>
                    <a:pt x="159" y="24"/>
                  </a:lnTo>
                  <a:lnTo>
                    <a:pt x="154" y="18"/>
                  </a:lnTo>
                  <a:lnTo>
                    <a:pt x="154" y="8"/>
                  </a:lnTo>
                  <a:lnTo>
                    <a:pt x="149" y="6"/>
                  </a:lnTo>
                  <a:lnTo>
                    <a:pt x="149" y="3"/>
                  </a:lnTo>
                  <a:lnTo>
                    <a:pt x="143" y="0"/>
                  </a:lnTo>
                  <a:lnTo>
                    <a:pt x="139" y="2"/>
                  </a:lnTo>
                  <a:lnTo>
                    <a:pt x="133" y="8"/>
                  </a:lnTo>
                  <a:lnTo>
                    <a:pt x="136" y="10"/>
                  </a:lnTo>
                  <a:lnTo>
                    <a:pt x="133" y="13"/>
                  </a:lnTo>
                  <a:lnTo>
                    <a:pt x="125" y="11"/>
                  </a:lnTo>
                  <a:lnTo>
                    <a:pt x="122" y="14"/>
                  </a:lnTo>
                  <a:lnTo>
                    <a:pt x="123" y="16"/>
                  </a:lnTo>
                  <a:lnTo>
                    <a:pt x="123" y="18"/>
                  </a:lnTo>
                  <a:lnTo>
                    <a:pt x="117" y="16"/>
                  </a:lnTo>
                  <a:lnTo>
                    <a:pt x="104" y="19"/>
                  </a:lnTo>
                  <a:lnTo>
                    <a:pt x="99" y="16"/>
                  </a:lnTo>
                  <a:lnTo>
                    <a:pt x="80" y="14"/>
                  </a:lnTo>
                  <a:lnTo>
                    <a:pt x="77" y="14"/>
                  </a:lnTo>
                  <a:lnTo>
                    <a:pt x="69" y="13"/>
                  </a:lnTo>
                  <a:lnTo>
                    <a:pt x="67" y="13"/>
                  </a:lnTo>
                  <a:lnTo>
                    <a:pt x="66" y="16"/>
                  </a:lnTo>
                  <a:lnTo>
                    <a:pt x="58" y="16"/>
                  </a:lnTo>
                  <a:lnTo>
                    <a:pt x="56" y="19"/>
                  </a:lnTo>
                  <a:lnTo>
                    <a:pt x="54" y="29"/>
                  </a:lnTo>
                  <a:lnTo>
                    <a:pt x="43" y="34"/>
                  </a:lnTo>
                  <a:lnTo>
                    <a:pt x="35" y="34"/>
                  </a:lnTo>
                  <a:lnTo>
                    <a:pt x="37" y="35"/>
                  </a:lnTo>
                  <a:lnTo>
                    <a:pt x="35" y="40"/>
                  </a:lnTo>
                  <a:lnTo>
                    <a:pt x="30" y="42"/>
                  </a:lnTo>
                  <a:lnTo>
                    <a:pt x="24" y="42"/>
                  </a:lnTo>
                  <a:lnTo>
                    <a:pt x="18" y="40"/>
                  </a:lnTo>
                  <a:lnTo>
                    <a:pt x="11" y="38"/>
                  </a:lnTo>
                  <a:lnTo>
                    <a:pt x="8" y="37"/>
                  </a:lnTo>
                  <a:lnTo>
                    <a:pt x="8" y="3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9" name="Freeform 286">
              <a:extLst>
                <a:ext uri="{FF2B5EF4-FFF2-40B4-BE49-F238E27FC236}">
                  <a16:creationId xmlns:a16="http://schemas.microsoft.com/office/drawing/2014/main" id="{102A8F10-7190-337F-AB1B-5B8C48B38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5540778" y="-2239776"/>
              <a:ext cx="159069" cy="80214"/>
            </a:xfrm>
            <a:custGeom>
              <a:avLst/>
              <a:gdLst/>
              <a:ahLst/>
              <a:cxnLst>
                <a:cxn ang="0">
                  <a:pos x="93" y="30"/>
                </a:cxn>
                <a:cxn ang="0">
                  <a:pos x="100" y="35"/>
                </a:cxn>
                <a:cxn ang="0">
                  <a:pos x="112" y="37"/>
                </a:cxn>
                <a:cxn ang="0">
                  <a:pos x="116" y="45"/>
                </a:cxn>
                <a:cxn ang="0">
                  <a:pos x="114" y="51"/>
                </a:cxn>
                <a:cxn ang="0">
                  <a:pos x="109" y="49"/>
                </a:cxn>
                <a:cxn ang="0">
                  <a:pos x="100" y="49"/>
                </a:cxn>
                <a:cxn ang="0">
                  <a:pos x="85" y="54"/>
                </a:cxn>
                <a:cxn ang="0">
                  <a:pos x="66" y="53"/>
                </a:cxn>
                <a:cxn ang="0">
                  <a:pos x="61" y="41"/>
                </a:cxn>
                <a:cxn ang="0">
                  <a:pos x="55" y="35"/>
                </a:cxn>
                <a:cxn ang="0">
                  <a:pos x="45" y="43"/>
                </a:cxn>
                <a:cxn ang="0">
                  <a:pos x="45" y="48"/>
                </a:cxn>
                <a:cxn ang="0">
                  <a:pos x="34" y="49"/>
                </a:cxn>
                <a:cxn ang="0">
                  <a:pos x="35" y="53"/>
                </a:cxn>
                <a:cxn ang="0">
                  <a:pos x="16" y="54"/>
                </a:cxn>
                <a:cxn ang="0">
                  <a:pos x="11" y="49"/>
                </a:cxn>
                <a:cxn ang="0">
                  <a:pos x="11" y="45"/>
                </a:cxn>
                <a:cxn ang="0">
                  <a:pos x="11" y="32"/>
                </a:cxn>
                <a:cxn ang="0">
                  <a:pos x="5" y="27"/>
                </a:cxn>
                <a:cxn ang="0">
                  <a:pos x="2" y="22"/>
                </a:cxn>
                <a:cxn ang="0">
                  <a:pos x="16" y="21"/>
                </a:cxn>
                <a:cxn ang="0">
                  <a:pos x="24" y="13"/>
                </a:cxn>
                <a:cxn ang="0">
                  <a:pos x="26" y="6"/>
                </a:cxn>
                <a:cxn ang="0">
                  <a:pos x="40" y="0"/>
                </a:cxn>
                <a:cxn ang="0">
                  <a:pos x="45" y="4"/>
                </a:cxn>
                <a:cxn ang="0">
                  <a:pos x="43" y="11"/>
                </a:cxn>
                <a:cxn ang="0">
                  <a:pos x="48" y="11"/>
                </a:cxn>
                <a:cxn ang="0">
                  <a:pos x="37" y="13"/>
                </a:cxn>
                <a:cxn ang="0">
                  <a:pos x="26" y="14"/>
                </a:cxn>
                <a:cxn ang="0">
                  <a:pos x="27" y="21"/>
                </a:cxn>
                <a:cxn ang="0">
                  <a:pos x="51" y="22"/>
                </a:cxn>
                <a:cxn ang="0">
                  <a:pos x="63" y="21"/>
                </a:cxn>
                <a:cxn ang="0">
                  <a:pos x="71" y="24"/>
                </a:cxn>
                <a:cxn ang="0">
                  <a:pos x="88" y="22"/>
                </a:cxn>
                <a:cxn ang="0">
                  <a:pos x="93" y="21"/>
                </a:cxn>
              </a:cxnLst>
              <a:rect l="0" t="0" r="r" b="b"/>
              <a:pathLst>
                <a:path w="117" h="59">
                  <a:moveTo>
                    <a:pt x="93" y="21"/>
                  </a:moveTo>
                  <a:lnTo>
                    <a:pt x="93" y="30"/>
                  </a:lnTo>
                  <a:lnTo>
                    <a:pt x="96" y="33"/>
                  </a:lnTo>
                  <a:lnTo>
                    <a:pt x="100" y="35"/>
                  </a:lnTo>
                  <a:lnTo>
                    <a:pt x="109" y="35"/>
                  </a:lnTo>
                  <a:lnTo>
                    <a:pt x="112" y="37"/>
                  </a:lnTo>
                  <a:lnTo>
                    <a:pt x="112" y="40"/>
                  </a:lnTo>
                  <a:lnTo>
                    <a:pt x="116" y="45"/>
                  </a:lnTo>
                  <a:lnTo>
                    <a:pt x="117" y="51"/>
                  </a:lnTo>
                  <a:lnTo>
                    <a:pt x="114" y="51"/>
                  </a:lnTo>
                  <a:lnTo>
                    <a:pt x="116" y="49"/>
                  </a:lnTo>
                  <a:lnTo>
                    <a:pt x="109" y="49"/>
                  </a:lnTo>
                  <a:lnTo>
                    <a:pt x="101" y="51"/>
                  </a:lnTo>
                  <a:lnTo>
                    <a:pt x="100" y="49"/>
                  </a:lnTo>
                  <a:lnTo>
                    <a:pt x="95" y="48"/>
                  </a:lnTo>
                  <a:lnTo>
                    <a:pt x="85" y="54"/>
                  </a:lnTo>
                  <a:lnTo>
                    <a:pt x="71" y="59"/>
                  </a:lnTo>
                  <a:lnTo>
                    <a:pt x="66" y="53"/>
                  </a:lnTo>
                  <a:lnTo>
                    <a:pt x="66" y="43"/>
                  </a:lnTo>
                  <a:lnTo>
                    <a:pt x="61" y="41"/>
                  </a:lnTo>
                  <a:lnTo>
                    <a:pt x="61" y="38"/>
                  </a:lnTo>
                  <a:lnTo>
                    <a:pt x="55" y="35"/>
                  </a:lnTo>
                  <a:lnTo>
                    <a:pt x="51" y="37"/>
                  </a:lnTo>
                  <a:lnTo>
                    <a:pt x="45" y="43"/>
                  </a:lnTo>
                  <a:lnTo>
                    <a:pt x="48" y="45"/>
                  </a:lnTo>
                  <a:lnTo>
                    <a:pt x="45" y="48"/>
                  </a:lnTo>
                  <a:lnTo>
                    <a:pt x="37" y="46"/>
                  </a:lnTo>
                  <a:lnTo>
                    <a:pt x="34" y="49"/>
                  </a:lnTo>
                  <a:lnTo>
                    <a:pt x="35" y="51"/>
                  </a:lnTo>
                  <a:lnTo>
                    <a:pt x="35" y="53"/>
                  </a:lnTo>
                  <a:lnTo>
                    <a:pt x="29" y="51"/>
                  </a:lnTo>
                  <a:lnTo>
                    <a:pt x="16" y="54"/>
                  </a:lnTo>
                  <a:lnTo>
                    <a:pt x="11" y="51"/>
                  </a:lnTo>
                  <a:lnTo>
                    <a:pt x="11" y="49"/>
                  </a:lnTo>
                  <a:lnTo>
                    <a:pt x="10" y="48"/>
                  </a:lnTo>
                  <a:lnTo>
                    <a:pt x="11" y="45"/>
                  </a:lnTo>
                  <a:lnTo>
                    <a:pt x="18" y="38"/>
                  </a:lnTo>
                  <a:lnTo>
                    <a:pt x="11" y="32"/>
                  </a:lnTo>
                  <a:lnTo>
                    <a:pt x="11" y="29"/>
                  </a:lnTo>
                  <a:lnTo>
                    <a:pt x="5" y="27"/>
                  </a:lnTo>
                  <a:lnTo>
                    <a:pt x="0" y="24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16" y="21"/>
                  </a:lnTo>
                  <a:lnTo>
                    <a:pt x="18" y="14"/>
                  </a:lnTo>
                  <a:lnTo>
                    <a:pt x="24" y="13"/>
                  </a:lnTo>
                  <a:lnTo>
                    <a:pt x="24" y="8"/>
                  </a:lnTo>
                  <a:lnTo>
                    <a:pt x="26" y="6"/>
                  </a:lnTo>
                  <a:lnTo>
                    <a:pt x="31" y="6"/>
                  </a:lnTo>
                  <a:lnTo>
                    <a:pt x="40" y="0"/>
                  </a:lnTo>
                  <a:lnTo>
                    <a:pt x="42" y="0"/>
                  </a:lnTo>
                  <a:lnTo>
                    <a:pt x="45" y="4"/>
                  </a:lnTo>
                  <a:lnTo>
                    <a:pt x="40" y="8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48" y="11"/>
                  </a:lnTo>
                  <a:lnTo>
                    <a:pt x="43" y="14"/>
                  </a:lnTo>
                  <a:lnTo>
                    <a:pt x="37" y="13"/>
                  </a:lnTo>
                  <a:lnTo>
                    <a:pt x="31" y="13"/>
                  </a:lnTo>
                  <a:lnTo>
                    <a:pt x="26" y="14"/>
                  </a:lnTo>
                  <a:lnTo>
                    <a:pt x="26" y="19"/>
                  </a:lnTo>
                  <a:lnTo>
                    <a:pt x="27" y="21"/>
                  </a:lnTo>
                  <a:lnTo>
                    <a:pt x="45" y="21"/>
                  </a:lnTo>
                  <a:lnTo>
                    <a:pt x="51" y="22"/>
                  </a:lnTo>
                  <a:lnTo>
                    <a:pt x="58" y="21"/>
                  </a:lnTo>
                  <a:lnTo>
                    <a:pt x="63" y="21"/>
                  </a:lnTo>
                  <a:lnTo>
                    <a:pt x="64" y="24"/>
                  </a:lnTo>
                  <a:lnTo>
                    <a:pt x="71" y="24"/>
                  </a:lnTo>
                  <a:lnTo>
                    <a:pt x="79" y="22"/>
                  </a:lnTo>
                  <a:lnTo>
                    <a:pt x="88" y="22"/>
                  </a:lnTo>
                  <a:lnTo>
                    <a:pt x="88" y="21"/>
                  </a:lnTo>
                  <a:lnTo>
                    <a:pt x="93" y="21"/>
                  </a:lnTo>
                  <a:lnTo>
                    <a:pt x="93" y="2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0" name="Freeform 287">
              <a:extLst>
                <a:ext uri="{FF2B5EF4-FFF2-40B4-BE49-F238E27FC236}">
                  <a16:creationId xmlns:a16="http://schemas.microsoft.com/office/drawing/2014/main" id="{A7167917-B806-A975-0D71-0FB746B96AC1}"/>
                </a:ext>
              </a:extLst>
            </p:cNvPr>
            <p:cNvSpPr>
              <a:spLocks/>
            </p:cNvSpPr>
            <p:nvPr/>
          </p:nvSpPr>
          <p:spPr bwMode="auto">
            <a:xfrm>
              <a:off x="5236238" y="-2271046"/>
              <a:ext cx="293664" cy="135956"/>
            </a:xfrm>
            <a:custGeom>
              <a:avLst/>
              <a:gdLst/>
              <a:ahLst/>
              <a:cxnLst>
                <a:cxn ang="0">
                  <a:pos x="40" y="71"/>
                </a:cxn>
                <a:cxn ang="0">
                  <a:pos x="64" y="63"/>
                </a:cxn>
                <a:cxn ang="0">
                  <a:pos x="75" y="61"/>
                </a:cxn>
                <a:cxn ang="0">
                  <a:pos x="97" y="69"/>
                </a:cxn>
                <a:cxn ang="0">
                  <a:pos x="113" y="76"/>
                </a:cxn>
                <a:cxn ang="0">
                  <a:pos x="139" y="82"/>
                </a:cxn>
                <a:cxn ang="0">
                  <a:pos x="144" y="95"/>
                </a:cxn>
                <a:cxn ang="0">
                  <a:pos x="154" y="98"/>
                </a:cxn>
                <a:cxn ang="0">
                  <a:pos x="166" y="100"/>
                </a:cxn>
                <a:cxn ang="0">
                  <a:pos x="173" y="93"/>
                </a:cxn>
                <a:cxn ang="0">
                  <a:pos x="179" y="92"/>
                </a:cxn>
                <a:cxn ang="0">
                  <a:pos x="192" y="77"/>
                </a:cxn>
                <a:cxn ang="0">
                  <a:pos x="202" y="74"/>
                </a:cxn>
                <a:cxn ang="0">
                  <a:pos x="205" y="71"/>
                </a:cxn>
                <a:cxn ang="0">
                  <a:pos x="216" y="72"/>
                </a:cxn>
                <a:cxn ang="0">
                  <a:pos x="216" y="64"/>
                </a:cxn>
                <a:cxn ang="0">
                  <a:pos x="205" y="60"/>
                </a:cxn>
                <a:cxn ang="0">
                  <a:pos x="184" y="53"/>
                </a:cxn>
                <a:cxn ang="0">
                  <a:pos x="168" y="45"/>
                </a:cxn>
                <a:cxn ang="0">
                  <a:pos x="149" y="36"/>
                </a:cxn>
                <a:cxn ang="0">
                  <a:pos x="142" y="29"/>
                </a:cxn>
                <a:cxn ang="0">
                  <a:pos x="134" y="19"/>
                </a:cxn>
                <a:cxn ang="0">
                  <a:pos x="112" y="19"/>
                </a:cxn>
                <a:cxn ang="0">
                  <a:pos x="110" y="15"/>
                </a:cxn>
                <a:cxn ang="0">
                  <a:pos x="109" y="11"/>
                </a:cxn>
                <a:cxn ang="0">
                  <a:pos x="99" y="7"/>
                </a:cxn>
                <a:cxn ang="0">
                  <a:pos x="85" y="2"/>
                </a:cxn>
                <a:cxn ang="0">
                  <a:pos x="86" y="7"/>
                </a:cxn>
                <a:cxn ang="0">
                  <a:pos x="78" y="5"/>
                </a:cxn>
                <a:cxn ang="0">
                  <a:pos x="69" y="8"/>
                </a:cxn>
                <a:cxn ang="0">
                  <a:pos x="65" y="13"/>
                </a:cxn>
                <a:cxn ang="0">
                  <a:pos x="67" y="21"/>
                </a:cxn>
                <a:cxn ang="0">
                  <a:pos x="49" y="21"/>
                </a:cxn>
                <a:cxn ang="0">
                  <a:pos x="32" y="10"/>
                </a:cxn>
                <a:cxn ang="0">
                  <a:pos x="8" y="10"/>
                </a:cxn>
                <a:cxn ang="0">
                  <a:pos x="0" y="15"/>
                </a:cxn>
                <a:cxn ang="0">
                  <a:pos x="8" y="23"/>
                </a:cxn>
                <a:cxn ang="0">
                  <a:pos x="6" y="15"/>
                </a:cxn>
                <a:cxn ang="0">
                  <a:pos x="19" y="11"/>
                </a:cxn>
                <a:cxn ang="0">
                  <a:pos x="35" y="24"/>
                </a:cxn>
                <a:cxn ang="0">
                  <a:pos x="29" y="29"/>
                </a:cxn>
                <a:cxn ang="0">
                  <a:pos x="30" y="31"/>
                </a:cxn>
                <a:cxn ang="0">
                  <a:pos x="8" y="24"/>
                </a:cxn>
                <a:cxn ang="0">
                  <a:pos x="8" y="34"/>
                </a:cxn>
                <a:cxn ang="0">
                  <a:pos x="17" y="39"/>
                </a:cxn>
                <a:cxn ang="0">
                  <a:pos x="25" y="42"/>
                </a:cxn>
                <a:cxn ang="0">
                  <a:pos x="19" y="42"/>
                </a:cxn>
                <a:cxn ang="0">
                  <a:pos x="19" y="47"/>
                </a:cxn>
                <a:cxn ang="0">
                  <a:pos x="27" y="60"/>
                </a:cxn>
                <a:cxn ang="0">
                  <a:pos x="32" y="72"/>
                </a:cxn>
              </a:cxnLst>
              <a:rect l="0" t="0" r="r" b="b"/>
              <a:pathLst>
                <a:path w="216" h="100">
                  <a:moveTo>
                    <a:pt x="32" y="72"/>
                  </a:moveTo>
                  <a:lnTo>
                    <a:pt x="40" y="71"/>
                  </a:lnTo>
                  <a:lnTo>
                    <a:pt x="51" y="63"/>
                  </a:lnTo>
                  <a:lnTo>
                    <a:pt x="64" y="63"/>
                  </a:lnTo>
                  <a:lnTo>
                    <a:pt x="65" y="61"/>
                  </a:lnTo>
                  <a:lnTo>
                    <a:pt x="75" y="61"/>
                  </a:lnTo>
                  <a:lnTo>
                    <a:pt x="83" y="64"/>
                  </a:lnTo>
                  <a:lnTo>
                    <a:pt x="97" y="69"/>
                  </a:lnTo>
                  <a:lnTo>
                    <a:pt x="110" y="71"/>
                  </a:lnTo>
                  <a:lnTo>
                    <a:pt x="113" y="76"/>
                  </a:lnTo>
                  <a:lnTo>
                    <a:pt x="133" y="82"/>
                  </a:lnTo>
                  <a:lnTo>
                    <a:pt x="139" y="82"/>
                  </a:lnTo>
                  <a:lnTo>
                    <a:pt x="144" y="92"/>
                  </a:lnTo>
                  <a:lnTo>
                    <a:pt x="144" y="95"/>
                  </a:lnTo>
                  <a:lnTo>
                    <a:pt x="147" y="96"/>
                  </a:lnTo>
                  <a:lnTo>
                    <a:pt x="154" y="98"/>
                  </a:lnTo>
                  <a:lnTo>
                    <a:pt x="160" y="100"/>
                  </a:lnTo>
                  <a:lnTo>
                    <a:pt x="166" y="100"/>
                  </a:lnTo>
                  <a:lnTo>
                    <a:pt x="171" y="98"/>
                  </a:lnTo>
                  <a:lnTo>
                    <a:pt x="173" y="93"/>
                  </a:lnTo>
                  <a:lnTo>
                    <a:pt x="171" y="92"/>
                  </a:lnTo>
                  <a:lnTo>
                    <a:pt x="179" y="92"/>
                  </a:lnTo>
                  <a:lnTo>
                    <a:pt x="190" y="87"/>
                  </a:lnTo>
                  <a:lnTo>
                    <a:pt x="192" y="77"/>
                  </a:lnTo>
                  <a:lnTo>
                    <a:pt x="194" y="74"/>
                  </a:lnTo>
                  <a:lnTo>
                    <a:pt x="202" y="74"/>
                  </a:lnTo>
                  <a:lnTo>
                    <a:pt x="203" y="71"/>
                  </a:lnTo>
                  <a:lnTo>
                    <a:pt x="205" y="71"/>
                  </a:lnTo>
                  <a:lnTo>
                    <a:pt x="213" y="72"/>
                  </a:lnTo>
                  <a:lnTo>
                    <a:pt x="216" y="72"/>
                  </a:lnTo>
                  <a:lnTo>
                    <a:pt x="215" y="68"/>
                  </a:lnTo>
                  <a:lnTo>
                    <a:pt x="216" y="64"/>
                  </a:lnTo>
                  <a:lnTo>
                    <a:pt x="215" y="63"/>
                  </a:lnTo>
                  <a:lnTo>
                    <a:pt x="205" y="60"/>
                  </a:lnTo>
                  <a:lnTo>
                    <a:pt x="198" y="61"/>
                  </a:lnTo>
                  <a:lnTo>
                    <a:pt x="184" y="53"/>
                  </a:lnTo>
                  <a:lnTo>
                    <a:pt x="176" y="52"/>
                  </a:lnTo>
                  <a:lnTo>
                    <a:pt x="168" y="45"/>
                  </a:lnTo>
                  <a:lnTo>
                    <a:pt x="154" y="40"/>
                  </a:lnTo>
                  <a:lnTo>
                    <a:pt x="149" y="36"/>
                  </a:lnTo>
                  <a:lnTo>
                    <a:pt x="147" y="31"/>
                  </a:lnTo>
                  <a:lnTo>
                    <a:pt x="142" y="29"/>
                  </a:lnTo>
                  <a:lnTo>
                    <a:pt x="139" y="23"/>
                  </a:lnTo>
                  <a:lnTo>
                    <a:pt x="134" y="19"/>
                  </a:lnTo>
                  <a:lnTo>
                    <a:pt x="130" y="23"/>
                  </a:lnTo>
                  <a:lnTo>
                    <a:pt x="112" y="19"/>
                  </a:lnTo>
                  <a:lnTo>
                    <a:pt x="110" y="18"/>
                  </a:lnTo>
                  <a:lnTo>
                    <a:pt x="110" y="15"/>
                  </a:lnTo>
                  <a:lnTo>
                    <a:pt x="112" y="13"/>
                  </a:lnTo>
                  <a:lnTo>
                    <a:pt x="109" y="11"/>
                  </a:lnTo>
                  <a:lnTo>
                    <a:pt x="107" y="8"/>
                  </a:lnTo>
                  <a:lnTo>
                    <a:pt x="99" y="7"/>
                  </a:lnTo>
                  <a:lnTo>
                    <a:pt x="86" y="0"/>
                  </a:lnTo>
                  <a:lnTo>
                    <a:pt x="85" y="2"/>
                  </a:lnTo>
                  <a:lnTo>
                    <a:pt x="81" y="3"/>
                  </a:lnTo>
                  <a:lnTo>
                    <a:pt x="86" y="7"/>
                  </a:lnTo>
                  <a:lnTo>
                    <a:pt x="80" y="5"/>
                  </a:lnTo>
                  <a:lnTo>
                    <a:pt x="78" y="5"/>
                  </a:lnTo>
                  <a:lnTo>
                    <a:pt x="78" y="8"/>
                  </a:lnTo>
                  <a:lnTo>
                    <a:pt x="69" y="8"/>
                  </a:lnTo>
                  <a:lnTo>
                    <a:pt x="65" y="13"/>
                  </a:lnTo>
                  <a:lnTo>
                    <a:pt x="65" y="13"/>
                  </a:lnTo>
                  <a:lnTo>
                    <a:pt x="69" y="21"/>
                  </a:lnTo>
                  <a:lnTo>
                    <a:pt x="67" y="21"/>
                  </a:lnTo>
                  <a:lnTo>
                    <a:pt x="53" y="19"/>
                  </a:lnTo>
                  <a:lnTo>
                    <a:pt x="49" y="21"/>
                  </a:lnTo>
                  <a:lnTo>
                    <a:pt x="41" y="19"/>
                  </a:lnTo>
                  <a:lnTo>
                    <a:pt x="32" y="10"/>
                  </a:lnTo>
                  <a:lnTo>
                    <a:pt x="24" y="7"/>
                  </a:lnTo>
                  <a:lnTo>
                    <a:pt x="8" y="10"/>
                  </a:lnTo>
                  <a:lnTo>
                    <a:pt x="0" y="15"/>
                  </a:lnTo>
                  <a:lnTo>
                    <a:pt x="0" y="15"/>
                  </a:lnTo>
                  <a:lnTo>
                    <a:pt x="1" y="18"/>
                  </a:lnTo>
                  <a:lnTo>
                    <a:pt x="8" y="23"/>
                  </a:lnTo>
                  <a:lnTo>
                    <a:pt x="4" y="16"/>
                  </a:lnTo>
                  <a:lnTo>
                    <a:pt x="6" y="15"/>
                  </a:lnTo>
                  <a:lnTo>
                    <a:pt x="14" y="11"/>
                  </a:lnTo>
                  <a:lnTo>
                    <a:pt x="19" y="11"/>
                  </a:lnTo>
                  <a:lnTo>
                    <a:pt x="24" y="18"/>
                  </a:lnTo>
                  <a:lnTo>
                    <a:pt x="35" y="24"/>
                  </a:lnTo>
                  <a:lnTo>
                    <a:pt x="33" y="27"/>
                  </a:lnTo>
                  <a:lnTo>
                    <a:pt x="29" y="29"/>
                  </a:lnTo>
                  <a:lnTo>
                    <a:pt x="32" y="29"/>
                  </a:lnTo>
                  <a:lnTo>
                    <a:pt x="30" y="31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9" y="29"/>
                  </a:lnTo>
                  <a:lnTo>
                    <a:pt x="8" y="34"/>
                  </a:lnTo>
                  <a:lnTo>
                    <a:pt x="11" y="40"/>
                  </a:lnTo>
                  <a:lnTo>
                    <a:pt x="17" y="39"/>
                  </a:lnTo>
                  <a:lnTo>
                    <a:pt x="24" y="39"/>
                  </a:lnTo>
                  <a:lnTo>
                    <a:pt x="25" y="42"/>
                  </a:lnTo>
                  <a:lnTo>
                    <a:pt x="20" y="40"/>
                  </a:lnTo>
                  <a:lnTo>
                    <a:pt x="19" y="42"/>
                  </a:lnTo>
                  <a:lnTo>
                    <a:pt x="25" y="44"/>
                  </a:lnTo>
                  <a:lnTo>
                    <a:pt x="19" y="47"/>
                  </a:lnTo>
                  <a:lnTo>
                    <a:pt x="30" y="52"/>
                  </a:lnTo>
                  <a:lnTo>
                    <a:pt x="27" y="60"/>
                  </a:lnTo>
                  <a:lnTo>
                    <a:pt x="32" y="72"/>
                  </a:lnTo>
                  <a:lnTo>
                    <a:pt x="32" y="7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1" name="Freeform 288">
              <a:extLst>
                <a:ext uri="{FF2B5EF4-FFF2-40B4-BE49-F238E27FC236}">
                  <a16:creationId xmlns:a16="http://schemas.microsoft.com/office/drawing/2014/main" id="{9510D6C2-E05A-31EA-55B5-7274129B0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40171" y="-2166360"/>
              <a:ext cx="320855" cy="213451"/>
            </a:xfrm>
            <a:custGeom>
              <a:avLst/>
              <a:gdLst/>
              <a:ahLst/>
              <a:cxnLst>
                <a:cxn ang="0">
                  <a:pos x="40" y="92"/>
                </a:cxn>
                <a:cxn ang="0">
                  <a:pos x="65" y="92"/>
                </a:cxn>
                <a:cxn ang="0">
                  <a:pos x="82" y="85"/>
                </a:cxn>
                <a:cxn ang="0">
                  <a:pos x="100" y="71"/>
                </a:cxn>
                <a:cxn ang="0">
                  <a:pos x="105" y="64"/>
                </a:cxn>
                <a:cxn ang="0">
                  <a:pos x="111" y="64"/>
                </a:cxn>
                <a:cxn ang="0">
                  <a:pos x="119" y="58"/>
                </a:cxn>
                <a:cxn ang="0">
                  <a:pos x="129" y="48"/>
                </a:cxn>
                <a:cxn ang="0">
                  <a:pos x="127" y="39"/>
                </a:cxn>
                <a:cxn ang="0">
                  <a:pos x="141" y="37"/>
                </a:cxn>
                <a:cxn ang="0">
                  <a:pos x="148" y="24"/>
                </a:cxn>
                <a:cxn ang="0">
                  <a:pos x="140" y="13"/>
                </a:cxn>
                <a:cxn ang="0">
                  <a:pos x="148" y="8"/>
                </a:cxn>
                <a:cxn ang="0">
                  <a:pos x="174" y="2"/>
                </a:cxn>
                <a:cxn ang="0">
                  <a:pos x="198" y="2"/>
                </a:cxn>
                <a:cxn ang="0">
                  <a:pos x="206" y="5"/>
                </a:cxn>
                <a:cxn ang="0">
                  <a:pos x="209" y="11"/>
                </a:cxn>
                <a:cxn ang="0">
                  <a:pos x="220" y="16"/>
                </a:cxn>
                <a:cxn ang="0">
                  <a:pos x="228" y="24"/>
                </a:cxn>
                <a:cxn ang="0">
                  <a:pos x="217" y="29"/>
                </a:cxn>
                <a:cxn ang="0">
                  <a:pos x="188" y="27"/>
                </a:cxn>
                <a:cxn ang="0">
                  <a:pos x="185" y="34"/>
                </a:cxn>
                <a:cxn ang="0">
                  <a:pos x="186" y="40"/>
                </a:cxn>
                <a:cxn ang="0">
                  <a:pos x="194" y="50"/>
                </a:cxn>
                <a:cxn ang="0">
                  <a:pos x="201" y="56"/>
                </a:cxn>
                <a:cxn ang="0">
                  <a:pos x="210" y="61"/>
                </a:cxn>
                <a:cxn ang="0">
                  <a:pos x="204" y="69"/>
                </a:cxn>
                <a:cxn ang="0">
                  <a:pos x="204" y="74"/>
                </a:cxn>
                <a:cxn ang="0">
                  <a:pos x="194" y="85"/>
                </a:cxn>
                <a:cxn ang="0">
                  <a:pos x="175" y="101"/>
                </a:cxn>
                <a:cxn ang="0">
                  <a:pos x="156" y="112"/>
                </a:cxn>
                <a:cxn ang="0">
                  <a:pos x="138" y="125"/>
                </a:cxn>
                <a:cxn ang="0">
                  <a:pos x="153" y="135"/>
                </a:cxn>
                <a:cxn ang="0">
                  <a:pos x="166" y="146"/>
                </a:cxn>
                <a:cxn ang="0">
                  <a:pos x="162" y="151"/>
                </a:cxn>
                <a:cxn ang="0">
                  <a:pos x="148" y="153"/>
                </a:cxn>
                <a:cxn ang="0">
                  <a:pos x="132" y="151"/>
                </a:cxn>
                <a:cxn ang="0">
                  <a:pos x="122" y="157"/>
                </a:cxn>
                <a:cxn ang="0">
                  <a:pos x="113" y="154"/>
                </a:cxn>
                <a:cxn ang="0">
                  <a:pos x="98" y="141"/>
                </a:cxn>
                <a:cxn ang="0">
                  <a:pos x="73" y="140"/>
                </a:cxn>
                <a:cxn ang="0">
                  <a:pos x="60" y="140"/>
                </a:cxn>
                <a:cxn ang="0">
                  <a:pos x="36" y="141"/>
                </a:cxn>
                <a:cxn ang="0">
                  <a:pos x="24" y="143"/>
                </a:cxn>
                <a:cxn ang="0">
                  <a:pos x="29" y="127"/>
                </a:cxn>
                <a:cxn ang="0">
                  <a:pos x="42" y="119"/>
                </a:cxn>
                <a:cxn ang="0">
                  <a:pos x="15" y="101"/>
                </a:cxn>
                <a:cxn ang="0">
                  <a:pos x="2" y="88"/>
                </a:cxn>
              </a:cxnLst>
              <a:rect l="0" t="0" r="r" b="b"/>
              <a:pathLst>
                <a:path w="236" h="157">
                  <a:moveTo>
                    <a:pt x="2" y="88"/>
                  </a:moveTo>
                  <a:lnTo>
                    <a:pt x="26" y="93"/>
                  </a:lnTo>
                  <a:lnTo>
                    <a:pt x="40" y="92"/>
                  </a:lnTo>
                  <a:lnTo>
                    <a:pt x="50" y="93"/>
                  </a:lnTo>
                  <a:lnTo>
                    <a:pt x="53" y="92"/>
                  </a:lnTo>
                  <a:lnTo>
                    <a:pt x="65" y="92"/>
                  </a:lnTo>
                  <a:lnTo>
                    <a:pt x="81" y="88"/>
                  </a:lnTo>
                  <a:lnTo>
                    <a:pt x="82" y="87"/>
                  </a:lnTo>
                  <a:lnTo>
                    <a:pt x="82" y="85"/>
                  </a:lnTo>
                  <a:lnTo>
                    <a:pt x="81" y="76"/>
                  </a:lnTo>
                  <a:lnTo>
                    <a:pt x="85" y="71"/>
                  </a:lnTo>
                  <a:lnTo>
                    <a:pt x="100" y="71"/>
                  </a:lnTo>
                  <a:lnTo>
                    <a:pt x="100" y="69"/>
                  </a:lnTo>
                  <a:lnTo>
                    <a:pt x="98" y="69"/>
                  </a:lnTo>
                  <a:lnTo>
                    <a:pt x="105" y="64"/>
                  </a:lnTo>
                  <a:lnTo>
                    <a:pt x="111" y="66"/>
                  </a:lnTo>
                  <a:lnTo>
                    <a:pt x="109" y="64"/>
                  </a:lnTo>
                  <a:lnTo>
                    <a:pt x="111" y="64"/>
                  </a:lnTo>
                  <a:lnTo>
                    <a:pt x="116" y="68"/>
                  </a:lnTo>
                  <a:lnTo>
                    <a:pt x="122" y="63"/>
                  </a:lnTo>
                  <a:lnTo>
                    <a:pt x="119" y="58"/>
                  </a:lnTo>
                  <a:lnTo>
                    <a:pt x="122" y="55"/>
                  </a:lnTo>
                  <a:lnTo>
                    <a:pt x="122" y="48"/>
                  </a:lnTo>
                  <a:lnTo>
                    <a:pt x="129" y="48"/>
                  </a:lnTo>
                  <a:lnTo>
                    <a:pt x="133" y="45"/>
                  </a:lnTo>
                  <a:lnTo>
                    <a:pt x="130" y="42"/>
                  </a:lnTo>
                  <a:lnTo>
                    <a:pt x="127" y="39"/>
                  </a:lnTo>
                  <a:lnTo>
                    <a:pt x="127" y="37"/>
                  </a:lnTo>
                  <a:lnTo>
                    <a:pt x="137" y="39"/>
                  </a:lnTo>
                  <a:lnTo>
                    <a:pt x="141" y="37"/>
                  </a:lnTo>
                  <a:lnTo>
                    <a:pt x="143" y="34"/>
                  </a:lnTo>
                  <a:lnTo>
                    <a:pt x="141" y="32"/>
                  </a:lnTo>
                  <a:lnTo>
                    <a:pt x="148" y="24"/>
                  </a:lnTo>
                  <a:lnTo>
                    <a:pt x="148" y="19"/>
                  </a:lnTo>
                  <a:lnTo>
                    <a:pt x="145" y="15"/>
                  </a:lnTo>
                  <a:lnTo>
                    <a:pt x="140" y="13"/>
                  </a:lnTo>
                  <a:lnTo>
                    <a:pt x="141" y="11"/>
                  </a:lnTo>
                  <a:lnTo>
                    <a:pt x="145" y="7"/>
                  </a:lnTo>
                  <a:lnTo>
                    <a:pt x="148" y="8"/>
                  </a:lnTo>
                  <a:lnTo>
                    <a:pt x="151" y="5"/>
                  </a:lnTo>
                  <a:lnTo>
                    <a:pt x="158" y="3"/>
                  </a:lnTo>
                  <a:lnTo>
                    <a:pt x="174" y="2"/>
                  </a:lnTo>
                  <a:lnTo>
                    <a:pt x="182" y="2"/>
                  </a:lnTo>
                  <a:lnTo>
                    <a:pt x="188" y="0"/>
                  </a:lnTo>
                  <a:lnTo>
                    <a:pt x="198" y="2"/>
                  </a:lnTo>
                  <a:lnTo>
                    <a:pt x="201" y="3"/>
                  </a:lnTo>
                  <a:lnTo>
                    <a:pt x="202" y="3"/>
                  </a:lnTo>
                  <a:lnTo>
                    <a:pt x="206" y="5"/>
                  </a:lnTo>
                  <a:lnTo>
                    <a:pt x="209" y="7"/>
                  </a:lnTo>
                  <a:lnTo>
                    <a:pt x="210" y="10"/>
                  </a:lnTo>
                  <a:lnTo>
                    <a:pt x="209" y="11"/>
                  </a:lnTo>
                  <a:lnTo>
                    <a:pt x="214" y="15"/>
                  </a:lnTo>
                  <a:lnTo>
                    <a:pt x="218" y="15"/>
                  </a:lnTo>
                  <a:lnTo>
                    <a:pt x="220" y="16"/>
                  </a:lnTo>
                  <a:lnTo>
                    <a:pt x="222" y="16"/>
                  </a:lnTo>
                  <a:lnTo>
                    <a:pt x="236" y="19"/>
                  </a:lnTo>
                  <a:lnTo>
                    <a:pt x="228" y="24"/>
                  </a:lnTo>
                  <a:lnTo>
                    <a:pt x="226" y="29"/>
                  </a:lnTo>
                  <a:lnTo>
                    <a:pt x="220" y="27"/>
                  </a:lnTo>
                  <a:lnTo>
                    <a:pt x="217" y="29"/>
                  </a:lnTo>
                  <a:lnTo>
                    <a:pt x="214" y="29"/>
                  </a:lnTo>
                  <a:lnTo>
                    <a:pt x="207" y="31"/>
                  </a:lnTo>
                  <a:lnTo>
                    <a:pt x="188" y="27"/>
                  </a:lnTo>
                  <a:lnTo>
                    <a:pt x="183" y="29"/>
                  </a:lnTo>
                  <a:lnTo>
                    <a:pt x="182" y="32"/>
                  </a:lnTo>
                  <a:lnTo>
                    <a:pt x="185" y="34"/>
                  </a:lnTo>
                  <a:lnTo>
                    <a:pt x="183" y="35"/>
                  </a:lnTo>
                  <a:lnTo>
                    <a:pt x="190" y="39"/>
                  </a:lnTo>
                  <a:lnTo>
                    <a:pt x="186" y="40"/>
                  </a:lnTo>
                  <a:lnTo>
                    <a:pt x="191" y="43"/>
                  </a:lnTo>
                  <a:lnTo>
                    <a:pt x="188" y="47"/>
                  </a:lnTo>
                  <a:lnTo>
                    <a:pt x="194" y="50"/>
                  </a:lnTo>
                  <a:lnTo>
                    <a:pt x="194" y="52"/>
                  </a:lnTo>
                  <a:lnTo>
                    <a:pt x="199" y="53"/>
                  </a:lnTo>
                  <a:lnTo>
                    <a:pt x="201" y="56"/>
                  </a:lnTo>
                  <a:lnTo>
                    <a:pt x="209" y="56"/>
                  </a:lnTo>
                  <a:lnTo>
                    <a:pt x="212" y="60"/>
                  </a:lnTo>
                  <a:lnTo>
                    <a:pt x="210" y="61"/>
                  </a:lnTo>
                  <a:lnTo>
                    <a:pt x="202" y="63"/>
                  </a:lnTo>
                  <a:lnTo>
                    <a:pt x="201" y="66"/>
                  </a:lnTo>
                  <a:lnTo>
                    <a:pt x="204" y="69"/>
                  </a:lnTo>
                  <a:lnTo>
                    <a:pt x="202" y="72"/>
                  </a:lnTo>
                  <a:lnTo>
                    <a:pt x="207" y="74"/>
                  </a:lnTo>
                  <a:lnTo>
                    <a:pt x="204" y="74"/>
                  </a:lnTo>
                  <a:lnTo>
                    <a:pt x="199" y="76"/>
                  </a:lnTo>
                  <a:lnTo>
                    <a:pt x="194" y="82"/>
                  </a:lnTo>
                  <a:lnTo>
                    <a:pt x="194" y="85"/>
                  </a:lnTo>
                  <a:lnTo>
                    <a:pt x="188" y="87"/>
                  </a:lnTo>
                  <a:lnTo>
                    <a:pt x="182" y="98"/>
                  </a:lnTo>
                  <a:lnTo>
                    <a:pt x="175" y="101"/>
                  </a:lnTo>
                  <a:lnTo>
                    <a:pt x="169" y="109"/>
                  </a:lnTo>
                  <a:lnTo>
                    <a:pt x="159" y="111"/>
                  </a:lnTo>
                  <a:lnTo>
                    <a:pt x="156" y="112"/>
                  </a:lnTo>
                  <a:lnTo>
                    <a:pt x="150" y="109"/>
                  </a:lnTo>
                  <a:lnTo>
                    <a:pt x="138" y="119"/>
                  </a:lnTo>
                  <a:lnTo>
                    <a:pt x="138" y="125"/>
                  </a:lnTo>
                  <a:lnTo>
                    <a:pt x="150" y="127"/>
                  </a:lnTo>
                  <a:lnTo>
                    <a:pt x="150" y="133"/>
                  </a:lnTo>
                  <a:lnTo>
                    <a:pt x="153" y="135"/>
                  </a:lnTo>
                  <a:lnTo>
                    <a:pt x="158" y="136"/>
                  </a:lnTo>
                  <a:lnTo>
                    <a:pt x="159" y="140"/>
                  </a:lnTo>
                  <a:lnTo>
                    <a:pt x="166" y="146"/>
                  </a:lnTo>
                  <a:lnTo>
                    <a:pt x="166" y="149"/>
                  </a:lnTo>
                  <a:lnTo>
                    <a:pt x="167" y="151"/>
                  </a:lnTo>
                  <a:lnTo>
                    <a:pt x="162" y="151"/>
                  </a:lnTo>
                  <a:lnTo>
                    <a:pt x="158" y="149"/>
                  </a:lnTo>
                  <a:lnTo>
                    <a:pt x="151" y="153"/>
                  </a:lnTo>
                  <a:lnTo>
                    <a:pt x="148" y="153"/>
                  </a:lnTo>
                  <a:lnTo>
                    <a:pt x="145" y="151"/>
                  </a:lnTo>
                  <a:lnTo>
                    <a:pt x="133" y="151"/>
                  </a:lnTo>
                  <a:lnTo>
                    <a:pt x="132" y="151"/>
                  </a:lnTo>
                  <a:lnTo>
                    <a:pt x="133" y="154"/>
                  </a:lnTo>
                  <a:lnTo>
                    <a:pt x="125" y="154"/>
                  </a:lnTo>
                  <a:lnTo>
                    <a:pt x="122" y="157"/>
                  </a:lnTo>
                  <a:lnTo>
                    <a:pt x="122" y="157"/>
                  </a:lnTo>
                  <a:lnTo>
                    <a:pt x="114" y="156"/>
                  </a:lnTo>
                  <a:lnTo>
                    <a:pt x="113" y="154"/>
                  </a:lnTo>
                  <a:lnTo>
                    <a:pt x="106" y="146"/>
                  </a:lnTo>
                  <a:lnTo>
                    <a:pt x="100" y="145"/>
                  </a:lnTo>
                  <a:lnTo>
                    <a:pt x="98" y="141"/>
                  </a:lnTo>
                  <a:lnTo>
                    <a:pt x="95" y="140"/>
                  </a:lnTo>
                  <a:lnTo>
                    <a:pt x="90" y="138"/>
                  </a:lnTo>
                  <a:lnTo>
                    <a:pt x="73" y="140"/>
                  </a:lnTo>
                  <a:lnTo>
                    <a:pt x="69" y="140"/>
                  </a:lnTo>
                  <a:lnTo>
                    <a:pt x="68" y="141"/>
                  </a:lnTo>
                  <a:lnTo>
                    <a:pt x="60" y="140"/>
                  </a:lnTo>
                  <a:lnTo>
                    <a:pt x="52" y="140"/>
                  </a:lnTo>
                  <a:lnTo>
                    <a:pt x="47" y="141"/>
                  </a:lnTo>
                  <a:lnTo>
                    <a:pt x="36" y="141"/>
                  </a:lnTo>
                  <a:lnTo>
                    <a:pt x="31" y="141"/>
                  </a:lnTo>
                  <a:lnTo>
                    <a:pt x="29" y="141"/>
                  </a:lnTo>
                  <a:lnTo>
                    <a:pt x="24" y="143"/>
                  </a:lnTo>
                  <a:lnTo>
                    <a:pt x="21" y="141"/>
                  </a:lnTo>
                  <a:lnTo>
                    <a:pt x="24" y="132"/>
                  </a:lnTo>
                  <a:lnTo>
                    <a:pt x="29" y="127"/>
                  </a:lnTo>
                  <a:lnTo>
                    <a:pt x="40" y="125"/>
                  </a:lnTo>
                  <a:lnTo>
                    <a:pt x="44" y="122"/>
                  </a:lnTo>
                  <a:lnTo>
                    <a:pt x="42" y="119"/>
                  </a:lnTo>
                  <a:lnTo>
                    <a:pt x="36" y="117"/>
                  </a:lnTo>
                  <a:lnTo>
                    <a:pt x="32" y="108"/>
                  </a:lnTo>
                  <a:lnTo>
                    <a:pt x="15" y="101"/>
                  </a:lnTo>
                  <a:lnTo>
                    <a:pt x="7" y="93"/>
                  </a:lnTo>
                  <a:lnTo>
                    <a:pt x="0" y="88"/>
                  </a:lnTo>
                  <a:lnTo>
                    <a:pt x="2" y="88"/>
                  </a:lnTo>
                  <a:lnTo>
                    <a:pt x="2" y="8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2" name="Freeform 289">
              <a:extLst>
                <a:ext uri="{FF2B5EF4-FFF2-40B4-BE49-F238E27FC236}">
                  <a16:creationId xmlns:a16="http://schemas.microsoft.com/office/drawing/2014/main" id="{BBD80F1A-B060-B7CD-58D6-285E251AD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529" y="-2213945"/>
              <a:ext cx="421463" cy="239282"/>
            </a:xfrm>
            <a:custGeom>
              <a:avLst/>
              <a:gdLst/>
              <a:ahLst/>
              <a:cxnLst>
                <a:cxn ang="0">
                  <a:pos x="290" y="167"/>
                </a:cxn>
                <a:cxn ang="0">
                  <a:pos x="306" y="160"/>
                </a:cxn>
                <a:cxn ang="0">
                  <a:pos x="308" y="154"/>
                </a:cxn>
                <a:cxn ang="0">
                  <a:pos x="298" y="143"/>
                </a:cxn>
                <a:cxn ang="0">
                  <a:pos x="273" y="128"/>
                </a:cxn>
                <a:cxn ang="0">
                  <a:pos x="268" y="123"/>
                </a:cxn>
                <a:cxn ang="0">
                  <a:pos x="276" y="114"/>
                </a:cxn>
                <a:cxn ang="0">
                  <a:pos x="271" y="103"/>
                </a:cxn>
                <a:cxn ang="0">
                  <a:pos x="260" y="101"/>
                </a:cxn>
                <a:cxn ang="0">
                  <a:pos x="255" y="87"/>
                </a:cxn>
                <a:cxn ang="0">
                  <a:pos x="257" y="77"/>
                </a:cxn>
                <a:cxn ang="0">
                  <a:pos x="252" y="72"/>
                </a:cxn>
                <a:cxn ang="0">
                  <a:pos x="257" y="69"/>
                </a:cxn>
                <a:cxn ang="0">
                  <a:pos x="260" y="62"/>
                </a:cxn>
                <a:cxn ang="0">
                  <a:pos x="260" y="50"/>
                </a:cxn>
                <a:cxn ang="0">
                  <a:pos x="249" y="40"/>
                </a:cxn>
                <a:cxn ang="0">
                  <a:pos x="226" y="29"/>
                </a:cxn>
                <a:cxn ang="0">
                  <a:pos x="199" y="22"/>
                </a:cxn>
                <a:cxn ang="0">
                  <a:pos x="181" y="19"/>
                </a:cxn>
                <a:cxn ang="0">
                  <a:pos x="167" y="21"/>
                </a:cxn>
                <a:cxn ang="0">
                  <a:pos x="148" y="30"/>
                </a:cxn>
                <a:cxn ang="0">
                  <a:pos x="140" y="38"/>
                </a:cxn>
                <a:cxn ang="0">
                  <a:pos x="101" y="37"/>
                </a:cxn>
                <a:cxn ang="0">
                  <a:pos x="85" y="30"/>
                </a:cxn>
                <a:cxn ang="0">
                  <a:pos x="71" y="16"/>
                </a:cxn>
                <a:cxn ang="0">
                  <a:pos x="56" y="13"/>
                </a:cxn>
                <a:cxn ang="0">
                  <a:pos x="60" y="3"/>
                </a:cxn>
                <a:cxn ang="0">
                  <a:pos x="43" y="5"/>
                </a:cxn>
                <a:cxn ang="0">
                  <a:pos x="34" y="11"/>
                </a:cxn>
                <a:cxn ang="0">
                  <a:pos x="27" y="11"/>
                </a:cxn>
                <a:cxn ang="0">
                  <a:pos x="8" y="2"/>
                </a:cxn>
                <a:cxn ang="0">
                  <a:pos x="3" y="5"/>
                </a:cxn>
                <a:cxn ang="0">
                  <a:pos x="3" y="10"/>
                </a:cxn>
                <a:cxn ang="0">
                  <a:pos x="13" y="30"/>
                </a:cxn>
                <a:cxn ang="0">
                  <a:pos x="16" y="38"/>
                </a:cxn>
                <a:cxn ang="0">
                  <a:pos x="24" y="48"/>
                </a:cxn>
                <a:cxn ang="0">
                  <a:pos x="39" y="51"/>
                </a:cxn>
                <a:cxn ang="0">
                  <a:pos x="37" y="58"/>
                </a:cxn>
                <a:cxn ang="0">
                  <a:pos x="32" y="66"/>
                </a:cxn>
                <a:cxn ang="0">
                  <a:pos x="27" y="74"/>
                </a:cxn>
                <a:cxn ang="0">
                  <a:pos x="32" y="77"/>
                </a:cxn>
                <a:cxn ang="0">
                  <a:pos x="39" y="85"/>
                </a:cxn>
                <a:cxn ang="0">
                  <a:pos x="66" y="101"/>
                </a:cxn>
                <a:cxn ang="0">
                  <a:pos x="69" y="111"/>
                </a:cxn>
                <a:cxn ang="0">
                  <a:pos x="82" y="122"/>
                </a:cxn>
                <a:cxn ang="0">
                  <a:pos x="85" y="120"/>
                </a:cxn>
                <a:cxn ang="0">
                  <a:pos x="85" y="115"/>
                </a:cxn>
                <a:cxn ang="0">
                  <a:pos x="92" y="120"/>
                </a:cxn>
                <a:cxn ang="0">
                  <a:pos x="101" y="120"/>
                </a:cxn>
                <a:cxn ang="0">
                  <a:pos x="109" y="127"/>
                </a:cxn>
                <a:cxn ang="0">
                  <a:pos x="114" y="131"/>
                </a:cxn>
                <a:cxn ang="0">
                  <a:pos x="130" y="147"/>
                </a:cxn>
                <a:cxn ang="0">
                  <a:pos x="151" y="155"/>
                </a:cxn>
                <a:cxn ang="0">
                  <a:pos x="161" y="159"/>
                </a:cxn>
                <a:cxn ang="0">
                  <a:pos x="170" y="160"/>
                </a:cxn>
                <a:cxn ang="0">
                  <a:pos x="189" y="160"/>
                </a:cxn>
                <a:cxn ang="0">
                  <a:pos x="205" y="155"/>
                </a:cxn>
                <a:cxn ang="0">
                  <a:pos x="223" y="171"/>
                </a:cxn>
                <a:cxn ang="0">
                  <a:pos x="249" y="175"/>
                </a:cxn>
                <a:cxn ang="0">
                  <a:pos x="260" y="175"/>
                </a:cxn>
                <a:cxn ang="0">
                  <a:pos x="271" y="175"/>
                </a:cxn>
                <a:cxn ang="0">
                  <a:pos x="287" y="176"/>
                </a:cxn>
              </a:cxnLst>
              <a:rect l="0" t="0" r="r" b="b"/>
              <a:pathLst>
                <a:path w="310" h="176">
                  <a:moveTo>
                    <a:pt x="287" y="176"/>
                  </a:moveTo>
                  <a:lnTo>
                    <a:pt x="290" y="167"/>
                  </a:lnTo>
                  <a:lnTo>
                    <a:pt x="295" y="162"/>
                  </a:lnTo>
                  <a:lnTo>
                    <a:pt x="306" y="160"/>
                  </a:lnTo>
                  <a:lnTo>
                    <a:pt x="310" y="157"/>
                  </a:lnTo>
                  <a:lnTo>
                    <a:pt x="308" y="154"/>
                  </a:lnTo>
                  <a:lnTo>
                    <a:pt x="302" y="152"/>
                  </a:lnTo>
                  <a:lnTo>
                    <a:pt x="298" y="143"/>
                  </a:lnTo>
                  <a:lnTo>
                    <a:pt x="281" y="136"/>
                  </a:lnTo>
                  <a:lnTo>
                    <a:pt x="273" y="128"/>
                  </a:lnTo>
                  <a:lnTo>
                    <a:pt x="266" y="123"/>
                  </a:lnTo>
                  <a:lnTo>
                    <a:pt x="268" y="123"/>
                  </a:lnTo>
                  <a:lnTo>
                    <a:pt x="270" y="119"/>
                  </a:lnTo>
                  <a:lnTo>
                    <a:pt x="276" y="114"/>
                  </a:lnTo>
                  <a:lnTo>
                    <a:pt x="276" y="107"/>
                  </a:lnTo>
                  <a:lnTo>
                    <a:pt x="271" y="103"/>
                  </a:lnTo>
                  <a:lnTo>
                    <a:pt x="263" y="103"/>
                  </a:lnTo>
                  <a:lnTo>
                    <a:pt x="260" y="101"/>
                  </a:lnTo>
                  <a:lnTo>
                    <a:pt x="258" y="91"/>
                  </a:lnTo>
                  <a:lnTo>
                    <a:pt x="255" y="87"/>
                  </a:lnTo>
                  <a:lnTo>
                    <a:pt x="257" y="78"/>
                  </a:lnTo>
                  <a:lnTo>
                    <a:pt x="257" y="77"/>
                  </a:lnTo>
                  <a:lnTo>
                    <a:pt x="252" y="77"/>
                  </a:lnTo>
                  <a:lnTo>
                    <a:pt x="252" y="72"/>
                  </a:lnTo>
                  <a:lnTo>
                    <a:pt x="252" y="70"/>
                  </a:lnTo>
                  <a:lnTo>
                    <a:pt x="257" y="69"/>
                  </a:lnTo>
                  <a:lnTo>
                    <a:pt x="257" y="66"/>
                  </a:lnTo>
                  <a:lnTo>
                    <a:pt x="260" y="62"/>
                  </a:lnTo>
                  <a:lnTo>
                    <a:pt x="260" y="53"/>
                  </a:lnTo>
                  <a:lnTo>
                    <a:pt x="260" y="50"/>
                  </a:lnTo>
                  <a:lnTo>
                    <a:pt x="255" y="40"/>
                  </a:lnTo>
                  <a:lnTo>
                    <a:pt x="249" y="40"/>
                  </a:lnTo>
                  <a:lnTo>
                    <a:pt x="229" y="34"/>
                  </a:lnTo>
                  <a:lnTo>
                    <a:pt x="226" y="29"/>
                  </a:lnTo>
                  <a:lnTo>
                    <a:pt x="213" y="27"/>
                  </a:lnTo>
                  <a:lnTo>
                    <a:pt x="199" y="22"/>
                  </a:lnTo>
                  <a:lnTo>
                    <a:pt x="191" y="19"/>
                  </a:lnTo>
                  <a:lnTo>
                    <a:pt x="181" y="19"/>
                  </a:lnTo>
                  <a:lnTo>
                    <a:pt x="180" y="21"/>
                  </a:lnTo>
                  <a:lnTo>
                    <a:pt x="167" y="21"/>
                  </a:lnTo>
                  <a:lnTo>
                    <a:pt x="156" y="29"/>
                  </a:lnTo>
                  <a:lnTo>
                    <a:pt x="148" y="30"/>
                  </a:lnTo>
                  <a:lnTo>
                    <a:pt x="151" y="37"/>
                  </a:lnTo>
                  <a:lnTo>
                    <a:pt x="140" y="38"/>
                  </a:lnTo>
                  <a:lnTo>
                    <a:pt x="116" y="42"/>
                  </a:lnTo>
                  <a:lnTo>
                    <a:pt x="101" y="37"/>
                  </a:lnTo>
                  <a:lnTo>
                    <a:pt x="92" y="30"/>
                  </a:lnTo>
                  <a:lnTo>
                    <a:pt x="85" y="30"/>
                  </a:lnTo>
                  <a:lnTo>
                    <a:pt x="76" y="29"/>
                  </a:lnTo>
                  <a:lnTo>
                    <a:pt x="71" y="16"/>
                  </a:lnTo>
                  <a:lnTo>
                    <a:pt x="66" y="16"/>
                  </a:lnTo>
                  <a:lnTo>
                    <a:pt x="56" y="13"/>
                  </a:lnTo>
                  <a:lnTo>
                    <a:pt x="61" y="10"/>
                  </a:lnTo>
                  <a:lnTo>
                    <a:pt x="60" y="3"/>
                  </a:lnTo>
                  <a:lnTo>
                    <a:pt x="53" y="2"/>
                  </a:lnTo>
                  <a:lnTo>
                    <a:pt x="43" y="5"/>
                  </a:lnTo>
                  <a:lnTo>
                    <a:pt x="39" y="11"/>
                  </a:lnTo>
                  <a:lnTo>
                    <a:pt x="34" y="11"/>
                  </a:lnTo>
                  <a:lnTo>
                    <a:pt x="29" y="13"/>
                  </a:lnTo>
                  <a:lnTo>
                    <a:pt x="27" y="11"/>
                  </a:lnTo>
                  <a:lnTo>
                    <a:pt x="19" y="11"/>
                  </a:lnTo>
                  <a:lnTo>
                    <a:pt x="8" y="2"/>
                  </a:lnTo>
                  <a:lnTo>
                    <a:pt x="7" y="0"/>
                  </a:lnTo>
                  <a:lnTo>
                    <a:pt x="3" y="5"/>
                  </a:lnTo>
                  <a:lnTo>
                    <a:pt x="0" y="6"/>
                  </a:lnTo>
                  <a:lnTo>
                    <a:pt x="3" y="10"/>
                  </a:lnTo>
                  <a:lnTo>
                    <a:pt x="5" y="26"/>
                  </a:lnTo>
                  <a:lnTo>
                    <a:pt x="13" y="30"/>
                  </a:lnTo>
                  <a:lnTo>
                    <a:pt x="13" y="34"/>
                  </a:lnTo>
                  <a:lnTo>
                    <a:pt x="16" y="38"/>
                  </a:lnTo>
                  <a:lnTo>
                    <a:pt x="23" y="43"/>
                  </a:lnTo>
                  <a:lnTo>
                    <a:pt x="24" y="48"/>
                  </a:lnTo>
                  <a:lnTo>
                    <a:pt x="27" y="50"/>
                  </a:lnTo>
                  <a:lnTo>
                    <a:pt x="39" y="51"/>
                  </a:lnTo>
                  <a:lnTo>
                    <a:pt x="35" y="54"/>
                  </a:lnTo>
                  <a:lnTo>
                    <a:pt x="37" y="58"/>
                  </a:lnTo>
                  <a:lnTo>
                    <a:pt x="32" y="64"/>
                  </a:lnTo>
                  <a:lnTo>
                    <a:pt x="32" y="66"/>
                  </a:lnTo>
                  <a:lnTo>
                    <a:pt x="29" y="67"/>
                  </a:lnTo>
                  <a:lnTo>
                    <a:pt x="27" y="74"/>
                  </a:lnTo>
                  <a:lnTo>
                    <a:pt x="29" y="77"/>
                  </a:lnTo>
                  <a:lnTo>
                    <a:pt x="32" y="77"/>
                  </a:lnTo>
                  <a:lnTo>
                    <a:pt x="39" y="83"/>
                  </a:lnTo>
                  <a:lnTo>
                    <a:pt x="39" y="85"/>
                  </a:lnTo>
                  <a:lnTo>
                    <a:pt x="60" y="93"/>
                  </a:lnTo>
                  <a:lnTo>
                    <a:pt x="66" y="101"/>
                  </a:lnTo>
                  <a:lnTo>
                    <a:pt x="66" y="111"/>
                  </a:lnTo>
                  <a:lnTo>
                    <a:pt x="69" y="111"/>
                  </a:lnTo>
                  <a:lnTo>
                    <a:pt x="72" y="117"/>
                  </a:lnTo>
                  <a:lnTo>
                    <a:pt x="82" y="122"/>
                  </a:lnTo>
                  <a:lnTo>
                    <a:pt x="84" y="120"/>
                  </a:lnTo>
                  <a:lnTo>
                    <a:pt x="85" y="120"/>
                  </a:lnTo>
                  <a:lnTo>
                    <a:pt x="84" y="115"/>
                  </a:lnTo>
                  <a:lnTo>
                    <a:pt x="85" y="115"/>
                  </a:lnTo>
                  <a:lnTo>
                    <a:pt x="90" y="117"/>
                  </a:lnTo>
                  <a:lnTo>
                    <a:pt x="92" y="120"/>
                  </a:lnTo>
                  <a:lnTo>
                    <a:pt x="96" y="122"/>
                  </a:lnTo>
                  <a:lnTo>
                    <a:pt x="101" y="120"/>
                  </a:lnTo>
                  <a:lnTo>
                    <a:pt x="103" y="120"/>
                  </a:lnTo>
                  <a:lnTo>
                    <a:pt x="109" y="127"/>
                  </a:lnTo>
                  <a:lnTo>
                    <a:pt x="111" y="127"/>
                  </a:lnTo>
                  <a:lnTo>
                    <a:pt x="114" y="131"/>
                  </a:lnTo>
                  <a:lnTo>
                    <a:pt x="120" y="135"/>
                  </a:lnTo>
                  <a:lnTo>
                    <a:pt x="130" y="147"/>
                  </a:lnTo>
                  <a:lnTo>
                    <a:pt x="145" y="151"/>
                  </a:lnTo>
                  <a:lnTo>
                    <a:pt x="151" y="155"/>
                  </a:lnTo>
                  <a:lnTo>
                    <a:pt x="162" y="157"/>
                  </a:lnTo>
                  <a:lnTo>
                    <a:pt x="161" y="159"/>
                  </a:lnTo>
                  <a:lnTo>
                    <a:pt x="164" y="160"/>
                  </a:lnTo>
                  <a:lnTo>
                    <a:pt x="170" y="160"/>
                  </a:lnTo>
                  <a:lnTo>
                    <a:pt x="180" y="162"/>
                  </a:lnTo>
                  <a:lnTo>
                    <a:pt x="189" y="160"/>
                  </a:lnTo>
                  <a:lnTo>
                    <a:pt x="193" y="157"/>
                  </a:lnTo>
                  <a:lnTo>
                    <a:pt x="205" y="155"/>
                  </a:lnTo>
                  <a:lnTo>
                    <a:pt x="213" y="157"/>
                  </a:lnTo>
                  <a:lnTo>
                    <a:pt x="223" y="171"/>
                  </a:lnTo>
                  <a:lnTo>
                    <a:pt x="242" y="171"/>
                  </a:lnTo>
                  <a:lnTo>
                    <a:pt x="249" y="175"/>
                  </a:lnTo>
                  <a:lnTo>
                    <a:pt x="250" y="173"/>
                  </a:lnTo>
                  <a:lnTo>
                    <a:pt x="260" y="175"/>
                  </a:lnTo>
                  <a:lnTo>
                    <a:pt x="270" y="175"/>
                  </a:lnTo>
                  <a:lnTo>
                    <a:pt x="271" y="175"/>
                  </a:lnTo>
                  <a:lnTo>
                    <a:pt x="278" y="176"/>
                  </a:lnTo>
                  <a:lnTo>
                    <a:pt x="287" y="176"/>
                  </a:lnTo>
                  <a:lnTo>
                    <a:pt x="287" y="17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3" name="Freeform 290">
              <a:extLst>
                <a:ext uri="{FF2B5EF4-FFF2-40B4-BE49-F238E27FC236}">
                  <a16:creationId xmlns:a16="http://schemas.microsoft.com/office/drawing/2014/main" id="{A07057FB-EB11-3856-B209-D9899F4E1D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6776" y="-2242495"/>
              <a:ext cx="67978" cy="46225"/>
            </a:xfrm>
            <a:custGeom>
              <a:avLst/>
              <a:gdLst/>
              <a:ahLst/>
              <a:cxnLst>
                <a:cxn ang="0">
                  <a:pos x="24" y="23"/>
                </a:cxn>
                <a:cxn ang="0">
                  <a:pos x="26" y="21"/>
                </a:cxn>
                <a:cxn ang="0">
                  <a:pos x="32" y="24"/>
                </a:cxn>
                <a:cxn ang="0">
                  <a:pos x="39" y="24"/>
                </a:cxn>
                <a:cxn ang="0">
                  <a:pos x="42" y="27"/>
                </a:cxn>
                <a:cxn ang="0">
                  <a:pos x="43" y="32"/>
                </a:cxn>
                <a:cxn ang="0">
                  <a:pos x="45" y="34"/>
                </a:cxn>
                <a:cxn ang="0">
                  <a:pos x="50" y="32"/>
                </a:cxn>
                <a:cxn ang="0">
                  <a:pos x="47" y="29"/>
                </a:cxn>
                <a:cxn ang="0">
                  <a:pos x="50" y="29"/>
                </a:cxn>
                <a:cxn ang="0">
                  <a:pos x="50" y="27"/>
                </a:cxn>
                <a:cxn ang="0">
                  <a:pos x="48" y="26"/>
                </a:cxn>
                <a:cxn ang="0">
                  <a:pos x="48" y="23"/>
                </a:cxn>
                <a:cxn ang="0">
                  <a:pos x="45" y="23"/>
                </a:cxn>
                <a:cxn ang="0">
                  <a:pos x="37" y="19"/>
                </a:cxn>
                <a:cxn ang="0">
                  <a:pos x="37" y="18"/>
                </a:cxn>
                <a:cxn ang="0">
                  <a:pos x="39" y="18"/>
                </a:cxn>
                <a:cxn ang="0">
                  <a:pos x="39" y="15"/>
                </a:cxn>
                <a:cxn ang="0">
                  <a:pos x="32" y="11"/>
                </a:cxn>
                <a:cxn ang="0">
                  <a:pos x="31" y="5"/>
                </a:cxn>
                <a:cxn ang="0">
                  <a:pos x="27" y="3"/>
                </a:cxn>
                <a:cxn ang="0">
                  <a:pos x="23" y="0"/>
                </a:cxn>
                <a:cxn ang="0">
                  <a:pos x="23" y="0"/>
                </a:cxn>
                <a:cxn ang="0">
                  <a:pos x="0" y="3"/>
                </a:cxn>
                <a:cxn ang="0">
                  <a:pos x="3" y="5"/>
                </a:cxn>
                <a:cxn ang="0">
                  <a:pos x="7" y="6"/>
                </a:cxn>
                <a:cxn ang="0">
                  <a:pos x="8" y="13"/>
                </a:cxn>
                <a:cxn ang="0">
                  <a:pos x="10" y="15"/>
                </a:cxn>
                <a:cxn ang="0">
                  <a:pos x="23" y="21"/>
                </a:cxn>
                <a:cxn ang="0">
                  <a:pos x="24" y="23"/>
                </a:cxn>
                <a:cxn ang="0">
                  <a:pos x="24" y="23"/>
                </a:cxn>
              </a:cxnLst>
              <a:rect l="0" t="0" r="r" b="b"/>
              <a:pathLst>
                <a:path w="50" h="34">
                  <a:moveTo>
                    <a:pt x="24" y="23"/>
                  </a:moveTo>
                  <a:lnTo>
                    <a:pt x="26" y="21"/>
                  </a:lnTo>
                  <a:lnTo>
                    <a:pt x="32" y="24"/>
                  </a:lnTo>
                  <a:lnTo>
                    <a:pt x="39" y="24"/>
                  </a:lnTo>
                  <a:lnTo>
                    <a:pt x="42" y="27"/>
                  </a:lnTo>
                  <a:lnTo>
                    <a:pt x="43" y="32"/>
                  </a:lnTo>
                  <a:lnTo>
                    <a:pt x="45" y="34"/>
                  </a:lnTo>
                  <a:lnTo>
                    <a:pt x="50" y="32"/>
                  </a:lnTo>
                  <a:lnTo>
                    <a:pt x="47" y="29"/>
                  </a:lnTo>
                  <a:lnTo>
                    <a:pt x="50" y="29"/>
                  </a:lnTo>
                  <a:lnTo>
                    <a:pt x="50" y="27"/>
                  </a:lnTo>
                  <a:lnTo>
                    <a:pt x="48" y="26"/>
                  </a:lnTo>
                  <a:lnTo>
                    <a:pt x="48" y="23"/>
                  </a:lnTo>
                  <a:lnTo>
                    <a:pt x="45" y="23"/>
                  </a:lnTo>
                  <a:lnTo>
                    <a:pt x="37" y="19"/>
                  </a:lnTo>
                  <a:lnTo>
                    <a:pt x="37" y="18"/>
                  </a:lnTo>
                  <a:lnTo>
                    <a:pt x="39" y="18"/>
                  </a:lnTo>
                  <a:lnTo>
                    <a:pt x="39" y="15"/>
                  </a:lnTo>
                  <a:lnTo>
                    <a:pt x="32" y="11"/>
                  </a:lnTo>
                  <a:lnTo>
                    <a:pt x="31" y="5"/>
                  </a:lnTo>
                  <a:lnTo>
                    <a:pt x="27" y="3"/>
                  </a:lnTo>
                  <a:lnTo>
                    <a:pt x="23" y="0"/>
                  </a:lnTo>
                  <a:lnTo>
                    <a:pt x="23" y="0"/>
                  </a:lnTo>
                  <a:lnTo>
                    <a:pt x="0" y="3"/>
                  </a:lnTo>
                  <a:lnTo>
                    <a:pt x="3" y="5"/>
                  </a:lnTo>
                  <a:lnTo>
                    <a:pt x="7" y="6"/>
                  </a:lnTo>
                  <a:lnTo>
                    <a:pt x="8" y="13"/>
                  </a:lnTo>
                  <a:lnTo>
                    <a:pt x="10" y="15"/>
                  </a:lnTo>
                  <a:lnTo>
                    <a:pt x="23" y="21"/>
                  </a:lnTo>
                  <a:lnTo>
                    <a:pt x="24" y="23"/>
                  </a:lnTo>
                  <a:lnTo>
                    <a:pt x="24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4" name="Freeform 291">
              <a:extLst>
                <a:ext uri="{FF2B5EF4-FFF2-40B4-BE49-F238E27FC236}">
                  <a16:creationId xmlns:a16="http://schemas.microsoft.com/office/drawing/2014/main" id="{1F156708-3E68-28D7-316D-116A19A9C2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405" y="-2213945"/>
              <a:ext cx="25832" cy="1495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8" y="3"/>
                </a:cxn>
                <a:cxn ang="0">
                  <a:pos x="15" y="3"/>
                </a:cxn>
                <a:cxn ang="0">
                  <a:pos x="18" y="6"/>
                </a:cxn>
                <a:cxn ang="0">
                  <a:pos x="19" y="11"/>
                </a:cxn>
                <a:cxn ang="0">
                  <a:pos x="11" y="11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9" h="11">
                  <a:moveTo>
                    <a:pt x="0" y="2"/>
                  </a:moveTo>
                  <a:lnTo>
                    <a:pt x="2" y="0"/>
                  </a:lnTo>
                  <a:lnTo>
                    <a:pt x="8" y="3"/>
                  </a:lnTo>
                  <a:lnTo>
                    <a:pt x="15" y="3"/>
                  </a:lnTo>
                  <a:lnTo>
                    <a:pt x="18" y="6"/>
                  </a:lnTo>
                  <a:lnTo>
                    <a:pt x="19" y="11"/>
                  </a:lnTo>
                  <a:lnTo>
                    <a:pt x="11" y="11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5" name="Freeform 292">
              <a:extLst>
                <a:ext uri="{FF2B5EF4-FFF2-40B4-BE49-F238E27FC236}">
                  <a16:creationId xmlns:a16="http://schemas.microsoft.com/office/drawing/2014/main" id="{67C45142-E307-0B99-D691-E15EFF6D22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3360" y="-2173158"/>
              <a:ext cx="206653" cy="137316"/>
            </a:xfrm>
            <a:custGeom>
              <a:avLst/>
              <a:gdLst/>
              <a:ahLst/>
              <a:cxnLst>
                <a:cxn ang="0">
                  <a:pos x="125" y="101"/>
                </a:cxn>
                <a:cxn ang="0">
                  <a:pos x="128" y="100"/>
                </a:cxn>
                <a:cxn ang="0">
                  <a:pos x="133" y="92"/>
                </a:cxn>
                <a:cxn ang="0">
                  <a:pos x="138" y="90"/>
                </a:cxn>
                <a:cxn ang="0">
                  <a:pos x="144" y="92"/>
                </a:cxn>
                <a:cxn ang="0">
                  <a:pos x="146" y="92"/>
                </a:cxn>
                <a:cxn ang="0">
                  <a:pos x="150" y="93"/>
                </a:cxn>
                <a:cxn ang="0">
                  <a:pos x="152" y="92"/>
                </a:cxn>
                <a:cxn ang="0">
                  <a:pos x="142" y="87"/>
                </a:cxn>
                <a:cxn ang="0">
                  <a:pos x="139" y="81"/>
                </a:cxn>
                <a:cxn ang="0">
                  <a:pos x="136" y="81"/>
                </a:cxn>
                <a:cxn ang="0">
                  <a:pos x="136" y="71"/>
                </a:cxn>
                <a:cxn ang="0">
                  <a:pos x="130" y="63"/>
                </a:cxn>
                <a:cxn ang="0">
                  <a:pos x="109" y="55"/>
                </a:cxn>
                <a:cxn ang="0">
                  <a:pos x="109" y="53"/>
                </a:cxn>
                <a:cxn ang="0">
                  <a:pos x="102" y="47"/>
                </a:cxn>
                <a:cxn ang="0">
                  <a:pos x="99" y="47"/>
                </a:cxn>
                <a:cxn ang="0">
                  <a:pos x="97" y="44"/>
                </a:cxn>
                <a:cxn ang="0">
                  <a:pos x="99" y="37"/>
                </a:cxn>
                <a:cxn ang="0">
                  <a:pos x="102" y="36"/>
                </a:cxn>
                <a:cxn ang="0">
                  <a:pos x="102" y="34"/>
                </a:cxn>
                <a:cxn ang="0">
                  <a:pos x="107" y="28"/>
                </a:cxn>
                <a:cxn ang="0">
                  <a:pos x="105" y="24"/>
                </a:cxn>
                <a:cxn ang="0">
                  <a:pos x="109" y="21"/>
                </a:cxn>
                <a:cxn ang="0">
                  <a:pos x="97" y="20"/>
                </a:cxn>
                <a:cxn ang="0">
                  <a:pos x="94" y="18"/>
                </a:cxn>
                <a:cxn ang="0">
                  <a:pos x="93" y="13"/>
                </a:cxn>
                <a:cxn ang="0">
                  <a:pos x="86" y="8"/>
                </a:cxn>
                <a:cxn ang="0">
                  <a:pos x="83" y="4"/>
                </a:cxn>
                <a:cxn ang="0">
                  <a:pos x="81" y="4"/>
                </a:cxn>
                <a:cxn ang="0">
                  <a:pos x="78" y="4"/>
                </a:cxn>
                <a:cxn ang="0">
                  <a:pos x="75" y="2"/>
                </a:cxn>
                <a:cxn ang="0">
                  <a:pos x="62" y="2"/>
                </a:cxn>
                <a:cxn ang="0">
                  <a:pos x="56" y="0"/>
                </a:cxn>
                <a:cxn ang="0">
                  <a:pos x="48" y="5"/>
                </a:cxn>
                <a:cxn ang="0">
                  <a:pos x="46" y="7"/>
                </a:cxn>
                <a:cxn ang="0">
                  <a:pos x="41" y="12"/>
                </a:cxn>
                <a:cxn ang="0">
                  <a:pos x="33" y="13"/>
                </a:cxn>
                <a:cxn ang="0">
                  <a:pos x="35" y="34"/>
                </a:cxn>
                <a:cxn ang="0">
                  <a:pos x="33" y="39"/>
                </a:cxn>
                <a:cxn ang="0">
                  <a:pos x="0" y="53"/>
                </a:cxn>
                <a:cxn ang="0">
                  <a:pos x="8" y="66"/>
                </a:cxn>
                <a:cxn ang="0">
                  <a:pos x="30" y="71"/>
                </a:cxn>
                <a:cxn ang="0">
                  <a:pos x="49" y="79"/>
                </a:cxn>
                <a:cxn ang="0">
                  <a:pos x="64" y="82"/>
                </a:cxn>
                <a:cxn ang="0">
                  <a:pos x="69" y="87"/>
                </a:cxn>
                <a:cxn ang="0">
                  <a:pos x="77" y="87"/>
                </a:cxn>
                <a:cxn ang="0">
                  <a:pos x="80" y="97"/>
                </a:cxn>
                <a:cxn ang="0">
                  <a:pos x="97" y="101"/>
                </a:cxn>
                <a:cxn ang="0">
                  <a:pos x="125" y="101"/>
                </a:cxn>
                <a:cxn ang="0">
                  <a:pos x="125" y="101"/>
                </a:cxn>
              </a:cxnLst>
              <a:rect l="0" t="0" r="r" b="b"/>
              <a:pathLst>
                <a:path w="152" h="101">
                  <a:moveTo>
                    <a:pt x="125" y="101"/>
                  </a:moveTo>
                  <a:lnTo>
                    <a:pt x="128" y="100"/>
                  </a:lnTo>
                  <a:lnTo>
                    <a:pt x="133" y="92"/>
                  </a:lnTo>
                  <a:lnTo>
                    <a:pt x="138" y="90"/>
                  </a:lnTo>
                  <a:lnTo>
                    <a:pt x="144" y="92"/>
                  </a:lnTo>
                  <a:lnTo>
                    <a:pt x="146" y="92"/>
                  </a:lnTo>
                  <a:lnTo>
                    <a:pt x="150" y="93"/>
                  </a:lnTo>
                  <a:lnTo>
                    <a:pt x="152" y="92"/>
                  </a:lnTo>
                  <a:lnTo>
                    <a:pt x="142" y="87"/>
                  </a:lnTo>
                  <a:lnTo>
                    <a:pt x="139" y="81"/>
                  </a:lnTo>
                  <a:lnTo>
                    <a:pt x="136" y="81"/>
                  </a:lnTo>
                  <a:lnTo>
                    <a:pt x="136" y="71"/>
                  </a:lnTo>
                  <a:lnTo>
                    <a:pt x="130" y="63"/>
                  </a:lnTo>
                  <a:lnTo>
                    <a:pt x="109" y="55"/>
                  </a:lnTo>
                  <a:lnTo>
                    <a:pt x="109" y="53"/>
                  </a:lnTo>
                  <a:lnTo>
                    <a:pt x="102" y="47"/>
                  </a:lnTo>
                  <a:lnTo>
                    <a:pt x="99" y="47"/>
                  </a:lnTo>
                  <a:lnTo>
                    <a:pt x="97" y="44"/>
                  </a:lnTo>
                  <a:lnTo>
                    <a:pt x="99" y="37"/>
                  </a:lnTo>
                  <a:lnTo>
                    <a:pt x="102" y="36"/>
                  </a:lnTo>
                  <a:lnTo>
                    <a:pt x="102" y="34"/>
                  </a:lnTo>
                  <a:lnTo>
                    <a:pt x="107" y="28"/>
                  </a:lnTo>
                  <a:lnTo>
                    <a:pt x="105" y="24"/>
                  </a:lnTo>
                  <a:lnTo>
                    <a:pt x="109" y="21"/>
                  </a:lnTo>
                  <a:lnTo>
                    <a:pt x="97" y="20"/>
                  </a:lnTo>
                  <a:lnTo>
                    <a:pt x="94" y="18"/>
                  </a:lnTo>
                  <a:lnTo>
                    <a:pt x="93" y="13"/>
                  </a:lnTo>
                  <a:lnTo>
                    <a:pt x="86" y="8"/>
                  </a:lnTo>
                  <a:lnTo>
                    <a:pt x="83" y="4"/>
                  </a:lnTo>
                  <a:lnTo>
                    <a:pt x="81" y="4"/>
                  </a:lnTo>
                  <a:lnTo>
                    <a:pt x="78" y="4"/>
                  </a:lnTo>
                  <a:lnTo>
                    <a:pt x="75" y="2"/>
                  </a:lnTo>
                  <a:lnTo>
                    <a:pt x="62" y="2"/>
                  </a:lnTo>
                  <a:lnTo>
                    <a:pt x="56" y="0"/>
                  </a:lnTo>
                  <a:lnTo>
                    <a:pt x="48" y="5"/>
                  </a:lnTo>
                  <a:lnTo>
                    <a:pt x="46" y="7"/>
                  </a:lnTo>
                  <a:lnTo>
                    <a:pt x="41" y="12"/>
                  </a:lnTo>
                  <a:lnTo>
                    <a:pt x="33" y="13"/>
                  </a:lnTo>
                  <a:lnTo>
                    <a:pt x="35" y="34"/>
                  </a:lnTo>
                  <a:lnTo>
                    <a:pt x="33" y="39"/>
                  </a:lnTo>
                  <a:lnTo>
                    <a:pt x="0" y="53"/>
                  </a:lnTo>
                  <a:lnTo>
                    <a:pt x="8" y="66"/>
                  </a:lnTo>
                  <a:lnTo>
                    <a:pt x="30" y="71"/>
                  </a:lnTo>
                  <a:lnTo>
                    <a:pt x="49" y="79"/>
                  </a:lnTo>
                  <a:lnTo>
                    <a:pt x="64" y="82"/>
                  </a:lnTo>
                  <a:lnTo>
                    <a:pt x="69" y="87"/>
                  </a:lnTo>
                  <a:lnTo>
                    <a:pt x="77" y="87"/>
                  </a:lnTo>
                  <a:lnTo>
                    <a:pt x="80" y="97"/>
                  </a:lnTo>
                  <a:lnTo>
                    <a:pt x="97" y="101"/>
                  </a:lnTo>
                  <a:lnTo>
                    <a:pt x="125" y="101"/>
                  </a:lnTo>
                  <a:lnTo>
                    <a:pt x="125" y="10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6" name="Freeform 293">
              <a:extLst>
                <a:ext uri="{FF2B5EF4-FFF2-40B4-BE49-F238E27FC236}">
                  <a16:creationId xmlns:a16="http://schemas.microsoft.com/office/drawing/2014/main" id="{D27AB547-A627-8610-51BC-4479B00B020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3304" y="-2050798"/>
              <a:ext cx="36708" cy="24472"/>
            </a:xfrm>
            <a:custGeom>
              <a:avLst/>
              <a:gdLst/>
              <a:ahLst/>
              <a:cxnLst>
                <a:cxn ang="0">
                  <a:pos x="27" y="18"/>
                </a:cxn>
                <a:cxn ang="0">
                  <a:pos x="21" y="10"/>
                </a:cxn>
                <a:cxn ang="0">
                  <a:pos x="16" y="10"/>
                </a:cxn>
                <a:cxn ang="0">
                  <a:pos x="24" y="5"/>
                </a:cxn>
                <a:cxn ang="0">
                  <a:pos x="19" y="2"/>
                </a:cxn>
                <a:cxn ang="0">
                  <a:pos x="13" y="0"/>
                </a:cxn>
                <a:cxn ang="0">
                  <a:pos x="8" y="2"/>
                </a:cxn>
                <a:cxn ang="0">
                  <a:pos x="3" y="10"/>
                </a:cxn>
                <a:cxn ang="0">
                  <a:pos x="0" y="11"/>
                </a:cxn>
                <a:cxn ang="0">
                  <a:pos x="13" y="15"/>
                </a:cxn>
                <a:cxn ang="0">
                  <a:pos x="17" y="18"/>
                </a:cxn>
                <a:cxn ang="0">
                  <a:pos x="27" y="18"/>
                </a:cxn>
                <a:cxn ang="0">
                  <a:pos x="27" y="18"/>
                </a:cxn>
              </a:cxnLst>
              <a:rect l="0" t="0" r="r" b="b"/>
              <a:pathLst>
                <a:path w="27" h="18">
                  <a:moveTo>
                    <a:pt x="27" y="18"/>
                  </a:moveTo>
                  <a:lnTo>
                    <a:pt x="21" y="10"/>
                  </a:lnTo>
                  <a:lnTo>
                    <a:pt x="16" y="10"/>
                  </a:lnTo>
                  <a:lnTo>
                    <a:pt x="24" y="5"/>
                  </a:lnTo>
                  <a:lnTo>
                    <a:pt x="19" y="2"/>
                  </a:lnTo>
                  <a:lnTo>
                    <a:pt x="13" y="0"/>
                  </a:lnTo>
                  <a:lnTo>
                    <a:pt x="8" y="2"/>
                  </a:lnTo>
                  <a:lnTo>
                    <a:pt x="3" y="10"/>
                  </a:lnTo>
                  <a:lnTo>
                    <a:pt x="0" y="11"/>
                  </a:lnTo>
                  <a:lnTo>
                    <a:pt x="13" y="15"/>
                  </a:lnTo>
                  <a:lnTo>
                    <a:pt x="17" y="18"/>
                  </a:lnTo>
                  <a:lnTo>
                    <a:pt x="27" y="18"/>
                  </a:lnTo>
                  <a:lnTo>
                    <a:pt x="27" y="1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7" name="Freeform 294">
              <a:extLst>
                <a:ext uri="{FF2B5EF4-FFF2-40B4-BE49-F238E27FC236}">
                  <a16:creationId xmlns:a16="http://schemas.microsoft.com/office/drawing/2014/main" id="{58ED0657-1BF7-2609-BBA8-429C5273AC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53159" y="-1989618"/>
              <a:ext cx="6798" cy="8157"/>
            </a:xfrm>
            <a:custGeom>
              <a:avLst/>
              <a:gdLst/>
              <a:ahLst/>
              <a:cxnLst>
                <a:cxn ang="0">
                  <a:pos x="3" y="6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5" y="0"/>
                </a:cxn>
                <a:cxn ang="0">
                  <a:pos x="3" y="6"/>
                </a:cxn>
                <a:cxn ang="0">
                  <a:pos x="3" y="6"/>
                </a:cxn>
              </a:cxnLst>
              <a:rect l="0" t="0" r="r" b="b"/>
              <a:pathLst>
                <a:path w="5" h="6">
                  <a:moveTo>
                    <a:pt x="3" y="6"/>
                  </a:moveTo>
                  <a:lnTo>
                    <a:pt x="0" y="5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3" y="6"/>
                  </a:lnTo>
                  <a:lnTo>
                    <a:pt x="3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8" name="Freeform 295">
              <a:extLst>
                <a:ext uri="{FF2B5EF4-FFF2-40B4-BE49-F238E27FC236}">
                  <a16:creationId xmlns:a16="http://schemas.microsoft.com/office/drawing/2014/main" id="{23373BD0-AA50-30AE-9ABD-AD4AE5643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47114" y="-1989618"/>
              <a:ext cx="16315" cy="25832"/>
            </a:xfrm>
            <a:custGeom>
              <a:avLst/>
              <a:gdLst/>
              <a:ahLst/>
              <a:cxnLst>
                <a:cxn ang="0">
                  <a:pos x="4" y="19"/>
                </a:cxn>
                <a:cxn ang="0">
                  <a:pos x="11" y="18"/>
                </a:cxn>
                <a:cxn ang="0">
                  <a:pos x="12" y="13"/>
                </a:cxn>
                <a:cxn ang="0">
                  <a:pos x="9" y="8"/>
                </a:cxn>
                <a:cxn ang="0">
                  <a:pos x="11" y="3"/>
                </a:cxn>
                <a:cxn ang="0">
                  <a:pos x="4" y="0"/>
                </a:cxn>
                <a:cxn ang="0">
                  <a:pos x="0" y="8"/>
                </a:cxn>
                <a:cxn ang="0">
                  <a:pos x="1" y="16"/>
                </a:cxn>
                <a:cxn ang="0">
                  <a:pos x="4" y="19"/>
                </a:cxn>
                <a:cxn ang="0">
                  <a:pos x="4" y="19"/>
                </a:cxn>
              </a:cxnLst>
              <a:rect l="0" t="0" r="r" b="b"/>
              <a:pathLst>
                <a:path w="12" h="19">
                  <a:moveTo>
                    <a:pt x="4" y="19"/>
                  </a:moveTo>
                  <a:lnTo>
                    <a:pt x="11" y="18"/>
                  </a:lnTo>
                  <a:lnTo>
                    <a:pt x="12" y="13"/>
                  </a:lnTo>
                  <a:lnTo>
                    <a:pt x="9" y="8"/>
                  </a:lnTo>
                  <a:lnTo>
                    <a:pt x="11" y="3"/>
                  </a:lnTo>
                  <a:lnTo>
                    <a:pt x="4" y="0"/>
                  </a:lnTo>
                  <a:lnTo>
                    <a:pt x="0" y="8"/>
                  </a:lnTo>
                  <a:lnTo>
                    <a:pt x="1" y="16"/>
                  </a:lnTo>
                  <a:lnTo>
                    <a:pt x="4" y="19"/>
                  </a:lnTo>
                  <a:lnTo>
                    <a:pt x="4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9" name="Freeform 296">
              <a:extLst>
                <a:ext uri="{FF2B5EF4-FFF2-40B4-BE49-F238E27FC236}">
                  <a16:creationId xmlns:a16="http://schemas.microsoft.com/office/drawing/2014/main" id="{46D642C9-BF46-3F1A-31D3-617AB93364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5865" y="-2101101"/>
              <a:ext cx="88372" cy="67978"/>
            </a:xfrm>
            <a:custGeom>
              <a:avLst/>
              <a:gdLst/>
              <a:ahLst/>
              <a:cxnLst>
                <a:cxn ang="0">
                  <a:pos x="5" y="47"/>
                </a:cxn>
                <a:cxn ang="0">
                  <a:pos x="7" y="48"/>
                </a:cxn>
                <a:cxn ang="0">
                  <a:pos x="23" y="50"/>
                </a:cxn>
                <a:cxn ang="0">
                  <a:pos x="28" y="47"/>
                </a:cxn>
                <a:cxn ang="0">
                  <a:pos x="31" y="40"/>
                </a:cxn>
                <a:cxn ang="0">
                  <a:pos x="42" y="39"/>
                </a:cxn>
                <a:cxn ang="0">
                  <a:pos x="44" y="34"/>
                </a:cxn>
                <a:cxn ang="0">
                  <a:pos x="50" y="32"/>
                </a:cxn>
                <a:cxn ang="0">
                  <a:pos x="33" y="21"/>
                </a:cxn>
                <a:cxn ang="0">
                  <a:pos x="60" y="16"/>
                </a:cxn>
                <a:cxn ang="0">
                  <a:pos x="65" y="13"/>
                </a:cxn>
                <a:cxn ang="0">
                  <a:pos x="57" y="0"/>
                </a:cxn>
                <a:cxn ang="0">
                  <a:pos x="57" y="0"/>
                </a:cxn>
                <a:cxn ang="0">
                  <a:pos x="25" y="12"/>
                </a:cxn>
                <a:cxn ang="0">
                  <a:pos x="20" y="12"/>
                </a:cxn>
                <a:cxn ang="0">
                  <a:pos x="13" y="7"/>
                </a:cxn>
                <a:cxn ang="0">
                  <a:pos x="10" y="7"/>
                </a:cxn>
                <a:cxn ang="0">
                  <a:pos x="10" y="12"/>
                </a:cxn>
                <a:cxn ang="0">
                  <a:pos x="7" y="10"/>
                </a:cxn>
                <a:cxn ang="0">
                  <a:pos x="4" y="10"/>
                </a:cxn>
                <a:cxn ang="0">
                  <a:pos x="0" y="13"/>
                </a:cxn>
                <a:cxn ang="0">
                  <a:pos x="2" y="18"/>
                </a:cxn>
                <a:cxn ang="0">
                  <a:pos x="5" y="18"/>
                </a:cxn>
                <a:cxn ang="0">
                  <a:pos x="4" y="20"/>
                </a:cxn>
                <a:cxn ang="0">
                  <a:pos x="2" y="23"/>
                </a:cxn>
                <a:cxn ang="0">
                  <a:pos x="2" y="24"/>
                </a:cxn>
                <a:cxn ang="0">
                  <a:pos x="9" y="21"/>
                </a:cxn>
                <a:cxn ang="0">
                  <a:pos x="10" y="23"/>
                </a:cxn>
                <a:cxn ang="0">
                  <a:pos x="10" y="28"/>
                </a:cxn>
                <a:cxn ang="0">
                  <a:pos x="7" y="34"/>
                </a:cxn>
                <a:cxn ang="0">
                  <a:pos x="5" y="47"/>
                </a:cxn>
                <a:cxn ang="0">
                  <a:pos x="5" y="47"/>
                </a:cxn>
                <a:cxn ang="0">
                  <a:pos x="5" y="47"/>
                </a:cxn>
              </a:cxnLst>
              <a:rect l="0" t="0" r="r" b="b"/>
              <a:pathLst>
                <a:path w="65" h="50">
                  <a:moveTo>
                    <a:pt x="5" y="47"/>
                  </a:moveTo>
                  <a:lnTo>
                    <a:pt x="7" y="48"/>
                  </a:lnTo>
                  <a:lnTo>
                    <a:pt x="23" y="50"/>
                  </a:lnTo>
                  <a:lnTo>
                    <a:pt x="28" y="47"/>
                  </a:lnTo>
                  <a:lnTo>
                    <a:pt x="31" y="40"/>
                  </a:lnTo>
                  <a:lnTo>
                    <a:pt x="42" y="39"/>
                  </a:lnTo>
                  <a:lnTo>
                    <a:pt x="44" y="34"/>
                  </a:lnTo>
                  <a:lnTo>
                    <a:pt x="50" y="32"/>
                  </a:lnTo>
                  <a:lnTo>
                    <a:pt x="33" y="21"/>
                  </a:lnTo>
                  <a:lnTo>
                    <a:pt x="60" y="16"/>
                  </a:lnTo>
                  <a:lnTo>
                    <a:pt x="65" y="13"/>
                  </a:lnTo>
                  <a:lnTo>
                    <a:pt x="57" y="0"/>
                  </a:lnTo>
                  <a:lnTo>
                    <a:pt x="57" y="0"/>
                  </a:lnTo>
                  <a:lnTo>
                    <a:pt x="25" y="12"/>
                  </a:lnTo>
                  <a:lnTo>
                    <a:pt x="20" y="12"/>
                  </a:lnTo>
                  <a:lnTo>
                    <a:pt x="13" y="7"/>
                  </a:lnTo>
                  <a:lnTo>
                    <a:pt x="10" y="7"/>
                  </a:lnTo>
                  <a:lnTo>
                    <a:pt x="10" y="12"/>
                  </a:lnTo>
                  <a:lnTo>
                    <a:pt x="7" y="10"/>
                  </a:lnTo>
                  <a:lnTo>
                    <a:pt x="4" y="10"/>
                  </a:lnTo>
                  <a:lnTo>
                    <a:pt x="0" y="13"/>
                  </a:lnTo>
                  <a:lnTo>
                    <a:pt x="2" y="18"/>
                  </a:lnTo>
                  <a:lnTo>
                    <a:pt x="5" y="18"/>
                  </a:lnTo>
                  <a:lnTo>
                    <a:pt x="4" y="20"/>
                  </a:lnTo>
                  <a:lnTo>
                    <a:pt x="2" y="23"/>
                  </a:lnTo>
                  <a:lnTo>
                    <a:pt x="2" y="24"/>
                  </a:lnTo>
                  <a:lnTo>
                    <a:pt x="9" y="21"/>
                  </a:lnTo>
                  <a:lnTo>
                    <a:pt x="10" y="23"/>
                  </a:lnTo>
                  <a:lnTo>
                    <a:pt x="10" y="28"/>
                  </a:lnTo>
                  <a:lnTo>
                    <a:pt x="7" y="34"/>
                  </a:lnTo>
                  <a:lnTo>
                    <a:pt x="5" y="47"/>
                  </a:lnTo>
                  <a:lnTo>
                    <a:pt x="5" y="47"/>
                  </a:lnTo>
                  <a:lnTo>
                    <a:pt x="5" y="4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0" name="Freeform 297">
              <a:extLst>
                <a:ext uri="{FF2B5EF4-FFF2-40B4-BE49-F238E27FC236}">
                  <a16:creationId xmlns:a16="http://schemas.microsoft.com/office/drawing/2014/main" id="{076D88DE-E71D-57C0-5EDD-D78EAAF34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20965" y="-2256091"/>
              <a:ext cx="375238" cy="114203"/>
            </a:xfrm>
            <a:custGeom>
              <a:avLst/>
              <a:gdLst/>
              <a:ahLst/>
              <a:cxnLst>
                <a:cxn ang="0">
                  <a:pos x="257" y="25"/>
                </a:cxn>
                <a:cxn ang="0">
                  <a:pos x="254" y="16"/>
                </a:cxn>
                <a:cxn ang="0">
                  <a:pos x="247" y="13"/>
                </a:cxn>
                <a:cxn ang="0">
                  <a:pos x="233" y="8"/>
                </a:cxn>
                <a:cxn ang="0">
                  <a:pos x="220" y="7"/>
                </a:cxn>
                <a:cxn ang="0">
                  <a:pos x="189" y="15"/>
                </a:cxn>
                <a:cxn ang="0">
                  <a:pos x="167" y="15"/>
                </a:cxn>
                <a:cxn ang="0">
                  <a:pos x="154" y="12"/>
                </a:cxn>
                <a:cxn ang="0">
                  <a:pos x="141" y="5"/>
                </a:cxn>
                <a:cxn ang="0">
                  <a:pos x="135" y="7"/>
                </a:cxn>
                <a:cxn ang="0">
                  <a:pos x="127" y="0"/>
                </a:cxn>
                <a:cxn ang="0">
                  <a:pos x="101" y="2"/>
                </a:cxn>
                <a:cxn ang="0">
                  <a:pos x="71" y="15"/>
                </a:cxn>
                <a:cxn ang="0">
                  <a:pos x="40" y="16"/>
                </a:cxn>
                <a:cxn ang="0">
                  <a:pos x="52" y="20"/>
                </a:cxn>
                <a:cxn ang="0">
                  <a:pos x="39" y="21"/>
                </a:cxn>
                <a:cxn ang="0">
                  <a:pos x="37" y="25"/>
                </a:cxn>
                <a:cxn ang="0">
                  <a:pos x="26" y="23"/>
                </a:cxn>
                <a:cxn ang="0">
                  <a:pos x="23" y="25"/>
                </a:cxn>
                <a:cxn ang="0">
                  <a:pos x="8" y="25"/>
                </a:cxn>
                <a:cxn ang="0">
                  <a:pos x="0" y="31"/>
                </a:cxn>
                <a:cxn ang="0">
                  <a:pos x="10" y="36"/>
                </a:cxn>
                <a:cxn ang="0">
                  <a:pos x="13" y="45"/>
                </a:cxn>
                <a:cxn ang="0">
                  <a:pos x="15" y="50"/>
                </a:cxn>
                <a:cxn ang="0">
                  <a:pos x="5" y="47"/>
                </a:cxn>
                <a:cxn ang="0">
                  <a:pos x="3" y="52"/>
                </a:cxn>
                <a:cxn ang="0">
                  <a:pos x="18" y="57"/>
                </a:cxn>
                <a:cxn ang="0">
                  <a:pos x="16" y="61"/>
                </a:cxn>
                <a:cxn ang="0">
                  <a:pos x="19" y="63"/>
                </a:cxn>
                <a:cxn ang="0">
                  <a:pos x="19" y="68"/>
                </a:cxn>
                <a:cxn ang="0">
                  <a:pos x="32" y="68"/>
                </a:cxn>
                <a:cxn ang="0">
                  <a:pos x="24" y="71"/>
                </a:cxn>
                <a:cxn ang="0">
                  <a:pos x="31" y="71"/>
                </a:cxn>
                <a:cxn ang="0">
                  <a:pos x="34" y="71"/>
                </a:cxn>
                <a:cxn ang="0">
                  <a:pos x="43" y="73"/>
                </a:cxn>
                <a:cxn ang="0">
                  <a:pos x="47" y="73"/>
                </a:cxn>
                <a:cxn ang="0">
                  <a:pos x="50" y="77"/>
                </a:cxn>
                <a:cxn ang="0">
                  <a:pos x="68" y="77"/>
                </a:cxn>
                <a:cxn ang="0">
                  <a:pos x="74" y="69"/>
                </a:cxn>
                <a:cxn ang="0">
                  <a:pos x="98" y="79"/>
                </a:cxn>
                <a:cxn ang="0">
                  <a:pos x="120" y="76"/>
                </a:cxn>
                <a:cxn ang="0">
                  <a:pos x="128" y="71"/>
                </a:cxn>
                <a:cxn ang="0">
                  <a:pos x="143" y="73"/>
                </a:cxn>
                <a:cxn ang="0">
                  <a:pos x="148" y="69"/>
                </a:cxn>
                <a:cxn ang="0">
                  <a:pos x="148" y="74"/>
                </a:cxn>
                <a:cxn ang="0">
                  <a:pos x="151" y="84"/>
                </a:cxn>
                <a:cxn ang="0">
                  <a:pos x="154" y="81"/>
                </a:cxn>
                <a:cxn ang="0">
                  <a:pos x="159" y="77"/>
                </a:cxn>
                <a:cxn ang="0">
                  <a:pos x="157" y="69"/>
                </a:cxn>
                <a:cxn ang="0">
                  <a:pos x="164" y="73"/>
                </a:cxn>
                <a:cxn ang="0">
                  <a:pos x="183" y="69"/>
                </a:cxn>
                <a:cxn ang="0">
                  <a:pos x="196" y="71"/>
                </a:cxn>
                <a:cxn ang="0">
                  <a:pos x="233" y="66"/>
                </a:cxn>
                <a:cxn ang="0">
                  <a:pos x="241" y="66"/>
                </a:cxn>
                <a:cxn ang="0">
                  <a:pos x="249" y="61"/>
                </a:cxn>
                <a:cxn ang="0">
                  <a:pos x="268" y="63"/>
                </a:cxn>
                <a:cxn ang="0">
                  <a:pos x="274" y="65"/>
                </a:cxn>
                <a:cxn ang="0">
                  <a:pos x="276" y="61"/>
                </a:cxn>
                <a:cxn ang="0">
                  <a:pos x="266" y="41"/>
                </a:cxn>
                <a:cxn ang="0">
                  <a:pos x="266" y="36"/>
                </a:cxn>
                <a:cxn ang="0">
                  <a:pos x="270" y="31"/>
                </a:cxn>
              </a:cxnLst>
              <a:rect l="0" t="0" r="r" b="b"/>
              <a:pathLst>
                <a:path w="276" h="84">
                  <a:moveTo>
                    <a:pt x="270" y="31"/>
                  </a:moveTo>
                  <a:lnTo>
                    <a:pt x="257" y="25"/>
                  </a:lnTo>
                  <a:lnTo>
                    <a:pt x="255" y="23"/>
                  </a:lnTo>
                  <a:lnTo>
                    <a:pt x="254" y="16"/>
                  </a:lnTo>
                  <a:lnTo>
                    <a:pt x="250" y="15"/>
                  </a:lnTo>
                  <a:lnTo>
                    <a:pt x="247" y="13"/>
                  </a:lnTo>
                  <a:lnTo>
                    <a:pt x="239" y="7"/>
                  </a:lnTo>
                  <a:lnTo>
                    <a:pt x="233" y="8"/>
                  </a:lnTo>
                  <a:lnTo>
                    <a:pt x="221" y="8"/>
                  </a:lnTo>
                  <a:lnTo>
                    <a:pt x="220" y="7"/>
                  </a:lnTo>
                  <a:lnTo>
                    <a:pt x="205" y="15"/>
                  </a:lnTo>
                  <a:lnTo>
                    <a:pt x="189" y="15"/>
                  </a:lnTo>
                  <a:lnTo>
                    <a:pt x="172" y="16"/>
                  </a:lnTo>
                  <a:lnTo>
                    <a:pt x="167" y="15"/>
                  </a:lnTo>
                  <a:lnTo>
                    <a:pt x="164" y="16"/>
                  </a:lnTo>
                  <a:lnTo>
                    <a:pt x="154" y="12"/>
                  </a:lnTo>
                  <a:lnTo>
                    <a:pt x="146" y="12"/>
                  </a:lnTo>
                  <a:lnTo>
                    <a:pt x="141" y="5"/>
                  </a:lnTo>
                  <a:lnTo>
                    <a:pt x="138" y="7"/>
                  </a:lnTo>
                  <a:lnTo>
                    <a:pt x="135" y="7"/>
                  </a:lnTo>
                  <a:lnTo>
                    <a:pt x="132" y="5"/>
                  </a:lnTo>
                  <a:lnTo>
                    <a:pt x="127" y="0"/>
                  </a:lnTo>
                  <a:lnTo>
                    <a:pt x="122" y="2"/>
                  </a:lnTo>
                  <a:lnTo>
                    <a:pt x="101" y="2"/>
                  </a:lnTo>
                  <a:lnTo>
                    <a:pt x="88" y="7"/>
                  </a:lnTo>
                  <a:lnTo>
                    <a:pt x="71" y="15"/>
                  </a:lnTo>
                  <a:lnTo>
                    <a:pt x="42" y="13"/>
                  </a:lnTo>
                  <a:lnTo>
                    <a:pt x="40" y="16"/>
                  </a:lnTo>
                  <a:lnTo>
                    <a:pt x="43" y="18"/>
                  </a:lnTo>
                  <a:lnTo>
                    <a:pt x="52" y="20"/>
                  </a:lnTo>
                  <a:lnTo>
                    <a:pt x="40" y="21"/>
                  </a:lnTo>
                  <a:lnTo>
                    <a:pt x="39" y="21"/>
                  </a:lnTo>
                  <a:lnTo>
                    <a:pt x="42" y="23"/>
                  </a:lnTo>
                  <a:lnTo>
                    <a:pt x="37" y="25"/>
                  </a:lnTo>
                  <a:lnTo>
                    <a:pt x="26" y="25"/>
                  </a:lnTo>
                  <a:lnTo>
                    <a:pt x="26" y="23"/>
                  </a:lnTo>
                  <a:lnTo>
                    <a:pt x="21" y="23"/>
                  </a:lnTo>
                  <a:lnTo>
                    <a:pt x="23" y="25"/>
                  </a:lnTo>
                  <a:lnTo>
                    <a:pt x="15" y="23"/>
                  </a:lnTo>
                  <a:lnTo>
                    <a:pt x="8" y="25"/>
                  </a:lnTo>
                  <a:lnTo>
                    <a:pt x="2" y="29"/>
                  </a:lnTo>
                  <a:lnTo>
                    <a:pt x="0" y="31"/>
                  </a:lnTo>
                  <a:lnTo>
                    <a:pt x="0" y="36"/>
                  </a:lnTo>
                  <a:lnTo>
                    <a:pt x="10" y="36"/>
                  </a:lnTo>
                  <a:lnTo>
                    <a:pt x="8" y="41"/>
                  </a:lnTo>
                  <a:lnTo>
                    <a:pt x="13" y="45"/>
                  </a:lnTo>
                  <a:lnTo>
                    <a:pt x="10" y="47"/>
                  </a:lnTo>
                  <a:lnTo>
                    <a:pt x="15" y="50"/>
                  </a:lnTo>
                  <a:lnTo>
                    <a:pt x="8" y="50"/>
                  </a:lnTo>
                  <a:lnTo>
                    <a:pt x="5" y="47"/>
                  </a:lnTo>
                  <a:lnTo>
                    <a:pt x="5" y="50"/>
                  </a:lnTo>
                  <a:lnTo>
                    <a:pt x="3" y="52"/>
                  </a:lnTo>
                  <a:lnTo>
                    <a:pt x="16" y="55"/>
                  </a:lnTo>
                  <a:lnTo>
                    <a:pt x="18" y="57"/>
                  </a:lnTo>
                  <a:lnTo>
                    <a:pt x="16" y="60"/>
                  </a:lnTo>
                  <a:lnTo>
                    <a:pt x="16" y="61"/>
                  </a:lnTo>
                  <a:lnTo>
                    <a:pt x="21" y="60"/>
                  </a:lnTo>
                  <a:lnTo>
                    <a:pt x="19" y="63"/>
                  </a:lnTo>
                  <a:lnTo>
                    <a:pt x="23" y="65"/>
                  </a:lnTo>
                  <a:lnTo>
                    <a:pt x="19" y="68"/>
                  </a:lnTo>
                  <a:lnTo>
                    <a:pt x="21" y="68"/>
                  </a:lnTo>
                  <a:lnTo>
                    <a:pt x="32" y="68"/>
                  </a:lnTo>
                  <a:lnTo>
                    <a:pt x="35" y="68"/>
                  </a:lnTo>
                  <a:lnTo>
                    <a:pt x="24" y="71"/>
                  </a:lnTo>
                  <a:lnTo>
                    <a:pt x="23" y="73"/>
                  </a:lnTo>
                  <a:lnTo>
                    <a:pt x="31" y="71"/>
                  </a:lnTo>
                  <a:lnTo>
                    <a:pt x="32" y="73"/>
                  </a:lnTo>
                  <a:lnTo>
                    <a:pt x="34" y="71"/>
                  </a:lnTo>
                  <a:lnTo>
                    <a:pt x="39" y="71"/>
                  </a:lnTo>
                  <a:lnTo>
                    <a:pt x="43" y="73"/>
                  </a:lnTo>
                  <a:lnTo>
                    <a:pt x="45" y="71"/>
                  </a:lnTo>
                  <a:lnTo>
                    <a:pt x="47" y="73"/>
                  </a:lnTo>
                  <a:lnTo>
                    <a:pt x="48" y="76"/>
                  </a:lnTo>
                  <a:lnTo>
                    <a:pt x="50" y="77"/>
                  </a:lnTo>
                  <a:lnTo>
                    <a:pt x="60" y="79"/>
                  </a:lnTo>
                  <a:lnTo>
                    <a:pt x="68" y="77"/>
                  </a:lnTo>
                  <a:lnTo>
                    <a:pt x="69" y="69"/>
                  </a:lnTo>
                  <a:lnTo>
                    <a:pt x="74" y="69"/>
                  </a:lnTo>
                  <a:lnTo>
                    <a:pt x="88" y="74"/>
                  </a:lnTo>
                  <a:lnTo>
                    <a:pt x="98" y="79"/>
                  </a:lnTo>
                  <a:lnTo>
                    <a:pt x="103" y="81"/>
                  </a:lnTo>
                  <a:lnTo>
                    <a:pt x="120" y="76"/>
                  </a:lnTo>
                  <a:lnTo>
                    <a:pt x="127" y="71"/>
                  </a:lnTo>
                  <a:lnTo>
                    <a:pt x="128" y="71"/>
                  </a:lnTo>
                  <a:lnTo>
                    <a:pt x="141" y="74"/>
                  </a:lnTo>
                  <a:lnTo>
                    <a:pt x="143" y="73"/>
                  </a:lnTo>
                  <a:lnTo>
                    <a:pt x="145" y="71"/>
                  </a:lnTo>
                  <a:lnTo>
                    <a:pt x="148" y="69"/>
                  </a:lnTo>
                  <a:lnTo>
                    <a:pt x="151" y="71"/>
                  </a:lnTo>
                  <a:lnTo>
                    <a:pt x="148" y="74"/>
                  </a:lnTo>
                  <a:lnTo>
                    <a:pt x="148" y="84"/>
                  </a:lnTo>
                  <a:lnTo>
                    <a:pt x="151" y="84"/>
                  </a:lnTo>
                  <a:lnTo>
                    <a:pt x="151" y="82"/>
                  </a:lnTo>
                  <a:lnTo>
                    <a:pt x="154" y="81"/>
                  </a:lnTo>
                  <a:lnTo>
                    <a:pt x="154" y="77"/>
                  </a:lnTo>
                  <a:lnTo>
                    <a:pt x="159" y="77"/>
                  </a:lnTo>
                  <a:lnTo>
                    <a:pt x="156" y="74"/>
                  </a:lnTo>
                  <a:lnTo>
                    <a:pt x="157" y="69"/>
                  </a:lnTo>
                  <a:lnTo>
                    <a:pt x="164" y="71"/>
                  </a:lnTo>
                  <a:lnTo>
                    <a:pt x="164" y="73"/>
                  </a:lnTo>
                  <a:lnTo>
                    <a:pt x="170" y="73"/>
                  </a:lnTo>
                  <a:lnTo>
                    <a:pt x="183" y="69"/>
                  </a:lnTo>
                  <a:lnTo>
                    <a:pt x="188" y="71"/>
                  </a:lnTo>
                  <a:lnTo>
                    <a:pt x="196" y="71"/>
                  </a:lnTo>
                  <a:lnTo>
                    <a:pt x="217" y="66"/>
                  </a:lnTo>
                  <a:lnTo>
                    <a:pt x="233" y="66"/>
                  </a:lnTo>
                  <a:lnTo>
                    <a:pt x="239" y="63"/>
                  </a:lnTo>
                  <a:lnTo>
                    <a:pt x="241" y="66"/>
                  </a:lnTo>
                  <a:lnTo>
                    <a:pt x="241" y="66"/>
                  </a:lnTo>
                  <a:lnTo>
                    <a:pt x="249" y="61"/>
                  </a:lnTo>
                  <a:lnTo>
                    <a:pt x="255" y="63"/>
                  </a:lnTo>
                  <a:lnTo>
                    <a:pt x="268" y="63"/>
                  </a:lnTo>
                  <a:lnTo>
                    <a:pt x="271" y="65"/>
                  </a:lnTo>
                  <a:lnTo>
                    <a:pt x="274" y="65"/>
                  </a:lnTo>
                  <a:lnTo>
                    <a:pt x="276" y="65"/>
                  </a:lnTo>
                  <a:lnTo>
                    <a:pt x="276" y="61"/>
                  </a:lnTo>
                  <a:lnTo>
                    <a:pt x="268" y="57"/>
                  </a:lnTo>
                  <a:lnTo>
                    <a:pt x="266" y="41"/>
                  </a:lnTo>
                  <a:lnTo>
                    <a:pt x="263" y="37"/>
                  </a:lnTo>
                  <a:lnTo>
                    <a:pt x="266" y="36"/>
                  </a:lnTo>
                  <a:lnTo>
                    <a:pt x="270" y="31"/>
                  </a:lnTo>
                  <a:lnTo>
                    <a:pt x="270" y="3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1" name="Freeform 298">
              <a:extLst>
                <a:ext uri="{FF2B5EF4-FFF2-40B4-BE49-F238E27FC236}">
                  <a16:creationId xmlns:a16="http://schemas.microsoft.com/office/drawing/2014/main" id="{3DB41B55-F60E-17A4-DC5F-41FC3012E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9460" y="-2170439"/>
              <a:ext cx="129158" cy="85653"/>
            </a:xfrm>
            <a:custGeom>
              <a:avLst/>
              <a:gdLst/>
              <a:ahLst/>
              <a:cxnLst>
                <a:cxn ang="0">
                  <a:pos x="95" y="3"/>
                </a:cxn>
                <a:cxn ang="0">
                  <a:pos x="95" y="3"/>
                </a:cxn>
                <a:cxn ang="0">
                  <a:pos x="93" y="0"/>
                </a:cxn>
                <a:cxn ang="0">
                  <a:pos x="87" y="3"/>
                </a:cxn>
                <a:cxn ang="0">
                  <a:pos x="71" y="3"/>
                </a:cxn>
                <a:cxn ang="0">
                  <a:pos x="50" y="8"/>
                </a:cxn>
                <a:cxn ang="0">
                  <a:pos x="42" y="8"/>
                </a:cxn>
                <a:cxn ang="0">
                  <a:pos x="37" y="6"/>
                </a:cxn>
                <a:cxn ang="0">
                  <a:pos x="24" y="10"/>
                </a:cxn>
                <a:cxn ang="0">
                  <a:pos x="18" y="10"/>
                </a:cxn>
                <a:cxn ang="0">
                  <a:pos x="18" y="8"/>
                </a:cxn>
                <a:cxn ang="0">
                  <a:pos x="11" y="6"/>
                </a:cxn>
                <a:cxn ang="0">
                  <a:pos x="10" y="11"/>
                </a:cxn>
                <a:cxn ang="0">
                  <a:pos x="13" y="14"/>
                </a:cxn>
                <a:cxn ang="0">
                  <a:pos x="8" y="14"/>
                </a:cxn>
                <a:cxn ang="0">
                  <a:pos x="8" y="18"/>
                </a:cxn>
                <a:cxn ang="0">
                  <a:pos x="5" y="19"/>
                </a:cxn>
                <a:cxn ang="0">
                  <a:pos x="5" y="21"/>
                </a:cxn>
                <a:cxn ang="0">
                  <a:pos x="2" y="21"/>
                </a:cxn>
                <a:cxn ang="0">
                  <a:pos x="2" y="22"/>
                </a:cxn>
                <a:cxn ang="0">
                  <a:pos x="3" y="26"/>
                </a:cxn>
                <a:cxn ang="0">
                  <a:pos x="5" y="34"/>
                </a:cxn>
                <a:cxn ang="0">
                  <a:pos x="11" y="34"/>
                </a:cxn>
                <a:cxn ang="0">
                  <a:pos x="11" y="35"/>
                </a:cxn>
                <a:cxn ang="0">
                  <a:pos x="15" y="37"/>
                </a:cxn>
                <a:cxn ang="0">
                  <a:pos x="16" y="40"/>
                </a:cxn>
                <a:cxn ang="0">
                  <a:pos x="10" y="43"/>
                </a:cxn>
                <a:cxn ang="0">
                  <a:pos x="11" y="45"/>
                </a:cxn>
                <a:cxn ang="0">
                  <a:pos x="7" y="45"/>
                </a:cxn>
                <a:cxn ang="0">
                  <a:pos x="5" y="46"/>
                </a:cxn>
                <a:cxn ang="0">
                  <a:pos x="7" y="48"/>
                </a:cxn>
                <a:cxn ang="0">
                  <a:pos x="0" y="51"/>
                </a:cxn>
                <a:cxn ang="0">
                  <a:pos x="0" y="58"/>
                </a:cxn>
                <a:cxn ang="0">
                  <a:pos x="3" y="58"/>
                </a:cxn>
                <a:cxn ang="0">
                  <a:pos x="10" y="63"/>
                </a:cxn>
                <a:cxn ang="0">
                  <a:pos x="15" y="63"/>
                </a:cxn>
                <a:cxn ang="0">
                  <a:pos x="47" y="51"/>
                </a:cxn>
                <a:cxn ang="0">
                  <a:pos x="80" y="37"/>
                </a:cxn>
                <a:cxn ang="0">
                  <a:pos x="82" y="32"/>
                </a:cxn>
                <a:cxn ang="0">
                  <a:pos x="80" y="11"/>
                </a:cxn>
                <a:cxn ang="0">
                  <a:pos x="88" y="10"/>
                </a:cxn>
                <a:cxn ang="0">
                  <a:pos x="93" y="5"/>
                </a:cxn>
                <a:cxn ang="0">
                  <a:pos x="95" y="3"/>
                </a:cxn>
                <a:cxn ang="0">
                  <a:pos x="95" y="3"/>
                </a:cxn>
              </a:cxnLst>
              <a:rect l="0" t="0" r="r" b="b"/>
              <a:pathLst>
                <a:path w="95" h="63">
                  <a:moveTo>
                    <a:pt x="95" y="3"/>
                  </a:moveTo>
                  <a:lnTo>
                    <a:pt x="95" y="3"/>
                  </a:lnTo>
                  <a:lnTo>
                    <a:pt x="93" y="0"/>
                  </a:lnTo>
                  <a:lnTo>
                    <a:pt x="87" y="3"/>
                  </a:lnTo>
                  <a:lnTo>
                    <a:pt x="71" y="3"/>
                  </a:lnTo>
                  <a:lnTo>
                    <a:pt x="50" y="8"/>
                  </a:lnTo>
                  <a:lnTo>
                    <a:pt x="42" y="8"/>
                  </a:lnTo>
                  <a:lnTo>
                    <a:pt x="37" y="6"/>
                  </a:lnTo>
                  <a:lnTo>
                    <a:pt x="24" y="10"/>
                  </a:lnTo>
                  <a:lnTo>
                    <a:pt x="18" y="10"/>
                  </a:lnTo>
                  <a:lnTo>
                    <a:pt x="18" y="8"/>
                  </a:lnTo>
                  <a:lnTo>
                    <a:pt x="11" y="6"/>
                  </a:lnTo>
                  <a:lnTo>
                    <a:pt x="10" y="11"/>
                  </a:lnTo>
                  <a:lnTo>
                    <a:pt x="13" y="14"/>
                  </a:lnTo>
                  <a:lnTo>
                    <a:pt x="8" y="14"/>
                  </a:lnTo>
                  <a:lnTo>
                    <a:pt x="8" y="18"/>
                  </a:lnTo>
                  <a:lnTo>
                    <a:pt x="5" y="19"/>
                  </a:lnTo>
                  <a:lnTo>
                    <a:pt x="5" y="21"/>
                  </a:lnTo>
                  <a:lnTo>
                    <a:pt x="2" y="21"/>
                  </a:lnTo>
                  <a:lnTo>
                    <a:pt x="2" y="22"/>
                  </a:lnTo>
                  <a:lnTo>
                    <a:pt x="3" y="26"/>
                  </a:lnTo>
                  <a:lnTo>
                    <a:pt x="5" y="34"/>
                  </a:lnTo>
                  <a:lnTo>
                    <a:pt x="11" y="34"/>
                  </a:lnTo>
                  <a:lnTo>
                    <a:pt x="11" y="35"/>
                  </a:lnTo>
                  <a:lnTo>
                    <a:pt x="15" y="37"/>
                  </a:lnTo>
                  <a:lnTo>
                    <a:pt x="16" y="40"/>
                  </a:lnTo>
                  <a:lnTo>
                    <a:pt x="10" y="43"/>
                  </a:lnTo>
                  <a:lnTo>
                    <a:pt x="11" y="45"/>
                  </a:lnTo>
                  <a:lnTo>
                    <a:pt x="7" y="45"/>
                  </a:lnTo>
                  <a:lnTo>
                    <a:pt x="5" y="46"/>
                  </a:lnTo>
                  <a:lnTo>
                    <a:pt x="7" y="48"/>
                  </a:lnTo>
                  <a:lnTo>
                    <a:pt x="0" y="51"/>
                  </a:lnTo>
                  <a:lnTo>
                    <a:pt x="0" y="58"/>
                  </a:lnTo>
                  <a:lnTo>
                    <a:pt x="3" y="58"/>
                  </a:lnTo>
                  <a:lnTo>
                    <a:pt x="10" y="63"/>
                  </a:lnTo>
                  <a:lnTo>
                    <a:pt x="15" y="63"/>
                  </a:lnTo>
                  <a:lnTo>
                    <a:pt x="47" y="51"/>
                  </a:lnTo>
                  <a:lnTo>
                    <a:pt x="80" y="37"/>
                  </a:lnTo>
                  <a:lnTo>
                    <a:pt x="82" y="32"/>
                  </a:lnTo>
                  <a:lnTo>
                    <a:pt x="80" y="11"/>
                  </a:lnTo>
                  <a:lnTo>
                    <a:pt x="88" y="10"/>
                  </a:lnTo>
                  <a:lnTo>
                    <a:pt x="93" y="5"/>
                  </a:lnTo>
                  <a:lnTo>
                    <a:pt x="95" y="3"/>
                  </a:lnTo>
                  <a:lnTo>
                    <a:pt x="9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2" name="Freeform 299">
              <a:extLst>
                <a:ext uri="{FF2B5EF4-FFF2-40B4-BE49-F238E27FC236}">
                  <a16:creationId xmlns:a16="http://schemas.microsoft.com/office/drawing/2014/main" id="{3FB0F52E-49EB-92CF-D1E9-9AB4B4AB3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584" y="-2124214"/>
              <a:ext cx="32629" cy="28551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10" y="4"/>
                </a:cxn>
                <a:cxn ang="0">
                  <a:pos x="13" y="1"/>
                </a:cxn>
                <a:cxn ang="0">
                  <a:pos x="13" y="0"/>
                </a:cxn>
                <a:cxn ang="0">
                  <a:pos x="19" y="0"/>
                </a:cxn>
                <a:cxn ang="0">
                  <a:pos x="19" y="1"/>
                </a:cxn>
                <a:cxn ang="0">
                  <a:pos x="23" y="3"/>
                </a:cxn>
                <a:cxn ang="0">
                  <a:pos x="24" y="6"/>
                </a:cxn>
                <a:cxn ang="0">
                  <a:pos x="18" y="9"/>
                </a:cxn>
                <a:cxn ang="0">
                  <a:pos x="19" y="11"/>
                </a:cxn>
                <a:cxn ang="0">
                  <a:pos x="15" y="11"/>
                </a:cxn>
                <a:cxn ang="0">
                  <a:pos x="13" y="12"/>
                </a:cxn>
                <a:cxn ang="0">
                  <a:pos x="15" y="14"/>
                </a:cxn>
                <a:cxn ang="0">
                  <a:pos x="8" y="17"/>
                </a:cxn>
                <a:cxn ang="0">
                  <a:pos x="7" y="17"/>
                </a:cxn>
                <a:cxn ang="0">
                  <a:pos x="7" y="21"/>
                </a:cxn>
                <a:cxn ang="0">
                  <a:pos x="0" y="19"/>
                </a:cxn>
                <a:cxn ang="0">
                  <a:pos x="0" y="19"/>
                </a:cxn>
              </a:cxnLst>
              <a:rect l="0" t="0" r="r" b="b"/>
              <a:pathLst>
                <a:path w="24" h="21">
                  <a:moveTo>
                    <a:pt x="0" y="19"/>
                  </a:moveTo>
                  <a:lnTo>
                    <a:pt x="10" y="4"/>
                  </a:lnTo>
                  <a:lnTo>
                    <a:pt x="13" y="1"/>
                  </a:lnTo>
                  <a:lnTo>
                    <a:pt x="13" y="0"/>
                  </a:lnTo>
                  <a:lnTo>
                    <a:pt x="19" y="0"/>
                  </a:lnTo>
                  <a:lnTo>
                    <a:pt x="19" y="1"/>
                  </a:lnTo>
                  <a:lnTo>
                    <a:pt x="23" y="3"/>
                  </a:lnTo>
                  <a:lnTo>
                    <a:pt x="24" y="6"/>
                  </a:lnTo>
                  <a:lnTo>
                    <a:pt x="18" y="9"/>
                  </a:lnTo>
                  <a:lnTo>
                    <a:pt x="19" y="11"/>
                  </a:lnTo>
                  <a:lnTo>
                    <a:pt x="15" y="11"/>
                  </a:lnTo>
                  <a:lnTo>
                    <a:pt x="13" y="12"/>
                  </a:lnTo>
                  <a:lnTo>
                    <a:pt x="15" y="14"/>
                  </a:lnTo>
                  <a:lnTo>
                    <a:pt x="8" y="17"/>
                  </a:lnTo>
                  <a:lnTo>
                    <a:pt x="7" y="17"/>
                  </a:lnTo>
                  <a:lnTo>
                    <a:pt x="7" y="21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3" name="Freeform 300">
              <a:extLst>
                <a:ext uri="{FF2B5EF4-FFF2-40B4-BE49-F238E27FC236}">
                  <a16:creationId xmlns:a16="http://schemas.microsoft.com/office/drawing/2014/main" id="{09533965-F6CE-4FAB-1D6C-8B2A826CD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983360" y="-2283282"/>
              <a:ext cx="138675" cy="44866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1" y="0"/>
                </a:cxn>
                <a:cxn ang="0">
                  <a:pos x="27" y="4"/>
                </a:cxn>
                <a:cxn ang="0">
                  <a:pos x="45" y="4"/>
                </a:cxn>
                <a:cxn ang="0">
                  <a:pos x="61" y="12"/>
                </a:cxn>
                <a:cxn ang="0">
                  <a:pos x="78" y="11"/>
                </a:cxn>
                <a:cxn ang="0">
                  <a:pos x="86" y="14"/>
                </a:cxn>
                <a:cxn ang="0">
                  <a:pos x="86" y="17"/>
                </a:cxn>
                <a:cxn ang="0">
                  <a:pos x="97" y="22"/>
                </a:cxn>
                <a:cxn ang="0">
                  <a:pos x="94" y="25"/>
                </a:cxn>
                <a:cxn ang="0">
                  <a:pos x="101" y="30"/>
                </a:cxn>
                <a:cxn ang="0">
                  <a:pos x="102" y="32"/>
                </a:cxn>
                <a:cxn ang="0">
                  <a:pos x="101" y="32"/>
                </a:cxn>
                <a:cxn ang="0">
                  <a:pos x="93" y="32"/>
                </a:cxn>
                <a:cxn ang="0">
                  <a:pos x="85" y="28"/>
                </a:cxn>
                <a:cxn ang="0">
                  <a:pos x="77" y="30"/>
                </a:cxn>
                <a:cxn ang="0">
                  <a:pos x="54" y="33"/>
                </a:cxn>
                <a:cxn ang="0">
                  <a:pos x="46" y="27"/>
                </a:cxn>
                <a:cxn ang="0">
                  <a:pos x="40" y="28"/>
                </a:cxn>
                <a:cxn ang="0">
                  <a:pos x="28" y="28"/>
                </a:cxn>
                <a:cxn ang="0">
                  <a:pos x="27" y="27"/>
                </a:cxn>
                <a:cxn ang="0">
                  <a:pos x="30" y="25"/>
                </a:cxn>
                <a:cxn ang="0">
                  <a:pos x="30" y="20"/>
                </a:cxn>
                <a:cxn ang="0">
                  <a:pos x="22" y="11"/>
                </a:cxn>
                <a:cxn ang="0">
                  <a:pos x="16" y="8"/>
                </a:cxn>
                <a:cxn ang="0">
                  <a:pos x="6" y="4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102" h="33">
                  <a:moveTo>
                    <a:pt x="0" y="1"/>
                  </a:moveTo>
                  <a:lnTo>
                    <a:pt x="11" y="0"/>
                  </a:lnTo>
                  <a:lnTo>
                    <a:pt x="27" y="4"/>
                  </a:lnTo>
                  <a:lnTo>
                    <a:pt x="45" y="4"/>
                  </a:lnTo>
                  <a:lnTo>
                    <a:pt x="61" y="12"/>
                  </a:lnTo>
                  <a:lnTo>
                    <a:pt x="78" y="11"/>
                  </a:lnTo>
                  <a:lnTo>
                    <a:pt x="86" y="14"/>
                  </a:lnTo>
                  <a:lnTo>
                    <a:pt x="86" y="17"/>
                  </a:lnTo>
                  <a:lnTo>
                    <a:pt x="97" y="22"/>
                  </a:lnTo>
                  <a:lnTo>
                    <a:pt x="94" y="25"/>
                  </a:lnTo>
                  <a:lnTo>
                    <a:pt x="101" y="30"/>
                  </a:lnTo>
                  <a:lnTo>
                    <a:pt x="102" y="32"/>
                  </a:lnTo>
                  <a:lnTo>
                    <a:pt x="101" y="32"/>
                  </a:lnTo>
                  <a:lnTo>
                    <a:pt x="93" y="32"/>
                  </a:lnTo>
                  <a:lnTo>
                    <a:pt x="85" y="28"/>
                  </a:lnTo>
                  <a:lnTo>
                    <a:pt x="77" y="30"/>
                  </a:lnTo>
                  <a:lnTo>
                    <a:pt x="54" y="33"/>
                  </a:lnTo>
                  <a:lnTo>
                    <a:pt x="46" y="27"/>
                  </a:lnTo>
                  <a:lnTo>
                    <a:pt x="40" y="28"/>
                  </a:lnTo>
                  <a:lnTo>
                    <a:pt x="28" y="28"/>
                  </a:lnTo>
                  <a:lnTo>
                    <a:pt x="27" y="27"/>
                  </a:lnTo>
                  <a:lnTo>
                    <a:pt x="30" y="25"/>
                  </a:lnTo>
                  <a:lnTo>
                    <a:pt x="30" y="20"/>
                  </a:lnTo>
                  <a:lnTo>
                    <a:pt x="22" y="11"/>
                  </a:lnTo>
                  <a:lnTo>
                    <a:pt x="16" y="8"/>
                  </a:lnTo>
                  <a:lnTo>
                    <a:pt x="6" y="4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4" name="Freeform 301">
              <a:extLst>
                <a:ext uri="{FF2B5EF4-FFF2-40B4-BE49-F238E27FC236}">
                  <a16:creationId xmlns:a16="http://schemas.microsoft.com/office/drawing/2014/main" id="{78645F67-80E1-3B74-BAE0-BBC13BDCE96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6887" y="-2253372"/>
              <a:ext cx="58461" cy="36708"/>
            </a:xfrm>
            <a:custGeom>
              <a:avLst/>
              <a:gdLst/>
              <a:ahLst/>
              <a:cxnLst>
                <a:cxn ang="0">
                  <a:pos x="27" y="2"/>
                </a:cxn>
                <a:cxn ang="0">
                  <a:pos x="18" y="2"/>
                </a:cxn>
                <a:cxn ang="0">
                  <a:pos x="13" y="0"/>
                </a:cxn>
                <a:cxn ang="0">
                  <a:pos x="2" y="3"/>
                </a:cxn>
                <a:cxn ang="0">
                  <a:pos x="6" y="6"/>
                </a:cxn>
                <a:cxn ang="0">
                  <a:pos x="5" y="8"/>
                </a:cxn>
                <a:cxn ang="0">
                  <a:pos x="3" y="10"/>
                </a:cxn>
                <a:cxn ang="0">
                  <a:pos x="2" y="16"/>
                </a:cxn>
                <a:cxn ang="0">
                  <a:pos x="0" y="18"/>
                </a:cxn>
                <a:cxn ang="0">
                  <a:pos x="2" y="19"/>
                </a:cxn>
                <a:cxn ang="0">
                  <a:pos x="11" y="19"/>
                </a:cxn>
                <a:cxn ang="0">
                  <a:pos x="3" y="23"/>
                </a:cxn>
                <a:cxn ang="0">
                  <a:pos x="3" y="27"/>
                </a:cxn>
                <a:cxn ang="0">
                  <a:pos x="21" y="14"/>
                </a:cxn>
                <a:cxn ang="0">
                  <a:pos x="42" y="14"/>
                </a:cxn>
                <a:cxn ang="0">
                  <a:pos x="43" y="11"/>
                </a:cxn>
                <a:cxn ang="0">
                  <a:pos x="29" y="6"/>
                </a:cxn>
                <a:cxn ang="0">
                  <a:pos x="27" y="5"/>
                </a:cxn>
                <a:cxn ang="0">
                  <a:pos x="27" y="2"/>
                </a:cxn>
                <a:cxn ang="0">
                  <a:pos x="27" y="2"/>
                </a:cxn>
              </a:cxnLst>
              <a:rect l="0" t="0" r="r" b="b"/>
              <a:pathLst>
                <a:path w="43" h="27">
                  <a:moveTo>
                    <a:pt x="27" y="2"/>
                  </a:moveTo>
                  <a:lnTo>
                    <a:pt x="18" y="2"/>
                  </a:lnTo>
                  <a:lnTo>
                    <a:pt x="13" y="0"/>
                  </a:lnTo>
                  <a:lnTo>
                    <a:pt x="2" y="3"/>
                  </a:lnTo>
                  <a:lnTo>
                    <a:pt x="6" y="6"/>
                  </a:lnTo>
                  <a:lnTo>
                    <a:pt x="5" y="8"/>
                  </a:lnTo>
                  <a:lnTo>
                    <a:pt x="3" y="10"/>
                  </a:lnTo>
                  <a:lnTo>
                    <a:pt x="2" y="16"/>
                  </a:lnTo>
                  <a:lnTo>
                    <a:pt x="0" y="18"/>
                  </a:lnTo>
                  <a:lnTo>
                    <a:pt x="2" y="19"/>
                  </a:lnTo>
                  <a:lnTo>
                    <a:pt x="11" y="19"/>
                  </a:lnTo>
                  <a:lnTo>
                    <a:pt x="3" y="23"/>
                  </a:lnTo>
                  <a:lnTo>
                    <a:pt x="3" y="27"/>
                  </a:lnTo>
                  <a:lnTo>
                    <a:pt x="21" y="14"/>
                  </a:lnTo>
                  <a:lnTo>
                    <a:pt x="42" y="14"/>
                  </a:lnTo>
                  <a:lnTo>
                    <a:pt x="43" y="11"/>
                  </a:lnTo>
                  <a:lnTo>
                    <a:pt x="29" y="6"/>
                  </a:lnTo>
                  <a:lnTo>
                    <a:pt x="27" y="5"/>
                  </a:lnTo>
                  <a:lnTo>
                    <a:pt x="27" y="2"/>
                  </a:lnTo>
                  <a:lnTo>
                    <a:pt x="27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5" name="Freeform 302">
              <a:extLst>
                <a:ext uri="{FF2B5EF4-FFF2-40B4-BE49-F238E27FC236}">
                  <a16:creationId xmlns:a16="http://schemas.microsoft.com/office/drawing/2014/main" id="{5F65BB39-3F3D-F759-5E1C-5B6E01B801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1324" y="-2249293"/>
              <a:ext cx="123720" cy="74776"/>
            </a:xfrm>
            <a:custGeom>
              <a:avLst/>
              <a:gdLst/>
              <a:ahLst/>
              <a:cxnLst>
                <a:cxn ang="0">
                  <a:pos x="0" y="29"/>
                </a:cxn>
                <a:cxn ang="0">
                  <a:pos x="11" y="18"/>
                </a:cxn>
                <a:cxn ang="0">
                  <a:pos x="10" y="13"/>
                </a:cxn>
                <a:cxn ang="0">
                  <a:pos x="19" y="13"/>
                </a:cxn>
                <a:cxn ang="0">
                  <a:pos x="27" y="10"/>
                </a:cxn>
                <a:cxn ang="0">
                  <a:pos x="32" y="10"/>
                </a:cxn>
                <a:cxn ang="0">
                  <a:pos x="38" y="7"/>
                </a:cxn>
                <a:cxn ang="0">
                  <a:pos x="59" y="3"/>
                </a:cxn>
                <a:cxn ang="0">
                  <a:pos x="75" y="8"/>
                </a:cxn>
                <a:cxn ang="0">
                  <a:pos x="80" y="7"/>
                </a:cxn>
                <a:cxn ang="0">
                  <a:pos x="83" y="5"/>
                </a:cxn>
                <a:cxn ang="0">
                  <a:pos x="85" y="0"/>
                </a:cxn>
                <a:cxn ang="0">
                  <a:pos x="87" y="0"/>
                </a:cxn>
                <a:cxn ang="0">
                  <a:pos x="91" y="3"/>
                </a:cxn>
                <a:cxn ang="0">
                  <a:pos x="90" y="5"/>
                </a:cxn>
                <a:cxn ang="0">
                  <a:pos x="88" y="7"/>
                </a:cxn>
                <a:cxn ang="0">
                  <a:pos x="87" y="13"/>
                </a:cxn>
                <a:cxn ang="0">
                  <a:pos x="85" y="15"/>
                </a:cxn>
                <a:cxn ang="0">
                  <a:pos x="69" y="11"/>
                </a:cxn>
                <a:cxn ang="0">
                  <a:pos x="66" y="13"/>
                </a:cxn>
                <a:cxn ang="0">
                  <a:pos x="61" y="13"/>
                </a:cxn>
                <a:cxn ang="0">
                  <a:pos x="50" y="16"/>
                </a:cxn>
                <a:cxn ang="0">
                  <a:pos x="56" y="20"/>
                </a:cxn>
                <a:cxn ang="0">
                  <a:pos x="59" y="23"/>
                </a:cxn>
                <a:cxn ang="0">
                  <a:pos x="51" y="20"/>
                </a:cxn>
                <a:cxn ang="0">
                  <a:pos x="51" y="21"/>
                </a:cxn>
                <a:cxn ang="0">
                  <a:pos x="55" y="23"/>
                </a:cxn>
                <a:cxn ang="0">
                  <a:pos x="55" y="26"/>
                </a:cxn>
                <a:cxn ang="0">
                  <a:pos x="51" y="23"/>
                </a:cxn>
                <a:cxn ang="0">
                  <a:pos x="47" y="21"/>
                </a:cxn>
                <a:cxn ang="0">
                  <a:pos x="50" y="26"/>
                </a:cxn>
                <a:cxn ang="0">
                  <a:pos x="48" y="26"/>
                </a:cxn>
                <a:cxn ang="0">
                  <a:pos x="45" y="21"/>
                </a:cxn>
                <a:cxn ang="0">
                  <a:pos x="38" y="20"/>
                </a:cxn>
                <a:cxn ang="0">
                  <a:pos x="38" y="16"/>
                </a:cxn>
                <a:cxn ang="0">
                  <a:pos x="35" y="18"/>
                </a:cxn>
                <a:cxn ang="0">
                  <a:pos x="35" y="26"/>
                </a:cxn>
                <a:cxn ang="0">
                  <a:pos x="45" y="36"/>
                </a:cxn>
                <a:cxn ang="0">
                  <a:pos x="43" y="37"/>
                </a:cxn>
                <a:cxn ang="0">
                  <a:pos x="42" y="34"/>
                </a:cxn>
                <a:cxn ang="0">
                  <a:pos x="40" y="34"/>
                </a:cxn>
                <a:cxn ang="0">
                  <a:pos x="42" y="39"/>
                </a:cxn>
                <a:cxn ang="0">
                  <a:pos x="35" y="39"/>
                </a:cxn>
                <a:cxn ang="0">
                  <a:pos x="47" y="42"/>
                </a:cxn>
                <a:cxn ang="0">
                  <a:pos x="48" y="45"/>
                </a:cxn>
                <a:cxn ang="0">
                  <a:pos x="58" y="48"/>
                </a:cxn>
                <a:cxn ang="0">
                  <a:pos x="58" y="55"/>
                </a:cxn>
                <a:cxn ang="0">
                  <a:pos x="51" y="52"/>
                </a:cxn>
                <a:cxn ang="0">
                  <a:pos x="43" y="52"/>
                </a:cxn>
                <a:cxn ang="0">
                  <a:pos x="42" y="52"/>
                </a:cxn>
                <a:cxn ang="0">
                  <a:pos x="45" y="50"/>
                </a:cxn>
                <a:cxn ang="0">
                  <a:pos x="45" y="48"/>
                </a:cxn>
                <a:cxn ang="0">
                  <a:pos x="37" y="47"/>
                </a:cxn>
                <a:cxn ang="0">
                  <a:pos x="35" y="47"/>
                </a:cxn>
                <a:cxn ang="0">
                  <a:pos x="18" y="45"/>
                </a:cxn>
                <a:cxn ang="0">
                  <a:pos x="14" y="47"/>
                </a:cxn>
                <a:cxn ang="0">
                  <a:pos x="8" y="40"/>
                </a:cxn>
                <a:cxn ang="0">
                  <a:pos x="14" y="40"/>
                </a:cxn>
                <a:cxn ang="0">
                  <a:pos x="13" y="39"/>
                </a:cxn>
                <a:cxn ang="0">
                  <a:pos x="10" y="37"/>
                </a:cxn>
                <a:cxn ang="0">
                  <a:pos x="8" y="39"/>
                </a:cxn>
                <a:cxn ang="0">
                  <a:pos x="0" y="29"/>
                </a:cxn>
                <a:cxn ang="0">
                  <a:pos x="0" y="29"/>
                </a:cxn>
              </a:cxnLst>
              <a:rect l="0" t="0" r="r" b="b"/>
              <a:pathLst>
                <a:path w="91" h="55">
                  <a:moveTo>
                    <a:pt x="0" y="29"/>
                  </a:moveTo>
                  <a:lnTo>
                    <a:pt x="11" y="18"/>
                  </a:lnTo>
                  <a:lnTo>
                    <a:pt x="10" y="13"/>
                  </a:lnTo>
                  <a:lnTo>
                    <a:pt x="19" y="13"/>
                  </a:lnTo>
                  <a:lnTo>
                    <a:pt x="27" y="10"/>
                  </a:lnTo>
                  <a:lnTo>
                    <a:pt x="32" y="10"/>
                  </a:lnTo>
                  <a:lnTo>
                    <a:pt x="38" y="7"/>
                  </a:lnTo>
                  <a:lnTo>
                    <a:pt x="59" y="3"/>
                  </a:lnTo>
                  <a:lnTo>
                    <a:pt x="75" y="8"/>
                  </a:lnTo>
                  <a:lnTo>
                    <a:pt x="80" y="7"/>
                  </a:lnTo>
                  <a:lnTo>
                    <a:pt x="83" y="5"/>
                  </a:lnTo>
                  <a:lnTo>
                    <a:pt x="85" y="0"/>
                  </a:lnTo>
                  <a:lnTo>
                    <a:pt x="87" y="0"/>
                  </a:lnTo>
                  <a:lnTo>
                    <a:pt x="91" y="3"/>
                  </a:lnTo>
                  <a:lnTo>
                    <a:pt x="90" y="5"/>
                  </a:lnTo>
                  <a:lnTo>
                    <a:pt x="88" y="7"/>
                  </a:lnTo>
                  <a:lnTo>
                    <a:pt x="87" y="13"/>
                  </a:lnTo>
                  <a:lnTo>
                    <a:pt x="85" y="15"/>
                  </a:lnTo>
                  <a:lnTo>
                    <a:pt x="69" y="11"/>
                  </a:lnTo>
                  <a:lnTo>
                    <a:pt x="66" y="13"/>
                  </a:lnTo>
                  <a:lnTo>
                    <a:pt x="61" y="13"/>
                  </a:lnTo>
                  <a:lnTo>
                    <a:pt x="50" y="16"/>
                  </a:lnTo>
                  <a:lnTo>
                    <a:pt x="56" y="20"/>
                  </a:lnTo>
                  <a:lnTo>
                    <a:pt x="59" y="23"/>
                  </a:lnTo>
                  <a:lnTo>
                    <a:pt x="51" y="20"/>
                  </a:lnTo>
                  <a:lnTo>
                    <a:pt x="51" y="21"/>
                  </a:lnTo>
                  <a:lnTo>
                    <a:pt x="55" y="23"/>
                  </a:lnTo>
                  <a:lnTo>
                    <a:pt x="55" y="26"/>
                  </a:lnTo>
                  <a:lnTo>
                    <a:pt x="51" y="23"/>
                  </a:lnTo>
                  <a:lnTo>
                    <a:pt x="47" y="21"/>
                  </a:lnTo>
                  <a:lnTo>
                    <a:pt x="50" y="26"/>
                  </a:lnTo>
                  <a:lnTo>
                    <a:pt x="48" y="26"/>
                  </a:lnTo>
                  <a:lnTo>
                    <a:pt x="45" y="21"/>
                  </a:lnTo>
                  <a:lnTo>
                    <a:pt x="38" y="20"/>
                  </a:lnTo>
                  <a:lnTo>
                    <a:pt x="38" y="16"/>
                  </a:lnTo>
                  <a:lnTo>
                    <a:pt x="35" y="18"/>
                  </a:lnTo>
                  <a:lnTo>
                    <a:pt x="35" y="26"/>
                  </a:lnTo>
                  <a:lnTo>
                    <a:pt x="45" y="36"/>
                  </a:lnTo>
                  <a:lnTo>
                    <a:pt x="43" y="37"/>
                  </a:lnTo>
                  <a:lnTo>
                    <a:pt x="42" y="34"/>
                  </a:lnTo>
                  <a:lnTo>
                    <a:pt x="40" y="34"/>
                  </a:lnTo>
                  <a:lnTo>
                    <a:pt x="42" y="39"/>
                  </a:lnTo>
                  <a:lnTo>
                    <a:pt x="35" y="39"/>
                  </a:lnTo>
                  <a:lnTo>
                    <a:pt x="47" y="42"/>
                  </a:lnTo>
                  <a:lnTo>
                    <a:pt x="48" y="45"/>
                  </a:lnTo>
                  <a:lnTo>
                    <a:pt x="58" y="48"/>
                  </a:lnTo>
                  <a:lnTo>
                    <a:pt x="58" y="55"/>
                  </a:lnTo>
                  <a:lnTo>
                    <a:pt x="51" y="52"/>
                  </a:lnTo>
                  <a:lnTo>
                    <a:pt x="43" y="52"/>
                  </a:lnTo>
                  <a:lnTo>
                    <a:pt x="42" y="52"/>
                  </a:lnTo>
                  <a:lnTo>
                    <a:pt x="45" y="50"/>
                  </a:lnTo>
                  <a:lnTo>
                    <a:pt x="45" y="48"/>
                  </a:lnTo>
                  <a:lnTo>
                    <a:pt x="37" y="47"/>
                  </a:lnTo>
                  <a:lnTo>
                    <a:pt x="35" y="47"/>
                  </a:lnTo>
                  <a:lnTo>
                    <a:pt x="18" y="45"/>
                  </a:lnTo>
                  <a:lnTo>
                    <a:pt x="14" y="47"/>
                  </a:lnTo>
                  <a:lnTo>
                    <a:pt x="8" y="40"/>
                  </a:lnTo>
                  <a:lnTo>
                    <a:pt x="14" y="40"/>
                  </a:lnTo>
                  <a:lnTo>
                    <a:pt x="13" y="39"/>
                  </a:lnTo>
                  <a:lnTo>
                    <a:pt x="10" y="37"/>
                  </a:lnTo>
                  <a:lnTo>
                    <a:pt x="8" y="39"/>
                  </a:lnTo>
                  <a:lnTo>
                    <a:pt x="0" y="29"/>
                  </a:lnTo>
                  <a:lnTo>
                    <a:pt x="0" y="2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6" name="Freeform 303">
              <a:extLst>
                <a:ext uri="{FF2B5EF4-FFF2-40B4-BE49-F238E27FC236}">
                  <a16:creationId xmlns:a16="http://schemas.microsoft.com/office/drawing/2014/main" id="{DD759D8E-9690-09DC-9E1B-C4C105B85C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8032" y="-2292799"/>
              <a:ext cx="125079" cy="54382"/>
            </a:xfrm>
            <a:custGeom>
              <a:avLst/>
              <a:gdLst/>
              <a:ahLst/>
              <a:cxnLst>
                <a:cxn ang="0">
                  <a:pos x="11" y="39"/>
                </a:cxn>
                <a:cxn ang="0">
                  <a:pos x="8" y="31"/>
                </a:cxn>
                <a:cxn ang="0">
                  <a:pos x="2" y="26"/>
                </a:cxn>
                <a:cxn ang="0">
                  <a:pos x="2" y="23"/>
                </a:cxn>
                <a:cxn ang="0">
                  <a:pos x="8" y="15"/>
                </a:cxn>
                <a:cxn ang="0">
                  <a:pos x="0" y="10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5" y="0"/>
                </a:cxn>
                <a:cxn ang="0">
                  <a:pos x="8" y="0"/>
                </a:cxn>
                <a:cxn ang="0">
                  <a:pos x="7" y="3"/>
                </a:cxn>
                <a:cxn ang="0">
                  <a:pos x="10" y="5"/>
                </a:cxn>
                <a:cxn ang="0">
                  <a:pos x="45" y="7"/>
                </a:cxn>
                <a:cxn ang="0">
                  <a:pos x="66" y="0"/>
                </a:cxn>
                <a:cxn ang="0">
                  <a:pos x="71" y="0"/>
                </a:cxn>
                <a:cxn ang="0">
                  <a:pos x="80" y="3"/>
                </a:cxn>
                <a:cxn ang="0">
                  <a:pos x="87" y="5"/>
                </a:cxn>
                <a:cxn ang="0">
                  <a:pos x="92" y="5"/>
                </a:cxn>
                <a:cxn ang="0">
                  <a:pos x="90" y="10"/>
                </a:cxn>
                <a:cxn ang="0">
                  <a:pos x="85" y="11"/>
                </a:cxn>
                <a:cxn ang="0">
                  <a:pos x="82" y="15"/>
                </a:cxn>
                <a:cxn ang="0">
                  <a:pos x="82" y="19"/>
                </a:cxn>
                <a:cxn ang="0">
                  <a:pos x="77" y="23"/>
                </a:cxn>
                <a:cxn ang="0">
                  <a:pos x="85" y="31"/>
                </a:cxn>
                <a:cxn ang="0">
                  <a:pos x="76" y="31"/>
                </a:cxn>
                <a:cxn ang="0">
                  <a:pos x="71" y="29"/>
                </a:cxn>
                <a:cxn ang="0">
                  <a:pos x="60" y="32"/>
                </a:cxn>
                <a:cxn ang="0">
                  <a:pos x="58" y="32"/>
                </a:cxn>
                <a:cxn ang="0">
                  <a:pos x="56" y="37"/>
                </a:cxn>
                <a:cxn ang="0">
                  <a:pos x="53" y="39"/>
                </a:cxn>
                <a:cxn ang="0">
                  <a:pos x="48" y="40"/>
                </a:cxn>
                <a:cxn ang="0">
                  <a:pos x="32" y="35"/>
                </a:cxn>
                <a:cxn ang="0">
                  <a:pos x="11" y="39"/>
                </a:cxn>
                <a:cxn ang="0">
                  <a:pos x="11" y="39"/>
                </a:cxn>
              </a:cxnLst>
              <a:rect l="0" t="0" r="r" b="b"/>
              <a:pathLst>
                <a:path w="92" h="40">
                  <a:moveTo>
                    <a:pt x="11" y="39"/>
                  </a:moveTo>
                  <a:lnTo>
                    <a:pt x="8" y="31"/>
                  </a:lnTo>
                  <a:lnTo>
                    <a:pt x="2" y="26"/>
                  </a:lnTo>
                  <a:lnTo>
                    <a:pt x="2" y="23"/>
                  </a:lnTo>
                  <a:lnTo>
                    <a:pt x="8" y="15"/>
                  </a:lnTo>
                  <a:lnTo>
                    <a:pt x="0" y="10"/>
                  </a:lnTo>
                  <a:lnTo>
                    <a:pt x="0" y="5"/>
                  </a:lnTo>
                  <a:lnTo>
                    <a:pt x="0" y="2"/>
                  </a:lnTo>
                  <a:lnTo>
                    <a:pt x="5" y="0"/>
                  </a:lnTo>
                  <a:lnTo>
                    <a:pt x="8" y="0"/>
                  </a:lnTo>
                  <a:lnTo>
                    <a:pt x="7" y="3"/>
                  </a:lnTo>
                  <a:lnTo>
                    <a:pt x="10" y="5"/>
                  </a:lnTo>
                  <a:lnTo>
                    <a:pt x="45" y="7"/>
                  </a:lnTo>
                  <a:lnTo>
                    <a:pt x="66" y="0"/>
                  </a:lnTo>
                  <a:lnTo>
                    <a:pt x="71" y="0"/>
                  </a:lnTo>
                  <a:lnTo>
                    <a:pt x="80" y="3"/>
                  </a:lnTo>
                  <a:lnTo>
                    <a:pt x="87" y="5"/>
                  </a:lnTo>
                  <a:lnTo>
                    <a:pt x="92" y="5"/>
                  </a:lnTo>
                  <a:lnTo>
                    <a:pt x="90" y="10"/>
                  </a:lnTo>
                  <a:lnTo>
                    <a:pt x="85" y="11"/>
                  </a:lnTo>
                  <a:lnTo>
                    <a:pt x="82" y="15"/>
                  </a:lnTo>
                  <a:lnTo>
                    <a:pt x="82" y="19"/>
                  </a:lnTo>
                  <a:lnTo>
                    <a:pt x="77" y="23"/>
                  </a:lnTo>
                  <a:lnTo>
                    <a:pt x="85" y="31"/>
                  </a:lnTo>
                  <a:lnTo>
                    <a:pt x="76" y="31"/>
                  </a:lnTo>
                  <a:lnTo>
                    <a:pt x="71" y="29"/>
                  </a:lnTo>
                  <a:lnTo>
                    <a:pt x="60" y="32"/>
                  </a:lnTo>
                  <a:lnTo>
                    <a:pt x="58" y="32"/>
                  </a:lnTo>
                  <a:lnTo>
                    <a:pt x="56" y="37"/>
                  </a:lnTo>
                  <a:lnTo>
                    <a:pt x="53" y="39"/>
                  </a:lnTo>
                  <a:lnTo>
                    <a:pt x="48" y="40"/>
                  </a:lnTo>
                  <a:lnTo>
                    <a:pt x="32" y="35"/>
                  </a:lnTo>
                  <a:lnTo>
                    <a:pt x="11" y="39"/>
                  </a:lnTo>
                  <a:lnTo>
                    <a:pt x="11" y="3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7" name="Freeform 304">
              <a:extLst>
                <a:ext uri="{FF2B5EF4-FFF2-40B4-BE49-F238E27FC236}">
                  <a16:creationId xmlns:a16="http://schemas.microsoft.com/office/drawing/2014/main" id="{C1165E49-80CF-F306-A1A1-9FDF91F144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0234" y="-2379811"/>
              <a:ext cx="127798" cy="57101"/>
            </a:xfrm>
            <a:custGeom>
              <a:avLst/>
              <a:gdLst/>
              <a:ahLst/>
              <a:cxnLst>
                <a:cxn ang="0">
                  <a:pos x="94" y="8"/>
                </a:cxn>
                <a:cxn ang="0">
                  <a:pos x="91" y="5"/>
                </a:cxn>
                <a:cxn ang="0">
                  <a:pos x="85" y="2"/>
                </a:cxn>
                <a:cxn ang="0">
                  <a:pos x="65" y="0"/>
                </a:cxn>
                <a:cxn ang="0">
                  <a:pos x="61" y="2"/>
                </a:cxn>
                <a:cxn ang="0">
                  <a:pos x="59" y="3"/>
                </a:cxn>
                <a:cxn ang="0">
                  <a:pos x="54" y="5"/>
                </a:cxn>
                <a:cxn ang="0">
                  <a:pos x="49" y="5"/>
                </a:cxn>
                <a:cxn ang="0">
                  <a:pos x="37" y="8"/>
                </a:cxn>
                <a:cxn ang="0">
                  <a:pos x="32" y="11"/>
                </a:cxn>
                <a:cxn ang="0">
                  <a:pos x="24" y="11"/>
                </a:cxn>
                <a:cxn ang="0">
                  <a:pos x="14" y="6"/>
                </a:cxn>
                <a:cxn ang="0">
                  <a:pos x="12" y="13"/>
                </a:cxn>
                <a:cxn ang="0">
                  <a:pos x="6" y="13"/>
                </a:cxn>
                <a:cxn ang="0">
                  <a:pos x="4" y="14"/>
                </a:cxn>
                <a:cxn ang="0">
                  <a:pos x="6" y="16"/>
                </a:cxn>
                <a:cxn ang="0">
                  <a:pos x="4" y="19"/>
                </a:cxn>
                <a:cxn ang="0">
                  <a:pos x="4" y="22"/>
                </a:cxn>
                <a:cxn ang="0">
                  <a:pos x="0" y="26"/>
                </a:cxn>
                <a:cxn ang="0">
                  <a:pos x="3" y="26"/>
                </a:cxn>
                <a:cxn ang="0">
                  <a:pos x="8" y="31"/>
                </a:cxn>
                <a:cxn ang="0">
                  <a:pos x="20" y="39"/>
                </a:cxn>
                <a:cxn ang="0">
                  <a:pos x="27" y="42"/>
                </a:cxn>
                <a:cxn ang="0">
                  <a:pos x="38" y="39"/>
                </a:cxn>
                <a:cxn ang="0">
                  <a:pos x="53" y="35"/>
                </a:cxn>
                <a:cxn ang="0">
                  <a:pos x="57" y="34"/>
                </a:cxn>
                <a:cxn ang="0">
                  <a:pos x="61" y="35"/>
                </a:cxn>
                <a:cxn ang="0">
                  <a:pos x="72" y="32"/>
                </a:cxn>
                <a:cxn ang="0">
                  <a:pos x="81" y="19"/>
                </a:cxn>
                <a:cxn ang="0">
                  <a:pos x="85" y="14"/>
                </a:cxn>
                <a:cxn ang="0">
                  <a:pos x="94" y="8"/>
                </a:cxn>
                <a:cxn ang="0">
                  <a:pos x="94" y="8"/>
                </a:cxn>
              </a:cxnLst>
              <a:rect l="0" t="0" r="r" b="b"/>
              <a:pathLst>
                <a:path w="94" h="42">
                  <a:moveTo>
                    <a:pt x="94" y="8"/>
                  </a:moveTo>
                  <a:lnTo>
                    <a:pt x="91" y="5"/>
                  </a:lnTo>
                  <a:lnTo>
                    <a:pt x="85" y="2"/>
                  </a:lnTo>
                  <a:lnTo>
                    <a:pt x="65" y="0"/>
                  </a:lnTo>
                  <a:lnTo>
                    <a:pt x="61" y="2"/>
                  </a:lnTo>
                  <a:lnTo>
                    <a:pt x="59" y="3"/>
                  </a:lnTo>
                  <a:lnTo>
                    <a:pt x="54" y="5"/>
                  </a:lnTo>
                  <a:lnTo>
                    <a:pt x="49" y="5"/>
                  </a:lnTo>
                  <a:lnTo>
                    <a:pt x="37" y="8"/>
                  </a:lnTo>
                  <a:lnTo>
                    <a:pt x="32" y="11"/>
                  </a:lnTo>
                  <a:lnTo>
                    <a:pt x="24" y="11"/>
                  </a:lnTo>
                  <a:lnTo>
                    <a:pt x="14" y="6"/>
                  </a:lnTo>
                  <a:lnTo>
                    <a:pt x="12" y="13"/>
                  </a:lnTo>
                  <a:lnTo>
                    <a:pt x="6" y="13"/>
                  </a:lnTo>
                  <a:lnTo>
                    <a:pt x="4" y="14"/>
                  </a:lnTo>
                  <a:lnTo>
                    <a:pt x="6" y="16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0" y="26"/>
                  </a:lnTo>
                  <a:lnTo>
                    <a:pt x="3" y="26"/>
                  </a:lnTo>
                  <a:lnTo>
                    <a:pt x="8" y="31"/>
                  </a:lnTo>
                  <a:lnTo>
                    <a:pt x="20" y="39"/>
                  </a:lnTo>
                  <a:lnTo>
                    <a:pt x="27" y="42"/>
                  </a:lnTo>
                  <a:lnTo>
                    <a:pt x="38" y="39"/>
                  </a:lnTo>
                  <a:lnTo>
                    <a:pt x="53" y="35"/>
                  </a:lnTo>
                  <a:lnTo>
                    <a:pt x="57" y="34"/>
                  </a:lnTo>
                  <a:lnTo>
                    <a:pt x="61" y="35"/>
                  </a:lnTo>
                  <a:lnTo>
                    <a:pt x="72" y="32"/>
                  </a:lnTo>
                  <a:lnTo>
                    <a:pt x="81" y="19"/>
                  </a:lnTo>
                  <a:lnTo>
                    <a:pt x="85" y="14"/>
                  </a:lnTo>
                  <a:lnTo>
                    <a:pt x="94" y="8"/>
                  </a:lnTo>
                  <a:lnTo>
                    <a:pt x="94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8" name="Freeform 305">
              <a:extLst>
                <a:ext uri="{FF2B5EF4-FFF2-40B4-BE49-F238E27FC236}">
                  <a16:creationId xmlns:a16="http://schemas.microsoft.com/office/drawing/2014/main" id="{6E60A8C7-77D5-C1BE-B227-F4246D64460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9930" y="-2344462"/>
              <a:ext cx="61180" cy="29910"/>
            </a:xfrm>
            <a:custGeom>
              <a:avLst/>
              <a:gdLst/>
              <a:ahLst/>
              <a:cxnLst>
                <a:cxn ang="0">
                  <a:pos x="1" y="19"/>
                </a:cxn>
                <a:cxn ang="0">
                  <a:pos x="14" y="21"/>
                </a:cxn>
                <a:cxn ang="0">
                  <a:pos x="16" y="17"/>
                </a:cxn>
                <a:cxn ang="0">
                  <a:pos x="19" y="21"/>
                </a:cxn>
                <a:cxn ang="0">
                  <a:pos x="21" y="21"/>
                </a:cxn>
                <a:cxn ang="0">
                  <a:pos x="25" y="22"/>
                </a:cxn>
                <a:cxn ang="0">
                  <a:pos x="27" y="21"/>
                </a:cxn>
                <a:cxn ang="0">
                  <a:pos x="25" y="17"/>
                </a:cxn>
                <a:cxn ang="0">
                  <a:pos x="32" y="14"/>
                </a:cxn>
                <a:cxn ang="0">
                  <a:pos x="32" y="13"/>
                </a:cxn>
                <a:cxn ang="0">
                  <a:pos x="30" y="11"/>
                </a:cxn>
                <a:cxn ang="0">
                  <a:pos x="30" y="9"/>
                </a:cxn>
                <a:cxn ang="0">
                  <a:pos x="40" y="6"/>
                </a:cxn>
                <a:cxn ang="0">
                  <a:pos x="40" y="3"/>
                </a:cxn>
                <a:cxn ang="0">
                  <a:pos x="43" y="5"/>
                </a:cxn>
                <a:cxn ang="0">
                  <a:pos x="45" y="5"/>
                </a:cxn>
                <a:cxn ang="0">
                  <a:pos x="40" y="0"/>
                </a:cxn>
                <a:cxn ang="0">
                  <a:pos x="37" y="0"/>
                </a:cxn>
                <a:cxn ang="0">
                  <a:pos x="33" y="1"/>
                </a:cxn>
                <a:cxn ang="0">
                  <a:pos x="19" y="3"/>
                </a:cxn>
                <a:cxn ang="0">
                  <a:pos x="14" y="6"/>
                </a:cxn>
                <a:cxn ang="0">
                  <a:pos x="3" y="5"/>
                </a:cxn>
                <a:cxn ang="0">
                  <a:pos x="0" y="9"/>
                </a:cxn>
                <a:cxn ang="0">
                  <a:pos x="1" y="9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6" y="17"/>
                </a:cxn>
                <a:cxn ang="0">
                  <a:pos x="3" y="19"/>
                </a:cxn>
                <a:cxn ang="0">
                  <a:pos x="1" y="19"/>
                </a:cxn>
                <a:cxn ang="0">
                  <a:pos x="1" y="19"/>
                </a:cxn>
              </a:cxnLst>
              <a:rect l="0" t="0" r="r" b="b"/>
              <a:pathLst>
                <a:path w="45" h="22">
                  <a:moveTo>
                    <a:pt x="1" y="19"/>
                  </a:moveTo>
                  <a:lnTo>
                    <a:pt x="14" y="21"/>
                  </a:lnTo>
                  <a:lnTo>
                    <a:pt x="16" y="17"/>
                  </a:lnTo>
                  <a:lnTo>
                    <a:pt x="19" y="21"/>
                  </a:lnTo>
                  <a:lnTo>
                    <a:pt x="21" y="21"/>
                  </a:lnTo>
                  <a:lnTo>
                    <a:pt x="25" y="22"/>
                  </a:lnTo>
                  <a:lnTo>
                    <a:pt x="27" y="21"/>
                  </a:lnTo>
                  <a:lnTo>
                    <a:pt x="25" y="17"/>
                  </a:lnTo>
                  <a:lnTo>
                    <a:pt x="32" y="14"/>
                  </a:lnTo>
                  <a:lnTo>
                    <a:pt x="32" y="13"/>
                  </a:lnTo>
                  <a:lnTo>
                    <a:pt x="30" y="11"/>
                  </a:lnTo>
                  <a:lnTo>
                    <a:pt x="30" y="9"/>
                  </a:lnTo>
                  <a:lnTo>
                    <a:pt x="40" y="6"/>
                  </a:lnTo>
                  <a:lnTo>
                    <a:pt x="40" y="3"/>
                  </a:lnTo>
                  <a:lnTo>
                    <a:pt x="43" y="5"/>
                  </a:lnTo>
                  <a:lnTo>
                    <a:pt x="45" y="5"/>
                  </a:lnTo>
                  <a:lnTo>
                    <a:pt x="40" y="0"/>
                  </a:lnTo>
                  <a:lnTo>
                    <a:pt x="37" y="0"/>
                  </a:lnTo>
                  <a:lnTo>
                    <a:pt x="33" y="1"/>
                  </a:lnTo>
                  <a:lnTo>
                    <a:pt x="19" y="3"/>
                  </a:lnTo>
                  <a:lnTo>
                    <a:pt x="14" y="6"/>
                  </a:lnTo>
                  <a:lnTo>
                    <a:pt x="3" y="5"/>
                  </a:lnTo>
                  <a:lnTo>
                    <a:pt x="0" y="9"/>
                  </a:lnTo>
                  <a:lnTo>
                    <a:pt x="1" y="9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6" y="17"/>
                  </a:lnTo>
                  <a:lnTo>
                    <a:pt x="3" y="19"/>
                  </a:lnTo>
                  <a:lnTo>
                    <a:pt x="1" y="19"/>
                  </a:lnTo>
                  <a:lnTo>
                    <a:pt x="1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9" name="Freeform 306">
              <a:extLst>
                <a:ext uri="{FF2B5EF4-FFF2-40B4-BE49-F238E27FC236}">
                  <a16:creationId xmlns:a16="http://schemas.microsoft.com/office/drawing/2014/main" id="{07810F8A-2963-8CDB-BC81-C306BFE5C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2470" y="-2401564"/>
              <a:ext cx="107405" cy="36708"/>
            </a:xfrm>
            <a:custGeom>
              <a:avLst/>
              <a:gdLst/>
              <a:ahLst/>
              <a:cxnLst>
                <a:cxn ang="0">
                  <a:pos x="76" y="18"/>
                </a:cxn>
                <a:cxn ang="0">
                  <a:pos x="56" y="16"/>
                </a:cxn>
                <a:cxn ang="0">
                  <a:pos x="52" y="18"/>
                </a:cxn>
                <a:cxn ang="0">
                  <a:pos x="50" y="19"/>
                </a:cxn>
                <a:cxn ang="0">
                  <a:pos x="45" y="21"/>
                </a:cxn>
                <a:cxn ang="0">
                  <a:pos x="40" y="21"/>
                </a:cxn>
                <a:cxn ang="0">
                  <a:pos x="28" y="24"/>
                </a:cxn>
                <a:cxn ang="0">
                  <a:pos x="23" y="27"/>
                </a:cxn>
                <a:cxn ang="0">
                  <a:pos x="15" y="27"/>
                </a:cxn>
                <a:cxn ang="0">
                  <a:pos x="5" y="22"/>
                </a:cxn>
                <a:cxn ang="0">
                  <a:pos x="0" y="16"/>
                </a:cxn>
                <a:cxn ang="0">
                  <a:pos x="3" y="13"/>
                </a:cxn>
                <a:cxn ang="0">
                  <a:pos x="10" y="13"/>
                </a:cxn>
                <a:cxn ang="0">
                  <a:pos x="13" y="11"/>
                </a:cxn>
                <a:cxn ang="0">
                  <a:pos x="18" y="8"/>
                </a:cxn>
                <a:cxn ang="0">
                  <a:pos x="18" y="5"/>
                </a:cxn>
                <a:cxn ang="0">
                  <a:pos x="28" y="0"/>
                </a:cxn>
                <a:cxn ang="0">
                  <a:pos x="31" y="2"/>
                </a:cxn>
                <a:cxn ang="0">
                  <a:pos x="36" y="0"/>
                </a:cxn>
                <a:cxn ang="0">
                  <a:pos x="42" y="5"/>
                </a:cxn>
                <a:cxn ang="0">
                  <a:pos x="50" y="3"/>
                </a:cxn>
                <a:cxn ang="0">
                  <a:pos x="56" y="3"/>
                </a:cxn>
                <a:cxn ang="0">
                  <a:pos x="64" y="2"/>
                </a:cxn>
                <a:cxn ang="0">
                  <a:pos x="79" y="6"/>
                </a:cxn>
                <a:cxn ang="0">
                  <a:pos x="76" y="18"/>
                </a:cxn>
                <a:cxn ang="0">
                  <a:pos x="76" y="18"/>
                </a:cxn>
              </a:cxnLst>
              <a:rect l="0" t="0" r="r" b="b"/>
              <a:pathLst>
                <a:path w="79" h="27">
                  <a:moveTo>
                    <a:pt x="76" y="18"/>
                  </a:moveTo>
                  <a:lnTo>
                    <a:pt x="56" y="16"/>
                  </a:lnTo>
                  <a:lnTo>
                    <a:pt x="52" y="18"/>
                  </a:lnTo>
                  <a:lnTo>
                    <a:pt x="50" y="19"/>
                  </a:lnTo>
                  <a:lnTo>
                    <a:pt x="45" y="21"/>
                  </a:lnTo>
                  <a:lnTo>
                    <a:pt x="40" y="21"/>
                  </a:lnTo>
                  <a:lnTo>
                    <a:pt x="28" y="24"/>
                  </a:lnTo>
                  <a:lnTo>
                    <a:pt x="23" y="27"/>
                  </a:lnTo>
                  <a:lnTo>
                    <a:pt x="15" y="27"/>
                  </a:lnTo>
                  <a:lnTo>
                    <a:pt x="5" y="22"/>
                  </a:lnTo>
                  <a:lnTo>
                    <a:pt x="0" y="16"/>
                  </a:lnTo>
                  <a:lnTo>
                    <a:pt x="3" y="13"/>
                  </a:lnTo>
                  <a:lnTo>
                    <a:pt x="10" y="13"/>
                  </a:lnTo>
                  <a:lnTo>
                    <a:pt x="13" y="11"/>
                  </a:lnTo>
                  <a:lnTo>
                    <a:pt x="18" y="8"/>
                  </a:lnTo>
                  <a:lnTo>
                    <a:pt x="18" y="5"/>
                  </a:lnTo>
                  <a:lnTo>
                    <a:pt x="28" y="0"/>
                  </a:lnTo>
                  <a:lnTo>
                    <a:pt x="31" y="2"/>
                  </a:lnTo>
                  <a:lnTo>
                    <a:pt x="36" y="0"/>
                  </a:lnTo>
                  <a:lnTo>
                    <a:pt x="42" y="5"/>
                  </a:lnTo>
                  <a:lnTo>
                    <a:pt x="50" y="3"/>
                  </a:lnTo>
                  <a:lnTo>
                    <a:pt x="56" y="3"/>
                  </a:lnTo>
                  <a:lnTo>
                    <a:pt x="64" y="2"/>
                  </a:lnTo>
                  <a:lnTo>
                    <a:pt x="79" y="6"/>
                  </a:lnTo>
                  <a:lnTo>
                    <a:pt x="76" y="18"/>
                  </a:lnTo>
                  <a:lnTo>
                    <a:pt x="76" y="1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0" name="Freeform 307">
              <a:extLst>
                <a:ext uri="{FF2B5EF4-FFF2-40B4-BE49-F238E27FC236}">
                  <a16:creationId xmlns:a16="http://schemas.microsoft.com/office/drawing/2014/main" id="{3D6A93F1-51C8-4FB4-569F-FDF42C2B93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4582" y="-2434193"/>
              <a:ext cx="135956" cy="54382"/>
            </a:xfrm>
            <a:custGeom>
              <a:avLst/>
              <a:gdLst/>
              <a:ahLst/>
              <a:cxnLst>
                <a:cxn ang="0">
                  <a:pos x="100" y="24"/>
                </a:cxn>
                <a:cxn ang="0">
                  <a:pos x="95" y="22"/>
                </a:cxn>
                <a:cxn ang="0">
                  <a:pos x="88" y="18"/>
                </a:cxn>
                <a:cxn ang="0">
                  <a:pos x="83" y="16"/>
                </a:cxn>
                <a:cxn ang="0">
                  <a:pos x="82" y="13"/>
                </a:cxn>
                <a:cxn ang="0">
                  <a:pos x="71" y="11"/>
                </a:cxn>
                <a:cxn ang="0">
                  <a:pos x="72" y="13"/>
                </a:cxn>
                <a:cxn ang="0">
                  <a:pos x="69" y="14"/>
                </a:cxn>
                <a:cxn ang="0">
                  <a:pos x="61" y="11"/>
                </a:cxn>
                <a:cxn ang="0">
                  <a:pos x="63" y="8"/>
                </a:cxn>
                <a:cxn ang="0">
                  <a:pos x="56" y="5"/>
                </a:cxn>
                <a:cxn ang="0">
                  <a:pos x="50" y="5"/>
                </a:cxn>
                <a:cxn ang="0">
                  <a:pos x="45" y="2"/>
                </a:cxn>
                <a:cxn ang="0">
                  <a:pos x="42" y="5"/>
                </a:cxn>
                <a:cxn ang="0">
                  <a:pos x="40" y="3"/>
                </a:cxn>
                <a:cxn ang="0">
                  <a:pos x="32" y="0"/>
                </a:cxn>
                <a:cxn ang="0">
                  <a:pos x="31" y="3"/>
                </a:cxn>
                <a:cxn ang="0">
                  <a:pos x="7" y="13"/>
                </a:cxn>
                <a:cxn ang="0">
                  <a:pos x="5" y="14"/>
                </a:cxn>
                <a:cxn ang="0">
                  <a:pos x="0" y="13"/>
                </a:cxn>
                <a:cxn ang="0">
                  <a:pos x="0" y="14"/>
                </a:cxn>
                <a:cxn ang="0">
                  <a:pos x="7" y="18"/>
                </a:cxn>
                <a:cxn ang="0">
                  <a:pos x="7" y="24"/>
                </a:cxn>
                <a:cxn ang="0">
                  <a:pos x="10" y="26"/>
                </a:cxn>
                <a:cxn ang="0">
                  <a:pos x="27" y="37"/>
                </a:cxn>
                <a:cxn ang="0">
                  <a:pos x="34" y="38"/>
                </a:cxn>
                <a:cxn ang="0">
                  <a:pos x="39" y="38"/>
                </a:cxn>
                <a:cxn ang="0">
                  <a:pos x="43" y="37"/>
                </a:cxn>
                <a:cxn ang="0">
                  <a:pos x="47" y="34"/>
                </a:cxn>
                <a:cxn ang="0">
                  <a:pos x="55" y="34"/>
                </a:cxn>
                <a:cxn ang="0">
                  <a:pos x="61" y="37"/>
                </a:cxn>
                <a:cxn ang="0">
                  <a:pos x="71" y="35"/>
                </a:cxn>
                <a:cxn ang="0">
                  <a:pos x="72" y="40"/>
                </a:cxn>
                <a:cxn ang="0">
                  <a:pos x="75" y="37"/>
                </a:cxn>
                <a:cxn ang="0">
                  <a:pos x="82" y="37"/>
                </a:cxn>
                <a:cxn ang="0">
                  <a:pos x="85" y="35"/>
                </a:cxn>
                <a:cxn ang="0">
                  <a:pos x="90" y="32"/>
                </a:cxn>
                <a:cxn ang="0">
                  <a:pos x="90" y="29"/>
                </a:cxn>
                <a:cxn ang="0">
                  <a:pos x="100" y="24"/>
                </a:cxn>
                <a:cxn ang="0">
                  <a:pos x="100" y="24"/>
                </a:cxn>
              </a:cxnLst>
              <a:rect l="0" t="0" r="r" b="b"/>
              <a:pathLst>
                <a:path w="100" h="40">
                  <a:moveTo>
                    <a:pt x="100" y="24"/>
                  </a:moveTo>
                  <a:lnTo>
                    <a:pt x="95" y="22"/>
                  </a:lnTo>
                  <a:lnTo>
                    <a:pt x="88" y="18"/>
                  </a:lnTo>
                  <a:lnTo>
                    <a:pt x="83" y="16"/>
                  </a:lnTo>
                  <a:lnTo>
                    <a:pt x="82" y="13"/>
                  </a:lnTo>
                  <a:lnTo>
                    <a:pt x="71" y="11"/>
                  </a:lnTo>
                  <a:lnTo>
                    <a:pt x="72" y="13"/>
                  </a:lnTo>
                  <a:lnTo>
                    <a:pt x="69" y="14"/>
                  </a:lnTo>
                  <a:lnTo>
                    <a:pt x="61" y="11"/>
                  </a:lnTo>
                  <a:lnTo>
                    <a:pt x="63" y="8"/>
                  </a:lnTo>
                  <a:lnTo>
                    <a:pt x="56" y="5"/>
                  </a:lnTo>
                  <a:lnTo>
                    <a:pt x="50" y="5"/>
                  </a:lnTo>
                  <a:lnTo>
                    <a:pt x="45" y="2"/>
                  </a:lnTo>
                  <a:lnTo>
                    <a:pt x="42" y="5"/>
                  </a:lnTo>
                  <a:lnTo>
                    <a:pt x="40" y="3"/>
                  </a:lnTo>
                  <a:lnTo>
                    <a:pt x="32" y="0"/>
                  </a:lnTo>
                  <a:lnTo>
                    <a:pt x="31" y="3"/>
                  </a:lnTo>
                  <a:lnTo>
                    <a:pt x="7" y="13"/>
                  </a:lnTo>
                  <a:lnTo>
                    <a:pt x="5" y="14"/>
                  </a:lnTo>
                  <a:lnTo>
                    <a:pt x="0" y="13"/>
                  </a:lnTo>
                  <a:lnTo>
                    <a:pt x="0" y="14"/>
                  </a:lnTo>
                  <a:lnTo>
                    <a:pt x="7" y="18"/>
                  </a:lnTo>
                  <a:lnTo>
                    <a:pt x="7" y="24"/>
                  </a:lnTo>
                  <a:lnTo>
                    <a:pt x="10" y="26"/>
                  </a:lnTo>
                  <a:lnTo>
                    <a:pt x="27" y="37"/>
                  </a:lnTo>
                  <a:lnTo>
                    <a:pt x="34" y="38"/>
                  </a:lnTo>
                  <a:lnTo>
                    <a:pt x="39" y="38"/>
                  </a:lnTo>
                  <a:lnTo>
                    <a:pt x="43" y="37"/>
                  </a:lnTo>
                  <a:lnTo>
                    <a:pt x="47" y="34"/>
                  </a:lnTo>
                  <a:lnTo>
                    <a:pt x="55" y="34"/>
                  </a:lnTo>
                  <a:lnTo>
                    <a:pt x="61" y="37"/>
                  </a:lnTo>
                  <a:lnTo>
                    <a:pt x="71" y="35"/>
                  </a:lnTo>
                  <a:lnTo>
                    <a:pt x="72" y="40"/>
                  </a:lnTo>
                  <a:lnTo>
                    <a:pt x="75" y="37"/>
                  </a:lnTo>
                  <a:lnTo>
                    <a:pt x="82" y="37"/>
                  </a:lnTo>
                  <a:lnTo>
                    <a:pt x="85" y="35"/>
                  </a:lnTo>
                  <a:lnTo>
                    <a:pt x="90" y="32"/>
                  </a:lnTo>
                  <a:lnTo>
                    <a:pt x="90" y="29"/>
                  </a:lnTo>
                  <a:lnTo>
                    <a:pt x="100" y="24"/>
                  </a:lnTo>
                  <a:lnTo>
                    <a:pt x="100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1" name="Freeform 308">
              <a:extLst>
                <a:ext uri="{FF2B5EF4-FFF2-40B4-BE49-F238E27FC236}">
                  <a16:creationId xmlns:a16="http://schemas.microsoft.com/office/drawing/2014/main" id="{6A7CC2E4-5F3C-2A15-918A-0EEBA3C17A8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1076" y="-2387968"/>
              <a:ext cx="148192" cy="51663"/>
            </a:xfrm>
            <a:custGeom>
              <a:avLst/>
              <a:gdLst/>
              <a:ahLst/>
              <a:cxnLst>
                <a:cxn ang="0">
                  <a:pos x="61" y="37"/>
                </a:cxn>
                <a:cxn ang="0">
                  <a:pos x="43" y="33"/>
                </a:cxn>
                <a:cxn ang="0">
                  <a:pos x="40" y="33"/>
                </a:cxn>
                <a:cxn ang="0">
                  <a:pos x="37" y="28"/>
                </a:cxn>
                <a:cxn ang="0">
                  <a:pos x="18" y="32"/>
                </a:cxn>
                <a:cxn ang="0">
                  <a:pos x="13" y="32"/>
                </a:cxn>
                <a:cxn ang="0">
                  <a:pos x="2" y="30"/>
                </a:cxn>
                <a:cxn ang="0">
                  <a:pos x="0" y="27"/>
                </a:cxn>
                <a:cxn ang="0">
                  <a:pos x="2" y="24"/>
                </a:cxn>
                <a:cxn ang="0">
                  <a:pos x="0" y="22"/>
                </a:cxn>
                <a:cxn ang="0">
                  <a:pos x="5" y="22"/>
                </a:cxn>
                <a:cxn ang="0">
                  <a:pos x="11" y="24"/>
                </a:cxn>
                <a:cxn ang="0">
                  <a:pos x="14" y="22"/>
                </a:cxn>
                <a:cxn ang="0">
                  <a:pos x="24" y="24"/>
                </a:cxn>
                <a:cxn ang="0">
                  <a:pos x="39" y="19"/>
                </a:cxn>
                <a:cxn ang="0">
                  <a:pos x="47" y="19"/>
                </a:cxn>
                <a:cxn ang="0">
                  <a:pos x="47" y="20"/>
                </a:cxn>
                <a:cxn ang="0">
                  <a:pos x="50" y="20"/>
                </a:cxn>
                <a:cxn ang="0">
                  <a:pos x="47" y="12"/>
                </a:cxn>
                <a:cxn ang="0">
                  <a:pos x="48" y="11"/>
                </a:cxn>
                <a:cxn ang="0">
                  <a:pos x="53" y="9"/>
                </a:cxn>
                <a:cxn ang="0">
                  <a:pos x="55" y="6"/>
                </a:cxn>
                <a:cxn ang="0">
                  <a:pos x="59" y="4"/>
                </a:cxn>
                <a:cxn ang="0">
                  <a:pos x="59" y="3"/>
                </a:cxn>
                <a:cxn ang="0">
                  <a:pos x="66" y="4"/>
                </a:cxn>
                <a:cxn ang="0">
                  <a:pos x="71" y="4"/>
                </a:cxn>
                <a:cxn ang="0">
                  <a:pos x="75" y="3"/>
                </a:cxn>
                <a:cxn ang="0">
                  <a:pos x="79" y="0"/>
                </a:cxn>
                <a:cxn ang="0">
                  <a:pos x="87" y="0"/>
                </a:cxn>
                <a:cxn ang="0">
                  <a:pos x="93" y="3"/>
                </a:cxn>
                <a:cxn ang="0">
                  <a:pos x="103" y="1"/>
                </a:cxn>
                <a:cxn ang="0">
                  <a:pos x="104" y="6"/>
                </a:cxn>
                <a:cxn ang="0">
                  <a:pos x="109" y="12"/>
                </a:cxn>
                <a:cxn ang="0">
                  <a:pos x="107" y="19"/>
                </a:cxn>
                <a:cxn ang="0">
                  <a:pos x="101" y="19"/>
                </a:cxn>
                <a:cxn ang="0">
                  <a:pos x="99" y="20"/>
                </a:cxn>
                <a:cxn ang="0">
                  <a:pos x="101" y="22"/>
                </a:cxn>
                <a:cxn ang="0">
                  <a:pos x="99" y="25"/>
                </a:cxn>
                <a:cxn ang="0">
                  <a:pos x="99" y="28"/>
                </a:cxn>
                <a:cxn ang="0">
                  <a:pos x="95" y="32"/>
                </a:cxn>
                <a:cxn ang="0">
                  <a:pos x="91" y="33"/>
                </a:cxn>
                <a:cxn ang="0">
                  <a:pos x="77" y="35"/>
                </a:cxn>
                <a:cxn ang="0">
                  <a:pos x="72" y="38"/>
                </a:cxn>
                <a:cxn ang="0">
                  <a:pos x="61" y="37"/>
                </a:cxn>
                <a:cxn ang="0">
                  <a:pos x="61" y="37"/>
                </a:cxn>
              </a:cxnLst>
              <a:rect l="0" t="0" r="r" b="b"/>
              <a:pathLst>
                <a:path w="109" h="38">
                  <a:moveTo>
                    <a:pt x="61" y="37"/>
                  </a:moveTo>
                  <a:lnTo>
                    <a:pt x="43" y="33"/>
                  </a:lnTo>
                  <a:lnTo>
                    <a:pt x="40" y="33"/>
                  </a:lnTo>
                  <a:lnTo>
                    <a:pt x="37" y="28"/>
                  </a:lnTo>
                  <a:lnTo>
                    <a:pt x="18" y="32"/>
                  </a:lnTo>
                  <a:lnTo>
                    <a:pt x="13" y="32"/>
                  </a:lnTo>
                  <a:lnTo>
                    <a:pt x="2" y="30"/>
                  </a:lnTo>
                  <a:lnTo>
                    <a:pt x="0" y="27"/>
                  </a:lnTo>
                  <a:lnTo>
                    <a:pt x="2" y="24"/>
                  </a:lnTo>
                  <a:lnTo>
                    <a:pt x="0" y="22"/>
                  </a:lnTo>
                  <a:lnTo>
                    <a:pt x="5" y="22"/>
                  </a:lnTo>
                  <a:lnTo>
                    <a:pt x="11" y="24"/>
                  </a:lnTo>
                  <a:lnTo>
                    <a:pt x="14" y="22"/>
                  </a:lnTo>
                  <a:lnTo>
                    <a:pt x="24" y="24"/>
                  </a:lnTo>
                  <a:lnTo>
                    <a:pt x="39" y="19"/>
                  </a:lnTo>
                  <a:lnTo>
                    <a:pt x="47" y="19"/>
                  </a:lnTo>
                  <a:lnTo>
                    <a:pt x="47" y="20"/>
                  </a:lnTo>
                  <a:lnTo>
                    <a:pt x="50" y="20"/>
                  </a:lnTo>
                  <a:lnTo>
                    <a:pt x="47" y="12"/>
                  </a:lnTo>
                  <a:lnTo>
                    <a:pt x="48" y="11"/>
                  </a:lnTo>
                  <a:lnTo>
                    <a:pt x="53" y="9"/>
                  </a:lnTo>
                  <a:lnTo>
                    <a:pt x="55" y="6"/>
                  </a:lnTo>
                  <a:lnTo>
                    <a:pt x="59" y="4"/>
                  </a:lnTo>
                  <a:lnTo>
                    <a:pt x="59" y="3"/>
                  </a:lnTo>
                  <a:lnTo>
                    <a:pt x="66" y="4"/>
                  </a:lnTo>
                  <a:lnTo>
                    <a:pt x="71" y="4"/>
                  </a:lnTo>
                  <a:lnTo>
                    <a:pt x="75" y="3"/>
                  </a:lnTo>
                  <a:lnTo>
                    <a:pt x="79" y="0"/>
                  </a:lnTo>
                  <a:lnTo>
                    <a:pt x="87" y="0"/>
                  </a:lnTo>
                  <a:lnTo>
                    <a:pt x="93" y="3"/>
                  </a:lnTo>
                  <a:lnTo>
                    <a:pt x="103" y="1"/>
                  </a:lnTo>
                  <a:lnTo>
                    <a:pt x="104" y="6"/>
                  </a:lnTo>
                  <a:lnTo>
                    <a:pt x="109" y="12"/>
                  </a:lnTo>
                  <a:lnTo>
                    <a:pt x="107" y="19"/>
                  </a:lnTo>
                  <a:lnTo>
                    <a:pt x="101" y="19"/>
                  </a:lnTo>
                  <a:lnTo>
                    <a:pt x="99" y="20"/>
                  </a:lnTo>
                  <a:lnTo>
                    <a:pt x="101" y="22"/>
                  </a:lnTo>
                  <a:lnTo>
                    <a:pt x="99" y="25"/>
                  </a:lnTo>
                  <a:lnTo>
                    <a:pt x="99" y="28"/>
                  </a:lnTo>
                  <a:lnTo>
                    <a:pt x="95" y="32"/>
                  </a:lnTo>
                  <a:lnTo>
                    <a:pt x="91" y="33"/>
                  </a:lnTo>
                  <a:lnTo>
                    <a:pt x="77" y="35"/>
                  </a:lnTo>
                  <a:lnTo>
                    <a:pt x="72" y="38"/>
                  </a:lnTo>
                  <a:lnTo>
                    <a:pt x="61" y="37"/>
                  </a:lnTo>
                  <a:lnTo>
                    <a:pt x="61" y="3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2" name="Freeform 309">
              <a:extLst>
                <a:ext uri="{FF2B5EF4-FFF2-40B4-BE49-F238E27FC236}">
                  <a16:creationId xmlns:a16="http://schemas.microsoft.com/office/drawing/2014/main" id="{4E21C76C-06C5-FB1A-3FFC-86B3FCAEBB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1076" y="-2355339"/>
              <a:ext cx="4079" cy="8157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3" y="3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2" y="6"/>
                </a:cxn>
                <a:cxn ang="0">
                  <a:pos x="2" y="6"/>
                </a:cxn>
              </a:cxnLst>
              <a:rect l="0" t="0" r="r" b="b"/>
              <a:pathLst>
                <a:path w="3" h="6">
                  <a:moveTo>
                    <a:pt x="2" y="6"/>
                  </a:moveTo>
                  <a:lnTo>
                    <a:pt x="3" y="3"/>
                  </a:lnTo>
                  <a:lnTo>
                    <a:pt x="2" y="0"/>
                  </a:lnTo>
                  <a:lnTo>
                    <a:pt x="0" y="3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3" name="Freeform 310">
              <a:extLst>
                <a:ext uri="{FF2B5EF4-FFF2-40B4-BE49-F238E27FC236}">
                  <a16:creationId xmlns:a16="http://schemas.microsoft.com/office/drawing/2014/main" id="{8B79BAF1-7EC2-7886-362C-C3DAC9974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29413" y="-2349901"/>
              <a:ext cx="236563" cy="171304"/>
            </a:xfrm>
            <a:custGeom>
              <a:avLst/>
              <a:gdLst/>
              <a:ahLst/>
              <a:cxnLst>
                <a:cxn ang="0">
                  <a:pos x="20" y="47"/>
                </a:cxn>
                <a:cxn ang="0">
                  <a:pos x="30" y="39"/>
                </a:cxn>
                <a:cxn ang="0">
                  <a:pos x="51" y="45"/>
                </a:cxn>
                <a:cxn ang="0">
                  <a:pos x="65" y="65"/>
                </a:cxn>
                <a:cxn ang="0">
                  <a:pos x="70" y="66"/>
                </a:cxn>
                <a:cxn ang="0">
                  <a:pos x="77" y="71"/>
                </a:cxn>
                <a:cxn ang="0">
                  <a:pos x="94" y="82"/>
                </a:cxn>
                <a:cxn ang="0">
                  <a:pos x="109" y="87"/>
                </a:cxn>
                <a:cxn ang="0">
                  <a:pos x="113" y="90"/>
                </a:cxn>
                <a:cxn ang="0">
                  <a:pos x="123" y="97"/>
                </a:cxn>
                <a:cxn ang="0">
                  <a:pos x="133" y="98"/>
                </a:cxn>
                <a:cxn ang="0">
                  <a:pos x="136" y="118"/>
                </a:cxn>
                <a:cxn ang="0">
                  <a:pos x="134" y="122"/>
                </a:cxn>
                <a:cxn ang="0">
                  <a:pos x="141" y="126"/>
                </a:cxn>
                <a:cxn ang="0">
                  <a:pos x="147" y="121"/>
                </a:cxn>
                <a:cxn ang="0">
                  <a:pos x="155" y="113"/>
                </a:cxn>
                <a:cxn ang="0">
                  <a:pos x="145" y="103"/>
                </a:cxn>
                <a:cxn ang="0">
                  <a:pos x="149" y="95"/>
                </a:cxn>
                <a:cxn ang="0">
                  <a:pos x="166" y="97"/>
                </a:cxn>
                <a:cxn ang="0">
                  <a:pos x="173" y="102"/>
                </a:cxn>
                <a:cxn ang="0">
                  <a:pos x="166" y="89"/>
                </a:cxn>
                <a:cxn ang="0">
                  <a:pos x="134" y="77"/>
                </a:cxn>
                <a:cxn ang="0">
                  <a:pos x="139" y="74"/>
                </a:cxn>
                <a:cxn ang="0">
                  <a:pos x="125" y="73"/>
                </a:cxn>
                <a:cxn ang="0">
                  <a:pos x="117" y="71"/>
                </a:cxn>
                <a:cxn ang="0">
                  <a:pos x="99" y="50"/>
                </a:cxn>
                <a:cxn ang="0">
                  <a:pos x="80" y="39"/>
                </a:cxn>
                <a:cxn ang="0">
                  <a:pos x="83" y="33"/>
                </a:cxn>
                <a:cxn ang="0">
                  <a:pos x="80" y="29"/>
                </a:cxn>
                <a:cxn ang="0">
                  <a:pos x="93" y="20"/>
                </a:cxn>
                <a:cxn ang="0">
                  <a:pos x="99" y="23"/>
                </a:cxn>
                <a:cxn ang="0">
                  <a:pos x="97" y="18"/>
                </a:cxn>
                <a:cxn ang="0">
                  <a:pos x="97" y="13"/>
                </a:cxn>
                <a:cxn ang="0">
                  <a:pos x="99" y="9"/>
                </a:cxn>
                <a:cxn ang="0">
                  <a:pos x="78" y="5"/>
                </a:cxn>
                <a:cxn ang="0">
                  <a:pos x="56" y="4"/>
                </a:cxn>
                <a:cxn ang="0">
                  <a:pos x="51" y="7"/>
                </a:cxn>
                <a:cxn ang="0">
                  <a:pos x="48" y="12"/>
                </a:cxn>
                <a:cxn ang="0">
                  <a:pos x="32" y="18"/>
                </a:cxn>
                <a:cxn ang="0">
                  <a:pos x="24" y="10"/>
                </a:cxn>
                <a:cxn ang="0">
                  <a:pos x="3" y="18"/>
                </a:cxn>
                <a:cxn ang="0">
                  <a:pos x="4" y="28"/>
                </a:cxn>
                <a:cxn ang="0">
                  <a:pos x="0" y="33"/>
                </a:cxn>
                <a:cxn ang="0">
                  <a:pos x="3" y="39"/>
                </a:cxn>
                <a:cxn ang="0">
                  <a:pos x="12" y="42"/>
                </a:cxn>
                <a:cxn ang="0">
                  <a:pos x="12" y="47"/>
                </a:cxn>
              </a:cxnLst>
              <a:rect l="0" t="0" r="r" b="b"/>
              <a:pathLst>
                <a:path w="174" h="126">
                  <a:moveTo>
                    <a:pt x="12" y="47"/>
                  </a:moveTo>
                  <a:lnTo>
                    <a:pt x="20" y="47"/>
                  </a:lnTo>
                  <a:lnTo>
                    <a:pt x="25" y="41"/>
                  </a:lnTo>
                  <a:lnTo>
                    <a:pt x="30" y="39"/>
                  </a:lnTo>
                  <a:lnTo>
                    <a:pt x="35" y="41"/>
                  </a:lnTo>
                  <a:lnTo>
                    <a:pt x="51" y="45"/>
                  </a:lnTo>
                  <a:lnTo>
                    <a:pt x="56" y="58"/>
                  </a:lnTo>
                  <a:lnTo>
                    <a:pt x="65" y="65"/>
                  </a:lnTo>
                  <a:lnTo>
                    <a:pt x="65" y="68"/>
                  </a:lnTo>
                  <a:lnTo>
                    <a:pt x="70" y="66"/>
                  </a:lnTo>
                  <a:lnTo>
                    <a:pt x="72" y="68"/>
                  </a:lnTo>
                  <a:lnTo>
                    <a:pt x="77" y="71"/>
                  </a:lnTo>
                  <a:lnTo>
                    <a:pt x="78" y="73"/>
                  </a:lnTo>
                  <a:lnTo>
                    <a:pt x="94" y="82"/>
                  </a:lnTo>
                  <a:lnTo>
                    <a:pt x="104" y="82"/>
                  </a:lnTo>
                  <a:lnTo>
                    <a:pt x="109" y="87"/>
                  </a:lnTo>
                  <a:lnTo>
                    <a:pt x="113" y="89"/>
                  </a:lnTo>
                  <a:lnTo>
                    <a:pt x="113" y="90"/>
                  </a:lnTo>
                  <a:lnTo>
                    <a:pt x="120" y="90"/>
                  </a:lnTo>
                  <a:lnTo>
                    <a:pt x="123" y="97"/>
                  </a:lnTo>
                  <a:lnTo>
                    <a:pt x="129" y="100"/>
                  </a:lnTo>
                  <a:lnTo>
                    <a:pt x="133" y="98"/>
                  </a:lnTo>
                  <a:lnTo>
                    <a:pt x="142" y="114"/>
                  </a:lnTo>
                  <a:lnTo>
                    <a:pt x="136" y="118"/>
                  </a:lnTo>
                  <a:lnTo>
                    <a:pt x="137" y="119"/>
                  </a:lnTo>
                  <a:lnTo>
                    <a:pt x="134" y="122"/>
                  </a:lnTo>
                  <a:lnTo>
                    <a:pt x="136" y="126"/>
                  </a:lnTo>
                  <a:lnTo>
                    <a:pt x="141" y="126"/>
                  </a:lnTo>
                  <a:lnTo>
                    <a:pt x="144" y="122"/>
                  </a:lnTo>
                  <a:lnTo>
                    <a:pt x="147" y="121"/>
                  </a:lnTo>
                  <a:lnTo>
                    <a:pt x="149" y="114"/>
                  </a:lnTo>
                  <a:lnTo>
                    <a:pt x="155" y="113"/>
                  </a:lnTo>
                  <a:lnTo>
                    <a:pt x="153" y="106"/>
                  </a:lnTo>
                  <a:lnTo>
                    <a:pt x="145" y="103"/>
                  </a:lnTo>
                  <a:lnTo>
                    <a:pt x="147" y="97"/>
                  </a:lnTo>
                  <a:lnTo>
                    <a:pt x="149" y="95"/>
                  </a:lnTo>
                  <a:lnTo>
                    <a:pt x="155" y="92"/>
                  </a:lnTo>
                  <a:lnTo>
                    <a:pt x="166" y="97"/>
                  </a:lnTo>
                  <a:lnTo>
                    <a:pt x="170" y="100"/>
                  </a:lnTo>
                  <a:lnTo>
                    <a:pt x="173" y="102"/>
                  </a:lnTo>
                  <a:lnTo>
                    <a:pt x="174" y="98"/>
                  </a:lnTo>
                  <a:lnTo>
                    <a:pt x="166" y="89"/>
                  </a:lnTo>
                  <a:lnTo>
                    <a:pt x="136" y="79"/>
                  </a:lnTo>
                  <a:lnTo>
                    <a:pt x="134" y="77"/>
                  </a:lnTo>
                  <a:lnTo>
                    <a:pt x="139" y="76"/>
                  </a:lnTo>
                  <a:lnTo>
                    <a:pt x="139" y="74"/>
                  </a:lnTo>
                  <a:lnTo>
                    <a:pt x="137" y="73"/>
                  </a:lnTo>
                  <a:lnTo>
                    <a:pt x="125" y="73"/>
                  </a:lnTo>
                  <a:lnTo>
                    <a:pt x="125" y="74"/>
                  </a:lnTo>
                  <a:lnTo>
                    <a:pt x="117" y="71"/>
                  </a:lnTo>
                  <a:lnTo>
                    <a:pt x="109" y="65"/>
                  </a:lnTo>
                  <a:lnTo>
                    <a:pt x="99" y="50"/>
                  </a:lnTo>
                  <a:lnTo>
                    <a:pt x="83" y="42"/>
                  </a:lnTo>
                  <a:lnTo>
                    <a:pt x="80" y="39"/>
                  </a:lnTo>
                  <a:lnTo>
                    <a:pt x="80" y="36"/>
                  </a:lnTo>
                  <a:lnTo>
                    <a:pt x="83" y="33"/>
                  </a:lnTo>
                  <a:lnTo>
                    <a:pt x="83" y="31"/>
                  </a:lnTo>
                  <a:lnTo>
                    <a:pt x="80" y="29"/>
                  </a:lnTo>
                  <a:lnTo>
                    <a:pt x="80" y="25"/>
                  </a:lnTo>
                  <a:lnTo>
                    <a:pt x="93" y="20"/>
                  </a:lnTo>
                  <a:lnTo>
                    <a:pt x="99" y="20"/>
                  </a:lnTo>
                  <a:lnTo>
                    <a:pt x="99" y="23"/>
                  </a:lnTo>
                  <a:lnTo>
                    <a:pt x="102" y="21"/>
                  </a:lnTo>
                  <a:lnTo>
                    <a:pt x="97" y="18"/>
                  </a:lnTo>
                  <a:lnTo>
                    <a:pt x="96" y="17"/>
                  </a:lnTo>
                  <a:lnTo>
                    <a:pt x="97" y="13"/>
                  </a:lnTo>
                  <a:lnTo>
                    <a:pt x="96" y="13"/>
                  </a:lnTo>
                  <a:lnTo>
                    <a:pt x="99" y="9"/>
                  </a:lnTo>
                  <a:lnTo>
                    <a:pt x="81" y="5"/>
                  </a:lnTo>
                  <a:lnTo>
                    <a:pt x="78" y="5"/>
                  </a:lnTo>
                  <a:lnTo>
                    <a:pt x="75" y="0"/>
                  </a:lnTo>
                  <a:lnTo>
                    <a:pt x="56" y="4"/>
                  </a:lnTo>
                  <a:lnTo>
                    <a:pt x="51" y="4"/>
                  </a:lnTo>
                  <a:lnTo>
                    <a:pt x="51" y="7"/>
                  </a:lnTo>
                  <a:lnTo>
                    <a:pt x="48" y="7"/>
                  </a:lnTo>
                  <a:lnTo>
                    <a:pt x="48" y="12"/>
                  </a:lnTo>
                  <a:lnTo>
                    <a:pt x="35" y="10"/>
                  </a:lnTo>
                  <a:lnTo>
                    <a:pt x="32" y="18"/>
                  </a:lnTo>
                  <a:lnTo>
                    <a:pt x="25" y="13"/>
                  </a:lnTo>
                  <a:lnTo>
                    <a:pt x="24" y="10"/>
                  </a:lnTo>
                  <a:lnTo>
                    <a:pt x="16" y="17"/>
                  </a:lnTo>
                  <a:lnTo>
                    <a:pt x="3" y="18"/>
                  </a:lnTo>
                  <a:lnTo>
                    <a:pt x="0" y="20"/>
                  </a:lnTo>
                  <a:lnTo>
                    <a:pt x="4" y="28"/>
                  </a:lnTo>
                  <a:lnTo>
                    <a:pt x="0" y="29"/>
                  </a:lnTo>
                  <a:lnTo>
                    <a:pt x="0" y="33"/>
                  </a:lnTo>
                  <a:lnTo>
                    <a:pt x="3" y="34"/>
                  </a:lnTo>
                  <a:lnTo>
                    <a:pt x="3" y="39"/>
                  </a:lnTo>
                  <a:lnTo>
                    <a:pt x="4" y="42"/>
                  </a:lnTo>
                  <a:lnTo>
                    <a:pt x="12" y="42"/>
                  </a:lnTo>
                  <a:lnTo>
                    <a:pt x="12" y="47"/>
                  </a:lnTo>
                  <a:lnTo>
                    <a:pt x="12" y="4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4" name="Freeform 311">
              <a:extLst>
                <a:ext uri="{FF2B5EF4-FFF2-40B4-BE49-F238E27FC236}">
                  <a16:creationId xmlns:a16="http://schemas.microsoft.com/office/drawing/2014/main" id="{8F2FF4C4-3A50-E0E8-244A-6D58F98D3D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1290" y="-2340383"/>
              <a:ext cx="115563" cy="69338"/>
            </a:xfrm>
            <a:custGeom>
              <a:avLst/>
              <a:gdLst/>
              <a:ahLst/>
              <a:cxnLst>
                <a:cxn ang="0">
                  <a:pos x="74" y="10"/>
                </a:cxn>
                <a:cxn ang="0">
                  <a:pos x="63" y="13"/>
                </a:cxn>
                <a:cxn ang="0">
                  <a:pos x="56" y="10"/>
                </a:cxn>
                <a:cxn ang="0">
                  <a:pos x="44" y="2"/>
                </a:cxn>
                <a:cxn ang="0">
                  <a:pos x="42" y="2"/>
                </a:cxn>
                <a:cxn ang="0">
                  <a:pos x="39" y="0"/>
                </a:cxn>
                <a:cxn ang="0">
                  <a:pos x="39" y="3"/>
                </a:cxn>
                <a:cxn ang="0">
                  <a:pos x="29" y="6"/>
                </a:cxn>
                <a:cxn ang="0">
                  <a:pos x="29" y="8"/>
                </a:cxn>
                <a:cxn ang="0">
                  <a:pos x="31" y="10"/>
                </a:cxn>
                <a:cxn ang="0">
                  <a:pos x="31" y="11"/>
                </a:cxn>
                <a:cxn ang="0">
                  <a:pos x="24" y="14"/>
                </a:cxn>
                <a:cxn ang="0">
                  <a:pos x="26" y="18"/>
                </a:cxn>
                <a:cxn ang="0">
                  <a:pos x="24" y="19"/>
                </a:cxn>
                <a:cxn ang="0">
                  <a:pos x="20" y="18"/>
                </a:cxn>
                <a:cxn ang="0">
                  <a:pos x="18" y="18"/>
                </a:cxn>
                <a:cxn ang="0">
                  <a:pos x="15" y="14"/>
                </a:cxn>
                <a:cxn ang="0">
                  <a:pos x="13" y="18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2" y="21"/>
                </a:cxn>
                <a:cxn ang="0">
                  <a:pos x="5" y="26"/>
                </a:cxn>
                <a:cxn ang="0">
                  <a:pos x="8" y="26"/>
                </a:cxn>
                <a:cxn ang="0">
                  <a:pos x="12" y="19"/>
                </a:cxn>
                <a:cxn ang="0">
                  <a:pos x="15" y="19"/>
                </a:cxn>
                <a:cxn ang="0">
                  <a:pos x="20" y="22"/>
                </a:cxn>
                <a:cxn ang="0">
                  <a:pos x="23" y="30"/>
                </a:cxn>
                <a:cxn ang="0">
                  <a:pos x="29" y="34"/>
                </a:cxn>
                <a:cxn ang="0">
                  <a:pos x="26" y="34"/>
                </a:cxn>
                <a:cxn ang="0">
                  <a:pos x="26" y="35"/>
                </a:cxn>
                <a:cxn ang="0">
                  <a:pos x="36" y="42"/>
                </a:cxn>
                <a:cxn ang="0">
                  <a:pos x="37" y="45"/>
                </a:cxn>
                <a:cxn ang="0">
                  <a:pos x="50" y="46"/>
                </a:cxn>
                <a:cxn ang="0">
                  <a:pos x="60" y="51"/>
                </a:cxn>
                <a:cxn ang="0">
                  <a:pos x="60" y="51"/>
                </a:cxn>
                <a:cxn ang="0">
                  <a:pos x="63" y="51"/>
                </a:cxn>
                <a:cxn ang="0">
                  <a:pos x="56" y="46"/>
                </a:cxn>
                <a:cxn ang="0">
                  <a:pos x="55" y="45"/>
                </a:cxn>
                <a:cxn ang="0">
                  <a:pos x="39" y="34"/>
                </a:cxn>
                <a:cxn ang="0">
                  <a:pos x="39" y="29"/>
                </a:cxn>
                <a:cxn ang="0">
                  <a:pos x="36" y="26"/>
                </a:cxn>
                <a:cxn ang="0">
                  <a:pos x="32" y="24"/>
                </a:cxn>
                <a:cxn ang="0">
                  <a:pos x="32" y="19"/>
                </a:cxn>
                <a:cxn ang="0">
                  <a:pos x="37" y="19"/>
                </a:cxn>
                <a:cxn ang="0">
                  <a:pos x="42" y="22"/>
                </a:cxn>
                <a:cxn ang="0">
                  <a:pos x="44" y="19"/>
                </a:cxn>
                <a:cxn ang="0">
                  <a:pos x="47" y="19"/>
                </a:cxn>
                <a:cxn ang="0">
                  <a:pos x="50" y="18"/>
                </a:cxn>
                <a:cxn ang="0">
                  <a:pos x="63" y="21"/>
                </a:cxn>
                <a:cxn ang="0">
                  <a:pos x="65" y="21"/>
                </a:cxn>
                <a:cxn ang="0">
                  <a:pos x="76" y="21"/>
                </a:cxn>
                <a:cxn ang="0">
                  <a:pos x="77" y="24"/>
                </a:cxn>
                <a:cxn ang="0">
                  <a:pos x="82" y="24"/>
                </a:cxn>
                <a:cxn ang="0">
                  <a:pos x="82" y="19"/>
                </a:cxn>
                <a:cxn ang="0">
                  <a:pos x="85" y="19"/>
                </a:cxn>
                <a:cxn ang="0">
                  <a:pos x="79" y="18"/>
                </a:cxn>
                <a:cxn ang="0">
                  <a:pos x="79" y="14"/>
                </a:cxn>
                <a:cxn ang="0">
                  <a:pos x="77" y="14"/>
                </a:cxn>
                <a:cxn ang="0">
                  <a:pos x="77" y="11"/>
                </a:cxn>
                <a:cxn ang="0">
                  <a:pos x="74" y="10"/>
                </a:cxn>
                <a:cxn ang="0">
                  <a:pos x="74" y="10"/>
                </a:cxn>
              </a:cxnLst>
              <a:rect l="0" t="0" r="r" b="b"/>
              <a:pathLst>
                <a:path w="85" h="51">
                  <a:moveTo>
                    <a:pt x="74" y="10"/>
                  </a:moveTo>
                  <a:lnTo>
                    <a:pt x="63" y="13"/>
                  </a:lnTo>
                  <a:lnTo>
                    <a:pt x="56" y="10"/>
                  </a:lnTo>
                  <a:lnTo>
                    <a:pt x="44" y="2"/>
                  </a:lnTo>
                  <a:lnTo>
                    <a:pt x="42" y="2"/>
                  </a:lnTo>
                  <a:lnTo>
                    <a:pt x="39" y="0"/>
                  </a:lnTo>
                  <a:lnTo>
                    <a:pt x="39" y="3"/>
                  </a:lnTo>
                  <a:lnTo>
                    <a:pt x="29" y="6"/>
                  </a:lnTo>
                  <a:lnTo>
                    <a:pt x="29" y="8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24" y="14"/>
                  </a:lnTo>
                  <a:lnTo>
                    <a:pt x="26" y="18"/>
                  </a:lnTo>
                  <a:lnTo>
                    <a:pt x="24" y="19"/>
                  </a:lnTo>
                  <a:lnTo>
                    <a:pt x="20" y="18"/>
                  </a:lnTo>
                  <a:lnTo>
                    <a:pt x="18" y="18"/>
                  </a:lnTo>
                  <a:lnTo>
                    <a:pt x="15" y="14"/>
                  </a:lnTo>
                  <a:lnTo>
                    <a:pt x="13" y="18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21"/>
                  </a:lnTo>
                  <a:lnTo>
                    <a:pt x="5" y="26"/>
                  </a:lnTo>
                  <a:lnTo>
                    <a:pt x="8" y="26"/>
                  </a:lnTo>
                  <a:lnTo>
                    <a:pt x="12" y="19"/>
                  </a:lnTo>
                  <a:lnTo>
                    <a:pt x="15" y="19"/>
                  </a:lnTo>
                  <a:lnTo>
                    <a:pt x="20" y="22"/>
                  </a:lnTo>
                  <a:lnTo>
                    <a:pt x="23" y="30"/>
                  </a:lnTo>
                  <a:lnTo>
                    <a:pt x="29" y="34"/>
                  </a:lnTo>
                  <a:lnTo>
                    <a:pt x="26" y="34"/>
                  </a:lnTo>
                  <a:lnTo>
                    <a:pt x="26" y="35"/>
                  </a:lnTo>
                  <a:lnTo>
                    <a:pt x="36" y="42"/>
                  </a:lnTo>
                  <a:lnTo>
                    <a:pt x="37" y="45"/>
                  </a:lnTo>
                  <a:lnTo>
                    <a:pt x="50" y="46"/>
                  </a:lnTo>
                  <a:lnTo>
                    <a:pt x="60" y="51"/>
                  </a:lnTo>
                  <a:lnTo>
                    <a:pt x="60" y="51"/>
                  </a:lnTo>
                  <a:lnTo>
                    <a:pt x="63" y="51"/>
                  </a:lnTo>
                  <a:lnTo>
                    <a:pt x="56" y="46"/>
                  </a:lnTo>
                  <a:lnTo>
                    <a:pt x="55" y="45"/>
                  </a:lnTo>
                  <a:lnTo>
                    <a:pt x="39" y="34"/>
                  </a:lnTo>
                  <a:lnTo>
                    <a:pt x="39" y="29"/>
                  </a:lnTo>
                  <a:lnTo>
                    <a:pt x="36" y="26"/>
                  </a:lnTo>
                  <a:lnTo>
                    <a:pt x="32" y="24"/>
                  </a:lnTo>
                  <a:lnTo>
                    <a:pt x="32" y="19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4" y="19"/>
                  </a:lnTo>
                  <a:lnTo>
                    <a:pt x="47" y="19"/>
                  </a:lnTo>
                  <a:lnTo>
                    <a:pt x="50" y="18"/>
                  </a:lnTo>
                  <a:lnTo>
                    <a:pt x="63" y="21"/>
                  </a:lnTo>
                  <a:lnTo>
                    <a:pt x="65" y="21"/>
                  </a:lnTo>
                  <a:lnTo>
                    <a:pt x="76" y="21"/>
                  </a:lnTo>
                  <a:lnTo>
                    <a:pt x="77" y="24"/>
                  </a:lnTo>
                  <a:lnTo>
                    <a:pt x="82" y="24"/>
                  </a:lnTo>
                  <a:lnTo>
                    <a:pt x="82" y="19"/>
                  </a:lnTo>
                  <a:lnTo>
                    <a:pt x="85" y="19"/>
                  </a:lnTo>
                  <a:lnTo>
                    <a:pt x="79" y="18"/>
                  </a:lnTo>
                  <a:lnTo>
                    <a:pt x="79" y="14"/>
                  </a:lnTo>
                  <a:lnTo>
                    <a:pt x="77" y="14"/>
                  </a:lnTo>
                  <a:lnTo>
                    <a:pt x="77" y="11"/>
                  </a:lnTo>
                  <a:lnTo>
                    <a:pt x="74" y="10"/>
                  </a:lnTo>
                  <a:lnTo>
                    <a:pt x="74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5" name="Freeform 312">
              <a:extLst>
                <a:ext uri="{FF2B5EF4-FFF2-40B4-BE49-F238E27FC236}">
                  <a16:creationId xmlns:a16="http://schemas.microsoft.com/office/drawing/2014/main" id="{756BDC5B-EBED-8D5E-87EF-75D4DF7B97A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875" y="-2646284"/>
              <a:ext cx="89731" cy="55742"/>
            </a:xfrm>
            <a:custGeom>
              <a:avLst/>
              <a:gdLst/>
              <a:ahLst/>
              <a:cxnLst>
                <a:cxn ang="0">
                  <a:pos x="14" y="36"/>
                </a:cxn>
                <a:cxn ang="0">
                  <a:pos x="16" y="26"/>
                </a:cxn>
                <a:cxn ang="0">
                  <a:pos x="13" y="26"/>
                </a:cxn>
                <a:cxn ang="0">
                  <a:pos x="9" y="29"/>
                </a:cxn>
                <a:cxn ang="0">
                  <a:pos x="5" y="28"/>
                </a:cxn>
                <a:cxn ang="0">
                  <a:pos x="1" y="21"/>
                </a:cxn>
                <a:cxn ang="0">
                  <a:pos x="5" y="20"/>
                </a:cxn>
                <a:cxn ang="0">
                  <a:pos x="0" y="18"/>
                </a:cxn>
                <a:cxn ang="0">
                  <a:pos x="0" y="10"/>
                </a:cxn>
                <a:cxn ang="0">
                  <a:pos x="13" y="5"/>
                </a:cxn>
                <a:cxn ang="0">
                  <a:pos x="17" y="5"/>
                </a:cxn>
                <a:cxn ang="0">
                  <a:pos x="17" y="4"/>
                </a:cxn>
                <a:cxn ang="0">
                  <a:pos x="26" y="4"/>
                </a:cxn>
                <a:cxn ang="0">
                  <a:pos x="30" y="0"/>
                </a:cxn>
                <a:cxn ang="0">
                  <a:pos x="48" y="5"/>
                </a:cxn>
                <a:cxn ang="0">
                  <a:pos x="59" y="5"/>
                </a:cxn>
                <a:cxn ang="0">
                  <a:pos x="62" y="5"/>
                </a:cxn>
                <a:cxn ang="0">
                  <a:pos x="62" y="4"/>
                </a:cxn>
                <a:cxn ang="0">
                  <a:pos x="66" y="5"/>
                </a:cxn>
                <a:cxn ang="0">
                  <a:pos x="61" y="12"/>
                </a:cxn>
                <a:cxn ang="0">
                  <a:pos x="50" y="15"/>
                </a:cxn>
                <a:cxn ang="0">
                  <a:pos x="62" y="36"/>
                </a:cxn>
                <a:cxn ang="0">
                  <a:pos x="58" y="41"/>
                </a:cxn>
                <a:cxn ang="0">
                  <a:pos x="58" y="41"/>
                </a:cxn>
                <a:cxn ang="0">
                  <a:pos x="46" y="41"/>
                </a:cxn>
                <a:cxn ang="0">
                  <a:pos x="38" y="36"/>
                </a:cxn>
                <a:cxn ang="0">
                  <a:pos x="27" y="32"/>
                </a:cxn>
                <a:cxn ang="0">
                  <a:pos x="14" y="36"/>
                </a:cxn>
                <a:cxn ang="0">
                  <a:pos x="14" y="36"/>
                </a:cxn>
              </a:cxnLst>
              <a:rect l="0" t="0" r="r" b="b"/>
              <a:pathLst>
                <a:path w="66" h="41">
                  <a:moveTo>
                    <a:pt x="14" y="36"/>
                  </a:moveTo>
                  <a:lnTo>
                    <a:pt x="16" y="26"/>
                  </a:lnTo>
                  <a:lnTo>
                    <a:pt x="13" y="26"/>
                  </a:lnTo>
                  <a:lnTo>
                    <a:pt x="9" y="29"/>
                  </a:lnTo>
                  <a:lnTo>
                    <a:pt x="5" y="28"/>
                  </a:lnTo>
                  <a:lnTo>
                    <a:pt x="1" y="21"/>
                  </a:lnTo>
                  <a:lnTo>
                    <a:pt x="5" y="20"/>
                  </a:lnTo>
                  <a:lnTo>
                    <a:pt x="0" y="18"/>
                  </a:lnTo>
                  <a:lnTo>
                    <a:pt x="0" y="10"/>
                  </a:lnTo>
                  <a:lnTo>
                    <a:pt x="13" y="5"/>
                  </a:lnTo>
                  <a:lnTo>
                    <a:pt x="17" y="5"/>
                  </a:lnTo>
                  <a:lnTo>
                    <a:pt x="17" y="4"/>
                  </a:lnTo>
                  <a:lnTo>
                    <a:pt x="26" y="4"/>
                  </a:lnTo>
                  <a:lnTo>
                    <a:pt x="30" y="0"/>
                  </a:lnTo>
                  <a:lnTo>
                    <a:pt x="48" y="5"/>
                  </a:lnTo>
                  <a:lnTo>
                    <a:pt x="59" y="5"/>
                  </a:lnTo>
                  <a:lnTo>
                    <a:pt x="62" y="5"/>
                  </a:lnTo>
                  <a:lnTo>
                    <a:pt x="62" y="4"/>
                  </a:lnTo>
                  <a:lnTo>
                    <a:pt x="66" y="5"/>
                  </a:lnTo>
                  <a:lnTo>
                    <a:pt x="61" y="12"/>
                  </a:lnTo>
                  <a:lnTo>
                    <a:pt x="50" y="15"/>
                  </a:lnTo>
                  <a:lnTo>
                    <a:pt x="62" y="36"/>
                  </a:lnTo>
                  <a:lnTo>
                    <a:pt x="58" y="41"/>
                  </a:lnTo>
                  <a:lnTo>
                    <a:pt x="58" y="41"/>
                  </a:lnTo>
                  <a:lnTo>
                    <a:pt x="46" y="41"/>
                  </a:lnTo>
                  <a:lnTo>
                    <a:pt x="38" y="36"/>
                  </a:lnTo>
                  <a:lnTo>
                    <a:pt x="27" y="32"/>
                  </a:lnTo>
                  <a:lnTo>
                    <a:pt x="14" y="36"/>
                  </a:lnTo>
                  <a:lnTo>
                    <a:pt x="14" y="3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6" name="Freeform 313">
              <a:extLst>
                <a:ext uri="{FF2B5EF4-FFF2-40B4-BE49-F238E27FC236}">
                  <a16:creationId xmlns:a16="http://schemas.microsoft.com/office/drawing/2014/main" id="{43EF4F66-372F-9E78-32F6-31C03003C8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4009" y="-2521205"/>
              <a:ext cx="194417" cy="127798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2" y="24"/>
                </a:cxn>
                <a:cxn ang="0">
                  <a:pos x="3" y="27"/>
                </a:cxn>
                <a:cxn ang="0">
                  <a:pos x="0" y="35"/>
                </a:cxn>
                <a:cxn ang="0">
                  <a:pos x="3" y="38"/>
                </a:cxn>
                <a:cxn ang="0">
                  <a:pos x="6" y="48"/>
                </a:cxn>
                <a:cxn ang="0">
                  <a:pos x="8" y="54"/>
                </a:cxn>
                <a:cxn ang="0">
                  <a:pos x="13" y="59"/>
                </a:cxn>
                <a:cxn ang="0">
                  <a:pos x="11" y="67"/>
                </a:cxn>
                <a:cxn ang="0">
                  <a:pos x="13" y="69"/>
                </a:cxn>
                <a:cxn ang="0">
                  <a:pos x="16" y="66"/>
                </a:cxn>
                <a:cxn ang="0">
                  <a:pos x="21" y="69"/>
                </a:cxn>
                <a:cxn ang="0">
                  <a:pos x="27" y="69"/>
                </a:cxn>
                <a:cxn ang="0">
                  <a:pos x="34" y="72"/>
                </a:cxn>
                <a:cxn ang="0">
                  <a:pos x="32" y="75"/>
                </a:cxn>
                <a:cxn ang="0">
                  <a:pos x="40" y="78"/>
                </a:cxn>
                <a:cxn ang="0">
                  <a:pos x="43" y="77"/>
                </a:cxn>
                <a:cxn ang="0">
                  <a:pos x="42" y="75"/>
                </a:cxn>
                <a:cxn ang="0">
                  <a:pos x="53" y="77"/>
                </a:cxn>
                <a:cxn ang="0">
                  <a:pos x="54" y="80"/>
                </a:cxn>
                <a:cxn ang="0">
                  <a:pos x="59" y="82"/>
                </a:cxn>
                <a:cxn ang="0">
                  <a:pos x="66" y="86"/>
                </a:cxn>
                <a:cxn ang="0">
                  <a:pos x="71" y="88"/>
                </a:cxn>
                <a:cxn ang="0">
                  <a:pos x="74" y="90"/>
                </a:cxn>
                <a:cxn ang="0">
                  <a:pos x="79" y="88"/>
                </a:cxn>
                <a:cxn ang="0">
                  <a:pos x="85" y="93"/>
                </a:cxn>
                <a:cxn ang="0">
                  <a:pos x="93" y="91"/>
                </a:cxn>
                <a:cxn ang="0">
                  <a:pos x="99" y="91"/>
                </a:cxn>
                <a:cxn ang="0">
                  <a:pos x="107" y="90"/>
                </a:cxn>
                <a:cxn ang="0">
                  <a:pos x="122" y="94"/>
                </a:cxn>
                <a:cxn ang="0">
                  <a:pos x="125" y="94"/>
                </a:cxn>
                <a:cxn ang="0">
                  <a:pos x="125" y="90"/>
                </a:cxn>
                <a:cxn ang="0">
                  <a:pos x="130" y="83"/>
                </a:cxn>
                <a:cxn ang="0">
                  <a:pos x="143" y="74"/>
                </a:cxn>
                <a:cxn ang="0">
                  <a:pos x="143" y="72"/>
                </a:cxn>
                <a:cxn ang="0">
                  <a:pos x="141" y="66"/>
                </a:cxn>
                <a:cxn ang="0">
                  <a:pos x="138" y="64"/>
                </a:cxn>
                <a:cxn ang="0">
                  <a:pos x="133" y="54"/>
                </a:cxn>
                <a:cxn ang="0">
                  <a:pos x="135" y="48"/>
                </a:cxn>
                <a:cxn ang="0">
                  <a:pos x="128" y="43"/>
                </a:cxn>
                <a:cxn ang="0">
                  <a:pos x="138" y="37"/>
                </a:cxn>
                <a:cxn ang="0">
                  <a:pos x="136" y="30"/>
                </a:cxn>
                <a:cxn ang="0">
                  <a:pos x="130" y="14"/>
                </a:cxn>
                <a:cxn ang="0">
                  <a:pos x="130" y="11"/>
                </a:cxn>
                <a:cxn ang="0">
                  <a:pos x="120" y="8"/>
                </a:cxn>
                <a:cxn ang="0">
                  <a:pos x="95" y="9"/>
                </a:cxn>
                <a:cxn ang="0">
                  <a:pos x="75" y="8"/>
                </a:cxn>
                <a:cxn ang="0">
                  <a:pos x="64" y="9"/>
                </a:cxn>
                <a:cxn ang="0">
                  <a:pos x="59" y="3"/>
                </a:cxn>
                <a:cxn ang="0">
                  <a:pos x="63" y="5"/>
                </a:cxn>
                <a:cxn ang="0">
                  <a:pos x="61" y="1"/>
                </a:cxn>
                <a:cxn ang="0">
                  <a:pos x="53" y="0"/>
                </a:cxn>
                <a:cxn ang="0">
                  <a:pos x="42" y="1"/>
                </a:cxn>
                <a:cxn ang="0">
                  <a:pos x="24" y="11"/>
                </a:cxn>
                <a:cxn ang="0">
                  <a:pos x="3" y="17"/>
                </a:cxn>
                <a:cxn ang="0">
                  <a:pos x="0" y="17"/>
                </a:cxn>
                <a:cxn ang="0">
                  <a:pos x="5" y="19"/>
                </a:cxn>
                <a:cxn ang="0">
                  <a:pos x="3" y="21"/>
                </a:cxn>
                <a:cxn ang="0">
                  <a:pos x="0" y="19"/>
                </a:cxn>
                <a:cxn ang="0">
                  <a:pos x="0" y="19"/>
                </a:cxn>
              </a:cxnLst>
              <a:rect l="0" t="0" r="r" b="b"/>
              <a:pathLst>
                <a:path w="143" h="94">
                  <a:moveTo>
                    <a:pt x="0" y="19"/>
                  </a:moveTo>
                  <a:lnTo>
                    <a:pt x="2" y="24"/>
                  </a:lnTo>
                  <a:lnTo>
                    <a:pt x="3" y="27"/>
                  </a:lnTo>
                  <a:lnTo>
                    <a:pt x="0" y="35"/>
                  </a:lnTo>
                  <a:lnTo>
                    <a:pt x="3" y="38"/>
                  </a:lnTo>
                  <a:lnTo>
                    <a:pt x="6" y="48"/>
                  </a:lnTo>
                  <a:lnTo>
                    <a:pt x="8" y="54"/>
                  </a:lnTo>
                  <a:lnTo>
                    <a:pt x="13" y="59"/>
                  </a:lnTo>
                  <a:lnTo>
                    <a:pt x="11" y="67"/>
                  </a:lnTo>
                  <a:lnTo>
                    <a:pt x="13" y="69"/>
                  </a:lnTo>
                  <a:lnTo>
                    <a:pt x="16" y="66"/>
                  </a:lnTo>
                  <a:lnTo>
                    <a:pt x="21" y="69"/>
                  </a:lnTo>
                  <a:lnTo>
                    <a:pt x="27" y="69"/>
                  </a:lnTo>
                  <a:lnTo>
                    <a:pt x="34" y="72"/>
                  </a:lnTo>
                  <a:lnTo>
                    <a:pt x="32" y="75"/>
                  </a:lnTo>
                  <a:lnTo>
                    <a:pt x="40" y="78"/>
                  </a:lnTo>
                  <a:lnTo>
                    <a:pt x="43" y="77"/>
                  </a:lnTo>
                  <a:lnTo>
                    <a:pt x="42" y="75"/>
                  </a:lnTo>
                  <a:lnTo>
                    <a:pt x="53" y="77"/>
                  </a:lnTo>
                  <a:lnTo>
                    <a:pt x="54" y="80"/>
                  </a:lnTo>
                  <a:lnTo>
                    <a:pt x="59" y="82"/>
                  </a:lnTo>
                  <a:lnTo>
                    <a:pt x="66" y="86"/>
                  </a:lnTo>
                  <a:lnTo>
                    <a:pt x="71" y="88"/>
                  </a:lnTo>
                  <a:lnTo>
                    <a:pt x="74" y="90"/>
                  </a:lnTo>
                  <a:lnTo>
                    <a:pt x="79" y="88"/>
                  </a:lnTo>
                  <a:lnTo>
                    <a:pt x="85" y="93"/>
                  </a:lnTo>
                  <a:lnTo>
                    <a:pt x="93" y="91"/>
                  </a:lnTo>
                  <a:lnTo>
                    <a:pt x="99" y="91"/>
                  </a:lnTo>
                  <a:lnTo>
                    <a:pt x="107" y="90"/>
                  </a:lnTo>
                  <a:lnTo>
                    <a:pt x="122" y="94"/>
                  </a:lnTo>
                  <a:lnTo>
                    <a:pt x="125" y="94"/>
                  </a:lnTo>
                  <a:lnTo>
                    <a:pt x="125" y="90"/>
                  </a:lnTo>
                  <a:lnTo>
                    <a:pt x="130" y="83"/>
                  </a:lnTo>
                  <a:lnTo>
                    <a:pt x="143" y="74"/>
                  </a:lnTo>
                  <a:lnTo>
                    <a:pt x="143" y="72"/>
                  </a:lnTo>
                  <a:lnTo>
                    <a:pt x="141" y="66"/>
                  </a:lnTo>
                  <a:lnTo>
                    <a:pt x="138" y="64"/>
                  </a:lnTo>
                  <a:lnTo>
                    <a:pt x="133" y="54"/>
                  </a:lnTo>
                  <a:lnTo>
                    <a:pt x="135" y="48"/>
                  </a:lnTo>
                  <a:lnTo>
                    <a:pt x="128" y="43"/>
                  </a:lnTo>
                  <a:lnTo>
                    <a:pt x="138" y="37"/>
                  </a:lnTo>
                  <a:lnTo>
                    <a:pt x="136" y="30"/>
                  </a:lnTo>
                  <a:lnTo>
                    <a:pt x="130" y="14"/>
                  </a:lnTo>
                  <a:lnTo>
                    <a:pt x="130" y="11"/>
                  </a:lnTo>
                  <a:lnTo>
                    <a:pt x="120" y="8"/>
                  </a:lnTo>
                  <a:lnTo>
                    <a:pt x="95" y="9"/>
                  </a:lnTo>
                  <a:lnTo>
                    <a:pt x="75" y="8"/>
                  </a:lnTo>
                  <a:lnTo>
                    <a:pt x="64" y="9"/>
                  </a:lnTo>
                  <a:lnTo>
                    <a:pt x="59" y="3"/>
                  </a:lnTo>
                  <a:lnTo>
                    <a:pt x="63" y="5"/>
                  </a:lnTo>
                  <a:lnTo>
                    <a:pt x="61" y="1"/>
                  </a:lnTo>
                  <a:lnTo>
                    <a:pt x="53" y="0"/>
                  </a:lnTo>
                  <a:lnTo>
                    <a:pt x="42" y="1"/>
                  </a:lnTo>
                  <a:lnTo>
                    <a:pt x="24" y="11"/>
                  </a:lnTo>
                  <a:lnTo>
                    <a:pt x="3" y="17"/>
                  </a:lnTo>
                  <a:lnTo>
                    <a:pt x="0" y="17"/>
                  </a:lnTo>
                  <a:lnTo>
                    <a:pt x="5" y="19"/>
                  </a:lnTo>
                  <a:lnTo>
                    <a:pt x="3" y="21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7" name="Freeform 314">
              <a:extLst>
                <a:ext uri="{FF2B5EF4-FFF2-40B4-BE49-F238E27FC236}">
                  <a16:creationId xmlns:a16="http://schemas.microsoft.com/office/drawing/2014/main" id="{1B7672D4-6659-D904-5C22-71E3D0EAD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7728" y="-2602778"/>
              <a:ext cx="140035" cy="59821"/>
            </a:xfrm>
            <a:custGeom>
              <a:avLst/>
              <a:gdLst/>
              <a:ahLst/>
              <a:cxnLst>
                <a:cxn ang="0">
                  <a:pos x="82" y="44"/>
                </a:cxn>
                <a:cxn ang="0">
                  <a:pos x="87" y="42"/>
                </a:cxn>
                <a:cxn ang="0">
                  <a:pos x="93" y="42"/>
                </a:cxn>
                <a:cxn ang="0">
                  <a:pos x="98" y="36"/>
                </a:cxn>
                <a:cxn ang="0">
                  <a:pos x="103" y="36"/>
                </a:cxn>
                <a:cxn ang="0">
                  <a:pos x="101" y="28"/>
                </a:cxn>
                <a:cxn ang="0">
                  <a:pos x="93" y="21"/>
                </a:cxn>
                <a:cxn ang="0">
                  <a:pos x="95" y="13"/>
                </a:cxn>
                <a:cxn ang="0">
                  <a:pos x="89" y="9"/>
                </a:cxn>
                <a:cxn ang="0">
                  <a:pos x="89" y="9"/>
                </a:cxn>
                <a:cxn ang="0">
                  <a:pos x="77" y="9"/>
                </a:cxn>
                <a:cxn ang="0">
                  <a:pos x="69" y="4"/>
                </a:cxn>
                <a:cxn ang="0">
                  <a:pos x="58" y="0"/>
                </a:cxn>
                <a:cxn ang="0">
                  <a:pos x="45" y="4"/>
                </a:cxn>
                <a:cxn ang="0">
                  <a:pos x="45" y="5"/>
                </a:cxn>
                <a:cxn ang="0">
                  <a:pos x="47" y="17"/>
                </a:cxn>
                <a:cxn ang="0">
                  <a:pos x="44" y="21"/>
                </a:cxn>
                <a:cxn ang="0">
                  <a:pos x="42" y="20"/>
                </a:cxn>
                <a:cxn ang="0">
                  <a:pos x="37" y="21"/>
                </a:cxn>
                <a:cxn ang="0">
                  <a:pos x="32" y="20"/>
                </a:cxn>
                <a:cxn ang="0">
                  <a:pos x="29" y="15"/>
                </a:cxn>
                <a:cxn ang="0">
                  <a:pos x="29" y="17"/>
                </a:cxn>
                <a:cxn ang="0">
                  <a:pos x="20" y="7"/>
                </a:cxn>
                <a:cxn ang="0">
                  <a:pos x="10" y="10"/>
                </a:cxn>
                <a:cxn ang="0">
                  <a:pos x="2" y="26"/>
                </a:cxn>
                <a:cxn ang="0">
                  <a:pos x="0" y="36"/>
                </a:cxn>
                <a:cxn ang="0">
                  <a:pos x="0" y="37"/>
                </a:cxn>
                <a:cxn ang="0">
                  <a:pos x="4" y="37"/>
                </a:cxn>
                <a:cxn ang="0">
                  <a:pos x="7" y="34"/>
                </a:cxn>
                <a:cxn ang="0">
                  <a:pos x="16" y="31"/>
                </a:cxn>
                <a:cxn ang="0">
                  <a:pos x="39" y="31"/>
                </a:cxn>
                <a:cxn ang="0">
                  <a:pos x="47" y="33"/>
                </a:cxn>
                <a:cxn ang="0">
                  <a:pos x="55" y="29"/>
                </a:cxn>
                <a:cxn ang="0">
                  <a:pos x="60" y="36"/>
                </a:cxn>
                <a:cxn ang="0">
                  <a:pos x="66" y="36"/>
                </a:cxn>
                <a:cxn ang="0">
                  <a:pos x="82" y="44"/>
                </a:cxn>
                <a:cxn ang="0">
                  <a:pos x="82" y="44"/>
                </a:cxn>
              </a:cxnLst>
              <a:rect l="0" t="0" r="r" b="b"/>
              <a:pathLst>
                <a:path w="103" h="44">
                  <a:moveTo>
                    <a:pt x="82" y="44"/>
                  </a:moveTo>
                  <a:lnTo>
                    <a:pt x="87" y="42"/>
                  </a:lnTo>
                  <a:lnTo>
                    <a:pt x="93" y="42"/>
                  </a:lnTo>
                  <a:lnTo>
                    <a:pt x="98" y="36"/>
                  </a:lnTo>
                  <a:lnTo>
                    <a:pt x="103" y="36"/>
                  </a:lnTo>
                  <a:lnTo>
                    <a:pt x="101" y="28"/>
                  </a:lnTo>
                  <a:lnTo>
                    <a:pt x="93" y="21"/>
                  </a:lnTo>
                  <a:lnTo>
                    <a:pt x="95" y="13"/>
                  </a:lnTo>
                  <a:lnTo>
                    <a:pt x="89" y="9"/>
                  </a:lnTo>
                  <a:lnTo>
                    <a:pt x="89" y="9"/>
                  </a:lnTo>
                  <a:lnTo>
                    <a:pt x="77" y="9"/>
                  </a:lnTo>
                  <a:lnTo>
                    <a:pt x="69" y="4"/>
                  </a:lnTo>
                  <a:lnTo>
                    <a:pt x="58" y="0"/>
                  </a:lnTo>
                  <a:lnTo>
                    <a:pt x="45" y="4"/>
                  </a:lnTo>
                  <a:lnTo>
                    <a:pt x="45" y="5"/>
                  </a:lnTo>
                  <a:lnTo>
                    <a:pt x="47" y="17"/>
                  </a:lnTo>
                  <a:lnTo>
                    <a:pt x="44" y="21"/>
                  </a:lnTo>
                  <a:lnTo>
                    <a:pt x="42" y="20"/>
                  </a:lnTo>
                  <a:lnTo>
                    <a:pt x="37" y="21"/>
                  </a:lnTo>
                  <a:lnTo>
                    <a:pt x="32" y="20"/>
                  </a:lnTo>
                  <a:lnTo>
                    <a:pt x="29" y="15"/>
                  </a:lnTo>
                  <a:lnTo>
                    <a:pt x="29" y="17"/>
                  </a:lnTo>
                  <a:lnTo>
                    <a:pt x="20" y="7"/>
                  </a:lnTo>
                  <a:lnTo>
                    <a:pt x="10" y="10"/>
                  </a:lnTo>
                  <a:lnTo>
                    <a:pt x="2" y="26"/>
                  </a:lnTo>
                  <a:lnTo>
                    <a:pt x="0" y="36"/>
                  </a:lnTo>
                  <a:lnTo>
                    <a:pt x="0" y="37"/>
                  </a:lnTo>
                  <a:lnTo>
                    <a:pt x="4" y="37"/>
                  </a:lnTo>
                  <a:lnTo>
                    <a:pt x="7" y="34"/>
                  </a:lnTo>
                  <a:lnTo>
                    <a:pt x="16" y="31"/>
                  </a:lnTo>
                  <a:lnTo>
                    <a:pt x="39" y="31"/>
                  </a:lnTo>
                  <a:lnTo>
                    <a:pt x="47" y="33"/>
                  </a:lnTo>
                  <a:lnTo>
                    <a:pt x="55" y="29"/>
                  </a:lnTo>
                  <a:lnTo>
                    <a:pt x="60" y="36"/>
                  </a:lnTo>
                  <a:lnTo>
                    <a:pt x="66" y="36"/>
                  </a:lnTo>
                  <a:lnTo>
                    <a:pt x="82" y="44"/>
                  </a:lnTo>
                  <a:lnTo>
                    <a:pt x="82" y="4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8" name="Freeform 315">
              <a:extLst>
                <a:ext uri="{FF2B5EF4-FFF2-40B4-BE49-F238E27FC236}">
                  <a16:creationId xmlns:a16="http://schemas.microsoft.com/office/drawing/2014/main" id="{2860690A-5DFB-493C-2D44-52E1895A1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7728" y="-2563351"/>
              <a:ext cx="114203" cy="61180"/>
            </a:xfrm>
            <a:custGeom>
              <a:avLst/>
              <a:gdLst/>
              <a:ahLst/>
              <a:cxnLst>
                <a:cxn ang="0">
                  <a:pos x="58" y="45"/>
                </a:cxn>
                <a:cxn ang="0">
                  <a:pos x="57" y="42"/>
                </a:cxn>
                <a:cxn ang="0">
                  <a:pos x="65" y="40"/>
                </a:cxn>
                <a:cxn ang="0">
                  <a:pos x="71" y="42"/>
                </a:cxn>
                <a:cxn ang="0">
                  <a:pos x="68" y="37"/>
                </a:cxn>
                <a:cxn ang="0">
                  <a:pos x="71" y="34"/>
                </a:cxn>
                <a:cxn ang="0">
                  <a:pos x="71" y="28"/>
                </a:cxn>
                <a:cxn ang="0">
                  <a:pos x="81" y="24"/>
                </a:cxn>
                <a:cxn ang="0">
                  <a:pos x="84" y="21"/>
                </a:cxn>
                <a:cxn ang="0">
                  <a:pos x="79" y="21"/>
                </a:cxn>
                <a:cxn ang="0">
                  <a:pos x="79" y="18"/>
                </a:cxn>
                <a:cxn ang="0">
                  <a:pos x="82" y="15"/>
                </a:cxn>
                <a:cxn ang="0">
                  <a:pos x="82" y="15"/>
                </a:cxn>
                <a:cxn ang="0">
                  <a:pos x="66" y="7"/>
                </a:cxn>
                <a:cxn ang="0">
                  <a:pos x="60" y="7"/>
                </a:cxn>
                <a:cxn ang="0">
                  <a:pos x="55" y="0"/>
                </a:cxn>
                <a:cxn ang="0">
                  <a:pos x="47" y="4"/>
                </a:cxn>
                <a:cxn ang="0">
                  <a:pos x="39" y="2"/>
                </a:cxn>
                <a:cxn ang="0">
                  <a:pos x="16" y="2"/>
                </a:cxn>
                <a:cxn ang="0">
                  <a:pos x="7" y="5"/>
                </a:cxn>
                <a:cxn ang="0">
                  <a:pos x="4" y="8"/>
                </a:cxn>
                <a:cxn ang="0">
                  <a:pos x="0" y="8"/>
                </a:cxn>
                <a:cxn ang="0">
                  <a:pos x="7" y="23"/>
                </a:cxn>
                <a:cxn ang="0">
                  <a:pos x="26" y="26"/>
                </a:cxn>
                <a:cxn ang="0">
                  <a:pos x="29" y="31"/>
                </a:cxn>
                <a:cxn ang="0">
                  <a:pos x="28" y="34"/>
                </a:cxn>
                <a:cxn ang="0">
                  <a:pos x="29" y="39"/>
                </a:cxn>
                <a:cxn ang="0">
                  <a:pos x="39" y="42"/>
                </a:cxn>
                <a:cxn ang="0">
                  <a:pos x="39" y="45"/>
                </a:cxn>
                <a:cxn ang="0">
                  <a:pos x="58" y="45"/>
                </a:cxn>
                <a:cxn ang="0">
                  <a:pos x="58" y="45"/>
                </a:cxn>
              </a:cxnLst>
              <a:rect l="0" t="0" r="r" b="b"/>
              <a:pathLst>
                <a:path w="84" h="45">
                  <a:moveTo>
                    <a:pt x="58" y="45"/>
                  </a:moveTo>
                  <a:lnTo>
                    <a:pt x="57" y="42"/>
                  </a:lnTo>
                  <a:lnTo>
                    <a:pt x="65" y="40"/>
                  </a:lnTo>
                  <a:lnTo>
                    <a:pt x="71" y="42"/>
                  </a:lnTo>
                  <a:lnTo>
                    <a:pt x="68" y="37"/>
                  </a:lnTo>
                  <a:lnTo>
                    <a:pt x="71" y="34"/>
                  </a:lnTo>
                  <a:lnTo>
                    <a:pt x="71" y="28"/>
                  </a:lnTo>
                  <a:lnTo>
                    <a:pt x="81" y="24"/>
                  </a:lnTo>
                  <a:lnTo>
                    <a:pt x="84" y="21"/>
                  </a:lnTo>
                  <a:lnTo>
                    <a:pt x="79" y="21"/>
                  </a:lnTo>
                  <a:lnTo>
                    <a:pt x="79" y="18"/>
                  </a:lnTo>
                  <a:lnTo>
                    <a:pt x="82" y="15"/>
                  </a:lnTo>
                  <a:lnTo>
                    <a:pt x="82" y="15"/>
                  </a:lnTo>
                  <a:lnTo>
                    <a:pt x="66" y="7"/>
                  </a:lnTo>
                  <a:lnTo>
                    <a:pt x="60" y="7"/>
                  </a:lnTo>
                  <a:lnTo>
                    <a:pt x="55" y="0"/>
                  </a:lnTo>
                  <a:lnTo>
                    <a:pt x="47" y="4"/>
                  </a:lnTo>
                  <a:lnTo>
                    <a:pt x="39" y="2"/>
                  </a:lnTo>
                  <a:lnTo>
                    <a:pt x="16" y="2"/>
                  </a:lnTo>
                  <a:lnTo>
                    <a:pt x="7" y="5"/>
                  </a:lnTo>
                  <a:lnTo>
                    <a:pt x="4" y="8"/>
                  </a:lnTo>
                  <a:lnTo>
                    <a:pt x="0" y="8"/>
                  </a:lnTo>
                  <a:lnTo>
                    <a:pt x="7" y="23"/>
                  </a:lnTo>
                  <a:lnTo>
                    <a:pt x="26" y="26"/>
                  </a:lnTo>
                  <a:lnTo>
                    <a:pt x="29" y="31"/>
                  </a:lnTo>
                  <a:lnTo>
                    <a:pt x="28" y="34"/>
                  </a:lnTo>
                  <a:lnTo>
                    <a:pt x="29" y="39"/>
                  </a:lnTo>
                  <a:lnTo>
                    <a:pt x="39" y="42"/>
                  </a:lnTo>
                  <a:lnTo>
                    <a:pt x="39" y="45"/>
                  </a:lnTo>
                  <a:lnTo>
                    <a:pt x="58" y="45"/>
                  </a:lnTo>
                  <a:lnTo>
                    <a:pt x="58" y="4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9" name="Freeform 316">
              <a:extLst>
                <a:ext uri="{FF2B5EF4-FFF2-40B4-BE49-F238E27FC236}">
                  <a16:creationId xmlns:a16="http://schemas.microsoft.com/office/drawing/2014/main" id="{0B6FF51F-F68D-3DAD-F962-7ED89355A2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65976" y="-2541598"/>
              <a:ext cx="61180" cy="32629"/>
            </a:xfrm>
            <a:custGeom>
              <a:avLst/>
              <a:gdLst/>
              <a:ahLst/>
              <a:cxnLst>
                <a:cxn ang="0">
                  <a:pos x="0" y="23"/>
                </a:cxn>
                <a:cxn ang="0">
                  <a:pos x="20" y="24"/>
                </a:cxn>
                <a:cxn ang="0">
                  <a:pos x="45" y="23"/>
                </a:cxn>
                <a:cxn ang="0">
                  <a:pos x="44" y="18"/>
                </a:cxn>
                <a:cxn ang="0">
                  <a:pos x="45" y="15"/>
                </a:cxn>
                <a:cxn ang="0">
                  <a:pos x="42" y="10"/>
                </a:cxn>
                <a:cxn ang="0">
                  <a:pos x="23" y="7"/>
                </a:cxn>
                <a:cxn ang="0">
                  <a:pos x="21" y="13"/>
                </a:cxn>
                <a:cxn ang="0">
                  <a:pos x="13" y="12"/>
                </a:cxn>
                <a:cxn ang="0">
                  <a:pos x="20" y="5"/>
                </a:cxn>
                <a:cxn ang="0">
                  <a:pos x="20" y="0"/>
                </a:cxn>
                <a:cxn ang="0">
                  <a:pos x="15" y="8"/>
                </a:cxn>
                <a:cxn ang="0">
                  <a:pos x="12" y="13"/>
                </a:cxn>
                <a:cxn ang="0">
                  <a:pos x="5" y="13"/>
                </a:cxn>
                <a:cxn ang="0">
                  <a:pos x="4" y="20"/>
                </a:cxn>
                <a:cxn ang="0">
                  <a:pos x="0" y="23"/>
                </a:cxn>
                <a:cxn ang="0">
                  <a:pos x="0" y="23"/>
                </a:cxn>
              </a:cxnLst>
              <a:rect l="0" t="0" r="r" b="b"/>
              <a:pathLst>
                <a:path w="45" h="24">
                  <a:moveTo>
                    <a:pt x="0" y="23"/>
                  </a:moveTo>
                  <a:lnTo>
                    <a:pt x="20" y="24"/>
                  </a:lnTo>
                  <a:lnTo>
                    <a:pt x="45" y="23"/>
                  </a:lnTo>
                  <a:lnTo>
                    <a:pt x="44" y="18"/>
                  </a:lnTo>
                  <a:lnTo>
                    <a:pt x="45" y="15"/>
                  </a:lnTo>
                  <a:lnTo>
                    <a:pt x="42" y="10"/>
                  </a:lnTo>
                  <a:lnTo>
                    <a:pt x="23" y="7"/>
                  </a:lnTo>
                  <a:lnTo>
                    <a:pt x="21" y="13"/>
                  </a:lnTo>
                  <a:lnTo>
                    <a:pt x="13" y="12"/>
                  </a:lnTo>
                  <a:lnTo>
                    <a:pt x="20" y="5"/>
                  </a:lnTo>
                  <a:lnTo>
                    <a:pt x="20" y="0"/>
                  </a:lnTo>
                  <a:lnTo>
                    <a:pt x="15" y="8"/>
                  </a:lnTo>
                  <a:lnTo>
                    <a:pt x="12" y="13"/>
                  </a:lnTo>
                  <a:lnTo>
                    <a:pt x="5" y="13"/>
                  </a:lnTo>
                  <a:lnTo>
                    <a:pt x="4" y="20"/>
                  </a:lnTo>
                  <a:lnTo>
                    <a:pt x="0" y="23"/>
                  </a:lnTo>
                  <a:lnTo>
                    <a:pt x="0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0" name="Freeform 317">
              <a:extLst>
                <a:ext uri="{FF2B5EF4-FFF2-40B4-BE49-F238E27FC236}">
                  <a16:creationId xmlns:a16="http://schemas.microsoft.com/office/drawing/2014/main" id="{CA7FBFA3-A706-0860-9DD5-4C94AABB2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6715" y="-2281923"/>
              <a:ext cx="248799" cy="137316"/>
            </a:xfrm>
            <a:custGeom>
              <a:avLst/>
              <a:gdLst/>
              <a:ahLst/>
              <a:cxnLst>
                <a:cxn ang="0">
                  <a:pos x="28" y="82"/>
                </a:cxn>
                <a:cxn ang="0">
                  <a:pos x="31" y="69"/>
                </a:cxn>
                <a:cxn ang="0">
                  <a:pos x="29" y="56"/>
                </a:cxn>
                <a:cxn ang="0">
                  <a:pos x="36" y="47"/>
                </a:cxn>
                <a:cxn ang="0">
                  <a:pos x="44" y="34"/>
                </a:cxn>
                <a:cxn ang="0">
                  <a:pos x="42" y="26"/>
                </a:cxn>
                <a:cxn ang="0">
                  <a:pos x="18" y="26"/>
                </a:cxn>
                <a:cxn ang="0">
                  <a:pos x="10" y="24"/>
                </a:cxn>
                <a:cxn ang="0">
                  <a:pos x="7" y="24"/>
                </a:cxn>
                <a:cxn ang="0">
                  <a:pos x="7" y="19"/>
                </a:cxn>
                <a:cxn ang="0">
                  <a:pos x="5" y="18"/>
                </a:cxn>
                <a:cxn ang="0">
                  <a:pos x="5" y="15"/>
                </a:cxn>
                <a:cxn ang="0">
                  <a:pos x="0" y="11"/>
                </a:cxn>
                <a:cxn ang="0">
                  <a:pos x="13" y="7"/>
                </a:cxn>
                <a:cxn ang="0">
                  <a:pos x="23" y="0"/>
                </a:cxn>
                <a:cxn ang="0">
                  <a:pos x="48" y="2"/>
                </a:cxn>
                <a:cxn ang="0">
                  <a:pos x="82" y="3"/>
                </a:cxn>
                <a:cxn ang="0">
                  <a:pos x="114" y="8"/>
                </a:cxn>
                <a:cxn ang="0">
                  <a:pos x="141" y="15"/>
                </a:cxn>
                <a:cxn ang="0">
                  <a:pos x="154" y="15"/>
                </a:cxn>
                <a:cxn ang="0">
                  <a:pos x="159" y="16"/>
                </a:cxn>
                <a:cxn ang="0">
                  <a:pos x="180" y="18"/>
                </a:cxn>
                <a:cxn ang="0">
                  <a:pos x="180" y="21"/>
                </a:cxn>
                <a:cxn ang="0">
                  <a:pos x="180" y="26"/>
                </a:cxn>
                <a:cxn ang="0">
                  <a:pos x="151" y="37"/>
                </a:cxn>
                <a:cxn ang="0">
                  <a:pos x="133" y="55"/>
                </a:cxn>
                <a:cxn ang="0">
                  <a:pos x="133" y="63"/>
                </a:cxn>
                <a:cxn ang="0">
                  <a:pos x="138" y="68"/>
                </a:cxn>
                <a:cxn ang="0">
                  <a:pos x="125" y="79"/>
                </a:cxn>
                <a:cxn ang="0">
                  <a:pos x="117" y="82"/>
                </a:cxn>
                <a:cxn ang="0">
                  <a:pos x="108" y="92"/>
                </a:cxn>
                <a:cxn ang="0">
                  <a:pos x="69" y="95"/>
                </a:cxn>
                <a:cxn ang="0">
                  <a:pos x="56" y="101"/>
                </a:cxn>
                <a:cxn ang="0">
                  <a:pos x="44" y="90"/>
                </a:cxn>
                <a:cxn ang="0">
                  <a:pos x="34" y="87"/>
                </a:cxn>
                <a:cxn ang="0">
                  <a:pos x="28" y="87"/>
                </a:cxn>
              </a:cxnLst>
              <a:rect l="0" t="0" r="r" b="b"/>
              <a:pathLst>
                <a:path w="183" h="101">
                  <a:moveTo>
                    <a:pt x="28" y="87"/>
                  </a:moveTo>
                  <a:lnTo>
                    <a:pt x="28" y="82"/>
                  </a:lnTo>
                  <a:lnTo>
                    <a:pt x="34" y="76"/>
                  </a:lnTo>
                  <a:lnTo>
                    <a:pt x="31" y="69"/>
                  </a:lnTo>
                  <a:lnTo>
                    <a:pt x="34" y="63"/>
                  </a:lnTo>
                  <a:lnTo>
                    <a:pt x="29" y="56"/>
                  </a:lnTo>
                  <a:lnTo>
                    <a:pt x="37" y="52"/>
                  </a:lnTo>
                  <a:lnTo>
                    <a:pt x="36" y="47"/>
                  </a:lnTo>
                  <a:lnTo>
                    <a:pt x="37" y="37"/>
                  </a:lnTo>
                  <a:lnTo>
                    <a:pt x="44" y="34"/>
                  </a:lnTo>
                  <a:lnTo>
                    <a:pt x="45" y="29"/>
                  </a:lnTo>
                  <a:lnTo>
                    <a:pt x="42" y="26"/>
                  </a:lnTo>
                  <a:lnTo>
                    <a:pt x="19" y="26"/>
                  </a:lnTo>
                  <a:lnTo>
                    <a:pt x="18" y="26"/>
                  </a:lnTo>
                  <a:lnTo>
                    <a:pt x="18" y="23"/>
                  </a:lnTo>
                  <a:lnTo>
                    <a:pt x="10" y="24"/>
                  </a:lnTo>
                  <a:lnTo>
                    <a:pt x="8" y="26"/>
                  </a:lnTo>
                  <a:lnTo>
                    <a:pt x="7" y="24"/>
                  </a:lnTo>
                  <a:lnTo>
                    <a:pt x="10" y="19"/>
                  </a:lnTo>
                  <a:lnTo>
                    <a:pt x="7" y="19"/>
                  </a:lnTo>
                  <a:lnTo>
                    <a:pt x="8" y="18"/>
                  </a:lnTo>
                  <a:lnTo>
                    <a:pt x="5" y="18"/>
                  </a:lnTo>
                  <a:lnTo>
                    <a:pt x="8" y="15"/>
                  </a:lnTo>
                  <a:lnTo>
                    <a:pt x="5" y="15"/>
                  </a:lnTo>
                  <a:lnTo>
                    <a:pt x="5" y="13"/>
                  </a:lnTo>
                  <a:lnTo>
                    <a:pt x="0" y="11"/>
                  </a:lnTo>
                  <a:lnTo>
                    <a:pt x="5" y="7"/>
                  </a:lnTo>
                  <a:lnTo>
                    <a:pt x="13" y="7"/>
                  </a:lnTo>
                  <a:lnTo>
                    <a:pt x="16" y="2"/>
                  </a:lnTo>
                  <a:lnTo>
                    <a:pt x="23" y="0"/>
                  </a:lnTo>
                  <a:lnTo>
                    <a:pt x="34" y="2"/>
                  </a:lnTo>
                  <a:lnTo>
                    <a:pt x="48" y="2"/>
                  </a:lnTo>
                  <a:lnTo>
                    <a:pt x="68" y="3"/>
                  </a:lnTo>
                  <a:lnTo>
                    <a:pt x="82" y="3"/>
                  </a:lnTo>
                  <a:lnTo>
                    <a:pt x="108" y="5"/>
                  </a:lnTo>
                  <a:lnTo>
                    <a:pt x="114" y="8"/>
                  </a:lnTo>
                  <a:lnTo>
                    <a:pt x="125" y="13"/>
                  </a:lnTo>
                  <a:lnTo>
                    <a:pt x="141" y="15"/>
                  </a:lnTo>
                  <a:lnTo>
                    <a:pt x="148" y="13"/>
                  </a:lnTo>
                  <a:lnTo>
                    <a:pt x="154" y="15"/>
                  </a:lnTo>
                  <a:lnTo>
                    <a:pt x="156" y="18"/>
                  </a:lnTo>
                  <a:lnTo>
                    <a:pt x="159" y="16"/>
                  </a:lnTo>
                  <a:lnTo>
                    <a:pt x="164" y="19"/>
                  </a:lnTo>
                  <a:lnTo>
                    <a:pt x="180" y="18"/>
                  </a:lnTo>
                  <a:lnTo>
                    <a:pt x="183" y="19"/>
                  </a:lnTo>
                  <a:lnTo>
                    <a:pt x="180" y="21"/>
                  </a:lnTo>
                  <a:lnTo>
                    <a:pt x="181" y="24"/>
                  </a:lnTo>
                  <a:lnTo>
                    <a:pt x="180" y="26"/>
                  </a:lnTo>
                  <a:lnTo>
                    <a:pt x="165" y="32"/>
                  </a:lnTo>
                  <a:lnTo>
                    <a:pt x="151" y="37"/>
                  </a:lnTo>
                  <a:lnTo>
                    <a:pt x="148" y="40"/>
                  </a:lnTo>
                  <a:lnTo>
                    <a:pt x="133" y="55"/>
                  </a:lnTo>
                  <a:lnTo>
                    <a:pt x="130" y="60"/>
                  </a:lnTo>
                  <a:lnTo>
                    <a:pt x="133" y="63"/>
                  </a:lnTo>
                  <a:lnTo>
                    <a:pt x="138" y="66"/>
                  </a:lnTo>
                  <a:lnTo>
                    <a:pt x="138" y="68"/>
                  </a:lnTo>
                  <a:lnTo>
                    <a:pt x="130" y="72"/>
                  </a:lnTo>
                  <a:lnTo>
                    <a:pt x="125" y="79"/>
                  </a:lnTo>
                  <a:lnTo>
                    <a:pt x="125" y="82"/>
                  </a:lnTo>
                  <a:lnTo>
                    <a:pt x="117" y="82"/>
                  </a:lnTo>
                  <a:lnTo>
                    <a:pt x="111" y="85"/>
                  </a:lnTo>
                  <a:lnTo>
                    <a:pt x="108" y="92"/>
                  </a:lnTo>
                  <a:lnTo>
                    <a:pt x="72" y="93"/>
                  </a:lnTo>
                  <a:lnTo>
                    <a:pt x="69" y="95"/>
                  </a:lnTo>
                  <a:lnTo>
                    <a:pt x="63" y="96"/>
                  </a:lnTo>
                  <a:lnTo>
                    <a:pt x="56" y="101"/>
                  </a:lnTo>
                  <a:lnTo>
                    <a:pt x="48" y="100"/>
                  </a:lnTo>
                  <a:lnTo>
                    <a:pt x="44" y="90"/>
                  </a:lnTo>
                  <a:lnTo>
                    <a:pt x="40" y="88"/>
                  </a:lnTo>
                  <a:lnTo>
                    <a:pt x="34" y="87"/>
                  </a:lnTo>
                  <a:lnTo>
                    <a:pt x="28" y="87"/>
                  </a:lnTo>
                  <a:lnTo>
                    <a:pt x="28" y="8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1" name="Freeform 318">
              <a:extLst>
                <a:ext uri="{FF2B5EF4-FFF2-40B4-BE49-F238E27FC236}">
                  <a16:creationId xmlns:a16="http://schemas.microsoft.com/office/drawing/2014/main" id="{14638872-3145-F688-B6D2-07CD9320C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6445" y="-2431474"/>
              <a:ext cx="244720" cy="175383"/>
            </a:xfrm>
            <a:custGeom>
              <a:avLst/>
              <a:gdLst/>
              <a:ahLst/>
              <a:cxnLst>
                <a:cxn ang="0">
                  <a:pos x="91" y="3"/>
                </a:cxn>
                <a:cxn ang="0">
                  <a:pos x="90" y="14"/>
                </a:cxn>
                <a:cxn ang="0">
                  <a:pos x="71" y="20"/>
                </a:cxn>
                <a:cxn ang="0">
                  <a:pos x="74" y="25"/>
                </a:cxn>
                <a:cxn ang="0">
                  <a:pos x="51" y="27"/>
                </a:cxn>
                <a:cxn ang="0">
                  <a:pos x="50" y="22"/>
                </a:cxn>
                <a:cxn ang="0">
                  <a:pos x="45" y="36"/>
                </a:cxn>
                <a:cxn ang="0">
                  <a:pos x="46" y="38"/>
                </a:cxn>
                <a:cxn ang="0">
                  <a:pos x="30" y="40"/>
                </a:cxn>
                <a:cxn ang="0">
                  <a:pos x="18" y="35"/>
                </a:cxn>
                <a:cxn ang="0">
                  <a:pos x="0" y="40"/>
                </a:cxn>
                <a:cxn ang="0">
                  <a:pos x="5" y="43"/>
                </a:cxn>
                <a:cxn ang="0">
                  <a:pos x="5" y="46"/>
                </a:cxn>
                <a:cxn ang="0">
                  <a:pos x="5" y="51"/>
                </a:cxn>
                <a:cxn ang="0">
                  <a:pos x="22" y="54"/>
                </a:cxn>
                <a:cxn ang="0">
                  <a:pos x="32" y="59"/>
                </a:cxn>
                <a:cxn ang="0">
                  <a:pos x="37" y="60"/>
                </a:cxn>
                <a:cxn ang="0">
                  <a:pos x="43" y="70"/>
                </a:cxn>
                <a:cxn ang="0">
                  <a:pos x="53" y="78"/>
                </a:cxn>
                <a:cxn ang="0">
                  <a:pos x="58" y="86"/>
                </a:cxn>
                <a:cxn ang="0">
                  <a:pos x="55" y="85"/>
                </a:cxn>
                <a:cxn ang="0">
                  <a:pos x="55" y="97"/>
                </a:cxn>
                <a:cxn ang="0">
                  <a:pos x="48" y="112"/>
                </a:cxn>
                <a:cxn ang="0">
                  <a:pos x="42" y="115"/>
                </a:cxn>
                <a:cxn ang="0">
                  <a:pos x="59" y="123"/>
                </a:cxn>
                <a:cxn ang="0">
                  <a:pos x="82" y="123"/>
                </a:cxn>
                <a:cxn ang="0">
                  <a:pos x="91" y="125"/>
                </a:cxn>
                <a:cxn ang="0">
                  <a:pos x="98" y="129"/>
                </a:cxn>
                <a:cxn ang="0">
                  <a:pos x="112" y="121"/>
                </a:cxn>
                <a:cxn ang="0">
                  <a:pos x="127" y="112"/>
                </a:cxn>
                <a:cxn ang="0">
                  <a:pos x="141" y="115"/>
                </a:cxn>
                <a:cxn ang="0">
                  <a:pos x="164" y="117"/>
                </a:cxn>
                <a:cxn ang="0">
                  <a:pos x="176" y="107"/>
                </a:cxn>
                <a:cxn ang="0">
                  <a:pos x="168" y="102"/>
                </a:cxn>
                <a:cxn ang="0">
                  <a:pos x="167" y="94"/>
                </a:cxn>
                <a:cxn ang="0">
                  <a:pos x="164" y="89"/>
                </a:cxn>
                <a:cxn ang="0">
                  <a:pos x="164" y="80"/>
                </a:cxn>
                <a:cxn ang="0">
                  <a:pos x="167" y="77"/>
                </a:cxn>
                <a:cxn ang="0">
                  <a:pos x="164" y="72"/>
                </a:cxn>
                <a:cxn ang="0">
                  <a:pos x="154" y="75"/>
                </a:cxn>
                <a:cxn ang="0">
                  <a:pos x="160" y="60"/>
                </a:cxn>
                <a:cxn ang="0">
                  <a:pos x="165" y="56"/>
                </a:cxn>
                <a:cxn ang="0">
                  <a:pos x="173" y="52"/>
                </a:cxn>
                <a:cxn ang="0">
                  <a:pos x="175" y="38"/>
                </a:cxn>
                <a:cxn ang="0">
                  <a:pos x="160" y="28"/>
                </a:cxn>
                <a:cxn ang="0">
                  <a:pos x="146" y="22"/>
                </a:cxn>
                <a:cxn ang="0">
                  <a:pos x="136" y="20"/>
                </a:cxn>
                <a:cxn ang="0">
                  <a:pos x="131" y="17"/>
                </a:cxn>
                <a:cxn ang="0">
                  <a:pos x="123" y="11"/>
                </a:cxn>
                <a:cxn ang="0">
                  <a:pos x="111" y="4"/>
                </a:cxn>
                <a:cxn ang="0">
                  <a:pos x="104" y="0"/>
                </a:cxn>
              </a:cxnLst>
              <a:rect l="0" t="0" r="r" b="b"/>
              <a:pathLst>
                <a:path w="180" h="129">
                  <a:moveTo>
                    <a:pt x="104" y="0"/>
                  </a:moveTo>
                  <a:lnTo>
                    <a:pt x="91" y="3"/>
                  </a:lnTo>
                  <a:lnTo>
                    <a:pt x="90" y="6"/>
                  </a:lnTo>
                  <a:lnTo>
                    <a:pt x="90" y="14"/>
                  </a:lnTo>
                  <a:lnTo>
                    <a:pt x="83" y="17"/>
                  </a:lnTo>
                  <a:lnTo>
                    <a:pt x="71" y="20"/>
                  </a:lnTo>
                  <a:lnTo>
                    <a:pt x="69" y="25"/>
                  </a:lnTo>
                  <a:lnTo>
                    <a:pt x="74" y="25"/>
                  </a:lnTo>
                  <a:lnTo>
                    <a:pt x="64" y="28"/>
                  </a:lnTo>
                  <a:lnTo>
                    <a:pt x="51" y="27"/>
                  </a:lnTo>
                  <a:lnTo>
                    <a:pt x="48" y="24"/>
                  </a:lnTo>
                  <a:lnTo>
                    <a:pt x="50" y="22"/>
                  </a:lnTo>
                  <a:lnTo>
                    <a:pt x="40" y="22"/>
                  </a:lnTo>
                  <a:lnTo>
                    <a:pt x="45" y="36"/>
                  </a:lnTo>
                  <a:lnTo>
                    <a:pt x="46" y="38"/>
                  </a:lnTo>
                  <a:lnTo>
                    <a:pt x="46" y="38"/>
                  </a:lnTo>
                  <a:lnTo>
                    <a:pt x="42" y="38"/>
                  </a:lnTo>
                  <a:lnTo>
                    <a:pt x="30" y="40"/>
                  </a:lnTo>
                  <a:lnTo>
                    <a:pt x="24" y="35"/>
                  </a:lnTo>
                  <a:lnTo>
                    <a:pt x="18" y="35"/>
                  </a:lnTo>
                  <a:lnTo>
                    <a:pt x="16" y="36"/>
                  </a:lnTo>
                  <a:lnTo>
                    <a:pt x="0" y="40"/>
                  </a:lnTo>
                  <a:lnTo>
                    <a:pt x="0" y="43"/>
                  </a:lnTo>
                  <a:lnTo>
                    <a:pt x="5" y="43"/>
                  </a:lnTo>
                  <a:lnTo>
                    <a:pt x="2" y="44"/>
                  </a:lnTo>
                  <a:lnTo>
                    <a:pt x="5" y="46"/>
                  </a:lnTo>
                  <a:lnTo>
                    <a:pt x="0" y="48"/>
                  </a:lnTo>
                  <a:lnTo>
                    <a:pt x="5" y="51"/>
                  </a:lnTo>
                  <a:lnTo>
                    <a:pt x="11" y="49"/>
                  </a:lnTo>
                  <a:lnTo>
                    <a:pt x="22" y="54"/>
                  </a:lnTo>
                  <a:lnTo>
                    <a:pt x="32" y="54"/>
                  </a:lnTo>
                  <a:lnTo>
                    <a:pt x="32" y="59"/>
                  </a:lnTo>
                  <a:lnTo>
                    <a:pt x="43" y="59"/>
                  </a:lnTo>
                  <a:lnTo>
                    <a:pt x="37" y="60"/>
                  </a:lnTo>
                  <a:lnTo>
                    <a:pt x="38" y="65"/>
                  </a:lnTo>
                  <a:lnTo>
                    <a:pt x="43" y="70"/>
                  </a:lnTo>
                  <a:lnTo>
                    <a:pt x="51" y="73"/>
                  </a:lnTo>
                  <a:lnTo>
                    <a:pt x="53" y="78"/>
                  </a:lnTo>
                  <a:lnTo>
                    <a:pt x="51" y="81"/>
                  </a:lnTo>
                  <a:lnTo>
                    <a:pt x="58" y="86"/>
                  </a:lnTo>
                  <a:lnTo>
                    <a:pt x="58" y="88"/>
                  </a:lnTo>
                  <a:lnTo>
                    <a:pt x="55" y="85"/>
                  </a:lnTo>
                  <a:lnTo>
                    <a:pt x="51" y="96"/>
                  </a:lnTo>
                  <a:lnTo>
                    <a:pt x="55" y="97"/>
                  </a:lnTo>
                  <a:lnTo>
                    <a:pt x="51" y="101"/>
                  </a:lnTo>
                  <a:lnTo>
                    <a:pt x="48" y="112"/>
                  </a:lnTo>
                  <a:lnTo>
                    <a:pt x="48" y="113"/>
                  </a:lnTo>
                  <a:lnTo>
                    <a:pt x="42" y="115"/>
                  </a:lnTo>
                  <a:lnTo>
                    <a:pt x="48" y="118"/>
                  </a:lnTo>
                  <a:lnTo>
                    <a:pt x="59" y="123"/>
                  </a:lnTo>
                  <a:lnTo>
                    <a:pt x="75" y="125"/>
                  </a:lnTo>
                  <a:lnTo>
                    <a:pt x="82" y="123"/>
                  </a:lnTo>
                  <a:lnTo>
                    <a:pt x="88" y="125"/>
                  </a:lnTo>
                  <a:lnTo>
                    <a:pt x="91" y="125"/>
                  </a:lnTo>
                  <a:lnTo>
                    <a:pt x="93" y="126"/>
                  </a:lnTo>
                  <a:lnTo>
                    <a:pt x="98" y="129"/>
                  </a:lnTo>
                  <a:lnTo>
                    <a:pt x="114" y="128"/>
                  </a:lnTo>
                  <a:lnTo>
                    <a:pt x="112" y="121"/>
                  </a:lnTo>
                  <a:lnTo>
                    <a:pt x="114" y="117"/>
                  </a:lnTo>
                  <a:lnTo>
                    <a:pt x="127" y="112"/>
                  </a:lnTo>
                  <a:lnTo>
                    <a:pt x="136" y="115"/>
                  </a:lnTo>
                  <a:lnTo>
                    <a:pt x="141" y="115"/>
                  </a:lnTo>
                  <a:lnTo>
                    <a:pt x="157" y="118"/>
                  </a:lnTo>
                  <a:lnTo>
                    <a:pt x="164" y="117"/>
                  </a:lnTo>
                  <a:lnTo>
                    <a:pt x="172" y="110"/>
                  </a:lnTo>
                  <a:lnTo>
                    <a:pt x="176" y="107"/>
                  </a:lnTo>
                  <a:lnTo>
                    <a:pt x="176" y="102"/>
                  </a:lnTo>
                  <a:lnTo>
                    <a:pt x="168" y="102"/>
                  </a:lnTo>
                  <a:lnTo>
                    <a:pt x="167" y="99"/>
                  </a:lnTo>
                  <a:lnTo>
                    <a:pt x="167" y="94"/>
                  </a:lnTo>
                  <a:lnTo>
                    <a:pt x="164" y="93"/>
                  </a:lnTo>
                  <a:lnTo>
                    <a:pt x="164" y="89"/>
                  </a:lnTo>
                  <a:lnTo>
                    <a:pt x="168" y="88"/>
                  </a:lnTo>
                  <a:lnTo>
                    <a:pt x="164" y="80"/>
                  </a:lnTo>
                  <a:lnTo>
                    <a:pt x="167" y="78"/>
                  </a:lnTo>
                  <a:lnTo>
                    <a:pt x="167" y="77"/>
                  </a:lnTo>
                  <a:lnTo>
                    <a:pt x="164" y="77"/>
                  </a:lnTo>
                  <a:lnTo>
                    <a:pt x="164" y="72"/>
                  </a:lnTo>
                  <a:lnTo>
                    <a:pt x="157" y="70"/>
                  </a:lnTo>
                  <a:lnTo>
                    <a:pt x="154" y="75"/>
                  </a:lnTo>
                  <a:lnTo>
                    <a:pt x="152" y="70"/>
                  </a:lnTo>
                  <a:lnTo>
                    <a:pt x="160" y="60"/>
                  </a:lnTo>
                  <a:lnTo>
                    <a:pt x="165" y="56"/>
                  </a:lnTo>
                  <a:lnTo>
                    <a:pt x="165" y="56"/>
                  </a:lnTo>
                  <a:lnTo>
                    <a:pt x="165" y="54"/>
                  </a:lnTo>
                  <a:lnTo>
                    <a:pt x="173" y="52"/>
                  </a:lnTo>
                  <a:lnTo>
                    <a:pt x="173" y="44"/>
                  </a:lnTo>
                  <a:lnTo>
                    <a:pt x="175" y="38"/>
                  </a:lnTo>
                  <a:lnTo>
                    <a:pt x="180" y="32"/>
                  </a:lnTo>
                  <a:lnTo>
                    <a:pt x="160" y="28"/>
                  </a:lnTo>
                  <a:lnTo>
                    <a:pt x="154" y="24"/>
                  </a:lnTo>
                  <a:lnTo>
                    <a:pt x="146" y="22"/>
                  </a:lnTo>
                  <a:lnTo>
                    <a:pt x="141" y="22"/>
                  </a:lnTo>
                  <a:lnTo>
                    <a:pt x="136" y="20"/>
                  </a:lnTo>
                  <a:lnTo>
                    <a:pt x="136" y="14"/>
                  </a:lnTo>
                  <a:lnTo>
                    <a:pt x="131" y="17"/>
                  </a:lnTo>
                  <a:lnTo>
                    <a:pt x="127" y="16"/>
                  </a:lnTo>
                  <a:lnTo>
                    <a:pt x="123" y="11"/>
                  </a:lnTo>
                  <a:lnTo>
                    <a:pt x="114" y="8"/>
                  </a:lnTo>
                  <a:lnTo>
                    <a:pt x="111" y="4"/>
                  </a:lnTo>
                  <a:lnTo>
                    <a:pt x="106" y="4"/>
                  </a:lnTo>
                  <a:lnTo>
                    <a:pt x="104" y="0"/>
                  </a:lnTo>
                  <a:lnTo>
                    <a:pt x="10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2" name="Freeform 319">
              <a:extLst>
                <a:ext uri="{FF2B5EF4-FFF2-40B4-BE49-F238E27FC236}">
                  <a16:creationId xmlns:a16="http://schemas.microsoft.com/office/drawing/2014/main" id="{B4B68A6E-D93C-BD3E-49FD-1FB809B4CC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5355" y="-2250653"/>
              <a:ext cx="62540" cy="88372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11" y="1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20" y="3"/>
                </a:cxn>
                <a:cxn ang="0">
                  <a:pos x="43" y="3"/>
                </a:cxn>
                <a:cxn ang="0">
                  <a:pos x="46" y="6"/>
                </a:cxn>
                <a:cxn ang="0">
                  <a:pos x="45" y="11"/>
                </a:cxn>
                <a:cxn ang="0">
                  <a:pos x="38" y="14"/>
                </a:cxn>
                <a:cxn ang="0">
                  <a:pos x="37" y="24"/>
                </a:cxn>
                <a:cxn ang="0">
                  <a:pos x="38" y="29"/>
                </a:cxn>
                <a:cxn ang="0">
                  <a:pos x="30" y="33"/>
                </a:cxn>
                <a:cxn ang="0">
                  <a:pos x="35" y="40"/>
                </a:cxn>
                <a:cxn ang="0">
                  <a:pos x="32" y="46"/>
                </a:cxn>
                <a:cxn ang="0">
                  <a:pos x="35" y="53"/>
                </a:cxn>
                <a:cxn ang="0">
                  <a:pos x="29" y="59"/>
                </a:cxn>
                <a:cxn ang="0">
                  <a:pos x="29" y="64"/>
                </a:cxn>
                <a:cxn ang="0">
                  <a:pos x="22" y="65"/>
                </a:cxn>
                <a:cxn ang="0">
                  <a:pos x="8" y="65"/>
                </a:cxn>
                <a:cxn ang="0">
                  <a:pos x="9" y="46"/>
                </a:cxn>
                <a:cxn ang="0">
                  <a:pos x="4" y="48"/>
                </a:cxn>
                <a:cxn ang="0">
                  <a:pos x="1" y="45"/>
                </a:cxn>
                <a:cxn ang="0">
                  <a:pos x="0" y="45"/>
                </a:cxn>
                <a:cxn ang="0">
                  <a:pos x="0" y="38"/>
                </a:cxn>
                <a:cxn ang="0">
                  <a:pos x="6" y="29"/>
                </a:cxn>
                <a:cxn ang="0">
                  <a:pos x="11" y="16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46" h="65">
                  <a:moveTo>
                    <a:pt x="9" y="3"/>
                  </a:moveTo>
                  <a:lnTo>
                    <a:pt x="11" y="1"/>
                  </a:lnTo>
                  <a:lnTo>
                    <a:pt x="19" y="0"/>
                  </a:lnTo>
                  <a:lnTo>
                    <a:pt x="19" y="3"/>
                  </a:lnTo>
                  <a:lnTo>
                    <a:pt x="20" y="3"/>
                  </a:lnTo>
                  <a:lnTo>
                    <a:pt x="43" y="3"/>
                  </a:lnTo>
                  <a:lnTo>
                    <a:pt x="46" y="6"/>
                  </a:lnTo>
                  <a:lnTo>
                    <a:pt x="45" y="11"/>
                  </a:lnTo>
                  <a:lnTo>
                    <a:pt x="38" y="14"/>
                  </a:lnTo>
                  <a:lnTo>
                    <a:pt x="37" y="24"/>
                  </a:lnTo>
                  <a:lnTo>
                    <a:pt x="38" y="29"/>
                  </a:lnTo>
                  <a:lnTo>
                    <a:pt x="30" y="33"/>
                  </a:lnTo>
                  <a:lnTo>
                    <a:pt x="35" y="40"/>
                  </a:lnTo>
                  <a:lnTo>
                    <a:pt x="32" y="46"/>
                  </a:lnTo>
                  <a:lnTo>
                    <a:pt x="35" y="53"/>
                  </a:lnTo>
                  <a:lnTo>
                    <a:pt x="29" y="59"/>
                  </a:lnTo>
                  <a:lnTo>
                    <a:pt x="29" y="64"/>
                  </a:lnTo>
                  <a:lnTo>
                    <a:pt x="22" y="65"/>
                  </a:lnTo>
                  <a:lnTo>
                    <a:pt x="8" y="65"/>
                  </a:lnTo>
                  <a:lnTo>
                    <a:pt x="9" y="46"/>
                  </a:lnTo>
                  <a:lnTo>
                    <a:pt x="4" y="48"/>
                  </a:lnTo>
                  <a:lnTo>
                    <a:pt x="1" y="45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6" y="29"/>
                  </a:lnTo>
                  <a:lnTo>
                    <a:pt x="11" y="16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3" name="Freeform 320">
              <a:extLst>
                <a:ext uri="{FF2B5EF4-FFF2-40B4-BE49-F238E27FC236}">
                  <a16:creationId xmlns:a16="http://schemas.microsoft.com/office/drawing/2014/main" id="{D5A6BCE3-B639-DE37-481F-9F507562B6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4941" y="-2412440"/>
              <a:ext cx="13596" cy="13596"/>
            </a:xfrm>
            <a:custGeom>
              <a:avLst/>
              <a:gdLst/>
              <a:ahLst/>
              <a:cxnLst>
                <a:cxn ang="0">
                  <a:pos x="8" y="10"/>
                </a:cxn>
                <a:cxn ang="0">
                  <a:pos x="10" y="6"/>
                </a:cxn>
                <a:cxn ang="0">
                  <a:pos x="6" y="3"/>
                </a:cxn>
                <a:cxn ang="0">
                  <a:pos x="6" y="0"/>
                </a:cxn>
                <a:cxn ang="0">
                  <a:pos x="5" y="0"/>
                </a:cxn>
                <a:cxn ang="0">
                  <a:pos x="2" y="2"/>
                </a:cxn>
                <a:cxn ang="0">
                  <a:pos x="0" y="3"/>
                </a:cxn>
                <a:cxn ang="0">
                  <a:pos x="0" y="8"/>
                </a:cxn>
                <a:cxn ang="0">
                  <a:pos x="8" y="10"/>
                </a:cxn>
                <a:cxn ang="0">
                  <a:pos x="8" y="10"/>
                </a:cxn>
              </a:cxnLst>
              <a:rect l="0" t="0" r="r" b="b"/>
              <a:pathLst>
                <a:path w="10" h="10">
                  <a:moveTo>
                    <a:pt x="8" y="10"/>
                  </a:moveTo>
                  <a:lnTo>
                    <a:pt x="10" y="6"/>
                  </a:lnTo>
                  <a:lnTo>
                    <a:pt x="6" y="3"/>
                  </a:lnTo>
                  <a:lnTo>
                    <a:pt x="6" y="0"/>
                  </a:lnTo>
                  <a:lnTo>
                    <a:pt x="5" y="0"/>
                  </a:lnTo>
                  <a:lnTo>
                    <a:pt x="2" y="2"/>
                  </a:lnTo>
                  <a:lnTo>
                    <a:pt x="0" y="3"/>
                  </a:lnTo>
                  <a:lnTo>
                    <a:pt x="0" y="8"/>
                  </a:lnTo>
                  <a:lnTo>
                    <a:pt x="8" y="10"/>
                  </a:lnTo>
                  <a:lnTo>
                    <a:pt x="8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4" name="Freeform 321">
              <a:extLst>
                <a:ext uri="{FF2B5EF4-FFF2-40B4-BE49-F238E27FC236}">
                  <a16:creationId xmlns:a16="http://schemas.microsoft.com/office/drawing/2014/main" id="{5C4D9D08-A5C8-E713-A8D5-2D4E47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3098" y="-2360777"/>
              <a:ext cx="85653" cy="35348"/>
            </a:xfrm>
            <a:custGeom>
              <a:avLst/>
              <a:gdLst/>
              <a:ahLst/>
              <a:cxnLst>
                <a:cxn ang="0">
                  <a:pos x="63" y="12"/>
                </a:cxn>
                <a:cxn ang="0">
                  <a:pos x="52" y="10"/>
                </a:cxn>
                <a:cxn ang="0">
                  <a:pos x="50" y="7"/>
                </a:cxn>
                <a:cxn ang="0">
                  <a:pos x="52" y="4"/>
                </a:cxn>
                <a:cxn ang="0">
                  <a:pos x="50" y="2"/>
                </a:cxn>
                <a:cxn ang="0">
                  <a:pos x="39" y="0"/>
                </a:cxn>
                <a:cxn ang="0">
                  <a:pos x="24" y="2"/>
                </a:cxn>
                <a:cxn ang="0">
                  <a:pos x="21" y="0"/>
                </a:cxn>
                <a:cxn ang="0">
                  <a:pos x="13" y="2"/>
                </a:cxn>
                <a:cxn ang="0">
                  <a:pos x="13" y="4"/>
                </a:cxn>
                <a:cxn ang="0">
                  <a:pos x="13" y="4"/>
                </a:cxn>
                <a:cxn ang="0">
                  <a:pos x="8" y="8"/>
                </a:cxn>
                <a:cxn ang="0">
                  <a:pos x="0" y="18"/>
                </a:cxn>
                <a:cxn ang="0">
                  <a:pos x="2" y="23"/>
                </a:cxn>
                <a:cxn ang="0">
                  <a:pos x="5" y="18"/>
                </a:cxn>
                <a:cxn ang="0">
                  <a:pos x="12" y="20"/>
                </a:cxn>
                <a:cxn ang="0">
                  <a:pos x="12" y="25"/>
                </a:cxn>
                <a:cxn ang="0">
                  <a:pos x="15" y="25"/>
                </a:cxn>
                <a:cxn ang="0">
                  <a:pos x="15" y="26"/>
                </a:cxn>
                <a:cxn ang="0">
                  <a:pos x="28" y="25"/>
                </a:cxn>
                <a:cxn ang="0">
                  <a:pos x="36" y="18"/>
                </a:cxn>
                <a:cxn ang="0">
                  <a:pos x="37" y="21"/>
                </a:cxn>
                <a:cxn ang="0">
                  <a:pos x="44" y="26"/>
                </a:cxn>
                <a:cxn ang="0">
                  <a:pos x="47" y="18"/>
                </a:cxn>
                <a:cxn ang="0">
                  <a:pos x="60" y="20"/>
                </a:cxn>
                <a:cxn ang="0">
                  <a:pos x="60" y="15"/>
                </a:cxn>
                <a:cxn ang="0">
                  <a:pos x="63" y="15"/>
                </a:cxn>
                <a:cxn ang="0">
                  <a:pos x="63" y="12"/>
                </a:cxn>
                <a:cxn ang="0">
                  <a:pos x="63" y="12"/>
                </a:cxn>
              </a:cxnLst>
              <a:rect l="0" t="0" r="r" b="b"/>
              <a:pathLst>
                <a:path w="63" h="26">
                  <a:moveTo>
                    <a:pt x="63" y="12"/>
                  </a:moveTo>
                  <a:lnTo>
                    <a:pt x="52" y="10"/>
                  </a:lnTo>
                  <a:lnTo>
                    <a:pt x="50" y="7"/>
                  </a:lnTo>
                  <a:lnTo>
                    <a:pt x="52" y="4"/>
                  </a:lnTo>
                  <a:lnTo>
                    <a:pt x="50" y="2"/>
                  </a:lnTo>
                  <a:lnTo>
                    <a:pt x="39" y="0"/>
                  </a:lnTo>
                  <a:lnTo>
                    <a:pt x="24" y="2"/>
                  </a:lnTo>
                  <a:lnTo>
                    <a:pt x="21" y="0"/>
                  </a:lnTo>
                  <a:lnTo>
                    <a:pt x="13" y="2"/>
                  </a:lnTo>
                  <a:lnTo>
                    <a:pt x="13" y="4"/>
                  </a:lnTo>
                  <a:lnTo>
                    <a:pt x="13" y="4"/>
                  </a:lnTo>
                  <a:lnTo>
                    <a:pt x="8" y="8"/>
                  </a:lnTo>
                  <a:lnTo>
                    <a:pt x="0" y="18"/>
                  </a:lnTo>
                  <a:lnTo>
                    <a:pt x="2" y="23"/>
                  </a:lnTo>
                  <a:lnTo>
                    <a:pt x="5" y="18"/>
                  </a:lnTo>
                  <a:lnTo>
                    <a:pt x="12" y="20"/>
                  </a:lnTo>
                  <a:lnTo>
                    <a:pt x="12" y="25"/>
                  </a:lnTo>
                  <a:lnTo>
                    <a:pt x="15" y="25"/>
                  </a:lnTo>
                  <a:lnTo>
                    <a:pt x="15" y="26"/>
                  </a:lnTo>
                  <a:lnTo>
                    <a:pt x="28" y="25"/>
                  </a:lnTo>
                  <a:lnTo>
                    <a:pt x="36" y="18"/>
                  </a:lnTo>
                  <a:lnTo>
                    <a:pt x="37" y="21"/>
                  </a:lnTo>
                  <a:lnTo>
                    <a:pt x="44" y="26"/>
                  </a:lnTo>
                  <a:lnTo>
                    <a:pt x="47" y="18"/>
                  </a:lnTo>
                  <a:lnTo>
                    <a:pt x="60" y="20"/>
                  </a:lnTo>
                  <a:lnTo>
                    <a:pt x="60" y="15"/>
                  </a:lnTo>
                  <a:lnTo>
                    <a:pt x="63" y="15"/>
                  </a:lnTo>
                  <a:lnTo>
                    <a:pt x="63" y="12"/>
                  </a:lnTo>
                  <a:lnTo>
                    <a:pt x="63" y="1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5" name="Freeform 322">
              <a:extLst>
                <a:ext uri="{FF2B5EF4-FFF2-40B4-BE49-F238E27FC236}">
                  <a16:creationId xmlns:a16="http://schemas.microsoft.com/office/drawing/2014/main" id="{AFACDEB2-D7D2-FCB3-B18C-43D5C3092DE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839" y="-2440990"/>
              <a:ext cx="67978" cy="39428"/>
            </a:xfrm>
            <a:custGeom>
              <a:avLst/>
              <a:gdLst/>
              <a:ahLst/>
              <a:cxnLst>
                <a:cxn ang="0">
                  <a:pos x="32" y="27"/>
                </a:cxn>
                <a:cxn ang="0">
                  <a:pos x="32" y="21"/>
                </a:cxn>
                <a:cxn ang="0">
                  <a:pos x="27" y="24"/>
                </a:cxn>
                <a:cxn ang="0">
                  <a:pos x="23" y="23"/>
                </a:cxn>
                <a:cxn ang="0">
                  <a:pos x="19" y="18"/>
                </a:cxn>
                <a:cxn ang="0">
                  <a:pos x="10" y="15"/>
                </a:cxn>
                <a:cxn ang="0">
                  <a:pos x="7" y="11"/>
                </a:cxn>
                <a:cxn ang="0">
                  <a:pos x="2" y="11"/>
                </a:cxn>
                <a:cxn ang="0">
                  <a:pos x="0" y="7"/>
                </a:cxn>
                <a:cxn ang="0">
                  <a:pos x="11" y="2"/>
                </a:cxn>
                <a:cxn ang="0">
                  <a:pos x="15" y="3"/>
                </a:cxn>
                <a:cxn ang="0">
                  <a:pos x="27" y="0"/>
                </a:cxn>
                <a:cxn ang="0">
                  <a:pos x="34" y="2"/>
                </a:cxn>
                <a:cxn ang="0">
                  <a:pos x="40" y="5"/>
                </a:cxn>
                <a:cxn ang="0">
                  <a:pos x="40" y="10"/>
                </a:cxn>
                <a:cxn ang="0">
                  <a:pos x="47" y="11"/>
                </a:cxn>
                <a:cxn ang="0">
                  <a:pos x="50" y="16"/>
                </a:cxn>
                <a:cxn ang="0">
                  <a:pos x="47" y="21"/>
                </a:cxn>
                <a:cxn ang="0">
                  <a:pos x="44" y="23"/>
                </a:cxn>
                <a:cxn ang="0">
                  <a:pos x="42" y="24"/>
                </a:cxn>
                <a:cxn ang="0">
                  <a:pos x="42" y="29"/>
                </a:cxn>
                <a:cxn ang="0">
                  <a:pos x="37" y="29"/>
                </a:cxn>
                <a:cxn ang="0">
                  <a:pos x="32" y="27"/>
                </a:cxn>
                <a:cxn ang="0">
                  <a:pos x="32" y="27"/>
                </a:cxn>
              </a:cxnLst>
              <a:rect l="0" t="0" r="r" b="b"/>
              <a:pathLst>
                <a:path w="50" h="29">
                  <a:moveTo>
                    <a:pt x="32" y="27"/>
                  </a:moveTo>
                  <a:lnTo>
                    <a:pt x="32" y="21"/>
                  </a:lnTo>
                  <a:lnTo>
                    <a:pt x="27" y="24"/>
                  </a:lnTo>
                  <a:lnTo>
                    <a:pt x="23" y="23"/>
                  </a:lnTo>
                  <a:lnTo>
                    <a:pt x="19" y="18"/>
                  </a:lnTo>
                  <a:lnTo>
                    <a:pt x="10" y="15"/>
                  </a:lnTo>
                  <a:lnTo>
                    <a:pt x="7" y="11"/>
                  </a:lnTo>
                  <a:lnTo>
                    <a:pt x="2" y="11"/>
                  </a:lnTo>
                  <a:lnTo>
                    <a:pt x="0" y="7"/>
                  </a:lnTo>
                  <a:lnTo>
                    <a:pt x="11" y="2"/>
                  </a:lnTo>
                  <a:lnTo>
                    <a:pt x="15" y="3"/>
                  </a:lnTo>
                  <a:lnTo>
                    <a:pt x="27" y="0"/>
                  </a:lnTo>
                  <a:lnTo>
                    <a:pt x="34" y="2"/>
                  </a:lnTo>
                  <a:lnTo>
                    <a:pt x="40" y="5"/>
                  </a:lnTo>
                  <a:lnTo>
                    <a:pt x="40" y="10"/>
                  </a:lnTo>
                  <a:lnTo>
                    <a:pt x="47" y="11"/>
                  </a:lnTo>
                  <a:lnTo>
                    <a:pt x="50" y="16"/>
                  </a:lnTo>
                  <a:lnTo>
                    <a:pt x="47" y="21"/>
                  </a:lnTo>
                  <a:lnTo>
                    <a:pt x="44" y="23"/>
                  </a:lnTo>
                  <a:lnTo>
                    <a:pt x="42" y="24"/>
                  </a:lnTo>
                  <a:lnTo>
                    <a:pt x="42" y="29"/>
                  </a:lnTo>
                  <a:lnTo>
                    <a:pt x="37" y="29"/>
                  </a:lnTo>
                  <a:lnTo>
                    <a:pt x="32" y="27"/>
                  </a:lnTo>
                  <a:lnTo>
                    <a:pt x="32" y="2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6" name="Freeform 323">
              <a:extLst>
                <a:ext uri="{FF2B5EF4-FFF2-40B4-BE49-F238E27FC236}">
                  <a16:creationId xmlns:a16="http://schemas.microsoft.com/office/drawing/2014/main" id="{D74470DB-BF26-5EDC-E75D-8EBE73FC20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2795" y="-2487215"/>
              <a:ext cx="66619" cy="61180"/>
            </a:xfrm>
            <a:custGeom>
              <a:avLst/>
              <a:gdLst/>
              <a:ahLst/>
              <a:cxnLst>
                <a:cxn ang="0">
                  <a:pos x="49" y="4"/>
                </a:cxn>
                <a:cxn ang="0">
                  <a:pos x="44" y="0"/>
                </a:cxn>
                <a:cxn ang="0">
                  <a:pos x="31" y="2"/>
                </a:cxn>
                <a:cxn ang="0">
                  <a:pos x="26" y="5"/>
                </a:cxn>
                <a:cxn ang="0">
                  <a:pos x="26" y="10"/>
                </a:cxn>
                <a:cxn ang="0">
                  <a:pos x="29" y="10"/>
                </a:cxn>
                <a:cxn ang="0">
                  <a:pos x="28" y="15"/>
                </a:cxn>
                <a:cxn ang="0">
                  <a:pos x="25" y="17"/>
                </a:cxn>
                <a:cxn ang="0">
                  <a:pos x="26" y="20"/>
                </a:cxn>
                <a:cxn ang="0">
                  <a:pos x="21" y="18"/>
                </a:cxn>
                <a:cxn ang="0">
                  <a:pos x="20" y="15"/>
                </a:cxn>
                <a:cxn ang="0">
                  <a:pos x="23" y="13"/>
                </a:cxn>
                <a:cxn ang="0">
                  <a:pos x="20" y="10"/>
                </a:cxn>
                <a:cxn ang="0">
                  <a:pos x="18" y="10"/>
                </a:cxn>
                <a:cxn ang="0">
                  <a:pos x="15" y="21"/>
                </a:cxn>
                <a:cxn ang="0">
                  <a:pos x="8" y="26"/>
                </a:cxn>
                <a:cxn ang="0">
                  <a:pos x="10" y="28"/>
                </a:cxn>
                <a:cxn ang="0">
                  <a:pos x="10" y="29"/>
                </a:cxn>
                <a:cxn ang="0">
                  <a:pos x="20" y="29"/>
                </a:cxn>
                <a:cxn ang="0">
                  <a:pos x="5" y="33"/>
                </a:cxn>
                <a:cxn ang="0">
                  <a:pos x="5" y="34"/>
                </a:cxn>
                <a:cxn ang="0">
                  <a:pos x="0" y="36"/>
                </a:cxn>
                <a:cxn ang="0">
                  <a:pos x="4" y="37"/>
                </a:cxn>
                <a:cxn ang="0">
                  <a:pos x="16" y="34"/>
                </a:cxn>
                <a:cxn ang="0">
                  <a:pos x="23" y="36"/>
                </a:cxn>
                <a:cxn ang="0">
                  <a:pos x="29" y="39"/>
                </a:cxn>
                <a:cxn ang="0">
                  <a:pos x="29" y="44"/>
                </a:cxn>
                <a:cxn ang="0">
                  <a:pos x="36" y="45"/>
                </a:cxn>
                <a:cxn ang="0">
                  <a:pos x="34" y="41"/>
                </a:cxn>
                <a:cxn ang="0">
                  <a:pos x="36" y="39"/>
                </a:cxn>
                <a:cxn ang="0">
                  <a:pos x="34" y="26"/>
                </a:cxn>
                <a:cxn ang="0">
                  <a:pos x="42" y="28"/>
                </a:cxn>
                <a:cxn ang="0">
                  <a:pos x="44" y="23"/>
                </a:cxn>
                <a:cxn ang="0">
                  <a:pos x="49" y="20"/>
                </a:cxn>
                <a:cxn ang="0">
                  <a:pos x="49" y="18"/>
                </a:cxn>
                <a:cxn ang="0">
                  <a:pos x="44" y="17"/>
                </a:cxn>
                <a:cxn ang="0">
                  <a:pos x="42" y="15"/>
                </a:cxn>
                <a:cxn ang="0">
                  <a:pos x="47" y="13"/>
                </a:cxn>
                <a:cxn ang="0">
                  <a:pos x="49" y="4"/>
                </a:cxn>
                <a:cxn ang="0">
                  <a:pos x="49" y="4"/>
                </a:cxn>
              </a:cxnLst>
              <a:rect l="0" t="0" r="r" b="b"/>
              <a:pathLst>
                <a:path w="49" h="45">
                  <a:moveTo>
                    <a:pt x="49" y="4"/>
                  </a:moveTo>
                  <a:lnTo>
                    <a:pt x="44" y="0"/>
                  </a:lnTo>
                  <a:lnTo>
                    <a:pt x="31" y="2"/>
                  </a:lnTo>
                  <a:lnTo>
                    <a:pt x="26" y="5"/>
                  </a:lnTo>
                  <a:lnTo>
                    <a:pt x="26" y="10"/>
                  </a:lnTo>
                  <a:lnTo>
                    <a:pt x="29" y="10"/>
                  </a:lnTo>
                  <a:lnTo>
                    <a:pt x="28" y="15"/>
                  </a:lnTo>
                  <a:lnTo>
                    <a:pt x="25" y="17"/>
                  </a:lnTo>
                  <a:lnTo>
                    <a:pt x="26" y="20"/>
                  </a:lnTo>
                  <a:lnTo>
                    <a:pt x="21" y="18"/>
                  </a:lnTo>
                  <a:lnTo>
                    <a:pt x="20" y="15"/>
                  </a:lnTo>
                  <a:lnTo>
                    <a:pt x="23" y="13"/>
                  </a:lnTo>
                  <a:lnTo>
                    <a:pt x="20" y="10"/>
                  </a:lnTo>
                  <a:lnTo>
                    <a:pt x="18" y="10"/>
                  </a:lnTo>
                  <a:lnTo>
                    <a:pt x="15" y="21"/>
                  </a:lnTo>
                  <a:lnTo>
                    <a:pt x="8" y="26"/>
                  </a:lnTo>
                  <a:lnTo>
                    <a:pt x="10" y="28"/>
                  </a:lnTo>
                  <a:lnTo>
                    <a:pt x="10" y="29"/>
                  </a:lnTo>
                  <a:lnTo>
                    <a:pt x="20" y="29"/>
                  </a:lnTo>
                  <a:lnTo>
                    <a:pt x="5" y="33"/>
                  </a:lnTo>
                  <a:lnTo>
                    <a:pt x="5" y="34"/>
                  </a:lnTo>
                  <a:lnTo>
                    <a:pt x="0" y="36"/>
                  </a:lnTo>
                  <a:lnTo>
                    <a:pt x="4" y="37"/>
                  </a:lnTo>
                  <a:lnTo>
                    <a:pt x="16" y="34"/>
                  </a:lnTo>
                  <a:lnTo>
                    <a:pt x="23" y="36"/>
                  </a:lnTo>
                  <a:lnTo>
                    <a:pt x="29" y="39"/>
                  </a:lnTo>
                  <a:lnTo>
                    <a:pt x="29" y="44"/>
                  </a:lnTo>
                  <a:lnTo>
                    <a:pt x="36" y="45"/>
                  </a:lnTo>
                  <a:lnTo>
                    <a:pt x="34" y="41"/>
                  </a:lnTo>
                  <a:lnTo>
                    <a:pt x="36" y="39"/>
                  </a:lnTo>
                  <a:lnTo>
                    <a:pt x="34" y="26"/>
                  </a:lnTo>
                  <a:lnTo>
                    <a:pt x="42" y="28"/>
                  </a:lnTo>
                  <a:lnTo>
                    <a:pt x="44" y="23"/>
                  </a:lnTo>
                  <a:lnTo>
                    <a:pt x="49" y="20"/>
                  </a:lnTo>
                  <a:lnTo>
                    <a:pt x="49" y="18"/>
                  </a:lnTo>
                  <a:lnTo>
                    <a:pt x="44" y="17"/>
                  </a:lnTo>
                  <a:lnTo>
                    <a:pt x="42" y="15"/>
                  </a:lnTo>
                  <a:lnTo>
                    <a:pt x="47" y="13"/>
                  </a:lnTo>
                  <a:lnTo>
                    <a:pt x="49" y="4"/>
                  </a:lnTo>
                  <a:lnTo>
                    <a:pt x="49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7" name="Freeform 324">
              <a:extLst>
                <a:ext uri="{FF2B5EF4-FFF2-40B4-BE49-F238E27FC236}">
                  <a16:creationId xmlns:a16="http://schemas.microsoft.com/office/drawing/2014/main" id="{4BD2A20D-3830-9465-F399-8743AAE3D35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9020" y="-2521205"/>
              <a:ext cx="172664" cy="165866"/>
            </a:xfrm>
            <a:custGeom>
              <a:avLst/>
              <a:gdLst/>
              <a:ahLst/>
              <a:cxnLst>
                <a:cxn ang="0">
                  <a:pos x="112" y="102"/>
                </a:cxn>
                <a:cxn ang="0">
                  <a:pos x="106" y="107"/>
                </a:cxn>
                <a:cxn ang="0">
                  <a:pos x="100" y="110"/>
                </a:cxn>
                <a:cxn ang="0">
                  <a:pos x="100" y="118"/>
                </a:cxn>
                <a:cxn ang="0">
                  <a:pos x="92" y="117"/>
                </a:cxn>
                <a:cxn ang="0">
                  <a:pos x="67" y="120"/>
                </a:cxn>
                <a:cxn ang="0">
                  <a:pos x="58" y="120"/>
                </a:cxn>
                <a:cxn ang="0">
                  <a:pos x="42" y="118"/>
                </a:cxn>
                <a:cxn ang="0">
                  <a:pos x="24" y="118"/>
                </a:cxn>
                <a:cxn ang="0">
                  <a:pos x="26" y="104"/>
                </a:cxn>
                <a:cxn ang="0">
                  <a:pos x="11" y="94"/>
                </a:cxn>
                <a:cxn ang="0">
                  <a:pos x="7" y="86"/>
                </a:cxn>
                <a:cxn ang="0">
                  <a:pos x="3" y="80"/>
                </a:cxn>
                <a:cxn ang="0">
                  <a:pos x="5" y="75"/>
                </a:cxn>
                <a:cxn ang="0">
                  <a:pos x="0" y="66"/>
                </a:cxn>
                <a:cxn ang="0">
                  <a:pos x="0" y="51"/>
                </a:cxn>
                <a:cxn ang="0">
                  <a:pos x="10" y="48"/>
                </a:cxn>
                <a:cxn ang="0">
                  <a:pos x="15" y="43"/>
                </a:cxn>
                <a:cxn ang="0">
                  <a:pos x="8" y="40"/>
                </a:cxn>
                <a:cxn ang="0">
                  <a:pos x="15" y="29"/>
                </a:cxn>
                <a:cxn ang="0">
                  <a:pos x="15" y="25"/>
                </a:cxn>
                <a:cxn ang="0">
                  <a:pos x="24" y="21"/>
                </a:cxn>
                <a:cxn ang="0">
                  <a:pos x="31" y="25"/>
                </a:cxn>
                <a:cxn ang="0">
                  <a:pos x="32" y="24"/>
                </a:cxn>
                <a:cxn ang="0">
                  <a:pos x="37" y="27"/>
                </a:cxn>
                <a:cxn ang="0">
                  <a:pos x="35" y="21"/>
                </a:cxn>
                <a:cxn ang="0">
                  <a:pos x="39" y="16"/>
                </a:cxn>
                <a:cxn ang="0">
                  <a:pos x="39" y="11"/>
                </a:cxn>
                <a:cxn ang="0">
                  <a:pos x="40" y="8"/>
                </a:cxn>
                <a:cxn ang="0">
                  <a:pos x="35" y="0"/>
                </a:cxn>
                <a:cxn ang="0">
                  <a:pos x="47" y="1"/>
                </a:cxn>
                <a:cxn ang="0">
                  <a:pos x="53" y="5"/>
                </a:cxn>
                <a:cxn ang="0">
                  <a:pos x="55" y="9"/>
                </a:cxn>
                <a:cxn ang="0">
                  <a:pos x="61" y="11"/>
                </a:cxn>
                <a:cxn ang="0">
                  <a:pos x="66" y="16"/>
                </a:cxn>
                <a:cxn ang="0">
                  <a:pos x="74" y="16"/>
                </a:cxn>
                <a:cxn ang="0">
                  <a:pos x="84" y="13"/>
                </a:cxn>
                <a:cxn ang="0">
                  <a:pos x="90" y="8"/>
                </a:cxn>
                <a:cxn ang="0">
                  <a:pos x="88" y="11"/>
                </a:cxn>
                <a:cxn ang="0">
                  <a:pos x="100" y="13"/>
                </a:cxn>
                <a:cxn ang="0">
                  <a:pos x="108" y="19"/>
                </a:cxn>
                <a:cxn ang="0">
                  <a:pos x="116" y="24"/>
                </a:cxn>
                <a:cxn ang="0">
                  <a:pos x="114" y="35"/>
                </a:cxn>
                <a:cxn ang="0">
                  <a:pos x="120" y="48"/>
                </a:cxn>
                <a:cxn ang="0">
                  <a:pos x="127" y="59"/>
                </a:cxn>
                <a:cxn ang="0">
                  <a:pos x="117" y="64"/>
                </a:cxn>
                <a:cxn ang="0">
                  <a:pos x="92" y="77"/>
                </a:cxn>
                <a:cxn ang="0">
                  <a:pos x="85" y="77"/>
                </a:cxn>
                <a:cxn ang="0">
                  <a:pos x="92" y="82"/>
                </a:cxn>
                <a:cxn ang="0">
                  <a:pos x="95" y="90"/>
                </a:cxn>
                <a:cxn ang="0">
                  <a:pos x="112" y="101"/>
                </a:cxn>
              </a:cxnLst>
              <a:rect l="0" t="0" r="r" b="b"/>
              <a:pathLst>
                <a:path w="127" h="122">
                  <a:moveTo>
                    <a:pt x="112" y="101"/>
                  </a:moveTo>
                  <a:lnTo>
                    <a:pt x="112" y="102"/>
                  </a:lnTo>
                  <a:lnTo>
                    <a:pt x="108" y="104"/>
                  </a:lnTo>
                  <a:lnTo>
                    <a:pt x="106" y="107"/>
                  </a:lnTo>
                  <a:lnTo>
                    <a:pt x="101" y="109"/>
                  </a:lnTo>
                  <a:lnTo>
                    <a:pt x="100" y="110"/>
                  </a:lnTo>
                  <a:lnTo>
                    <a:pt x="103" y="118"/>
                  </a:lnTo>
                  <a:lnTo>
                    <a:pt x="100" y="118"/>
                  </a:lnTo>
                  <a:lnTo>
                    <a:pt x="100" y="117"/>
                  </a:lnTo>
                  <a:lnTo>
                    <a:pt x="92" y="117"/>
                  </a:lnTo>
                  <a:lnTo>
                    <a:pt x="77" y="122"/>
                  </a:lnTo>
                  <a:lnTo>
                    <a:pt x="67" y="120"/>
                  </a:lnTo>
                  <a:lnTo>
                    <a:pt x="64" y="122"/>
                  </a:lnTo>
                  <a:lnTo>
                    <a:pt x="58" y="120"/>
                  </a:lnTo>
                  <a:lnTo>
                    <a:pt x="53" y="120"/>
                  </a:lnTo>
                  <a:lnTo>
                    <a:pt x="42" y="118"/>
                  </a:lnTo>
                  <a:lnTo>
                    <a:pt x="27" y="120"/>
                  </a:lnTo>
                  <a:lnTo>
                    <a:pt x="24" y="118"/>
                  </a:lnTo>
                  <a:lnTo>
                    <a:pt x="24" y="110"/>
                  </a:lnTo>
                  <a:lnTo>
                    <a:pt x="26" y="104"/>
                  </a:lnTo>
                  <a:lnTo>
                    <a:pt x="31" y="98"/>
                  </a:lnTo>
                  <a:lnTo>
                    <a:pt x="11" y="94"/>
                  </a:lnTo>
                  <a:lnTo>
                    <a:pt x="5" y="90"/>
                  </a:lnTo>
                  <a:lnTo>
                    <a:pt x="7" y="86"/>
                  </a:lnTo>
                  <a:lnTo>
                    <a:pt x="3" y="83"/>
                  </a:lnTo>
                  <a:lnTo>
                    <a:pt x="3" y="80"/>
                  </a:lnTo>
                  <a:lnTo>
                    <a:pt x="2" y="80"/>
                  </a:lnTo>
                  <a:lnTo>
                    <a:pt x="5" y="75"/>
                  </a:lnTo>
                  <a:lnTo>
                    <a:pt x="2" y="70"/>
                  </a:lnTo>
                  <a:lnTo>
                    <a:pt x="0" y="66"/>
                  </a:lnTo>
                  <a:lnTo>
                    <a:pt x="2" y="64"/>
                  </a:lnTo>
                  <a:lnTo>
                    <a:pt x="0" y="51"/>
                  </a:lnTo>
                  <a:lnTo>
                    <a:pt x="8" y="53"/>
                  </a:lnTo>
                  <a:lnTo>
                    <a:pt x="10" y="48"/>
                  </a:lnTo>
                  <a:lnTo>
                    <a:pt x="15" y="45"/>
                  </a:lnTo>
                  <a:lnTo>
                    <a:pt x="15" y="43"/>
                  </a:lnTo>
                  <a:lnTo>
                    <a:pt x="10" y="42"/>
                  </a:lnTo>
                  <a:lnTo>
                    <a:pt x="8" y="40"/>
                  </a:lnTo>
                  <a:lnTo>
                    <a:pt x="13" y="38"/>
                  </a:lnTo>
                  <a:lnTo>
                    <a:pt x="15" y="29"/>
                  </a:lnTo>
                  <a:lnTo>
                    <a:pt x="19" y="29"/>
                  </a:lnTo>
                  <a:lnTo>
                    <a:pt x="15" y="25"/>
                  </a:lnTo>
                  <a:lnTo>
                    <a:pt x="16" y="22"/>
                  </a:lnTo>
                  <a:lnTo>
                    <a:pt x="24" y="21"/>
                  </a:lnTo>
                  <a:lnTo>
                    <a:pt x="27" y="22"/>
                  </a:lnTo>
                  <a:lnTo>
                    <a:pt x="31" y="25"/>
                  </a:lnTo>
                  <a:lnTo>
                    <a:pt x="32" y="25"/>
                  </a:lnTo>
                  <a:lnTo>
                    <a:pt x="32" y="24"/>
                  </a:lnTo>
                  <a:lnTo>
                    <a:pt x="34" y="24"/>
                  </a:lnTo>
                  <a:lnTo>
                    <a:pt x="37" y="27"/>
                  </a:lnTo>
                  <a:lnTo>
                    <a:pt x="35" y="24"/>
                  </a:lnTo>
                  <a:lnTo>
                    <a:pt x="35" y="21"/>
                  </a:lnTo>
                  <a:lnTo>
                    <a:pt x="42" y="17"/>
                  </a:lnTo>
                  <a:lnTo>
                    <a:pt x="39" y="16"/>
                  </a:lnTo>
                  <a:lnTo>
                    <a:pt x="40" y="14"/>
                  </a:lnTo>
                  <a:lnTo>
                    <a:pt x="39" y="11"/>
                  </a:lnTo>
                  <a:lnTo>
                    <a:pt x="35" y="11"/>
                  </a:lnTo>
                  <a:lnTo>
                    <a:pt x="40" y="8"/>
                  </a:lnTo>
                  <a:lnTo>
                    <a:pt x="35" y="3"/>
                  </a:lnTo>
                  <a:lnTo>
                    <a:pt x="35" y="0"/>
                  </a:lnTo>
                  <a:lnTo>
                    <a:pt x="47" y="0"/>
                  </a:lnTo>
                  <a:lnTo>
                    <a:pt x="47" y="1"/>
                  </a:lnTo>
                  <a:lnTo>
                    <a:pt x="51" y="3"/>
                  </a:lnTo>
                  <a:lnTo>
                    <a:pt x="53" y="5"/>
                  </a:lnTo>
                  <a:lnTo>
                    <a:pt x="51" y="8"/>
                  </a:lnTo>
                  <a:lnTo>
                    <a:pt x="55" y="9"/>
                  </a:lnTo>
                  <a:lnTo>
                    <a:pt x="58" y="8"/>
                  </a:lnTo>
                  <a:lnTo>
                    <a:pt x="61" y="11"/>
                  </a:lnTo>
                  <a:lnTo>
                    <a:pt x="69" y="9"/>
                  </a:lnTo>
                  <a:lnTo>
                    <a:pt x="66" y="16"/>
                  </a:lnTo>
                  <a:lnTo>
                    <a:pt x="75" y="16"/>
                  </a:lnTo>
                  <a:lnTo>
                    <a:pt x="74" y="16"/>
                  </a:lnTo>
                  <a:lnTo>
                    <a:pt x="77" y="13"/>
                  </a:lnTo>
                  <a:lnTo>
                    <a:pt x="84" y="13"/>
                  </a:lnTo>
                  <a:lnTo>
                    <a:pt x="84" y="14"/>
                  </a:lnTo>
                  <a:lnTo>
                    <a:pt x="90" y="8"/>
                  </a:lnTo>
                  <a:lnTo>
                    <a:pt x="92" y="8"/>
                  </a:lnTo>
                  <a:lnTo>
                    <a:pt x="88" y="11"/>
                  </a:lnTo>
                  <a:lnTo>
                    <a:pt x="95" y="9"/>
                  </a:lnTo>
                  <a:lnTo>
                    <a:pt x="100" y="13"/>
                  </a:lnTo>
                  <a:lnTo>
                    <a:pt x="104" y="13"/>
                  </a:lnTo>
                  <a:lnTo>
                    <a:pt x="108" y="19"/>
                  </a:lnTo>
                  <a:lnTo>
                    <a:pt x="114" y="19"/>
                  </a:lnTo>
                  <a:lnTo>
                    <a:pt x="116" y="24"/>
                  </a:lnTo>
                  <a:lnTo>
                    <a:pt x="117" y="27"/>
                  </a:lnTo>
                  <a:lnTo>
                    <a:pt x="114" y="35"/>
                  </a:lnTo>
                  <a:lnTo>
                    <a:pt x="117" y="38"/>
                  </a:lnTo>
                  <a:lnTo>
                    <a:pt x="120" y="48"/>
                  </a:lnTo>
                  <a:lnTo>
                    <a:pt x="122" y="54"/>
                  </a:lnTo>
                  <a:lnTo>
                    <a:pt x="127" y="59"/>
                  </a:lnTo>
                  <a:lnTo>
                    <a:pt x="125" y="67"/>
                  </a:lnTo>
                  <a:lnTo>
                    <a:pt x="117" y="64"/>
                  </a:lnTo>
                  <a:lnTo>
                    <a:pt x="116" y="67"/>
                  </a:lnTo>
                  <a:lnTo>
                    <a:pt x="92" y="77"/>
                  </a:lnTo>
                  <a:lnTo>
                    <a:pt x="90" y="78"/>
                  </a:lnTo>
                  <a:lnTo>
                    <a:pt x="85" y="77"/>
                  </a:lnTo>
                  <a:lnTo>
                    <a:pt x="85" y="78"/>
                  </a:lnTo>
                  <a:lnTo>
                    <a:pt x="92" y="82"/>
                  </a:lnTo>
                  <a:lnTo>
                    <a:pt x="92" y="88"/>
                  </a:lnTo>
                  <a:lnTo>
                    <a:pt x="95" y="90"/>
                  </a:lnTo>
                  <a:lnTo>
                    <a:pt x="112" y="101"/>
                  </a:lnTo>
                  <a:lnTo>
                    <a:pt x="112" y="10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8" name="Freeform 325">
              <a:extLst>
                <a:ext uri="{FF2B5EF4-FFF2-40B4-BE49-F238E27FC236}">
                  <a16:creationId xmlns:a16="http://schemas.microsoft.com/office/drawing/2014/main" id="{6187EE9A-6D49-01D8-5C13-7D55092A40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750" y="-2946746"/>
              <a:ext cx="227046" cy="414665"/>
            </a:xfrm>
            <a:custGeom>
              <a:avLst/>
              <a:gdLst/>
              <a:ahLst/>
              <a:cxnLst>
                <a:cxn ang="0">
                  <a:pos x="165" y="87"/>
                </a:cxn>
                <a:cxn ang="0">
                  <a:pos x="154" y="87"/>
                </a:cxn>
                <a:cxn ang="0">
                  <a:pos x="143" y="92"/>
                </a:cxn>
                <a:cxn ang="0">
                  <a:pos x="131" y="98"/>
                </a:cxn>
                <a:cxn ang="0">
                  <a:pos x="135" y="120"/>
                </a:cxn>
                <a:cxn ang="0">
                  <a:pos x="131" y="120"/>
                </a:cxn>
                <a:cxn ang="0">
                  <a:pos x="109" y="140"/>
                </a:cxn>
                <a:cxn ang="0">
                  <a:pos x="96" y="149"/>
                </a:cxn>
                <a:cxn ang="0">
                  <a:pos x="93" y="156"/>
                </a:cxn>
                <a:cxn ang="0">
                  <a:pos x="86" y="160"/>
                </a:cxn>
                <a:cxn ang="0">
                  <a:pos x="80" y="165"/>
                </a:cxn>
                <a:cxn ang="0">
                  <a:pos x="82" y="181"/>
                </a:cxn>
                <a:cxn ang="0">
                  <a:pos x="82" y="199"/>
                </a:cxn>
                <a:cxn ang="0">
                  <a:pos x="82" y="207"/>
                </a:cxn>
                <a:cxn ang="0">
                  <a:pos x="77" y="212"/>
                </a:cxn>
                <a:cxn ang="0">
                  <a:pos x="88" y="205"/>
                </a:cxn>
                <a:cxn ang="0">
                  <a:pos x="99" y="210"/>
                </a:cxn>
                <a:cxn ang="0">
                  <a:pos x="99" y="226"/>
                </a:cxn>
                <a:cxn ang="0">
                  <a:pos x="82" y="226"/>
                </a:cxn>
                <a:cxn ang="0">
                  <a:pos x="72" y="228"/>
                </a:cxn>
                <a:cxn ang="0">
                  <a:pos x="101" y="229"/>
                </a:cxn>
                <a:cxn ang="0">
                  <a:pos x="98" y="233"/>
                </a:cxn>
                <a:cxn ang="0">
                  <a:pos x="90" y="236"/>
                </a:cxn>
                <a:cxn ang="0">
                  <a:pos x="80" y="242"/>
                </a:cxn>
                <a:cxn ang="0">
                  <a:pos x="78" y="245"/>
                </a:cxn>
                <a:cxn ang="0">
                  <a:pos x="72" y="247"/>
                </a:cxn>
                <a:cxn ang="0">
                  <a:pos x="74" y="257"/>
                </a:cxn>
                <a:cxn ang="0">
                  <a:pos x="77" y="266"/>
                </a:cxn>
                <a:cxn ang="0">
                  <a:pos x="69" y="290"/>
                </a:cxn>
                <a:cxn ang="0">
                  <a:pos x="48" y="292"/>
                </a:cxn>
                <a:cxn ang="0">
                  <a:pos x="45" y="305"/>
                </a:cxn>
                <a:cxn ang="0">
                  <a:pos x="21" y="289"/>
                </a:cxn>
                <a:cxn ang="0">
                  <a:pos x="27" y="286"/>
                </a:cxn>
                <a:cxn ang="0">
                  <a:pos x="13" y="268"/>
                </a:cxn>
                <a:cxn ang="0">
                  <a:pos x="8" y="260"/>
                </a:cxn>
                <a:cxn ang="0">
                  <a:pos x="8" y="252"/>
                </a:cxn>
                <a:cxn ang="0">
                  <a:pos x="3" y="250"/>
                </a:cxn>
                <a:cxn ang="0">
                  <a:pos x="0" y="237"/>
                </a:cxn>
                <a:cxn ang="0">
                  <a:pos x="3" y="237"/>
                </a:cxn>
                <a:cxn ang="0">
                  <a:pos x="6" y="231"/>
                </a:cxn>
                <a:cxn ang="0">
                  <a:pos x="8" y="220"/>
                </a:cxn>
                <a:cxn ang="0">
                  <a:pos x="18" y="205"/>
                </a:cxn>
                <a:cxn ang="0">
                  <a:pos x="19" y="193"/>
                </a:cxn>
                <a:cxn ang="0">
                  <a:pos x="11" y="180"/>
                </a:cxn>
                <a:cxn ang="0">
                  <a:pos x="11" y="151"/>
                </a:cxn>
                <a:cxn ang="0">
                  <a:pos x="19" y="130"/>
                </a:cxn>
                <a:cxn ang="0">
                  <a:pos x="35" y="122"/>
                </a:cxn>
                <a:cxn ang="0">
                  <a:pos x="40" y="92"/>
                </a:cxn>
                <a:cxn ang="0">
                  <a:pos x="50" y="67"/>
                </a:cxn>
                <a:cxn ang="0">
                  <a:pos x="58" y="47"/>
                </a:cxn>
                <a:cxn ang="0">
                  <a:pos x="72" y="27"/>
                </a:cxn>
                <a:cxn ang="0">
                  <a:pos x="82" y="18"/>
                </a:cxn>
                <a:cxn ang="0">
                  <a:pos x="107" y="16"/>
                </a:cxn>
                <a:cxn ang="0">
                  <a:pos x="106" y="0"/>
                </a:cxn>
                <a:cxn ang="0">
                  <a:pos x="146" y="19"/>
                </a:cxn>
                <a:cxn ang="0">
                  <a:pos x="157" y="48"/>
                </a:cxn>
                <a:cxn ang="0">
                  <a:pos x="163" y="67"/>
                </a:cxn>
                <a:cxn ang="0">
                  <a:pos x="165" y="84"/>
                </a:cxn>
              </a:cxnLst>
              <a:rect l="0" t="0" r="r" b="b"/>
              <a:pathLst>
                <a:path w="167" h="305">
                  <a:moveTo>
                    <a:pt x="165" y="84"/>
                  </a:moveTo>
                  <a:lnTo>
                    <a:pt x="167" y="85"/>
                  </a:lnTo>
                  <a:lnTo>
                    <a:pt x="165" y="87"/>
                  </a:lnTo>
                  <a:lnTo>
                    <a:pt x="160" y="85"/>
                  </a:lnTo>
                  <a:lnTo>
                    <a:pt x="154" y="85"/>
                  </a:lnTo>
                  <a:lnTo>
                    <a:pt x="154" y="87"/>
                  </a:lnTo>
                  <a:lnTo>
                    <a:pt x="144" y="84"/>
                  </a:lnTo>
                  <a:lnTo>
                    <a:pt x="141" y="88"/>
                  </a:lnTo>
                  <a:lnTo>
                    <a:pt x="143" y="92"/>
                  </a:lnTo>
                  <a:lnTo>
                    <a:pt x="138" y="88"/>
                  </a:lnTo>
                  <a:lnTo>
                    <a:pt x="139" y="93"/>
                  </a:lnTo>
                  <a:lnTo>
                    <a:pt x="131" y="98"/>
                  </a:lnTo>
                  <a:lnTo>
                    <a:pt x="135" y="103"/>
                  </a:lnTo>
                  <a:lnTo>
                    <a:pt x="128" y="111"/>
                  </a:lnTo>
                  <a:lnTo>
                    <a:pt x="135" y="120"/>
                  </a:lnTo>
                  <a:lnTo>
                    <a:pt x="133" y="122"/>
                  </a:lnTo>
                  <a:lnTo>
                    <a:pt x="133" y="120"/>
                  </a:lnTo>
                  <a:lnTo>
                    <a:pt x="131" y="120"/>
                  </a:lnTo>
                  <a:lnTo>
                    <a:pt x="122" y="135"/>
                  </a:lnTo>
                  <a:lnTo>
                    <a:pt x="111" y="141"/>
                  </a:lnTo>
                  <a:lnTo>
                    <a:pt x="109" y="140"/>
                  </a:lnTo>
                  <a:lnTo>
                    <a:pt x="102" y="146"/>
                  </a:lnTo>
                  <a:lnTo>
                    <a:pt x="98" y="146"/>
                  </a:lnTo>
                  <a:lnTo>
                    <a:pt x="96" y="149"/>
                  </a:lnTo>
                  <a:lnTo>
                    <a:pt x="93" y="152"/>
                  </a:lnTo>
                  <a:lnTo>
                    <a:pt x="94" y="154"/>
                  </a:lnTo>
                  <a:lnTo>
                    <a:pt x="93" y="156"/>
                  </a:lnTo>
                  <a:lnTo>
                    <a:pt x="88" y="157"/>
                  </a:lnTo>
                  <a:lnTo>
                    <a:pt x="86" y="154"/>
                  </a:lnTo>
                  <a:lnTo>
                    <a:pt x="86" y="160"/>
                  </a:lnTo>
                  <a:lnTo>
                    <a:pt x="85" y="165"/>
                  </a:lnTo>
                  <a:lnTo>
                    <a:pt x="80" y="164"/>
                  </a:lnTo>
                  <a:lnTo>
                    <a:pt x="80" y="165"/>
                  </a:lnTo>
                  <a:lnTo>
                    <a:pt x="83" y="168"/>
                  </a:lnTo>
                  <a:lnTo>
                    <a:pt x="82" y="177"/>
                  </a:lnTo>
                  <a:lnTo>
                    <a:pt x="82" y="181"/>
                  </a:lnTo>
                  <a:lnTo>
                    <a:pt x="78" y="180"/>
                  </a:lnTo>
                  <a:lnTo>
                    <a:pt x="78" y="185"/>
                  </a:lnTo>
                  <a:lnTo>
                    <a:pt x="82" y="199"/>
                  </a:lnTo>
                  <a:lnTo>
                    <a:pt x="80" y="202"/>
                  </a:lnTo>
                  <a:lnTo>
                    <a:pt x="82" y="202"/>
                  </a:lnTo>
                  <a:lnTo>
                    <a:pt x="82" y="207"/>
                  </a:lnTo>
                  <a:lnTo>
                    <a:pt x="69" y="212"/>
                  </a:lnTo>
                  <a:lnTo>
                    <a:pt x="69" y="213"/>
                  </a:lnTo>
                  <a:lnTo>
                    <a:pt x="77" y="212"/>
                  </a:lnTo>
                  <a:lnTo>
                    <a:pt x="82" y="209"/>
                  </a:lnTo>
                  <a:lnTo>
                    <a:pt x="85" y="204"/>
                  </a:lnTo>
                  <a:lnTo>
                    <a:pt x="88" y="205"/>
                  </a:lnTo>
                  <a:lnTo>
                    <a:pt x="91" y="205"/>
                  </a:lnTo>
                  <a:lnTo>
                    <a:pt x="93" y="209"/>
                  </a:lnTo>
                  <a:lnTo>
                    <a:pt x="99" y="210"/>
                  </a:lnTo>
                  <a:lnTo>
                    <a:pt x="98" y="210"/>
                  </a:lnTo>
                  <a:lnTo>
                    <a:pt x="104" y="218"/>
                  </a:lnTo>
                  <a:lnTo>
                    <a:pt x="99" y="226"/>
                  </a:lnTo>
                  <a:lnTo>
                    <a:pt x="93" y="229"/>
                  </a:lnTo>
                  <a:lnTo>
                    <a:pt x="88" y="226"/>
                  </a:lnTo>
                  <a:lnTo>
                    <a:pt x="82" y="226"/>
                  </a:lnTo>
                  <a:lnTo>
                    <a:pt x="80" y="225"/>
                  </a:lnTo>
                  <a:lnTo>
                    <a:pt x="70" y="226"/>
                  </a:lnTo>
                  <a:lnTo>
                    <a:pt x="72" y="228"/>
                  </a:lnTo>
                  <a:lnTo>
                    <a:pt x="82" y="229"/>
                  </a:lnTo>
                  <a:lnTo>
                    <a:pt x="83" y="231"/>
                  </a:lnTo>
                  <a:lnTo>
                    <a:pt x="101" y="229"/>
                  </a:lnTo>
                  <a:lnTo>
                    <a:pt x="99" y="231"/>
                  </a:lnTo>
                  <a:lnTo>
                    <a:pt x="96" y="231"/>
                  </a:lnTo>
                  <a:lnTo>
                    <a:pt x="98" y="233"/>
                  </a:lnTo>
                  <a:lnTo>
                    <a:pt x="93" y="237"/>
                  </a:lnTo>
                  <a:lnTo>
                    <a:pt x="90" y="237"/>
                  </a:lnTo>
                  <a:lnTo>
                    <a:pt x="90" y="236"/>
                  </a:lnTo>
                  <a:lnTo>
                    <a:pt x="88" y="236"/>
                  </a:lnTo>
                  <a:lnTo>
                    <a:pt x="86" y="239"/>
                  </a:lnTo>
                  <a:lnTo>
                    <a:pt x="80" y="242"/>
                  </a:lnTo>
                  <a:lnTo>
                    <a:pt x="70" y="242"/>
                  </a:lnTo>
                  <a:lnTo>
                    <a:pt x="69" y="244"/>
                  </a:lnTo>
                  <a:lnTo>
                    <a:pt x="78" y="245"/>
                  </a:lnTo>
                  <a:lnTo>
                    <a:pt x="78" y="245"/>
                  </a:lnTo>
                  <a:lnTo>
                    <a:pt x="74" y="245"/>
                  </a:lnTo>
                  <a:lnTo>
                    <a:pt x="72" y="247"/>
                  </a:lnTo>
                  <a:lnTo>
                    <a:pt x="77" y="250"/>
                  </a:lnTo>
                  <a:lnTo>
                    <a:pt x="77" y="257"/>
                  </a:lnTo>
                  <a:lnTo>
                    <a:pt x="74" y="257"/>
                  </a:lnTo>
                  <a:lnTo>
                    <a:pt x="77" y="262"/>
                  </a:lnTo>
                  <a:lnTo>
                    <a:pt x="75" y="263"/>
                  </a:lnTo>
                  <a:lnTo>
                    <a:pt x="77" y="266"/>
                  </a:lnTo>
                  <a:lnTo>
                    <a:pt x="74" y="271"/>
                  </a:lnTo>
                  <a:lnTo>
                    <a:pt x="74" y="279"/>
                  </a:lnTo>
                  <a:lnTo>
                    <a:pt x="69" y="290"/>
                  </a:lnTo>
                  <a:lnTo>
                    <a:pt x="54" y="289"/>
                  </a:lnTo>
                  <a:lnTo>
                    <a:pt x="51" y="292"/>
                  </a:lnTo>
                  <a:lnTo>
                    <a:pt x="48" y="292"/>
                  </a:lnTo>
                  <a:lnTo>
                    <a:pt x="45" y="297"/>
                  </a:lnTo>
                  <a:lnTo>
                    <a:pt x="46" y="300"/>
                  </a:lnTo>
                  <a:lnTo>
                    <a:pt x="45" y="305"/>
                  </a:lnTo>
                  <a:lnTo>
                    <a:pt x="27" y="305"/>
                  </a:lnTo>
                  <a:lnTo>
                    <a:pt x="29" y="300"/>
                  </a:lnTo>
                  <a:lnTo>
                    <a:pt x="21" y="289"/>
                  </a:lnTo>
                  <a:lnTo>
                    <a:pt x="26" y="289"/>
                  </a:lnTo>
                  <a:lnTo>
                    <a:pt x="22" y="286"/>
                  </a:lnTo>
                  <a:lnTo>
                    <a:pt x="27" y="286"/>
                  </a:lnTo>
                  <a:lnTo>
                    <a:pt x="27" y="284"/>
                  </a:lnTo>
                  <a:lnTo>
                    <a:pt x="18" y="276"/>
                  </a:lnTo>
                  <a:lnTo>
                    <a:pt x="13" y="268"/>
                  </a:lnTo>
                  <a:lnTo>
                    <a:pt x="11" y="268"/>
                  </a:lnTo>
                  <a:lnTo>
                    <a:pt x="11" y="260"/>
                  </a:lnTo>
                  <a:lnTo>
                    <a:pt x="8" y="260"/>
                  </a:lnTo>
                  <a:lnTo>
                    <a:pt x="8" y="255"/>
                  </a:lnTo>
                  <a:lnTo>
                    <a:pt x="5" y="253"/>
                  </a:lnTo>
                  <a:lnTo>
                    <a:pt x="8" y="252"/>
                  </a:lnTo>
                  <a:lnTo>
                    <a:pt x="6" y="250"/>
                  </a:lnTo>
                  <a:lnTo>
                    <a:pt x="6" y="249"/>
                  </a:lnTo>
                  <a:lnTo>
                    <a:pt x="3" y="250"/>
                  </a:lnTo>
                  <a:lnTo>
                    <a:pt x="3" y="249"/>
                  </a:lnTo>
                  <a:lnTo>
                    <a:pt x="1" y="247"/>
                  </a:lnTo>
                  <a:lnTo>
                    <a:pt x="0" y="237"/>
                  </a:lnTo>
                  <a:lnTo>
                    <a:pt x="1" y="234"/>
                  </a:lnTo>
                  <a:lnTo>
                    <a:pt x="1" y="241"/>
                  </a:lnTo>
                  <a:lnTo>
                    <a:pt x="3" y="237"/>
                  </a:lnTo>
                  <a:lnTo>
                    <a:pt x="3" y="239"/>
                  </a:lnTo>
                  <a:lnTo>
                    <a:pt x="5" y="237"/>
                  </a:lnTo>
                  <a:lnTo>
                    <a:pt x="6" y="231"/>
                  </a:lnTo>
                  <a:lnTo>
                    <a:pt x="5" y="226"/>
                  </a:lnTo>
                  <a:lnTo>
                    <a:pt x="8" y="221"/>
                  </a:lnTo>
                  <a:lnTo>
                    <a:pt x="8" y="220"/>
                  </a:lnTo>
                  <a:lnTo>
                    <a:pt x="16" y="215"/>
                  </a:lnTo>
                  <a:lnTo>
                    <a:pt x="16" y="210"/>
                  </a:lnTo>
                  <a:lnTo>
                    <a:pt x="18" y="205"/>
                  </a:lnTo>
                  <a:lnTo>
                    <a:pt x="14" y="199"/>
                  </a:lnTo>
                  <a:lnTo>
                    <a:pt x="13" y="197"/>
                  </a:lnTo>
                  <a:lnTo>
                    <a:pt x="19" y="193"/>
                  </a:lnTo>
                  <a:lnTo>
                    <a:pt x="21" y="189"/>
                  </a:lnTo>
                  <a:lnTo>
                    <a:pt x="19" y="185"/>
                  </a:lnTo>
                  <a:lnTo>
                    <a:pt x="11" y="180"/>
                  </a:lnTo>
                  <a:lnTo>
                    <a:pt x="11" y="167"/>
                  </a:lnTo>
                  <a:lnTo>
                    <a:pt x="8" y="162"/>
                  </a:lnTo>
                  <a:lnTo>
                    <a:pt x="11" y="151"/>
                  </a:lnTo>
                  <a:lnTo>
                    <a:pt x="8" y="144"/>
                  </a:lnTo>
                  <a:lnTo>
                    <a:pt x="9" y="138"/>
                  </a:lnTo>
                  <a:lnTo>
                    <a:pt x="19" y="130"/>
                  </a:lnTo>
                  <a:lnTo>
                    <a:pt x="32" y="130"/>
                  </a:lnTo>
                  <a:lnTo>
                    <a:pt x="35" y="127"/>
                  </a:lnTo>
                  <a:lnTo>
                    <a:pt x="35" y="122"/>
                  </a:lnTo>
                  <a:lnTo>
                    <a:pt x="29" y="114"/>
                  </a:lnTo>
                  <a:lnTo>
                    <a:pt x="38" y="101"/>
                  </a:lnTo>
                  <a:lnTo>
                    <a:pt x="40" y="92"/>
                  </a:lnTo>
                  <a:lnTo>
                    <a:pt x="38" y="80"/>
                  </a:lnTo>
                  <a:lnTo>
                    <a:pt x="46" y="77"/>
                  </a:lnTo>
                  <a:lnTo>
                    <a:pt x="50" y="67"/>
                  </a:lnTo>
                  <a:lnTo>
                    <a:pt x="61" y="55"/>
                  </a:lnTo>
                  <a:lnTo>
                    <a:pt x="61" y="51"/>
                  </a:lnTo>
                  <a:lnTo>
                    <a:pt x="58" y="47"/>
                  </a:lnTo>
                  <a:lnTo>
                    <a:pt x="62" y="39"/>
                  </a:lnTo>
                  <a:lnTo>
                    <a:pt x="64" y="34"/>
                  </a:lnTo>
                  <a:lnTo>
                    <a:pt x="72" y="27"/>
                  </a:lnTo>
                  <a:lnTo>
                    <a:pt x="80" y="31"/>
                  </a:lnTo>
                  <a:lnTo>
                    <a:pt x="82" y="24"/>
                  </a:lnTo>
                  <a:lnTo>
                    <a:pt x="82" y="18"/>
                  </a:lnTo>
                  <a:lnTo>
                    <a:pt x="85" y="15"/>
                  </a:lnTo>
                  <a:lnTo>
                    <a:pt x="107" y="18"/>
                  </a:lnTo>
                  <a:lnTo>
                    <a:pt x="107" y="16"/>
                  </a:lnTo>
                  <a:lnTo>
                    <a:pt x="106" y="13"/>
                  </a:lnTo>
                  <a:lnTo>
                    <a:pt x="109" y="5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33" y="15"/>
                  </a:lnTo>
                  <a:lnTo>
                    <a:pt x="146" y="19"/>
                  </a:lnTo>
                  <a:lnTo>
                    <a:pt x="155" y="31"/>
                  </a:lnTo>
                  <a:lnTo>
                    <a:pt x="154" y="40"/>
                  </a:lnTo>
                  <a:lnTo>
                    <a:pt x="157" y="48"/>
                  </a:lnTo>
                  <a:lnTo>
                    <a:pt x="155" y="51"/>
                  </a:lnTo>
                  <a:lnTo>
                    <a:pt x="163" y="63"/>
                  </a:lnTo>
                  <a:lnTo>
                    <a:pt x="163" y="67"/>
                  </a:lnTo>
                  <a:lnTo>
                    <a:pt x="160" y="72"/>
                  </a:lnTo>
                  <a:lnTo>
                    <a:pt x="165" y="84"/>
                  </a:lnTo>
                  <a:lnTo>
                    <a:pt x="165" y="8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9" name="Freeform 326">
              <a:extLst>
                <a:ext uri="{FF2B5EF4-FFF2-40B4-BE49-F238E27FC236}">
                  <a16:creationId xmlns:a16="http://schemas.microsoft.com/office/drawing/2014/main" id="{AF6BCB41-BA48-0EDB-E120-919D4059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368" y="-2590542"/>
              <a:ext cx="51663" cy="69338"/>
            </a:xfrm>
            <a:custGeom>
              <a:avLst/>
              <a:gdLst/>
              <a:ahLst/>
              <a:cxnLst>
                <a:cxn ang="0">
                  <a:pos x="9" y="51"/>
                </a:cxn>
                <a:cxn ang="0">
                  <a:pos x="21" y="51"/>
                </a:cxn>
                <a:cxn ang="0">
                  <a:pos x="24" y="51"/>
                </a:cxn>
                <a:cxn ang="0">
                  <a:pos x="21" y="48"/>
                </a:cxn>
                <a:cxn ang="0">
                  <a:pos x="22" y="46"/>
                </a:cxn>
                <a:cxn ang="0">
                  <a:pos x="21" y="41"/>
                </a:cxn>
                <a:cxn ang="0">
                  <a:pos x="24" y="38"/>
                </a:cxn>
                <a:cxn ang="0">
                  <a:pos x="22" y="36"/>
                </a:cxn>
                <a:cxn ang="0">
                  <a:pos x="27" y="36"/>
                </a:cxn>
                <a:cxn ang="0">
                  <a:pos x="25" y="33"/>
                </a:cxn>
                <a:cxn ang="0">
                  <a:pos x="30" y="32"/>
                </a:cxn>
                <a:cxn ang="0">
                  <a:pos x="30" y="28"/>
                </a:cxn>
                <a:cxn ang="0">
                  <a:pos x="33" y="30"/>
                </a:cxn>
                <a:cxn ang="0">
                  <a:pos x="38" y="27"/>
                </a:cxn>
                <a:cxn ang="0">
                  <a:pos x="38" y="24"/>
                </a:cxn>
                <a:cxn ang="0">
                  <a:pos x="29" y="24"/>
                </a:cxn>
                <a:cxn ang="0">
                  <a:pos x="29" y="22"/>
                </a:cxn>
                <a:cxn ang="0">
                  <a:pos x="30" y="20"/>
                </a:cxn>
                <a:cxn ang="0">
                  <a:pos x="27" y="20"/>
                </a:cxn>
                <a:cxn ang="0">
                  <a:pos x="29" y="19"/>
                </a:cxn>
                <a:cxn ang="0">
                  <a:pos x="30" y="12"/>
                </a:cxn>
                <a:cxn ang="0">
                  <a:pos x="32" y="9"/>
                </a:cxn>
                <a:cxn ang="0">
                  <a:pos x="30" y="3"/>
                </a:cxn>
                <a:cxn ang="0">
                  <a:pos x="32" y="0"/>
                </a:cxn>
                <a:cxn ang="0">
                  <a:pos x="24" y="3"/>
                </a:cxn>
                <a:cxn ang="0">
                  <a:pos x="17" y="9"/>
                </a:cxn>
                <a:cxn ang="0">
                  <a:pos x="6" y="11"/>
                </a:cxn>
                <a:cxn ang="0">
                  <a:pos x="3" y="16"/>
                </a:cxn>
                <a:cxn ang="0">
                  <a:pos x="0" y="25"/>
                </a:cxn>
                <a:cxn ang="0">
                  <a:pos x="1" y="40"/>
                </a:cxn>
                <a:cxn ang="0">
                  <a:pos x="6" y="41"/>
                </a:cxn>
                <a:cxn ang="0">
                  <a:pos x="9" y="43"/>
                </a:cxn>
                <a:cxn ang="0">
                  <a:pos x="9" y="51"/>
                </a:cxn>
                <a:cxn ang="0">
                  <a:pos x="9" y="51"/>
                </a:cxn>
              </a:cxnLst>
              <a:rect l="0" t="0" r="r" b="b"/>
              <a:pathLst>
                <a:path w="38" h="51">
                  <a:moveTo>
                    <a:pt x="9" y="51"/>
                  </a:moveTo>
                  <a:lnTo>
                    <a:pt x="21" y="51"/>
                  </a:lnTo>
                  <a:lnTo>
                    <a:pt x="24" y="51"/>
                  </a:lnTo>
                  <a:lnTo>
                    <a:pt x="21" y="48"/>
                  </a:lnTo>
                  <a:lnTo>
                    <a:pt x="22" y="46"/>
                  </a:lnTo>
                  <a:lnTo>
                    <a:pt x="21" y="41"/>
                  </a:lnTo>
                  <a:lnTo>
                    <a:pt x="24" y="38"/>
                  </a:lnTo>
                  <a:lnTo>
                    <a:pt x="22" y="36"/>
                  </a:lnTo>
                  <a:lnTo>
                    <a:pt x="27" y="36"/>
                  </a:lnTo>
                  <a:lnTo>
                    <a:pt x="25" y="33"/>
                  </a:lnTo>
                  <a:lnTo>
                    <a:pt x="30" y="32"/>
                  </a:lnTo>
                  <a:lnTo>
                    <a:pt x="30" y="28"/>
                  </a:lnTo>
                  <a:lnTo>
                    <a:pt x="33" y="30"/>
                  </a:lnTo>
                  <a:lnTo>
                    <a:pt x="38" y="27"/>
                  </a:lnTo>
                  <a:lnTo>
                    <a:pt x="38" y="24"/>
                  </a:lnTo>
                  <a:lnTo>
                    <a:pt x="29" y="24"/>
                  </a:lnTo>
                  <a:lnTo>
                    <a:pt x="29" y="22"/>
                  </a:lnTo>
                  <a:lnTo>
                    <a:pt x="30" y="20"/>
                  </a:lnTo>
                  <a:lnTo>
                    <a:pt x="27" y="20"/>
                  </a:lnTo>
                  <a:lnTo>
                    <a:pt x="29" y="19"/>
                  </a:lnTo>
                  <a:lnTo>
                    <a:pt x="30" y="12"/>
                  </a:lnTo>
                  <a:lnTo>
                    <a:pt x="32" y="9"/>
                  </a:lnTo>
                  <a:lnTo>
                    <a:pt x="30" y="3"/>
                  </a:lnTo>
                  <a:lnTo>
                    <a:pt x="32" y="0"/>
                  </a:lnTo>
                  <a:lnTo>
                    <a:pt x="24" y="3"/>
                  </a:lnTo>
                  <a:lnTo>
                    <a:pt x="17" y="9"/>
                  </a:lnTo>
                  <a:lnTo>
                    <a:pt x="6" y="11"/>
                  </a:lnTo>
                  <a:lnTo>
                    <a:pt x="3" y="16"/>
                  </a:lnTo>
                  <a:lnTo>
                    <a:pt x="0" y="25"/>
                  </a:lnTo>
                  <a:lnTo>
                    <a:pt x="1" y="40"/>
                  </a:lnTo>
                  <a:lnTo>
                    <a:pt x="6" y="41"/>
                  </a:lnTo>
                  <a:lnTo>
                    <a:pt x="9" y="43"/>
                  </a:lnTo>
                  <a:lnTo>
                    <a:pt x="9" y="51"/>
                  </a:lnTo>
                  <a:lnTo>
                    <a:pt x="9" y="5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0" name="Freeform 327">
              <a:extLst>
                <a:ext uri="{FF2B5EF4-FFF2-40B4-BE49-F238E27FC236}">
                  <a16:creationId xmlns:a16="http://schemas.microsoft.com/office/drawing/2014/main" id="{DD1228FD-AF7B-2C3C-FFF6-A85690AF8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446" y="-2167720"/>
              <a:ext cx="82933" cy="116922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13" y="11"/>
                </a:cxn>
                <a:cxn ang="0">
                  <a:pos x="14" y="12"/>
                </a:cxn>
                <a:cxn ang="0">
                  <a:pos x="14" y="19"/>
                </a:cxn>
                <a:cxn ang="0">
                  <a:pos x="16" y="27"/>
                </a:cxn>
                <a:cxn ang="0">
                  <a:pos x="13" y="35"/>
                </a:cxn>
                <a:cxn ang="0">
                  <a:pos x="0" y="43"/>
                </a:cxn>
                <a:cxn ang="0">
                  <a:pos x="5" y="51"/>
                </a:cxn>
                <a:cxn ang="0">
                  <a:pos x="11" y="53"/>
                </a:cxn>
                <a:cxn ang="0">
                  <a:pos x="13" y="57"/>
                </a:cxn>
                <a:cxn ang="0">
                  <a:pos x="14" y="61"/>
                </a:cxn>
                <a:cxn ang="0">
                  <a:pos x="26" y="65"/>
                </a:cxn>
                <a:cxn ang="0">
                  <a:pos x="32" y="86"/>
                </a:cxn>
                <a:cxn ang="0">
                  <a:pos x="38" y="85"/>
                </a:cxn>
                <a:cxn ang="0">
                  <a:pos x="43" y="81"/>
                </a:cxn>
                <a:cxn ang="0">
                  <a:pos x="42" y="73"/>
                </a:cxn>
                <a:cxn ang="0">
                  <a:pos x="43" y="70"/>
                </a:cxn>
                <a:cxn ang="0">
                  <a:pos x="59" y="62"/>
                </a:cxn>
                <a:cxn ang="0">
                  <a:pos x="61" y="59"/>
                </a:cxn>
                <a:cxn ang="0">
                  <a:pos x="59" y="53"/>
                </a:cxn>
                <a:cxn ang="0">
                  <a:pos x="56" y="53"/>
                </a:cxn>
                <a:cxn ang="0">
                  <a:pos x="53" y="48"/>
                </a:cxn>
                <a:cxn ang="0">
                  <a:pos x="48" y="48"/>
                </a:cxn>
                <a:cxn ang="0">
                  <a:pos x="46" y="46"/>
                </a:cxn>
                <a:cxn ang="0">
                  <a:pos x="42" y="46"/>
                </a:cxn>
                <a:cxn ang="0">
                  <a:pos x="38" y="44"/>
                </a:cxn>
                <a:cxn ang="0">
                  <a:pos x="38" y="43"/>
                </a:cxn>
                <a:cxn ang="0">
                  <a:pos x="38" y="40"/>
                </a:cxn>
                <a:cxn ang="0">
                  <a:pos x="42" y="41"/>
                </a:cxn>
                <a:cxn ang="0">
                  <a:pos x="42" y="38"/>
                </a:cxn>
                <a:cxn ang="0">
                  <a:pos x="51" y="32"/>
                </a:cxn>
                <a:cxn ang="0">
                  <a:pos x="56" y="27"/>
                </a:cxn>
                <a:cxn ang="0">
                  <a:pos x="55" y="22"/>
                </a:cxn>
                <a:cxn ang="0">
                  <a:pos x="48" y="19"/>
                </a:cxn>
                <a:cxn ang="0">
                  <a:pos x="46" y="16"/>
                </a:cxn>
                <a:cxn ang="0">
                  <a:pos x="46" y="12"/>
                </a:cxn>
                <a:cxn ang="0">
                  <a:pos x="51" y="11"/>
                </a:cxn>
                <a:cxn ang="0">
                  <a:pos x="55" y="6"/>
                </a:cxn>
                <a:cxn ang="0">
                  <a:pos x="53" y="4"/>
                </a:cxn>
                <a:cxn ang="0">
                  <a:pos x="45" y="8"/>
                </a:cxn>
                <a:cxn ang="0">
                  <a:pos x="42" y="6"/>
                </a:cxn>
                <a:cxn ang="0">
                  <a:pos x="42" y="3"/>
                </a:cxn>
                <a:cxn ang="0">
                  <a:pos x="40" y="1"/>
                </a:cxn>
                <a:cxn ang="0">
                  <a:pos x="34" y="0"/>
                </a:cxn>
                <a:cxn ang="0">
                  <a:pos x="27" y="1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61" h="86">
                  <a:moveTo>
                    <a:pt x="19" y="4"/>
                  </a:moveTo>
                  <a:lnTo>
                    <a:pt x="13" y="11"/>
                  </a:lnTo>
                  <a:lnTo>
                    <a:pt x="14" y="12"/>
                  </a:lnTo>
                  <a:lnTo>
                    <a:pt x="14" y="19"/>
                  </a:lnTo>
                  <a:lnTo>
                    <a:pt x="16" y="27"/>
                  </a:lnTo>
                  <a:lnTo>
                    <a:pt x="13" y="35"/>
                  </a:lnTo>
                  <a:lnTo>
                    <a:pt x="0" y="43"/>
                  </a:lnTo>
                  <a:lnTo>
                    <a:pt x="5" y="51"/>
                  </a:lnTo>
                  <a:lnTo>
                    <a:pt x="11" y="53"/>
                  </a:lnTo>
                  <a:lnTo>
                    <a:pt x="13" y="57"/>
                  </a:lnTo>
                  <a:lnTo>
                    <a:pt x="14" y="61"/>
                  </a:lnTo>
                  <a:lnTo>
                    <a:pt x="26" y="65"/>
                  </a:lnTo>
                  <a:lnTo>
                    <a:pt x="32" y="86"/>
                  </a:lnTo>
                  <a:lnTo>
                    <a:pt x="38" y="85"/>
                  </a:lnTo>
                  <a:lnTo>
                    <a:pt x="43" y="81"/>
                  </a:lnTo>
                  <a:lnTo>
                    <a:pt x="42" y="73"/>
                  </a:lnTo>
                  <a:lnTo>
                    <a:pt x="43" y="70"/>
                  </a:lnTo>
                  <a:lnTo>
                    <a:pt x="59" y="62"/>
                  </a:lnTo>
                  <a:lnTo>
                    <a:pt x="61" y="59"/>
                  </a:lnTo>
                  <a:lnTo>
                    <a:pt x="59" y="53"/>
                  </a:lnTo>
                  <a:lnTo>
                    <a:pt x="56" y="53"/>
                  </a:lnTo>
                  <a:lnTo>
                    <a:pt x="53" y="48"/>
                  </a:lnTo>
                  <a:lnTo>
                    <a:pt x="48" y="48"/>
                  </a:lnTo>
                  <a:lnTo>
                    <a:pt x="46" y="46"/>
                  </a:lnTo>
                  <a:lnTo>
                    <a:pt x="42" y="46"/>
                  </a:lnTo>
                  <a:lnTo>
                    <a:pt x="38" y="44"/>
                  </a:lnTo>
                  <a:lnTo>
                    <a:pt x="38" y="43"/>
                  </a:lnTo>
                  <a:lnTo>
                    <a:pt x="38" y="40"/>
                  </a:lnTo>
                  <a:lnTo>
                    <a:pt x="42" y="41"/>
                  </a:lnTo>
                  <a:lnTo>
                    <a:pt x="42" y="38"/>
                  </a:lnTo>
                  <a:lnTo>
                    <a:pt x="51" y="32"/>
                  </a:lnTo>
                  <a:lnTo>
                    <a:pt x="56" y="27"/>
                  </a:lnTo>
                  <a:lnTo>
                    <a:pt x="55" y="22"/>
                  </a:lnTo>
                  <a:lnTo>
                    <a:pt x="48" y="19"/>
                  </a:lnTo>
                  <a:lnTo>
                    <a:pt x="46" y="16"/>
                  </a:lnTo>
                  <a:lnTo>
                    <a:pt x="46" y="12"/>
                  </a:lnTo>
                  <a:lnTo>
                    <a:pt x="51" y="11"/>
                  </a:lnTo>
                  <a:lnTo>
                    <a:pt x="55" y="6"/>
                  </a:lnTo>
                  <a:lnTo>
                    <a:pt x="53" y="4"/>
                  </a:lnTo>
                  <a:lnTo>
                    <a:pt x="45" y="8"/>
                  </a:lnTo>
                  <a:lnTo>
                    <a:pt x="42" y="6"/>
                  </a:lnTo>
                  <a:lnTo>
                    <a:pt x="42" y="3"/>
                  </a:lnTo>
                  <a:lnTo>
                    <a:pt x="40" y="1"/>
                  </a:lnTo>
                  <a:lnTo>
                    <a:pt x="34" y="0"/>
                  </a:lnTo>
                  <a:lnTo>
                    <a:pt x="27" y="1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1" name="Freeform 328">
              <a:extLst>
                <a:ext uri="{FF2B5EF4-FFF2-40B4-BE49-F238E27FC236}">
                  <a16:creationId xmlns:a16="http://schemas.microsoft.com/office/drawing/2014/main" id="{23E72F98-AC6C-9112-43E4-9EAE224EB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2483" y="-1867257"/>
              <a:ext cx="141394" cy="80214"/>
            </a:xfrm>
            <a:custGeom>
              <a:avLst/>
              <a:gdLst/>
              <a:ahLst/>
              <a:cxnLst>
                <a:cxn ang="0">
                  <a:pos x="25" y="0"/>
                </a:cxn>
                <a:cxn ang="0">
                  <a:pos x="24" y="5"/>
                </a:cxn>
                <a:cxn ang="0">
                  <a:pos x="12" y="8"/>
                </a:cxn>
                <a:cxn ang="0">
                  <a:pos x="9" y="10"/>
                </a:cxn>
                <a:cxn ang="0">
                  <a:pos x="4" y="11"/>
                </a:cxn>
                <a:cxn ang="0">
                  <a:pos x="0" y="34"/>
                </a:cxn>
                <a:cxn ang="0">
                  <a:pos x="0" y="40"/>
                </a:cxn>
                <a:cxn ang="0">
                  <a:pos x="8" y="40"/>
                </a:cxn>
                <a:cxn ang="0">
                  <a:pos x="9" y="38"/>
                </a:cxn>
                <a:cxn ang="0">
                  <a:pos x="11" y="38"/>
                </a:cxn>
                <a:cxn ang="0">
                  <a:pos x="16" y="42"/>
                </a:cxn>
                <a:cxn ang="0">
                  <a:pos x="20" y="34"/>
                </a:cxn>
                <a:cxn ang="0">
                  <a:pos x="25" y="37"/>
                </a:cxn>
                <a:cxn ang="0">
                  <a:pos x="28" y="38"/>
                </a:cxn>
                <a:cxn ang="0">
                  <a:pos x="36" y="38"/>
                </a:cxn>
                <a:cxn ang="0">
                  <a:pos x="36" y="37"/>
                </a:cxn>
                <a:cxn ang="0">
                  <a:pos x="41" y="38"/>
                </a:cxn>
                <a:cxn ang="0">
                  <a:pos x="46" y="37"/>
                </a:cxn>
                <a:cxn ang="0">
                  <a:pos x="51" y="38"/>
                </a:cxn>
                <a:cxn ang="0">
                  <a:pos x="56" y="38"/>
                </a:cxn>
                <a:cxn ang="0">
                  <a:pos x="65" y="42"/>
                </a:cxn>
                <a:cxn ang="0">
                  <a:pos x="73" y="46"/>
                </a:cxn>
                <a:cxn ang="0">
                  <a:pos x="81" y="51"/>
                </a:cxn>
                <a:cxn ang="0">
                  <a:pos x="86" y="54"/>
                </a:cxn>
                <a:cxn ang="0">
                  <a:pos x="93" y="59"/>
                </a:cxn>
                <a:cxn ang="0">
                  <a:pos x="104" y="54"/>
                </a:cxn>
                <a:cxn ang="0">
                  <a:pos x="93" y="51"/>
                </a:cxn>
                <a:cxn ang="0">
                  <a:pos x="89" y="48"/>
                </a:cxn>
                <a:cxn ang="0">
                  <a:pos x="88" y="46"/>
                </a:cxn>
                <a:cxn ang="0">
                  <a:pos x="85" y="45"/>
                </a:cxn>
                <a:cxn ang="0">
                  <a:pos x="81" y="43"/>
                </a:cxn>
                <a:cxn ang="0">
                  <a:pos x="73" y="37"/>
                </a:cxn>
                <a:cxn ang="0">
                  <a:pos x="65" y="35"/>
                </a:cxn>
                <a:cxn ang="0">
                  <a:pos x="61" y="32"/>
                </a:cxn>
                <a:cxn ang="0">
                  <a:pos x="56" y="34"/>
                </a:cxn>
                <a:cxn ang="0">
                  <a:pos x="53" y="30"/>
                </a:cxn>
                <a:cxn ang="0">
                  <a:pos x="53" y="29"/>
                </a:cxn>
                <a:cxn ang="0">
                  <a:pos x="51" y="27"/>
                </a:cxn>
                <a:cxn ang="0">
                  <a:pos x="49" y="29"/>
                </a:cxn>
                <a:cxn ang="0">
                  <a:pos x="51" y="30"/>
                </a:cxn>
                <a:cxn ang="0">
                  <a:pos x="48" y="30"/>
                </a:cxn>
                <a:cxn ang="0">
                  <a:pos x="46" y="27"/>
                </a:cxn>
                <a:cxn ang="0">
                  <a:pos x="43" y="26"/>
                </a:cxn>
                <a:cxn ang="0">
                  <a:pos x="40" y="22"/>
                </a:cxn>
                <a:cxn ang="0">
                  <a:pos x="32" y="6"/>
                </a:cxn>
                <a:cxn ang="0">
                  <a:pos x="25" y="0"/>
                </a:cxn>
                <a:cxn ang="0">
                  <a:pos x="25" y="0"/>
                </a:cxn>
              </a:cxnLst>
              <a:rect l="0" t="0" r="r" b="b"/>
              <a:pathLst>
                <a:path w="104" h="59">
                  <a:moveTo>
                    <a:pt x="25" y="0"/>
                  </a:moveTo>
                  <a:lnTo>
                    <a:pt x="24" y="5"/>
                  </a:lnTo>
                  <a:lnTo>
                    <a:pt x="12" y="8"/>
                  </a:lnTo>
                  <a:lnTo>
                    <a:pt x="9" y="10"/>
                  </a:lnTo>
                  <a:lnTo>
                    <a:pt x="4" y="11"/>
                  </a:lnTo>
                  <a:lnTo>
                    <a:pt x="0" y="34"/>
                  </a:lnTo>
                  <a:lnTo>
                    <a:pt x="0" y="40"/>
                  </a:lnTo>
                  <a:lnTo>
                    <a:pt x="8" y="40"/>
                  </a:lnTo>
                  <a:lnTo>
                    <a:pt x="9" y="38"/>
                  </a:lnTo>
                  <a:lnTo>
                    <a:pt x="11" y="38"/>
                  </a:lnTo>
                  <a:lnTo>
                    <a:pt x="16" y="42"/>
                  </a:lnTo>
                  <a:lnTo>
                    <a:pt x="20" y="34"/>
                  </a:lnTo>
                  <a:lnTo>
                    <a:pt x="25" y="37"/>
                  </a:lnTo>
                  <a:lnTo>
                    <a:pt x="28" y="38"/>
                  </a:lnTo>
                  <a:lnTo>
                    <a:pt x="36" y="38"/>
                  </a:lnTo>
                  <a:lnTo>
                    <a:pt x="36" y="37"/>
                  </a:lnTo>
                  <a:lnTo>
                    <a:pt x="41" y="38"/>
                  </a:lnTo>
                  <a:lnTo>
                    <a:pt x="46" y="37"/>
                  </a:lnTo>
                  <a:lnTo>
                    <a:pt x="51" y="38"/>
                  </a:lnTo>
                  <a:lnTo>
                    <a:pt x="56" y="38"/>
                  </a:lnTo>
                  <a:lnTo>
                    <a:pt x="65" y="42"/>
                  </a:lnTo>
                  <a:lnTo>
                    <a:pt x="73" y="46"/>
                  </a:lnTo>
                  <a:lnTo>
                    <a:pt x="81" y="51"/>
                  </a:lnTo>
                  <a:lnTo>
                    <a:pt x="86" y="54"/>
                  </a:lnTo>
                  <a:lnTo>
                    <a:pt x="93" y="59"/>
                  </a:lnTo>
                  <a:lnTo>
                    <a:pt x="104" y="54"/>
                  </a:lnTo>
                  <a:lnTo>
                    <a:pt x="93" y="51"/>
                  </a:lnTo>
                  <a:lnTo>
                    <a:pt x="89" y="48"/>
                  </a:lnTo>
                  <a:lnTo>
                    <a:pt x="88" y="46"/>
                  </a:lnTo>
                  <a:lnTo>
                    <a:pt x="85" y="45"/>
                  </a:lnTo>
                  <a:lnTo>
                    <a:pt x="81" y="43"/>
                  </a:lnTo>
                  <a:lnTo>
                    <a:pt x="73" y="37"/>
                  </a:lnTo>
                  <a:lnTo>
                    <a:pt x="65" y="35"/>
                  </a:lnTo>
                  <a:lnTo>
                    <a:pt x="61" y="32"/>
                  </a:lnTo>
                  <a:lnTo>
                    <a:pt x="56" y="34"/>
                  </a:lnTo>
                  <a:lnTo>
                    <a:pt x="53" y="30"/>
                  </a:lnTo>
                  <a:lnTo>
                    <a:pt x="53" y="29"/>
                  </a:lnTo>
                  <a:lnTo>
                    <a:pt x="51" y="27"/>
                  </a:lnTo>
                  <a:lnTo>
                    <a:pt x="49" y="29"/>
                  </a:lnTo>
                  <a:lnTo>
                    <a:pt x="51" y="30"/>
                  </a:lnTo>
                  <a:lnTo>
                    <a:pt x="48" y="30"/>
                  </a:lnTo>
                  <a:lnTo>
                    <a:pt x="46" y="27"/>
                  </a:lnTo>
                  <a:lnTo>
                    <a:pt x="43" y="26"/>
                  </a:lnTo>
                  <a:lnTo>
                    <a:pt x="40" y="22"/>
                  </a:lnTo>
                  <a:lnTo>
                    <a:pt x="32" y="6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2" name="Freeform 329">
              <a:extLst>
                <a:ext uri="{FF2B5EF4-FFF2-40B4-BE49-F238E27FC236}">
                  <a16:creationId xmlns:a16="http://schemas.microsoft.com/office/drawing/2014/main" id="{E952926B-7CD7-17FB-BF63-E832A7B2F29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405" y="-1793841"/>
              <a:ext cx="31270" cy="28551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7" y="5"/>
                </a:cxn>
                <a:cxn ang="0">
                  <a:pos x="5" y="7"/>
                </a:cxn>
                <a:cxn ang="0">
                  <a:pos x="5" y="13"/>
                </a:cxn>
                <a:cxn ang="0">
                  <a:pos x="0" y="18"/>
                </a:cxn>
                <a:cxn ang="0">
                  <a:pos x="3" y="20"/>
                </a:cxn>
                <a:cxn ang="0">
                  <a:pos x="10" y="21"/>
                </a:cxn>
                <a:cxn ang="0">
                  <a:pos x="15" y="20"/>
                </a:cxn>
                <a:cxn ang="0">
                  <a:pos x="18" y="21"/>
                </a:cxn>
                <a:cxn ang="0">
                  <a:pos x="23" y="15"/>
                </a:cxn>
                <a:cxn ang="0">
                  <a:pos x="21" y="13"/>
                </a:cxn>
                <a:cxn ang="0">
                  <a:pos x="13" y="15"/>
                </a:cxn>
                <a:cxn ang="0">
                  <a:pos x="11" y="15"/>
                </a:cxn>
                <a:cxn ang="0">
                  <a:pos x="13" y="15"/>
                </a:cxn>
                <a:cxn ang="0">
                  <a:pos x="15" y="12"/>
                </a:cxn>
                <a:cxn ang="0">
                  <a:pos x="23" y="10"/>
                </a:cxn>
                <a:cxn ang="0">
                  <a:pos x="23" y="5"/>
                </a:cxn>
                <a:cxn ang="0">
                  <a:pos x="18" y="0"/>
                </a:cxn>
                <a:cxn ang="0">
                  <a:pos x="18" y="0"/>
                </a:cxn>
              </a:cxnLst>
              <a:rect l="0" t="0" r="r" b="b"/>
              <a:pathLst>
                <a:path w="23" h="21">
                  <a:moveTo>
                    <a:pt x="18" y="0"/>
                  </a:moveTo>
                  <a:lnTo>
                    <a:pt x="7" y="5"/>
                  </a:lnTo>
                  <a:lnTo>
                    <a:pt x="5" y="7"/>
                  </a:lnTo>
                  <a:lnTo>
                    <a:pt x="5" y="13"/>
                  </a:lnTo>
                  <a:lnTo>
                    <a:pt x="0" y="18"/>
                  </a:lnTo>
                  <a:lnTo>
                    <a:pt x="3" y="20"/>
                  </a:lnTo>
                  <a:lnTo>
                    <a:pt x="10" y="21"/>
                  </a:lnTo>
                  <a:lnTo>
                    <a:pt x="15" y="20"/>
                  </a:lnTo>
                  <a:lnTo>
                    <a:pt x="18" y="21"/>
                  </a:lnTo>
                  <a:lnTo>
                    <a:pt x="23" y="15"/>
                  </a:lnTo>
                  <a:lnTo>
                    <a:pt x="21" y="13"/>
                  </a:lnTo>
                  <a:lnTo>
                    <a:pt x="13" y="15"/>
                  </a:lnTo>
                  <a:lnTo>
                    <a:pt x="11" y="15"/>
                  </a:lnTo>
                  <a:lnTo>
                    <a:pt x="13" y="15"/>
                  </a:lnTo>
                  <a:lnTo>
                    <a:pt x="15" y="12"/>
                  </a:lnTo>
                  <a:lnTo>
                    <a:pt x="23" y="10"/>
                  </a:lnTo>
                  <a:lnTo>
                    <a:pt x="23" y="5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3" name="Freeform 330">
              <a:extLst>
                <a:ext uri="{FF2B5EF4-FFF2-40B4-BE49-F238E27FC236}">
                  <a16:creationId xmlns:a16="http://schemas.microsoft.com/office/drawing/2014/main" id="{387CE537-D382-8061-D873-4D5B9AF3F2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5514" y="-1806078"/>
              <a:ext cx="246080" cy="134597"/>
            </a:xfrm>
            <a:custGeom>
              <a:avLst/>
              <a:gdLst/>
              <a:ahLst/>
              <a:cxnLst>
                <a:cxn ang="0">
                  <a:pos x="26" y="78"/>
                </a:cxn>
                <a:cxn ang="0">
                  <a:pos x="37" y="83"/>
                </a:cxn>
                <a:cxn ang="0">
                  <a:pos x="43" y="88"/>
                </a:cxn>
                <a:cxn ang="0">
                  <a:pos x="45" y="93"/>
                </a:cxn>
                <a:cxn ang="0">
                  <a:pos x="53" y="98"/>
                </a:cxn>
                <a:cxn ang="0">
                  <a:pos x="56" y="99"/>
                </a:cxn>
                <a:cxn ang="0">
                  <a:pos x="66" y="98"/>
                </a:cxn>
                <a:cxn ang="0">
                  <a:pos x="77" y="96"/>
                </a:cxn>
                <a:cxn ang="0">
                  <a:pos x="88" y="93"/>
                </a:cxn>
                <a:cxn ang="0">
                  <a:pos x="96" y="88"/>
                </a:cxn>
                <a:cxn ang="0">
                  <a:pos x="101" y="78"/>
                </a:cxn>
                <a:cxn ang="0">
                  <a:pos x="107" y="72"/>
                </a:cxn>
                <a:cxn ang="0">
                  <a:pos x="132" y="77"/>
                </a:cxn>
                <a:cxn ang="0">
                  <a:pos x="146" y="62"/>
                </a:cxn>
                <a:cxn ang="0">
                  <a:pos x="157" y="51"/>
                </a:cxn>
                <a:cxn ang="0">
                  <a:pos x="165" y="30"/>
                </a:cxn>
                <a:cxn ang="0">
                  <a:pos x="181" y="22"/>
                </a:cxn>
                <a:cxn ang="0">
                  <a:pos x="175" y="14"/>
                </a:cxn>
                <a:cxn ang="0">
                  <a:pos x="165" y="0"/>
                </a:cxn>
                <a:cxn ang="0">
                  <a:pos x="157" y="3"/>
                </a:cxn>
                <a:cxn ang="0">
                  <a:pos x="148" y="8"/>
                </a:cxn>
                <a:cxn ang="0">
                  <a:pos x="116" y="6"/>
                </a:cxn>
                <a:cxn ang="0">
                  <a:pos x="101" y="11"/>
                </a:cxn>
                <a:cxn ang="0">
                  <a:pos x="80" y="6"/>
                </a:cxn>
                <a:cxn ang="0">
                  <a:pos x="67" y="9"/>
                </a:cxn>
                <a:cxn ang="0">
                  <a:pos x="55" y="5"/>
                </a:cxn>
                <a:cxn ang="0">
                  <a:pos x="31" y="1"/>
                </a:cxn>
                <a:cxn ang="0">
                  <a:pos x="18" y="11"/>
                </a:cxn>
                <a:cxn ang="0">
                  <a:pos x="13" y="22"/>
                </a:cxn>
                <a:cxn ang="0">
                  <a:pos x="14" y="29"/>
                </a:cxn>
                <a:cxn ang="0">
                  <a:pos x="13" y="37"/>
                </a:cxn>
                <a:cxn ang="0">
                  <a:pos x="13" y="41"/>
                </a:cxn>
                <a:cxn ang="0">
                  <a:pos x="6" y="49"/>
                </a:cxn>
                <a:cxn ang="0">
                  <a:pos x="0" y="70"/>
                </a:cxn>
                <a:cxn ang="0">
                  <a:pos x="2" y="78"/>
                </a:cxn>
              </a:cxnLst>
              <a:rect l="0" t="0" r="r" b="b"/>
              <a:pathLst>
                <a:path w="181" h="99">
                  <a:moveTo>
                    <a:pt x="2" y="78"/>
                  </a:moveTo>
                  <a:lnTo>
                    <a:pt x="26" y="78"/>
                  </a:lnTo>
                  <a:lnTo>
                    <a:pt x="34" y="80"/>
                  </a:lnTo>
                  <a:lnTo>
                    <a:pt x="37" y="83"/>
                  </a:lnTo>
                  <a:lnTo>
                    <a:pt x="42" y="86"/>
                  </a:lnTo>
                  <a:lnTo>
                    <a:pt x="43" y="88"/>
                  </a:lnTo>
                  <a:lnTo>
                    <a:pt x="43" y="88"/>
                  </a:lnTo>
                  <a:lnTo>
                    <a:pt x="45" y="93"/>
                  </a:lnTo>
                  <a:lnTo>
                    <a:pt x="50" y="98"/>
                  </a:lnTo>
                  <a:lnTo>
                    <a:pt x="53" y="98"/>
                  </a:lnTo>
                  <a:lnTo>
                    <a:pt x="56" y="98"/>
                  </a:lnTo>
                  <a:lnTo>
                    <a:pt x="56" y="99"/>
                  </a:lnTo>
                  <a:lnTo>
                    <a:pt x="61" y="98"/>
                  </a:lnTo>
                  <a:lnTo>
                    <a:pt x="66" y="98"/>
                  </a:lnTo>
                  <a:lnTo>
                    <a:pt x="71" y="94"/>
                  </a:lnTo>
                  <a:lnTo>
                    <a:pt x="77" y="96"/>
                  </a:lnTo>
                  <a:lnTo>
                    <a:pt x="87" y="96"/>
                  </a:lnTo>
                  <a:lnTo>
                    <a:pt x="88" y="93"/>
                  </a:lnTo>
                  <a:lnTo>
                    <a:pt x="91" y="94"/>
                  </a:lnTo>
                  <a:lnTo>
                    <a:pt x="96" y="88"/>
                  </a:lnTo>
                  <a:lnTo>
                    <a:pt x="96" y="83"/>
                  </a:lnTo>
                  <a:lnTo>
                    <a:pt x="101" y="78"/>
                  </a:lnTo>
                  <a:lnTo>
                    <a:pt x="106" y="75"/>
                  </a:lnTo>
                  <a:lnTo>
                    <a:pt x="107" y="72"/>
                  </a:lnTo>
                  <a:lnTo>
                    <a:pt x="124" y="72"/>
                  </a:lnTo>
                  <a:lnTo>
                    <a:pt x="132" y="77"/>
                  </a:lnTo>
                  <a:lnTo>
                    <a:pt x="136" y="75"/>
                  </a:lnTo>
                  <a:lnTo>
                    <a:pt x="146" y="62"/>
                  </a:lnTo>
                  <a:lnTo>
                    <a:pt x="149" y="56"/>
                  </a:lnTo>
                  <a:lnTo>
                    <a:pt x="157" y="51"/>
                  </a:lnTo>
                  <a:lnTo>
                    <a:pt x="160" y="41"/>
                  </a:lnTo>
                  <a:lnTo>
                    <a:pt x="165" y="30"/>
                  </a:lnTo>
                  <a:lnTo>
                    <a:pt x="170" y="27"/>
                  </a:lnTo>
                  <a:lnTo>
                    <a:pt x="181" y="22"/>
                  </a:lnTo>
                  <a:lnTo>
                    <a:pt x="180" y="17"/>
                  </a:lnTo>
                  <a:lnTo>
                    <a:pt x="175" y="14"/>
                  </a:lnTo>
                  <a:lnTo>
                    <a:pt x="175" y="8"/>
                  </a:lnTo>
                  <a:lnTo>
                    <a:pt x="165" y="0"/>
                  </a:lnTo>
                  <a:lnTo>
                    <a:pt x="160" y="0"/>
                  </a:lnTo>
                  <a:lnTo>
                    <a:pt x="157" y="3"/>
                  </a:lnTo>
                  <a:lnTo>
                    <a:pt x="154" y="3"/>
                  </a:lnTo>
                  <a:lnTo>
                    <a:pt x="148" y="8"/>
                  </a:lnTo>
                  <a:lnTo>
                    <a:pt x="136" y="5"/>
                  </a:lnTo>
                  <a:lnTo>
                    <a:pt x="116" y="6"/>
                  </a:lnTo>
                  <a:lnTo>
                    <a:pt x="104" y="11"/>
                  </a:lnTo>
                  <a:lnTo>
                    <a:pt x="101" y="11"/>
                  </a:lnTo>
                  <a:lnTo>
                    <a:pt x="91" y="9"/>
                  </a:lnTo>
                  <a:lnTo>
                    <a:pt x="80" y="6"/>
                  </a:lnTo>
                  <a:lnTo>
                    <a:pt x="74" y="6"/>
                  </a:lnTo>
                  <a:lnTo>
                    <a:pt x="67" y="9"/>
                  </a:lnTo>
                  <a:lnTo>
                    <a:pt x="64" y="9"/>
                  </a:lnTo>
                  <a:lnTo>
                    <a:pt x="55" y="5"/>
                  </a:lnTo>
                  <a:lnTo>
                    <a:pt x="43" y="1"/>
                  </a:lnTo>
                  <a:lnTo>
                    <a:pt x="31" y="1"/>
                  </a:lnTo>
                  <a:lnTo>
                    <a:pt x="21" y="5"/>
                  </a:lnTo>
                  <a:lnTo>
                    <a:pt x="18" y="11"/>
                  </a:lnTo>
                  <a:lnTo>
                    <a:pt x="13" y="14"/>
                  </a:lnTo>
                  <a:lnTo>
                    <a:pt x="13" y="22"/>
                  </a:lnTo>
                  <a:lnTo>
                    <a:pt x="11" y="25"/>
                  </a:lnTo>
                  <a:lnTo>
                    <a:pt x="14" y="29"/>
                  </a:lnTo>
                  <a:lnTo>
                    <a:pt x="16" y="35"/>
                  </a:lnTo>
                  <a:lnTo>
                    <a:pt x="13" y="37"/>
                  </a:lnTo>
                  <a:lnTo>
                    <a:pt x="14" y="40"/>
                  </a:lnTo>
                  <a:lnTo>
                    <a:pt x="13" y="41"/>
                  </a:lnTo>
                  <a:lnTo>
                    <a:pt x="6" y="45"/>
                  </a:lnTo>
                  <a:lnTo>
                    <a:pt x="6" y="49"/>
                  </a:lnTo>
                  <a:lnTo>
                    <a:pt x="2" y="56"/>
                  </a:lnTo>
                  <a:lnTo>
                    <a:pt x="0" y="70"/>
                  </a:lnTo>
                  <a:lnTo>
                    <a:pt x="2" y="78"/>
                  </a:lnTo>
                  <a:lnTo>
                    <a:pt x="2" y="7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4" name="Freeform 331">
              <a:extLst>
                <a:ext uri="{FF2B5EF4-FFF2-40B4-BE49-F238E27FC236}">
                  <a16:creationId xmlns:a16="http://schemas.microsoft.com/office/drawing/2014/main" id="{722B7462-5B4A-A086-1F0A-B7C849E577C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9233" y="-1795201"/>
              <a:ext cx="165866" cy="159069"/>
            </a:xfrm>
            <a:custGeom>
              <a:avLst/>
              <a:gdLst/>
              <a:ahLst/>
              <a:cxnLst>
                <a:cxn ang="0">
                  <a:pos x="45" y="110"/>
                </a:cxn>
                <a:cxn ang="0">
                  <a:pos x="60" y="110"/>
                </a:cxn>
                <a:cxn ang="0">
                  <a:pos x="77" y="112"/>
                </a:cxn>
                <a:cxn ang="0">
                  <a:pos x="98" y="112"/>
                </a:cxn>
                <a:cxn ang="0">
                  <a:pos x="113" y="114"/>
                </a:cxn>
                <a:cxn ang="0">
                  <a:pos x="121" y="117"/>
                </a:cxn>
                <a:cxn ang="0">
                  <a:pos x="122" y="115"/>
                </a:cxn>
                <a:cxn ang="0">
                  <a:pos x="121" y="104"/>
                </a:cxn>
                <a:cxn ang="0">
                  <a:pos x="119" y="104"/>
                </a:cxn>
                <a:cxn ang="0">
                  <a:pos x="109" y="99"/>
                </a:cxn>
                <a:cxn ang="0">
                  <a:pos x="95" y="85"/>
                </a:cxn>
                <a:cxn ang="0">
                  <a:pos x="93" y="74"/>
                </a:cxn>
                <a:cxn ang="0">
                  <a:pos x="100" y="69"/>
                </a:cxn>
                <a:cxn ang="0">
                  <a:pos x="106" y="58"/>
                </a:cxn>
                <a:cxn ang="0">
                  <a:pos x="100" y="46"/>
                </a:cxn>
                <a:cxn ang="0">
                  <a:pos x="98" y="43"/>
                </a:cxn>
                <a:cxn ang="0">
                  <a:pos x="89" y="41"/>
                </a:cxn>
                <a:cxn ang="0">
                  <a:pos x="85" y="37"/>
                </a:cxn>
                <a:cxn ang="0">
                  <a:pos x="85" y="33"/>
                </a:cxn>
                <a:cxn ang="0">
                  <a:pos x="89" y="32"/>
                </a:cxn>
                <a:cxn ang="0">
                  <a:pos x="103" y="32"/>
                </a:cxn>
                <a:cxn ang="0">
                  <a:pos x="105" y="32"/>
                </a:cxn>
                <a:cxn ang="0">
                  <a:pos x="103" y="29"/>
                </a:cxn>
                <a:cxn ang="0">
                  <a:pos x="97" y="21"/>
                </a:cxn>
                <a:cxn ang="0">
                  <a:pos x="97" y="13"/>
                </a:cxn>
                <a:cxn ang="0">
                  <a:pos x="92" y="3"/>
                </a:cxn>
                <a:cxn ang="0">
                  <a:pos x="89" y="1"/>
                </a:cxn>
                <a:cxn ang="0">
                  <a:pos x="87" y="0"/>
                </a:cxn>
                <a:cxn ang="0">
                  <a:pos x="84" y="0"/>
                </a:cxn>
                <a:cxn ang="0">
                  <a:pos x="84" y="6"/>
                </a:cxn>
                <a:cxn ang="0">
                  <a:pos x="89" y="9"/>
                </a:cxn>
                <a:cxn ang="0">
                  <a:pos x="90" y="14"/>
                </a:cxn>
                <a:cxn ang="0">
                  <a:pos x="79" y="19"/>
                </a:cxn>
                <a:cxn ang="0">
                  <a:pos x="74" y="22"/>
                </a:cxn>
                <a:cxn ang="0">
                  <a:pos x="69" y="33"/>
                </a:cxn>
                <a:cxn ang="0">
                  <a:pos x="66" y="43"/>
                </a:cxn>
                <a:cxn ang="0">
                  <a:pos x="58" y="48"/>
                </a:cxn>
                <a:cxn ang="0">
                  <a:pos x="55" y="54"/>
                </a:cxn>
                <a:cxn ang="0">
                  <a:pos x="45" y="67"/>
                </a:cxn>
                <a:cxn ang="0">
                  <a:pos x="41" y="69"/>
                </a:cxn>
                <a:cxn ang="0">
                  <a:pos x="33" y="64"/>
                </a:cxn>
                <a:cxn ang="0">
                  <a:pos x="16" y="64"/>
                </a:cxn>
                <a:cxn ang="0">
                  <a:pos x="15" y="67"/>
                </a:cxn>
                <a:cxn ang="0">
                  <a:pos x="10" y="70"/>
                </a:cxn>
                <a:cxn ang="0">
                  <a:pos x="5" y="75"/>
                </a:cxn>
                <a:cxn ang="0">
                  <a:pos x="5" y="80"/>
                </a:cxn>
                <a:cxn ang="0">
                  <a:pos x="0" y="86"/>
                </a:cxn>
                <a:cxn ang="0">
                  <a:pos x="2" y="88"/>
                </a:cxn>
                <a:cxn ang="0">
                  <a:pos x="5" y="88"/>
                </a:cxn>
                <a:cxn ang="0">
                  <a:pos x="8" y="93"/>
                </a:cxn>
                <a:cxn ang="0">
                  <a:pos x="15" y="94"/>
                </a:cxn>
                <a:cxn ang="0">
                  <a:pos x="20" y="93"/>
                </a:cxn>
                <a:cxn ang="0">
                  <a:pos x="18" y="96"/>
                </a:cxn>
                <a:cxn ang="0">
                  <a:pos x="20" y="98"/>
                </a:cxn>
                <a:cxn ang="0">
                  <a:pos x="23" y="101"/>
                </a:cxn>
                <a:cxn ang="0">
                  <a:pos x="21" y="112"/>
                </a:cxn>
                <a:cxn ang="0">
                  <a:pos x="45" y="110"/>
                </a:cxn>
                <a:cxn ang="0">
                  <a:pos x="45" y="110"/>
                </a:cxn>
              </a:cxnLst>
              <a:rect l="0" t="0" r="r" b="b"/>
              <a:pathLst>
                <a:path w="122" h="117">
                  <a:moveTo>
                    <a:pt x="45" y="110"/>
                  </a:moveTo>
                  <a:lnTo>
                    <a:pt x="60" y="110"/>
                  </a:lnTo>
                  <a:lnTo>
                    <a:pt x="77" y="112"/>
                  </a:lnTo>
                  <a:lnTo>
                    <a:pt x="98" y="112"/>
                  </a:lnTo>
                  <a:lnTo>
                    <a:pt x="113" y="114"/>
                  </a:lnTo>
                  <a:lnTo>
                    <a:pt x="121" y="117"/>
                  </a:lnTo>
                  <a:lnTo>
                    <a:pt x="122" y="115"/>
                  </a:lnTo>
                  <a:lnTo>
                    <a:pt x="121" y="104"/>
                  </a:lnTo>
                  <a:lnTo>
                    <a:pt x="119" y="104"/>
                  </a:lnTo>
                  <a:lnTo>
                    <a:pt x="109" y="99"/>
                  </a:lnTo>
                  <a:lnTo>
                    <a:pt x="95" y="85"/>
                  </a:lnTo>
                  <a:lnTo>
                    <a:pt x="93" y="74"/>
                  </a:lnTo>
                  <a:lnTo>
                    <a:pt x="100" y="69"/>
                  </a:lnTo>
                  <a:lnTo>
                    <a:pt x="106" y="58"/>
                  </a:lnTo>
                  <a:lnTo>
                    <a:pt x="100" y="46"/>
                  </a:lnTo>
                  <a:lnTo>
                    <a:pt x="98" y="43"/>
                  </a:lnTo>
                  <a:lnTo>
                    <a:pt x="89" y="41"/>
                  </a:lnTo>
                  <a:lnTo>
                    <a:pt x="85" y="37"/>
                  </a:lnTo>
                  <a:lnTo>
                    <a:pt x="85" y="33"/>
                  </a:lnTo>
                  <a:lnTo>
                    <a:pt x="89" y="32"/>
                  </a:lnTo>
                  <a:lnTo>
                    <a:pt x="103" y="32"/>
                  </a:lnTo>
                  <a:lnTo>
                    <a:pt x="105" y="32"/>
                  </a:lnTo>
                  <a:lnTo>
                    <a:pt x="103" y="29"/>
                  </a:lnTo>
                  <a:lnTo>
                    <a:pt x="97" y="21"/>
                  </a:lnTo>
                  <a:lnTo>
                    <a:pt x="97" y="13"/>
                  </a:lnTo>
                  <a:lnTo>
                    <a:pt x="92" y="3"/>
                  </a:lnTo>
                  <a:lnTo>
                    <a:pt x="89" y="1"/>
                  </a:lnTo>
                  <a:lnTo>
                    <a:pt x="87" y="0"/>
                  </a:lnTo>
                  <a:lnTo>
                    <a:pt x="84" y="0"/>
                  </a:lnTo>
                  <a:lnTo>
                    <a:pt x="84" y="6"/>
                  </a:lnTo>
                  <a:lnTo>
                    <a:pt x="89" y="9"/>
                  </a:lnTo>
                  <a:lnTo>
                    <a:pt x="90" y="14"/>
                  </a:lnTo>
                  <a:lnTo>
                    <a:pt x="79" y="19"/>
                  </a:lnTo>
                  <a:lnTo>
                    <a:pt x="74" y="22"/>
                  </a:lnTo>
                  <a:lnTo>
                    <a:pt x="69" y="33"/>
                  </a:lnTo>
                  <a:lnTo>
                    <a:pt x="66" y="43"/>
                  </a:lnTo>
                  <a:lnTo>
                    <a:pt x="58" y="48"/>
                  </a:lnTo>
                  <a:lnTo>
                    <a:pt x="55" y="54"/>
                  </a:lnTo>
                  <a:lnTo>
                    <a:pt x="45" y="67"/>
                  </a:lnTo>
                  <a:lnTo>
                    <a:pt x="41" y="69"/>
                  </a:lnTo>
                  <a:lnTo>
                    <a:pt x="33" y="64"/>
                  </a:lnTo>
                  <a:lnTo>
                    <a:pt x="16" y="64"/>
                  </a:lnTo>
                  <a:lnTo>
                    <a:pt x="15" y="67"/>
                  </a:lnTo>
                  <a:lnTo>
                    <a:pt x="10" y="70"/>
                  </a:lnTo>
                  <a:lnTo>
                    <a:pt x="5" y="75"/>
                  </a:lnTo>
                  <a:lnTo>
                    <a:pt x="5" y="80"/>
                  </a:lnTo>
                  <a:lnTo>
                    <a:pt x="0" y="86"/>
                  </a:lnTo>
                  <a:lnTo>
                    <a:pt x="2" y="88"/>
                  </a:lnTo>
                  <a:lnTo>
                    <a:pt x="5" y="88"/>
                  </a:lnTo>
                  <a:lnTo>
                    <a:pt x="8" y="93"/>
                  </a:lnTo>
                  <a:lnTo>
                    <a:pt x="15" y="94"/>
                  </a:lnTo>
                  <a:lnTo>
                    <a:pt x="20" y="93"/>
                  </a:lnTo>
                  <a:lnTo>
                    <a:pt x="18" y="96"/>
                  </a:lnTo>
                  <a:lnTo>
                    <a:pt x="20" y="98"/>
                  </a:lnTo>
                  <a:lnTo>
                    <a:pt x="23" y="101"/>
                  </a:lnTo>
                  <a:lnTo>
                    <a:pt x="21" y="112"/>
                  </a:lnTo>
                  <a:lnTo>
                    <a:pt x="45" y="110"/>
                  </a:lnTo>
                  <a:lnTo>
                    <a:pt x="45" y="1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5" name="Freeform 332">
              <a:extLst>
                <a:ext uri="{FF2B5EF4-FFF2-40B4-BE49-F238E27FC236}">
                  <a16:creationId xmlns:a16="http://schemas.microsoft.com/office/drawing/2014/main" id="{74915FC3-C438-2C85-95E8-F8B50B0B72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9247" y="-1600784"/>
              <a:ext cx="40787" cy="23113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7" y="1"/>
                </a:cxn>
                <a:cxn ang="0">
                  <a:pos x="16" y="4"/>
                </a:cxn>
                <a:cxn ang="0">
                  <a:pos x="9" y="3"/>
                </a:cxn>
                <a:cxn ang="0">
                  <a:pos x="3" y="9"/>
                </a:cxn>
                <a:cxn ang="0">
                  <a:pos x="0" y="14"/>
                </a:cxn>
                <a:cxn ang="0">
                  <a:pos x="3" y="17"/>
                </a:cxn>
                <a:cxn ang="0">
                  <a:pos x="3" y="16"/>
                </a:cxn>
                <a:cxn ang="0">
                  <a:pos x="6" y="16"/>
                </a:cxn>
                <a:cxn ang="0">
                  <a:pos x="9" y="17"/>
                </a:cxn>
                <a:cxn ang="0">
                  <a:pos x="14" y="17"/>
                </a:cxn>
                <a:cxn ang="0">
                  <a:pos x="16" y="14"/>
                </a:cxn>
                <a:cxn ang="0">
                  <a:pos x="24" y="12"/>
                </a:cxn>
                <a:cxn ang="0">
                  <a:pos x="25" y="14"/>
                </a:cxn>
                <a:cxn ang="0">
                  <a:pos x="30" y="9"/>
                </a:cxn>
                <a:cxn ang="0">
                  <a:pos x="22" y="0"/>
                </a:cxn>
                <a:cxn ang="0">
                  <a:pos x="22" y="0"/>
                </a:cxn>
              </a:cxnLst>
              <a:rect l="0" t="0" r="r" b="b"/>
              <a:pathLst>
                <a:path w="30" h="17">
                  <a:moveTo>
                    <a:pt x="22" y="0"/>
                  </a:moveTo>
                  <a:lnTo>
                    <a:pt x="17" y="1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9"/>
                  </a:lnTo>
                  <a:lnTo>
                    <a:pt x="0" y="14"/>
                  </a:lnTo>
                  <a:lnTo>
                    <a:pt x="3" y="17"/>
                  </a:lnTo>
                  <a:lnTo>
                    <a:pt x="3" y="16"/>
                  </a:lnTo>
                  <a:lnTo>
                    <a:pt x="6" y="16"/>
                  </a:lnTo>
                  <a:lnTo>
                    <a:pt x="9" y="17"/>
                  </a:lnTo>
                  <a:lnTo>
                    <a:pt x="14" y="17"/>
                  </a:lnTo>
                  <a:lnTo>
                    <a:pt x="16" y="14"/>
                  </a:lnTo>
                  <a:lnTo>
                    <a:pt x="24" y="12"/>
                  </a:lnTo>
                  <a:lnTo>
                    <a:pt x="25" y="14"/>
                  </a:lnTo>
                  <a:lnTo>
                    <a:pt x="30" y="9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6" name="Freeform 333">
              <a:extLst>
                <a:ext uri="{FF2B5EF4-FFF2-40B4-BE49-F238E27FC236}">
                  <a16:creationId xmlns:a16="http://schemas.microsoft.com/office/drawing/2014/main" id="{B64127EF-1514-8343-CB0A-DB77622C8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5672" y="-1766650"/>
              <a:ext cx="281429" cy="112844"/>
            </a:xfrm>
            <a:custGeom>
              <a:avLst/>
              <a:gdLst/>
              <a:ahLst/>
              <a:cxnLst>
                <a:cxn ang="0">
                  <a:pos x="199" y="59"/>
                </a:cxn>
                <a:cxn ang="0">
                  <a:pos x="193" y="61"/>
                </a:cxn>
                <a:cxn ang="0">
                  <a:pos x="188" y="59"/>
                </a:cxn>
                <a:cxn ang="0">
                  <a:pos x="170" y="59"/>
                </a:cxn>
                <a:cxn ang="0">
                  <a:pos x="164" y="62"/>
                </a:cxn>
                <a:cxn ang="0">
                  <a:pos x="142" y="65"/>
                </a:cxn>
                <a:cxn ang="0">
                  <a:pos x="130" y="65"/>
                </a:cxn>
                <a:cxn ang="0">
                  <a:pos x="127" y="69"/>
                </a:cxn>
                <a:cxn ang="0">
                  <a:pos x="103" y="65"/>
                </a:cxn>
                <a:cxn ang="0">
                  <a:pos x="98" y="67"/>
                </a:cxn>
                <a:cxn ang="0">
                  <a:pos x="81" y="61"/>
                </a:cxn>
                <a:cxn ang="0">
                  <a:pos x="71" y="75"/>
                </a:cxn>
                <a:cxn ang="0">
                  <a:pos x="58" y="78"/>
                </a:cxn>
                <a:cxn ang="0">
                  <a:pos x="42" y="75"/>
                </a:cxn>
                <a:cxn ang="0">
                  <a:pos x="28" y="83"/>
                </a:cxn>
                <a:cxn ang="0">
                  <a:pos x="16" y="78"/>
                </a:cxn>
                <a:cxn ang="0">
                  <a:pos x="0" y="53"/>
                </a:cxn>
                <a:cxn ang="0">
                  <a:pos x="13" y="37"/>
                </a:cxn>
                <a:cxn ang="0">
                  <a:pos x="31" y="35"/>
                </a:cxn>
                <a:cxn ang="0">
                  <a:pos x="37" y="37"/>
                </a:cxn>
                <a:cxn ang="0">
                  <a:pos x="65" y="30"/>
                </a:cxn>
                <a:cxn ang="0">
                  <a:pos x="69" y="24"/>
                </a:cxn>
                <a:cxn ang="0">
                  <a:pos x="92" y="19"/>
                </a:cxn>
                <a:cxn ang="0">
                  <a:pos x="100" y="16"/>
                </a:cxn>
                <a:cxn ang="0">
                  <a:pos x="111" y="8"/>
                </a:cxn>
                <a:cxn ang="0">
                  <a:pos x="114" y="1"/>
                </a:cxn>
                <a:cxn ang="0">
                  <a:pos x="140" y="9"/>
                </a:cxn>
                <a:cxn ang="0">
                  <a:pos x="140" y="22"/>
                </a:cxn>
                <a:cxn ang="0">
                  <a:pos x="150" y="24"/>
                </a:cxn>
                <a:cxn ang="0">
                  <a:pos x="161" y="29"/>
                </a:cxn>
                <a:cxn ang="0">
                  <a:pos x="169" y="35"/>
                </a:cxn>
                <a:cxn ang="0">
                  <a:pos x="191" y="51"/>
                </a:cxn>
                <a:cxn ang="0">
                  <a:pos x="207" y="59"/>
                </a:cxn>
              </a:cxnLst>
              <a:rect l="0" t="0" r="r" b="b"/>
              <a:pathLst>
                <a:path w="207" h="83">
                  <a:moveTo>
                    <a:pt x="207" y="59"/>
                  </a:moveTo>
                  <a:lnTo>
                    <a:pt x="199" y="59"/>
                  </a:lnTo>
                  <a:lnTo>
                    <a:pt x="198" y="62"/>
                  </a:lnTo>
                  <a:lnTo>
                    <a:pt x="193" y="61"/>
                  </a:lnTo>
                  <a:lnTo>
                    <a:pt x="191" y="62"/>
                  </a:lnTo>
                  <a:lnTo>
                    <a:pt x="188" y="59"/>
                  </a:lnTo>
                  <a:lnTo>
                    <a:pt x="177" y="61"/>
                  </a:lnTo>
                  <a:lnTo>
                    <a:pt x="170" y="59"/>
                  </a:lnTo>
                  <a:lnTo>
                    <a:pt x="170" y="62"/>
                  </a:lnTo>
                  <a:lnTo>
                    <a:pt x="164" y="62"/>
                  </a:lnTo>
                  <a:lnTo>
                    <a:pt x="161" y="61"/>
                  </a:lnTo>
                  <a:lnTo>
                    <a:pt x="142" y="65"/>
                  </a:lnTo>
                  <a:lnTo>
                    <a:pt x="134" y="64"/>
                  </a:lnTo>
                  <a:lnTo>
                    <a:pt x="130" y="65"/>
                  </a:lnTo>
                  <a:lnTo>
                    <a:pt x="130" y="69"/>
                  </a:lnTo>
                  <a:lnTo>
                    <a:pt x="127" y="69"/>
                  </a:lnTo>
                  <a:lnTo>
                    <a:pt x="113" y="69"/>
                  </a:lnTo>
                  <a:lnTo>
                    <a:pt x="103" y="65"/>
                  </a:lnTo>
                  <a:lnTo>
                    <a:pt x="100" y="67"/>
                  </a:lnTo>
                  <a:lnTo>
                    <a:pt x="98" y="67"/>
                  </a:lnTo>
                  <a:lnTo>
                    <a:pt x="89" y="61"/>
                  </a:lnTo>
                  <a:lnTo>
                    <a:pt x="81" y="61"/>
                  </a:lnTo>
                  <a:lnTo>
                    <a:pt x="71" y="67"/>
                  </a:lnTo>
                  <a:lnTo>
                    <a:pt x="71" y="75"/>
                  </a:lnTo>
                  <a:lnTo>
                    <a:pt x="68" y="75"/>
                  </a:lnTo>
                  <a:lnTo>
                    <a:pt x="58" y="78"/>
                  </a:lnTo>
                  <a:lnTo>
                    <a:pt x="47" y="75"/>
                  </a:lnTo>
                  <a:lnTo>
                    <a:pt x="42" y="75"/>
                  </a:lnTo>
                  <a:lnTo>
                    <a:pt x="36" y="78"/>
                  </a:lnTo>
                  <a:lnTo>
                    <a:pt x="28" y="83"/>
                  </a:lnTo>
                  <a:lnTo>
                    <a:pt x="26" y="83"/>
                  </a:lnTo>
                  <a:lnTo>
                    <a:pt x="16" y="78"/>
                  </a:lnTo>
                  <a:lnTo>
                    <a:pt x="2" y="64"/>
                  </a:lnTo>
                  <a:lnTo>
                    <a:pt x="0" y="53"/>
                  </a:lnTo>
                  <a:lnTo>
                    <a:pt x="7" y="48"/>
                  </a:lnTo>
                  <a:lnTo>
                    <a:pt x="13" y="37"/>
                  </a:lnTo>
                  <a:lnTo>
                    <a:pt x="25" y="37"/>
                  </a:lnTo>
                  <a:lnTo>
                    <a:pt x="31" y="35"/>
                  </a:lnTo>
                  <a:lnTo>
                    <a:pt x="33" y="33"/>
                  </a:lnTo>
                  <a:lnTo>
                    <a:pt x="37" y="37"/>
                  </a:lnTo>
                  <a:lnTo>
                    <a:pt x="52" y="32"/>
                  </a:lnTo>
                  <a:lnTo>
                    <a:pt x="65" y="30"/>
                  </a:lnTo>
                  <a:lnTo>
                    <a:pt x="73" y="25"/>
                  </a:lnTo>
                  <a:lnTo>
                    <a:pt x="69" y="24"/>
                  </a:lnTo>
                  <a:lnTo>
                    <a:pt x="69" y="22"/>
                  </a:lnTo>
                  <a:lnTo>
                    <a:pt x="92" y="19"/>
                  </a:lnTo>
                  <a:lnTo>
                    <a:pt x="95" y="17"/>
                  </a:lnTo>
                  <a:lnTo>
                    <a:pt x="100" y="16"/>
                  </a:lnTo>
                  <a:lnTo>
                    <a:pt x="101" y="14"/>
                  </a:lnTo>
                  <a:lnTo>
                    <a:pt x="111" y="8"/>
                  </a:lnTo>
                  <a:lnTo>
                    <a:pt x="111" y="4"/>
                  </a:lnTo>
                  <a:lnTo>
                    <a:pt x="114" y="1"/>
                  </a:lnTo>
                  <a:lnTo>
                    <a:pt x="126" y="0"/>
                  </a:lnTo>
                  <a:lnTo>
                    <a:pt x="140" y="9"/>
                  </a:lnTo>
                  <a:lnTo>
                    <a:pt x="142" y="12"/>
                  </a:lnTo>
                  <a:lnTo>
                    <a:pt x="140" y="22"/>
                  </a:lnTo>
                  <a:lnTo>
                    <a:pt x="143" y="24"/>
                  </a:lnTo>
                  <a:lnTo>
                    <a:pt x="150" y="24"/>
                  </a:lnTo>
                  <a:lnTo>
                    <a:pt x="153" y="27"/>
                  </a:lnTo>
                  <a:lnTo>
                    <a:pt x="161" y="29"/>
                  </a:lnTo>
                  <a:lnTo>
                    <a:pt x="167" y="30"/>
                  </a:lnTo>
                  <a:lnTo>
                    <a:pt x="169" y="35"/>
                  </a:lnTo>
                  <a:lnTo>
                    <a:pt x="185" y="43"/>
                  </a:lnTo>
                  <a:lnTo>
                    <a:pt x="191" y="51"/>
                  </a:lnTo>
                  <a:lnTo>
                    <a:pt x="203" y="54"/>
                  </a:lnTo>
                  <a:lnTo>
                    <a:pt x="207" y="59"/>
                  </a:lnTo>
                  <a:lnTo>
                    <a:pt x="207" y="5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7" name="Freeform 334">
              <a:extLst>
                <a:ext uri="{FF2B5EF4-FFF2-40B4-BE49-F238E27FC236}">
                  <a16:creationId xmlns:a16="http://schemas.microsoft.com/office/drawing/2014/main" id="{E796AA15-F393-F5AF-3C3E-FA059F06E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167" y="-1553200"/>
              <a:ext cx="21753" cy="19034"/>
            </a:xfrm>
            <a:custGeom>
              <a:avLst/>
              <a:gdLst/>
              <a:ahLst/>
              <a:cxnLst>
                <a:cxn ang="0">
                  <a:pos x="5" y="14"/>
                </a:cxn>
                <a:cxn ang="0">
                  <a:pos x="4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7" y="5"/>
                </a:cxn>
                <a:cxn ang="0">
                  <a:pos x="8" y="1"/>
                </a:cxn>
                <a:cxn ang="0">
                  <a:pos x="12" y="0"/>
                </a:cxn>
                <a:cxn ang="0">
                  <a:pos x="15" y="1"/>
                </a:cxn>
                <a:cxn ang="0">
                  <a:pos x="16" y="3"/>
                </a:cxn>
                <a:cxn ang="0">
                  <a:pos x="10" y="6"/>
                </a:cxn>
                <a:cxn ang="0">
                  <a:pos x="8" y="14"/>
                </a:cxn>
                <a:cxn ang="0">
                  <a:pos x="5" y="14"/>
                </a:cxn>
                <a:cxn ang="0">
                  <a:pos x="5" y="14"/>
                </a:cxn>
              </a:cxnLst>
              <a:rect l="0" t="0" r="r" b="b"/>
              <a:pathLst>
                <a:path w="16" h="14">
                  <a:moveTo>
                    <a:pt x="5" y="14"/>
                  </a:moveTo>
                  <a:lnTo>
                    <a:pt x="4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7" y="5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5" y="1"/>
                  </a:lnTo>
                  <a:lnTo>
                    <a:pt x="16" y="3"/>
                  </a:lnTo>
                  <a:lnTo>
                    <a:pt x="10" y="6"/>
                  </a:lnTo>
                  <a:lnTo>
                    <a:pt x="8" y="14"/>
                  </a:lnTo>
                  <a:lnTo>
                    <a:pt x="5" y="14"/>
                  </a:lnTo>
                  <a:lnTo>
                    <a:pt x="5" y="1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8" name="Freeform 335">
              <a:extLst>
                <a:ext uri="{FF2B5EF4-FFF2-40B4-BE49-F238E27FC236}">
                  <a16:creationId xmlns:a16="http://schemas.microsoft.com/office/drawing/2014/main" id="{9E98DE45-AAE8-10CE-A3BC-8D8637C06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750" y="-1645650"/>
              <a:ext cx="119641" cy="88372"/>
            </a:xfrm>
            <a:custGeom>
              <a:avLst/>
              <a:gdLst/>
              <a:ahLst/>
              <a:cxnLst>
                <a:cxn ang="0">
                  <a:pos x="38" y="0"/>
                </a:cxn>
                <a:cxn ang="0">
                  <a:pos x="37" y="4"/>
                </a:cxn>
                <a:cxn ang="0">
                  <a:pos x="40" y="12"/>
                </a:cxn>
                <a:cxn ang="0">
                  <a:pos x="19" y="13"/>
                </a:cxn>
                <a:cxn ang="0">
                  <a:pos x="13" y="13"/>
                </a:cxn>
                <a:cxn ang="0">
                  <a:pos x="13" y="16"/>
                </a:cxn>
                <a:cxn ang="0">
                  <a:pos x="9" y="18"/>
                </a:cxn>
                <a:cxn ang="0">
                  <a:pos x="18" y="23"/>
                </a:cxn>
                <a:cxn ang="0">
                  <a:pos x="13" y="23"/>
                </a:cxn>
                <a:cxn ang="0">
                  <a:pos x="8" y="21"/>
                </a:cxn>
                <a:cxn ang="0">
                  <a:pos x="8" y="28"/>
                </a:cxn>
                <a:cxn ang="0">
                  <a:pos x="3" y="31"/>
                </a:cxn>
                <a:cxn ang="0">
                  <a:pos x="0" y="31"/>
                </a:cxn>
                <a:cxn ang="0">
                  <a:pos x="3" y="33"/>
                </a:cxn>
                <a:cxn ang="0">
                  <a:pos x="9" y="44"/>
                </a:cxn>
                <a:cxn ang="0">
                  <a:pos x="19" y="52"/>
                </a:cxn>
                <a:cxn ang="0">
                  <a:pos x="37" y="61"/>
                </a:cxn>
                <a:cxn ang="0">
                  <a:pos x="38" y="65"/>
                </a:cxn>
                <a:cxn ang="0">
                  <a:pos x="42" y="60"/>
                </a:cxn>
                <a:cxn ang="0">
                  <a:pos x="48" y="60"/>
                </a:cxn>
                <a:cxn ang="0">
                  <a:pos x="48" y="58"/>
                </a:cxn>
                <a:cxn ang="0">
                  <a:pos x="46" y="53"/>
                </a:cxn>
                <a:cxn ang="0">
                  <a:pos x="48" y="50"/>
                </a:cxn>
                <a:cxn ang="0">
                  <a:pos x="58" y="45"/>
                </a:cxn>
                <a:cxn ang="0">
                  <a:pos x="62" y="42"/>
                </a:cxn>
                <a:cxn ang="0">
                  <a:pos x="67" y="45"/>
                </a:cxn>
                <a:cxn ang="0">
                  <a:pos x="75" y="45"/>
                </a:cxn>
                <a:cxn ang="0">
                  <a:pos x="80" y="49"/>
                </a:cxn>
                <a:cxn ang="0">
                  <a:pos x="85" y="47"/>
                </a:cxn>
                <a:cxn ang="0">
                  <a:pos x="88" y="31"/>
                </a:cxn>
                <a:cxn ang="0">
                  <a:pos x="83" y="24"/>
                </a:cxn>
                <a:cxn ang="0">
                  <a:pos x="83" y="21"/>
                </a:cxn>
                <a:cxn ang="0">
                  <a:pos x="88" y="15"/>
                </a:cxn>
                <a:cxn ang="0">
                  <a:pos x="86" y="12"/>
                </a:cxn>
                <a:cxn ang="0">
                  <a:pos x="83" y="8"/>
                </a:cxn>
                <a:cxn ang="0">
                  <a:pos x="75" y="8"/>
                </a:cxn>
                <a:cxn ang="0">
                  <a:pos x="70" y="12"/>
                </a:cxn>
                <a:cxn ang="0">
                  <a:pos x="69" y="12"/>
                </a:cxn>
                <a:cxn ang="0">
                  <a:pos x="69" y="4"/>
                </a:cxn>
                <a:cxn ang="0">
                  <a:pos x="70" y="2"/>
                </a:cxn>
                <a:cxn ang="0">
                  <a:pos x="53" y="0"/>
                </a:cxn>
                <a:cxn ang="0">
                  <a:pos x="38" y="0"/>
                </a:cxn>
                <a:cxn ang="0">
                  <a:pos x="38" y="0"/>
                </a:cxn>
              </a:cxnLst>
              <a:rect l="0" t="0" r="r" b="b"/>
              <a:pathLst>
                <a:path w="88" h="65">
                  <a:moveTo>
                    <a:pt x="38" y="0"/>
                  </a:moveTo>
                  <a:lnTo>
                    <a:pt x="37" y="4"/>
                  </a:lnTo>
                  <a:lnTo>
                    <a:pt x="40" y="12"/>
                  </a:lnTo>
                  <a:lnTo>
                    <a:pt x="19" y="13"/>
                  </a:lnTo>
                  <a:lnTo>
                    <a:pt x="13" y="13"/>
                  </a:lnTo>
                  <a:lnTo>
                    <a:pt x="13" y="16"/>
                  </a:lnTo>
                  <a:lnTo>
                    <a:pt x="9" y="18"/>
                  </a:lnTo>
                  <a:lnTo>
                    <a:pt x="18" y="23"/>
                  </a:lnTo>
                  <a:lnTo>
                    <a:pt x="13" y="23"/>
                  </a:lnTo>
                  <a:lnTo>
                    <a:pt x="8" y="21"/>
                  </a:lnTo>
                  <a:lnTo>
                    <a:pt x="8" y="28"/>
                  </a:lnTo>
                  <a:lnTo>
                    <a:pt x="3" y="31"/>
                  </a:lnTo>
                  <a:lnTo>
                    <a:pt x="0" y="31"/>
                  </a:lnTo>
                  <a:lnTo>
                    <a:pt x="3" y="33"/>
                  </a:lnTo>
                  <a:lnTo>
                    <a:pt x="9" y="44"/>
                  </a:lnTo>
                  <a:lnTo>
                    <a:pt x="19" y="52"/>
                  </a:lnTo>
                  <a:lnTo>
                    <a:pt x="37" y="61"/>
                  </a:lnTo>
                  <a:lnTo>
                    <a:pt x="38" y="65"/>
                  </a:lnTo>
                  <a:lnTo>
                    <a:pt x="42" y="60"/>
                  </a:lnTo>
                  <a:lnTo>
                    <a:pt x="48" y="60"/>
                  </a:lnTo>
                  <a:lnTo>
                    <a:pt x="48" y="58"/>
                  </a:lnTo>
                  <a:lnTo>
                    <a:pt x="46" y="53"/>
                  </a:lnTo>
                  <a:lnTo>
                    <a:pt x="48" y="50"/>
                  </a:lnTo>
                  <a:lnTo>
                    <a:pt x="58" y="45"/>
                  </a:lnTo>
                  <a:lnTo>
                    <a:pt x="62" y="42"/>
                  </a:lnTo>
                  <a:lnTo>
                    <a:pt x="67" y="45"/>
                  </a:lnTo>
                  <a:lnTo>
                    <a:pt x="75" y="45"/>
                  </a:lnTo>
                  <a:lnTo>
                    <a:pt x="80" y="49"/>
                  </a:lnTo>
                  <a:lnTo>
                    <a:pt x="85" y="47"/>
                  </a:lnTo>
                  <a:lnTo>
                    <a:pt x="88" y="31"/>
                  </a:lnTo>
                  <a:lnTo>
                    <a:pt x="83" y="24"/>
                  </a:lnTo>
                  <a:lnTo>
                    <a:pt x="83" y="21"/>
                  </a:lnTo>
                  <a:lnTo>
                    <a:pt x="88" y="15"/>
                  </a:lnTo>
                  <a:lnTo>
                    <a:pt x="86" y="12"/>
                  </a:lnTo>
                  <a:lnTo>
                    <a:pt x="83" y="8"/>
                  </a:lnTo>
                  <a:lnTo>
                    <a:pt x="75" y="8"/>
                  </a:lnTo>
                  <a:lnTo>
                    <a:pt x="70" y="12"/>
                  </a:lnTo>
                  <a:lnTo>
                    <a:pt x="69" y="12"/>
                  </a:lnTo>
                  <a:lnTo>
                    <a:pt x="69" y="4"/>
                  </a:lnTo>
                  <a:lnTo>
                    <a:pt x="70" y="2"/>
                  </a:lnTo>
                  <a:lnTo>
                    <a:pt x="53" y="0"/>
                  </a:lnTo>
                  <a:lnTo>
                    <a:pt x="38" y="0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9" name="Freeform 336">
              <a:extLst>
                <a:ext uri="{FF2B5EF4-FFF2-40B4-BE49-F238E27FC236}">
                  <a16:creationId xmlns:a16="http://schemas.microsoft.com/office/drawing/2014/main" id="{ACF71124-E51C-EAF0-67E8-9CED15FB14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414" y="-1664684"/>
              <a:ext cx="157709" cy="119641"/>
            </a:xfrm>
            <a:custGeom>
              <a:avLst/>
              <a:gdLst/>
              <a:ahLst/>
              <a:cxnLst>
                <a:cxn ang="0">
                  <a:pos x="116" y="0"/>
                </a:cxn>
                <a:cxn ang="0">
                  <a:pos x="106" y="3"/>
                </a:cxn>
                <a:cxn ang="0">
                  <a:pos x="95" y="0"/>
                </a:cxn>
                <a:cxn ang="0">
                  <a:pos x="90" y="0"/>
                </a:cxn>
                <a:cxn ang="0">
                  <a:pos x="84" y="3"/>
                </a:cxn>
                <a:cxn ang="0">
                  <a:pos x="76" y="8"/>
                </a:cxn>
                <a:cxn ang="0">
                  <a:pos x="77" y="19"/>
                </a:cxn>
                <a:cxn ang="0">
                  <a:pos x="76" y="21"/>
                </a:cxn>
                <a:cxn ang="0">
                  <a:pos x="68" y="18"/>
                </a:cxn>
                <a:cxn ang="0">
                  <a:pos x="53" y="16"/>
                </a:cxn>
                <a:cxn ang="0">
                  <a:pos x="32" y="16"/>
                </a:cxn>
                <a:cxn ang="0">
                  <a:pos x="31" y="18"/>
                </a:cxn>
                <a:cxn ang="0">
                  <a:pos x="31" y="26"/>
                </a:cxn>
                <a:cxn ang="0">
                  <a:pos x="32" y="26"/>
                </a:cxn>
                <a:cxn ang="0">
                  <a:pos x="37" y="22"/>
                </a:cxn>
                <a:cxn ang="0">
                  <a:pos x="45" y="22"/>
                </a:cxn>
                <a:cxn ang="0">
                  <a:pos x="48" y="26"/>
                </a:cxn>
                <a:cxn ang="0">
                  <a:pos x="50" y="29"/>
                </a:cxn>
                <a:cxn ang="0">
                  <a:pos x="45" y="35"/>
                </a:cxn>
                <a:cxn ang="0">
                  <a:pos x="45" y="38"/>
                </a:cxn>
                <a:cxn ang="0">
                  <a:pos x="50" y="45"/>
                </a:cxn>
                <a:cxn ang="0">
                  <a:pos x="47" y="61"/>
                </a:cxn>
                <a:cxn ang="0">
                  <a:pos x="42" y="63"/>
                </a:cxn>
                <a:cxn ang="0">
                  <a:pos x="37" y="59"/>
                </a:cxn>
                <a:cxn ang="0">
                  <a:pos x="29" y="59"/>
                </a:cxn>
                <a:cxn ang="0">
                  <a:pos x="24" y="56"/>
                </a:cxn>
                <a:cxn ang="0">
                  <a:pos x="20" y="59"/>
                </a:cxn>
                <a:cxn ang="0">
                  <a:pos x="10" y="64"/>
                </a:cxn>
                <a:cxn ang="0">
                  <a:pos x="8" y="67"/>
                </a:cxn>
                <a:cxn ang="0">
                  <a:pos x="10" y="72"/>
                </a:cxn>
                <a:cxn ang="0">
                  <a:pos x="10" y="74"/>
                </a:cxn>
                <a:cxn ang="0">
                  <a:pos x="4" y="74"/>
                </a:cxn>
                <a:cxn ang="0">
                  <a:pos x="0" y="79"/>
                </a:cxn>
                <a:cxn ang="0">
                  <a:pos x="5" y="79"/>
                </a:cxn>
                <a:cxn ang="0">
                  <a:pos x="12" y="83"/>
                </a:cxn>
                <a:cxn ang="0">
                  <a:pos x="16" y="88"/>
                </a:cxn>
                <a:cxn ang="0">
                  <a:pos x="23" y="87"/>
                </a:cxn>
                <a:cxn ang="0">
                  <a:pos x="24" y="83"/>
                </a:cxn>
                <a:cxn ang="0">
                  <a:pos x="28" y="82"/>
                </a:cxn>
                <a:cxn ang="0">
                  <a:pos x="31" y="83"/>
                </a:cxn>
                <a:cxn ang="0">
                  <a:pos x="32" y="85"/>
                </a:cxn>
                <a:cxn ang="0">
                  <a:pos x="37" y="87"/>
                </a:cxn>
                <a:cxn ang="0">
                  <a:pos x="40" y="87"/>
                </a:cxn>
                <a:cxn ang="0">
                  <a:pos x="44" y="83"/>
                </a:cxn>
                <a:cxn ang="0">
                  <a:pos x="52" y="82"/>
                </a:cxn>
                <a:cxn ang="0">
                  <a:pos x="53" y="85"/>
                </a:cxn>
                <a:cxn ang="0">
                  <a:pos x="56" y="87"/>
                </a:cxn>
                <a:cxn ang="0">
                  <a:pos x="63" y="85"/>
                </a:cxn>
                <a:cxn ang="0">
                  <a:pos x="77" y="77"/>
                </a:cxn>
                <a:cxn ang="0">
                  <a:pos x="82" y="71"/>
                </a:cxn>
                <a:cxn ang="0">
                  <a:pos x="82" y="63"/>
                </a:cxn>
                <a:cxn ang="0">
                  <a:pos x="84" y="58"/>
                </a:cxn>
                <a:cxn ang="0">
                  <a:pos x="90" y="51"/>
                </a:cxn>
                <a:cxn ang="0">
                  <a:pos x="105" y="43"/>
                </a:cxn>
                <a:cxn ang="0">
                  <a:pos x="108" y="18"/>
                </a:cxn>
                <a:cxn ang="0">
                  <a:pos x="116" y="6"/>
                </a:cxn>
                <a:cxn ang="0">
                  <a:pos x="116" y="0"/>
                </a:cxn>
                <a:cxn ang="0">
                  <a:pos x="116" y="0"/>
                </a:cxn>
              </a:cxnLst>
              <a:rect l="0" t="0" r="r" b="b"/>
              <a:pathLst>
                <a:path w="116" h="88">
                  <a:moveTo>
                    <a:pt x="116" y="0"/>
                  </a:moveTo>
                  <a:lnTo>
                    <a:pt x="106" y="3"/>
                  </a:lnTo>
                  <a:lnTo>
                    <a:pt x="95" y="0"/>
                  </a:lnTo>
                  <a:lnTo>
                    <a:pt x="90" y="0"/>
                  </a:lnTo>
                  <a:lnTo>
                    <a:pt x="84" y="3"/>
                  </a:lnTo>
                  <a:lnTo>
                    <a:pt x="76" y="8"/>
                  </a:lnTo>
                  <a:lnTo>
                    <a:pt x="77" y="19"/>
                  </a:lnTo>
                  <a:lnTo>
                    <a:pt x="76" y="21"/>
                  </a:lnTo>
                  <a:lnTo>
                    <a:pt x="68" y="18"/>
                  </a:lnTo>
                  <a:lnTo>
                    <a:pt x="53" y="16"/>
                  </a:lnTo>
                  <a:lnTo>
                    <a:pt x="32" y="16"/>
                  </a:lnTo>
                  <a:lnTo>
                    <a:pt x="31" y="18"/>
                  </a:lnTo>
                  <a:lnTo>
                    <a:pt x="31" y="26"/>
                  </a:lnTo>
                  <a:lnTo>
                    <a:pt x="32" y="26"/>
                  </a:lnTo>
                  <a:lnTo>
                    <a:pt x="37" y="22"/>
                  </a:lnTo>
                  <a:lnTo>
                    <a:pt x="45" y="22"/>
                  </a:lnTo>
                  <a:lnTo>
                    <a:pt x="48" y="26"/>
                  </a:lnTo>
                  <a:lnTo>
                    <a:pt x="50" y="29"/>
                  </a:lnTo>
                  <a:lnTo>
                    <a:pt x="45" y="35"/>
                  </a:lnTo>
                  <a:lnTo>
                    <a:pt x="45" y="38"/>
                  </a:lnTo>
                  <a:lnTo>
                    <a:pt x="50" y="45"/>
                  </a:lnTo>
                  <a:lnTo>
                    <a:pt x="47" y="61"/>
                  </a:lnTo>
                  <a:lnTo>
                    <a:pt x="42" y="63"/>
                  </a:lnTo>
                  <a:lnTo>
                    <a:pt x="37" y="59"/>
                  </a:lnTo>
                  <a:lnTo>
                    <a:pt x="29" y="59"/>
                  </a:lnTo>
                  <a:lnTo>
                    <a:pt x="24" y="56"/>
                  </a:lnTo>
                  <a:lnTo>
                    <a:pt x="20" y="59"/>
                  </a:lnTo>
                  <a:lnTo>
                    <a:pt x="10" y="64"/>
                  </a:lnTo>
                  <a:lnTo>
                    <a:pt x="8" y="67"/>
                  </a:lnTo>
                  <a:lnTo>
                    <a:pt x="10" y="72"/>
                  </a:lnTo>
                  <a:lnTo>
                    <a:pt x="10" y="74"/>
                  </a:lnTo>
                  <a:lnTo>
                    <a:pt x="4" y="74"/>
                  </a:lnTo>
                  <a:lnTo>
                    <a:pt x="0" y="79"/>
                  </a:lnTo>
                  <a:lnTo>
                    <a:pt x="5" y="79"/>
                  </a:lnTo>
                  <a:lnTo>
                    <a:pt x="12" y="83"/>
                  </a:lnTo>
                  <a:lnTo>
                    <a:pt x="16" y="88"/>
                  </a:lnTo>
                  <a:lnTo>
                    <a:pt x="23" y="87"/>
                  </a:lnTo>
                  <a:lnTo>
                    <a:pt x="24" y="83"/>
                  </a:lnTo>
                  <a:lnTo>
                    <a:pt x="28" y="82"/>
                  </a:lnTo>
                  <a:lnTo>
                    <a:pt x="31" y="83"/>
                  </a:lnTo>
                  <a:lnTo>
                    <a:pt x="32" y="85"/>
                  </a:lnTo>
                  <a:lnTo>
                    <a:pt x="37" y="87"/>
                  </a:lnTo>
                  <a:lnTo>
                    <a:pt x="40" y="87"/>
                  </a:lnTo>
                  <a:lnTo>
                    <a:pt x="44" y="83"/>
                  </a:lnTo>
                  <a:lnTo>
                    <a:pt x="52" y="82"/>
                  </a:lnTo>
                  <a:lnTo>
                    <a:pt x="53" y="85"/>
                  </a:lnTo>
                  <a:lnTo>
                    <a:pt x="56" y="87"/>
                  </a:lnTo>
                  <a:lnTo>
                    <a:pt x="63" y="85"/>
                  </a:lnTo>
                  <a:lnTo>
                    <a:pt x="77" y="77"/>
                  </a:lnTo>
                  <a:lnTo>
                    <a:pt x="82" y="71"/>
                  </a:lnTo>
                  <a:lnTo>
                    <a:pt x="82" y="63"/>
                  </a:lnTo>
                  <a:lnTo>
                    <a:pt x="84" y="58"/>
                  </a:lnTo>
                  <a:lnTo>
                    <a:pt x="90" y="51"/>
                  </a:lnTo>
                  <a:lnTo>
                    <a:pt x="105" y="43"/>
                  </a:lnTo>
                  <a:lnTo>
                    <a:pt x="108" y="18"/>
                  </a:lnTo>
                  <a:lnTo>
                    <a:pt x="116" y="6"/>
                  </a:lnTo>
                  <a:lnTo>
                    <a:pt x="116" y="0"/>
                  </a:lnTo>
                  <a:lnTo>
                    <a:pt x="11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0" name="Freeform 337">
              <a:extLst>
                <a:ext uri="{FF2B5EF4-FFF2-40B4-BE49-F238E27FC236}">
                  <a16:creationId xmlns:a16="http://schemas.microsoft.com/office/drawing/2014/main" id="{A35672F8-67F9-41A1-7283-A015CFF7DB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843325" y="-1584470"/>
              <a:ext cx="36708" cy="31270"/>
            </a:xfrm>
            <a:custGeom>
              <a:avLst/>
              <a:gdLst/>
              <a:ahLst/>
              <a:cxnLst>
                <a:cxn ang="0">
                  <a:pos x="6" y="23"/>
                </a:cxn>
                <a:cxn ang="0">
                  <a:pos x="3" y="16"/>
                </a:cxn>
                <a:cxn ang="0">
                  <a:pos x="3" y="12"/>
                </a:cxn>
                <a:cxn ang="0">
                  <a:pos x="2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3" y="4"/>
                </a:cxn>
                <a:cxn ang="0">
                  <a:pos x="6" y="5"/>
                </a:cxn>
                <a:cxn ang="0">
                  <a:pos x="11" y="5"/>
                </a:cxn>
                <a:cxn ang="0">
                  <a:pos x="13" y="2"/>
                </a:cxn>
                <a:cxn ang="0">
                  <a:pos x="21" y="0"/>
                </a:cxn>
                <a:cxn ang="0">
                  <a:pos x="22" y="2"/>
                </a:cxn>
                <a:cxn ang="0">
                  <a:pos x="21" y="5"/>
                </a:cxn>
                <a:cxn ang="0">
                  <a:pos x="26" y="7"/>
                </a:cxn>
                <a:cxn ang="0">
                  <a:pos x="27" y="10"/>
                </a:cxn>
                <a:cxn ang="0">
                  <a:pos x="18" y="21"/>
                </a:cxn>
                <a:cxn ang="0">
                  <a:pos x="10" y="23"/>
                </a:cxn>
                <a:cxn ang="0">
                  <a:pos x="6" y="23"/>
                </a:cxn>
                <a:cxn ang="0">
                  <a:pos x="6" y="23"/>
                </a:cxn>
              </a:cxnLst>
              <a:rect l="0" t="0" r="r" b="b"/>
              <a:pathLst>
                <a:path w="27" h="23">
                  <a:moveTo>
                    <a:pt x="6" y="23"/>
                  </a:moveTo>
                  <a:lnTo>
                    <a:pt x="3" y="16"/>
                  </a:lnTo>
                  <a:lnTo>
                    <a:pt x="3" y="12"/>
                  </a:lnTo>
                  <a:lnTo>
                    <a:pt x="2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3" y="4"/>
                  </a:lnTo>
                  <a:lnTo>
                    <a:pt x="6" y="5"/>
                  </a:lnTo>
                  <a:lnTo>
                    <a:pt x="11" y="5"/>
                  </a:lnTo>
                  <a:lnTo>
                    <a:pt x="13" y="2"/>
                  </a:lnTo>
                  <a:lnTo>
                    <a:pt x="21" y="0"/>
                  </a:lnTo>
                  <a:lnTo>
                    <a:pt x="22" y="2"/>
                  </a:lnTo>
                  <a:lnTo>
                    <a:pt x="21" y="5"/>
                  </a:lnTo>
                  <a:lnTo>
                    <a:pt x="26" y="7"/>
                  </a:lnTo>
                  <a:lnTo>
                    <a:pt x="27" y="10"/>
                  </a:lnTo>
                  <a:lnTo>
                    <a:pt x="18" y="21"/>
                  </a:lnTo>
                  <a:lnTo>
                    <a:pt x="10" y="23"/>
                  </a:lnTo>
                  <a:lnTo>
                    <a:pt x="6" y="23"/>
                  </a:lnTo>
                  <a:lnTo>
                    <a:pt x="6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1" name="Freeform 338">
              <a:extLst>
                <a:ext uri="{FF2B5EF4-FFF2-40B4-BE49-F238E27FC236}">
                  <a16:creationId xmlns:a16="http://schemas.microsoft.com/office/drawing/2014/main" id="{6070B87B-5154-215D-1E24-FC6ABF405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2167" y="-1553200"/>
              <a:ext cx="21753" cy="19034"/>
            </a:xfrm>
            <a:custGeom>
              <a:avLst/>
              <a:gdLst/>
              <a:ahLst/>
              <a:cxnLst>
                <a:cxn ang="0">
                  <a:pos x="5" y="14"/>
                </a:cxn>
                <a:cxn ang="0">
                  <a:pos x="4" y="14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7" y="5"/>
                </a:cxn>
                <a:cxn ang="0">
                  <a:pos x="8" y="1"/>
                </a:cxn>
                <a:cxn ang="0">
                  <a:pos x="12" y="0"/>
                </a:cxn>
                <a:cxn ang="0">
                  <a:pos x="15" y="1"/>
                </a:cxn>
                <a:cxn ang="0">
                  <a:pos x="16" y="3"/>
                </a:cxn>
                <a:cxn ang="0">
                  <a:pos x="10" y="6"/>
                </a:cxn>
                <a:cxn ang="0">
                  <a:pos x="8" y="14"/>
                </a:cxn>
                <a:cxn ang="0">
                  <a:pos x="5" y="14"/>
                </a:cxn>
                <a:cxn ang="0">
                  <a:pos x="5" y="14"/>
                </a:cxn>
              </a:cxnLst>
              <a:rect l="0" t="0" r="r" b="b"/>
              <a:pathLst>
                <a:path w="16" h="14">
                  <a:moveTo>
                    <a:pt x="5" y="14"/>
                  </a:moveTo>
                  <a:lnTo>
                    <a:pt x="4" y="14"/>
                  </a:lnTo>
                  <a:lnTo>
                    <a:pt x="2" y="8"/>
                  </a:lnTo>
                  <a:lnTo>
                    <a:pt x="0" y="6"/>
                  </a:lnTo>
                  <a:lnTo>
                    <a:pt x="7" y="5"/>
                  </a:lnTo>
                  <a:lnTo>
                    <a:pt x="8" y="1"/>
                  </a:lnTo>
                  <a:lnTo>
                    <a:pt x="12" y="0"/>
                  </a:lnTo>
                  <a:lnTo>
                    <a:pt x="15" y="1"/>
                  </a:lnTo>
                  <a:lnTo>
                    <a:pt x="16" y="3"/>
                  </a:lnTo>
                  <a:lnTo>
                    <a:pt x="10" y="6"/>
                  </a:lnTo>
                  <a:lnTo>
                    <a:pt x="8" y="14"/>
                  </a:lnTo>
                  <a:lnTo>
                    <a:pt x="5" y="14"/>
                  </a:lnTo>
                  <a:lnTo>
                    <a:pt x="5" y="1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2" name="Freeform 339">
              <a:extLst>
                <a:ext uri="{FF2B5EF4-FFF2-40B4-BE49-F238E27FC236}">
                  <a16:creationId xmlns:a16="http://schemas.microsoft.com/office/drawing/2014/main" id="{DDCF5989-4DC7-01E5-63DD-886A0EC110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9627" y="-1645650"/>
              <a:ext cx="43506" cy="17675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6" y="2"/>
                </a:cxn>
                <a:cxn ang="0">
                  <a:pos x="3" y="8"/>
                </a:cxn>
                <a:cxn ang="0">
                  <a:pos x="0" y="12"/>
                </a:cxn>
                <a:cxn ang="0">
                  <a:pos x="5" y="13"/>
                </a:cxn>
                <a:cxn ang="0">
                  <a:pos x="5" y="13"/>
                </a:cxn>
                <a:cxn ang="0">
                  <a:pos x="11" y="13"/>
                </a:cxn>
                <a:cxn ang="0">
                  <a:pos x="32" y="12"/>
                </a:cxn>
                <a:cxn ang="0">
                  <a:pos x="29" y="4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32" h="13">
                  <a:moveTo>
                    <a:pt x="30" y="0"/>
                  </a:moveTo>
                  <a:lnTo>
                    <a:pt x="6" y="2"/>
                  </a:lnTo>
                  <a:lnTo>
                    <a:pt x="3" y="8"/>
                  </a:lnTo>
                  <a:lnTo>
                    <a:pt x="0" y="12"/>
                  </a:lnTo>
                  <a:lnTo>
                    <a:pt x="5" y="13"/>
                  </a:lnTo>
                  <a:lnTo>
                    <a:pt x="5" y="13"/>
                  </a:lnTo>
                  <a:lnTo>
                    <a:pt x="11" y="13"/>
                  </a:lnTo>
                  <a:lnTo>
                    <a:pt x="32" y="12"/>
                  </a:lnTo>
                  <a:lnTo>
                    <a:pt x="29" y="4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3" name="Freeform 340">
              <a:extLst>
                <a:ext uri="{FF2B5EF4-FFF2-40B4-BE49-F238E27FC236}">
                  <a16:creationId xmlns:a16="http://schemas.microsoft.com/office/drawing/2014/main" id="{C15EE64E-3563-50D5-C015-578C7D887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835168" y="-1205154"/>
              <a:ext cx="51663" cy="32629"/>
            </a:xfrm>
            <a:custGeom>
              <a:avLst/>
              <a:gdLst/>
              <a:ahLst/>
              <a:cxnLst>
                <a:cxn ang="0">
                  <a:pos x="36" y="8"/>
                </a:cxn>
                <a:cxn ang="0">
                  <a:pos x="38" y="10"/>
                </a:cxn>
                <a:cxn ang="0">
                  <a:pos x="32" y="18"/>
                </a:cxn>
                <a:cxn ang="0">
                  <a:pos x="22" y="20"/>
                </a:cxn>
                <a:cxn ang="0">
                  <a:pos x="17" y="24"/>
                </a:cxn>
                <a:cxn ang="0">
                  <a:pos x="14" y="24"/>
                </a:cxn>
                <a:cxn ang="0">
                  <a:pos x="8" y="21"/>
                </a:cxn>
                <a:cxn ang="0">
                  <a:pos x="0" y="13"/>
                </a:cxn>
                <a:cxn ang="0">
                  <a:pos x="6" y="5"/>
                </a:cxn>
                <a:cxn ang="0">
                  <a:pos x="19" y="0"/>
                </a:cxn>
                <a:cxn ang="0">
                  <a:pos x="24" y="0"/>
                </a:cxn>
                <a:cxn ang="0">
                  <a:pos x="27" y="0"/>
                </a:cxn>
                <a:cxn ang="0">
                  <a:pos x="36" y="8"/>
                </a:cxn>
                <a:cxn ang="0">
                  <a:pos x="36" y="8"/>
                </a:cxn>
              </a:cxnLst>
              <a:rect l="0" t="0" r="r" b="b"/>
              <a:pathLst>
                <a:path w="38" h="24">
                  <a:moveTo>
                    <a:pt x="36" y="8"/>
                  </a:moveTo>
                  <a:lnTo>
                    <a:pt x="38" y="10"/>
                  </a:lnTo>
                  <a:lnTo>
                    <a:pt x="32" y="18"/>
                  </a:lnTo>
                  <a:lnTo>
                    <a:pt x="22" y="20"/>
                  </a:lnTo>
                  <a:lnTo>
                    <a:pt x="17" y="24"/>
                  </a:lnTo>
                  <a:lnTo>
                    <a:pt x="14" y="24"/>
                  </a:lnTo>
                  <a:lnTo>
                    <a:pt x="8" y="21"/>
                  </a:lnTo>
                  <a:lnTo>
                    <a:pt x="0" y="13"/>
                  </a:lnTo>
                  <a:lnTo>
                    <a:pt x="6" y="5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6" y="8"/>
                  </a:lnTo>
                  <a:lnTo>
                    <a:pt x="36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4" name="Freeform 341">
              <a:extLst>
                <a:ext uri="{FF2B5EF4-FFF2-40B4-BE49-F238E27FC236}">
                  <a16:creationId xmlns:a16="http://schemas.microsoft.com/office/drawing/2014/main" id="{CF863557-8195-E081-D060-B92A9EB1E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912663" y="-1248659"/>
              <a:ext cx="28551" cy="21753"/>
            </a:xfrm>
            <a:custGeom>
              <a:avLst/>
              <a:gdLst/>
              <a:ahLst/>
              <a:cxnLst>
                <a:cxn ang="0">
                  <a:pos x="21" y="12"/>
                </a:cxn>
                <a:cxn ang="0">
                  <a:pos x="20" y="0"/>
                </a:cxn>
                <a:cxn ang="0">
                  <a:pos x="16" y="2"/>
                </a:cxn>
                <a:cxn ang="0">
                  <a:pos x="10" y="0"/>
                </a:cxn>
                <a:cxn ang="0">
                  <a:pos x="5" y="2"/>
                </a:cxn>
                <a:cxn ang="0">
                  <a:pos x="0" y="10"/>
                </a:cxn>
                <a:cxn ang="0">
                  <a:pos x="5" y="16"/>
                </a:cxn>
                <a:cxn ang="0">
                  <a:pos x="12" y="16"/>
                </a:cxn>
                <a:cxn ang="0">
                  <a:pos x="16" y="16"/>
                </a:cxn>
                <a:cxn ang="0">
                  <a:pos x="21" y="12"/>
                </a:cxn>
                <a:cxn ang="0">
                  <a:pos x="21" y="12"/>
                </a:cxn>
              </a:cxnLst>
              <a:rect l="0" t="0" r="r" b="b"/>
              <a:pathLst>
                <a:path w="21" h="16">
                  <a:moveTo>
                    <a:pt x="21" y="12"/>
                  </a:moveTo>
                  <a:lnTo>
                    <a:pt x="20" y="0"/>
                  </a:lnTo>
                  <a:lnTo>
                    <a:pt x="16" y="2"/>
                  </a:lnTo>
                  <a:lnTo>
                    <a:pt x="10" y="0"/>
                  </a:lnTo>
                  <a:lnTo>
                    <a:pt x="5" y="2"/>
                  </a:lnTo>
                  <a:lnTo>
                    <a:pt x="0" y="10"/>
                  </a:lnTo>
                  <a:lnTo>
                    <a:pt x="5" y="16"/>
                  </a:lnTo>
                  <a:lnTo>
                    <a:pt x="12" y="16"/>
                  </a:lnTo>
                  <a:lnTo>
                    <a:pt x="16" y="16"/>
                  </a:lnTo>
                  <a:lnTo>
                    <a:pt x="21" y="12"/>
                  </a:lnTo>
                  <a:lnTo>
                    <a:pt x="21" y="1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5" name="Freeform 342">
              <a:extLst>
                <a:ext uri="{FF2B5EF4-FFF2-40B4-BE49-F238E27FC236}">
                  <a16:creationId xmlns:a16="http://schemas.microsoft.com/office/drawing/2014/main" id="{78A0B3D6-1AFE-4370-EA10-A83C2B58979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7591" y="-1761212"/>
              <a:ext cx="129158" cy="89731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0" y="13"/>
                </a:cxn>
                <a:cxn ang="0">
                  <a:pos x="11" y="18"/>
                </a:cxn>
                <a:cxn ang="0">
                  <a:pos x="11" y="20"/>
                </a:cxn>
                <a:cxn ang="0">
                  <a:pos x="10" y="23"/>
                </a:cxn>
                <a:cxn ang="0">
                  <a:pos x="5" y="26"/>
                </a:cxn>
                <a:cxn ang="0">
                  <a:pos x="8" y="28"/>
                </a:cxn>
                <a:cxn ang="0">
                  <a:pos x="0" y="33"/>
                </a:cxn>
                <a:cxn ang="0">
                  <a:pos x="5" y="37"/>
                </a:cxn>
                <a:cxn ang="0">
                  <a:pos x="0" y="44"/>
                </a:cxn>
                <a:cxn ang="0">
                  <a:pos x="13" y="49"/>
                </a:cxn>
                <a:cxn ang="0">
                  <a:pos x="18" y="55"/>
                </a:cxn>
                <a:cxn ang="0">
                  <a:pos x="16" y="65"/>
                </a:cxn>
                <a:cxn ang="0">
                  <a:pos x="39" y="60"/>
                </a:cxn>
                <a:cxn ang="0">
                  <a:pos x="72" y="57"/>
                </a:cxn>
                <a:cxn ang="0">
                  <a:pos x="87" y="57"/>
                </a:cxn>
                <a:cxn ang="0">
                  <a:pos x="92" y="52"/>
                </a:cxn>
                <a:cxn ang="0">
                  <a:pos x="84" y="42"/>
                </a:cxn>
                <a:cxn ang="0">
                  <a:pos x="88" y="36"/>
                </a:cxn>
                <a:cxn ang="0">
                  <a:pos x="95" y="25"/>
                </a:cxn>
                <a:cxn ang="0">
                  <a:pos x="90" y="16"/>
                </a:cxn>
                <a:cxn ang="0">
                  <a:pos x="92" y="12"/>
                </a:cxn>
                <a:cxn ang="0">
                  <a:pos x="84" y="8"/>
                </a:cxn>
                <a:cxn ang="0">
                  <a:pos x="77" y="7"/>
                </a:cxn>
                <a:cxn ang="0">
                  <a:pos x="64" y="12"/>
                </a:cxn>
                <a:cxn ang="0">
                  <a:pos x="60" y="10"/>
                </a:cxn>
                <a:cxn ang="0">
                  <a:pos x="52" y="4"/>
                </a:cxn>
                <a:cxn ang="0">
                  <a:pos x="47" y="2"/>
                </a:cxn>
                <a:cxn ang="0">
                  <a:pos x="39" y="5"/>
                </a:cxn>
                <a:cxn ang="0">
                  <a:pos x="36" y="0"/>
                </a:cxn>
                <a:cxn ang="0">
                  <a:pos x="32" y="2"/>
                </a:cxn>
                <a:cxn ang="0">
                  <a:pos x="29" y="4"/>
                </a:cxn>
                <a:cxn ang="0">
                  <a:pos x="23" y="5"/>
                </a:cxn>
                <a:cxn ang="0">
                  <a:pos x="18" y="5"/>
                </a:cxn>
                <a:cxn ang="0">
                  <a:pos x="8" y="5"/>
                </a:cxn>
              </a:cxnLst>
              <a:rect l="0" t="0" r="r" b="b"/>
              <a:pathLst>
                <a:path w="95" h="66">
                  <a:moveTo>
                    <a:pt x="8" y="5"/>
                  </a:moveTo>
                  <a:lnTo>
                    <a:pt x="7" y="8"/>
                  </a:lnTo>
                  <a:lnTo>
                    <a:pt x="7" y="13"/>
                  </a:lnTo>
                  <a:lnTo>
                    <a:pt x="10" y="13"/>
                  </a:lnTo>
                  <a:lnTo>
                    <a:pt x="10" y="16"/>
                  </a:lnTo>
                  <a:lnTo>
                    <a:pt x="11" y="18"/>
                  </a:lnTo>
                  <a:lnTo>
                    <a:pt x="10" y="20"/>
                  </a:lnTo>
                  <a:lnTo>
                    <a:pt x="11" y="20"/>
                  </a:lnTo>
                  <a:lnTo>
                    <a:pt x="13" y="25"/>
                  </a:lnTo>
                  <a:lnTo>
                    <a:pt x="10" y="23"/>
                  </a:lnTo>
                  <a:lnTo>
                    <a:pt x="5" y="23"/>
                  </a:lnTo>
                  <a:lnTo>
                    <a:pt x="5" y="26"/>
                  </a:lnTo>
                  <a:lnTo>
                    <a:pt x="8" y="26"/>
                  </a:lnTo>
                  <a:lnTo>
                    <a:pt x="8" y="28"/>
                  </a:lnTo>
                  <a:lnTo>
                    <a:pt x="7" y="33"/>
                  </a:lnTo>
                  <a:lnTo>
                    <a:pt x="0" y="33"/>
                  </a:lnTo>
                  <a:lnTo>
                    <a:pt x="2" y="36"/>
                  </a:lnTo>
                  <a:lnTo>
                    <a:pt x="5" y="37"/>
                  </a:lnTo>
                  <a:lnTo>
                    <a:pt x="3" y="41"/>
                  </a:lnTo>
                  <a:lnTo>
                    <a:pt x="0" y="44"/>
                  </a:lnTo>
                  <a:lnTo>
                    <a:pt x="10" y="45"/>
                  </a:lnTo>
                  <a:lnTo>
                    <a:pt x="13" y="49"/>
                  </a:lnTo>
                  <a:lnTo>
                    <a:pt x="18" y="50"/>
                  </a:lnTo>
                  <a:lnTo>
                    <a:pt x="18" y="55"/>
                  </a:lnTo>
                  <a:lnTo>
                    <a:pt x="16" y="58"/>
                  </a:lnTo>
                  <a:lnTo>
                    <a:pt x="16" y="65"/>
                  </a:lnTo>
                  <a:lnTo>
                    <a:pt x="21" y="66"/>
                  </a:lnTo>
                  <a:lnTo>
                    <a:pt x="39" y="60"/>
                  </a:lnTo>
                  <a:lnTo>
                    <a:pt x="60" y="57"/>
                  </a:lnTo>
                  <a:lnTo>
                    <a:pt x="72" y="57"/>
                  </a:lnTo>
                  <a:lnTo>
                    <a:pt x="85" y="58"/>
                  </a:lnTo>
                  <a:lnTo>
                    <a:pt x="87" y="57"/>
                  </a:lnTo>
                  <a:lnTo>
                    <a:pt x="92" y="57"/>
                  </a:lnTo>
                  <a:lnTo>
                    <a:pt x="92" y="52"/>
                  </a:lnTo>
                  <a:lnTo>
                    <a:pt x="87" y="50"/>
                  </a:lnTo>
                  <a:lnTo>
                    <a:pt x="84" y="42"/>
                  </a:lnTo>
                  <a:lnTo>
                    <a:pt x="84" y="39"/>
                  </a:lnTo>
                  <a:lnTo>
                    <a:pt x="88" y="36"/>
                  </a:lnTo>
                  <a:lnTo>
                    <a:pt x="92" y="28"/>
                  </a:lnTo>
                  <a:lnTo>
                    <a:pt x="95" y="25"/>
                  </a:lnTo>
                  <a:lnTo>
                    <a:pt x="93" y="16"/>
                  </a:lnTo>
                  <a:lnTo>
                    <a:pt x="90" y="16"/>
                  </a:lnTo>
                  <a:lnTo>
                    <a:pt x="92" y="15"/>
                  </a:lnTo>
                  <a:lnTo>
                    <a:pt x="92" y="12"/>
                  </a:lnTo>
                  <a:lnTo>
                    <a:pt x="88" y="12"/>
                  </a:lnTo>
                  <a:lnTo>
                    <a:pt x="84" y="8"/>
                  </a:lnTo>
                  <a:lnTo>
                    <a:pt x="82" y="8"/>
                  </a:lnTo>
                  <a:lnTo>
                    <a:pt x="77" y="7"/>
                  </a:lnTo>
                  <a:lnTo>
                    <a:pt x="66" y="10"/>
                  </a:lnTo>
                  <a:lnTo>
                    <a:pt x="64" y="12"/>
                  </a:lnTo>
                  <a:lnTo>
                    <a:pt x="63" y="10"/>
                  </a:lnTo>
                  <a:lnTo>
                    <a:pt x="60" y="10"/>
                  </a:lnTo>
                  <a:lnTo>
                    <a:pt x="56" y="8"/>
                  </a:lnTo>
                  <a:lnTo>
                    <a:pt x="52" y="4"/>
                  </a:lnTo>
                  <a:lnTo>
                    <a:pt x="48" y="4"/>
                  </a:lnTo>
                  <a:lnTo>
                    <a:pt x="47" y="2"/>
                  </a:lnTo>
                  <a:lnTo>
                    <a:pt x="44" y="2"/>
                  </a:lnTo>
                  <a:lnTo>
                    <a:pt x="39" y="5"/>
                  </a:lnTo>
                  <a:lnTo>
                    <a:pt x="37" y="5"/>
                  </a:lnTo>
                  <a:lnTo>
                    <a:pt x="36" y="0"/>
                  </a:lnTo>
                  <a:lnTo>
                    <a:pt x="34" y="0"/>
                  </a:lnTo>
                  <a:lnTo>
                    <a:pt x="32" y="2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24" y="4"/>
                  </a:lnTo>
                  <a:lnTo>
                    <a:pt x="23" y="5"/>
                  </a:lnTo>
                  <a:lnTo>
                    <a:pt x="20" y="4"/>
                  </a:lnTo>
                  <a:lnTo>
                    <a:pt x="18" y="5"/>
                  </a:lnTo>
                  <a:lnTo>
                    <a:pt x="16" y="2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6" name="Freeform 343">
              <a:extLst>
                <a:ext uri="{FF2B5EF4-FFF2-40B4-BE49-F238E27FC236}">
                  <a16:creationId xmlns:a16="http://schemas.microsoft.com/office/drawing/2014/main" id="{0FCFFFE6-4CBA-526C-E80B-9D4DE06FC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727" y="-1784325"/>
              <a:ext cx="62540" cy="84293"/>
            </a:xfrm>
            <a:custGeom>
              <a:avLst/>
              <a:gdLst/>
              <a:ahLst/>
              <a:cxnLst>
                <a:cxn ang="0">
                  <a:pos x="19" y="62"/>
                </a:cxn>
                <a:cxn ang="0">
                  <a:pos x="17" y="62"/>
                </a:cxn>
                <a:cxn ang="0">
                  <a:pos x="16" y="59"/>
                </a:cxn>
                <a:cxn ang="0">
                  <a:pos x="16" y="53"/>
                </a:cxn>
                <a:cxn ang="0">
                  <a:pos x="16" y="38"/>
                </a:cxn>
                <a:cxn ang="0">
                  <a:pos x="9" y="25"/>
                </a:cxn>
                <a:cxn ang="0">
                  <a:pos x="4" y="22"/>
                </a:cxn>
                <a:cxn ang="0">
                  <a:pos x="0" y="21"/>
                </a:cxn>
                <a:cxn ang="0">
                  <a:pos x="1" y="14"/>
                </a:cxn>
                <a:cxn ang="0">
                  <a:pos x="9" y="9"/>
                </a:cxn>
                <a:cxn ang="0">
                  <a:pos x="19" y="9"/>
                </a:cxn>
                <a:cxn ang="0">
                  <a:pos x="24" y="5"/>
                </a:cxn>
                <a:cxn ang="0">
                  <a:pos x="27" y="3"/>
                </a:cxn>
                <a:cxn ang="0">
                  <a:pos x="24" y="1"/>
                </a:cxn>
                <a:cxn ang="0">
                  <a:pos x="32" y="0"/>
                </a:cxn>
                <a:cxn ang="0">
                  <a:pos x="43" y="6"/>
                </a:cxn>
                <a:cxn ang="0">
                  <a:pos x="41" y="9"/>
                </a:cxn>
                <a:cxn ang="0">
                  <a:pos x="44" y="13"/>
                </a:cxn>
                <a:cxn ang="0">
                  <a:pos x="46" y="19"/>
                </a:cxn>
                <a:cxn ang="0">
                  <a:pos x="43" y="21"/>
                </a:cxn>
                <a:cxn ang="0">
                  <a:pos x="44" y="24"/>
                </a:cxn>
                <a:cxn ang="0">
                  <a:pos x="43" y="25"/>
                </a:cxn>
                <a:cxn ang="0">
                  <a:pos x="36" y="29"/>
                </a:cxn>
                <a:cxn ang="0">
                  <a:pos x="36" y="33"/>
                </a:cxn>
                <a:cxn ang="0">
                  <a:pos x="32" y="40"/>
                </a:cxn>
                <a:cxn ang="0">
                  <a:pos x="30" y="54"/>
                </a:cxn>
                <a:cxn ang="0">
                  <a:pos x="32" y="62"/>
                </a:cxn>
                <a:cxn ang="0">
                  <a:pos x="19" y="62"/>
                </a:cxn>
                <a:cxn ang="0">
                  <a:pos x="19" y="62"/>
                </a:cxn>
              </a:cxnLst>
              <a:rect l="0" t="0" r="r" b="b"/>
              <a:pathLst>
                <a:path w="46" h="62">
                  <a:moveTo>
                    <a:pt x="19" y="62"/>
                  </a:moveTo>
                  <a:lnTo>
                    <a:pt x="17" y="62"/>
                  </a:lnTo>
                  <a:lnTo>
                    <a:pt x="16" y="59"/>
                  </a:lnTo>
                  <a:lnTo>
                    <a:pt x="16" y="53"/>
                  </a:lnTo>
                  <a:lnTo>
                    <a:pt x="16" y="38"/>
                  </a:lnTo>
                  <a:lnTo>
                    <a:pt x="9" y="25"/>
                  </a:lnTo>
                  <a:lnTo>
                    <a:pt x="4" y="22"/>
                  </a:lnTo>
                  <a:lnTo>
                    <a:pt x="0" y="21"/>
                  </a:lnTo>
                  <a:lnTo>
                    <a:pt x="1" y="14"/>
                  </a:lnTo>
                  <a:lnTo>
                    <a:pt x="9" y="9"/>
                  </a:lnTo>
                  <a:lnTo>
                    <a:pt x="19" y="9"/>
                  </a:lnTo>
                  <a:lnTo>
                    <a:pt x="24" y="5"/>
                  </a:lnTo>
                  <a:lnTo>
                    <a:pt x="27" y="3"/>
                  </a:lnTo>
                  <a:lnTo>
                    <a:pt x="24" y="1"/>
                  </a:lnTo>
                  <a:lnTo>
                    <a:pt x="32" y="0"/>
                  </a:lnTo>
                  <a:lnTo>
                    <a:pt x="43" y="6"/>
                  </a:lnTo>
                  <a:lnTo>
                    <a:pt x="41" y="9"/>
                  </a:lnTo>
                  <a:lnTo>
                    <a:pt x="44" y="13"/>
                  </a:lnTo>
                  <a:lnTo>
                    <a:pt x="46" y="19"/>
                  </a:lnTo>
                  <a:lnTo>
                    <a:pt x="43" y="21"/>
                  </a:lnTo>
                  <a:lnTo>
                    <a:pt x="44" y="24"/>
                  </a:lnTo>
                  <a:lnTo>
                    <a:pt x="43" y="25"/>
                  </a:lnTo>
                  <a:lnTo>
                    <a:pt x="36" y="29"/>
                  </a:lnTo>
                  <a:lnTo>
                    <a:pt x="36" y="33"/>
                  </a:lnTo>
                  <a:lnTo>
                    <a:pt x="32" y="40"/>
                  </a:lnTo>
                  <a:lnTo>
                    <a:pt x="30" y="54"/>
                  </a:lnTo>
                  <a:lnTo>
                    <a:pt x="32" y="62"/>
                  </a:lnTo>
                  <a:lnTo>
                    <a:pt x="19" y="62"/>
                  </a:lnTo>
                  <a:lnTo>
                    <a:pt x="19" y="6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7" name="Freeform 344">
              <a:extLst>
                <a:ext uri="{FF2B5EF4-FFF2-40B4-BE49-F238E27FC236}">
                  <a16:creationId xmlns:a16="http://schemas.microsoft.com/office/drawing/2014/main" id="{A102ED3E-1D67-C8A9-8C96-861E68E28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965051" y="-1729943"/>
              <a:ext cx="87012" cy="57101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3" y="13"/>
                </a:cxn>
                <a:cxn ang="0">
                  <a:pos x="14" y="8"/>
                </a:cxn>
                <a:cxn ang="0">
                  <a:pos x="14" y="5"/>
                </a:cxn>
                <a:cxn ang="0">
                  <a:pos x="19" y="3"/>
                </a:cxn>
                <a:cxn ang="0">
                  <a:pos x="19" y="2"/>
                </a:cxn>
                <a:cxn ang="0">
                  <a:pos x="21" y="0"/>
                </a:cxn>
                <a:cxn ang="0">
                  <a:pos x="24" y="0"/>
                </a:cxn>
                <a:cxn ang="0">
                  <a:pos x="27" y="0"/>
                </a:cxn>
                <a:cxn ang="0">
                  <a:pos x="32" y="2"/>
                </a:cxn>
                <a:cxn ang="0">
                  <a:pos x="33" y="8"/>
                </a:cxn>
                <a:cxn ang="0">
                  <a:pos x="32" y="11"/>
                </a:cxn>
                <a:cxn ang="0">
                  <a:pos x="35" y="11"/>
                </a:cxn>
                <a:cxn ang="0">
                  <a:pos x="38" y="13"/>
                </a:cxn>
                <a:cxn ang="0">
                  <a:pos x="41" y="13"/>
                </a:cxn>
                <a:cxn ang="0">
                  <a:pos x="45" y="8"/>
                </a:cxn>
                <a:cxn ang="0">
                  <a:pos x="46" y="10"/>
                </a:cxn>
                <a:cxn ang="0">
                  <a:pos x="48" y="13"/>
                </a:cxn>
                <a:cxn ang="0">
                  <a:pos x="51" y="14"/>
                </a:cxn>
                <a:cxn ang="0">
                  <a:pos x="49" y="18"/>
                </a:cxn>
                <a:cxn ang="0">
                  <a:pos x="46" y="21"/>
                </a:cxn>
                <a:cxn ang="0">
                  <a:pos x="56" y="22"/>
                </a:cxn>
                <a:cxn ang="0">
                  <a:pos x="59" y="26"/>
                </a:cxn>
                <a:cxn ang="0">
                  <a:pos x="64" y="27"/>
                </a:cxn>
                <a:cxn ang="0">
                  <a:pos x="64" y="32"/>
                </a:cxn>
                <a:cxn ang="0">
                  <a:pos x="62" y="35"/>
                </a:cxn>
                <a:cxn ang="0">
                  <a:pos x="62" y="42"/>
                </a:cxn>
                <a:cxn ang="0">
                  <a:pos x="48" y="38"/>
                </a:cxn>
                <a:cxn ang="0">
                  <a:pos x="33" y="34"/>
                </a:cxn>
                <a:cxn ang="0">
                  <a:pos x="17" y="24"/>
                </a:cxn>
                <a:cxn ang="0">
                  <a:pos x="9" y="22"/>
                </a:cxn>
                <a:cxn ang="0">
                  <a:pos x="0" y="16"/>
                </a:cxn>
                <a:cxn ang="0">
                  <a:pos x="0" y="16"/>
                </a:cxn>
              </a:cxnLst>
              <a:rect l="0" t="0" r="r" b="b"/>
              <a:pathLst>
                <a:path w="64" h="42">
                  <a:moveTo>
                    <a:pt x="0" y="16"/>
                  </a:moveTo>
                  <a:lnTo>
                    <a:pt x="3" y="13"/>
                  </a:lnTo>
                  <a:lnTo>
                    <a:pt x="14" y="8"/>
                  </a:lnTo>
                  <a:lnTo>
                    <a:pt x="14" y="5"/>
                  </a:lnTo>
                  <a:lnTo>
                    <a:pt x="19" y="3"/>
                  </a:lnTo>
                  <a:lnTo>
                    <a:pt x="19" y="2"/>
                  </a:lnTo>
                  <a:lnTo>
                    <a:pt x="21" y="0"/>
                  </a:lnTo>
                  <a:lnTo>
                    <a:pt x="24" y="0"/>
                  </a:lnTo>
                  <a:lnTo>
                    <a:pt x="27" y="0"/>
                  </a:lnTo>
                  <a:lnTo>
                    <a:pt x="32" y="2"/>
                  </a:lnTo>
                  <a:lnTo>
                    <a:pt x="33" y="8"/>
                  </a:lnTo>
                  <a:lnTo>
                    <a:pt x="32" y="11"/>
                  </a:lnTo>
                  <a:lnTo>
                    <a:pt x="35" y="11"/>
                  </a:lnTo>
                  <a:lnTo>
                    <a:pt x="38" y="13"/>
                  </a:lnTo>
                  <a:lnTo>
                    <a:pt x="41" y="13"/>
                  </a:lnTo>
                  <a:lnTo>
                    <a:pt x="45" y="8"/>
                  </a:lnTo>
                  <a:lnTo>
                    <a:pt x="46" y="10"/>
                  </a:lnTo>
                  <a:lnTo>
                    <a:pt x="48" y="13"/>
                  </a:lnTo>
                  <a:lnTo>
                    <a:pt x="51" y="14"/>
                  </a:lnTo>
                  <a:lnTo>
                    <a:pt x="49" y="18"/>
                  </a:lnTo>
                  <a:lnTo>
                    <a:pt x="46" y="21"/>
                  </a:lnTo>
                  <a:lnTo>
                    <a:pt x="56" y="22"/>
                  </a:lnTo>
                  <a:lnTo>
                    <a:pt x="59" y="26"/>
                  </a:lnTo>
                  <a:lnTo>
                    <a:pt x="64" y="27"/>
                  </a:lnTo>
                  <a:lnTo>
                    <a:pt x="64" y="32"/>
                  </a:lnTo>
                  <a:lnTo>
                    <a:pt x="62" y="35"/>
                  </a:lnTo>
                  <a:lnTo>
                    <a:pt x="62" y="42"/>
                  </a:lnTo>
                  <a:lnTo>
                    <a:pt x="48" y="38"/>
                  </a:lnTo>
                  <a:lnTo>
                    <a:pt x="33" y="34"/>
                  </a:lnTo>
                  <a:lnTo>
                    <a:pt x="17" y="24"/>
                  </a:lnTo>
                  <a:lnTo>
                    <a:pt x="9" y="22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8" name="Freeform 345">
              <a:extLst>
                <a:ext uri="{FF2B5EF4-FFF2-40B4-BE49-F238E27FC236}">
                  <a16:creationId xmlns:a16="http://schemas.microsoft.com/office/drawing/2014/main" id="{8E4D566B-3E02-9905-7D71-6A57882C1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4333" y="-1765291"/>
              <a:ext cx="46225" cy="67978"/>
            </a:xfrm>
            <a:custGeom>
              <a:avLst/>
              <a:gdLst/>
              <a:ahLst/>
              <a:cxnLst>
                <a:cxn ang="0">
                  <a:pos x="34" y="48"/>
                </a:cxn>
                <a:cxn ang="0">
                  <a:pos x="24" y="50"/>
                </a:cxn>
                <a:cxn ang="0">
                  <a:pos x="18" y="47"/>
                </a:cxn>
                <a:cxn ang="0">
                  <a:pos x="15" y="44"/>
                </a:cxn>
                <a:cxn ang="0">
                  <a:pos x="11" y="18"/>
                </a:cxn>
                <a:cxn ang="0">
                  <a:pos x="8" y="8"/>
                </a:cxn>
                <a:cxn ang="0">
                  <a:pos x="0" y="3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10" y="0"/>
                </a:cxn>
                <a:cxn ang="0">
                  <a:pos x="16" y="0"/>
                </a:cxn>
                <a:cxn ang="0">
                  <a:pos x="15" y="7"/>
                </a:cxn>
                <a:cxn ang="0">
                  <a:pos x="19" y="8"/>
                </a:cxn>
                <a:cxn ang="0">
                  <a:pos x="24" y="11"/>
                </a:cxn>
                <a:cxn ang="0">
                  <a:pos x="31" y="24"/>
                </a:cxn>
                <a:cxn ang="0">
                  <a:pos x="31" y="39"/>
                </a:cxn>
                <a:cxn ang="0">
                  <a:pos x="31" y="45"/>
                </a:cxn>
                <a:cxn ang="0">
                  <a:pos x="32" y="48"/>
                </a:cxn>
                <a:cxn ang="0">
                  <a:pos x="34" y="48"/>
                </a:cxn>
                <a:cxn ang="0">
                  <a:pos x="34" y="48"/>
                </a:cxn>
              </a:cxnLst>
              <a:rect l="0" t="0" r="r" b="b"/>
              <a:pathLst>
                <a:path w="34" h="50">
                  <a:moveTo>
                    <a:pt x="34" y="48"/>
                  </a:moveTo>
                  <a:lnTo>
                    <a:pt x="24" y="50"/>
                  </a:lnTo>
                  <a:lnTo>
                    <a:pt x="18" y="47"/>
                  </a:lnTo>
                  <a:lnTo>
                    <a:pt x="15" y="44"/>
                  </a:lnTo>
                  <a:lnTo>
                    <a:pt x="11" y="18"/>
                  </a:lnTo>
                  <a:lnTo>
                    <a:pt x="8" y="8"/>
                  </a:lnTo>
                  <a:lnTo>
                    <a:pt x="0" y="3"/>
                  </a:lnTo>
                  <a:lnTo>
                    <a:pt x="3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6" y="0"/>
                  </a:lnTo>
                  <a:lnTo>
                    <a:pt x="15" y="7"/>
                  </a:lnTo>
                  <a:lnTo>
                    <a:pt x="19" y="8"/>
                  </a:lnTo>
                  <a:lnTo>
                    <a:pt x="24" y="11"/>
                  </a:lnTo>
                  <a:lnTo>
                    <a:pt x="31" y="24"/>
                  </a:lnTo>
                  <a:lnTo>
                    <a:pt x="31" y="39"/>
                  </a:lnTo>
                  <a:lnTo>
                    <a:pt x="31" y="45"/>
                  </a:lnTo>
                  <a:lnTo>
                    <a:pt x="32" y="48"/>
                  </a:lnTo>
                  <a:lnTo>
                    <a:pt x="34" y="48"/>
                  </a:lnTo>
                  <a:lnTo>
                    <a:pt x="34" y="4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9" name="Freeform 346">
              <a:extLst>
                <a:ext uri="{FF2B5EF4-FFF2-40B4-BE49-F238E27FC236}">
                  <a16:creationId xmlns:a16="http://schemas.microsoft.com/office/drawing/2014/main" id="{EC2CCF7F-A3CF-14F0-7215-D9FA14B4EC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0276" y="-1788403"/>
              <a:ext cx="154989" cy="76135"/>
            </a:xfrm>
            <a:custGeom>
              <a:avLst/>
              <a:gdLst/>
              <a:ahLst/>
              <a:cxnLst>
                <a:cxn ang="0">
                  <a:pos x="31" y="1"/>
                </a:cxn>
                <a:cxn ang="0">
                  <a:pos x="34" y="1"/>
                </a:cxn>
                <a:cxn ang="0">
                  <a:pos x="58" y="3"/>
                </a:cxn>
                <a:cxn ang="0">
                  <a:pos x="58" y="6"/>
                </a:cxn>
                <a:cxn ang="0">
                  <a:pos x="64" y="4"/>
                </a:cxn>
                <a:cxn ang="0">
                  <a:pos x="74" y="4"/>
                </a:cxn>
                <a:cxn ang="0">
                  <a:pos x="84" y="4"/>
                </a:cxn>
                <a:cxn ang="0">
                  <a:pos x="88" y="1"/>
                </a:cxn>
                <a:cxn ang="0">
                  <a:pos x="95" y="4"/>
                </a:cxn>
                <a:cxn ang="0">
                  <a:pos x="96" y="8"/>
                </a:cxn>
                <a:cxn ang="0">
                  <a:pos x="98" y="11"/>
                </a:cxn>
                <a:cxn ang="0">
                  <a:pos x="104" y="12"/>
                </a:cxn>
                <a:cxn ang="0">
                  <a:pos x="100" y="17"/>
                </a:cxn>
                <a:cxn ang="0">
                  <a:pos x="101" y="17"/>
                </a:cxn>
                <a:cxn ang="0">
                  <a:pos x="104" y="22"/>
                </a:cxn>
                <a:cxn ang="0">
                  <a:pos x="108" y="28"/>
                </a:cxn>
                <a:cxn ang="0">
                  <a:pos x="111" y="33"/>
                </a:cxn>
                <a:cxn ang="0">
                  <a:pos x="112" y="38"/>
                </a:cxn>
                <a:cxn ang="0">
                  <a:pos x="112" y="40"/>
                </a:cxn>
                <a:cxn ang="0">
                  <a:pos x="111" y="43"/>
                </a:cxn>
                <a:cxn ang="0">
                  <a:pos x="106" y="46"/>
                </a:cxn>
                <a:cxn ang="0">
                  <a:pos x="109" y="48"/>
                </a:cxn>
                <a:cxn ang="0">
                  <a:pos x="101" y="53"/>
                </a:cxn>
                <a:cxn ang="0">
                  <a:pos x="96" y="56"/>
                </a:cxn>
                <a:cxn ang="0">
                  <a:pos x="90" y="54"/>
                </a:cxn>
                <a:cxn ang="0">
                  <a:pos x="88" y="51"/>
                </a:cxn>
                <a:cxn ang="0">
                  <a:pos x="82" y="43"/>
                </a:cxn>
                <a:cxn ang="0">
                  <a:pos x="76" y="43"/>
                </a:cxn>
                <a:cxn ang="0">
                  <a:pos x="72" y="43"/>
                </a:cxn>
                <a:cxn ang="0">
                  <a:pos x="69" y="41"/>
                </a:cxn>
                <a:cxn ang="0">
                  <a:pos x="71" y="38"/>
                </a:cxn>
                <a:cxn ang="0">
                  <a:pos x="68" y="35"/>
                </a:cxn>
                <a:cxn ang="0">
                  <a:pos x="64" y="32"/>
                </a:cxn>
                <a:cxn ang="0">
                  <a:pos x="40" y="28"/>
                </a:cxn>
                <a:cxn ang="0">
                  <a:pos x="32" y="36"/>
                </a:cxn>
                <a:cxn ang="0">
                  <a:pos x="21" y="33"/>
                </a:cxn>
                <a:cxn ang="0">
                  <a:pos x="11" y="27"/>
                </a:cxn>
                <a:cxn ang="0">
                  <a:pos x="5" y="20"/>
                </a:cxn>
                <a:cxn ang="0">
                  <a:pos x="2" y="20"/>
                </a:cxn>
                <a:cxn ang="0">
                  <a:pos x="3" y="17"/>
                </a:cxn>
                <a:cxn ang="0">
                  <a:pos x="21" y="11"/>
                </a:cxn>
                <a:cxn ang="0">
                  <a:pos x="18" y="6"/>
                </a:cxn>
                <a:cxn ang="0">
                  <a:pos x="21" y="0"/>
                </a:cxn>
              </a:cxnLst>
              <a:rect l="0" t="0" r="r" b="b"/>
              <a:pathLst>
                <a:path w="114" h="56">
                  <a:moveTo>
                    <a:pt x="21" y="0"/>
                  </a:moveTo>
                  <a:lnTo>
                    <a:pt x="31" y="1"/>
                  </a:lnTo>
                  <a:lnTo>
                    <a:pt x="32" y="3"/>
                  </a:lnTo>
                  <a:lnTo>
                    <a:pt x="34" y="1"/>
                  </a:lnTo>
                  <a:lnTo>
                    <a:pt x="44" y="3"/>
                  </a:lnTo>
                  <a:lnTo>
                    <a:pt x="58" y="3"/>
                  </a:lnTo>
                  <a:lnTo>
                    <a:pt x="56" y="6"/>
                  </a:lnTo>
                  <a:lnTo>
                    <a:pt x="58" y="6"/>
                  </a:lnTo>
                  <a:lnTo>
                    <a:pt x="60" y="6"/>
                  </a:lnTo>
                  <a:lnTo>
                    <a:pt x="64" y="4"/>
                  </a:lnTo>
                  <a:lnTo>
                    <a:pt x="69" y="8"/>
                  </a:lnTo>
                  <a:lnTo>
                    <a:pt x="74" y="4"/>
                  </a:lnTo>
                  <a:lnTo>
                    <a:pt x="84" y="6"/>
                  </a:lnTo>
                  <a:lnTo>
                    <a:pt x="84" y="4"/>
                  </a:lnTo>
                  <a:lnTo>
                    <a:pt x="88" y="3"/>
                  </a:lnTo>
                  <a:lnTo>
                    <a:pt x="88" y="1"/>
                  </a:lnTo>
                  <a:lnTo>
                    <a:pt x="93" y="1"/>
                  </a:lnTo>
                  <a:lnTo>
                    <a:pt x="95" y="4"/>
                  </a:lnTo>
                  <a:lnTo>
                    <a:pt x="96" y="4"/>
                  </a:lnTo>
                  <a:lnTo>
                    <a:pt x="96" y="8"/>
                  </a:lnTo>
                  <a:lnTo>
                    <a:pt x="96" y="11"/>
                  </a:lnTo>
                  <a:lnTo>
                    <a:pt x="98" y="11"/>
                  </a:lnTo>
                  <a:lnTo>
                    <a:pt x="100" y="12"/>
                  </a:lnTo>
                  <a:lnTo>
                    <a:pt x="104" y="12"/>
                  </a:lnTo>
                  <a:lnTo>
                    <a:pt x="104" y="14"/>
                  </a:lnTo>
                  <a:lnTo>
                    <a:pt x="100" y="17"/>
                  </a:lnTo>
                  <a:lnTo>
                    <a:pt x="100" y="17"/>
                  </a:lnTo>
                  <a:lnTo>
                    <a:pt x="101" y="17"/>
                  </a:lnTo>
                  <a:lnTo>
                    <a:pt x="104" y="17"/>
                  </a:lnTo>
                  <a:lnTo>
                    <a:pt x="104" y="22"/>
                  </a:lnTo>
                  <a:lnTo>
                    <a:pt x="109" y="25"/>
                  </a:lnTo>
                  <a:lnTo>
                    <a:pt x="108" y="28"/>
                  </a:lnTo>
                  <a:lnTo>
                    <a:pt x="108" y="33"/>
                  </a:lnTo>
                  <a:lnTo>
                    <a:pt x="111" y="33"/>
                  </a:lnTo>
                  <a:lnTo>
                    <a:pt x="111" y="36"/>
                  </a:lnTo>
                  <a:lnTo>
                    <a:pt x="112" y="38"/>
                  </a:lnTo>
                  <a:lnTo>
                    <a:pt x="111" y="40"/>
                  </a:lnTo>
                  <a:lnTo>
                    <a:pt x="112" y="40"/>
                  </a:lnTo>
                  <a:lnTo>
                    <a:pt x="114" y="45"/>
                  </a:lnTo>
                  <a:lnTo>
                    <a:pt x="111" y="43"/>
                  </a:lnTo>
                  <a:lnTo>
                    <a:pt x="106" y="43"/>
                  </a:lnTo>
                  <a:lnTo>
                    <a:pt x="106" y="46"/>
                  </a:lnTo>
                  <a:lnTo>
                    <a:pt x="109" y="46"/>
                  </a:lnTo>
                  <a:lnTo>
                    <a:pt x="109" y="48"/>
                  </a:lnTo>
                  <a:lnTo>
                    <a:pt x="108" y="53"/>
                  </a:lnTo>
                  <a:lnTo>
                    <a:pt x="101" y="53"/>
                  </a:lnTo>
                  <a:lnTo>
                    <a:pt x="100" y="51"/>
                  </a:lnTo>
                  <a:lnTo>
                    <a:pt x="96" y="56"/>
                  </a:lnTo>
                  <a:lnTo>
                    <a:pt x="93" y="56"/>
                  </a:lnTo>
                  <a:lnTo>
                    <a:pt x="90" y="54"/>
                  </a:lnTo>
                  <a:lnTo>
                    <a:pt x="87" y="54"/>
                  </a:lnTo>
                  <a:lnTo>
                    <a:pt x="88" y="51"/>
                  </a:lnTo>
                  <a:lnTo>
                    <a:pt x="87" y="45"/>
                  </a:lnTo>
                  <a:lnTo>
                    <a:pt x="82" y="43"/>
                  </a:lnTo>
                  <a:lnTo>
                    <a:pt x="79" y="43"/>
                  </a:lnTo>
                  <a:lnTo>
                    <a:pt x="76" y="43"/>
                  </a:lnTo>
                  <a:lnTo>
                    <a:pt x="74" y="45"/>
                  </a:lnTo>
                  <a:lnTo>
                    <a:pt x="72" y="43"/>
                  </a:lnTo>
                  <a:lnTo>
                    <a:pt x="68" y="45"/>
                  </a:lnTo>
                  <a:lnTo>
                    <a:pt x="69" y="41"/>
                  </a:lnTo>
                  <a:lnTo>
                    <a:pt x="71" y="41"/>
                  </a:lnTo>
                  <a:lnTo>
                    <a:pt x="71" y="38"/>
                  </a:lnTo>
                  <a:lnTo>
                    <a:pt x="68" y="36"/>
                  </a:lnTo>
                  <a:lnTo>
                    <a:pt x="68" y="35"/>
                  </a:lnTo>
                  <a:lnTo>
                    <a:pt x="64" y="33"/>
                  </a:lnTo>
                  <a:lnTo>
                    <a:pt x="64" y="32"/>
                  </a:lnTo>
                  <a:lnTo>
                    <a:pt x="60" y="28"/>
                  </a:lnTo>
                  <a:lnTo>
                    <a:pt x="40" y="28"/>
                  </a:lnTo>
                  <a:lnTo>
                    <a:pt x="39" y="32"/>
                  </a:lnTo>
                  <a:lnTo>
                    <a:pt x="32" y="36"/>
                  </a:lnTo>
                  <a:lnTo>
                    <a:pt x="27" y="36"/>
                  </a:lnTo>
                  <a:lnTo>
                    <a:pt x="21" y="33"/>
                  </a:lnTo>
                  <a:lnTo>
                    <a:pt x="18" y="28"/>
                  </a:lnTo>
                  <a:lnTo>
                    <a:pt x="11" y="27"/>
                  </a:lnTo>
                  <a:lnTo>
                    <a:pt x="8" y="22"/>
                  </a:lnTo>
                  <a:lnTo>
                    <a:pt x="5" y="20"/>
                  </a:lnTo>
                  <a:lnTo>
                    <a:pt x="5" y="19"/>
                  </a:lnTo>
                  <a:lnTo>
                    <a:pt x="2" y="20"/>
                  </a:lnTo>
                  <a:lnTo>
                    <a:pt x="0" y="19"/>
                  </a:lnTo>
                  <a:lnTo>
                    <a:pt x="3" y="17"/>
                  </a:lnTo>
                  <a:lnTo>
                    <a:pt x="8" y="12"/>
                  </a:lnTo>
                  <a:lnTo>
                    <a:pt x="21" y="11"/>
                  </a:lnTo>
                  <a:lnTo>
                    <a:pt x="21" y="8"/>
                  </a:lnTo>
                  <a:lnTo>
                    <a:pt x="18" y="6"/>
                  </a:lnTo>
                  <a:lnTo>
                    <a:pt x="23" y="3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0" name="Freeform 347">
              <a:extLst>
                <a:ext uri="{FF2B5EF4-FFF2-40B4-BE49-F238E27FC236}">
                  <a16:creationId xmlns:a16="http://schemas.microsoft.com/office/drawing/2014/main" id="{40B07F75-C1CE-6AB1-CBBF-6A8D20821D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1794" y="-1765291"/>
              <a:ext cx="95169" cy="87012"/>
            </a:xfrm>
            <a:custGeom>
              <a:avLst/>
              <a:gdLst/>
              <a:ahLst/>
              <a:cxnLst>
                <a:cxn ang="0">
                  <a:pos x="70" y="50"/>
                </a:cxn>
                <a:cxn ang="0">
                  <a:pos x="64" y="47"/>
                </a:cxn>
                <a:cxn ang="0">
                  <a:pos x="61" y="44"/>
                </a:cxn>
                <a:cxn ang="0">
                  <a:pos x="57" y="18"/>
                </a:cxn>
                <a:cxn ang="0">
                  <a:pos x="54" y="8"/>
                </a:cxn>
                <a:cxn ang="0">
                  <a:pos x="46" y="3"/>
                </a:cxn>
                <a:cxn ang="0">
                  <a:pos x="49" y="2"/>
                </a:cxn>
                <a:cxn ang="0">
                  <a:pos x="48" y="0"/>
                </a:cxn>
                <a:cxn ang="0">
                  <a:pos x="46" y="0"/>
                </a:cxn>
                <a:cxn ang="0">
                  <a:pos x="37" y="0"/>
                </a:cxn>
                <a:cxn ang="0">
                  <a:pos x="4" y="0"/>
                </a:cxn>
                <a:cxn ang="0">
                  <a:pos x="3" y="3"/>
                </a:cxn>
                <a:cxn ang="0">
                  <a:pos x="6" y="7"/>
                </a:cxn>
                <a:cxn ang="0">
                  <a:pos x="8" y="15"/>
                </a:cxn>
                <a:cxn ang="0">
                  <a:pos x="8" y="18"/>
                </a:cxn>
                <a:cxn ang="0">
                  <a:pos x="6" y="19"/>
                </a:cxn>
                <a:cxn ang="0">
                  <a:pos x="9" y="19"/>
                </a:cxn>
                <a:cxn ang="0">
                  <a:pos x="11" y="28"/>
                </a:cxn>
                <a:cxn ang="0">
                  <a:pos x="8" y="31"/>
                </a:cxn>
                <a:cxn ang="0">
                  <a:pos x="4" y="39"/>
                </a:cxn>
                <a:cxn ang="0">
                  <a:pos x="0" y="42"/>
                </a:cxn>
                <a:cxn ang="0">
                  <a:pos x="0" y="45"/>
                </a:cxn>
                <a:cxn ang="0">
                  <a:pos x="3" y="53"/>
                </a:cxn>
                <a:cxn ang="0">
                  <a:pos x="8" y="55"/>
                </a:cxn>
                <a:cxn ang="0">
                  <a:pos x="8" y="60"/>
                </a:cxn>
                <a:cxn ang="0">
                  <a:pos x="3" y="60"/>
                </a:cxn>
                <a:cxn ang="0">
                  <a:pos x="1" y="61"/>
                </a:cxn>
                <a:cxn ang="0">
                  <a:pos x="19" y="64"/>
                </a:cxn>
                <a:cxn ang="0">
                  <a:pos x="27" y="61"/>
                </a:cxn>
                <a:cxn ang="0">
                  <a:pos x="40" y="60"/>
                </a:cxn>
                <a:cxn ang="0">
                  <a:pos x="53" y="55"/>
                </a:cxn>
                <a:cxn ang="0">
                  <a:pos x="54" y="55"/>
                </a:cxn>
                <a:cxn ang="0">
                  <a:pos x="65" y="53"/>
                </a:cxn>
                <a:cxn ang="0">
                  <a:pos x="70" y="50"/>
                </a:cxn>
                <a:cxn ang="0">
                  <a:pos x="70" y="50"/>
                </a:cxn>
              </a:cxnLst>
              <a:rect l="0" t="0" r="r" b="b"/>
              <a:pathLst>
                <a:path w="70" h="64">
                  <a:moveTo>
                    <a:pt x="70" y="50"/>
                  </a:moveTo>
                  <a:lnTo>
                    <a:pt x="64" y="47"/>
                  </a:lnTo>
                  <a:lnTo>
                    <a:pt x="61" y="44"/>
                  </a:lnTo>
                  <a:lnTo>
                    <a:pt x="57" y="18"/>
                  </a:lnTo>
                  <a:lnTo>
                    <a:pt x="54" y="8"/>
                  </a:lnTo>
                  <a:lnTo>
                    <a:pt x="46" y="3"/>
                  </a:lnTo>
                  <a:lnTo>
                    <a:pt x="49" y="2"/>
                  </a:lnTo>
                  <a:lnTo>
                    <a:pt x="48" y="0"/>
                  </a:lnTo>
                  <a:lnTo>
                    <a:pt x="46" y="0"/>
                  </a:lnTo>
                  <a:lnTo>
                    <a:pt x="37" y="0"/>
                  </a:lnTo>
                  <a:lnTo>
                    <a:pt x="4" y="0"/>
                  </a:lnTo>
                  <a:lnTo>
                    <a:pt x="3" y="3"/>
                  </a:lnTo>
                  <a:lnTo>
                    <a:pt x="6" y="7"/>
                  </a:lnTo>
                  <a:lnTo>
                    <a:pt x="8" y="15"/>
                  </a:lnTo>
                  <a:lnTo>
                    <a:pt x="8" y="18"/>
                  </a:lnTo>
                  <a:lnTo>
                    <a:pt x="6" y="19"/>
                  </a:lnTo>
                  <a:lnTo>
                    <a:pt x="9" y="19"/>
                  </a:lnTo>
                  <a:lnTo>
                    <a:pt x="11" y="28"/>
                  </a:lnTo>
                  <a:lnTo>
                    <a:pt x="8" y="31"/>
                  </a:lnTo>
                  <a:lnTo>
                    <a:pt x="4" y="39"/>
                  </a:lnTo>
                  <a:lnTo>
                    <a:pt x="0" y="42"/>
                  </a:lnTo>
                  <a:lnTo>
                    <a:pt x="0" y="45"/>
                  </a:lnTo>
                  <a:lnTo>
                    <a:pt x="3" y="53"/>
                  </a:lnTo>
                  <a:lnTo>
                    <a:pt x="8" y="55"/>
                  </a:lnTo>
                  <a:lnTo>
                    <a:pt x="8" y="60"/>
                  </a:lnTo>
                  <a:lnTo>
                    <a:pt x="3" y="60"/>
                  </a:lnTo>
                  <a:lnTo>
                    <a:pt x="1" y="61"/>
                  </a:lnTo>
                  <a:lnTo>
                    <a:pt x="19" y="64"/>
                  </a:lnTo>
                  <a:lnTo>
                    <a:pt x="27" y="61"/>
                  </a:lnTo>
                  <a:lnTo>
                    <a:pt x="40" y="60"/>
                  </a:lnTo>
                  <a:lnTo>
                    <a:pt x="53" y="55"/>
                  </a:lnTo>
                  <a:lnTo>
                    <a:pt x="54" y="55"/>
                  </a:lnTo>
                  <a:lnTo>
                    <a:pt x="65" y="53"/>
                  </a:lnTo>
                  <a:lnTo>
                    <a:pt x="70" y="50"/>
                  </a:lnTo>
                  <a:lnTo>
                    <a:pt x="70" y="5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1" name="Freeform 348">
              <a:extLst>
                <a:ext uri="{FF2B5EF4-FFF2-40B4-BE49-F238E27FC236}">
                  <a16:creationId xmlns:a16="http://schemas.microsoft.com/office/drawing/2014/main" id="{C04FDEDA-2603-CB0A-1821-666E7329AC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3568" y="-1804718"/>
              <a:ext cx="65259" cy="10876"/>
            </a:xfrm>
            <a:custGeom>
              <a:avLst/>
              <a:gdLst/>
              <a:ahLst/>
              <a:cxnLst>
                <a:cxn ang="0">
                  <a:pos x="5" y="2"/>
                </a:cxn>
                <a:cxn ang="0">
                  <a:pos x="21" y="2"/>
                </a:cxn>
                <a:cxn ang="0">
                  <a:pos x="22" y="0"/>
                </a:cxn>
                <a:cxn ang="0">
                  <a:pos x="27" y="0"/>
                </a:cxn>
                <a:cxn ang="0">
                  <a:pos x="38" y="4"/>
                </a:cxn>
                <a:cxn ang="0">
                  <a:pos x="46" y="4"/>
                </a:cxn>
                <a:cxn ang="0">
                  <a:pos x="48" y="5"/>
                </a:cxn>
                <a:cxn ang="0">
                  <a:pos x="42" y="7"/>
                </a:cxn>
                <a:cxn ang="0">
                  <a:pos x="27" y="4"/>
                </a:cxn>
                <a:cxn ang="0">
                  <a:pos x="22" y="5"/>
                </a:cxn>
                <a:cxn ang="0">
                  <a:pos x="16" y="5"/>
                </a:cxn>
                <a:cxn ang="0">
                  <a:pos x="16" y="7"/>
                </a:cxn>
                <a:cxn ang="0">
                  <a:pos x="2" y="7"/>
                </a:cxn>
                <a:cxn ang="0">
                  <a:pos x="2" y="8"/>
                </a:cxn>
                <a:cxn ang="0">
                  <a:pos x="0" y="5"/>
                </a:cxn>
                <a:cxn ang="0">
                  <a:pos x="5" y="4"/>
                </a:cxn>
                <a:cxn ang="0">
                  <a:pos x="5" y="2"/>
                </a:cxn>
                <a:cxn ang="0">
                  <a:pos x="5" y="2"/>
                </a:cxn>
              </a:cxnLst>
              <a:rect l="0" t="0" r="r" b="b"/>
              <a:pathLst>
                <a:path w="48" h="8">
                  <a:moveTo>
                    <a:pt x="5" y="2"/>
                  </a:moveTo>
                  <a:lnTo>
                    <a:pt x="21" y="2"/>
                  </a:lnTo>
                  <a:lnTo>
                    <a:pt x="22" y="0"/>
                  </a:lnTo>
                  <a:lnTo>
                    <a:pt x="27" y="0"/>
                  </a:lnTo>
                  <a:lnTo>
                    <a:pt x="38" y="4"/>
                  </a:lnTo>
                  <a:lnTo>
                    <a:pt x="46" y="4"/>
                  </a:lnTo>
                  <a:lnTo>
                    <a:pt x="48" y="5"/>
                  </a:lnTo>
                  <a:lnTo>
                    <a:pt x="42" y="7"/>
                  </a:lnTo>
                  <a:lnTo>
                    <a:pt x="27" y="4"/>
                  </a:lnTo>
                  <a:lnTo>
                    <a:pt x="22" y="5"/>
                  </a:lnTo>
                  <a:lnTo>
                    <a:pt x="16" y="5"/>
                  </a:lnTo>
                  <a:lnTo>
                    <a:pt x="16" y="7"/>
                  </a:lnTo>
                  <a:lnTo>
                    <a:pt x="2" y="7"/>
                  </a:lnTo>
                  <a:lnTo>
                    <a:pt x="2" y="8"/>
                  </a:lnTo>
                  <a:lnTo>
                    <a:pt x="0" y="5"/>
                  </a:lnTo>
                  <a:lnTo>
                    <a:pt x="5" y="4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2" name="Freeform 349">
              <a:extLst>
                <a:ext uri="{FF2B5EF4-FFF2-40B4-BE49-F238E27FC236}">
                  <a16:creationId xmlns:a16="http://schemas.microsoft.com/office/drawing/2014/main" id="{7352FC93-D85F-DC91-321A-59497FB2510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6287" y="-1788403"/>
              <a:ext cx="65259" cy="25832"/>
            </a:xfrm>
            <a:custGeom>
              <a:avLst/>
              <a:gdLst/>
              <a:ahLst/>
              <a:cxnLst>
                <a:cxn ang="0">
                  <a:pos x="25" y="19"/>
                </a:cxn>
                <a:cxn ang="0">
                  <a:pos x="28" y="17"/>
                </a:cxn>
                <a:cxn ang="0">
                  <a:pos x="33" y="12"/>
                </a:cxn>
                <a:cxn ang="0">
                  <a:pos x="46" y="11"/>
                </a:cxn>
                <a:cxn ang="0">
                  <a:pos x="46" y="8"/>
                </a:cxn>
                <a:cxn ang="0">
                  <a:pos x="43" y="6"/>
                </a:cxn>
                <a:cxn ang="0">
                  <a:pos x="48" y="3"/>
                </a:cxn>
                <a:cxn ang="0">
                  <a:pos x="46" y="0"/>
                </a:cxn>
                <a:cxn ang="0">
                  <a:pos x="25" y="0"/>
                </a:cxn>
                <a:cxn ang="0">
                  <a:pos x="16" y="3"/>
                </a:cxn>
                <a:cxn ang="0">
                  <a:pos x="8" y="3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6" y="6"/>
                </a:cxn>
                <a:cxn ang="0">
                  <a:pos x="8" y="9"/>
                </a:cxn>
                <a:cxn ang="0">
                  <a:pos x="12" y="9"/>
                </a:cxn>
                <a:cxn ang="0">
                  <a:pos x="12" y="11"/>
                </a:cxn>
                <a:cxn ang="0">
                  <a:pos x="28" y="8"/>
                </a:cxn>
                <a:cxn ang="0">
                  <a:pos x="28" y="9"/>
                </a:cxn>
                <a:cxn ang="0">
                  <a:pos x="19" y="11"/>
                </a:cxn>
                <a:cxn ang="0">
                  <a:pos x="20" y="16"/>
                </a:cxn>
                <a:cxn ang="0">
                  <a:pos x="20" y="17"/>
                </a:cxn>
                <a:cxn ang="0">
                  <a:pos x="25" y="17"/>
                </a:cxn>
                <a:cxn ang="0">
                  <a:pos x="25" y="19"/>
                </a:cxn>
                <a:cxn ang="0">
                  <a:pos x="25" y="19"/>
                </a:cxn>
              </a:cxnLst>
              <a:rect l="0" t="0" r="r" b="b"/>
              <a:pathLst>
                <a:path w="48" h="19">
                  <a:moveTo>
                    <a:pt x="25" y="19"/>
                  </a:moveTo>
                  <a:lnTo>
                    <a:pt x="28" y="17"/>
                  </a:lnTo>
                  <a:lnTo>
                    <a:pt x="33" y="12"/>
                  </a:lnTo>
                  <a:lnTo>
                    <a:pt x="46" y="11"/>
                  </a:lnTo>
                  <a:lnTo>
                    <a:pt x="46" y="8"/>
                  </a:lnTo>
                  <a:lnTo>
                    <a:pt x="43" y="6"/>
                  </a:lnTo>
                  <a:lnTo>
                    <a:pt x="48" y="3"/>
                  </a:lnTo>
                  <a:lnTo>
                    <a:pt x="46" y="0"/>
                  </a:lnTo>
                  <a:lnTo>
                    <a:pt x="25" y="0"/>
                  </a:lnTo>
                  <a:lnTo>
                    <a:pt x="16" y="3"/>
                  </a:lnTo>
                  <a:lnTo>
                    <a:pt x="8" y="3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4"/>
                  </a:lnTo>
                  <a:lnTo>
                    <a:pt x="6" y="6"/>
                  </a:lnTo>
                  <a:lnTo>
                    <a:pt x="8" y="9"/>
                  </a:lnTo>
                  <a:lnTo>
                    <a:pt x="12" y="9"/>
                  </a:lnTo>
                  <a:lnTo>
                    <a:pt x="12" y="11"/>
                  </a:lnTo>
                  <a:lnTo>
                    <a:pt x="28" y="8"/>
                  </a:lnTo>
                  <a:lnTo>
                    <a:pt x="28" y="9"/>
                  </a:lnTo>
                  <a:lnTo>
                    <a:pt x="19" y="11"/>
                  </a:lnTo>
                  <a:lnTo>
                    <a:pt x="20" y="16"/>
                  </a:lnTo>
                  <a:lnTo>
                    <a:pt x="20" y="17"/>
                  </a:lnTo>
                  <a:lnTo>
                    <a:pt x="25" y="17"/>
                  </a:lnTo>
                  <a:lnTo>
                    <a:pt x="25" y="19"/>
                  </a:lnTo>
                  <a:lnTo>
                    <a:pt x="25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3" name="Freeform 350">
              <a:extLst>
                <a:ext uri="{FF2B5EF4-FFF2-40B4-BE49-F238E27FC236}">
                  <a16:creationId xmlns:a16="http://schemas.microsoft.com/office/drawing/2014/main" id="{FE6DD36F-967F-2C3F-959C-5410353C2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6984" y="-1750336"/>
              <a:ext cx="63900" cy="42147"/>
            </a:xfrm>
            <a:custGeom>
              <a:avLst/>
              <a:gdLst/>
              <a:ahLst/>
              <a:cxnLst>
                <a:cxn ang="0">
                  <a:pos x="28" y="31"/>
                </a:cxn>
                <a:cxn ang="0">
                  <a:pos x="31" y="28"/>
                </a:cxn>
                <a:cxn ang="0">
                  <a:pos x="42" y="23"/>
                </a:cxn>
                <a:cxn ang="0">
                  <a:pos x="42" y="20"/>
                </a:cxn>
                <a:cxn ang="0">
                  <a:pos x="47" y="18"/>
                </a:cxn>
                <a:cxn ang="0">
                  <a:pos x="47" y="17"/>
                </a:cxn>
                <a:cxn ang="0">
                  <a:pos x="45" y="15"/>
                </a:cxn>
                <a:cxn ang="0">
                  <a:pos x="41" y="17"/>
                </a:cxn>
                <a:cxn ang="0">
                  <a:pos x="42" y="13"/>
                </a:cxn>
                <a:cxn ang="0">
                  <a:pos x="44" y="13"/>
                </a:cxn>
                <a:cxn ang="0">
                  <a:pos x="44" y="10"/>
                </a:cxn>
                <a:cxn ang="0">
                  <a:pos x="41" y="8"/>
                </a:cxn>
                <a:cxn ang="0">
                  <a:pos x="41" y="7"/>
                </a:cxn>
                <a:cxn ang="0">
                  <a:pos x="37" y="5"/>
                </a:cxn>
                <a:cxn ang="0">
                  <a:pos x="37" y="4"/>
                </a:cxn>
                <a:cxn ang="0">
                  <a:pos x="33" y="0"/>
                </a:cxn>
                <a:cxn ang="0">
                  <a:pos x="13" y="0"/>
                </a:cxn>
                <a:cxn ang="0">
                  <a:pos x="12" y="4"/>
                </a:cxn>
                <a:cxn ang="0">
                  <a:pos x="5" y="8"/>
                </a:cxn>
                <a:cxn ang="0">
                  <a:pos x="0" y="8"/>
                </a:cxn>
                <a:cxn ang="0">
                  <a:pos x="0" y="15"/>
                </a:cxn>
                <a:cxn ang="0">
                  <a:pos x="4" y="15"/>
                </a:cxn>
                <a:cxn ang="0">
                  <a:pos x="0" y="15"/>
                </a:cxn>
                <a:cxn ang="0">
                  <a:pos x="0" y="17"/>
                </a:cxn>
                <a:cxn ang="0">
                  <a:pos x="5" y="20"/>
                </a:cxn>
                <a:cxn ang="0">
                  <a:pos x="5" y="21"/>
                </a:cxn>
                <a:cxn ang="0">
                  <a:pos x="13" y="25"/>
                </a:cxn>
                <a:cxn ang="0">
                  <a:pos x="15" y="26"/>
                </a:cxn>
                <a:cxn ang="0">
                  <a:pos x="28" y="31"/>
                </a:cxn>
                <a:cxn ang="0">
                  <a:pos x="28" y="31"/>
                </a:cxn>
              </a:cxnLst>
              <a:rect l="0" t="0" r="r" b="b"/>
              <a:pathLst>
                <a:path w="47" h="31">
                  <a:moveTo>
                    <a:pt x="28" y="31"/>
                  </a:moveTo>
                  <a:lnTo>
                    <a:pt x="31" y="28"/>
                  </a:lnTo>
                  <a:lnTo>
                    <a:pt x="42" y="23"/>
                  </a:lnTo>
                  <a:lnTo>
                    <a:pt x="42" y="20"/>
                  </a:lnTo>
                  <a:lnTo>
                    <a:pt x="47" y="18"/>
                  </a:lnTo>
                  <a:lnTo>
                    <a:pt x="47" y="17"/>
                  </a:lnTo>
                  <a:lnTo>
                    <a:pt x="45" y="15"/>
                  </a:lnTo>
                  <a:lnTo>
                    <a:pt x="41" y="17"/>
                  </a:lnTo>
                  <a:lnTo>
                    <a:pt x="42" y="13"/>
                  </a:lnTo>
                  <a:lnTo>
                    <a:pt x="44" y="13"/>
                  </a:lnTo>
                  <a:lnTo>
                    <a:pt x="44" y="10"/>
                  </a:lnTo>
                  <a:lnTo>
                    <a:pt x="41" y="8"/>
                  </a:lnTo>
                  <a:lnTo>
                    <a:pt x="41" y="7"/>
                  </a:lnTo>
                  <a:lnTo>
                    <a:pt x="37" y="5"/>
                  </a:lnTo>
                  <a:lnTo>
                    <a:pt x="37" y="4"/>
                  </a:lnTo>
                  <a:lnTo>
                    <a:pt x="33" y="0"/>
                  </a:lnTo>
                  <a:lnTo>
                    <a:pt x="13" y="0"/>
                  </a:lnTo>
                  <a:lnTo>
                    <a:pt x="12" y="4"/>
                  </a:lnTo>
                  <a:lnTo>
                    <a:pt x="5" y="8"/>
                  </a:lnTo>
                  <a:lnTo>
                    <a:pt x="0" y="8"/>
                  </a:lnTo>
                  <a:lnTo>
                    <a:pt x="0" y="15"/>
                  </a:lnTo>
                  <a:lnTo>
                    <a:pt x="4" y="15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5" y="20"/>
                  </a:lnTo>
                  <a:lnTo>
                    <a:pt x="5" y="21"/>
                  </a:lnTo>
                  <a:lnTo>
                    <a:pt x="13" y="25"/>
                  </a:lnTo>
                  <a:lnTo>
                    <a:pt x="15" y="26"/>
                  </a:lnTo>
                  <a:lnTo>
                    <a:pt x="28" y="31"/>
                  </a:lnTo>
                  <a:lnTo>
                    <a:pt x="28" y="3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4" name="Freeform 351">
              <a:extLst>
                <a:ext uri="{FF2B5EF4-FFF2-40B4-BE49-F238E27FC236}">
                  <a16:creationId xmlns:a16="http://schemas.microsoft.com/office/drawing/2014/main" id="{7D113C14-A0D4-B7FE-ED3E-5B26188C6C7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8613" y="-1845505"/>
              <a:ext cx="130517" cy="61180"/>
            </a:xfrm>
            <a:custGeom>
              <a:avLst/>
              <a:gdLst/>
              <a:ahLst/>
              <a:cxnLst>
                <a:cxn ang="0">
                  <a:pos x="13" y="45"/>
                </a:cxn>
                <a:cxn ang="0">
                  <a:pos x="13" y="38"/>
                </a:cxn>
                <a:cxn ang="0">
                  <a:pos x="13" y="37"/>
                </a:cxn>
                <a:cxn ang="0">
                  <a:pos x="27" y="37"/>
                </a:cxn>
                <a:cxn ang="0">
                  <a:pos x="27" y="35"/>
                </a:cxn>
                <a:cxn ang="0">
                  <a:pos x="33" y="35"/>
                </a:cxn>
                <a:cxn ang="0">
                  <a:pos x="38" y="34"/>
                </a:cxn>
                <a:cxn ang="0">
                  <a:pos x="53" y="37"/>
                </a:cxn>
                <a:cxn ang="0">
                  <a:pos x="59" y="35"/>
                </a:cxn>
                <a:cxn ang="0">
                  <a:pos x="57" y="34"/>
                </a:cxn>
                <a:cxn ang="0">
                  <a:pos x="49" y="34"/>
                </a:cxn>
                <a:cxn ang="0">
                  <a:pos x="38" y="30"/>
                </a:cxn>
                <a:cxn ang="0">
                  <a:pos x="33" y="30"/>
                </a:cxn>
                <a:cxn ang="0">
                  <a:pos x="32" y="32"/>
                </a:cxn>
                <a:cxn ang="0">
                  <a:pos x="16" y="32"/>
                </a:cxn>
                <a:cxn ang="0">
                  <a:pos x="5" y="21"/>
                </a:cxn>
                <a:cxn ang="0">
                  <a:pos x="1" y="22"/>
                </a:cxn>
                <a:cxn ang="0">
                  <a:pos x="0" y="21"/>
                </a:cxn>
                <a:cxn ang="0">
                  <a:pos x="5" y="19"/>
                </a:cxn>
                <a:cxn ang="0">
                  <a:pos x="11" y="16"/>
                </a:cxn>
                <a:cxn ang="0">
                  <a:pos x="16" y="11"/>
                </a:cxn>
                <a:cxn ang="0">
                  <a:pos x="16" y="6"/>
                </a:cxn>
                <a:cxn ang="0">
                  <a:pos x="21" y="2"/>
                </a:cxn>
                <a:cxn ang="0">
                  <a:pos x="29" y="3"/>
                </a:cxn>
                <a:cxn ang="0">
                  <a:pos x="38" y="0"/>
                </a:cxn>
                <a:cxn ang="0">
                  <a:pos x="49" y="0"/>
                </a:cxn>
                <a:cxn ang="0">
                  <a:pos x="57" y="6"/>
                </a:cxn>
                <a:cxn ang="0">
                  <a:pos x="64" y="6"/>
                </a:cxn>
                <a:cxn ang="0">
                  <a:pos x="67" y="11"/>
                </a:cxn>
                <a:cxn ang="0">
                  <a:pos x="72" y="13"/>
                </a:cxn>
                <a:cxn ang="0">
                  <a:pos x="74" y="14"/>
                </a:cxn>
                <a:cxn ang="0">
                  <a:pos x="72" y="14"/>
                </a:cxn>
                <a:cxn ang="0">
                  <a:pos x="83" y="21"/>
                </a:cxn>
                <a:cxn ang="0">
                  <a:pos x="83" y="24"/>
                </a:cxn>
                <a:cxn ang="0">
                  <a:pos x="86" y="26"/>
                </a:cxn>
                <a:cxn ang="0">
                  <a:pos x="88" y="29"/>
                </a:cxn>
                <a:cxn ang="0">
                  <a:pos x="86" y="32"/>
                </a:cxn>
                <a:cxn ang="0">
                  <a:pos x="90" y="35"/>
                </a:cxn>
                <a:cxn ang="0">
                  <a:pos x="93" y="35"/>
                </a:cxn>
                <a:cxn ang="0">
                  <a:pos x="96" y="38"/>
                </a:cxn>
                <a:cxn ang="0">
                  <a:pos x="96" y="45"/>
                </a:cxn>
                <a:cxn ang="0">
                  <a:pos x="82" y="45"/>
                </a:cxn>
                <a:cxn ang="0">
                  <a:pos x="72" y="43"/>
                </a:cxn>
                <a:cxn ang="0">
                  <a:pos x="70" y="45"/>
                </a:cxn>
                <a:cxn ang="0">
                  <a:pos x="69" y="43"/>
                </a:cxn>
                <a:cxn ang="0">
                  <a:pos x="59" y="42"/>
                </a:cxn>
                <a:cxn ang="0">
                  <a:pos x="38" y="42"/>
                </a:cxn>
                <a:cxn ang="0">
                  <a:pos x="29" y="45"/>
                </a:cxn>
                <a:cxn ang="0">
                  <a:pos x="21" y="45"/>
                </a:cxn>
                <a:cxn ang="0">
                  <a:pos x="16" y="45"/>
                </a:cxn>
                <a:cxn ang="0">
                  <a:pos x="13" y="45"/>
                </a:cxn>
                <a:cxn ang="0">
                  <a:pos x="13" y="45"/>
                </a:cxn>
              </a:cxnLst>
              <a:rect l="0" t="0" r="r" b="b"/>
              <a:pathLst>
                <a:path w="96" h="45">
                  <a:moveTo>
                    <a:pt x="13" y="45"/>
                  </a:moveTo>
                  <a:lnTo>
                    <a:pt x="13" y="38"/>
                  </a:lnTo>
                  <a:lnTo>
                    <a:pt x="13" y="37"/>
                  </a:lnTo>
                  <a:lnTo>
                    <a:pt x="27" y="37"/>
                  </a:lnTo>
                  <a:lnTo>
                    <a:pt x="27" y="35"/>
                  </a:lnTo>
                  <a:lnTo>
                    <a:pt x="33" y="35"/>
                  </a:lnTo>
                  <a:lnTo>
                    <a:pt x="38" y="34"/>
                  </a:lnTo>
                  <a:lnTo>
                    <a:pt x="53" y="37"/>
                  </a:lnTo>
                  <a:lnTo>
                    <a:pt x="59" y="35"/>
                  </a:lnTo>
                  <a:lnTo>
                    <a:pt x="57" y="34"/>
                  </a:lnTo>
                  <a:lnTo>
                    <a:pt x="49" y="34"/>
                  </a:lnTo>
                  <a:lnTo>
                    <a:pt x="38" y="30"/>
                  </a:lnTo>
                  <a:lnTo>
                    <a:pt x="33" y="30"/>
                  </a:lnTo>
                  <a:lnTo>
                    <a:pt x="32" y="32"/>
                  </a:lnTo>
                  <a:lnTo>
                    <a:pt x="16" y="32"/>
                  </a:lnTo>
                  <a:lnTo>
                    <a:pt x="5" y="21"/>
                  </a:lnTo>
                  <a:lnTo>
                    <a:pt x="1" y="22"/>
                  </a:lnTo>
                  <a:lnTo>
                    <a:pt x="0" y="21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6" y="11"/>
                  </a:lnTo>
                  <a:lnTo>
                    <a:pt x="16" y="6"/>
                  </a:lnTo>
                  <a:lnTo>
                    <a:pt x="21" y="2"/>
                  </a:lnTo>
                  <a:lnTo>
                    <a:pt x="29" y="3"/>
                  </a:lnTo>
                  <a:lnTo>
                    <a:pt x="38" y="0"/>
                  </a:lnTo>
                  <a:lnTo>
                    <a:pt x="49" y="0"/>
                  </a:lnTo>
                  <a:lnTo>
                    <a:pt x="57" y="6"/>
                  </a:lnTo>
                  <a:lnTo>
                    <a:pt x="64" y="6"/>
                  </a:lnTo>
                  <a:lnTo>
                    <a:pt x="67" y="11"/>
                  </a:lnTo>
                  <a:lnTo>
                    <a:pt x="72" y="13"/>
                  </a:lnTo>
                  <a:lnTo>
                    <a:pt x="74" y="14"/>
                  </a:lnTo>
                  <a:lnTo>
                    <a:pt x="72" y="14"/>
                  </a:lnTo>
                  <a:lnTo>
                    <a:pt x="83" y="21"/>
                  </a:lnTo>
                  <a:lnTo>
                    <a:pt x="83" y="24"/>
                  </a:lnTo>
                  <a:lnTo>
                    <a:pt x="86" y="26"/>
                  </a:lnTo>
                  <a:lnTo>
                    <a:pt x="88" y="29"/>
                  </a:lnTo>
                  <a:lnTo>
                    <a:pt x="86" y="32"/>
                  </a:lnTo>
                  <a:lnTo>
                    <a:pt x="90" y="35"/>
                  </a:lnTo>
                  <a:lnTo>
                    <a:pt x="93" y="35"/>
                  </a:lnTo>
                  <a:lnTo>
                    <a:pt x="96" y="38"/>
                  </a:lnTo>
                  <a:lnTo>
                    <a:pt x="96" y="45"/>
                  </a:lnTo>
                  <a:lnTo>
                    <a:pt x="82" y="45"/>
                  </a:lnTo>
                  <a:lnTo>
                    <a:pt x="72" y="43"/>
                  </a:lnTo>
                  <a:lnTo>
                    <a:pt x="70" y="45"/>
                  </a:lnTo>
                  <a:lnTo>
                    <a:pt x="69" y="43"/>
                  </a:lnTo>
                  <a:lnTo>
                    <a:pt x="59" y="42"/>
                  </a:lnTo>
                  <a:lnTo>
                    <a:pt x="38" y="42"/>
                  </a:lnTo>
                  <a:lnTo>
                    <a:pt x="29" y="45"/>
                  </a:lnTo>
                  <a:lnTo>
                    <a:pt x="21" y="45"/>
                  </a:lnTo>
                  <a:lnTo>
                    <a:pt x="16" y="45"/>
                  </a:lnTo>
                  <a:lnTo>
                    <a:pt x="13" y="45"/>
                  </a:lnTo>
                  <a:lnTo>
                    <a:pt x="13" y="4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5" name="Freeform 352">
              <a:extLst>
                <a:ext uri="{FF2B5EF4-FFF2-40B4-BE49-F238E27FC236}">
                  <a16:creationId xmlns:a16="http://schemas.microsoft.com/office/drawing/2014/main" id="{DDF42C1B-711C-DA2A-7B41-ABFCBC807D5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97681" y="-2528002"/>
              <a:ext cx="80214" cy="87012"/>
            </a:xfrm>
            <a:custGeom>
              <a:avLst/>
              <a:gdLst/>
              <a:ahLst/>
              <a:cxnLst>
                <a:cxn ang="0">
                  <a:pos x="59" y="22"/>
                </a:cxn>
                <a:cxn ang="0">
                  <a:pos x="56" y="18"/>
                </a:cxn>
                <a:cxn ang="0">
                  <a:pos x="53" y="14"/>
                </a:cxn>
                <a:cxn ang="0">
                  <a:pos x="45" y="16"/>
                </a:cxn>
                <a:cxn ang="0">
                  <a:pos x="42" y="21"/>
                </a:cxn>
                <a:cxn ang="0">
                  <a:pos x="38" y="19"/>
                </a:cxn>
                <a:cxn ang="0">
                  <a:pos x="37" y="16"/>
                </a:cxn>
                <a:cxn ang="0">
                  <a:pos x="32" y="14"/>
                </a:cxn>
                <a:cxn ang="0">
                  <a:pos x="35" y="13"/>
                </a:cxn>
                <a:cxn ang="0">
                  <a:pos x="35" y="10"/>
                </a:cxn>
                <a:cxn ang="0">
                  <a:pos x="37" y="10"/>
                </a:cxn>
                <a:cxn ang="0">
                  <a:pos x="40" y="6"/>
                </a:cxn>
                <a:cxn ang="0">
                  <a:pos x="38" y="0"/>
                </a:cxn>
                <a:cxn ang="0">
                  <a:pos x="30" y="3"/>
                </a:cxn>
                <a:cxn ang="0">
                  <a:pos x="22" y="11"/>
                </a:cxn>
                <a:cxn ang="0">
                  <a:pos x="30" y="11"/>
                </a:cxn>
                <a:cxn ang="0">
                  <a:pos x="30" y="14"/>
                </a:cxn>
                <a:cxn ang="0">
                  <a:pos x="25" y="16"/>
                </a:cxn>
                <a:cxn ang="0">
                  <a:pos x="25" y="18"/>
                </a:cxn>
                <a:cxn ang="0">
                  <a:pos x="9" y="18"/>
                </a:cxn>
                <a:cxn ang="0">
                  <a:pos x="6" y="21"/>
                </a:cxn>
                <a:cxn ang="0">
                  <a:pos x="8" y="22"/>
                </a:cxn>
                <a:cxn ang="0">
                  <a:pos x="3" y="22"/>
                </a:cxn>
                <a:cxn ang="0">
                  <a:pos x="11" y="26"/>
                </a:cxn>
                <a:cxn ang="0">
                  <a:pos x="5" y="30"/>
                </a:cxn>
                <a:cxn ang="0">
                  <a:pos x="6" y="34"/>
                </a:cxn>
                <a:cxn ang="0">
                  <a:pos x="19" y="37"/>
                </a:cxn>
                <a:cxn ang="0">
                  <a:pos x="14" y="40"/>
                </a:cxn>
                <a:cxn ang="0">
                  <a:pos x="13" y="43"/>
                </a:cxn>
                <a:cxn ang="0">
                  <a:pos x="8" y="47"/>
                </a:cxn>
                <a:cxn ang="0">
                  <a:pos x="16" y="47"/>
                </a:cxn>
                <a:cxn ang="0">
                  <a:pos x="21" y="43"/>
                </a:cxn>
                <a:cxn ang="0">
                  <a:pos x="21" y="45"/>
                </a:cxn>
                <a:cxn ang="0">
                  <a:pos x="22" y="45"/>
                </a:cxn>
                <a:cxn ang="0">
                  <a:pos x="9" y="48"/>
                </a:cxn>
                <a:cxn ang="0">
                  <a:pos x="6" y="53"/>
                </a:cxn>
                <a:cxn ang="0">
                  <a:pos x="0" y="53"/>
                </a:cxn>
                <a:cxn ang="0">
                  <a:pos x="0" y="55"/>
                </a:cxn>
                <a:cxn ang="0">
                  <a:pos x="6" y="55"/>
                </a:cxn>
                <a:cxn ang="0">
                  <a:pos x="0" y="59"/>
                </a:cxn>
                <a:cxn ang="0">
                  <a:pos x="9" y="59"/>
                </a:cxn>
                <a:cxn ang="0">
                  <a:pos x="3" y="63"/>
                </a:cxn>
                <a:cxn ang="0">
                  <a:pos x="11" y="61"/>
                </a:cxn>
                <a:cxn ang="0">
                  <a:pos x="11" y="63"/>
                </a:cxn>
                <a:cxn ang="0">
                  <a:pos x="8" y="64"/>
                </a:cxn>
                <a:cxn ang="0">
                  <a:pos x="8" y="64"/>
                </a:cxn>
                <a:cxn ang="0">
                  <a:pos x="14" y="64"/>
                </a:cxn>
                <a:cxn ang="0">
                  <a:pos x="25" y="61"/>
                </a:cxn>
                <a:cxn ang="0">
                  <a:pos x="27" y="61"/>
                </a:cxn>
                <a:cxn ang="0">
                  <a:pos x="27" y="58"/>
                </a:cxn>
                <a:cxn ang="0">
                  <a:pos x="30" y="59"/>
                </a:cxn>
                <a:cxn ang="0">
                  <a:pos x="37" y="58"/>
                </a:cxn>
                <a:cxn ang="0">
                  <a:pos x="38" y="55"/>
                </a:cxn>
                <a:cxn ang="0">
                  <a:pos x="56" y="53"/>
                </a:cxn>
                <a:cxn ang="0">
                  <a:pos x="54" y="50"/>
                </a:cxn>
                <a:cxn ang="0">
                  <a:pos x="59" y="40"/>
                </a:cxn>
                <a:cxn ang="0">
                  <a:pos x="58" y="34"/>
                </a:cxn>
                <a:cxn ang="0">
                  <a:pos x="59" y="30"/>
                </a:cxn>
                <a:cxn ang="0">
                  <a:pos x="56" y="24"/>
                </a:cxn>
                <a:cxn ang="0">
                  <a:pos x="59" y="22"/>
                </a:cxn>
                <a:cxn ang="0">
                  <a:pos x="59" y="22"/>
                </a:cxn>
              </a:cxnLst>
              <a:rect l="0" t="0" r="r" b="b"/>
              <a:pathLst>
                <a:path w="59" h="64">
                  <a:moveTo>
                    <a:pt x="59" y="22"/>
                  </a:moveTo>
                  <a:lnTo>
                    <a:pt x="56" y="18"/>
                  </a:lnTo>
                  <a:lnTo>
                    <a:pt x="53" y="14"/>
                  </a:lnTo>
                  <a:lnTo>
                    <a:pt x="45" y="16"/>
                  </a:lnTo>
                  <a:lnTo>
                    <a:pt x="42" y="21"/>
                  </a:lnTo>
                  <a:lnTo>
                    <a:pt x="38" y="19"/>
                  </a:lnTo>
                  <a:lnTo>
                    <a:pt x="37" y="16"/>
                  </a:lnTo>
                  <a:lnTo>
                    <a:pt x="32" y="14"/>
                  </a:lnTo>
                  <a:lnTo>
                    <a:pt x="35" y="13"/>
                  </a:lnTo>
                  <a:lnTo>
                    <a:pt x="35" y="10"/>
                  </a:lnTo>
                  <a:lnTo>
                    <a:pt x="37" y="10"/>
                  </a:lnTo>
                  <a:lnTo>
                    <a:pt x="40" y="6"/>
                  </a:lnTo>
                  <a:lnTo>
                    <a:pt x="38" y="0"/>
                  </a:lnTo>
                  <a:lnTo>
                    <a:pt x="30" y="3"/>
                  </a:lnTo>
                  <a:lnTo>
                    <a:pt x="22" y="11"/>
                  </a:lnTo>
                  <a:lnTo>
                    <a:pt x="30" y="11"/>
                  </a:lnTo>
                  <a:lnTo>
                    <a:pt x="30" y="14"/>
                  </a:lnTo>
                  <a:lnTo>
                    <a:pt x="25" y="16"/>
                  </a:lnTo>
                  <a:lnTo>
                    <a:pt x="25" y="18"/>
                  </a:lnTo>
                  <a:lnTo>
                    <a:pt x="9" y="18"/>
                  </a:lnTo>
                  <a:lnTo>
                    <a:pt x="6" y="21"/>
                  </a:lnTo>
                  <a:lnTo>
                    <a:pt x="8" y="22"/>
                  </a:lnTo>
                  <a:lnTo>
                    <a:pt x="3" y="22"/>
                  </a:lnTo>
                  <a:lnTo>
                    <a:pt x="11" y="26"/>
                  </a:lnTo>
                  <a:lnTo>
                    <a:pt x="5" y="30"/>
                  </a:lnTo>
                  <a:lnTo>
                    <a:pt x="6" y="34"/>
                  </a:lnTo>
                  <a:lnTo>
                    <a:pt x="19" y="37"/>
                  </a:lnTo>
                  <a:lnTo>
                    <a:pt x="14" y="40"/>
                  </a:lnTo>
                  <a:lnTo>
                    <a:pt x="13" y="43"/>
                  </a:lnTo>
                  <a:lnTo>
                    <a:pt x="8" y="47"/>
                  </a:lnTo>
                  <a:lnTo>
                    <a:pt x="16" y="47"/>
                  </a:lnTo>
                  <a:lnTo>
                    <a:pt x="21" y="43"/>
                  </a:lnTo>
                  <a:lnTo>
                    <a:pt x="21" y="45"/>
                  </a:lnTo>
                  <a:lnTo>
                    <a:pt x="22" y="45"/>
                  </a:lnTo>
                  <a:lnTo>
                    <a:pt x="9" y="48"/>
                  </a:lnTo>
                  <a:lnTo>
                    <a:pt x="6" y="53"/>
                  </a:lnTo>
                  <a:lnTo>
                    <a:pt x="0" y="53"/>
                  </a:lnTo>
                  <a:lnTo>
                    <a:pt x="0" y="55"/>
                  </a:lnTo>
                  <a:lnTo>
                    <a:pt x="6" y="55"/>
                  </a:lnTo>
                  <a:lnTo>
                    <a:pt x="0" y="59"/>
                  </a:lnTo>
                  <a:lnTo>
                    <a:pt x="9" y="59"/>
                  </a:lnTo>
                  <a:lnTo>
                    <a:pt x="3" y="63"/>
                  </a:lnTo>
                  <a:lnTo>
                    <a:pt x="11" y="61"/>
                  </a:lnTo>
                  <a:lnTo>
                    <a:pt x="11" y="63"/>
                  </a:lnTo>
                  <a:lnTo>
                    <a:pt x="8" y="64"/>
                  </a:lnTo>
                  <a:lnTo>
                    <a:pt x="8" y="64"/>
                  </a:lnTo>
                  <a:lnTo>
                    <a:pt x="14" y="64"/>
                  </a:lnTo>
                  <a:lnTo>
                    <a:pt x="25" y="61"/>
                  </a:lnTo>
                  <a:lnTo>
                    <a:pt x="27" y="61"/>
                  </a:lnTo>
                  <a:lnTo>
                    <a:pt x="27" y="58"/>
                  </a:lnTo>
                  <a:lnTo>
                    <a:pt x="30" y="59"/>
                  </a:lnTo>
                  <a:lnTo>
                    <a:pt x="37" y="58"/>
                  </a:lnTo>
                  <a:lnTo>
                    <a:pt x="38" y="55"/>
                  </a:lnTo>
                  <a:lnTo>
                    <a:pt x="56" y="53"/>
                  </a:lnTo>
                  <a:lnTo>
                    <a:pt x="54" y="50"/>
                  </a:lnTo>
                  <a:lnTo>
                    <a:pt x="59" y="40"/>
                  </a:lnTo>
                  <a:lnTo>
                    <a:pt x="58" y="34"/>
                  </a:lnTo>
                  <a:lnTo>
                    <a:pt x="59" y="30"/>
                  </a:lnTo>
                  <a:lnTo>
                    <a:pt x="56" y="24"/>
                  </a:lnTo>
                  <a:lnTo>
                    <a:pt x="59" y="22"/>
                  </a:lnTo>
                  <a:lnTo>
                    <a:pt x="59" y="2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6" name="Freeform 353">
              <a:extLst>
                <a:ext uri="{FF2B5EF4-FFF2-40B4-BE49-F238E27FC236}">
                  <a16:creationId xmlns:a16="http://schemas.microsoft.com/office/drawing/2014/main" id="{6A3338F8-DEEB-4005-E32B-086A9B91D6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7158" y="-1889010"/>
              <a:ext cx="58461" cy="28551"/>
            </a:xfrm>
            <a:custGeom>
              <a:avLst/>
              <a:gdLst/>
              <a:ahLst/>
              <a:cxnLst>
                <a:cxn ang="0">
                  <a:pos x="38" y="21"/>
                </a:cxn>
                <a:cxn ang="0">
                  <a:pos x="40" y="17"/>
                </a:cxn>
                <a:cxn ang="0">
                  <a:pos x="38" y="14"/>
                </a:cxn>
                <a:cxn ang="0">
                  <a:pos x="41" y="13"/>
                </a:cxn>
                <a:cxn ang="0">
                  <a:pos x="43" y="8"/>
                </a:cxn>
                <a:cxn ang="0">
                  <a:pos x="41" y="1"/>
                </a:cxn>
                <a:cxn ang="0">
                  <a:pos x="33" y="3"/>
                </a:cxn>
                <a:cxn ang="0">
                  <a:pos x="24" y="0"/>
                </a:cxn>
                <a:cxn ang="0">
                  <a:pos x="17" y="3"/>
                </a:cxn>
                <a:cxn ang="0">
                  <a:pos x="17" y="5"/>
                </a:cxn>
                <a:cxn ang="0">
                  <a:pos x="25" y="5"/>
                </a:cxn>
                <a:cxn ang="0">
                  <a:pos x="25" y="11"/>
                </a:cxn>
                <a:cxn ang="0">
                  <a:pos x="30" y="14"/>
                </a:cxn>
                <a:cxn ang="0">
                  <a:pos x="30" y="16"/>
                </a:cxn>
                <a:cxn ang="0">
                  <a:pos x="17" y="16"/>
                </a:cxn>
                <a:cxn ang="0">
                  <a:pos x="0" y="14"/>
                </a:cxn>
                <a:cxn ang="0">
                  <a:pos x="0" y="16"/>
                </a:cxn>
                <a:cxn ang="0">
                  <a:pos x="6" y="21"/>
                </a:cxn>
                <a:cxn ang="0">
                  <a:pos x="11" y="19"/>
                </a:cxn>
                <a:cxn ang="0">
                  <a:pos x="24" y="19"/>
                </a:cxn>
                <a:cxn ang="0">
                  <a:pos x="33" y="19"/>
                </a:cxn>
                <a:cxn ang="0">
                  <a:pos x="38" y="21"/>
                </a:cxn>
                <a:cxn ang="0">
                  <a:pos x="38" y="21"/>
                </a:cxn>
              </a:cxnLst>
              <a:rect l="0" t="0" r="r" b="b"/>
              <a:pathLst>
                <a:path w="43" h="21">
                  <a:moveTo>
                    <a:pt x="38" y="21"/>
                  </a:moveTo>
                  <a:lnTo>
                    <a:pt x="40" y="17"/>
                  </a:lnTo>
                  <a:lnTo>
                    <a:pt x="38" y="14"/>
                  </a:lnTo>
                  <a:lnTo>
                    <a:pt x="41" y="13"/>
                  </a:lnTo>
                  <a:lnTo>
                    <a:pt x="43" y="8"/>
                  </a:lnTo>
                  <a:lnTo>
                    <a:pt x="41" y="1"/>
                  </a:lnTo>
                  <a:lnTo>
                    <a:pt x="33" y="3"/>
                  </a:lnTo>
                  <a:lnTo>
                    <a:pt x="24" y="0"/>
                  </a:lnTo>
                  <a:lnTo>
                    <a:pt x="17" y="3"/>
                  </a:lnTo>
                  <a:lnTo>
                    <a:pt x="17" y="5"/>
                  </a:lnTo>
                  <a:lnTo>
                    <a:pt x="25" y="5"/>
                  </a:lnTo>
                  <a:lnTo>
                    <a:pt x="25" y="11"/>
                  </a:lnTo>
                  <a:lnTo>
                    <a:pt x="30" y="14"/>
                  </a:lnTo>
                  <a:lnTo>
                    <a:pt x="30" y="16"/>
                  </a:lnTo>
                  <a:lnTo>
                    <a:pt x="17" y="16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6" y="21"/>
                  </a:lnTo>
                  <a:lnTo>
                    <a:pt x="11" y="19"/>
                  </a:lnTo>
                  <a:lnTo>
                    <a:pt x="24" y="19"/>
                  </a:lnTo>
                  <a:lnTo>
                    <a:pt x="33" y="19"/>
                  </a:lnTo>
                  <a:lnTo>
                    <a:pt x="38" y="21"/>
                  </a:lnTo>
                  <a:lnTo>
                    <a:pt x="38" y="2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7" name="Freeform 354">
              <a:extLst>
                <a:ext uri="{FF2B5EF4-FFF2-40B4-BE49-F238E27FC236}">
                  <a16:creationId xmlns:a16="http://schemas.microsoft.com/office/drawing/2014/main" id="{1BA58E0E-0670-C30A-3A8A-1F524161E6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821" y="-1887651"/>
              <a:ext cx="72057" cy="33989"/>
            </a:xfrm>
            <a:custGeom>
              <a:avLst/>
              <a:gdLst/>
              <a:ahLst/>
              <a:cxnLst>
                <a:cxn ang="0">
                  <a:pos x="0" y="20"/>
                </a:cxn>
                <a:cxn ang="0">
                  <a:pos x="2" y="23"/>
                </a:cxn>
                <a:cxn ang="0">
                  <a:pos x="5" y="25"/>
                </a:cxn>
                <a:cxn ang="0">
                  <a:pos x="16" y="16"/>
                </a:cxn>
                <a:cxn ang="0">
                  <a:pos x="18" y="16"/>
                </a:cxn>
                <a:cxn ang="0">
                  <a:pos x="19" y="18"/>
                </a:cxn>
                <a:cxn ang="0">
                  <a:pos x="29" y="16"/>
                </a:cxn>
                <a:cxn ang="0">
                  <a:pos x="35" y="15"/>
                </a:cxn>
                <a:cxn ang="0">
                  <a:pos x="50" y="16"/>
                </a:cxn>
                <a:cxn ang="0">
                  <a:pos x="53" y="13"/>
                </a:cxn>
                <a:cxn ang="0">
                  <a:pos x="48" y="8"/>
                </a:cxn>
                <a:cxn ang="0">
                  <a:pos x="37" y="8"/>
                </a:cxn>
                <a:cxn ang="0">
                  <a:pos x="42" y="7"/>
                </a:cxn>
                <a:cxn ang="0">
                  <a:pos x="42" y="7"/>
                </a:cxn>
                <a:cxn ang="0">
                  <a:pos x="34" y="5"/>
                </a:cxn>
                <a:cxn ang="0">
                  <a:pos x="31" y="2"/>
                </a:cxn>
                <a:cxn ang="0">
                  <a:pos x="19" y="0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5" y="7"/>
                </a:cxn>
                <a:cxn ang="0">
                  <a:pos x="3" y="12"/>
                </a:cxn>
                <a:cxn ang="0">
                  <a:pos x="0" y="13"/>
                </a:cxn>
                <a:cxn ang="0">
                  <a:pos x="2" y="16"/>
                </a:cxn>
                <a:cxn ang="0">
                  <a:pos x="0" y="20"/>
                </a:cxn>
                <a:cxn ang="0">
                  <a:pos x="0" y="20"/>
                </a:cxn>
              </a:cxnLst>
              <a:rect l="0" t="0" r="r" b="b"/>
              <a:pathLst>
                <a:path w="53" h="25">
                  <a:moveTo>
                    <a:pt x="0" y="20"/>
                  </a:moveTo>
                  <a:lnTo>
                    <a:pt x="2" y="23"/>
                  </a:lnTo>
                  <a:lnTo>
                    <a:pt x="5" y="25"/>
                  </a:lnTo>
                  <a:lnTo>
                    <a:pt x="16" y="16"/>
                  </a:lnTo>
                  <a:lnTo>
                    <a:pt x="18" y="16"/>
                  </a:lnTo>
                  <a:lnTo>
                    <a:pt x="19" y="18"/>
                  </a:lnTo>
                  <a:lnTo>
                    <a:pt x="29" y="16"/>
                  </a:lnTo>
                  <a:lnTo>
                    <a:pt x="35" y="15"/>
                  </a:lnTo>
                  <a:lnTo>
                    <a:pt x="50" y="16"/>
                  </a:lnTo>
                  <a:lnTo>
                    <a:pt x="53" y="13"/>
                  </a:lnTo>
                  <a:lnTo>
                    <a:pt x="48" y="8"/>
                  </a:lnTo>
                  <a:lnTo>
                    <a:pt x="37" y="8"/>
                  </a:lnTo>
                  <a:lnTo>
                    <a:pt x="42" y="7"/>
                  </a:lnTo>
                  <a:lnTo>
                    <a:pt x="42" y="7"/>
                  </a:lnTo>
                  <a:lnTo>
                    <a:pt x="34" y="5"/>
                  </a:lnTo>
                  <a:lnTo>
                    <a:pt x="31" y="2"/>
                  </a:lnTo>
                  <a:lnTo>
                    <a:pt x="19" y="0"/>
                  </a:lnTo>
                  <a:lnTo>
                    <a:pt x="5" y="0"/>
                  </a:lnTo>
                  <a:lnTo>
                    <a:pt x="3" y="0"/>
                  </a:lnTo>
                  <a:lnTo>
                    <a:pt x="5" y="7"/>
                  </a:lnTo>
                  <a:lnTo>
                    <a:pt x="3" y="12"/>
                  </a:lnTo>
                  <a:lnTo>
                    <a:pt x="0" y="13"/>
                  </a:lnTo>
                  <a:lnTo>
                    <a:pt x="2" y="16"/>
                  </a:lnTo>
                  <a:lnTo>
                    <a:pt x="0" y="20"/>
                  </a:lnTo>
                  <a:lnTo>
                    <a:pt x="0" y="2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8" name="Freeform 355">
              <a:extLst>
                <a:ext uri="{FF2B5EF4-FFF2-40B4-BE49-F238E27FC236}">
                  <a16:creationId xmlns:a16="http://schemas.microsoft.com/office/drawing/2014/main" id="{C23E8787-434A-AC54-D948-7A1D67D68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786" y="-1740819"/>
              <a:ext cx="121001" cy="32629"/>
            </a:xfrm>
            <a:custGeom>
              <a:avLst/>
              <a:gdLst/>
              <a:ahLst/>
              <a:cxnLst>
                <a:cxn ang="0">
                  <a:pos x="77" y="22"/>
                </a:cxn>
                <a:cxn ang="0">
                  <a:pos x="81" y="19"/>
                </a:cxn>
                <a:cxn ang="0">
                  <a:pos x="83" y="19"/>
                </a:cxn>
                <a:cxn ang="0">
                  <a:pos x="89" y="16"/>
                </a:cxn>
                <a:cxn ang="0">
                  <a:pos x="86" y="11"/>
                </a:cxn>
                <a:cxn ang="0">
                  <a:pos x="88" y="10"/>
                </a:cxn>
                <a:cxn ang="0">
                  <a:pos x="77" y="3"/>
                </a:cxn>
                <a:cxn ang="0">
                  <a:pos x="61" y="0"/>
                </a:cxn>
                <a:cxn ang="0">
                  <a:pos x="54" y="0"/>
                </a:cxn>
                <a:cxn ang="0">
                  <a:pos x="51" y="5"/>
                </a:cxn>
                <a:cxn ang="0">
                  <a:pos x="49" y="5"/>
                </a:cxn>
                <a:cxn ang="0">
                  <a:pos x="48" y="3"/>
                </a:cxn>
                <a:cxn ang="0">
                  <a:pos x="46" y="3"/>
                </a:cxn>
                <a:cxn ang="0">
                  <a:pos x="29" y="8"/>
                </a:cxn>
                <a:cxn ang="0">
                  <a:pos x="21" y="6"/>
                </a:cxn>
                <a:cxn ang="0">
                  <a:pos x="14" y="6"/>
                </a:cxn>
                <a:cxn ang="0">
                  <a:pos x="13" y="1"/>
                </a:cxn>
                <a:cxn ang="0">
                  <a:pos x="9" y="0"/>
                </a:cxn>
                <a:cxn ang="0">
                  <a:pos x="6" y="0"/>
                </a:cxn>
                <a:cxn ang="0">
                  <a:pos x="4" y="1"/>
                </a:cxn>
                <a:cxn ang="0">
                  <a:pos x="3" y="3"/>
                </a:cxn>
                <a:cxn ang="0">
                  <a:pos x="6" y="5"/>
                </a:cxn>
                <a:cxn ang="0">
                  <a:pos x="3" y="11"/>
                </a:cxn>
                <a:cxn ang="0">
                  <a:pos x="0" y="13"/>
                </a:cxn>
                <a:cxn ang="0">
                  <a:pos x="1" y="14"/>
                </a:cxn>
                <a:cxn ang="0">
                  <a:pos x="3" y="13"/>
                </a:cxn>
                <a:cxn ang="0">
                  <a:pos x="19" y="14"/>
                </a:cxn>
                <a:cxn ang="0">
                  <a:pos x="24" y="21"/>
                </a:cxn>
                <a:cxn ang="0">
                  <a:pos x="30" y="19"/>
                </a:cxn>
                <a:cxn ang="0">
                  <a:pos x="30" y="24"/>
                </a:cxn>
                <a:cxn ang="0">
                  <a:pos x="35" y="24"/>
                </a:cxn>
                <a:cxn ang="0">
                  <a:pos x="43" y="21"/>
                </a:cxn>
                <a:cxn ang="0">
                  <a:pos x="38" y="18"/>
                </a:cxn>
                <a:cxn ang="0">
                  <a:pos x="38" y="14"/>
                </a:cxn>
                <a:cxn ang="0">
                  <a:pos x="48" y="11"/>
                </a:cxn>
                <a:cxn ang="0">
                  <a:pos x="54" y="6"/>
                </a:cxn>
                <a:cxn ang="0">
                  <a:pos x="59" y="6"/>
                </a:cxn>
                <a:cxn ang="0">
                  <a:pos x="69" y="10"/>
                </a:cxn>
                <a:cxn ang="0">
                  <a:pos x="72" y="11"/>
                </a:cxn>
                <a:cxn ang="0">
                  <a:pos x="75" y="11"/>
                </a:cxn>
                <a:cxn ang="0">
                  <a:pos x="77" y="11"/>
                </a:cxn>
                <a:cxn ang="0">
                  <a:pos x="73" y="14"/>
                </a:cxn>
                <a:cxn ang="0">
                  <a:pos x="72" y="16"/>
                </a:cxn>
                <a:cxn ang="0">
                  <a:pos x="72" y="19"/>
                </a:cxn>
                <a:cxn ang="0">
                  <a:pos x="77" y="22"/>
                </a:cxn>
                <a:cxn ang="0">
                  <a:pos x="77" y="22"/>
                </a:cxn>
              </a:cxnLst>
              <a:rect l="0" t="0" r="r" b="b"/>
              <a:pathLst>
                <a:path w="89" h="24">
                  <a:moveTo>
                    <a:pt x="77" y="22"/>
                  </a:moveTo>
                  <a:lnTo>
                    <a:pt x="81" y="19"/>
                  </a:lnTo>
                  <a:lnTo>
                    <a:pt x="83" y="19"/>
                  </a:lnTo>
                  <a:lnTo>
                    <a:pt x="89" y="16"/>
                  </a:lnTo>
                  <a:lnTo>
                    <a:pt x="86" y="11"/>
                  </a:lnTo>
                  <a:lnTo>
                    <a:pt x="88" y="10"/>
                  </a:lnTo>
                  <a:lnTo>
                    <a:pt x="77" y="3"/>
                  </a:lnTo>
                  <a:lnTo>
                    <a:pt x="61" y="0"/>
                  </a:lnTo>
                  <a:lnTo>
                    <a:pt x="54" y="0"/>
                  </a:lnTo>
                  <a:lnTo>
                    <a:pt x="51" y="5"/>
                  </a:lnTo>
                  <a:lnTo>
                    <a:pt x="49" y="5"/>
                  </a:lnTo>
                  <a:lnTo>
                    <a:pt x="48" y="3"/>
                  </a:lnTo>
                  <a:lnTo>
                    <a:pt x="46" y="3"/>
                  </a:lnTo>
                  <a:lnTo>
                    <a:pt x="29" y="8"/>
                  </a:lnTo>
                  <a:lnTo>
                    <a:pt x="21" y="6"/>
                  </a:lnTo>
                  <a:lnTo>
                    <a:pt x="14" y="6"/>
                  </a:lnTo>
                  <a:lnTo>
                    <a:pt x="13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4" y="1"/>
                  </a:lnTo>
                  <a:lnTo>
                    <a:pt x="3" y="3"/>
                  </a:lnTo>
                  <a:lnTo>
                    <a:pt x="6" y="5"/>
                  </a:lnTo>
                  <a:lnTo>
                    <a:pt x="3" y="11"/>
                  </a:lnTo>
                  <a:lnTo>
                    <a:pt x="0" y="13"/>
                  </a:lnTo>
                  <a:lnTo>
                    <a:pt x="1" y="14"/>
                  </a:lnTo>
                  <a:lnTo>
                    <a:pt x="3" y="13"/>
                  </a:lnTo>
                  <a:lnTo>
                    <a:pt x="19" y="14"/>
                  </a:lnTo>
                  <a:lnTo>
                    <a:pt x="24" y="21"/>
                  </a:lnTo>
                  <a:lnTo>
                    <a:pt x="30" y="19"/>
                  </a:lnTo>
                  <a:lnTo>
                    <a:pt x="30" y="24"/>
                  </a:lnTo>
                  <a:lnTo>
                    <a:pt x="35" y="24"/>
                  </a:lnTo>
                  <a:lnTo>
                    <a:pt x="43" y="21"/>
                  </a:lnTo>
                  <a:lnTo>
                    <a:pt x="38" y="18"/>
                  </a:lnTo>
                  <a:lnTo>
                    <a:pt x="38" y="14"/>
                  </a:lnTo>
                  <a:lnTo>
                    <a:pt x="48" y="11"/>
                  </a:lnTo>
                  <a:lnTo>
                    <a:pt x="54" y="6"/>
                  </a:lnTo>
                  <a:lnTo>
                    <a:pt x="59" y="6"/>
                  </a:lnTo>
                  <a:lnTo>
                    <a:pt x="69" y="10"/>
                  </a:lnTo>
                  <a:lnTo>
                    <a:pt x="72" y="11"/>
                  </a:lnTo>
                  <a:lnTo>
                    <a:pt x="75" y="11"/>
                  </a:lnTo>
                  <a:lnTo>
                    <a:pt x="77" y="11"/>
                  </a:lnTo>
                  <a:lnTo>
                    <a:pt x="73" y="14"/>
                  </a:lnTo>
                  <a:lnTo>
                    <a:pt x="72" y="16"/>
                  </a:lnTo>
                  <a:lnTo>
                    <a:pt x="72" y="19"/>
                  </a:lnTo>
                  <a:lnTo>
                    <a:pt x="77" y="22"/>
                  </a:lnTo>
                  <a:lnTo>
                    <a:pt x="77" y="2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9" name="Freeform 356">
              <a:extLst>
                <a:ext uri="{FF2B5EF4-FFF2-40B4-BE49-F238E27FC236}">
                  <a16:creationId xmlns:a16="http://schemas.microsoft.com/office/drawing/2014/main" id="{F9AA85B8-1638-066D-E36B-43249E330E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4549" y="-1808797"/>
              <a:ext cx="47585" cy="17675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3" y="5"/>
                </a:cxn>
                <a:cxn ang="0">
                  <a:pos x="8" y="3"/>
                </a:cxn>
                <a:cxn ang="0">
                  <a:pos x="11" y="0"/>
                </a:cxn>
                <a:cxn ang="0">
                  <a:pos x="16" y="0"/>
                </a:cxn>
                <a:cxn ang="0">
                  <a:pos x="24" y="5"/>
                </a:cxn>
                <a:cxn ang="0">
                  <a:pos x="30" y="5"/>
                </a:cxn>
                <a:cxn ang="0">
                  <a:pos x="34" y="7"/>
                </a:cxn>
                <a:cxn ang="0">
                  <a:pos x="35" y="7"/>
                </a:cxn>
                <a:cxn ang="0">
                  <a:pos x="35" y="11"/>
                </a:cxn>
                <a:cxn ang="0">
                  <a:pos x="29" y="13"/>
                </a:cxn>
                <a:cxn ang="0">
                  <a:pos x="21" y="13"/>
                </a:cxn>
                <a:cxn ang="0">
                  <a:pos x="6" y="10"/>
                </a:cxn>
                <a:cxn ang="0">
                  <a:pos x="0" y="8"/>
                </a:cxn>
                <a:cxn ang="0">
                  <a:pos x="0" y="8"/>
                </a:cxn>
              </a:cxnLst>
              <a:rect l="0" t="0" r="r" b="b"/>
              <a:pathLst>
                <a:path w="35" h="13">
                  <a:moveTo>
                    <a:pt x="0" y="8"/>
                  </a:moveTo>
                  <a:lnTo>
                    <a:pt x="3" y="5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6" y="0"/>
                  </a:lnTo>
                  <a:lnTo>
                    <a:pt x="24" y="5"/>
                  </a:lnTo>
                  <a:lnTo>
                    <a:pt x="30" y="5"/>
                  </a:lnTo>
                  <a:lnTo>
                    <a:pt x="34" y="7"/>
                  </a:lnTo>
                  <a:lnTo>
                    <a:pt x="35" y="7"/>
                  </a:lnTo>
                  <a:lnTo>
                    <a:pt x="35" y="11"/>
                  </a:lnTo>
                  <a:lnTo>
                    <a:pt x="29" y="13"/>
                  </a:lnTo>
                  <a:lnTo>
                    <a:pt x="21" y="13"/>
                  </a:lnTo>
                  <a:lnTo>
                    <a:pt x="6" y="1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0" name="Freeform 357">
              <a:extLst>
                <a:ext uri="{FF2B5EF4-FFF2-40B4-BE49-F238E27FC236}">
                  <a16:creationId xmlns:a16="http://schemas.microsoft.com/office/drawing/2014/main" id="{60102143-7915-5569-C167-23E95A8243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505" y="-1830550"/>
              <a:ext cx="130517" cy="42147"/>
            </a:xfrm>
            <a:custGeom>
              <a:avLst/>
              <a:gdLst/>
              <a:ahLst/>
              <a:cxnLst>
                <a:cxn ang="0">
                  <a:pos x="96" y="10"/>
                </a:cxn>
                <a:cxn ang="0">
                  <a:pos x="93" y="10"/>
                </a:cxn>
                <a:cxn ang="0">
                  <a:pos x="80" y="15"/>
                </a:cxn>
                <a:cxn ang="0">
                  <a:pos x="75" y="13"/>
                </a:cxn>
                <a:cxn ang="0">
                  <a:pos x="72" y="11"/>
                </a:cxn>
                <a:cxn ang="0">
                  <a:pos x="66" y="18"/>
                </a:cxn>
                <a:cxn ang="0">
                  <a:pos x="64" y="18"/>
                </a:cxn>
                <a:cxn ang="0">
                  <a:pos x="56" y="21"/>
                </a:cxn>
                <a:cxn ang="0">
                  <a:pos x="50" y="19"/>
                </a:cxn>
                <a:cxn ang="0">
                  <a:pos x="47" y="24"/>
                </a:cxn>
                <a:cxn ang="0">
                  <a:pos x="40" y="24"/>
                </a:cxn>
                <a:cxn ang="0">
                  <a:pos x="39" y="27"/>
                </a:cxn>
                <a:cxn ang="0">
                  <a:pos x="34" y="31"/>
                </a:cxn>
                <a:cxn ang="0">
                  <a:pos x="29" y="31"/>
                </a:cxn>
                <a:cxn ang="0">
                  <a:pos x="27" y="27"/>
                </a:cxn>
                <a:cxn ang="0">
                  <a:pos x="24" y="27"/>
                </a:cxn>
                <a:cxn ang="0">
                  <a:pos x="24" y="23"/>
                </a:cxn>
                <a:cxn ang="0">
                  <a:pos x="23" y="23"/>
                </a:cxn>
                <a:cxn ang="0">
                  <a:pos x="19" y="21"/>
                </a:cxn>
                <a:cxn ang="0">
                  <a:pos x="13" y="21"/>
                </a:cxn>
                <a:cxn ang="0">
                  <a:pos x="5" y="16"/>
                </a:cxn>
                <a:cxn ang="0">
                  <a:pos x="0" y="16"/>
                </a:cxn>
                <a:cxn ang="0">
                  <a:pos x="5" y="15"/>
                </a:cxn>
                <a:cxn ang="0">
                  <a:pos x="5" y="11"/>
                </a:cxn>
                <a:cxn ang="0">
                  <a:pos x="18" y="5"/>
                </a:cxn>
                <a:cxn ang="0">
                  <a:pos x="19" y="2"/>
                </a:cxn>
                <a:cxn ang="0">
                  <a:pos x="29" y="2"/>
                </a:cxn>
                <a:cxn ang="0">
                  <a:pos x="45" y="2"/>
                </a:cxn>
                <a:cxn ang="0">
                  <a:pos x="59" y="0"/>
                </a:cxn>
                <a:cxn ang="0">
                  <a:pos x="63" y="0"/>
                </a:cxn>
                <a:cxn ang="0">
                  <a:pos x="71" y="0"/>
                </a:cxn>
                <a:cxn ang="0">
                  <a:pos x="85" y="3"/>
                </a:cxn>
                <a:cxn ang="0">
                  <a:pos x="95" y="7"/>
                </a:cxn>
                <a:cxn ang="0">
                  <a:pos x="96" y="10"/>
                </a:cxn>
                <a:cxn ang="0">
                  <a:pos x="96" y="10"/>
                </a:cxn>
              </a:cxnLst>
              <a:rect l="0" t="0" r="r" b="b"/>
              <a:pathLst>
                <a:path w="96" h="31">
                  <a:moveTo>
                    <a:pt x="96" y="10"/>
                  </a:moveTo>
                  <a:lnTo>
                    <a:pt x="93" y="10"/>
                  </a:lnTo>
                  <a:lnTo>
                    <a:pt x="80" y="15"/>
                  </a:lnTo>
                  <a:lnTo>
                    <a:pt x="75" y="13"/>
                  </a:lnTo>
                  <a:lnTo>
                    <a:pt x="72" y="11"/>
                  </a:lnTo>
                  <a:lnTo>
                    <a:pt x="66" y="18"/>
                  </a:lnTo>
                  <a:lnTo>
                    <a:pt x="64" y="18"/>
                  </a:lnTo>
                  <a:lnTo>
                    <a:pt x="56" y="21"/>
                  </a:lnTo>
                  <a:lnTo>
                    <a:pt x="50" y="19"/>
                  </a:lnTo>
                  <a:lnTo>
                    <a:pt x="47" y="24"/>
                  </a:lnTo>
                  <a:lnTo>
                    <a:pt x="40" y="24"/>
                  </a:lnTo>
                  <a:lnTo>
                    <a:pt x="39" y="27"/>
                  </a:lnTo>
                  <a:lnTo>
                    <a:pt x="34" y="31"/>
                  </a:lnTo>
                  <a:lnTo>
                    <a:pt x="29" y="31"/>
                  </a:lnTo>
                  <a:lnTo>
                    <a:pt x="27" y="27"/>
                  </a:lnTo>
                  <a:lnTo>
                    <a:pt x="24" y="27"/>
                  </a:lnTo>
                  <a:lnTo>
                    <a:pt x="24" y="23"/>
                  </a:lnTo>
                  <a:lnTo>
                    <a:pt x="23" y="23"/>
                  </a:lnTo>
                  <a:lnTo>
                    <a:pt x="19" y="21"/>
                  </a:lnTo>
                  <a:lnTo>
                    <a:pt x="13" y="21"/>
                  </a:lnTo>
                  <a:lnTo>
                    <a:pt x="5" y="16"/>
                  </a:lnTo>
                  <a:lnTo>
                    <a:pt x="0" y="16"/>
                  </a:lnTo>
                  <a:lnTo>
                    <a:pt x="5" y="15"/>
                  </a:lnTo>
                  <a:lnTo>
                    <a:pt x="5" y="11"/>
                  </a:lnTo>
                  <a:lnTo>
                    <a:pt x="18" y="5"/>
                  </a:lnTo>
                  <a:lnTo>
                    <a:pt x="19" y="2"/>
                  </a:lnTo>
                  <a:lnTo>
                    <a:pt x="29" y="2"/>
                  </a:lnTo>
                  <a:lnTo>
                    <a:pt x="45" y="2"/>
                  </a:lnTo>
                  <a:lnTo>
                    <a:pt x="59" y="0"/>
                  </a:lnTo>
                  <a:lnTo>
                    <a:pt x="63" y="0"/>
                  </a:lnTo>
                  <a:lnTo>
                    <a:pt x="71" y="0"/>
                  </a:lnTo>
                  <a:lnTo>
                    <a:pt x="85" y="3"/>
                  </a:lnTo>
                  <a:lnTo>
                    <a:pt x="95" y="7"/>
                  </a:lnTo>
                  <a:lnTo>
                    <a:pt x="96" y="10"/>
                  </a:lnTo>
                  <a:lnTo>
                    <a:pt x="96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1" name="Freeform 358">
              <a:extLst>
                <a:ext uri="{FF2B5EF4-FFF2-40B4-BE49-F238E27FC236}">
                  <a16:creationId xmlns:a16="http://schemas.microsoft.com/office/drawing/2014/main" id="{C28197A3-91FC-4CC7-7D61-8D5037AA0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3404" y="-1762572"/>
              <a:ext cx="66619" cy="39428"/>
            </a:xfrm>
            <a:custGeom>
              <a:avLst/>
              <a:gdLst/>
              <a:ahLst/>
              <a:cxnLst>
                <a:cxn ang="0">
                  <a:pos x="40" y="29"/>
                </a:cxn>
                <a:cxn ang="0">
                  <a:pos x="43" y="27"/>
                </a:cxn>
                <a:cxn ang="0">
                  <a:pos x="46" y="21"/>
                </a:cxn>
                <a:cxn ang="0">
                  <a:pos x="43" y="19"/>
                </a:cxn>
                <a:cxn ang="0">
                  <a:pos x="44" y="17"/>
                </a:cxn>
                <a:cxn ang="0">
                  <a:pos x="46" y="16"/>
                </a:cxn>
                <a:cxn ang="0">
                  <a:pos x="49" y="16"/>
                </a:cxn>
                <a:cxn ang="0">
                  <a:pos x="40" y="9"/>
                </a:cxn>
                <a:cxn ang="0">
                  <a:pos x="35" y="1"/>
                </a:cxn>
                <a:cxn ang="0">
                  <a:pos x="27" y="3"/>
                </a:cxn>
                <a:cxn ang="0">
                  <a:pos x="20" y="1"/>
                </a:cxn>
                <a:cxn ang="0">
                  <a:pos x="14" y="1"/>
                </a:cxn>
                <a:cxn ang="0">
                  <a:pos x="6" y="0"/>
                </a:cxn>
                <a:cxn ang="0">
                  <a:pos x="3" y="1"/>
                </a:cxn>
                <a:cxn ang="0">
                  <a:pos x="0" y="8"/>
                </a:cxn>
                <a:cxn ang="0">
                  <a:pos x="1" y="13"/>
                </a:cxn>
                <a:cxn ang="0">
                  <a:pos x="11" y="16"/>
                </a:cxn>
                <a:cxn ang="0">
                  <a:pos x="12" y="13"/>
                </a:cxn>
                <a:cxn ang="0">
                  <a:pos x="9" y="11"/>
                </a:cxn>
                <a:cxn ang="0">
                  <a:pos x="12" y="11"/>
                </a:cxn>
                <a:cxn ang="0">
                  <a:pos x="19" y="16"/>
                </a:cxn>
                <a:cxn ang="0">
                  <a:pos x="30" y="21"/>
                </a:cxn>
                <a:cxn ang="0">
                  <a:pos x="30" y="26"/>
                </a:cxn>
                <a:cxn ang="0">
                  <a:pos x="35" y="27"/>
                </a:cxn>
                <a:cxn ang="0">
                  <a:pos x="35" y="26"/>
                </a:cxn>
                <a:cxn ang="0">
                  <a:pos x="36" y="26"/>
                </a:cxn>
                <a:cxn ang="0">
                  <a:pos x="40" y="29"/>
                </a:cxn>
                <a:cxn ang="0">
                  <a:pos x="40" y="29"/>
                </a:cxn>
              </a:cxnLst>
              <a:rect l="0" t="0" r="r" b="b"/>
              <a:pathLst>
                <a:path w="49" h="29">
                  <a:moveTo>
                    <a:pt x="40" y="29"/>
                  </a:moveTo>
                  <a:lnTo>
                    <a:pt x="43" y="27"/>
                  </a:lnTo>
                  <a:lnTo>
                    <a:pt x="46" y="21"/>
                  </a:lnTo>
                  <a:lnTo>
                    <a:pt x="43" y="19"/>
                  </a:lnTo>
                  <a:lnTo>
                    <a:pt x="44" y="17"/>
                  </a:lnTo>
                  <a:lnTo>
                    <a:pt x="46" y="16"/>
                  </a:lnTo>
                  <a:lnTo>
                    <a:pt x="49" y="16"/>
                  </a:lnTo>
                  <a:lnTo>
                    <a:pt x="40" y="9"/>
                  </a:lnTo>
                  <a:lnTo>
                    <a:pt x="35" y="1"/>
                  </a:lnTo>
                  <a:lnTo>
                    <a:pt x="27" y="3"/>
                  </a:lnTo>
                  <a:lnTo>
                    <a:pt x="20" y="1"/>
                  </a:lnTo>
                  <a:lnTo>
                    <a:pt x="14" y="1"/>
                  </a:lnTo>
                  <a:lnTo>
                    <a:pt x="6" y="0"/>
                  </a:lnTo>
                  <a:lnTo>
                    <a:pt x="3" y="1"/>
                  </a:lnTo>
                  <a:lnTo>
                    <a:pt x="0" y="8"/>
                  </a:lnTo>
                  <a:lnTo>
                    <a:pt x="1" y="13"/>
                  </a:lnTo>
                  <a:lnTo>
                    <a:pt x="11" y="16"/>
                  </a:lnTo>
                  <a:lnTo>
                    <a:pt x="12" y="13"/>
                  </a:lnTo>
                  <a:lnTo>
                    <a:pt x="9" y="11"/>
                  </a:lnTo>
                  <a:lnTo>
                    <a:pt x="12" y="11"/>
                  </a:lnTo>
                  <a:lnTo>
                    <a:pt x="19" y="16"/>
                  </a:lnTo>
                  <a:lnTo>
                    <a:pt x="30" y="21"/>
                  </a:lnTo>
                  <a:lnTo>
                    <a:pt x="30" y="26"/>
                  </a:lnTo>
                  <a:lnTo>
                    <a:pt x="35" y="27"/>
                  </a:lnTo>
                  <a:lnTo>
                    <a:pt x="35" y="26"/>
                  </a:lnTo>
                  <a:lnTo>
                    <a:pt x="36" y="26"/>
                  </a:lnTo>
                  <a:lnTo>
                    <a:pt x="40" y="29"/>
                  </a:lnTo>
                  <a:lnTo>
                    <a:pt x="40" y="2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2" name="Freeform 359">
              <a:extLst>
                <a:ext uri="{FF2B5EF4-FFF2-40B4-BE49-F238E27FC236}">
                  <a16:creationId xmlns:a16="http://schemas.microsoft.com/office/drawing/2014/main" id="{41A7AB5C-9ABF-9076-48FD-74F505E251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9021" y="-1865898"/>
              <a:ext cx="29910" cy="35348"/>
            </a:xfrm>
            <a:custGeom>
              <a:avLst/>
              <a:gdLst/>
              <a:ahLst/>
              <a:cxnLst>
                <a:cxn ang="0">
                  <a:pos x="6" y="26"/>
                </a:cxn>
                <a:cxn ang="0">
                  <a:pos x="0" y="26"/>
                </a:cxn>
                <a:cxn ang="0">
                  <a:pos x="6" y="5"/>
                </a:cxn>
                <a:cxn ang="0">
                  <a:pos x="11" y="5"/>
                </a:cxn>
                <a:cxn ang="0">
                  <a:pos x="16" y="0"/>
                </a:cxn>
                <a:cxn ang="0">
                  <a:pos x="19" y="0"/>
                </a:cxn>
                <a:cxn ang="0">
                  <a:pos x="22" y="2"/>
                </a:cxn>
                <a:cxn ang="0">
                  <a:pos x="19" y="7"/>
                </a:cxn>
                <a:cxn ang="0">
                  <a:pos x="17" y="17"/>
                </a:cxn>
                <a:cxn ang="0">
                  <a:pos x="14" y="20"/>
                </a:cxn>
                <a:cxn ang="0">
                  <a:pos x="6" y="25"/>
                </a:cxn>
                <a:cxn ang="0">
                  <a:pos x="6" y="26"/>
                </a:cxn>
                <a:cxn ang="0">
                  <a:pos x="6" y="26"/>
                </a:cxn>
              </a:cxnLst>
              <a:rect l="0" t="0" r="r" b="b"/>
              <a:pathLst>
                <a:path w="22" h="26">
                  <a:moveTo>
                    <a:pt x="6" y="26"/>
                  </a:moveTo>
                  <a:lnTo>
                    <a:pt x="0" y="26"/>
                  </a:lnTo>
                  <a:lnTo>
                    <a:pt x="6" y="5"/>
                  </a:lnTo>
                  <a:lnTo>
                    <a:pt x="11" y="5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2"/>
                  </a:lnTo>
                  <a:lnTo>
                    <a:pt x="19" y="7"/>
                  </a:lnTo>
                  <a:lnTo>
                    <a:pt x="17" y="17"/>
                  </a:lnTo>
                  <a:lnTo>
                    <a:pt x="14" y="20"/>
                  </a:lnTo>
                  <a:lnTo>
                    <a:pt x="6" y="25"/>
                  </a:lnTo>
                  <a:lnTo>
                    <a:pt x="6" y="26"/>
                  </a:lnTo>
                  <a:lnTo>
                    <a:pt x="6" y="2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3" name="Freeform 360">
              <a:extLst>
                <a:ext uri="{FF2B5EF4-FFF2-40B4-BE49-F238E27FC236}">
                  <a16:creationId xmlns:a16="http://schemas.microsoft.com/office/drawing/2014/main" id="{23B282B9-8E35-98D9-5829-059C8008D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4438" y="-1777527"/>
              <a:ext cx="285507" cy="156349"/>
            </a:xfrm>
            <a:custGeom>
              <a:avLst/>
              <a:gdLst/>
              <a:ahLst/>
              <a:cxnLst>
                <a:cxn ang="0">
                  <a:pos x="27" y="6"/>
                </a:cxn>
                <a:cxn ang="0">
                  <a:pos x="29" y="17"/>
                </a:cxn>
                <a:cxn ang="0">
                  <a:pos x="22" y="25"/>
                </a:cxn>
                <a:cxn ang="0">
                  <a:pos x="27" y="32"/>
                </a:cxn>
                <a:cxn ang="0">
                  <a:pos x="37" y="28"/>
                </a:cxn>
                <a:cxn ang="0">
                  <a:pos x="32" y="19"/>
                </a:cxn>
                <a:cxn ang="0">
                  <a:pos x="43" y="9"/>
                </a:cxn>
                <a:cxn ang="0">
                  <a:pos x="59" y="6"/>
                </a:cxn>
                <a:cxn ang="0">
                  <a:pos x="55" y="1"/>
                </a:cxn>
                <a:cxn ang="0">
                  <a:pos x="59" y="0"/>
                </a:cxn>
                <a:cxn ang="0">
                  <a:pos x="80" y="9"/>
                </a:cxn>
                <a:cxn ang="0">
                  <a:pos x="85" y="17"/>
                </a:cxn>
                <a:cxn ang="0">
                  <a:pos x="122" y="20"/>
                </a:cxn>
                <a:cxn ang="0">
                  <a:pos x="138" y="20"/>
                </a:cxn>
                <a:cxn ang="0">
                  <a:pos x="151" y="17"/>
                </a:cxn>
                <a:cxn ang="0">
                  <a:pos x="144" y="16"/>
                </a:cxn>
                <a:cxn ang="0">
                  <a:pos x="178" y="16"/>
                </a:cxn>
                <a:cxn ang="0">
                  <a:pos x="165" y="17"/>
                </a:cxn>
                <a:cxn ang="0">
                  <a:pos x="170" y="20"/>
                </a:cxn>
                <a:cxn ang="0">
                  <a:pos x="183" y="24"/>
                </a:cxn>
                <a:cxn ang="0">
                  <a:pos x="196" y="35"/>
                </a:cxn>
                <a:cxn ang="0">
                  <a:pos x="192" y="38"/>
                </a:cxn>
                <a:cxn ang="0">
                  <a:pos x="204" y="37"/>
                </a:cxn>
                <a:cxn ang="0">
                  <a:pos x="208" y="41"/>
                </a:cxn>
                <a:cxn ang="0">
                  <a:pos x="192" y="51"/>
                </a:cxn>
                <a:cxn ang="0">
                  <a:pos x="188" y="56"/>
                </a:cxn>
                <a:cxn ang="0">
                  <a:pos x="183" y="62"/>
                </a:cxn>
                <a:cxn ang="0">
                  <a:pos x="192" y="72"/>
                </a:cxn>
                <a:cxn ang="0">
                  <a:pos x="186" y="77"/>
                </a:cxn>
                <a:cxn ang="0">
                  <a:pos x="173" y="81"/>
                </a:cxn>
                <a:cxn ang="0">
                  <a:pos x="152" y="85"/>
                </a:cxn>
                <a:cxn ang="0">
                  <a:pos x="135" y="81"/>
                </a:cxn>
                <a:cxn ang="0">
                  <a:pos x="127" y="83"/>
                </a:cxn>
                <a:cxn ang="0">
                  <a:pos x="132" y="93"/>
                </a:cxn>
                <a:cxn ang="0">
                  <a:pos x="144" y="99"/>
                </a:cxn>
                <a:cxn ang="0">
                  <a:pos x="135" y="104"/>
                </a:cxn>
                <a:cxn ang="0">
                  <a:pos x="111" y="113"/>
                </a:cxn>
                <a:cxn ang="0">
                  <a:pos x="95" y="115"/>
                </a:cxn>
                <a:cxn ang="0">
                  <a:pos x="83" y="101"/>
                </a:cxn>
                <a:cxn ang="0">
                  <a:pos x="85" y="89"/>
                </a:cxn>
                <a:cxn ang="0">
                  <a:pos x="79" y="83"/>
                </a:cxn>
                <a:cxn ang="0">
                  <a:pos x="80" y="70"/>
                </a:cxn>
                <a:cxn ang="0">
                  <a:pos x="87" y="61"/>
                </a:cxn>
                <a:cxn ang="0">
                  <a:pos x="72" y="62"/>
                </a:cxn>
                <a:cxn ang="0">
                  <a:pos x="56" y="62"/>
                </a:cxn>
                <a:cxn ang="0">
                  <a:pos x="40" y="51"/>
                </a:cxn>
                <a:cxn ang="0">
                  <a:pos x="18" y="51"/>
                </a:cxn>
                <a:cxn ang="0">
                  <a:pos x="13" y="40"/>
                </a:cxn>
                <a:cxn ang="0">
                  <a:pos x="8" y="32"/>
                </a:cxn>
                <a:cxn ang="0">
                  <a:pos x="5" y="25"/>
                </a:cxn>
                <a:cxn ang="0">
                  <a:pos x="14" y="12"/>
                </a:cxn>
                <a:cxn ang="0">
                  <a:pos x="35" y="3"/>
                </a:cxn>
              </a:cxnLst>
              <a:rect l="0" t="0" r="r" b="b"/>
              <a:pathLst>
                <a:path w="210" h="115">
                  <a:moveTo>
                    <a:pt x="35" y="3"/>
                  </a:moveTo>
                  <a:lnTo>
                    <a:pt x="27" y="6"/>
                  </a:lnTo>
                  <a:lnTo>
                    <a:pt x="30" y="16"/>
                  </a:lnTo>
                  <a:lnTo>
                    <a:pt x="29" y="17"/>
                  </a:lnTo>
                  <a:lnTo>
                    <a:pt x="22" y="22"/>
                  </a:lnTo>
                  <a:lnTo>
                    <a:pt x="22" y="25"/>
                  </a:lnTo>
                  <a:lnTo>
                    <a:pt x="26" y="27"/>
                  </a:lnTo>
                  <a:lnTo>
                    <a:pt x="27" y="32"/>
                  </a:lnTo>
                  <a:lnTo>
                    <a:pt x="32" y="32"/>
                  </a:lnTo>
                  <a:lnTo>
                    <a:pt x="37" y="28"/>
                  </a:lnTo>
                  <a:lnTo>
                    <a:pt x="37" y="24"/>
                  </a:lnTo>
                  <a:lnTo>
                    <a:pt x="32" y="19"/>
                  </a:lnTo>
                  <a:lnTo>
                    <a:pt x="32" y="14"/>
                  </a:lnTo>
                  <a:lnTo>
                    <a:pt x="43" y="9"/>
                  </a:lnTo>
                  <a:lnTo>
                    <a:pt x="59" y="8"/>
                  </a:lnTo>
                  <a:lnTo>
                    <a:pt x="59" y="6"/>
                  </a:lnTo>
                  <a:lnTo>
                    <a:pt x="53" y="4"/>
                  </a:lnTo>
                  <a:lnTo>
                    <a:pt x="55" y="1"/>
                  </a:lnTo>
                  <a:lnTo>
                    <a:pt x="58" y="0"/>
                  </a:lnTo>
                  <a:lnTo>
                    <a:pt x="59" y="0"/>
                  </a:lnTo>
                  <a:lnTo>
                    <a:pt x="63" y="8"/>
                  </a:lnTo>
                  <a:lnTo>
                    <a:pt x="80" y="9"/>
                  </a:lnTo>
                  <a:lnTo>
                    <a:pt x="83" y="16"/>
                  </a:lnTo>
                  <a:lnTo>
                    <a:pt x="85" y="17"/>
                  </a:lnTo>
                  <a:lnTo>
                    <a:pt x="115" y="16"/>
                  </a:lnTo>
                  <a:lnTo>
                    <a:pt x="122" y="20"/>
                  </a:lnTo>
                  <a:lnTo>
                    <a:pt x="130" y="20"/>
                  </a:lnTo>
                  <a:lnTo>
                    <a:pt x="138" y="20"/>
                  </a:lnTo>
                  <a:lnTo>
                    <a:pt x="143" y="17"/>
                  </a:lnTo>
                  <a:lnTo>
                    <a:pt x="151" y="17"/>
                  </a:lnTo>
                  <a:lnTo>
                    <a:pt x="152" y="16"/>
                  </a:lnTo>
                  <a:lnTo>
                    <a:pt x="144" y="16"/>
                  </a:lnTo>
                  <a:lnTo>
                    <a:pt x="146" y="16"/>
                  </a:lnTo>
                  <a:lnTo>
                    <a:pt x="178" y="16"/>
                  </a:lnTo>
                  <a:lnTo>
                    <a:pt x="173" y="17"/>
                  </a:lnTo>
                  <a:lnTo>
                    <a:pt x="165" y="17"/>
                  </a:lnTo>
                  <a:lnTo>
                    <a:pt x="164" y="19"/>
                  </a:lnTo>
                  <a:lnTo>
                    <a:pt x="170" y="20"/>
                  </a:lnTo>
                  <a:lnTo>
                    <a:pt x="173" y="24"/>
                  </a:lnTo>
                  <a:lnTo>
                    <a:pt x="183" y="24"/>
                  </a:lnTo>
                  <a:lnTo>
                    <a:pt x="192" y="28"/>
                  </a:lnTo>
                  <a:lnTo>
                    <a:pt x="196" y="35"/>
                  </a:lnTo>
                  <a:lnTo>
                    <a:pt x="191" y="37"/>
                  </a:lnTo>
                  <a:lnTo>
                    <a:pt x="192" y="38"/>
                  </a:lnTo>
                  <a:lnTo>
                    <a:pt x="199" y="38"/>
                  </a:lnTo>
                  <a:lnTo>
                    <a:pt x="204" y="37"/>
                  </a:lnTo>
                  <a:lnTo>
                    <a:pt x="210" y="40"/>
                  </a:lnTo>
                  <a:lnTo>
                    <a:pt x="208" y="41"/>
                  </a:lnTo>
                  <a:lnTo>
                    <a:pt x="194" y="46"/>
                  </a:lnTo>
                  <a:lnTo>
                    <a:pt x="192" y="51"/>
                  </a:lnTo>
                  <a:lnTo>
                    <a:pt x="197" y="51"/>
                  </a:lnTo>
                  <a:lnTo>
                    <a:pt x="188" y="56"/>
                  </a:lnTo>
                  <a:lnTo>
                    <a:pt x="188" y="59"/>
                  </a:lnTo>
                  <a:lnTo>
                    <a:pt x="183" y="62"/>
                  </a:lnTo>
                  <a:lnTo>
                    <a:pt x="183" y="62"/>
                  </a:lnTo>
                  <a:lnTo>
                    <a:pt x="192" y="72"/>
                  </a:lnTo>
                  <a:lnTo>
                    <a:pt x="192" y="73"/>
                  </a:lnTo>
                  <a:lnTo>
                    <a:pt x="186" y="77"/>
                  </a:lnTo>
                  <a:lnTo>
                    <a:pt x="181" y="78"/>
                  </a:lnTo>
                  <a:lnTo>
                    <a:pt x="173" y="81"/>
                  </a:lnTo>
                  <a:lnTo>
                    <a:pt x="160" y="81"/>
                  </a:lnTo>
                  <a:lnTo>
                    <a:pt x="152" y="85"/>
                  </a:lnTo>
                  <a:lnTo>
                    <a:pt x="146" y="85"/>
                  </a:lnTo>
                  <a:lnTo>
                    <a:pt x="135" y="81"/>
                  </a:lnTo>
                  <a:lnTo>
                    <a:pt x="125" y="80"/>
                  </a:lnTo>
                  <a:lnTo>
                    <a:pt x="127" y="83"/>
                  </a:lnTo>
                  <a:lnTo>
                    <a:pt x="133" y="86"/>
                  </a:lnTo>
                  <a:lnTo>
                    <a:pt x="132" y="93"/>
                  </a:lnTo>
                  <a:lnTo>
                    <a:pt x="133" y="99"/>
                  </a:lnTo>
                  <a:lnTo>
                    <a:pt x="144" y="99"/>
                  </a:lnTo>
                  <a:lnTo>
                    <a:pt x="144" y="101"/>
                  </a:lnTo>
                  <a:lnTo>
                    <a:pt x="135" y="104"/>
                  </a:lnTo>
                  <a:lnTo>
                    <a:pt x="128" y="109"/>
                  </a:lnTo>
                  <a:lnTo>
                    <a:pt x="111" y="113"/>
                  </a:lnTo>
                  <a:lnTo>
                    <a:pt x="106" y="115"/>
                  </a:lnTo>
                  <a:lnTo>
                    <a:pt x="95" y="115"/>
                  </a:lnTo>
                  <a:lnTo>
                    <a:pt x="88" y="110"/>
                  </a:lnTo>
                  <a:lnTo>
                    <a:pt x="83" y="101"/>
                  </a:lnTo>
                  <a:lnTo>
                    <a:pt x="75" y="96"/>
                  </a:lnTo>
                  <a:lnTo>
                    <a:pt x="85" y="89"/>
                  </a:lnTo>
                  <a:lnTo>
                    <a:pt x="83" y="86"/>
                  </a:lnTo>
                  <a:lnTo>
                    <a:pt x="79" y="83"/>
                  </a:lnTo>
                  <a:lnTo>
                    <a:pt x="77" y="77"/>
                  </a:lnTo>
                  <a:lnTo>
                    <a:pt x="80" y="70"/>
                  </a:lnTo>
                  <a:lnTo>
                    <a:pt x="87" y="64"/>
                  </a:lnTo>
                  <a:lnTo>
                    <a:pt x="87" y="61"/>
                  </a:lnTo>
                  <a:lnTo>
                    <a:pt x="82" y="61"/>
                  </a:lnTo>
                  <a:lnTo>
                    <a:pt x="72" y="62"/>
                  </a:lnTo>
                  <a:lnTo>
                    <a:pt x="64" y="61"/>
                  </a:lnTo>
                  <a:lnTo>
                    <a:pt x="56" y="62"/>
                  </a:lnTo>
                  <a:lnTo>
                    <a:pt x="48" y="53"/>
                  </a:lnTo>
                  <a:lnTo>
                    <a:pt x="40" y="51"/>
                  </a:lnTo>
                  <a:lnTo>
                    <a:pt x="26" y="53"/>
                  </a:lnTo>
                  <a:lnTo>
                    <a:pt x="18" y="51"/>
                  </a:lnTo>
                  <a:lnTo>
                    <a:pt x="13" y="48"/>
                  </a:lnTo>
                  <a:lnTo>
                    <a:pt x="13" y="40"/>
                  </a:lnTo>
                  <a:lnTo>
                    <a:pt x="8" y="37"/>
                  </a:lnTo>
                  <a:lnTo>
                    <a:pt x="8" y="32"/>
                  </a:lnTo>
                  <a:lnTo>
                    <a:pt x="0" y="30"/>
                  </a:lnTo>
                  <a:lnTo>
                    <a:pt x="5" y="25"/>
                  </a:lnTo>
                  <a:lnTo>
                    <a:pt x="10" y="17"/>
                  </a:lnTo>
                  <a:lnTo>
                    <a:pt x="14" y="12"/>
                  </a:lnTo>
                  <a:lnTo>
                    <a:pt x="27" y="4"/>
                  </a:lnTo>
                  <a:lnTo>
                    <a:pt x="35" y="3"/>
                  </a:lnTo>
                  <a:lnTo>
                    <a:pt x="3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4" name="Freeform 361">
              <a:extLst>
                <a:ext uri="{FF2B5EF4-FFF2-40B4-BE49-F238E27FC236}">
                  <a16:creationId xmlns:a16="http://schemas.microsoft.com/office/drawing/2014/main" id="{CF8372E7-F0F0-EF89-99F7-83FC5856A8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8497" y="-1690515"/>
              <a:ext cx="89731" cy="54382"/>
            </a:xfrm>
            <a:custGeom>
              <a:avLst/>
              <a:gdLst/>
              <a:ahLst/>
              <a:cxnLst>
                <a:cxn ang="0">
                  <a:pos x="56" y="35"/>
                </a:cxn>
                <a:cxn ang="0">
                  <a:pos x="46" y="33"/>
                </a:cxn>
                <a:cxn ang="0">
                  <a:pos x="40" y="35"/>
                </a:cxn>
                <a:cxn ang="0">
                  <a:pos x="34" y="35"/>
                </a:cxn>
                <a:cxn ang="0">
                  <a:pos x="32" y="35"/>
                </a:cxn>
                <a:cxn ang="0">
                  <a:pos x="32" y="40"/>
                </a:cxn>
                <a:cxn ang="0">
                  <a:pos x="22" y="40"/>
                </a:cxn>
                <a:cxn ang="0">
                  <a:pos x="16" y="33"/>
                </a:cxn>
                <a:cxn ang="0">
                  <a:pos x="11" y="25"/>
                </a:cxn>
                <a:cxn ang="0">
                  <a:pos x="6" y="25"/>
                </a:cxn>
                <a:cxn ang="0">
                  <a:pos x="0" y="17"/>
                </a:cxn>
                <a:cxn ang="0">
                  <a:pos x="3" y="9"/>
                </a:cxn>
                <a:cxn ang="0">
                  <a:pos x="11" y="8"/>
                </a:cxn>
                <a:cxn ang="0">
                  <a:pos x="14" y="6"/>
                </a:cxn>
                <a:cxn ang="0">
                  <a:pos x="14" y="5"/>
                </a:cxn>
                <a:cxn ang="0">
                  <a:pos x="19" y="0"/>
                </a:cxn>
                <a:cxn ang="0">
                  <a:pos x="21" y="0"/>
                </a:cxn>
                <a:cxn ang="0">
                  <a:pos x="29" y="0"/>
                </a:cxn>
                <a:cxn ang="0">
                  <a:pos x="53" y="0"/>
                </a:cxn>
                <a:cxn ang="0">
                  <a:pos x="66" y="1"/>
                </a:cxn>
                <a:cxn ang="0">
                  <a:pos x="66" y="3"/>
                </a:cxn>
                <a:cxn ang="0">
                  <a:pos x="59" y="8"/>
                </a:cxn>
                <a:cxn ang="0">
                  <a:pos x="59" y="16"/>
                </a:cxn>
                <a:cxn ang="0">
                  <a:pos x="64" y="22"/>
                </a:cxn>
                <a:cxn ang="0">
                  <a:pos x="61" y="32"/>
                </a:cxn>
                <a:cxn ang="0">
                  <a:pos x="56" y="35"/>
                </a:cxn>
                <a:cxn ang="0">
                  <a:pos x="56" y="35"/>
                </a:cxn>
              </a:cxnLst>
              <a:rect l="0" t="0" r="r" b="b"/>
              <a:pathLst>
                <a:path w="66" h="40">
                  <a:moveTo>
                    <a:pt x="56" y="35"/>
                  </a:moveTo>
                  <a:lnTo>
                    <a:pt x="46" y="33"/>
                  </a:lnTo>
                  <a:lnTo>
                    <a:pt x="40" y="35"/>
                  </a:lnTo>
                  <a:lnTo>
                    <a:pt x="34" y="35"/>
                  </a:lnTo>
                  <a:lnTo>
                    <a:pt x="32" y="35"/>
                  </a:lnTo>
                  <a:lnTo>
                    <a:pt x="32" y="40"/>
                  </a:lnTo>
                  <a:lnTo>
                    <a:pt x="22" y="40"/>
                  </a:lnTo>
                  <a:lnTo>
                    <a:pt x="16" y="33"/>
                  </a:lnTo>
                  <a:lnTo>
                    <a:pt x="11" y="25"/>
                  </a:lnTo>
                  <a:lnTo>
                    <a:pt x="6" y="25"/>
                  </a:lnTo>
                  <a:lnTo>
                    <a:pt x="0" y="17"/>
                  </a:lnTo>
                  <a:lnTo>
                    <a:pt x="3" y="9"/>
                  </a:lnTo>
                  <a:lnTo>
                    <a:pt x="11" y="8"/>
                  </a:lnTo>
                  <a:lnTo>
                    <a:pt x="14" y="6"/>
                  </a:lnTo>
                  <a:lnTo>
                    <a:pt x="14" y="5"/>
                  </a:lnTo>
                  <a:lnTo>
                    <a:pt x="19" y="0"/>
                  </a:lnTo>
                  <a:lnTo>
                    <a:pt x="21" y="0"/>
                  </a:lnTo>
                  <a:lnTo>
                    <a:pt x="29" y="0"/>
                  </a:lnTo>
                  <a:lnTo>
                    <a:pt x="53" y="0"/>
                  </a:lnTo>
                  <a:lnTo>
                    <a:pt x="66" y="1"/>
                  </a:lnTo>
                  <a:lnTo>
                    <a:pt x="66" y="3"/>
                  </a:lnTo>
                  <a:lnTo>
                    <a:pt x="59" y="8"/>
                  </a:lnTo>
                  <a:lnTo>
                    <a:pt x="59" y="16"/>
                  </a:lnTo>
                  <a:lnTo>
                    <a:pt x="64" y="22"/>
                  </a:lnTo>
                  <a:lnTo>
                    <a:pt x="61" y="32"/>
                  </a:lnTo>
                  <a:lnTo>
                    <a:pt x="56" y="35"/>
                  </a:lnTo>
                  <a:lnTo>
                    <a:pt x="56" y="3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5" name="Freeform 362">
              <a:extLst>
                <a:ext uri="{FF2B5EF4-FFF2-40B4-BE49-F238E27FC236}">
                  <a16:creationId xmlns:a16="http://schemas.microsoft.com/office/drawing/2014/main" id="{B9CFE265-1F8F-A8CF-6F60-4747287165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238" y="-1723144"/>
              <a:ext cx="95169" cy="95169"/>
            </a:xfrm>
            <a:custGeom>
              <a:avLst/>
              <a:gdLst/>
              <a:ahLst/>
              <a:cxnLst>
                <a:cxn ang="0">
                  <a:pos x="70" y="64"/>
                </a:cxn>
                <a:cxn ang="0">
                  <a:pos x="64" y="64"/>
                </a:cxn>
                <a:cxn ang="0">
                  <a:pos x="59" y="62"/>
                </a:cxn>
                <a:cxn ang="0">
                  <a:pos x="53" y="65"/>
                </a:cxn>
                <a:cxn ang="0">
                  <a:pos x="40" y="69"/>
                </a:cxn>
                <a:cxn ang="0">
                  <a:pos x="35" y="70"/>
                </a:cxn>
                <a:cxn ang="0">
                  <a:pos x="29" y="70"/>
                </a:cxn>
                <a:cxn ang="0">
                  <a:pos x="25" y="69"/>
                </a:cxn>
                <a:cxn ang="0">
                  <a:pos x="21" y="65"/>
                </a:cxn>
                <a:cxn ang="0">
                  <a:pos x="21" y="61"/>
                </a:cxn>
                <a:cxn ang="0">
                  <a:pos x="17" y="57"/>
                </a:cxn>
                <a:cxn ang="0">
                  <a:pos x="21" y="46"/>
                </a:cxn>
                <a:cxn ang="0">
                  <a:pos x="25" y="43"/>
                </a:cxn>
                <a:cxn ang="0">
                  <a:pos x="24" y="38"/>
                </a:cxn>
                <a:cxn ang="0">
                  <a:pos x="17" y="37"/>
                </a:cxn>
                <a:cxn ang="0">
                  <a:pos x="19" y="33"/>
                </a:cxn>
                <a:cxn ang="0">
                  <a:pos x="19" y="30"/>
                </a:cxn>
                <a:cxn ang="0">
                  <a:pos x="9" y="32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5" y="19"/>
                </a:cxn>
                <a:cxn ang="0">
                  <a:pos x="5" y="16"/>
                </a:cxn>
                <a:cxn ang="0">
                  <a:pos x="14" y="11"/>
                </a:cxn>
                <a:cxn ang="0">
                  <a:pos x="9" y="11"/>
                </a:cxn>
                <a:cxn ang="0">
                  <a:pos x="11" y="6"/>
                </a:cxn>
                <a:cxn ang="0">
                  <a:pos x="25" y="1"/>
                </a:cxn>
                <a:cxn ang="0">
                  <a:pos x="27" y="0"/>
                </a:cxn>
                <a:cxn ang="0">
                  <a:pos x="30" y="0"/>
                </a:cxn>
                <a:cxn ang="0">
                  <a:pos x="43" y="6"/>
                </a:cxn>
                <a:cxn ang="0">
                  <a:pos x="45" y="9"/>
                </a:cxn>
                <a:cxn ang="0">
                  <a:pos x="45" y="14"/>
                </a:cxn>
                <a:cxn ang="0">
                  <a:pos x="46" y="14"/>
                </a:cxn>
                <a:cxn ang="0">
                  <a:pos x="53" y="14"/>
                </a:cxn>
                <a:cxn ang="0">
                  <a:pos x="58" y="16"/>
                </a:cxn>
                <a:cxn ang="0">
                  <a:pos x="64" y="21"/>
                </a:cxn>
                <a:cxn ang="0">
                  <a:pos x="67" y="24"/>
                </a:cxn>
                <a:cxn ang="0">
                  <a:pos x="62" y="29"/>
                </a:cxn>
                <a:cxn ang="0">
                  <a:pos x="62" y="30"/>
                </a:cxn>
                <a:cxn ang="0">
                  <a:pos x="59" y="32"/>
                </a:cxn>
                <a:cxn ang="0">
                  <a:pos x="51" y="33"/>
                </a:cxn>
                <a:cxn ang="0">
                  <a:pos x="48" y="41"/>
                </a:cxn>
                <a:cxn ang="0">
                  <a:pos x="54" y="49"/>
                </a:cxn>
                <a:cxn ang="0">
                  <a:pos x="59" y="49"/>
                </a:cxn>
                <a:cxn ang="0">
                  <a:pos x="64" y="57"/>
                </a:cxn>
                <a:cxn ang="0">
                  <a:pos x="70" y="64"/>
                </a:cxn>
                <a:cxn ang="0">
                  <a:pos x="70" y="64"/>
                </a:cxn>
              </a:cxnLst>
              <a:rect l="0" t="0" r="r" b="b"/>
              <a:pathLst>
                <a:path w="70" h="70">
                  <a:moveTo>
                    <a:pt x="70" y="64"/>
                  </a:moveTo>
                  <a:lnTo>
                    <a:pt x="64" y="64"/>
                  </a:lnTo>
                  <a:lnTo>
                    <a:pt x="59" y="62"/>
                  </a:lnTo>
                  <a:lnTo>
                    <a:pt x="53" y="65"/>
                  </a:lnTo>
                  <a:lnTo>
                    <a:pt x="40" y="69"/>
                  </a:lnTo>
                  <a:lnTo>
                    <a:pt x="35" y="70"/>
                  </a:lnTo>
                  <a:lnTo>
                    <a:pt x="29" y="70"/>
                  </a:lnTo>
                  <a:lnTo>
                    <a:pt x="25" y="69"/>
                  </a:lnTo>
                  <a:lnTo>
                    <a:pt x="21" y="65"/>
                  </a:lnTo>
                  <a:lnTo>
                    <a:pt x="21" y="61"/>
                  </a:lnTo>
                  <a:lnTo>
                    <a:pt x="17" y="57"/>
                  </a:lnTo>
                  <a:lnTo>
                    <a:pt x="21" y="46"/>
                  </a:lnTo>
                  <a:lnTo>
                    <a:pt x="25" y="43"/>
                  </a:lnTo>
                  <a:lnTo>
                    <a:pt x="24" y="38"/>
                  </a:lnTo>
                  <a:lnTo>
                    <a:pt x="17" y="37"/>
                  </a:lnTo>
                  <a:lnTo>
                    <a:pt x="19" y="33"/>
                  </a:lnTo>
                  <a:lnTo>
                    <a:pt x="19" y="30"/>
                  </a:lnTo>
                  <a:lnTo>
                    <a:pt x="9" y="32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5" y="19"/>
                  </a:lnTo>
                  <a:lnTo>
                    <a:pt x="5" y="16"/>
                  </a:lnTo>
                  <a:lnTo>
                    <a:pt x="14" y="11"/>
                  </a:lnTo>
                  <a:lnTo>
                    <a:pt x="9" y="11"/>
                  </a:lnTo>
                  <a:lnTo>
                    <a:pt x="11" y="6"/>
                  </a:lnTo>
                  <a:lnTo>
                    <a:pt x="25" y="1"/>
                  </a:lnTo>
                  <a:lnTo>
                    <a:pt x="27" y="0"/>
                  </a:lnTo>
                  <a:lnTo>
                    <a:pt x="30" y="0"/>
                  </a:lnTo>
                  <a:lnTo>
                    <a:pt x="43" y="6"/>
                  </a:lnTo>
                  <a:lnTo>
                    <a:pt x="45" y="9"/>
                  </a:lnTo>
                  <a:lnTo>
                    <a:pt x="45" y="14"/>
                  </a:lnTo>
                  <a:lnTo>
                    <a:pt x="46" y="14"/>
                  </a:lnTo>
                  <a:lnTo>
                    <a:pt x="53" y="14"/>
                  </a:lnTo>
                  <a:lnTo>
                    <a:pt x="58" y="16"/>
                  </a:lnTo>
                  <a:lnTo>
                    <a:pt x="64" y="21"/>
                  </a:lnTo>
                  <a:lnTo>
                    <a:pt x="67" y="24"/>
                  </a:lnTo>
                  <a:lnTo>
                    <a:pt x="62" y="29"/>
                  </a:lnTo>
                  <a:lnTo>
                    <a:pt x="62" y="30"/>
                  </a:lnTo>
                  <a:lnTo>
                    <a:pt x="59" y="32"/>
                  </a:lnTo>
                  <a:lnTo>
                    <a:pt x="51" y="33"/>
                  </a:lnTo>
                  <a:lnTo>
                    <a:pt x="48" y="41"/>
                  </a:lnTo>
                  <a:lnTo>
                    <a:pt x="54" y="49"/>
                  </a:lnTo>
                  <a:lnTo>
                    <a:pt x="59" y="49"/>
                  </a:lnTo>
                  <a:lnTo>
                    <a:pt x="64" y="57"/>
                  </a:lnTo>
                  <a:lnTo>
                    <a:pt x="70" y="64"/>
                  </a:lnTo>
                  <a:lnTo>
                    <a:pt x="70" y="6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6" name="Freeform 363">
              <a:extLst>
                <a:ext uri="{FF2B5EF4-FFF2-40B4-BE49-F238E27FC236}">
                  <a16:creationId xmlns:a16="http://schemas.microsoft.com/office/drawing/2014/main" id="{1BE49716-A358-C02D-128A-DE80146020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507" y="-1342468"/>
              <a:ext cx="183541" cy="122360"/>
            </a:xfrm>
            <a:custGeom>
              <a:avLst/>
              <a:gdLst/>
              <a:ahLst/>
              <a:cxnLst>
                <a:cxn ang="0">
                  <a:pos x="0" y="34"/>
                </a:cxn>
                <a:cxn ang="0">
                  <a:pos x="6" y="23"/>
                </a:cxn>
                <a:cxn ang="0">
                  <a:pos x="8" y="16"/>
                </a:cxn>
                <a:cxn ang="0">
                  <a:pos x="15" y="10"/>
                </a:cxn>
                <a:cxn ang="0">
                  <a:pos x="18" y="5"/>
                </a:cxn>
                <a:cxn ang="0">
                  <a:pos x="50" y="0"/>
                </a:cxn>
                <a:cxn ang="0">
                  <a:pos x="64" y="0"/>
                </a:cxn>
                <a:cxn ang="0">
                  <a:pos x="71" y="2"/>
                </a:cxn>
                <a:cxn ang="0">
                  <a:pos x="79" y="10"/>
                </a:cxn>
                <a:cxn ang="0">
                  <a:pos x="79" y="12"/>
                </a:cxn>
                <a:cxn ang="0">
                  <a:pos x="80" y="15"/>
                </a:cxn>
                <a:cxn ang="0">
                  <a:pos x="79" y="29"/>
                </a:cxn>
                <a:cxn ang="0">
                  <a:pos x="80" y="31"/>
                </a:cxn>
                <a:cxn ang="0">
                  <a:pos x="93" y="32"/>
                </a:cxn>
                <a:cxn ang="0">
                  <a:pos x="104" y="31"/>
                </a:cxn>
                <a:cxn ang="0">
                  <a:pos x="112" y="34"/>
                </a:cxn>
                <a:cxn ang="0">
                  <a:pos x="114" y="36"/>
                </a:cxn>
                <a:cxn ang="0">
                  <a:pos x="116" y="47"/>
                </a:cxn>
                <a:cxn ang="0">
                  <a:pos x="117" y="50"/>
                </a:cxn>
                <a:cxn ang="0">
                  <a:pos x="120" y="52"/>
                </a:cxn>
                <a:cxn ang="0">
                  <a:pos x="132" y="50"/>
                </a:cxn>
                <a:cxn ang="0">
                  <a:pos x="133" y="52"/>
                </a:cxn>
                <a:cxn ang="0">
                  <a:pos x="135" y="56"/>
                </a:cxn>
                <a:cxn ang="0">
                  <a:pos x="130" y="69"/>
                </a:cxn>
                <a:cxn ang="0">
                  <a:pos x="125" y="79"/>
                </a:cxn>
                <a:cxn ang="0">
                  <a:pos x="108" y="89"/>
                </a:cxn>
                <a:cxn ang="0">
                  <a:pos x="88" y="90"/>
                </a:cxn>
                <a:cxn ang="0">
                  <a:pos x="79" y="89"/>
                </a:cxn>
                <a:cxn ang="0">
                  <a:pos x="63" y="87"/>
                </a:cxn>
                <a:cxn ang="0">
                  <a:pos x="64" y="84"/>
                </a:cxn>
                <a:cxn ang="0">
                  <a:pos x="64" y="82"/>
                </a:cxn>
                <a:cxn ang="0">
                  <a:pos x="75" y="71"/>
                </a:cxn>
                <a:cxn ang="0">
                  <a:pos x="75" y="66"/>
                </a:cxn>
                <a:cxn ang="0">
                  <a:pos x="64" y="61"/>
                </a:cxn>
                <a:cxn ang="0">
                  <a:pos x="47" y="55"/>
                </a:cxn>
                <a:cxn ang="0">
                  <a:pos x="27" y="52"/>
                </a:cxn>
                <a:cxn ang="0">
                  <a:pos x="24" y="48"/>
                </a:cxn>
                <a:cxn ang="0">
                  <a:pos x="13" y="42"/>
                </a:cxn>
                <a:cxn ang="0">
                  <a:pos x="3" y="34"/>
                </a:cxn>
                <a:cxn ang="0">
                  <a:pos x="0" y="34"/>
                </a:cxn>
                <a:cxn ang="0">
                  <a:pos x="0" y="34"/>
                </a:cxn>
              </a:cxnLst>
              <a:rect l="0" t="0" r="r" b="b"/>
              <a:pathLst>
                <a:path w="135" h="90">
                  <a:moveTo>
                    <a:pt x="0" y="34"/>
                  </a:moveTo>
                  <a:lnTo>
                    <a:pt x="6" y="23"/>
                  </a:lnTo>
                  <a:lnTo>
                    <a:pt x="8" y="16"/>
                  </a:lnTo>
                  <a:lnTo>
                    <a:pt x="15" y="10"/>
                  </a:lnTo>
                  <a:lnTo>
                    <a:pt x="18" y="5"/>
                  </a:lnTo>
                  <a:lnTo>
                    <a:pt x="50" y="0"/>
                  </a:lnTo>
                  <a:lnTo>
                    <a:pt x="64" y="0"/>
                  </a:lnTo>
                  <a:lnTo>
                    <a:pt x="71" y="2"/>
                  </a:lnTo>
                  <a:lnTo>
                    <a:pt x="79" y="10"/>
                  </a:lnTo>
                  <a:lnTo>
                    <a:pt x="79" y="12"/>
                  </a:lnTo>
                  <a:lnTo>
                    <a:pt x="80" y="15"/>
                  </a:lnTo>
                  <a:lnTo>
                    <a:pt x="79" y="29"/>
                  </a:lnTo>
                  <a:lnTo>
                    <a:pt x="80" y="31"/>
                  </a:lnTo>
                  <a:lnTo>
                    <a:pt x="93" y="32"/>
                  </a:lnTo>
                  <a:lnTo>
                    <a:pt x="104" y="31"/>
                  </a:lnTo>
                  <a:lnTo>
                    <a:pt x="112" y="34"/>
                  </a:lnTo>
                  <a:lnTo>
                    <a:pt x="114" y="36"/>
                  </a:lnTo>
                  <a:lnTo>
                    <a:pt x="116" y="47"/>
                  </a:lnTo>
                  <a:lnTo>
                    <a:pt x="117" y="50"/>
                  </a:lnTo>
                  <a:lnTo>
                    <a:pt x="120" y="52"/>
                  </a:lnTo>
                  <a:lnTo>
                    <a:pt x="132" y="50"/>
                  </a:lnTo>
                  <a:lnTo>
                    <a:pt x="133" y="52"/>
                  </a:lnTo>
                  <a:lnTo>
                    <a:pt x="135" y="56"/>
                  </a:lnTo>
                  <a:lnTo>
                    <a:pt x="130" y="69"/>
                  </a:lnTo>
                  <a:lnTo>
                    <a:pt x="125" y="79"/>
                  </a:lnTo>
                  <a:lnTo>
                    <a:pt x="108" y="89"/>
                  </a:lnTo>
                  <a:lnTo>
                    <a:pt x="88" y="90"/>
                  </a:lnTo>
                  <a:lnTo>
                    <a:pt x="79" y="89"/>
                  </a:lnTo>
                  <a:lnTo>
                    <a:pt x="63" y="87"/>
                  </a:lnTo>
                  <a:lnTo>
                    <a:pt x="64" y="84"/>
                  </a:lnTo>
                  <a:lnTo>
                    <a:pt x="64" y="82"/>
                  </a:lnTo>
                  <a:lnTo>
                    <a:pt x="75" y="71"/>
                  </a:lnTo>
                  <a:lnTo>
                    <a:pt x="75" y="66"/>
                  </a:lnTo>
                  <a:lnTo>
                    <a:pt x="64" y="61"/>
                  </a:lnTo>
                  <a:lnTo>
                    <a:pt x="47" y="55"/>
                  </a:lnTo>
                  <a:lnTo>
                    <a:pt x="27" y="52"/>
                  </a:lnTo>
                  <a:lnTo>
                    <a:pt x="24" y="48"/>
                  </a:lnTo>
                  <a:lnTo>
                    <a:pt x="13" y="42"/>
                  </a:lnTo>
                  <a:lnTo>
                    <a:pt x="3" y="34"/>
                  </a:lnTo>
                  <a:lnTo>
                    <a:pt x="0" y="34"/>
                  </a:lnTo>
                  <a:lnTo>
                    <a:pt x="0" y="3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7" name="Freeform 364">
              <a:extLst>
                <a:ext uri="{FF2B5EF4-FFF2-40B4-BE49-F238E27FC236}">
                  <a16:creationId xmlns:a16="http://schemas.microsoft.com/office/drawing/2014/main" id="{E8EFA3EB-6303-0420-B0AA-52C69DE157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4632" y="-1689156"/>
              <a:ext cx="63900" cy="50304"/>
            </a:xfrm>
            <a:custGeom>
              <a:avLst/>
              <a:gdLst/>
              <a:ahLst/>
              <a:cxnLst>
                <a:cxn ang="0">
                  <a:pos x="47" y="16"/>
                </a:cxn>
                <a:cxn ang="0">
                  <a:pos x="47" y="15"/>
                </a:cxn>
                <a:cxn ang="0">
                  <a:pos x="43" y="13"/>
                </a:cxn>
                <a:cxn ang="0">
                  <a:pos x="31" y="7"/>
                </a:cxn>
                <a:cxn ang="0">
                  <a:pos x="14" y="0"/>
                </a:cxn>
                <a:cxn ang="0">
                  <a:pos x="10" y="2"/>
                </a:cxn>
                <a:cxn ang="0">
                  <a:pos x="3" y="7"/>
                </a:cxn>
                <a:cxn ang="0">
                  <a:pos x="3" y="15"/>
                </a:cxn>
                <a:cxn ang="0">
                  <a:pos x="8" y="21"/>
                </a:cxn>
                <a:cxn ang="0">
                  <a:pos x="5" y="31"/>
                </a:cxn>
                <a:cxn ang="0">
                  <a:pos x="0" y="34"/>
                </a:cxn>
                <a:cxn ang="0">
                  <a:pos x="5" y="37"/>
                </a:cxn>
                <a:cxn ang="0">
                  <a:pos x="13" y="37"/>
                </a:cxn>
                <a:cxn ang="0">
                  <a:pos x="21" y="37"/>
                </a:cxn>
                <a:cxn ang="0">
                  <a:pos x="31" y="32"/>
                </a:cxn>
                <a:cxn ang="0">
                  <a:pos x="34" y="26"/>
                </a:cxn>
                <a:cxn ang="0">
                  <a:pos x="47" y="16"/>
                </a:cxn>
                <a:cxn ang="0">
                  <a:pos x="47" y="16"/>
                </a:cxn>
              </a:cxnLst>
              <a:rect l="0" t="0" r="r" b="b"/>
              <a:pathLst>
                <a:path w="47" h="37">
                  <a:moveTo>
                    <a:pt x="47" y="16"/>
                  </a:moveTo>
                  <a:lnTo>
                    <a:pt x="47" y="15"/>
                  </a:lnTo>
                  <a:lnTo>
                    <a:pt x="43" y="13"/>
                  </a:lnTo>
                  <a:lnTo>
                    <a:pt x="31" y="7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3" y="7"/>
                  </a:lnTo>
                  <a:lnTo>
                    <a:pt x="3" y="15"/>
                  </a:lnTo>
                  <a:lnTo>
                    <a:pt x="8" y="21"/>
                  </a:lnTo>
                  <a:lnTo>
                    <a:pt x="5" y="31"/>
                  </a:lnTo>
                  <a:lnTo>
                    <a:pt x="0" y="34"/>
                  </a:lnTo>
                  <a:lnTo>
                    <a:pt x="5" y="37"/>
                  </a:lnTo>
                  <a:lnTo>
                    <a:pt x="13" y="37"/>
                  </a:lnTo>
                  <a:lnTo>
                    <a:pt x="21" y="37"/>
                  </a:lnTo>
                  <a:lnTo>
                    <a:pt x="31" y="32"/>
                  </a:lnTo>
                  <a:lnTo>
                    <a:pt x="34" y="26"/>
                  </a:lnTo>
                  <a:lnTo>
                    <a:pt x="47" y="16"/>
                  </a:lnTo>
                  <a:lnTo>
                    <a:pt x="47" y="1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8" name="Freeform 365">
              <a:extLst>
                <a:ext uri="{FF2B5EF4-FFF2-40B4-BE49-F238E27FC236}">
                  <a16:creationId xmlns:a16="http://schemas.microsoft.com/office/drawing/2014/main" id="{03AC93AA-9016-A6A9-899A-64F7A4AD68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507" y="-1342468"/>
              <a:ext cx="183541" cy="122360"/>
            </a:xfrm>
            <a:custGeom>
              <a:avLst/>
              <a:gdLst/>
              <a:ahLst/>
              <a:cxnLst>
                <a:cxn ang="0">
                  <a:pos x="79" y="10"/>
                </a:cxn>
                <a:cxn ang="0">
                  <a:pos x="79" y="12"/>
                </a:cxn>
                <a:cxn ang="0">
                  <a:pos x="80" y="15"/>
                </a:cxn>
                <a:cxn ang="0">
                  <a:pos x="79" y="29"/>
                </a:cxn>
                <a:cxn ang="0">
                  <a:pos x="80" y="31"/>
                </a:cxn>
                <a:cxn ang="0">
                  <a:pos x="93" y="32"/>
                </a:cxn>
                <a:cxn ang="0">
                  <a:pos x="104" y="31"/>
                </a:cxn>
                <a:cxn ang="0">
                  <a:pos x="112" y="34"/>
                </a:cxn>
                <a:cxn ang="0">
                  <a:pos x="114" y="36"/>
                </a:cxn>
                <a:cxn ang="0">
                  <a:pos x="116" y="47"/>
                </a:cxn>
                <a:cxn ang="0">
                  <a:pos x="117" y="50"/>
                </a:cxn>
                <a:cxn ang="0">
                  <a:pos x="120" y="52"/>
                </a:cxn>
                <a:cxn ang="0">
                  <a:pos x="132" y="50"/>
                </a:cxn>
                <a:cxn ang="0">
                  <a:pos x="133" y="52"/>
                </a:cxn>
                <a:cxn ang="0">
                  <a:pos x="135" y="56"/>
                </a:cxn>
                <a:cxn ang="0">
                  <a:pos x="130" y="69"/>
                </a:cxn>
                <a:cxn ang="0">
                  <a:pos x="125" y="79"/>
                </a:cxn>
                <a:cxn ang="0">
                  <a:pos x="108" y="89"/>
                </a:cxn>
                <a:cxn ang="0">
                  <a:pos x="88" y="90"/>
                </a:cxn>
                <a:cxn ang="0">
                  <a:pos x="79" y="89"/>
                </a:cxn>
                <a:cxn ang="0">
                  <a:pos x="63" y="87"/>
                </a:cxn>
                <a:cxn ang="0">
                  <a:pos x="64" y="84"/>
                </a:cxn>
                <a:cxn ang="0">
                  <a:pos x="64" y="82"/>
                </a:cxn>
                <a:cxn ang="0">
                  <a:pos x="75" y="71"/>
                </a:cxn>
                <a:cxn ang="0">
                  <a:pos x="75" y="66"/>
                </a:cxn>
                <a:cxn ang="0">
                  <a:pos x="64" y="61"/>
                </a:cxn>
                <a:cxn ang="0">
                  <a:pos x="47" y="55"/>
                </a:cxn>
                <a:cxn ang="0">
                  <a:pos x="27" y="52"/>
                </a:cxn>
                <a:cxn ang="0">
                  <a:pos x="24" y="48"/>
                </a:cxn>
                <a:cxn ang="0">
                  <a:pos x="13" y="42"/>
                </a:cxn>
                <a:cxn ang="0">
                  <a:pos x="3" y="34"/>
                </a:cxn>
                <a:cxn ang="0">
                  <a:pos x="0" y="34"/>
                </a:cxn>
                <a:cxn ang="0">
                  <a:pos x="6" y="23"/>
                </a:cxn>
                <a:cxn ang="0">
                  <a:pos x="8" y="16"/>
                </a:cxn>
                <a:cxn ang="0">
                  <a:pos x="15" y="10"/>
                </a:cxn>
                <a:cxn ang="0">
                  <a:pos x="18" y="5"/>
                </a:cxn>
                <a:cxn ang="0">
                  <a:pos x="50" y="0"/>
                </a:cxn>
                <a:cxn ang="0">
                  <a:pos x="64" y="0"/>
                </a:cxn>
                <a:cxn ang="0">
                  <a:pos x="71" y="2"/>
                </a:cxn>
                <a:cxn ang="0">
                  <a:pos x="79" y="10"/>
                </a:cxn>
                <a:cxn ang="0">
                  <a:pos x="79" y="10"/>
                </a:cxn>
              </a:cxnLst>
              <a:rect l="0" t="0" r="r" b="b"/>
              <a:pathLst>
                <a:path w="135" h="90">
                  <a:moveTo>
                    <a:pt x="79" y="10"/>
                  </a:moveTo>
                  <a:lnTo>
                    <a:pt x="79" y="12"/>
                  </a:lnTo>
                  <a:lnTo>
                    <a:pt x="80" y="15"/>
                  </a:lnTo>
                  <a:lnTo>
                    <a:pt x="79" y="29"/>
                  </a:lnTo>
                  <a:lnTo>
                    <a:pt x="80" y="31"/>
                  </a:lnTo>
                  <a:lnTo>
                    <a:pt x="93" y="32"/>
                  </a:lnTo>
                  <a:lnTo>
                    <a:pt x="104" y="31"/>
                  </a:lnTo>
                  <a:lnTo>
                    <a:pt x="112" y="34"/>
                  </a:lnTo>
                  <a:lnTo>
                    <a:pt x="114" y="36"/>
                  </a:lnTo>
                  <a:lnTo>
                    <a:pt x="116" y="47"/>
                  </a:lnTo>
                  <a:lnTo>
                    <a:pt x="117" y="50"/>
                  </a:lnTo>
                  <a:lnTo>
                    <a:pt x="120" y="52"/>
                  </a:lnTo>
                  <a:lnTo>
                    <a:pt x="132" y="50"/>
                  </a:lnTo>
                  <a:lnTo>
                    <a:pt x="133" y="52"/>
                  </a:lnTo>
                  <a:lnTo>
                    <a:pt x="135" y="56"/>
                  </a:lnTo>
                  <a:lnTo>
                    <a:pt x="130" y="69"/>
                  </a:lnTo>
                  <a:lnTo>
                    <a:pt x="125" y="79"/>
                  </a:lnTo>
                  <a:lnTo>
                    <a:pt x="108" y="89"/>
                  </a:lnTo>
                  <a:lnTo>
                    <a:pt x="88" y="90"/>
                  </a:lnTo>
                  <a:lnTo>
                    <a:pt x="79" y="89"/>
                  </a:lnTo>
                  <a:lnTo>
                    <a:pt x="63" y="87"/>
                  </a:lnTo>
                  <a:lnTo>
                    <a:pt x="64" y="84"/>
                  </a:lnTo>
                  <a:lnTo>
                    <a:pt x="64" y="82"/>
                  </a:lnTo>
                  <a:lnTo>
                    <a:pt x="75" y="71"/>
                  </a:lnTo>
                  <a:lnTo>
                    <a:pt x="75" y="66"/>
                  </a:lnTo>
                  <a:lnTo>
                    <a:pt x="64" y="61"/>
                  </a:lnTo>
                  <a:lnTo>
                    <a:pt x="47" y="55"/>
                  </a:lnTo>
                  <a:lnTo>
                    <a:pt x="27" y="52"/>
                  </a:lnTo>
                  <a:lnTo>
                    <a:pt x="24" y="48"/>
                  </a:lnTo>
                  <a:lnTo>
                    <a:pt x="13" y="42"/>
                  </a:lnTo>
                  <a:lnTo>
                    <a:pt x="3" y="34"/>
                  </a:lnTo>
                  <a:lnTo>
                    <a:pt x="0" y="34"/>
                  </a:lnTo>
                  <a:lnTo>
                    <a:pt x="6" y="23"/>
                  </a:lnTo>
                  <a:lnTo>
                    <a:pt x="8" y="16"/>
                  </a:lnTo>
                  <a:lnTo>
                    <a:pt x="15" y="10"/>
                  </a:lnTo>
                  <a:lnTo>
                    <a:pt x="18" y="5"/>
                  </a:lnTo>
                  <a:lnTo>
                    <a:pt x="50" y="0"/>
                  </a:lnTo>
                  <a:lnTo>
                    <a:pt x="64" y="0"/>
                  </a:lnTo>
                  <a:lnTo>
                    <a:pt x="71" y="2"/>
                  </a:lnTo>
                  <a:lnTo>
                    <a:pt x="79" y="10"/>
                  </a:lnTo>
                  <a:lnTo>
                    <a:pt x="79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99" name="Freeform 366">
              <a:extLst>
                <a:ext uri="{FF2B5EF4-FFF2-40B4-BE49-F238E27FC236}">
                  <a16:creationId xmlns:a16="http://schemas.microsoft.com/office/drawing/2014/main" id="{E429730A-C799-1736-51AA-4AB68ED7C3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2382" y="-757859"/>
              <a:ext cx="82933" cy="54382"/>
            </a:xfrm>
            <a:custGeom>
              <a:avLst/>
              <a:gdLst/>
              <a:ahLst/>
              <a:cxnLst>
                <a:cxn ang="0">
                  <a:pos x="0" y="39"/>
                </a:cxn>
                <a:cxn ang="0">
                  <a:pos x="5" y="0"/>
                </a:cxn>
                <a:cxn ang="0">
                  <a:pos x="13" y="8"/>
                </a:cxn>
                <a:cxn ang="0">
                  <a:pos x="10" y="6"/>
                </a:cxn>
                <a:cxn ang="0">
                  <a:pos x="7" y="8"/>
                </a:cxn>
                <a:cxn ang="0">
                  <a:pos x="15" y="18"/>
                </a:cxn>
                <a:cxn ang="0">
                  <a:pos x="45" y="32"/>
                </a:cxn>
                <a:cxn ang="0">
                  <a:pos x="61" y="35"/>
                </a:cxn>
                <a:cxn ang="0">
                  <a:pos x="58" y="39"/>
                </a:cxn>
                <a:cxn ang="0">
                  <a:pos x="55" y="40"/>
                </a:cxn>
                <a:cxn ang="0">
                  <a:pos x="48" y="39"/>
                </a:cxn>
                <a:cxn ang="0">
                  <a:pos x="39" y="40"/>
                </a:cxn>
                <a:cxn ang="0">
                  <a:pos x="10" y="37"/>
                </a:cxn>
                <a:cxn ang="0">
                  <a:pos x="0" y="39"/>
                </a:cxn>
                <a:cxn ang="0">
                  <a:pos x="0" y="39"/>
                </a:cxn>
              </a:cxnLst>
              <a:rect l="0" t="0" r="r" b="b"/>
              <a:pathLst>
                <a:path w="61" h="40">
                  <a:moveTo>
                    <a:pt x="0" y="39"/>
                  </a:moveTo>
                  <a:lnTo>
                    <a:pt x="5" y="0"/>
                  </a:lnTo>
                  <a:lnTo>
                    <a:pt x="13" y="8"/>
                  </a:lnTo>
                  <a:lnTo>
                    <a:pt x="10" y="6"/>
                  </a:lnTo>
                  <a:lnTo>
                    <a:pt x="7" y="8"/>
                  </a:lnTo>
                  <a:lnTo>
                    <a:pt x="15" y="18"/>
                  </a:lnTo>
                  <a:lnTo>
                    <a:pt x="45" y="32"/>
                  </a:lnTo>
                  <a:lnTo>
                    <a:pt x="61" y="35"/>
                  </a:lnTo>
                  <a:lnTo>
                    <a:pt x="58" y="39"/>
                  </a:lnTo>
                  <a:lnTo>
                    <a:pt x="55" y="40"/>
                  </a:lnTo>
                  <a:lnTo>
                    <a:pt x="48" y="39"/>
                  </a:lnTo>
                  <a:lnTo>
                    <a:pt x="39" y="40"/>
                  </a:lnTo>
                  <a:lnTo>
                    <a:pt x="10" y="37"/>
                  </a:lnTo>
                  <a:lnTo>
                    <a:pt x="0" y="39"/>
                  </a:lnTo>
                  <a:lnTo>
                    <a:pt x="0" y="3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0" name="Freeform 367">
              <a:extLst>
                <a:ext uri="{FF2B5EF4-FFF2-40B4-BE49-F238E27FC236}">
                  <a16:creationId xmlns:a16="http://schemas.microsoft.com/office/drawing/2014/main" id="{A1259572-9910-685B-05EE-27DEBA7F5B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786" y="-1365581"/>
              <a:ext cx="263754" cy="633554"/>
            </a:xfrm>
            <a:custGeom>
              <a:avLst/>
              <a:gdLst/>
              <a:ahLst/>
              <a:cxnLst>
                <a:cxn ang="0">
                  <a:pos x="178" y="17"/>
                </a:cxn>
                <a:cxn ang="0">
                  <a:pos x="174" y="30"/>
                </a:cxn>
                <a:cxn ang="0">
                  <a:pos x="184" y="57"/>
                </a:cxn>
                <a:cxn ang="0">
                  <a:pos x="170" y="75"/>
                </a:cxn>
                <a:cxn ang="0">
                  <a:pos x="166" y="101"/>
                </a:cxn>
                <a:cxn ang="0">
                  <a:pos x="136" y="130"/>
                </a:cxn>
                <a:cxn ang="0">
                  <a:pos x="123" y="158"/>
                </a:cxn>
                <a:cxn ang="0">
                  <a:pos x="126" y="178"/>
                </a:cxn>
                <a:cxn ang="0">
                  <a:pos x="114" y="200"/>
                </a:cxn>
                <a:cxn ang="0">
                  <a:pos x="96" y="232"/>
                </a:cxn>
                <a:cxn ang="0">
                  <a:pos x="75" y="279"/>
                </a:cxn>
                <a:cxn ang="0">
                  <a:pos x="69" y="301"/>
                </a:cxn>
                <a:cxn ang="0">
                  <a:pos x="70" y="320"/>
                </a:cxn>
                <a:cxn ang="0">
                  <a:pos x="67" y="327"/>
                </a:cxn>
                <a:cxn ang="0">
                  <a:pos x="67" y="352"/>
                </a:cxn>
                <a:cxn ang="0">
                  <a:pos x="46" y="386"/>
                </a:cxn>
                <a:cxn ang="0">
                  <a:pos x="35" y="415"/>
                </a:cxn>
                <a:cxn ang="0">
                  <a:pos x="86" y="437"/>
                </a:cxn>
                <a:cxn ang="0">
                  <a:pos x="91" y="441"/>
                </a:cxn>
                <a:cxn ang="0">
                  <a:pos x="48" y="466"/>
                </a:cxn>
                <a:cxn ang="0">
                  <a:pos x="41" y="460"/>
                </a:cxn>
                <a:cxn ang="0">
                  <a:pos x="43" y="445"/>
                </a:cxn>
                <a:cxn ang="0">
                  <a:pos x="38" y="441"/>
                </a:cxn>
                <a:cxn ang="0">
                  <a:pos x="37" y="431"/>
                </a:cxn>
                <a:cxn ang="0">
                  <a:pos x="27" y="436"/>
                </a:cxn>
                <a:cxn ang="0">
                  <a:pos x="22" y="429"/>
                </a:cxn>
                <a:cxn ang="0">
                  <a:pos x="21" y="418"/>
                </a:cxn>
                <a:cxn ang="0">
                  <a:pos x="19" y="412"/>
                </a:cxn>
                <a:cxn ang="0">
                  <a:pos x="14" y="399"/>
                </a:cxn>
                <a:cxn ang="0">
                  <a:pos x="19" y="393"/>
                </a:cxn>
                <a:cxn ang="0">
                  <a:pos x="19" y="385"/>
                </a:cxn>
                <a:cxn ang="0">
                  <a:pos x="25" y="378"/>
                </a:cxn>
                <a:cxn ang="0">
                  <a:pos x="21" y="377"/>
                </a:cxn>
                <a:cxn ang="0">
                  <a:pos x="27" y="369"/>
                </a:cxn>
                <a:cxn ang="0">
                  <a:pos x="17" y="364"/>
                </a:cxn>
                <a:cxn ang="0">
                  <a:pos x="24" y="356"/>
                </a:cxn>
                <a:cxn ang="0">
                  <a:pos x="3" y="354"/>
                </a:cxn>
                <a:cxn ang="0">
                  <a:pos x="0" y="356"/>
                </a:cxn>
                <a:cxn ang="0">
                  <a:pos x="13" y="344"/>
                </a:cxn>
                <a:cxn ang="0">
                  <a:pos x="24" y="348"/>
                </a:cxn>
                <a:cxn ang="0">
                  <a:pos x="38" y="348"/>
                </a:cxn>
                <a:cxn ang="0">
                  <a:pos x="40" y="340"/>
                </a:cxn>
                <a:cxn ang="0">
                  <a:pos x="43" y="335"/>
                </a:cxn>
                <a:cxn ang="0">
                  <a:pos x="51" y="335"/>
                </a:cxn>
                <a:cxn ang="0">
                  <a:pos x="54" y="325"/>
                </a:cxn>
                <a:cxn ang="0">
                  <a:pos x="53" y="308"/>
                </a:cxn>
                <a:cxn ang="0">
                  <a:pos x="62" y="295"/>
                </a:cxn>
                <a:cxn ang="0">
                  <a:pos x="65" y="293"/>
                </a:cxn>
                <a:cxn ang="0">
                  <a:pos x="69" y="282"/>
                </a:cxn>
                <a:cxn ang="0">
                  <a:pos x="49" y="285"/>
                </a:cxn>
                <a:cxn ang="0">
                  <a:pos x="53" y="258"/>
                </a:cxn>
                <a:cxn ang="0">
                  <a:pos x="57" y="237"/>
                </a:cxn>
                <a:cxn ang="0">
                  <a:pos x="64" y="224"/>
                </a:cxn>
                <a:cxn ang="0">
                  <a:pos x="85" y="199"/>
                </a:cxn>
                <a:cxn ang="0">
                  <a:pos x="102" y="171"/>
                </a:cxn>
                <a:cxn ang="0">
                  <a:pos x="109" y="139"/>
                </a:cxn>
                <a:cxn ang="0">
                  <a:pos x="114" y="122"/>
                </a:cxn>
                <a:cxn ang="0">
                  <a:pos x="126" y="101"/>
                </a:cxn>
                <a:cxn ang="0">
                  <a:pos x="136" y="62"/>
                </a:cxn>
                <a:cxn ang="0">
                  <a:pos x="149" y="25"/>
                </a:cxn>
                <a:cxn ang="0">
                  <a:pos x="163" y="0"/>
                </a:cxn>
              </a:cxnLst>
              <a:rect l="0" t="0" r="r" b="b"/>
              <a:pathLst>
                <a:path w="194" h="466">
                  <a:moveTo>
                    <a:pt x="163" y="0"/>
                  </a:moveTo>
                  <a:lnTo>
                    <a:pt x="170" y="5"/>
                  </a:lnTo>
                  <a:lnTo>
                    <a:pt x="170" y="14"/>
                  </a:lnTo>
                  <a:lnTo>
                    <a:pt x="178" y="17"/>
                  </a:lnTo>
                  <a:lnTo>
                    <a:pt x="176" y="24"/>
                  </a:lnTo>
                  <a:lnTo>
                    <a:pt x="173" y="25"/>
                  </a:lnTo>
                  <a:lnTo>
                    <a:pt x="171" y="29"/>
                  </a:lnTo>
                  <a:lnTo>
                    <a:pt x="174" y="30"/>
                  </a:lnTo>
                  <a:lnTo>
                    <a:pt x="174" y="33"/>
                  </a:lnTo>
                  <a:lnTo>
                    <a:pt x="178" y="35"/>
                  </a:lnTo>
                  <a:lnTo>
                    <a:pt x="181" y="56"/>
                  </a:lnTo>
                  <a:lnTo>
                    <a:pt x="184" y="57"/>
                  </a:lnTo>
                  <a:lnTo>
                    <a:pt x="194" y="56"/>
                  </a:lnTo>
                  <a:lnTo>
                    <a:pt x="194" y="61"/>
                  </a:lnTo>
                  <a:lnTo>
                    <a:pt x="191" y="69"/>
                  </a:lnTo>
                  <a:lnTo>
                    <a:pt x="170" y="75"/>
                  </a:lnTo>
                  <a:lnTo>
                    <a:pt x="168" y="81"/>
                  </a:lnTo>
                  <a:lnTo>
                    <a:pt x="166" y="83"/>
                  </a:lnTo>
                  <a:lnTo>
                    <a:pt x="166" y="86"/>
                  </a:lnTo>
                  <a:lnTo>
                    <a:pt x="166" y="101"/>
                  </a:lnTo>
                  <a:lnTo>
                    <a:pt x="157" y="106"/>
                  </a:lnTo>
                  <a:lnTo>
                    <a:pt x="154" y="110"/>
                  </a:lnTo>
                  <a:lnTo>
                    <a:pt x="144" y="115"/>
                  </a:lnTo>
                  <a:lnTo>
                    <a:pt x="136" y="130"/>
                  </a:lnTo>
                  <a:lnTo>
                    <a:pt x="133" y="141"/>
                  </a:lnTo>
                  <a:lnTo>
                    <a:pt x="122" y="152"/>
                  </a:lnTo>
                  <a:lnTo>
                    <a:pt x="122" y="157"/>
                  </a:lnTo>
                  <a:lnTo>
                    <a:pt x="123" y="158"/>
                  </a:lnTo>
                  <a:lnTo>
                    <a:pt x="122" y="165"/>
                  </a:lnTo>
                  <a:lnTo>
                    <a:pt x="125" y="170"/>
                  </a:lnTo>
                  <a:lnTo>
                    <a:pt x="125" y="174"/>
                  </a:lnTo>
                  <a:lnTo>
                    <a:pt x="126" y="178"/>
                  </a:lnTo>
                  <a:lnTo>
                    <a:pt x="126" y="187"/>
                  </a:lnTo>
                  <a:lnTo>
                    <a:pt x="120" y="192"/>
                  </a:lnTo>
                  <a:lnTo>
                    <a:pt x="117" y="199"/>
                  </a:lnTo>
                  <a:lnTo>
                    <a:pt x="114" y="200"/>
                  </a:lnTo>
                  <a:lnTo>
                    <a:pt x="112" y="210"/>
                  </a:lnTo>
                  <a:lnTo>
                    <a:pt x="102" y="216"/>
                  </a:lnTo>
                  <a:lnTo>
                    <a:pt x="101" y="218"/>
                  </a:lnTo>
                  <a:lnTo>
                    <a:pt x="96" y="232"/>
                  </a:lnTo>
                  <a:lnTo>
                    <a:pt x="97" y="242"/>
                  </a:lnTo>
                  <a:lnTo>
                    <a:pt x="91" y="248"/>
                  </a:lnTo>
                  <a:lnTo>
                    <a:pt x="81" y="261"/>
                  </a:lnTo>
                  <a:lnTo>
                    <a:pt x="75" y="279"/>
                  </a:lnTo>
                  <a:lnTo>
                    <a:pt x="78" y="284"/>
                  </a:lnTo>
                  <a:lnTo>
                    <a:pt x="78" y="285"/>
                  </a:lnTo>
                  <a:lnTo>
                    <a:pt x="70" y="295"/>
                  </a:lnTo>
                  <a:lnTo>
                    <a:pt x="69" y="301"/>
                  </a:lnTo>
                  <a:lnTo>
                    <a:pt x="72" y="303"/>
                  </a:lnTo>
                  <a:lnTo>
                    <a:pt x="70" y="309"/>
                  </a:lnTo>
                  <a:lnTo>
                    <a:pt x="72" y="314"/>
                  </a:lnTo>
                  <a:lnTo>
                    <a:pt x="70" y="320"/>
                  </a:lnTo>
                  <a:lnTo>
                    <a:pt x="77" y="322"/>
                  </a:lnTo>
                  <a:lnTo>
                    <a:pt x="78" y="324"/>
                  </a:lnTo>
                  <a:lnTo>
                    <a:pt x="77" y="327"/>
                  </a:lnTo>
                  <a:lnTo>
                    <a:pt x="67" y="327"/>
                  </a:lnTo>
                  <a:lnTo>
                    <a:pt x="67" y="328"/>
                  </a:lnTo>
                  <a:lnTo>
                    <a:pt x="75" y="332"/>
                  </a:lnTo>
                  <a:lnTo>
                    <a:pt x="70" y="336"/>
                  </a:lnTo>
                  <a:lnTo>
                    <a:pt x="67" y="352"/>
                  </a:lnTo>
                  <a:lnTo>
                    <a:pt x="62" y="360"/>
                  </a:lnTo>
                  <a:lnTo>
                    <a:pt x="51" y="369"/>
                  </a:lnTo>
                  <a:lnTo>
                    <a:pt x="51" y="378"/>
                  </a:lnTo>
                  <a:lnTo>
                    <a:pt x="46" y="386"/>
                  </a:lnTo>
                  <a:lnTo>
                    <a:pt x="32" y="397"/>
                  </a:lnTo>
                  <a:lnTo>
                    <a:pt x="29" y="407"/>
                  </a:lnTo>
                  <a:lnTo>
                    <a:pt x="29" y="417"/>
                  </a:lnTo>
                  <a:lnTo>
                    <a:pt x="35" y="415"/>
                  </a:lnTo>
                  <a:lnTo>
                    <a:pt x="45" y="415"/>
                  </a:lnTo>
                  <a:lnTo>
                    <a:pt x="43" y="431"/>
                  </a:lnTo>
                  <a:lnTo>
                    <a:pt x="45" y="436"/>
                  </a:lnTo>
                  <a:lnTo>
                    <a:pt x="86" y="437"/>
                  </a:lnTo>
                  <a:lnTo>
                    <a:pt x="110" y="441"/>
                  </a:lnTo>
                  <a:lnTo>
                    <a:pt x="107" y="442"/>
                  </a:lnTo>
                  <a:lnTo>
                    <a:pt x="94" y="442"/>
                  </a:lnTo>
                  <a:lnTo>
                    <a:pt x="91" y="441"/>
                  </a:lnTo>
                  <a:lnTo>
                    <a:pt x="86" y="444"/>
                  </a:lnTo>
                  <a:lnTo>
                    <a:pt x="65" y="449"/>
                  </a:lnTo>
                  <a:lnTo>
                    <a:pt x="57" y="466"/>
                  </a:lnTo>
                  <a:lnTo>
                    <a:pt x="48" y="466"/>
                  </a:lnTo>
                  <a:lnTo>
                    <a:pt x="38" y="462"/>
                  </a:lnTo>
                  <a:lnTo>
                    <a:pt x="38" y="458"/>
                  </a:lnTo>
                  <a:lnTo>
                    <a:pt x="41" y="458"/>
                  </a:lnTo>
                  <a:lnTo>
                    <a:pt x="41" y="460"/>
                  </a:lnTo>
                  <a:lnTo>
                    <a:pt x="56" y="455"/>
                  </a:lnTo>
                  <a:lnTo>
                    <a:pt x="61" y="450"/>
                  </a:lnTo>
                  <a:lnTo>
                    <a:pt x="54" y="445"/>
                  </a:lnTo>
                  <a:lnTo>
                    <a:pt x="43" y="445"/>
                  </a:lnTo>
                  <a:lnTo>
                    <a:pt x="37" y="447"/>
                  </a:lnTo>
                  <a:lnTo>
                    <a:pt x="37" y="445"/>
                  </a:lnTo>
                  <a:lnTo>
                    <a:pt x="32" y="445"/>
                  </a:lnTo>
                  <a:lnTo>
                    <a:pt x="38" y="441"/>
                  </a:lnTo>
                  <a:lnTo>
                    <a:pt x="35" y="436"/>
                  </a:lnTo>
                  <a:lnTo>
                    <a:pt x="38" y="436"/>
                  </a:lnTo>
                  <a:lnTo>
                    <a:pt x="38" y="433"/>
                  </a:lnTo>
                  <a:lnTo>
                    <a:pt x="37" y="431"/>
                  </a:lnTo>
                  <a:lnTo>
                    <a:pt x="37" y="433"/>
                  </a:lnTo>
                  <a:lnTo>
                    <a:pt x="29" y="431"/>
                  </a:lnTo>
                  <a:lnTo>
                    <a:pt x="30" y="434"/>
                  </a:lnTo>
                  <a:lnTo>
                    <a:pt x="27" y="436"/>
                  </a:lnTo>
                  <a:lnTo>
                    <a:pt x="24" y="429"/>
                  </a:lnTo>
                  <a:lnTo>
                    <a:pt x="24" y="437"/>
                  </a:lnTo>
                  <a:lnTo>
                    <a:pt x="21" y="436"/>
                  </a:lnTo>
                  <a:lnTo>
                    <a:pt x="22" y="429"/>
                  </a:lnTo>
                  <a:lnTo>
                    <a:pt x="21" y="426"/>
                  </a:lnTo>
                  <a:lnTo>
                    <a:pt x="13" y="421"/>
                  </a:lnTo>
                  <a:lnTo>
                    <a:pt x="14" y="418"/>
                  </a:lnTo>
                  <a:lnTo>
                    <a:pt x="21" y="418"/>
                  </a:lnTo>
                  <a:lnTo>
                    <a:pt x="21" y="415"/>
                  </a:lnTo>
                  <a:lnTo>
                    <a:pt x="16" y="415"/>
                  </a:lnTo>
                  <a:lnTo>
                    <a:pt x="14" y="413"/>
                  </a:lnTo>
                  <a:lnTo>
                    <a:pt x="19" y="412"/>
                  </a:lnTo>
                  <a:lnTo>
                    <a:pt x="11" y="410"/>
                  </a:lnTo>
                  <a:lnTo>
                    <a:pt x="8" y="407"/>
                  </a:lnTo>
                  <a:lnTo>
                    <a:pt x="13" y="404"/>
                  </a:lnTo>
                  <a:lnTo>
                    <a:pt x="14" y="399"/>
                  </a:lnTo>
                  <a:lnTo>
                    <a:pt x="22" y="397"/>
                  </a:lnTo>
                  <a:lnTo>
                    <a:pt x="21" y="396"/>
                  </a:lnTo>
                  <a:lnTo>
                    <a:pt x="24" y="391"/>
                  </a:lnTo>
                  <a:lnTo>
                    <a:pt x="19" y="393"/>
                  </a:lnTo>
                  <a:lnTo>
                    <a:pt x="17" y="396"/>
                  </a:lnTo>
                  <a:lnTo>
                    <a:pt x="16" y="394"/>
                  </a:lnTo>
                  <a:lnTo>
                    <a:pt x="16" y="385"/>
                  </a:lnTo>
                  <a:lnTo>
                    <a:pt x="19" y="385"/>
                  </a:lnTo>
                  <a:lnTo>
                    <a:pt x="17" y="383"/>
                  </a:lnTo>
                  <a:lnTo>
                    <a:pt x="17" y="381"/>
                  </a:lnTo>
                  <a:lnTo>
                    <a:pt x="25" y="383"/>
                  </a:lnTo>
                  <a:lnTo>
                    <a:pt x="25" y="378"/>
                  </a:lnTo>
                  <a:lnTo>
                    <a:pt x="16" y="380"/>
                  </a:lnTo>
                  <a:lnTo>
                    <a:pt x="16" y="373"/>
                  </a:lnTo>
                  <a:lnTo>
                    <a:pt x="17" y="373"/>
                  </a:lnTo>
                  <a:lnTo>
                    <a:pt x="21" y="377"/>
                  </a:lnTo>
                  <a:lnTo>
                    <a:pt x="21" y="373"/>
                  </a:lnTo>
                  <a:lnTo>
                    <a:pt x="30" y="375"/>
                  </a:lnTo>
                  <a:lnTo>
                    <a:pt x="29" y="370"/>
                  </a:lnTo>
                  <a:lnTo>
                    <a:pt x="27" y="369"/>
                  </a:lnTo>
                  <a:lnTo>
                    <a:pt x="22" y="370"/>
                  </a:lnTo>
                  <a:lnTo>
                    <a:pt x="22" y="369"/>
                  </a:lnTo>
                  <a:lnTo>
                    <a:pt x="24" y="367"/>
                  </a:lnTo>
                  <a:lnTo>
                    <a:pt x="17" y="364"/>
                  </a:lnTo>
                  <a:lnTo>
                    <a:pt x="25" y="360"/>
                  </a:lnTo>
                  <a:lnTo>
                    <a:pt x="24" y="360"/>
                  </a:lnTo>
                  <a:lnTo>
                    <a:pt x="27" y="359"/>
                  </a:lnTo>
                  <a:lnTo>
                    <a:pt x="24" y="356"/>
                  </a:lnTo>
                  <a:lnTo>
                    <a:pt x="19" y="354"/>
                  </a:lnTo>
                  <a:lnTo>
                    <a:pt x="14" y="356"/>
                  </a:lnTo>
                  <a:lnTo>
                    <a:pt x="8" y="352"/>
                  </a:lnTo>
                  <a:lnTo>
                    <a:pt x="3" y="354"/>
                  </a:lnTo>
                  <a:lnTo>
                    <a:pt x="4" y="356"/>
                  </a:lnTo>
                  <a:lnTo>
                    <a:pt x="3" y="357"/>
                  </a:lnTo>
                  <a:lnTo>
                    <a:pt x="0" y="357"/>
                  </a:lnTo>
                  <a:lnTo>
                    <a:pt x="0" y="356"/>
                  </a:lnTo>
                  <a:lnTo>
                    <a:pt x="1" y="352"/>
                  </a:lnTo>
                  <a:lnTo>
                    <a:pt x="16" y="346"/>
                  </a:lnTo>
                  <a:lnTo>
                    <a:pt x="16" y="344"/>
                  </a:lnTo>
                  <a:lnTo>
                    <a:pt x="13" y="344"/>
                  </a:lnTo>
                  <a:lnTo>
                    <a:pt x="11" y="343"/>
                  </a:lnTo>
                  <a:lnTo>
                    <a:pt x="25" y="343"/>
                  </a:lnTo>
                  <a:lnTo>
                    <a:pt x="27" y="346"/>
                  </a:lnTo>
                  <a:lnTo>
                    <a:pt x="24" y="348"/>
                  </a:lnTo>
                  <a:lnTo>
                    <a:pt x="27" y="351"/>
                  </a:lnTo>
                  <a:lnTo>
                    <a:pt x="32" y="348"/>
                  </a:lnTo>
                  <a:lnTo>
                    <a:pt x="30" y="351"/>
                  </a:lnTo>
                  <a:lnTo>
                    <a:pt x="38" y="348"/>
                  </a:lnTo>
                  <a:lnTo>
                    <a:pt x="35" y="346"/>
                  </a:lnTo>
                  <a:lnTo>
                    <a:pt x="37" y="343"/>
                  </a:lnTo>
                  <a:lnTo>
                    <a:pt x="43" y="341"/>
                  </a:lnTo>
                  <a:lnTo>
                    <a:pt x="40" y="340"/>
                  </a:lnTo>
                  <a:lnTo>
                    <a:pt x="45" y="336"/>
                  </a:lnTo>
                  <a:lnTo>
                    <a:pt x="38" y="338"/>
                  </a:lnTo>
                  <a:lnTo>
                    <a:pt x="38" y="336"/>
                  </a:lnTo>
                  <a:lnTo>
                    <a:pt x="43" y="335"/>
                  </a:lnTo>
                  <a:lnTo>
                    <a:pt x="46" y="335"/>
                  </a:lnTo>
                  <a:lnTo>
                    <a:pt x="49" y="336"/>
                  </a:lnTo>
                  <a:lnTo>
                    <a:pt x="51" y="336"/>
                  </a:lnTo>
                  <a:lnTo>
                    <a:pt x="51" y="335"/>
                  </a:lnTo>
                  <a:lnTo>
                    <a:pt x="41" y="333"/>
                  </a:lnTo>
                  <a:lnTo>
                    <a:pt x="43" y="330"/>
                  </a:lnTo>
                  <a:lnTo>
                    <a:pt x="51" y="328"/>
                  </a:lnTo>
                  <a:lnTo>
                    <a:pt x="54" y="325"/>
                  </a:lnTo>
                  <a:lnTo>
                    <a:pt x="54" y="320"/>
                  </a:lnTo>
                  <a:lnTo>
                    <a:pt x="46" y="317"/>
                  </a:lnTo>
                  <a:lnTo>
                    <a:pt x="54" y="312"/>
                  </a:lnTo>
                  <a:lnTo>
                    <a:pt x="53" y="308"/>
                  </a:lnTo>
                  <a:lnTo>
                    <a:pt x="57" y="301"/>
                  </a:lnTo>
                  <a:lnTo>
                    <a:pt x="57" y="298"/>
                  </a:lnTo>
                  <a:lnTo>
                    <a:pt x="61" y="295"/>
                  </a:lnTo>
                  <a:lnTo>
                    <a:pt x="62" y="295"/>
                  </a:lnTo>
                  <a:lnTo>
                    <a:pt x="61" y="293"/>
                  </a:lnTo>
                  <a:lnTo>
                    <a:pt x="62" y="292"/>
                  </a:lnTo>
                  <a:lnTo>
                    <a:pt x="64" y="292"/>
                  </a:lnTo>
                  <a:lnTo>
                    <a:pt x="65" y="293"/>
                  </a:lnTo>
                  <a:lnTo>
                    <a:pt x="65" y="288"/>
                  </a:lnTo>
                  <a:lnTo>
                    <a:pt x="61" y="287"/>
                  </a:lnTo>
                  <a:lnTo>
                    <a:pt x="62" y="285"/>
                  </a:lnTo>
                  <a:lnTo>
                    <a:pt x="69" y="282"/>
                  </a:lnTo>
                  <a:lnTo>
                    <a:pt x="64" y="284"/>
                  </a:lnTo>
                  <a:lnTo>
                    <a:pt x="57" y="280"/>
                  </a:lnTo>
                  <a:lnTo>
                    <a:pt x="54" y="284"/>
                  </a:lnTo>
                  <a:lnTo>
                    <a:pt x="49" y="285"/>
                  </a:lnTo>
                  <a:lnTo>
                    <a:pt x="46" y="284"/>
                  </a:lnTo>
                  <a:lnTo>
                    <a:pt x="43" y="279"/>
                  </a:lnTo>
                  <a:lnTo>
                    <a:pt x="49" y="259"/>
                  </a:lnTo>
                  <a:lnTo>
                    <a:pt x="53" y="258"/>
                  </a:lnTo>
                  <a:lnTo>
                    <a:pt x="56" y="255"/>
                  </a:lnTo>
                  <a:lnTo>
                    <a:pt x="57" y="248"/>
                  </a:lnTo>
                  <a:lnTo>
                    <a:pt x="54" y="242"/>
                  </a:lnTo>
                  <a:lnTo>
                    <a:pt x="57" y="237"/>
                  </a:lnTo>
                  <a:lnTo>
                    <a:pt x="56" y="232"/>
                  </a:lnTo>
                  <a:lnTo>
                    <a:pt x="57" y="226"/>
                  </a:lnTo>
                  <a:lnTo>
                    <a:pt x="59" y="224"/>
                  </a:lnTo>
                  <a:lnTo>
                    <a:pt x="64" y="224"/>
                  </a:lnTo>
                  <a:lnTo>
                    <a:pt x="65" y="218"/>
                  </a:lnTo>
                  <a:lnTo>
                    <a:pt x="69" y="218"/>
                  </a:lnTo>
                  <a:lnTo>
                    <a:pt x="80" y="203"/>
                  </a:lnTo>
                  <a:lnTo>
                    <a:pt x="85" y="199"/>
                  </a:lnTo>
                  <a:lnTo>
                    <a:pt x="94" y="182"/>
                  </a:lnTo>
                  <a:lnTo>
                    <a:pt x="97" y="182"/>
                  </a:lnTo>
                  <a:lnTo>
                    <a:pt x="97" y="174"/>
                  </a:lnTo>
                  <a:lnTo>
                    <a:pt x="102" y="171"/>
                  </a:lnTo>
                  <a:lnTo>
                    <a:pt x="102" y="166"/>
                  </a:lnTo>
                  <a:lnTo>
                    <a:pt x="102" y="146"/>
                  </a:lnTo>
                  <a:lnTo>
                    <a:pt x="104" y="141"/>
                  </a:lnTo>
                  <a:lnTo>
                    <a:pt x="109" y="139"/>
                  </a:lnTo>
                  <a:lnTo>
                    <a:pt x="110" y="136"/>
                  </a:lnTo>
                  <a:lnTo>
                    <a:pt x="109" y="128"/>
                  </a:lnTo>
                  <a:lnTo>
                    <a:pt x="110" y="125"/>
                  </a:lnTo>
                  <a:lnTo>
                    <a:pt x="114" y="122"/>
                  </a:lnTo>
                  <a:lnTo>
                    <a:pt x="118" y="112"/>
                  </a:lnTo>
                  <a:lnTo>
                    <a:pt x="122" y="109"/>
                  </a:lnTo>
                  <a:lnTo>
                    <a:pt x="123" y="106"/>
                  </a:lnTo>
                  <a:lnTo>
                    <a:pt x="126" y="101"/>
                  </a:lnTo>
                  <a:lnTo>
                    <a:pt x="130" y="89"/>
                  </a:lnTo>
                  <a:lnTo>
                    <a:pt x="134" y="83"/>
                  </a:lnTo>
                  <a:lnTo>
                    <a:pt x="138" y="64"/>
                  </a:lnTo>
                  <a:lnTo>
                    <a:pt x="136" y="62"/>
                  </a:lnTo>
                  <a:lnTo>
                    <a:pt x="142" y="57"/>
                  </a:lnTo>
                  <a:lnTo>
                    <a:pt x="147" y="43"/>
                  </a:lnTo>
                  <a:lnTo>
                    <a:pt x="147" y="35"/>
                  </a:lnTo>
                  <a:lnTo>
                    <a:pt x="149" y="25"/>
                  </a:lnTo>
                  <a:lnTo>
                    <a:pt x="147" y="6"/>
                  </a:lnTo>
                  <a:lnTo>
                    <a:pt x="150" y="5"/>
                  </a:lnTo>
                  <a:lnTo>
                    <a:pt x="158" y="5"/>
                  </a:lnTo>
                  <a:lnTo>
                    <a:pt x="163" y="0"/>
                  </a:lnTo>
                  <a:lnTo>
                    <a:pt x="16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1" name="Freeform 368">
              <a:extLst>
                <a:ext uri="{FF2B5EF4-FFF2-40B4-BE49-F238E27FC236}">
                  <a16:creationId xmlns:a16="http://schemas.microsoft.com/office/drawing/2014/main" id="{A069964D-89FE-DB77-12EF-5A7541CE0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124" y="-761938"/>
              <a:ext cx="72057" cy="58461"/>
            </a:xfrm>
            <a:custGeom>
              <a:avLst/>
              <a:gdLst/>
              <a:ahLst/>
              <a:cxnLst>
                <a:cxn ang="0">
                  <a:pos x="48" y="42"/>
                </a:cxn>
                <a:cxn ang="0">
                  <a:pos x="40" y="43"/>
                </a:cxn>
                <a:cxn ang="0">
                  <a:pos x="30" y="40"/>
                </a:cxn>
                <a:cxn ang="0">
                  <a:pos x="6" y="40"/>
                </a:cxn>
                <a:cxn ang="0">
                  <a:pos x="6" y="38"/>
                </a:cxn>
                <a:cxn ang="0">
                  <a:pos x="10" y="37"/>
                </a:cxn>
                <a:cxn ang="0">
                  <a:pos x="0" y="37"/>
                </a:cxn>
                <a:cxn ang="0">
                  <a:pos x="0" y="34"/>
                </a:cxn>
                <a:cxn ang="0">
                  <a:pos x="11" y="32"/>
                </a:cxn>
                <a:cxn ang="0">
                  <a:pos x="8" y="27"/>
                </a:cxn>
                <a:cxn ang="0">
                  <a:pos x="21" y="34"/>
                </a:cxn>
                <a:cxn ang="0">
                  <a:pos x="24" y="32"/>
                </a:cxn>
                <a:cxn ang="0">
                  <a:pos x="21" y="30"/>
                </a:cxn>
                <a:cxn ang="0">
                  <a:pos x="22" y="30"/>
                </a:cxn>
                <a:cxn ang="0">
                  <a:pos x="26" y="32"/>
                </a:cxn>
                <a:cxn ang="0">
                  <a:pos x="27" y="30"/>
                </a:cxn>
                <a:cxn ang="0">
                  <a:pos x="32" y="32"/>
                </a:cxn>
                <a:cxn ang="0">
                  <a:pos x="35" y="32"/>
                </a:cxn>
                <a:cxn ang="0">
                  <a:pos x="24" y="29"/>
                </a:cxn>
                <a:cxn ang="0">
                  <a:pos x="24" y="22"/>
                </a:cxn>
                <a:cxn ang="0">
                  <a:pos x="37" y="18"/>
                </a:cxn>
                <a:cxn ang="0">
                  <a:pos x="38" y="16"/>
                </a:cxn>
                <a:cxn ang="0">
                  <a:pos x="35" y="14"/>
                </a:cxn>
                <a:cxn ang="0">
                  <a:pos x="24" y="16"/>
                </a:cxn>
                <a:cxn ang="0">
                  <a:pos x="19" y="14"/>
                </a:cxn>
                <a:cxn ang="0">
                  <a:pos x="21" y="8"/>
                </a:cxn>
                <a:cxn ang="0">
                  <a:pos x="26" y="9"/>
                </a:cxn>
                <a:cxn ang="0">
                  <a:pos x="26" y="8"/>
                </a:cxn>
                <a:cxn ang="0">
                  <a:pos x="24" y="5"/>
                </a:cxn>
                <a:cxn ang="0">
                  <a:pos x="21" y="5"/>
                </a:cxn>
                <a:cxn ang="0">
                  <a:pos x="34" y="5"/>
                </a:cxn>
                <a:cxn ang="0">
                  <a:pos x="35" y="0"/>
                </a:cxn>
                <a:cxn ang="0">
                  <a:pos x="40" y="0"/>
                </a:cxn>
                <a:cxn ang="0">
                  <a:pos x="42" y="3"/>
                </a:cxn>
                <a:cxn ang="0">
                  <a:pos x="51" y="1"/>
                </a:cxn>
                <a:cxn ang="0">
                  <a:pos x="53" y="3"/>
                </a:cxn>
                <a:cxn ang="0">
                  <a:pos x="48" y="42"/>
                </a:cxn>
                <a:cxn ang="0">
                  <a:pos x="48" y="42"/>
                </a:cxn>
              </a:cxnLst>
              <a:rect l="0" t="0" r="r" b="b"/>
              <a:pathLst>
                <a:path w="53" h="43">
                  <a:moveTo>
                    <a:pt x="48" y="42"/>
                  </a:moveTo>
                  <a:lnTo>
                    <a:pt x="40" y="43"/>
                  </a:lnTo>
                  <a:lnTo>
                    <a:pt x="30" y="40"/>
                  </a:lnTo>
                  <a:lnTo>
                    <a:pt x="6" y="40"/>
                  </a:lnTo>
                  <a:lnTo>
                    <a:pt x="6" y="38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11" y="32"/>
                  </a:lnTo>
                  <a:lnTo>
                    <a:pt x="8" y="27"/>
                  </a:lnTo>
                  <a:lnTo>
                    <a:pt x="21" y="34"/>
                  </a:lnTo>
                  <a:lnTo>
                    <a:pt x="24" y="32"/>
                  </a:lnTo>
                  <a:lnTo>
                    <a:pt x="21" y="30"/>
                  </a:lnTo>
                  <a:lnTo>
                    <a:pt x="22" y="30"/>
                  </a:lnTo>
                  <a:lnTo>
                    <a:pt x="26" y="32"/>
                  </a:lnTo>
                  <a:lnTo>
                    <a:pt x="27" y="30"/>
                  </a:lnTo>
                  <a:lnTo>
                    <a:pt x="32" y="32"/>
                  </a:lnTo>
                  <a:lnTo>
                    <a:pt x="35" y="32"/>
                  </a:lnTo>
                  <a:lnTo>
                    <a:pt x="24" y="29"/>
                  </a:lnTo>
                  <a:lnTo>
                    <a:pt x="24" y="22"/>
                  </a:lnTo>
                  <a:lnTo>
                    <a:pt x="37" y="18"/>
                  </a:lnTo>
                  <a:lnTo>
                    <a:pt x="38" y="16"/>
                  </a:lnTo>
                  <a:lnTo>
                    <a:pt x="35" y="14"/>
                  </a:lnTo>
                  <a:lnTo>
                    <a:pt x="24" y="16"/>
                  </a:lnTo>
                  <a:lnTo>
                    <a:pt x="19" y="14"/>
                  </a:lnTo>
                  <a:lnTo>
                    <a:pt x="21" y="8"/>
                  </a:lnTo>
                  <a:lnTo>
                    <a:pt x="26" y="9"/>
                  </a:lnTo>
                  <a:lnTo>
                    <a:pt x="26" y="8"/>
                  </a:lnTo>
                  <a:lnTo>
                    <a:pt x="24" y="5"/>
                  </a:lnTo>
                  <a:lnTo>
                    <a:pt x="21" y="5"/>
                  </a:lnTo>
                  <a:lnTo>
                    <a:pt x="34" y="5"/>
                  </a:lnTo>
                  <a:lnTo>
                    <a:pt x="35" y="0"/>
                  </a:lnTo>
                  <a:lnTo>
                    <a:pt x="40" y="0"/>
                  </a:lnTo>
                  <a:lnTo>
                    <a:pt x="42" y="3"/>
                  </a:lnTo>
                  <a:lnTo>
                    <a:pt x="51" y="1"/>
                  </a:lnTo>
                  <a:lnTo>
                    <a:pt x="53" y="3"/>
                  </a:lnTo>
                  <a:lnTo>
                    <a:pt x="48" y="42"/>
                  </a:lnTo>
                  <a:lnTo>
                    <a:pt x="48" y="4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2" name="Freeform 369">
              <a:extLst>
                <a:ext uri="{FF2B5EF4-FFF2-40B4-BE49-F238E27FC236}">
                  <a16:creationId xmlns:a16="http://schemas.microsoft.com/office/drawing/2014/main" id="{6BCD7565-1DC1-1921-F7BB-3A043D2B37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2808" y="-2379811"/>
              <a:ext cx="66619" cy="58461"/>
            </a:xfrm>
            <a:custGeom>
              <a:avLst/>
              <a:gdLst/>
              <a:ahLst/>
              <a:cxnLst>
                <a:cxn ang="0">
                  <a:pos x="25" y="37"/>
                </a:cxn>
                <a:cxn ang="0">
                  <a:pos x="25" y="43"/>
                </a:cxn>
                <a:cxn ang="0">
                  <a:pos x="30" y="43"/>
                </a:cxn>
                <a:cxn ang="0">
                  <a:pos x="30" y="40"/>
                </a:cxn>
                <a:cxn ang="0">
                  <a:pos x="37" y="35"/>
                </a:cxn>
                <a:cxn ang="0">
                  <a:pos x="37" y="31"/>
                </a:cxn>
                <a:cxn ang="0">
                  <a:pos x="49" y="31"/>
                </a:cxn>
                <a:cxn ang="0">
                  <a:pos x="49" y="24"/>
                </a:cxn>
                <a:cxn ang="0">
                  <a:pos x="45" y="21"/>
                </a:cxn>
                <a:cxn ang="0">
                  <a:pos x="41" y="16"/>
                </a:cxn>
                <a:cxn ang="0">
                  <a:pos x="37" y="13"/>
                </a:cxn>
                <a:cxn ang="0">
                  <a:pos x="37" y="8"/>
                </a:cxn>
                <a:cxn ang="0">
                  <a:pos x="35" y="6"/>
                </a:cxn>
                <a:cxn ang="0">
                  <a:pos x="22" y="5"/>
                </a:cxn>
                <a:cxn ang="0">
                  <a:pos x="11" y="0"/>
                </a:cxn>
                <a:cxn ang="0">
                  <a:pos x="3" y="0"/>
                </a:cxn>
                <a:cxn ang="0">
                  <a:pos x="0" y="5"/>
                </a:cxn>
                <a:cxn ang="0">
                  <a:pos x="1" y="3"/>
                </a:cxn>
                <a:cxn ang="0">
                  <a:pos x="11" y="11"/>
                </a:cxn>
                <a:cxn ang="0">
                  <a:pos x="13" y="14"/>
                </a:cxn>
                <a:cxn ang="0">
                  <a:pos x="24" y="26"/>
                </a:cxn>
                <a:cxn ang="0">
                  <a:pos x="25" y="37"/>
                </a:cxn>
                <a:cxn ang="0">
                  <a:pos x="25" y="37"/>
                </a:cxn>
              </a:cxnLst>
              <a:rect l="0" t="0" r="r" b="b"/>
              <a:pathLst>
                <a:path w="49" h="43">
                  <a:moveTo>
                    <a:pt x="25" y="37"/>
                  </a:moveTo>
                  <a:lnTo>
                    <a:pt x="25" y="43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7" y="35"/>
                  </a:lnTo>
                  <a:lnTo>
                    <a:pt x="37" y="31"/>
                  </a:lnTo>
                  <a:lnTo>
                    <a:pt x="49" y="31"/>
                  </a:lnTo>
                  <a:lnTo>
                    <a:pt x="49" y="24"/>
                  </a:lnTo>
                  <a:lnTo>
                    <a:pt x="45" y="21"/>
                  </a:lnTo>
                  <a:lnTo>
                    <a:pt x="41" y="16"/>
                  </a:lnTo>
                  <a:lnTo>
                    <a:pt x="37" y="13"/>
                  </a:lnTo>
                  <a:lnTo>
                    <a:pt x="37" y="8"/>
                  </a:lnTo>
                  <a:lnTo>
                    <a:pt x="35" y="6"/>
                  </a:lnTo>
                  <a:lnTo>
                    <a:pt x="22" y="5"/>
                  </a:lnTo>
                  <a:lnTo>
                    <a:pt x="11" y="0"/>
                  </a:lnTo>
                  <a:lnTo>
                    <a:pt x="3" y="0"/>
                  </a:lnTo>
                  <a:lnTo>
                    <a:pt x="0" y="5"/>
                  </a:lnTo>
                  <a:lnTo>
                    <a:pt x="1" y="3"/>
                  </a:lnTo>
                  <a:lnTo>
                    <a:pt x="11" y="11"/>
                  </a:lnTo>
                  <a:lnTo>
                    <a:pt x="13" y="14"/>
                  </a:lnTo>
                  <a:lnTo>
                    <a:pt x="24" y="26"/>
                  </a:lnTo>
                  <a:lnTo>
                    <a:pt x="25" y="37"/>
                  </a:lnTo>
                  <a:lnTo>
                    <a:pt x="25" y="3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3" name="Freeform 370">
              <a:extLst>
                <a:ext uri="{FF2B5EF4-FFF2-40B4-BE49-F238E27FC236}">
                  <a16:creationId xmlns:a16="http://schemas.microsoft.com/office/drawing/2014/main" id="{E65DDDDA-03E1-E868-6EA4-A7C7DEF7656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3167" y="-2375732"/>
              <a:ext cx="186260" cy="92450"/>
            </a:xfrm>
            <a:custGeom>
              <a:avLst/>
              <a:gdLst/>
              <a:ahLst/>
              <a:cxnLst>
                <a:cxn ang="0">
                  <a:pos x="112" y="23"/>
                </a:cxn>
                <a:cxn ang="0">
                  <a:pos x="101" y="11"/>
                </a:cxn>
                <a:cxn ang="0">
                  <a:pos x="99" y="8"/>
                </a:cxn>
                <a:cxn ang="0">
                  <a:pos x="89" y="0"/>
                </a:cxn>
                <a:cxn ang="0">
                  <a:pos x="88" y="2"/>
                </a:cxn>
                <a:cxn ang="0">
                  <a:pos x="65" y="8"/>
                </a:cxn>
                <a:cxn ang="0">
                  <a:pos x="59" y="5"/>
                </a:cxn>
                <a:cxn ang="0">
                  <a:pos x="33" y="5"/>
                </a:cxn>
                <a:cxn ang="0">
                  <a:pos x="24" y="11"/>
                </a:cxn>
                <a:cxn ang="0">
                  <a:pos x="20" y="16"/>
                </a:cxn>
                <a:cxn ang="0">
                  <a:pos x="11" y="29"/>
                </a:cxn>
                <a:cxn ang="0">
                  <a:pos x="0" y="32"/>
                </a:cxn>
                <a:cxn ang="0">
                  <a:pos x="6" y="37"/>
                </a:cxn>
                <a:cxn ang="0">
                  <a:pos x="12" y="45"/>
                </a:cxn>
                <a:cxn ang="0">
                  <a:pos x="17" y="47"/>
                </a:cxn>
                <a:cxn ang="0">
                  <a:pos x="19" y="52"/>
                </a:cxn>
                <a:cxn ang="0">
                  <a:pos x="30" y="55"/>
                </a:cxn>
                <a:cxn ang="0">
                  <a:pos x="33" y="53"/>
                </a:cxn>
                <a:cxn ang="0">
                  <a:pos x="35" y="55"/>
                </a:cxn>
                <a:cxn ang="0">
                  <a:pos x="33" y="58"/>
                </a:cxn>
                <a:cxn ang="0">
                  <a:pos x="35" y="61"/>
                </a:cxn>
                <a:cxn ang="0">
                  <a:pos x="38" y="61"/>
                </a:cxn>
                <a:cxn ang="0">
                  <a:pos x="41" y="61"/>
                </a:cxn>
                <a:cxn ang="0">
                  <a:pos x="40" y="64"/>
                </a:cxn>
                <a:cxn ang="0">
                  <a:pos x="43" y="66"/>
                </a:cxn>
                <a:cxn ang="0">
                  <a:pos x="78" y="68"/>
                </a:cxn>
                <a:cxn ang="0">
                  <a:pos x="99" y="61"/>
                </a:cxn>
                <a:cxn ang="0">
                  <a:pos x="104" y="61"/>
                </a:cxn>
                <a:cxn ang="0">
                  <a:pos x="113" y="64"/>
                </a:cxn>
                <a:cxn ang="0">
                  <a:pos x="120" y="66"/>
                </a:cxn>
                <a:cxn ang="0">
                  <a:pos x="125" y="66"/>
                </a:cxn>
                <a:cxn ang="0">
                  <a:pos x="123" y="60"/>
                </a:cxn>
                <a:cxn ang="0">
                  <a:pos x="126" y="48"/>
                </a:cxn>
                <a:cxn ang="0">
                  <a:pos x="128" y="48"/>
                </a:cxn>
                <a:cxn ang="0">
                  <a:pos x="128" y="52"/>
                </a:cxn>
                <a:cxn ang="0">
                  <a:pos x="125" y="55"/>
                </a:cxn>
                <a:cxn ang="0">
                  <a:pos x="126" y="56"/>
                </a:cxn>
                <a:cxn ang="0">
                  <a:pos x="134" y="52"/>
                </a:cxn>
                <a:cxn ang="0">
                  <a:pos x="136" y="50"/>
                </a:cxn>
                <a:cxn ang="0">
                  <a:pos x="137" y="47"/>
                </a:cxn>
                <a:cxn ang="0">
                  <a:pos x="136" y="44"/>
                </a:cxn>
                <a:cxn ang="0">
                  <a:pos x="133" y="42"/>
                </a:cxn>
                <a:cxn ang="0">
                  <a:pos x="120" y="45"/>
                </a:cxn>
                <a:cxn ang="0">
                  <a:pos x="117" y="42"/>
                </a:cxn>
                <a:cxn ang="0">
                  <a:pos x="115" y="42"/>
                </a:cxn>
                <a:cxn ang="0">
                  <a:pos x="113" y="40"/>
                </a:cxn>
                <a:cxn ang="0">
                  <a:pos x="113" y="34"/>
                </a:cxn>
                <a:cxn ang="0">
                  <a:pos x="112" y="23"/>
                </a:cxn>
                <a:cxn ang="0">
                  <a:pos x="112" y="23"/>
                </a:cxn>
              </a:cxnLst>
              <a:rect l="0" t="0" r="r" b="b"/>
              <a:pathLst>
                <a:path w="137" h="68">
                  <a:moveTo>
                    <a:pt x="112" y="23"/>
                  </a:moveTo>
                  <a:lnTo>
                    <a:pt x="101" y="11"/>
                  </a:lnTo>
                  <a:lnTo>
                    <a:pt x="99" y="8"/>
                  </a:lnTo>
                  <a:lnTo>
                    <a:pt x="89" y="0"/>
                  </a:lnTo>
                  <a:lnTo>
                    <a:pt x="88" y="2"/>
                  </a:lnTo>
                  <a:lnTo>
                    <a:pt x="65" y="8"/>
                  </a:lnTo>
                  <a:lnTo>
                    <a:pt x="59" y="5"/>
                  </a:lnTo>
                  <a:lnTo>
                    <a:pt x="33" y="5"/>
                  </a:lnTo>
                  <a:lnTo>
                    <a:pt x="24" y="11"/>
                  </a:lnTo>
                  <a:lnTo>
                    <a:pt x="20" y="16"/>
                  </a:lnTo>
                  <a:lnTo>
                    <a:pt x="11" y="29"/>
                  </a:lnTo>
                  <a:lnTo>
                    <a:pt x="0" y="32"/>
                  </a:lnTo>
                  <a:lnTo>
                    <a:pt x="6" y="37"/>
                  </a:lnTo>
                  <a:lnTo>
                    <a:pt x="12" y="45"/>
                  </a:lnTo>
                  <a:lnTo>
                    <a:pt x="17" y="47"/>
                  </a:lnTo>
                  <a:lnTo>
                    <a:pt x="19" y="52"/>
                  </a:lnTo>
                  <a:lnTo>
                    <a:pt x="30" y="55"/>
                  </a:lnTo>
                  <a:lnTo>
                    <a:pt x="33" y="53"/>
                  </a:lnTo>
                  <a:lnTo>
                    <a:pt x="35" y="55"/>
                  </a:lnTo>
                  <a:lnTo>
                    <a:pt x="33" y="58"/>
                  </a:lnTo>
                  <a:lnTo>
                    <a:pt x="35" y="61"/>
                  </a:lnTo>
                  <a:lnTo>
                    <a:pt x="38" y="61"/>
                  </a:lnTo>
                  <a:lnTo>
                    <a:pt x="41" y="61"/>
                  </a:lnTo>
                  <a:lnTo>
                    <a:pt x="40" y="64"/>
                  </a:lnTo>
                  <a:lnTo>
                    <a:pt x="43" y="66"/>
                  </a:lnTo>
                  <a:lnTo>
                    <a:pt x="78" y="68"/>
                  </a:lnTo>
                  <a:lnTo>
                    <a:pt x="99" y="61"/>
                  </a:lnTo>
                  <a:lnTo>
                    <a:pt x="104" y="61"/>
                  </a:lnTo>
                  <a:lnTo>
                    <a:pt x="113" y="64"/>
                  </a:lnTo>
                  <a:lnTo>
                    <a:pt x="120" y="66"/>
                  </a:lnTo>
                  <a:lnTo>
                    <a:pt x="125" y="66"/>
                  </a:lnTo>
                  <a:lnTo>
                    <a:pt x="123" y="60"/>
                  </a:lnTo>
                  <a:lnTo>
                    <a:pt x="126" y="48"/>
                  </a:lnTo>
                  <a:lnTo>
                    <a:pt x="128" y="48"/>
                  </a:lnTo>
                  <a:lnTo>
                    <a:pt x="128" y="52"/>
                  </a:lnTo>
                  <a:lnTo>
                    <a:pt x="125" y="55"/>
                  </a:lnTo>
                  <a:lnTo>
                    <a:pt x="126" y="56"/>
                  </a:lnTo>
                  <a:lnTo>
                    <a:pt x="134" y="52"/>
                  </a:lnTo>
                  <a:lnTo>
                    <a:pt x="136" y="50"/>
                  </a:lnTo>
                  <a:lnTo>
                    <a:pt x="137" y="47"/>
                  </a:lnTo>
                  <a:lnTo>
                    <a:pt x="136" y="44"/>
                  </a:lnTo>
                  <a:lnTo>
                    <a:pt x="133" y="42"/>
                  </a:lnTo>
                  <a:lnTo>
                    <a:pt x="120" y="45"/>
                  </a:lnTo>
                  <a:lnTo>
                    <a:pt x="117" y="42"/>
                  </a:lnTo>
                  <a:lnTo>
                    <a:pt x="115" y="42"/>
                  </a:lnTo>
                  <a:lnTo>
                    <a:pt x="113" y="40"/>
                  </a:lnTo>
                  <a:lnTo>
                    <a:pt x="113" y="34"/>
                  </a:lnTo>
                  <a:lnTo>
                    <a:pt x="112" y="23"/>
                  </a:lnTo>
                  <a:lnTo>
                    <a:pt x="112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4" name="Freeform 371">
              <a:extLst>
                <a:ext uri="{FF2B5EF4-FFF2-40B4-BE49-F238E27FC236}">
                  <a16:creationId xmlns:a16="http://schemas.microsoft.com/office/drawing/2014/main" id="{2E0B7F40-D132-5BAF-D106-3B52020676D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1187" y="-2530721"/>
              <a:ext cx="47585" cy="32629"/>
            </a:xfrm>
            <a:custGeom>
              <a:avLst/>
              <a:gdLst/>
              <a:ahLst/>
              <a:cxnLst>
                <a:cxn ang="0">
                  <a:pos x="27" y="24"/>
                </a:cxn>
                <a:cxn ang="0">
                  <a:pos x="30" y="23"/>
                </a:cxn>
                <a:cxn ang="0">
                  <a:pos x="30" y="21"/>
                </a:cxn>
                <a:cxn ang="0">
                  <a:pos x="34" y="20"/>
                </a:cxn>
                <a:cxn ang="0">
                  <a:pos x="35" y="20"/>
                </a:cxn>
                <a:cxn ang="0">
                  <a:pos x="34" y="15"/>
                </a:cxn>
                <a:cxn ang="0">
                  <a:pos x="35" y="18"/>
                </a:cxn>
                <a:cxn ang="0">
                  <a:pos x="35" y="15"/>
                </a:cxn>
                <a:cxn ang="0">
                  <a:pos x="34" y="13"/>
                </a:cxn>
                <a:cxn ang="0">
                  <a:pos x="30" y="13"/>
                </a:cxn>
                <a:cxn ang="0">
                  <a:pos x="30" y="12"/>
                </a:cxn>
                <a:cxn ang="0">
                  <a:pos x="30" y="8"/>
                </a:cxn>
                <a:cxn ang="0">
                  <a:pos x="27" y="4"/>
                </a:cxn>
                <a:cxn ang="0">
                  <a:pos x="22" y="4"/>
                </a:cxn>
                <a:cxn ang="0">
                  <a:pos x="13" y="7"/>
                </a:cxn>
                <a:cxn ang="0">
                  <a:pos x="13" y="5"/>
                </a:cxn>
                <a:cxn ang="0">
                  <a:pos x="14" y="4"/>
                </a:cxn>
                <a:cxn ang="0">
                  <a:pos x="13" y="2"/>
                </a:cxn>
                <a:cxn ang="0">
                  <a:pos x="10" y="0"/>
                </a:cxn>
                <a:cxn ang="0">
                  <a:pos x="8" y="4"/>
                </a:cxn>
                <a:cxn ang="0">
                  <a:pos x="8" y="7"/>
                </a:cxn>
                <a:cxn ang="0">
                  <a:pos x="8" y="8"/>
                </a:cxn>
                <a:cxn ang="0">
                  <a:pos x="5" y="12"/>
                </a:cxn>
                <a:cxn ang="0">
                  <a:pos x="3" y="12"/>
                </a:cxn>
                <a:cxn ang="0">
                  <a:pos x="3" y="15"/>
                </a:cxn>
                <a:cxn ang="0">
                  <a:pos x="0" y="16"/>
                </a:cxn>
                <a:cxn ang="0">
                  <a:pos x="5" y="18"/>
                </a:cxn>
                <a:cxn ang="0">
                  <a:pos x="6" y="21"/>
                </a:cxn>
                <a:cxn ang="0">
                  <a:pos x="10" y="23"/>
                </a:cxn>
                <a:cxn ang="0">
                  <a:pos x="13" y="18"/>
                </a:cxn>
                <a:cxn ang="0">
                  <a:pos x="21" y="16"/>
                </a:cxn>
                <a:cxn ang="0">
                  <a:pos x="24" y="20"/>
                </a:cxn>
                <a:cxn ang="0">
                  <a:pos x="27" y="24"/>
                </a:cxn>
                <a:cxn ang="0">
                  <a:pos x="27" y="24"/>
                </a:cxn>
              </a:cxnLst>
              <a:rect l="0" t="0" r="r" b="b"/>
              <a:pathLst>
                <a:path w="35" h="24">
                  <a:moveTo>
                    <a:pt x="27" y="24"/>
                  </a:moveTo>
                  <a:lnTo>
                    <a:pt x="30" y="23"/>
                  </a:lnTo>
                  <a:lnTo>
                    <a:pt x="30" y="21"/>
                  </a:lnTo>
                  <a:lnTo>
                    <a:pt x="34" y="20"/>
                  </a:lnTo>
                  <a:lnTo>
                    <a:pt x="35" y="20"/>
                  </a:lnTo>
                  <a:lnTo>
                    <a:pt x="34" y="15"/>
                  </a:lnTo>
                  <a:lnTo>
                    <a:pt x="35" y="18"/>
                  </a:lnTo>
                  <a:lnTo>
                    <a:pt x="35" y="15"/>
                  </a:lnTo>
                  <a:lnTo>
                    <a:pt x="34" y="13"/>
                  </a:lnTo>
                  <a:lnTo>
                    <a:pt x="30" y="13"/>
                  </a:lnTo>
                  <a:lnTo>
                    <a:pt x="30" y="12"/>
                  </a:lnTo>
                  <a:lnTo>
                    <a:pt x="30" y="8"/>
                  </a:lnTo>
                  <a:lnTo>
                    <a:pt x="27" y="4"/>
                  </a:lnTo>
                  <a:lnTo>
                    <a:pt x="22" y="4"/>
                  </a:lnTo>
                  <a:lnTo>
                    <a:pt x="13" y="7"/>
                  </a:lnTo>
                  <a:lnTo>
                    <a:pt x="13" y="5"/>
                  </a:lnTo>
                  <a:lnTo>
                    <a:pt x="14" y="4"/>
                  </a:lnTo>
                  <a:lnTo>
                    <a:pt x="13" y="2"/>
                  </a:lnTo>
                  <a:lnTo>
                    <a:pt x="10" y="0"/>
                  </a:lnTo>
                  <a:lnTo>
                    <a:pt x="8" y="4"/>
                  </a:lnTo>
                  <a:lnTo>
                    <a:pt x="8" y="7"/>
                  </a:lnTo>
                  <a:lnTo>
                    <a:pt x="8" y="8"/>
                  </a:lnTo>
                  <a:lnTo>
                    <a:pt x="5" y="12"/>
                  </a:lnTo>
                  <a:lnTo>
                    <a:pt x="3" y="12"/>
                  </a:lnTo>
                  <a:lnTo>
                    <a:pt x="3" y="15"/>
                  </a:lnTo>
                  <a:lnTo>
                    <a:pt x="0" y="16"/>
                  </a:lnTo>
                  <a:lnTo>
                    <a:pt x="5" y="18"/>
                  </a:lnTo>
                  <a:lnTo>
                    <a:pt x="6" y="21"/>
                  </a:lnTo>
                  <a:lnTo>
                    <a:pt x="10" y="23"/>
                  </a:lnTo>
                  <a:lnTo>
                    <a:pt x="13" y="18"/>
                  </a:lnTo>
                  <a:lnTo>
                    <a:pt x="21" y="16"/>
                  </a:lnTo>
                  <a:lnTo>
                    <a:pt x="24" y="20"/>
                  </a:lnTo>
                  <a:lnTo>
                    <a:pt x="27" y="24"/>
                  </a:lnTo>
                  <a:lnTo>
                    <a:pt x="27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5" name="Freeform 372">
              <a:extLst>
                <a:ext uri="{FF2B5EF4-FFF2-40B4-BE49-F238E27FC236}">
                  <a16:creationId xmlns:a16="http://schemas.microsoft.com/office/drawing/2014/main" id="{905D0DFE-0D60-DB5C-3B20-21D9B421BA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7874" y="-2095663"/>
              <a:ext cx="337170" cy="208013"/>
            </a:xfrm>
            <a:custGeom>
              <a:avLst/>
              <a:gdLst/>
              <a:ahLst/>
              <a:cxnLst>
                <a:cxn ang="0">
                  <a:pos x="218" y="149"/>
                </a:cxn>
                <a:cxn ang="0">
                  <a:pos x="186" y="137"/>
                </a:cxn>
                <a:cxn ang="0">
                  <a:pos x="155" y="128"/>
                </a:cxn>
                <a:cxn ang="0">
                  <a:pos x="123" y="117"/>
                </a:cxn>
                <a:cxn ang="0">
                  <a:pos x="93" y="115"/>
                </a:cxn>
                <a:cxn ang="0">
                  <a:pos x="85" y="113"/>
                </a:cxn>
                <a:cxn ang="0">
                  <a:pos x="43" y="110"/>
                </a:cxn>
                <a:cxn ang="0">
                  <a:pos x="27" y="99"/>
                </a:cxn>
                <a:cxn ang="0">
                  <a:pos x="14" y="96"/>
                </a:cxn>
                <a:cxn ang="0">
                  <a:pos x="5" y="80"/>
                </a:cxn>
                <a:cxn ang="0">
                  <a:pos x="9" y="76"/>
                </a:cxn>
                <a:cxn ang="0">
                  <a:pos x="6" y="44"/>
                </a:cxn>
                <a:cxn ang="0">
                  <a:pos x="1" y="35"/>
                </a:cxn>
                <a:cxn ang="0">
                  <a:pos x="9" y="32"/>
                </a:cxn>
                <a:cxn ang="0">
                  <a:pos x="13" y="20"/>
                </a:cxn>
                <a:cxn ang="0">
                  <a:pos x="30" y="9"/>
                </a:cxn>
                <a:cxn ang="0">
                  <a:pos x="30" y="0"/>
                </a:cxn>
                <a:cxn ang="0">
                  <a:pos x="56" y="3"/>
                </a:cxn>
                <a:cxn ang="0">
                  <a:pos x="86" y="9"/>
                </a:cxn>
                <a:cxn ang="0">
                  <a:pos x="90" y="14"/>
                </a:cxn>
                <a:cxn ang="0">
                  <a:pos x="101" y="22"/>
                </a:cxn>
                <a:cxn ang="0">
                  <a:pos x="133" y="28"/>
                </a:cxn>
                <a:cxn ang="0">
                  <a:pos x="144" y="33"/>
                </a:cxn>
                <a:cxn ang="0">
                  <a:pos x="159" y="28"/>
                </a:cxn>
                <a:cxn ang="0">
                  <a:pos x="159" y="17"/>
                </a:cxn>
                <a:cxn ang="0">
                  <a:pos x="173" y="3"/>
                </a:cxn>
                <a:cxn ang="0">
                  <a:pos x="202" y="4"/>
                </a:cxn>
                <a:cxn ang="0">
                  <a:pos x="204" y="9"/>
                </a:cxn>
                <a:cxn ang="0">
                  <a:pos x="216" y="11"/>
                </a:cxn>
                <a:cxn ang="0">
                  <a:pos x="236" y="17"/>
                </a:cxn>
                <a:cxn ang="0">
                  <a:pos x="232" y="20"/>
                </a:cxn>
                <a:cxn ang="0">
                  <a:pos x="231" y="35"/>
                </a:cxn>
                <a:cxn ang="0">
                  <a:pos x="234" y="41"/>
                </a:cxn>
                <a:cxn ang="0">
                  <a:pos x="239" y="48"/>
                </a:cxn>
                <a:cxn ang="0">
                  <a:pos x="240" y="67"/>
                </a:cxn>
                <a:cxn ang="0">
                  <a:pos x="242" y="88"/>
                </a:cxn>
                <a:cxn ang="0">
                  <a:pos x="244" y="107"/>
                </a:cxn>
                <a:cxn ang="0">
                  <a:pos x="245" y="126"/>
                </a:cxn>
                <a:cxn ang="0">
                  <a:pos x="248" y="147"/>
                </a:cxn>
                <a:cxn ang="0">
                  <a:pos x="234" y="153"/>
                </a:cxn>
              </a:cxnLst>
              <a:rect l="0" t="0" r="r" b="b"/>
              <a:pathLst>
                <a:path w="248" h="153">
                  <a:moveTo>
                    <a:pt x="234" y="153"/>
                  </a:moveTo>
                  <a:lnTo>
                    <a:pt x="218" y="149"/>
                  </a:lnTo>
                  <a:lnTo>
                    <a:pt x="202" y="142"/>
                  </a:lnTo>
                  <a:lnTo>
                    <a:pt x="186" y="137"/>
                  </a:lnTo>
                  <a:lnTo>
                    <a:pt x="170" y="133"/>
                  </a:lnTo>
                  <a:lnTo>
                    <a:pt x="155" y="128"/>
                  </a:lnTo>
                  <a:lnTo>
                    <a:pt x="139" y="121"/>
                  </a:lnTo>
                  <a:lnTo>
                    <a:pt x="123" y="117"/>
                  </a:lnTo>
                  <a:lnTo>
                    <a:pt x="109" y="112"/>
                  </a:lnTo>
                  <a:lnTo>
                    <a:pt x="93" y="115"/>
                  </a:lnTo>
                  <a:lnTo>
                    <a:pt x="88" y="117"/>
                  </a:lnTo>
                  <a:lnTo>
                    <a:pt x="85" y="113"/>
                  </a:lnTo>
                  <a:lnTo>
                    <a:pt x="77" y="110"/>
                  </a:lnTo>
                  <a:lnTo>
                    <a:pt x="43" y="110"/>
                  </a:lnTo>
                  <a:lnTo>
                    <a:pt x="35" y="101"/>
                  </a:lnTo>
                  <a:lnTo>
                    <a:pt x="27" y="99"/>
                  </a:lnTo>
                  <a:lnTo>
                    <a:pt x="19" y="99"/>
                  </a:lnTo>
                  <a:lnTo>
                    <a:pt x="14" y="96"/>
                  </a:lnTo>
                  <a:lnTo>
                    <a:pt x="13" y="89"/>
                  </a:lnTo>
                  <a:lnTo>
                    <a:pt x="5" y="80"/>
                  </a:lnTo>
                  <a:lnTo>
                    <a:pt x="5" y="78"/>
                  </a:lnTo>
                  <a:lnTo>
                    <a:pt x="9" y="76"/>
                  </a:lnTo>
                  <a:lnTo>
                    <a:pt x="9" y="62"/>
                  </a:lnTo>
                  <a:lnTo>
                    <a:pt x="6" y="44"/>
                  </a:lnTo>
                  <a:lnTo>
                    <a:pt x="0" y="38"/>
                  </a:lnTo>
                  <a:lnTo>
                    <a:pt x="1" y="35"/>
                  </a:lnTo>
                  <a:lnTo>
                    <a:pt x="3" y="33"/>
                  </a:lnTo>
                  <a:lnTo>
                    <a:pt x="9" y="32"/>
                  </a:lnTo>
                  <a:lnTo>
                    <a:pt x="14" y="28"/>
                  </a:lnTo>
                  <a:lnTo>
                    <a:pt x="13" y="20"/>
                  </a:lnTo>
                  <a:lnTo>
                    <a:pt x="14" y="17"/>
                  </a:lnTo>
                  <a:lnTo>
                    <a:pt x="30" y="9"/>
                  </a:lnTo>
                  <a:lnTo>
                    <a:pt x="32" y="6"/>
                  </a:lnTo>
                  <a:lnTo>
                    <a:pt x="30" y="0"/>
                  </a:lnTo>
                  <a:lnTo>
                    <a:pt x="45" y="3"/>
                  </a:lnTo>
                  <a:lnTo>
                    <a:pt x="56" y="3"/>
                  </a:lnTo>
                  <a:lnTo>
                    <a:pt x="67" y="4"/>
                  </a:lnTo>
                  <a:lnTo>
                    <a:pt x="86" y="9"/>
                  </a:lnTo>
                  <a:lnTo>
                    <a:pt x="88" y="11"/>
                  </a:lnTo>
                  <a:lnTo>
                    <a:pt x="90" y="14"/>
                  </a:lnTo>
                  <a:lnTo>
                    <a:pt x="98" y="20"/>
                  </a:lnTo>
                  <a:lnTo>
                    <a:pt x="101" y="22"/>
                  </a:lnTo>
                  <a:lnTo>
                    <a:pt x="125" y="25"/>
                  </a:lnTo>
                  <a:lnTo>
                    <a:pt x="133" y="28"/>
                  </a:lnTo>
                  <a:lnTo>
                    <a:pt x="141" y="32"/>
                  </a:lnTo>
                  <a:lnTo>
                    <a:pt x="144" y="33"/>
                  </a:lnTo>
                  <a:lnTo>
                    <a:pt x="154" y="32"/>
                  </a:lnTo>
                  <a:lnTo>
                    <a:pt x="159" y="28"/>
                  </a:lnTo>
                  <a:lnTo>
                    <a:pt x="162" y="24"/>
                  </a:lnTo>
                  <a:lnTo>
                    <a:pt x="159" y="17"/>
                  </a:lnTo>
                  <a:lnTo>
                    <a:pt x="159" y="12"/>
                  </a:lnTo>
                  <a:lnTo>
                    <a:pt x="173" y="3"/>
                  </a:lnTo>
                  <a:lnTo>
                    <a:pt x="189" y="1"/>
                  </a:lnTo>
                  <a:lnTo>
                    <a:pt x="202" y="4"/>
                  </a:lnTo>
                  <a:lnTo>
                    <a:pt x="204" y="6"/>
                  </a:lnTo>
                  <a:lnTo>
                    <a:pt x="204" y="9"/>
                  </a:lnTo>
                  <a:lnTo>
                    <a:pt x="207" y="11"/>
                  </a:lnTo>
                  <a:lnTo>
                    <a:pt x="216" y="11"/>
                  </a:lnTo>
                  <a:lnTo>
                    <a:pt x="232" y="14"/>
                  </a:lnTo>
                  <a:lnTo>
                    <a:pt x="236" y="17"/>
                  </a:lnTo>
                  <a:lnTo>
                    <a:pt x="234" y="17"/>
                  </a:lnTo>
                  <a:lnTo>
                    <a:pt x="232" y="20"/>
                  </a:lnTo>
                  <a:lnTo>
                    <a:pt x="234" y="32"/>
                  </a:lnTo>
                  <a:lnTo>
                    <a:pt x="231" y="35"/>
                  </a:lnTo>
                  <a:lnTo>
                    <a:pt x="232" y="40"/>
                  </a:lnTo>
                  <a:lnTo>
                    <a:pt x="234" y="41"/>
                  </a:lnTo>
                  <a:lnTo>
                    <a:pt x="234" y="44"/>
                  </a:lnTo>
                  <a:lnTo>
                    <a:pt x="239" y="48"/>
                  </a:lnTo>
                  <a:lnTo>
                    <a:pt x="239" y="57"/>
                  </a:lnTo>
                  <a:lnTo>
                    <a:pt x="240" y="67"/>
                  </a:lnTo>
                  <a:lnTo>
                    <a:pt x="242" y="76"/>
                  </a:lnTo>
                  <a:lnTo>
                    <a:pt x="242" y="88"/>
                  </a:lnTo>
                  <a:lnTo>
                    <a:pt x="244" y="97"/>
                  </a:lnTo>
                  <a:lnTo>
                    <a:pt x="244" y="107"/>
                  </a:lnTo>
                  <a:lnTo>
                    <a:pt x="245" y="117"/>
                  </a:lnTo>
                  <a:lnTo>
                    <a:pt x="245" y="126"/>
                  </a:lnTo>
                  <a:lnTo>
                    <a:pt x="247" y="136"/>
                  </a:lnTo>
                  <a:lnTo>
                    <a:pt x="248" y="147"/>
                  </a:lnTo>
                  <a:lnTo>
                    <a:pt x="232" y="147"/>
                  </a:lnTo>
                  <a:lnTo>
                    <a:pt x="234" y="153"/>
                  </a:lnTo>
                  <a:lnTo>
                    <a:pt x="234" y="15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6" name="Freeform 373">
              <a:extLst>
                <a:ext uri="{FF2B5EF4-FFF2-40B4-BE49-F238E27FC236}">
                  <a16:creationId xmlns:a16="http://schemas.microsoft.com/office/drawing/2014/main" id="{BAA7B0CB-3328-65C4-18C5-818B26E2CF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5762" y="-1943393"/>
              <a:ext cx="222967" cy="227046"/>
            </a:xfrm>
            <a:custGeom>
              <a:avLst/>
              <a:gdLst/>
              <a:ahLst/>
              <a:cxnLst>
                <a:cxn ang="0">
                  <a:pos x="162" y="51"/>
                </a:cxn>
                <a:cxn ang="0">
                  <a:pos x="164" y="70"/>
                </a:cxn>
                <a:cxn ang="0">
                  <a:pos x="148" y="82"/>
                </a:cxn>
                <a:cxn ang="0">
                  <a:pos x="140" y="94"/>
                </a:cxn>
                <a:cxn ang="0">
                  <a:pos x="136" y="101"/>
                </a:cxn>
                <a:cxn ang="0">
                  <a:pos x="135" y="110"/>
                </a:cxn>
                <a:cxn ang="0">
                  <a:pos x="141" y="112"/>
                </a:cxn>
                <a:cxn ang="0">
                  <a:pos x="151" y="128"/>
                </a:cxn>
                <a:cxn ang="0">
                  <a:pos x="148" y="130"/>
                </a:cxn>
                <a:cxn ang="0">
                  <a:pos x="133" y="134"/>
                </a:cxn>
                <a:cxn ang="0">
                  <a:pos x="123" y="144"/>
                </a:cxn>
                <a:cxn ang="0">
                  <a:pos x="117" y="147"/>
                </a:cxn>
                <a:cxn ang="0">
                  <a:pos x="91" y="152"/>
                </a:cxn>
                <a:cxn ang="0">
                  <a:pos x="95" y="155"/>
                </a:cxn>
                <a:cxn ang="0">
                  <a:pos x="74" y="162"/>
                </a:cxn>
                <a:cxn ang="0">
                  <a:pos x="55" y="163"/>
                </a:cxn>
                <a:cxn ang="0">
                  <a:pos x="47" y="167"/>
                </a:cxn>
                <a:cxn ang="0">
                  <a:pos x="29" y="155"/>
                </a:cxn>
                <a:cxn ang="0">
                  <a:pos x="18" y="150"/>
                </a:cxn>
                <a:cxn ang="0">
                  <a:pos x="14" y="142"/>
                </a:cxn>
                <a:cxn ang="0">
                  <a:pos x="32" y="141"/>
                </a:cxn>
                <a:cxn ang="0">
                  <a:pos x="32" y="138"/>
                </a:cxn>
                <a:cxn ang="0">
                  <a:pos x="26" y="122"/>
                </a:cxn>
                <a:cxn ang="0">
                  <a:pos x="18" y="110"/>
                </a:cxn>
                <a:cxn ang="0">
                  <a:pos x="13" y="109"/>
                </a:cxn>
                <a:cxn ang="0">
                  <a:pos x="2" y="96"/>
                </a:cxn>
                <a:cxn ang="0">
                  <a:pos x="5" y="93"/>
                </a:cxn>
                <a:cxn ang="0">
                  <a:pos x="30" y="69"/>
                </a:cxn>
                <a:cxn ang="0">
                  <a:pos x="34" y="35"/>
                </a:cxn>
                <a:cxn ang="0">
                  <a:pos x="27" y="27"/>
                </a:cxn>
                <a:cxn ang="0">
                  <a:pos x="21" y="3"/>
                </a:cxn>
                <a:cxn ang="0">
                  <a:pos x="51" y="5"/>
                </a:cxn>
                <a:cxn ang="0">
                  <a:pos x="83" y="16"/>
                </a:cxn>
                <a:cxn ang="0">
                  <a:pos x="114" y="25"/>
                </a:cxn>
                <a:cxn ang="0">
                  <a:pos x="146" y="37"/>
                </a:cxn>
                <a:cxn ang="0">
                  <a:pos x="162" y="41"/>
                </a:cxn>
              </a:cxnLst>
              <a:rect l="0" t="0" r="r" b="b"/>
              <a:pathLst>
                <a:path w="164" h="167">
                  <a:moveTo>
                    <a:pt x="162" y="41"/>
                  </a:moveTo>
                  <a:lnTo>
                    <a:pt x="162" y="51"/>
                  </a:lnTo>
                  <a:lnTo>
                    <a:pt x="164" y="61"/>
                  </a:lnTo>
                  <a:lnTo>
                    <a:pt x="164" y="70"/>
                  </a:lnTo>
                  <a:lnTo>
                    <a:pt x="164" y="80"/>
                  </a:lnTo>
                  <a:lnTo>
                    <a:pt x="148" y="82"/>
                  </a:lnTo>
                  <a:lnTo>
                    <a:pt x="146" y="88"/>
                  </a:lnTo>
                  <a:lnTo>
                    <a:pt x="140" y="94"/>
                  </a:lnTo>
                  <a:lnTo>
                    <a:pt x="140" y="99"/>
                  </a:lnTo>
                  <a:lnTo>
                    <a:pt x="136" y="101"/>
                  </a:lnTo>
                  <a:lnTo>
                    <a:pt x="136" y="106"/>
                  </a:lnTo>
                  <a:lnTo>
                    <a:pt x="135" y="110"/>
                  </a:lnTo>
                  <a:lnTo>
                    <a:pt x="135" y="114"/>
                  </a:lnTo>
                  <a:lnTo>
                    <a:pt x="141" y="112"/>
                  </a:lnTo>
                  <a:lnTo>
                    <a:pt x="143" y="118"/>
                  </a:lnTo>
                  <a:lnTo>
                    <a:pt x="151" y="128"/>
                  </a:lnTo>
                  <a:lnTo>
                    <a:pt x="151" y="130"/>
                  </a:lnTo>
                  <a:lnTo>
                    <a:pt x="148" y="130"/>
                  </a:lnTo>
                  <a:lnTo>
                    <a:pt x="136" y="131"/>
                  </a:lnTo>
                  <a:lnTo>
                    <a:pt x="133" y="134"/>
                  </a:lnTo>
                  <a:lnTo>
                    <a:pt x="133" y="138"/>
                  </a:lnTo>
                  <a:lnTo>
                    <a:pt x="123" y="144"/>
                  </a:lnTo>
                  <a:lnTo>
                    <a:pt x="122" y="146"/>
                  </a:lnTo>
                  <a:lnTo>
                    <a:pt x="117" y="147"/>
                  </a:lnTo>
                  <a:lnTo>
                    <a:pt x="114" y="149"/>
                  </a:lnTo>
                  <a:lnTo>
                    <a:pt x="91" y="152"/>
                  </a:lnTo>
                  <a:lnTo>
                    <a:pt x="91" y="154"/>
                  </a:lnTo>
                  <a:lnTo>
                    <a:pt x="95" y="155"/>
                  </a:lnTo>
                  <a:lnTo>
                    <a:pt x="87" y="160"/>
                  </a:lnTo>
                  <a:lnTo>
                    <a:pt x="74" y="162"/>
                  </a:lnTo>
                  <a:lnTo>
                    <a:pt x="59" y="167"/>
                  </a:lnTo>
                  <a:lnTo>
                    <a:pt x="55" y="163"/>
                  </a:lnTo>
                  <a:lnTo>
                    <a:pt x="53" y="165"/>
                  </a:lnTo>
                  <a:lnTo>
                    <a:pt x="47" y="167"/>
                  </a:lnTo>
                  <a:lnTo>
                    <a:pt x="35" y="167"/>
                  </a:lnTo>
                  <a:lnTo>
                    <a:pt x="29" y="155"/>
                  </a:lnTo>
                  <a:lnTo>
                    <a:pt x="27" y="152"/>
                  </a:lnTo>
                  <a:lnTo>
                    <a:pt x="18" y="150"/>
                  </a:lnTo>
                  <a:lnTo>
                    <a:pt x="14" y="146"/>
                  </a:lnTo>
                  <a:lnTo>
                    <a:pt x="14" y="142"/>
                  </a:lnTo>
                  <a:lnTo>
                    <a:pt x="18" y="141"/>
                  </a:lnTo>
                  <a:lnTo>
                    <a:pt x="32" y="141"/>
                  </a:lnTo>
                  <a:lnTo>
                    <a:pt x="34" y="141"/>
                  </a:lnTo>
                  <a:lnTo>
                    <a:pt x="32" y="138"/>
                  </a:lnTo>
                  <a:lnTo>
                    <a:pt x="26" y="130"/>
                  </a:lnTo>
                  <a:lnTo>
                    <a:pt x="26" y="122"/>
                  </a:lnTo>
                  <a:lnTo>
                    <a:pt x="21" y="112"/>
                  </a:lnTo>
                  <a:lnTo>
                    <a:pt x="18" y="110"/>
                  </a:lnTo>
                  <a:lnTo>
                    <a:pt x="16" y="109"/>
                  </a:lnTo>
                  <a:lnTo>
                    <a:pt x="13" y="109"/>
                  </a:lnTo>
                  <a:lnTo>
                    <a:pt x="3" y="101"/>
                  </a:lnTo>
                  <a:lnTo>
                    <a:pt x="2" y="96"/>
                  </a:lnTo>
                  <a:lnTo>
                    <a:pt x="0" y="94"/>
                  </a:lnTo>
                  <a:lnTo>
                    <a:pt x="5" y="93"/>
                  </a:lnTo>
                  <a:lnTo>
                    <a:pt x="5" y="88"/>
                  </a:lnTo>
                  <a:lnTo>
                    <a:pt x="30" y="69"/>
                  </a:lnTo>
                  <a:lnTo>
                    <a:pt x="30" y="51"/>
                  </a:lnTo>
                  <a:lnTo>
                    <a:pt x="34" y="35"/>
                  </a:lnTo>
                  <a:lnTo>
                    <a:pt x="37" y="32"/>
                  </a:lnTo>
                  <a:lnTo>
                    <a:pt x="27" y="27"/>
                  </a:lnTo>
                  <a:lnTo>
                    <a:pt x="22" y="21"/>
                  </a:lnTo>
                  <a:lnTo>
                    <a:pt x="21" y="3"/>
                  </a:lnTo>
                  <a:lnTo>
                    <a:pt x="37" y="0"/>
                  </a:lnTo>
                  <a:lnTo>
                    <a:pt x="51" y="5"/>
                  </a:lnTo>
                  <a:lnTo>
                    <a:pt x="67" y="9"/>
                  </a:lnTo>
                  <a:lnTo>
                    <a:pt x="83" y="16"/>
                  </a:lnTo>
                  <a:lnTo>
                    <a:pt x="98" y="21"/>
                  </a:lnTo>
                  <a:lnTo>
                    <a:pt x="114" y="25"/>
                  </a:lnTo>
                  <a:lnTo>
                    <a:pt x="130" y="30"/>
                  </a:lnTo>
                  <a:lnTo>
                    <a:pt x="146" y="37"/>
                  </a:lnTo>
                  <a:lnTo>
                    <a:pt x="162" y="41"/>
                  </a:lnTo>
                  <a:lnTo>
                    <a:pt x="162" y="4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7" name="Freeform 374">
              <a:extLst>
                <a:ext uri="{FF2B5EF4-FFF2-40B4-BE49-F238E27FC236}">
                  <a16:creationId xmlns:a16="http://schemas.microsoft.com/office/drawing/2014/main" id="{6FF91178-8B4C-E859-7620-D3EE21E6C3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939220" y="-2141888"/>
              <a:ext cx="243361" cy="133237"/>
            </a:xfrm>
            <a:custGeom>
              <a:avLst/>
              <a:gdLst/>
              <a:ahLst/>
              <a:cxnLst>
                <a:cxn ang="0">
                  <a:pos x="49" y="98"/>
                </a:cxn>
                <a:cxn ang="0">
                  <a:pos x="16" y="98"/>
                </a:cxn>
                <a:cxn ang="0">
                  <a:pos x="1" y="96"/>
                </a:cxn>
                <a:cxn ang="0">
                  <a:pos x="27" y="88"/>
                </a:cxn>
                <a:cxn ang="0">
                  <a:pos x="44" y="77"/>
                </a:cxn>
                <a:cxn ang="0">
                  <a:pos x="49" y="67"/>
                </a:cxn>
                <a:cxn ang="0">
                  <a:pos x="48" y="56"/>
                </a:cxn>
                <a:cxn ang="0">
                  <a:pos x="56" y="48"/>
                </a:cxn>
                <a:cxn ang="0">
                  <a:pos x="68" y="32"/>
                </a:cxn>
                <a:cxn ang="0">
                  <a:pos x="94" y="22"/>
                </a:cxn>
                <a:cxn ang="0">
                  <a:pos x="107" y="1"/>
                </a:cxn>
                <a:cxn ang="0">
                  <a:pos x="120" y="6"/>
                </a:cxn>
                <a:cxn ang="0">
                  <a:pos x="149" y="8"/>
                </a:cxn>
                <a:cxn ang="0">
                  <a:pos x="158" y="9"/>
                </a:cxn>
                <a:cxn ang="0">
                  <a:pos x="161" y="11"/>
                </a:cxn>
                <a:cxn ang="0">
                  <a:pos x="166" y="14"/>
                </a:cxn>
                <a:cxn ang="0">
                  <a:pos x="168" y="16"/>
                </a:cxn>
                <a:cxn ang="0">
                  <a:pos x="168" y="22"/>
                </a:cxn>
                <a:cxn ang="0">
                  <a:pos x="169" y="29"/>
                </a:cxn>
                <a:cxn ang="0">
                  <a:pos x="171" y="35"/>
                </a:cxn>
                <a:cxn ang="0">
                  <a:pos x="179" y="40"/>
                </a:cxn>
                <a:cxn ang="0">
                  <a:pos x="176" y="45"/>
                </a:cxn>
                <a:cxn ang="0">
                  <a:pos x="149" y="50"/>
                </a:cxn>
                <a:cxn ang="0">
                  <a:pos x="136" y="53"/>
                </a:cxn>
                <a:cxn ang="0">
                  <a:pos x="137" y="58"/>
                </a:cxn>
                <a:cxn ang="0">
                  <a:pos x="139" y="59"/>
                </a:cxn>
                <a:cxn ang="0">
                  <a:pos x="115" y="70"/>
                </a:cxn>
                <a:cxn ang="0">
                  <a:pos x="96" y="72"/>
                </a:cxn>
                <a:cxn ang="0">
                  <a:pos x="88" y="75"/>
                </a:cxn>
                <a:cxn ang="0">
                  <a:pos x="78" y="78"/>
                </a:cxn>
                <a:cxn ang="0">
                  <a:pos x="65" y="85"/>
                </a:cxn>
                <a:cxn ang="0">
                  <a:pos x="65" y="98"/>
                </a:cxn>
              </a:cxnLst>
              <a:rect l="0" t="0" r="r" b="b"/>
              <a:pathLst>
                <a:path w="179" h="98">
                  <a:moveTo>
                    <a:pt x="65" y="98"/>
                  </a:moveTo>
                  <a:lnTo>
                    <a:pt x="49" y="98"/>
                  </a:lnTo>
                  <a:lnTo>
                    <a:pt x="32" y="98"/>
                  </a:lnTo>
                  <a:lnTo>
                    <a:pt x="16" y="98"/>
                  </a:lnTo>
                  <a:lnTo>
                    <a:pt x="0" y="98"/>
                  </a:lnTo>
                  <a:lnTo>
                    <a:pt x="1" y="96"/>
                  </a:lnTo>
                  <a:lnTo>
                    <a:pt x="20" y="93"/>
                  </a:lnTo>
                  <a:lnTo>
                    <a:pt x="27" y="88"/>
                  </a:lnTo>
                  <a:lnTo>
                    <a:pt x="40" y="82"/>
                  </a:lnTo>
                  <a:lnTo>
                    <a:pt x="44" y="77"/>
                  </a:lnTo>
                  <a:lnTo>
                    <a:pt x="49" y="70"/>
                  </a:lnTo>
                  <a:lnTo>
                    <a:pt x="49" y="67"/>
                  </a:lnTo>
                  <a:lnTo>
                    <a:pt x="46" y="64"/>
                  </a:lnTo>
                  <a:lnTo>
                    <a:pt x="48" y="56"/>
                  </a:lnTo>
                  <a:lnTo>
                    <a:pt x="52" y="50"/>
                  </a:lnTo>
                  <a:lnTo>
                    <a:pt x="56" y="48"/>
                  </a:lnTo>
                  <a:lnTo>
                    <a:pt x="57" y="42"/>
                  </a:lnTo>
                  <a:lnTo>
                    <a:pt x="68" y="32"/>
                  </a:lnTo>
                  <a:lnTo>
                    <a:pt x="85" y="27"/>
                  </a:lnTo>
                  <a:lnTo>
                    <a:pt x="94" y="22"/>
                  </a:lnTo>
                  <a:lnTo>
                    <a:pt x="99" y="16"/>
                  </a:lnTo>
                  <a:lnTo>
                    <a:pt x="107" y="1"/>
                  </a:lnTo>
                  <a:lnTo>
                    <a:pt x="113" y="0"/>
                  </a:lnTo>
                  <a:lnTo>
                    <a:pt x="120" y="6"/>
                  </a:lnTo>
                  <a:lnTo>
                    <a:pt x="129" y="9"/>
                  </a:lnTo>
                  <a:lnTo>
                    <a:pt x="149" y="8"/>
                  </a:lnTo>
                  <a:lnTo>
                    <a:pt x="155" y="9"/>
                  </a:lnTo>
                  <a:lnTo>
                    <a:pt x="158" y="9"/>
                  </a:lnTo>
                  <a:lnTo>
                    <a:pt x="163" y="9"/>
                  </a:lnTo>
                  <a:lnTo>
                    <a:pt x="161" y="11"/>
                  </a:lnTo>
                  <a:lnTo>
                    <a:pt x="161" y="13"/>
                  </a:lnTo>
                  <a:lnTo>
                    <a:pt x="166" y="14"/>
                  </a:lnTo>
                  <a:lnTo>
                    <a:pt x="166" y="14"/>
                  </a:lnTo>
                  <a:lnTo>
                    <a:pt x="168" y="16"/>
                  </a:lnTo>
                  <a:lnTo>
                    <a:pt x="166" y="17"/>
                  </a:lnTo>
                  <a:lnTo>
                    <a:pt x="168" y="22"/>
                  </a:lnTo>
                  <a:lnTo>
                    <a:pt x="168" y="25"/>
                  </a:lnTo>
                  <a:lnTo>
                    <a:pt x="169" y="29"/>
                  </a:lnTo>
                  <a:lnTo>
                    <a:pt x="169" y="32"/>
                  </a:lnTo>
                  <a:lnTo>
                    <a:pt x="171" y="35"/>
                  </a:lnTo>
                  <a:lnTo>
                    <a:pt x="173" y="38"/>
                  </a:lnTo>
                  <a:lnTo>
                    <a:pt x="179" y="40"/>
                  </a:lnTo>
                  <a:lnTo>
                    <a:pt x="176" y="43"/>
                  </a:lnTo>
                  <a:lnTo>
                    <a:pt x="176" y="45"/>
                  </a:lnTo>
                  <a:lnTo>
                    <a:pt x="150" y="46"/>
                  </a:lnTo>
                  <a:lnTo>
                    <a:pt x="149" y="50"/>
                  </a:lnTo>
                  <a:lnTo>
                    <a:pt x="137" y="51"/>
                  </a:lnTo>
                  <a:lnTo>
                    <a:pt x="136" y="53"/>
                  </a:lnTo>
                  <a:lnTo>
                    <a:pt x="139" y="54"/>
                  </a:lnTo>
                  <a:lnTo>
                    <a:pt x="137" y="58"/>
                  </a:lnTo>
                  <a:lnTo>
                    <a:pt x="141" y="58"/>
                  </a:lnTo>
                  <a:lnTo>
                    <a:pt x="139" y="59"/>
                  </a:lnTo>
                  <a:lnTo>
                    <a:pt x="121" y="64"/>
                  </a:lnTo>
                  <a:lnTo>
                    <a:pt x="115" y="70"/>
                  </a:lnTo>
                  <a:lnTo>
                    <a:pt x="110" y="72"/>
                  </a:lnTo>
                  <a:lnTo>
                    <a:pt x="96" y="72"/>
                  </a:lnTo>
                  <a:lnTo>
                    <a:pt x="96" y="75"/>
                  </a:lnTo>
                  <a:lnTo>
                    <a:pt x="88" y="75"/>
                  </a:lnTo>
                  <a:lnTo>
                    <a:pt x="81" y="78"/>
                  </a:lnTo>
                  <a:lnTo>
                    <a:pt x="78" y="78"/>
                  </a:lnTo>
                  <a:lnTo>
                    <a:pt x="72" y="82"/>
                  </a:lnTo>
                  <a:lnTo>
                    <a:pt x="65" y="85"/>
                  </a:lnTo>
                  <a:lnTo>
                    <a:pt x="65" y="98"/>
                  </a:lnTo>
                  <a:lnTo>
                    <a:pt x="65" y="9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8" name="Freeform 375">
              <a:extLst>
                <a:ext uri="{FF2B5EF4-FFF2-40B4-BE49-F238E27FC236}">
                  <a16:creationId xmlns:a16="http://schemas.microsoft.com/office/drawing/2014/main" id="{E8CCE687-C260-1F78-29F6-3641CC2B0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3568" y="-2003213"/>
              <a:ext cx="250158" cy="186260"/>
            </a:xfrm>
            <a:custGeom>
              <a:avLst/>
              <a:gdLst/>
              <a:ahLst/>
              <a:cxnLst>
                <a:cxn ang="0">
                  <a:pos x="122" y="129"/>
                </a:cxn>
                <a:cxn ang="0">
                  <a:pos x="157" y="129"/>
                </a:cxn>
                <a:cxn ang="0">
                  <a:pos x="178" y="121"/>
                </a:cxn>
                <a:cxn ang="0">
                  <a:pos x="170" y="108"/>
                </a:cxn>
                <a:cxn ang="0">
                  <a:pos x="167" y="85"/>
                </a:cxn>
                <a:cxn ang="0">
                  <a:pos x="162" y="61"/>
                </a:cxn>
                <a:cxn ang="0">
                  <a:pos x="159" y="37"/>
                </a:cxn>
                <a:cxn ang="0">
                  <a:pos x="170" y="26"/>
                </a:cxn>
                <a:cxn ang="0">
                  <a:pos x="170" y="20"/>
                </a:cxn>
                <a:cxn ang="0">
                  <a:pos x="143" y="7"/>
                </a:cxn>
                <a:cxn ang="0">
                  <a:pos x="128" y="15"/>
                </a:cxn>
                <a:cxn ang="0">
                  <a:pos x="104" y="15"/>
                </a:cxn>
                <a:cxn ang="0">
                  <a:pos x="80" y="15"/>
                </a:cxn>
                <a:cxn ang="0">
                  <a:pos x="79" y="33"/>
                </a:cxn>
                <a:cxn ang="0">
                  <a:pos x="64" y="45"/>
                </a:cxn>
                <a:cxn ang="0">
                  <a:pos x="61" y="57"/>
                </a:cxn>
                <a:cxn ang="0">
                  <a:pos x="48" y="66"/>
                </a:cxn>
                <a:cxn ang="0">
                  <a:pos x="19" y="66"/>
                </a:cxn>
                <a:cxn ang="0">
                  <a:pos x="0" y="69"/>
                </a:cxn>
                <a:cxn ang="0">
                  <a:pos x="6" y="74"/>
                </a:cxn>
                <a:cxn ang="0">
                  <a:pos x="11" y="77"/>
                </a:cxn>
                <a:cxn ang="0">
                  <a:pos x="11" y="82"/>
                </a:cxn>
                <a:cxn ang="0">
                  <a:pos x="13" y="92"/>
                </a:cxn>
                <a:cxn ang="0">
                  <a:pos x="14" y="106"/>
                </a:cxn>
                <a:cxn ang="0">
                  <a:pos x="10" y="118"/>
                </a:cxn>
                <a:cxn ang="0">
                  <a:pos x="27" y="116"/>
                </a:cxn>
                <a:cxn ang="0">
                  <a:pos x="46" y="122"/>
                </a:cxn>
                <a:cxn ang="0">
                  <a:pos x="56" y="127"/>
                </a:cxn>
                <a:cxn ang="0">
                  <a:pos x="63" y="130"/>
                </a:cxn>
                <a:cxn ang="0">
                  <a:pos x="72" y="137"/>
                </a:cxn>
                <a:cxn ang="0">
                  <a:pos x="85" y="124"/>
                </a:cxn>
                <a:cxn ang="0">
                  <a:pos x="91" y="132"/>
                </a:cxn>
                <a:cxn ang="0">
                  <a:pos x="104" y="129"/>
                </a:cxn>
              </a:cxnLst>
              <a:rect l="0" t="0" r="r" b="b"/>
              <a:pathLst>
                <a:path w="184" h="137">
                  <a:moveTo>
                    <a:pt x="104" y="129"/>
                  </a:moveTo>
                  <a:lnTo>
                    <a:pt x="122" y="129"/>
                  </a:lnTo>
                  <a:lnTo>
                    <a:pt x="139" y="129"/>
                  </a:lnTo>
                  <a:lnTo>
                    <a:pt x="157" y="129"/>
                  </a:lnTo>
                  <a:lnTo>
                    <a:pt x="175" y="129"/>
                  </a:lnTo>
                  <a:lnTo>
                    <a:pt x="178" y="121"/>
                  </a:lnTo>
                  <a:lnTo>
                    <a:pt x="172" y="119"/>
                  </a:lnTo>
                  <a:lnTo>
                    <a:pt x="170" y="108"/>
                  </a:lnTo>
                  <a:lnTo>
                    <a:pt x="168" y="97"/>
                  </a:lnTo>
                  <a:lnTo>
                    <a:pt x="167" y="85"/>
                  </a:lnTo>
                  <a:lnTo>
                    <a:pt x="165" y="73"/>
                  </a:lnTo>
                  <a:lnTo>
                    <a:pt x="162" y="61"/>
                  </a:lnTo>
                  <a:lnTo>
                    <a:pt x="160" y="50"/>
                  </a:lnTo>
                  <a:lnTo>
                    <a:pt x="159" y="37"/>
                  </a:lnTo>
                  <a:lnTo>
                    <a:pt x="157" y="26"/>
                  </a:lnTo>
                  <a:lnTo>
                    <a:pt x="170" y="26"/>
                  </a:lnTo>
                  <a:lnTo>
                    <a:pt x="184" y="26"/>
                  </a:lnTo>
                  <a:lnTo>
                    <a:pt x="170" y="20"/>
                  </a:lnTo>
                  <a:lnTo>
                    <a:pt x="156" y="13"/>
                  </a:lnTo>
                  <a:lnTo>
                    <a:pt x="143" y="7"/>
                  </a:lnTo>
                  <a:lnTo>
                    <a:pt x="128" y="0"/>
                  </a:lnTo>
                  <a:lnTo>
                    <a:pt x="128" y="15"/>
                  </a:lnTo>
                  <a:lnTo>
                    <a:pt x="115" y="15"/>
                  </a:lnTo>
                  <a:lnTo>
                    <a:pt x="104" y="15"/>
                  </a:lnTo>
                  <a:lnTo>
                    <a:pt x="91" y="15"/>
                  </a:lnTo>
                  <a:lnTo>
                    <a:pt x="80" y="15"/>
                  </a:lnTo>
                  <a:lnTo>
                    <a:pt x="80" y="23"/>
                  </a:lnTo>
                  <a:lnTo>
                    <a:pt x="79" y="33"/>
                  </a:lnTo>
                  <a:lnTo>
                    <a:pt x="79" y="42"/>
                  </a:lnTo>
                  <a:lnTo>
                    <a:pt x="64" y="45"/>
                  </a:lnTo>
                  <a:lnTo>
                    <a:pt x="61" y="49"/>
                  </a:lnTo>
                  <a:lnTo>
                    <a:pt x="61" y="57"/>
                  </a:lnTo>
                  <a:lnTo>
                    <a:pt x="63" y="66"/>
                  </a:lnTo>
                  <a:lnTo>
                    <a:pt x="48" y="66"/>
                  </a:lnTo>
                  <a:lnTo>
                    <a:pt x="34" y="66"/>
                  </a:lnTo>
                  <a:lnTo>
                    <a:pt x="19" y="66"/>
                  </a:lnTo>
                  <a:lnTo>
                    <a:pt x="5" y="66"/>
                  </a:lnTo>
                  <a:lnTo>
                    <a:pt x="0" y="69"/>
                  </a:lnTo>
                  <a:lnTo>
                    <a:pt x="3" y="69"/>
                  </a:lnTo>
                  <a:lnTo>
                    <a:pt x="6" y="74"/>
                  </a:lnTo>
                  <a:lnTo>
                    <a:pt x="10" y="74"/>
                  </a:lnTo>
                  <a:lnTo>
                    <a:pt x="11" y="77"/>
                  </a:lnTo>
                  <a:lnTo>
                    <a:pt x="13" y="82"/>
                  </a:lnTo>
                  <a:lnTo>
                    <a:pt x="11" y="82"/>
                  </a:lnTo>
                  <a:lnTo>
                    <a:pt x="8" y="87"/>
                  </a:lnTo>
                  <a:lnTo>
                    <a:pt x="13" y="92"/>
                  </a:lnTo>
                  <a:lnTo>
                    <a:pt x="14" y="97"/>
                  </a:lnTo>
                  <a:lnTo>
                    <a:pt x="14" y="106"/>
                  </a:lnTo>
                  <a:lnTo>
                    <a:pt x="5" y="122"/>
                  </a:lnTo>
                  <a:lnTo>
                    <a:pt x="10" y="118"/>
                  </a:lnTo>
                  <a:lnTo>
                    <a:pt x="18" y="119"/>
                  </a:lnTo>
                  <a:lnTo>
                    <a:pt x="27" y="116"/>
                  </a:lnTo>
                  <a:lnTo>
                    <a:pt x="38" y="116"/>
                  </a:lnTo>
                  <a:lnTo>
                    <a:pt x="46" y="122"/>
                  </a:lnTo>
                  <a:lnTo>
                    <a:pt x="53" y="122"/>
                  </a:lnTo>
                  <a:lnTo>
                    <a:pt x="56" y="127"/>
                  </a:lnTo>
                  <a:lnTo>
                    <a:pt x="61" y="129"/>
                  </a:lnTo>
                  <a:lnTo>
                    <a:pt x="63" y="130"/>
                  </a:lnTo>
                  <a:lnTo>
                    <a:pt x="61" y="130"/>
                  </a:lnTo>
                  <a:lnTo>
                    <a:pt x="72" y="137"/>
                  </a:lnTo>
                  <a:lnTo>
                    <a:pt x="79" y="132"/>
                  </a:lnTo>
                  <a:lnTo>
                    <a:pt x="85" y="124"/>
                  </a:lnTo>
                  <a:lnTo>
                    <a:pt x="88" y="126"/>
                  </a:lnTo>
                  <a:lnTo>
                    <a:pt x="91" y="132"/>
                  </a:lnTo>
                  <a:lnTo>
                    <a:pt x="96" y="132"/>
                  </a:lnTo>
                  <a:lnTo>
                    <a:pt x="104" y="129"/>
                  </a:lnTo>
                  <a:lnTo>
                    <a:pt x="104" y="12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09" name="Freeform 376">
              <a:extLst>
                <a:ext uri="{FF2B5EF4-FFF2-40B4-BE49-F238E27FC236}">
                  <a16:creationId xmlns:a16="http://schemas.microsoft.com/office/drawing/2014/main" id="{1E370B08-7B56-24D2-4C7E-33561B31B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3568" y="-2008651"/>
              <a:ext cx="174023" cy="99248"/>
            </a:xfrm>
            <a:custGeom>
              <a:avLst/>
              <a:gdLst/>
              <a:ahLst/>
              <a:cxnLst>
                <a:cxn ang="0">
                  <a:pos x="128" y="19"/>
                </a:cxn>
                <a:cxn ang="0">
                  <a:pos x="115" y="19"/>
                </a:cxn>
                <a:cxn ang="0">
                  <a:pos x="104" y="19"/>
                </a:cxn>
                <a:cxn ang="0">
                  <a:pos x="91" y="19"/>
                </a:cxn>
                <a:cxn ang="0">
                  <a:pos x="80" y="19"/>
                </a:cxn>
                <a:cxn ang="0">
                  <a:pos x="80" y="27"/>
                </a:cxn>
                <a:cxn ang="0">
                  <a:pos x="79" y="37"/>
                </a:cxn>
                <a:cxn ang="0">
                  <a:pos x="79" y="46"/>
                </a:cxn>
                <a:cxn ang="0">
                  <a:pos x="64" y="49"/>
                </a:cxn>
                <a:cxn ang="0">
                  <a:pos x="61" y="53"/>
                </a:cxn>
                <a:cxn ang="0">
                  <a:pos x="61" y="61"/>
                </a:cxn>
                <a:cxn ang="0">
                  <a:pos x="63" y="70"/>
                </a:cxn>
                <a:cxn ang="0">
                  <a:pos x="48" y="70"/>
                </a:cxn>
                <a:cxn ang="0">
                  <a:pos x="34" y="70"/>
                </a:cxn>
                <a:cxn ang="0">
                  <a:pos x="19" y="70"/>
                </a:cxn>
                <a:cxn ang="0">
                  <a:pos x="5" y="70"/>
                </a:cxn>
                <a:cxn ang="0">
                  <a:pos x="0" y="73"/>
                </a:cxn>
                <a:cxn ang="0">
                  <a:pos x="2" y="65"/>
                </a:cxn>
                <a:cxn ang="0">
                  <a:pos x="5" y="61"/>
                </a:cxn>
                <a:cxn ang="0">
                  <a:pos x="8" y="61"/>
                </a:cxn>
                <a:cxn ang="0">
                  <a:pos x="14" y="53"/>
                </a:cxn>
                <a:cxn ang="0">
                  <a:pos x="14" y="51"/>
                </a:cxn>
                <a:cxn ang="0">
                  <a:pos x="21" y="43"/>
                </a:cxn>
                <a:cxn ang="0">
                  <a:pos x="35" y="30"/>
                </a:cxn>
                <a:cxn ang="0">
                  <a:pos x="40" y="19"/>
                </a:cxn>
                <a:cxn ang="0">
                  <a:pos x="45" y="14"/>
                </a:cxn>
                <a:cxn ang="0">
                  <a:pos x="54" y="11"/>
                </a:cxn>
                <a:cxn ang="0">
                  <a:pos x="58" y="6"/>
                </a:cxn>
                <a:cxn ang="0">
                  <a:pos x="63" y="0"/>
                </a:cxn>
                <a:cxn ang="0">
                  <a:pos x="79" y="0"/>
                </a:cxn>
                <a:cxn ang="0">
                  <a:pos x="95" y="0"/>
                </a:cxn>
                <a:cxn ang="0">
                  <a:pos x="112" y="0"/>
                </a:cxn>
                <a:cxn ang="0">
                  <a:pos x="128" y="0"/>
                </a:cxn>
                <a:cxn ang="0">
                  <a:pos x="128" y="4"/>
                </a:cxn>
                <a:cxn ang="0">
                  <a:pos x="128" y="19"/>
                </a:cxn>
                <a:cxn ang="0">
                  <a:pos x="128" y="19"/>
                </a:cxn>
              </a:cxnLst>
              <a:rect l="0" t="0" r="r" b="b"/>
              <a:pathLst>
                <a:path w="128" h="73">
                  <a:moveTo>
                    <a:pt x="128" y="19"/>
                  </a:moveTo>
                  <a:lnTo>
                    <a:pt x="115" y="19"/>
                  </a:lnTo>
                  <a:lnTo>
                    <a:pt x="104" y="19"/>
                  </a:lnTo>
                  <a:lnTo>
                    <a:pt x="91" y="19"/>
                  </a:lnTo>
                  <a:lnTo>
                    <a:pt x="80" y="19"/>
                  </a:lnTo>
                  <a:lnTo>
                    <a:pt x="80" y="27"/>
                  </a:lnTo>
                  <a:lnTo>
                    <a:pt x="79" y="37"/>
                  </a:lnTo>
                  <a:lnTo>
                    <a:pt x="79" y="46"/>
                  </a:lnTo>
                  <a:lnTo>
                    <a:pt x="64" y="49"/>
                  </a:lnTo>
                  <a:lnTo>
                    <a:pt x="61" y="53"/>
                  </a:lnTo>
                  <a:lnTo>
                    <a:pt x="61" y="61"/>
                  </a:lnTo>
                  <a:lnTo>
                    <a:pt x="63" y="70"/>
                  </a:lnTo>
                  <a:lnTo>
                    <a:pt x="48" y="70"/>
                  </a:lnTo>
                  <a:lnTo>
                    <a:pt x="34" y="70"/>
                  </a:lnTo>
                  <a:lnTo>
                    <a:pt x="19" y="70"/>
                  </a:lnTo>
                  <a:lnTo>
                    <a:pt x="5" y="70"/>
                  </a:lnTo>
                  <a:lnTo>
                    <a:pt x="0" y="73"/>
                  </a:lnTo>
                  <a:lnTo>
                    <a:pt x="2" y="65"/>
                  </a:lnTo>
                  <a:lnTo>
                    <a:pt x="5" y="61"/>
                  </a:lnTo>
                  <a:lnTo>
                    <a:pt x="8" y="61"/>
                  </a:lnTo>
                  <a:lnTo>
                    <a:pt x="14" y="53"/>
                  </a:lnTo>
                  <a:lnTo>
                    <a:pt x="14" y="51"/>
                  </a:lnTo>
                  <a:lnTo>
                    <a:pt x="21" y="43"/>
                  </a:lnTo>
                  <a:lnTo>
                    <a:pt x="35" y="30"/>
                  </a:lnTo>
                  <a:lnTo>
                    <a:pt x="40" y="19"/>
                  </a:lnTo>
                  <a:lnTo>
                    <a:pt x="45" y="14"/>
                  </a:lnTo>
                  <a:lnTo>
                    <a:pt x="54" y="11"/>
                  </a:lnTo>
                  <a:lnTo>
                    <a:pt x="58" y="6"/>
                  </a:lnTo>
                  <a:lnTo>
                    <a:pt x="63" y="0"/>
                  </a:lnTo>
                  <a:lnTo>
                    <a:pt x="79" y="0"/>
                  </a:lnTo>
                  <a:lnTo>
                    <a:pt x="95" y="0"/>
                  </a:lnTo>
                  <a:lnTo>
                    <a:pt x="112" y="0"/>
                  </a:lnTo>
                  <a:lnTo>
                    <a:pt x="128" y="0"/>
                  </a:lnTo>
                  <a:lnTo>
                    <a:pt x="128" y="4"/>
                  </a:lnTo>
                  <a:lnTo>
                    <a:pt x="128" y="19"/>
                  </a:lnTo>
                  <a:lnTo>
                    <a:pt x="128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0" name="Freeform 377">
              <a:extLst>
                <a:ext uri="{FF2B5EF4-FFF2-40B4-BE49-F238E27FC236}">
                  <a16:creationId xmlns:a16="http://schemas.microsoft.com/office/drawing/2014/main" id="{7788E2B0-5514-9DA6-DA50-4A799D15C0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7591" y="-2163641"/>
              <a:ext cx="418744" cy="285507"/>
            </a:xfrm>
            <a:custGeom>
              <a:avLst/>
              <a:gdLst/>
              <a:ahLst/>
              <a:cxnLst>
                <a:cxn ang="0">
                  <a:pos x="15" y="125"/>
                </a:cxn>
                <a:cxn ang="0">
                  <a:pos x="42" y="138"/>
                </a:cxn>
                <a:cxn ang="0">
                  <a:pos x="68" y="149"/>
                </a:cxn>
                <a:cxn ang="0">
                  <a:pos x="90" y="160"/>
                </a:cxn>
                <a:cxn ang="0">
                  <a:pos x="113" y="170"/>
                </a:cxn>
                <a:cxn ang="0">
                  <a:pos x="135" y="181"/>
                </a:cxn>
                <a:cxn ang="0">
                  <a:pos x="148" y="189"/>
                </a:cxn>
                <a:cxn ang="0">
                  <a:pos x="159" y="195"/>
                </a:cxn>
                <a:cxn ang="0">
                  <a:pos x="167" y="197"/>
                </a:cxn>
                <a:cxn ang="0">
                  <a:pos x="180" y="203"/>
                </a:cxn>
                <a:cxn ang="0">
                  <a:pos x="181" y="210"/>
                </a:cxn>
                <a:cxn ang="0">
                  <a:pos x="206" y="205"/>
                </a:cxn>
                <a:cxn ang="0">
                  <a:pos x="226" y="199"/>
                </a:cxn>
                <a:cxn ang="0">
                  <a:pos x="242" y="191"/>
                </a:cxn>
                <a:cxn ang="0">
                  <a:pos x="258" y="183"/>
                </a:cxn>
                <a:cxn ang="0">
                  <a:pos x="273" y="176"/>
                </a:cxn>
                <a:cxn ang="0">
                  <a:pos x="286" y="170"/>
                </a:cxn>
                <a:cxn ang="0">
                  <a:pos x="300" y="163"/>
                </a:cxn>
                <a:cxn ang="0">
                  <a:pos x="300" y="151"/>
                </a:cxn>
                <a:cxn ang="0">
                  <a:pos x="284" y="149"/>
                </a:cxn>
                <a:cxn ang="0">
                  <a:pos x="278" y="139"/>
                </a:cxn>
                <a:cxn ang="0">
                  <a:pos x="270" y="128"/>
                </a:cxn>
                <a:cxn ang="0">
                  <a:pos x="274" y="112"/>
                </a:cxn>
                <a:cxn ang="0">
                  <a:pos x="265" y="88"/>
                </a:cxn>
                <a:cxn ang="0">
                  <a:pos x="268" y="83"/>
                </a:cxn>
                <a:cxn ang="0">
                  <a:pos x="250" y="58"/>
                </a:cxn>
                <a:cxn ang="0">
                  <a:pos x="247" y="50"/>
                </a:cxn>
                <a:cxn ang="0">
                  <a:pos x="236" y="40"/>
                </a:cxn>
                <a:cxn ang="0">
                  <a:pos x="252" y="24"/>
                </a:cxn>
                <a:cxn ang="0">
                  <a:pos x="250" y="9"/>
                </a:cxn>
                <a:cxn ang="0">
                  <a:pos x="255" y="1"/>
                </a:cxn>
                <a:cxn ang="0">
                  <a:pos x="234" y="0"/>
                </a:cxn>
                <a:cxn ang="0">
                  <a:pos x="220" y="0"/>
                </a:cxn>
                <a:cxn ang="0">
                  <a:pos x="206" y="6"/>
                </a:cxn>
                <a:cxn ang="0">
                  <a:pos x="186" y="3"/>
                </a:cxn>
                <a:cxn ang="0">
                  <a:pos x="172" y="5"/>
                </a:cxn>
                <a:cxn ang="0">
                  <a:pos x="146" y="8"/>
                </a:cxn>
                <a:cxn ang="0">
                  <a:pos x="130" y="14"/>
                </a:cxn>
                <a:cxn ang="0">
                  <a:pos x="116" y="17"/>
                </a:cxn>
                <a:cxn ang="0">
                  <a:pos x="98" y="25"/>
                </a:cxn>
                <a:cxn ang="0">
                  <a:pos x="96" y="29"/>
                </a:cxn>
                <a:cxn ang="0">
                  <a:pos x="101" y="30"/>
                </a:cxn>
                <a:cxn ang="0">
                  <a:pos x="101" y="33"/>
                </a:cxn>
                <a:cxn ang="0">
                  <a:pos x="103" y="41"/>
                </a:cxn>
                <a:cxn ang="0">
                  <a:pos x="104" y="48"/>
                </a:cxn>
                <a:cxn ang="0">
                  <a:pos x="108" y="54"/>
                </a:cxn>
                <a:cxn ang="0">
                  <a:pos x="111" y="59"/>
                </a:cxn>
                <a:cxn ang="0">
                  <a:pos x="85" y="62"/>
                </a:cxn>
                <a:cxn ang="0">
                  <a:pos x="72" y="67"/>
                </a:cxn>
                <a:cxn ang="0">
                  <a:pos x="74" y="70"/>
                </a:cxn>
                <a:cxn ang="0">
                  <a:pos x="76" y="74"/>
                </a:cxn>
                <a:cxn ang="0">
                  <a:pos x="56" y="80"/>
                </a:cxn>
                <a:cxn ang="0">
                  <a:pos x="45" y="88"/>
                </a:cxn>
                <a:cxn ang="0">
                  <a:pos x="31" y="91"/>
                </a:cxn>
                <a:cxn ang="0">
                  <a:pos x="16" y="94"/>
                </a:cxn>
                <a:cxn ang="0">
                  <a:pos x="7" y="98"/>
                </a:cxn>
                <a:cxn ang="0">
                  <a:pos x="0" y="114"/>
                </a:cxn>
                <a:cxn ang="0">
                  <a:pos x="0" y="118"/>
                </a:cxn>
              </a:cxnLst>
              <a:rect l="0" t="0" r="r" b="b"/>
              <a:pathLst>
                <a:path w="308" h="210">
                  <a:moveTo>
                    <a:pt x="0" y="118"/>
                  </a:moveTo>
                  <a:lnTo>
                    <a:pt x="15" y="125"/>
                  </a:lnTo>
                  <a:lnTo>
                    <a:pt x="28" y="131"/>
                  </a:lnTo>
                  <a:lnTo>
                    <a:pt x="42" y="138"/>
                  </a:lnTo>
                  <a:lnTo>
                    <a:pt x="56" y="144"/>
                  </a:lnTo>
                  <a:lnTo>
                    <a:pt x="68" y="149"/>
                  </a:lnTo>
                  <a:lnTo>
                    <a:pt x="79" y="155"/>
                  </a:lnTo>
                  <a:lnTo>
                    <a:pt x="90" y="160"/>
                  </a:lnTo>
                  <a:lnTo>
                    <a:pt x="101" y="165"/>
                  </a:lnTo>
                  <a:lnTo>
                    <a:pt x="113" y="170"/>
                  </a:lnTo>
                  <a:lnTo>
                    <a:pt x="124" y="175"/>
                  </a:lnTo>
                  <a:lnTo>
                    <a:pt x="135" y="181"/>
                  </a:lnTo>
                  <a:lnTo>
                    <a:pt x="146" y="186"/>
                  </a:lnTo>
                  <a:lnTo>
                    <a:pt x="148" y="189"/>
                  </a:lnTo>
                  <a:lnTo>
                    <a:pt x="154" y="192"/>
                  </a:lnTo>
                  <a:lnTo>
                    <a:pt x="159" y="195"/>
                  </a:lnTo>
                  <a:lnTo>
                    <a:pt x="165" y="195"/>
                  </a:lnTo>
                  <a:lnTo>
                    <a:pt x="167" y="197"/>
                  </a:lnTo>
                  <a:lnTo>
                    <a:pt x="178" y="200"/>
                  </a:lnTo>
                  <a:lnTo>
                    <a:pt x="180" y="203"/>
                  </a:lnTo>
                  <a:lnTo>
                    <a:pt x="178" y="208"/>
                  </a:lnTo>
                  <a:lnTo>
                    <a:pt x="181" y="210"/>
                  </a:lnTo>
                  <a:lnTo>
                    <a:pt x="194" y="207"/>
                  </a:lnTo>
                  <a:lnTo>
                    <a:pt x="206" y="205"/>
                  </a:lnTo>
                  <a:lnTo>
                    <a:pt x="217" y="203"/>
                  </a:lnTo>
                  <a:lnTo>
                    <a:pt x="226" y="199"/>
                  </a:lnTo>
                  <a:lnTo>
                    <a:pt x="234" y="195"/>
                  </a:lnTo>
                  <a:lnTo>
                    <a:pt x="242" y="191"/>
                  </a:lnTo>
                  <a:lnTo>
                    <a:pt x="250" y="186"/>
                  </a:lnTo>
                  <a:lnTo>
                    <a:pt x="258" y="183"/>
                  </a:lnTo>
                  <a:lnTo>
                    <a:pt x="265" y="179"/>
                  </a:lnTo>
                  <a:lnTo>
                    <a:pt x="273" y="176"/>
                  </a:lnTo>
                  <a:lnTo>
                    <a:pt x="279" y="173"/>
                  </a:lnTo>
                  <a:lnTo>
                    <a:pt x="286" y="170"/>
                  </a:lnTo>
                  <a:lnTo>
                    <a:pt x="294" y="167"/>
                  </a:lnTo>
                  <a:lnTo>
                    <a:pt x="300" y="163"/>
                  </a:lnTo>
                  <a:lnTo>
                    <a:pt x="308" y="160"/>
                  </a:lnTo>
                  <a:lnTo>
                    <a:pt x="300" y="151"/>
                  </a:lnTo>
                  <a:lnTo>
                    <a:pt x="292" y="149"/>
                  </a:lnTo>
                  <a:lnTo>
                    <a:pt x="284" y="149"/>
                  </a:lnTo>
                  <a:lnTo>
                    <a:pt x="279" y="146"/>
                  </a:lnTo>
                  <a:lnTo>
                    <a:pt x="278" y="139"/>
                  </a:lnTo>
                  <a:lnTo>
                    <a:pt x="270" y="130"/>
                  </a:lnTo>
                  <a:lnTo>
                    <a:pt x="270" y="128"/>
                  </a:lnTo>
                  <a:lnTo>
                    <a:pt x="274" y="126"/>
                  </a:lnTo>
                  <a:lnTo>
                    <a:pt x="274" y="112"/>
                  </a:lnTo>
                  <a:lnTo>
                    <a:pt x="271" y="94"/>
                  </a:lnTo>
                  <a:lnTo>
                    <a:pt x="265" y="88"/>
                  </a:lnTo>
                  <a:lnTo>
                    <a:pt x="266" y="85"/>
                  </a:lnTo>
                  <a:lnTo>
                    <a:pt x="268" y="83"/>
                  </a:lnTo>
                  <a:lnTo>
                    <a:pt x="262" y="62"/>
                  </a:lnTo>
                  <a:lnTo>
                    <a:pt x="250" y="58"/>
                  </a:lnTo>
                  <a:lnTo>
                    <a:pt x="249" y="54"/>
                  </a:lnTo>
                  <a:lnTo>
                    <a:pt x="247" y="50"/>
                  </a:lnTo>
                  <a:lnTo>
                    <a:pt x="241" y="48"/>
                  </a:lnTo>
                  <a:lnTo>
                    <a:pt x="236" y="40"/>
                  </a:lnTo>
                  <a:lnTo>
                    <a:pt x="249" y="32"/>
                  </a:lnTo>
                  <a:lnTo>
                    <a:pt x="252" y="24"/>
                  </a:lnTo>
                  <a:lnTo>
                    <a:pt x="250" y="16"/>
                  </a:lnTo>
                  <a:lnTo>
                    <a:pt x="250" y="9"/>
                  </a:lnTo>
                  <a:lnTo>
                    <a:pt x="249" y="8"/>
                  </a:lnTo>
                  <a:lnTo>
                    <a:pt x="255" y="1"/>
                  </a:lnTo>
                  <a:lnTo>
                    <a:pt x="242" y="3"/>
                  </a:lnTo>
                  <a:lnTo>
                    <a:pt x="234" y="0"/>
                  </a:lnTo>
                  <a:lnTo>
                    <a:pt x="230" y="3"/>
                  </a:lnTo>
                  <a:lnTo>
                    <a:pt x="220" y="0"/>
                  </a:lnTo>
                  <a:lnTo>
                    <a:pt x="218" y="3"/>
                  </a:lnTo>
                  <a:lnTo>
                    <a:pt x="206" y="6"/>
                  </a:lnTo>
                  <a:lnTo>
                    <a:pt x="201" y="3"/>
                  </a:lnTo>
                  <a:lnTo>
                    <a:pt x="186" y="3"/>
                  </a:lnTo>
                  <a:lnTo>
                    <a:pt x="178" y="5"/>
                  </a:lnTo>
                  <a:lnTo>
                    <a:pt x="172" y="5"/>
                  </a:lnTo>
                  <a:lnTo>
                    <a:pt x="167" y="6"/>
                  </a:lnTo>
                  <a:lnTo>
                    <a:pt x="146" y="8"/>
                  </a:lnTo>
                  <a:lnTo>
                    <a:pt x="133" y="13"/>
                  </a:lnTo>
                  <a:lnTo>
                    <a:pt x="130" y="14"/>
                  </a:lnTo>
                  <a:lnTo>
                    <a:pt x="129" y="16"/>
                  </a:lnTo>
                  <a:lnTo>
                    <a:pt x="116" y="17"/>
                  </a:lnTo>
                  <a:lnTo>
                    <a:pt x="108" y="24"/>
                  </a:lnTo>
                  <a:lnTo>
                    <a:pt x="98" y="25"/>
                  </a:lnTo>
                  <a:lnTo>
                    <a:pt x="96" y="27"/>
                  </a:lnTo>
                  <a:lnTo>
                    <a:pt x="96" y="29"/>
                  </a:lnTo>
                  <a:lnTo>
                    <a:pt x="101" y="30"/>
                  </a:lnTo>
                  <a:lnTo>
                    <a:pt x="101" y="30"/>
                  </a:lnTo>
                  <a:lnTo>
                    <a:pt x="103" y="32"/>
                  </a:lnTo>
                  <a:lnTo>
                    <a:pt x="101" y="33"/>
                  </a:lnTo>
                  <a:lnTo>
                    <a:pt x="103" y="38"/>
                  </a:lnTo>
                  <a:lnTo>
                    <a:pt x="103" y="41"/>
                  </a:lnTo>
                  <a:lnTo>
                    <a:pt x="104" y="45"/>
                  </a:lnTo>
                  <a:lnTo>
                    <a:pt x="104" y="48"/>
                  </a:lnTo>
                  <a:lnTo>
                    <a:pt x="106" y="51"/>
                  </a:lnTo>
                  <a:lnTo>
                    <a:pt x="108" y="54"/>
                  </a:lnTo>
                  <a:lnTo>
                    <a:pt x="114" y="56"/>
                  </a:lnTo>
                  <a:lnTo>
                    <a:pt x="111" y="59"/>
                  </a:lnTo>
                  <a:lnTo>
                    <a:pt x="111" y="61"/>
                  </a:lnTo>
                  <a:lnTo>
                    <a:pt x="85" y="62"/>
                  </a:lnTo>
                  <a:lnTo>
                    <a:pt x="84" y="66"/>
                  </a:lnTo>
                  <a:lnTo>
                    <a:pt x="72" y="67"/>
                  </a:lnTo>
                  <a:lnTo>
                    <a:pt x="71" y="69"/>
                  </a:lnTo>
                  <a:lnTo>
                    <a:pt x="74" y="70"/>
                  </a:lnTo>
                  <a:lnTo>
                    <a:pt x="72" y="74"/>
                  </a:lnTo>
                  <a:lnTo>
                    <a:pt x="76" y="74"/>
                  </a:lnTo>
                  <a:lnTo>
                    <a:pt x="74" y="75"/>
                  </a:lnTo>
                  <a:lnTo>
                    <a:pt x="56" y="80"/>
                  </a:lnTo>
                  <a:lnTo>
                    <a:pt x="50" y="86"/>
                  </a:lnTo>
                  <a:lnTo>
                    <a:pt x="45" y="88"/>
                  </a:lnTo>
                  <a:lnTo>
                    <a:pt x="31" y="88"/>
                  </a:lnTo>
                  <a:lnTo>
                    <a:pt x="31" y="91"/>
                  </a:lnTo>
                  <a:lnTo>
                    <a:pt x="23" y="91"/>
                  </a:lnTo>
                  <a:lnTo>
                    <a:pt x="16" y="94"/>
                  </a:lnTo>
                  <a:lnTo>
                    <a:pt x="13" y="94"/>
                  </a:lnTo>
                  <a:lnTo>
                    <a:pt x="7" y="98"/>
                  </a:lnTo>
                  <a:lnTo>
                    <a:pt x="0" y="101"/>
                  </a:lnTo>
                  <a:lnTo>
                    <a:pt x="0" y="114"/>
                  </a:lnTo>
                  <a:lnTo>
                    <a:pt x="0" y="118"/>
                  </a:lnTo>
                  <a:lnTo>
                    <a:pt x="0" y="11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1" name="Freeform 378">
              <a:extLst>
                <a:ext uri="{FF2B5EF4-FFF2-40B4-BE49-F238E27FC236}">
                  <a16:creationId xmlns:a16="http://schemas.microsoft.com/office/drawing/2014/main" id="{4CA84A0B-9B72-3ED7-7AED-D6987DC57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951456" y="-1967865"/>
              <a:ext cx="342608" cy="213451"/>
            </a:xfrm>
            <a:custGeom>
              <a:avLst/>
              <a:gdLst/>
              <a:ahLst/>
              <a:cxnLst>
                <a:cxn ang="0">
                  <a:pos x="50" y="103"/>
                </a:cxn>
                <a:cxn ang="0">
                  <a:pos x="85" y="103"/>
                </a:cxn>
                <a:cxn ang="0">
                  <a:pos x="106" y="95"/>
                </a:cxn>
                <a:cxn ang="0">
                  <a:pos x="98" y="82"/>
                </a:cxn>
                <a:cxn ang="0">
                  <a:pos x="95" y="59"/>
                </a:cxn>
                <a:cxn ang="0">
                  <a:pos x="90" y="35"/>
                </a:cxn>
                <a:cxn ang="0">
                  <a:pos x="87" y="11"/>
                </a:cxn>
                <a:cxn ang="0">
                  <a:pos x="98" y="0"/>
                </a:cxn>
                <a:cxn ang="0">
                  <a:pos x="124" y="5"/>
                </a:cxn>
                <a:cxn ang="0">
                  <a:pos x="146" y="16"/>
                </a:cxn>
                <a:cxn ang="0">
                  <a:pos x="169" y="26"/>
                </a:cxn>
                <a:cxn ang="0">
                  <a:pos x="191" y="37"/>
                </a:cxn>
                <a:cxn ang="0">
                  <a:pos x="204" y="45"/>
                </a:cxn>
                <a:cxn ang="0">
                  <a:pos x="215" y="51"/>
                </a:cxn>
                <a:cxn ang="0">
                  <a:pos x="223" y="53"/>
                </a:cxn>
                <a:cxn ang="0">
                  <a:pos x="236" y="59"/>
                </a:cxn>
                <a:cxn ang="0">
                  <a:pos x="237" y="66"/>
                </a:cxn>
                <a:cxn ang="0">
                  <a:pos x="250" y="72"/>
                </a:cxn>
                <a:cxn ang="0">
                  <a:pos x="250" y="88"/>
                </a:cxn>
                <a:cxn ang="0">
                  <a:pos x="247" y="98"/>
                </a:cxn>
                <a:cxn ang="0">
                  <a:pos x="225" y="104"/>
                </a:cxn>
                <a:cxn ang="0">
                  <a:pos x="201" y="108"/>
                </a:cxn>
                <a:cxn ang="0">
                  <a:pos x="175" y="109"/>
                </a:cxn>
                <a:cxn ang="0">
                  <a:pos x="128" y="127"/>
                </a:cxn>
                <a:cxn ang="0">
                  <a:pos x="111" y="144"/>
                </a:cxn>
                <a:cxn ang="0">
                  <a:pos x="108" y="156"/>
                </a:cxn>
                <a:cxn ang="0">
                  <a:pos x="103" y="154"/>
                </a:cxn>
                <a:cxn ang="0">
                  <a:pos x="95" y="157"/>
                </a:cxn>
                <a:cxn ang="0">
                  <a:pos x="92" y="152"/>
                </a:cxn>
                <a:cxn ang="0">
                  <a:pos x="88" y="154"/>
                </a:cxn>
                <a:cxn ang="0">
                  <a:pos x="85" y="156"/>
                </a:cxn>
                <a:cxn ang="0">
                  <a:pos x="79" y="157"/>
                </a:cxn>
                <a:cxn ang="0">
                  <a:pos x="74" y="157"/>
                </a:cxn>
                <a:cxn ang="0">
                  <a:pos x="64" y="157"/>
                </a:cxn>
                <a:cxn ang="0">
                  <a:pos x="59" y="149"/>
                </a:cxn>
                <a:cxn ang="0">
                  <a:pos x="55" y="149"/>
                </a:cxn>
                <a:cxn ang="0">
                  <a:pos x="59" y="146"/>
                </a:cxn>
                <a:cxn ang="0">
                  <a:pos x="55" y="144"/>
                </a:cxn>
                <a:cxn ang="0">
                  <a:pos x="51" y="143"/>
                </a:cxn>
                <a:cxn ang="0">
                  <a:pos x="51" y="136"/>
                </a:cxn>
                <a:cxn ang="0">
                  <a:pos x="48" y="133"/>
                </a:cxn>
                <a:cxn ang="0">
                  <a:pos x="43" y="135"/>
                </a:cxn>
                <a:cxn ang="0">
                  <a:pos x="39" y="138"/>
                </a:cxn>
                <a:cxn ang="0">
                  <a:pos x="24" y="140"/>
                </a:cxn>
                <a:cxn ang="0">
                  <a:pos x="15" y="138"/>
                </a:cxn>
                <a:cxn ang="0">
                  <a:pos x="11" y="138"/>
                </a:cxn>
                <a:cxn ang="0">
                  <a:pos x="13" y="128"/>
                </a:cxn>
                <a:cxn ang="0">
                  <a:pos x="7" y="125"/>
                </a:cxn>
                <a:cxn ang="0">
                  <a:pos x="5" y="119"/>
                </a:cxn>
                <a:cxn ang="0">
                  <a:pos x="0" y="114"/>
                </a:cxn>
                <a:cxn ang="0">
                  <a:pos x="7" y="106"/>
                </a:cxn>
                <a:cxn ang="0">
                  <a:pos x="16" y="100"/>
                </a:cxn>
                <a:cxn ang="0">
                  <a:pos x="24" y="106"/>
                </a:cxn>
                <a:cxn ang="0">
                  <a:pos x="32" y="103"/>
                </a:cxn>
              </a:cxnLst>
              <a:rect l="0" t="0" r="r" b="b"/>
              <a:pathLst>
                <a:path w="252" h="157">
                  <a:moveTo>
                    <a:pt x="32" y="103"/>
                  </a:moveTo>
                  <a:lnTo>
                    <a:pt x="50" y="103"/>
                  </a:lnTo>
                  <a:lnTo>
                    <a:pt x="67" y="103"/>
                  </a:lnTo>
                  <a:lnTo>
                    <a:pt x="85" y="103"/>
                  </a:lnTo>
                  <a:lnTo>
                    <a:pt x="103" y="103"/>
                  </a:lnTo>
                  <a:lnTo>
                    <a:pt x="106" y="95"/>
                  </a:lnTo>
                  <a:lnTo>
                    <a:pt x="100" y="93"/>
                  </a:lnTo>
                  <a:lnTo>
                    <a:pt x="98" y="82"/>
                  </a:lnTo>
                  <a:lnTo>
                    <a:pt x="96" y="71"/>
                  </a:lnTo>
                  <a:lnTo>
                    <a:pt x="95" y="59"/>
                  </a:lnTo>
                  <a:lnTo>
                    <a:pt x="93" y="47"/>
                  </a:lnTo>
                  <a:lnTo>
                    <a:pt x="90" y="35"/>
                  </a:lnTo>
                  <a:lnTo>
                    <a:pt x="88" y="24"/>
                  </a:lnTo>
                  <a:lnTo>
                    <a:pt x="87" y="11"/>
                  </a:lnTo>
                  <a:lnTo>
                    <a:pt x="85" y="0"/>
                  </a:lnTo>
                  <a:lnTo>
                    <a:pt x="98" y="0"/>
                  </a:lnTo>
                  <a:lnTo>
                    <a:pt x="112" y="0"/>
                  </a:lnTo>
                  <a:lnTo>
                    <a:pt x="124" y="5"/>
                  </a:lnTo>
                  <a:lnTo>
                    <a:pt x="135" y="11"/>
                  </a:lnTo>
                  <a:lnTo>
                    <a:pt x="146" y="16"/>
                  </a:lnTo>
                  <a:lnTo>
                    <a:pt x="157" y="21"/>
                  </a:lnTo>
                  <a:lnTo>
                    <a:pt x="169" y="26"/>
                  </a:lnTo>
                  <a:lnTo>
                    <a:pt x="180" y="31"/>
                  </a:lnTo>
                  <a:lnTo>
                    <a:pt x="191" y="37"/>
                  </a:lnTo>
                  <a:lnTo>
                    <a:pt x="202" y="42"/>
                  </a:lnTo>
                  <a:lnTo>
                    <a:pt x="204" y="45"/>
                  </a:lnTo>
                  <a:lnTo>
                    <a:pt x="210" y="48"/>
                  </a:lnTo>
                  <a:lnTo>
                    <a:pt x="215" y="51"/>
                  </a:lnTo>
                  <a:lnTo>
                    <a:pt x="221" y="51"/>
                  </a:lnTo>
                  <a:lnTo>
                    <a:pt x="223" y="53"/>
                  </a:lnTo>
                  <a:lnTo>
                    <a:pt x="234" y="56"/>
                  </a:lnTo>
                  <a:lnTo>
                    <a:pt x="236" y="59"/>
                  </a:lnTo>
                  <a:lnTo>
                    <a:pt x="234" y="64"/>
                  </a:lnTo>
                  <a:lnTo>
                    <a:pt x="237" y="66"/>
                  </a:lnTo>
                  <a:lnTo>
                    <a:pt x="250" y="63"/>
                  </a:lnTo>
                  <a:lnTo>
                    <a:pt x="250" y="72"/>
                  </a:lnTo>
                  <a:lnTo>
                    <a:pt x="250" y="80"/>
                  </a:lnTo>
                  <a:lnTo>
                    <a:pt x="250" y="88"/>
                  </a:lnTo>
                  <a:lnTo>
                    <a:pt x="252" y="96"/>
                  </a:lnTo>
                  <a:lnTo>
                    <a:pt x="247" y="98"/>
                  </a:lnTo>
                  <a:lnTo>
                    <a:pt x="241" y="104"/>
                  </a:lnTo>
                  <a:lnTo>
                    <a:pt x="225" y="104"/>
                  </a:lnTo>
                  <a:lnTo>
                    <a:pt x="207" y="104"/>
                  </a:lnTo>
                  <a:lnTo>
                    <a:pt x="201" y="108"/>
                  </a:lnTo>
                  <a:lnTo>
                    <a:pt x="191" y="108"/>
                  </a:lnTo>
                  <a:lnTo>
                    <a:pt x="175" y="109"/>
                  </a:lnTo>
                  <a:lnTo>
                    <a:pt x="149" y="122"/>
                  </a:lnTo>
                  <a:lnTo>
                    <a:pt x="128" y="127"/>
                  </a:lnTo>
                  <a:lnTo>
                    <a:pt x="122" y="136"/>
                  </a:lnTo>
                  <a:lnTo>
                    <a:pt x="111" y="144"/>
                  </a:lnTo>
                  <a:lnTo>
                    <a:pt x="108" y="149"/>
                  </a:lnTo>
                  <a:lnTo>
                    <a:pt x="108" y="156"/>
                  </a:lnTo>
                  <a:lnTo>
                    <a:pt x="104" y="156"/>
                  </a:lnTo>
                  <a:lnTo>
                    <a:pt x="103" y="154"/>
                  </a:lnTo>
                  <a:lnTo>
                    <a:pt x="100" y="154"/>
                  </a:lnTo>
                  <a:lnTo>
                    <a:pt x="95" y="157"/>
                  </a:lnTo>
                  <a:lnTo>
                    <a:pt x="93" y="157"/>
                  </a:lnTo>
                  <a:lnTo>
                    <a:pt x="92" y="152"/>
                  </a:lnTo>
                  <a:lnTo>
                    <a:pt x="90" y="152"/>
                  </a:lnTo>
                  <a:lnTo>
                    <a:pt x="88" y="154"/>
                  </a:lnTo>
                  <a:lnTo>
                    <a:pt x="85" y="152"/>
                  </a:lnTo>
                  <a:lnTo>
                    <a:pt x="85" y="156"/>
                  </a:lnTo>
                  <a:lnTo>
                    <a:pt x="80" y="156"/>
                  </a:lnTo>
                  <a:lnTo>
                    <a:pt x="79" y="157"/>
                  </a:lnTo>
                  <a:lnTo>
                    <a:pt x="76" y="156"/>
                  </a:lnTo>
                  <a:lnTo>
                    <a:pt x="74" y="157"/>
                  </a:lnTo>
                  <a:lnTo>
                    <a:pt x="72" y="154"/>
                  </a:lnTo>
                  <a:lnTo>
                    <a:pt x="64" y="157"/>
                  </a:lnTo>
                  <a:lnTo>
                    <a:pt x="59" y="154"/>
                  </a:lnTo>
                  <a:lnTo>
                    <a:pt x="59" y="149"/>
                  </a:lnTo>
                  <a:lnTo>
                    <a:pt x="56" y="149"/>
                  </a:lnTo>
                  <a:lnTo>
                    <a:pt x="55" y="149"/>
                  </a:lnTo>
                  <a:lnTo>
                    <a:pt x="55" y="149"/>
                  </a:lnTo>
                  <a:lnTo>
                    <a:pt x="59" y="146"/>
                  </a:lnTo>
                  <a:lnTo>
                    <a:pt x="59" y="144"/>
                  </a:lnTo>
                  <a:lnTo>
                    <a:pt x="55" y="144"/>
                  </a:lnTo>
                  <a:lnTo>
                    <a:pt x="53" y="143"/>
                  </a:lnTo>
                  <a:lnTo>
                    <a:pt x="51" y="143"/>
                  </a:lnTo>
                  <a:lnTo>
                    <a:pt x="51" y="140"/>
                  </a:lnTo>
                  <a:lnTo>
                    <a:pt x="51" y="136"/>
                  </a:lnTo>
                  <a:lnTo>
                    <a:pt x="50" y="136"/>
                  </a:lnTo>
                  <a:lnTo>
                    <a:pt x="48" y="133"/>
                  </a:lnTo>
                  <a:lnTo>
                    <a:pt x="43" y="133"/>
                  </a:lnTo>
                  <a:lnTo>
                    <a:pt x="43" y="135"/>
                  </a:lnTo>
                  <a:lnTo>
                    <a:pt x="39" y="136"/>
                  </a:lnTo>
                  <a:lnTo>
                    <a:pt x="39" y="138"/>
                  </a:lnTo>
                  <a:lnTo>
                    <a:pt x="29" y="136"/>
                  </a:lnTo>
                  <a:lnTo>
                    <a:pt x="24" y="140"/>
                  </a:lnTo>
                  <a:lnTo>
                    <a:pt x="19" y="136"/>
                  </a:lnTo>
                  <a:lnTo>
                    <a:pt x="15" y="138"/>
                  </a:lnTo>
                  <a:lnTo>
                    <a:pt x="13" y="138"/>
                  </a:lnTo>
                  <a:lnTo>
                    <a:pt x="11" y="138"/>
                  </a:lnTo>
                  <a:lnTo>
                    <a:pt x="13" y="135"/>
                  </a:lnTo>
                  <a:lnTo>
                    <a:pt x="13" y="128"/>
                  </a:lnTo>
                  <a:lnTo>
                    <a:pt x="10" y="125"/>
                  </a:lnTo>
                  <a:lnTo>
                    <a:pt x="7" y="125"/>
                  </a:lnTo>
                  <a:lnTo>
                    <a:pt x="3" y="122"/>
                  </a:lnTo>
                  <a:lnTo>
                    <a:pt x="5" y="119"/>
                  </a:lnTo>
                  <a:lnTo>
                    <a:pt x="3" y="116"/>
                  </a:lnTo>
                  <a:lnTo>
                    <a:pt x="0" y="114"/>
                  </a:lnTo>
                  <a:lnTo>
                    <a:pt x="0" y="111"/>
                  </a:lnTo>
                  <a:lnTo>
                    <a:pt x="7" y="106"/>
                  </a:lnTo>
                  <a:lnTo>
                    <a:pt x="13" y="98"/>
                  </a:lnTo>
                  <a:lnTo>
                    <a:pt x="16" y="100"/>
                  </a:lnTo>
                  <a:lnTo>
                    <a:pt x="19" y="106"/>
                  </a:lnTo>
                  <a:lnTo>
                    <a:pt x="24" y="106"/>
                  </a:lnTo>
                  <a:lnTo>
                    <a:pt x="32" y="103"/>
                  </a:lnTo>
                  <a:lnTo>
                    <a:pt x="32" y="10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2" name="Freeform 379">
              <a:extLst>
                <a:ext uri="{FF2B5EF4-FFF2-40B4-BE49-F238E27FC236}">
                  <a16:creationId xmlns:a16="http://schemas.microsoft.com/office/drawing/2014/main" id="{568F154C-6520-92DD-7C00-915D093CA6A5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288" y="-1821033"/>
              <a:ext cx="159069" cy="76135"/>
            </a:xfrm>
            <a:custGeom>
              <a:avLst/>
              <a:gdLst/>
              <a:ahLst/>
              <a:cxnLst>
                <a:cxn ang="0">
                  <a:pos x="40" y="56"/>
                </a:cxn>
                <a:cxn ang="0">
                  <a:pos x="38" y="48"/>
                </a:cxn>
                <a:cxn ang="0">
                  <a:pos x="35" y="44"/>
                </a:cxn>
                <a:cxn ang="0">
                  <a:pos x="36" y="41"/>
                </a:cxn>
                <a:cxn ang="0">
                  <a:pos x="69" y="41"/>
                </a:cxn>
                <a:cxn ang="0">
                  <a:pos x="78" y="41"/>
                </a:cxn>
                <a:cxn ang="0">
                  <a:pos x="85" y="41"/>
                </a:cxn>
                <a:cxn ang="0">
                  <a:pos x="88" y="41"/>
                </a:cxn>
                <a:cxn ang="0">
                  <a:pos x="94" y="41"/>
                </a:cxn>
                <a:cxn ang="0">
                  <a:pos x="102" y="36"/>
                </a:cxn>
                <a:cxn ang="0">
                  <a:pos x="112" y="36"/>
                </a:cxn>
                <a:cxn ang="0">
                  <a:pos x="117" y="32"/>
                </a:cxn>
                <a:cxn ang="0">
                  <a:pos x="112" y="28"/>
                </a:cxn>
                <a:cxn ang="0">
                  <a:pos x="112" y="27"/>
                </a:cxn>
                <a:cxn ang="0">
                  <a:pos x="115" y="27"/>
                </a:cxn>
                <a:cxn ang="0">
                  <a:pos x="113" y="24"/>
                </a:cxn>
                <a:cxn ang="0">
                  <a:pos x="110" y="24"/>
                </a:cxn>
                <a:cxn ang="0">
                  <a:pos x="105" y="25"/>
                </a:cxn>
                <a:cxn ang="0">
                  <a:pos x="101" y="24"/>
                </a:cxn>
                <a:cxn ang="0">
                  <a:pos x="94" y="16"/>
                </a:cxn>
                <a:cxn ang="0">
                  <a:pos x="85" y="9"/>
                </a:cxn>
                <a:cxn ang="0">
                  <a:pos x="85" y="6"/>
                </a:cxn>
                <a:cxn ang="0">
                  <a:pos x="81" y="4"/>
                </a:cxn>
                <a:cxn ang="0">
                  <a:pos x="83" y="0"/>
                </a:cxn>
                <a:cxn ang="0">
                  <a:pos x="67" y="1"/>
                </a:cxn>
                <a:cxn ang="0">
                  <a:pos x="41" y="14"/>
                </a:cxn>
                <a:cxn ang="0">
                  <a:pos x="20" y="19"/>
                </a:cxn>
                <a:cxn ang="0">
                  <a:pos x="14" y="28"/>
                </a:cxn>
                <a:cxn ang="0">
                  <a:pos x="3" y="36"/>
                </a:cxn>
                <a:cxn ang="0">
                  <a:pos x="0" y="41"/>
                </a:cxn>
                <a:cxn ang="0">
                  <a:pos x="0" y="48"/>
                </a:cxn>
                <a:cxn ang="0">
                  <a:pos x="4" y="52"/>
                </a:cxn>
                <a:cxn ang="0">
                  <a:pos x="8" y="54"/>
                </a:cxn>
                <a:cxn ang="0">
                  <a:pos x="11" y="54"/>
                </a:cxn>
                <a:cxn ang="0">
                  <a:pos x="12" y="56"/>
                </a:cxn>
                <a:cxn ang="0">
                  <a:pos x="14" y="54"/>
                </a:cxn>
                <a:cxn ang="0">
                  <a:pos x="25" y="51"/>
                </a:cxn>
                <a:cxn ang="0">
                  <a:pos x="30" y="52"/>
                </a:cxn>
                <a:cxn ang="0">
                  <a:pos x="32" y="52"/>
                </a:cxn>
                <a:cxn ang="0">
                  <a:pos x="36" y="56"/>
                </a:cxn>
                <a:cxn ang="0">
                  <a:pos x="40" y="56"/>
                </a:cxn>
                <a:cxn ang="0">
                  <a:pos x="40" y="56"/>
                </a:cxn>
              </a:cxnLst>
              <a:rect l="0" t="0" r="r" b="b"/>
              <a:pathLst>
                <a:path w="117" h="56">
                  <a:moveTo>
                    <a:pt x="40" y="56"/>
                  </a:moveTo>
                  <a:lnTo>
                    <a:pt x="38" y="48"/>
                  </a:lnTo>
                  <a:lnTo>
                    <a:pt x="35" y="44"/>
                  </a:lnTo>
                  <a:lnTo>
                    <a:pt x="36" y="41"/>
                  </a:lnTo>
                  <a:lnTo>
                    <a:pt x="69" y="41"/>
                  </a:lnTo>
                  <a:lnTo>
                    <a:pt x="78" y="41"/>
                  </a:lnTo>
                  <a:lnTo>
                    <a:pt x="85" y="41"/>
                  </a:lnTo>
                  <a:lnTo>
                    <a:pt x="88" y="41"/>
                  </a:lnTo>
                  <a:lnTo>
                    <a:pt x="94" y="41"/>
                  </a:lnTo>
                  <a:lnTo>
                    <a:pt x="102" y="36"/>
                  </a:lnTo>
                  <a:lnTo>
                    <a:pt x="112" y="36"/>
                  </a:lnTo>
                  <a:lnTo>
                    <a:pt x="117" y="32"/>
                  </a:lnTo>
                  <a:lnTo>
                    <a:pt x="112" y="28"/>
                  </a:lnTo>
                  <a:lnTo>
                    <a:pt x="112" y="27"/>
                  </a:lnTo>
                  <a:lnTo>
                    <a:pt x="115" y="27"/>
                  </a:lnTo>
                  <a:lnTo>
                    <a:pt x="113" y="24"/>
                  </a:lnTo>
                  <a:lnTo>
                    <a:pt x="110" y="24"/>
                  </a:lnTo>
                  <a:lnTo>
                    <a:pt x="105" y="25"/>
                  </a:lnTo>
                  <a:lnTo>
                    <a:pt x="101" y="24"/>
                  </a:lnTo>
                  <a:lnTo>
                    <a:pt x="94" y="16"/>
                  </a:lnTo>
                  <a:lnTo>
                    <a:pt x="85" y="9"/>
                  </a:lnTo>
                  <a:lnTo>
                    <a:pt x="85" y="6"/>
                  </a:lnTo>
                  <a:lnTo>
                    <a:pt x="81" y="4"/>
                  </a:lnTo>
                  <a:lnTo>
                    <a:pt x="83" y="0"/>
                  </a:lnTo>
                  <a:lnTo>
                    <a:pt x="67" y="1"/>
                  </a:lnTo>
                  <a:lnTo>
                    <a:pt x="41" y="14"/>
                  </a:lnTo>
                  <a:lnTo>
                    <a:pt x="20" y="19"/>
                  </a:lnTo>
                  <a:lnTo>
                    <a:pt x="14" y="28"/>
                  </a:lnTo>
                  <a:lnTo>
                    <a:pt x="3" y="36"/>
                  </a:lnTo>
                  <a:lnTo>
                    <a:pt x="0" y="41"/>
                  </a:lnTo>
                  <a:lnTo>
                    <a:pt x="0" y="48"/>
                  </a:lnTo>
                  <a:lnTo>
                    <a:pt x="4" y="52"/>
                  </a:lnTo>
                  <a:lnTo>
                    <a:pt x="8" y="54"/>
                  </a:lnTo>
                  <a:lnTo>
                    <a:pt x="11" y="54"/>
                  </a:lnTo>
                  <a:lnTo>
                    <a:pt x="12" y="56"/>
                  </a:lnTo>
                  <a:lnTo>
                    <a:pt x="14" y="54"/>
                  </a:lnTo>
                  <a:lnTo>
                    <a:pt x="25" y="51"/>
                  </a:lnTo>
                  <a:lnTo>
                    <a:pt x="30" y="52"/>
                  </a:lnTo>
                  <a:lnTo>
                    <a:pt x="32" y="52"/>
                  </a:lnTo>
                  <a:lnTo>
                    <a:pt x="36" y="56"/>
                  </a:lnTo>
                  <a:lnTo>
                    <a:pt x="40" y="56"/>
                  </a:lnTo>
                  <a:lnTo>
                    <a:pt x="40" y="5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3" name="Freeform 380">
              <a:extLst>
                <a:ext uri="{FF2B5EF4-FFF2-40B4-BE49-F238E27FC236}">
                  <a16:creationId xmlns:a16="http://schemas.microsoft.com/office/drawing/2014/main" id="{6428B21C-A741-FC5E-1721-74029F0FC7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1482" y="-1671481"/>
              <a:ext cx="110125" cy="76135"/>
            </a:xfrm>
            <a:custGeom>
              <a:avLst/>
              <a:gdLst/>
              <a:ahLst/>
              <a:cxnLst>
                <a:cxn ang="0">
                  <a:pos x="12" y="29"/>
                </a:cxn>
                <a:cxn ang="0">
                  <a:pos x="12" y="31"/>
                </a:cxn>
                <a:cxn ang="0">
                  <a:pos x="13" y="31"/>
                </a:cxn>
                <a:cxn ang="0">
                  <a:pos x="18" y="26"/>
                </a:cxn>
                <a:cxn ang="0">
                  <a:pos x="23" y="24"/>
                </a:cxn>
                <a:cxn ang="0">
                  <a:pos x="24" y="23"/>
                </a:cxn>
                <a:cxn ang="0">
                  <a:pos x="24" y="19"/>
                </a:cxn>
                <a:cxn ang="0">
                  <a:pos x="23" y="19"/>
                </a:cxn>
                <a:cxn ang="0">
                  <a:pos x="16" y="18"/>
                </a:cxn>
                <a:cxn ang="0">
                  <a:pos x="15" y="15"/>
                </a:cxn>
                <a:cxn ang="0">
                  <a:pos x="15" y="5"/>
                </a:cxn>
                <a:cxn ang="0">
                  <a:pos x="16" y="3"/>
                </a:cxn>
                <a:cxn ang="0">
                  <a:pos x="31" y="3"/>
                </a:cxn>
                <a:cxn ang="0">
                  <a:pos x="32" y="5"/>
                </a:cxn>
                <a:cxn ang="0">
                  <a:pos x="45" y="3"/>
                </a:cxn>
                <a:cxn ang="0">
                  <a:pos x="55" y="3"/>
                </a:cxn>
                <a:cxn ang="0">
                  <a:pos x="61" y="0"/>
                </a:cxn>
                <a:cxn ang="0">
                  <a:pos x="68" y="2"/>
                </a:cxn>
                <a:cxn ang="0">
                  <a:pos x="73" y="10"/>
                </a:cxn>
                <a:cxn ang="0">
                  <a:pos x="79" y="13"/>
                </a:cxn>
                <a:cxn ang="0">
                  <a:pos x="81" y="21"/>
                </a:cxn>
                <a:cxn ang="0">
                  <a:pos x="81" y="26"/>
                </a:cxn>
                <a:cxn ang="0">
                  <a:pos x="68" y="40"/>
                </a:cxn>
                <a:cxn ang="0">
                  <a:pos x="68" y="40"/>
                </a:cxn>
                <a:cxn ang="0">
                  <a:pos x="66" y="40"/>
                </a:cxn>
                <a:cxn ang="0">
                  <a:pos x="63" y="39"/>
                </a:cxn>
                <a:cxn ang="0">
                  <a:pos x="61" y="40"/>
                </a:cxn>
                <a:cxn ang="0">
                  <a:pos x="58" y="39"/>
                </a:cxn>
                <a:cxn ang="0">
                  <a:pos x="57" y="39"/>
                </a:cxn>
                <a:cxn ang="0">
                  <a:pos x="52" y="42"/>
                </a:cxn>
                <a:cxn ang="0">
                  <a:pos x="50" y="40"/>
                </a:cxn>
                <a:cxn ang="0">
                  <a:pos x="47" y="40"/>
                </a:cxn>
                <a:cxn ang="0">
                  <a:pos x="45" y="40"/>
                </a:cxn>
                <a:cxn ang="0">
                  <a:pos x="45" y="40"/>
                </a:cxn>
                <a:cxn ang="0">
                  <a:pos x="44" y="42"/>
                </a:cxn>
                <a:cxn ang="0">
                  <a:pos x="42" y="40"/>
                </a:cxn>
                <a:cxn ang="0">
                  <a:pos x="40" y="42"/>
                </a:cxn>
                <a:cxn ang="0">
                  <a:pos x="37" y="43"/>
                </a:cxn>
                <a:cxn ang="0">
                  <a:pos x="36" y="43"/>
                </a:cxn>
                <a:cxn ang="0">
                  <a:pos x="34" y="45"/>
                </a:cxn>
                <a:cxn ang="0">
                  <a:pos x="36" y="45"/>
                </a:cxn>
                <a:cxn ang="0">
                  <a:pos x="32" y="50"/>
                </a:cxn>
                <a:cxn ang="0">
                  <a:pos x="34" y="52"/>
                </a:cxn>
                <a:cxn ang="0">
                  <a:pos x="13" y="52"/>
                </a:cxn>
                <a:cxn ang="0">
                  <a:pos x="8" y="53"/>
                </a:cxn>
                <a:cxn ang="0">
                  <a:pos x="7" y="56"/>
                </a:cxn>
                <a:cxn ang="0">
                  <a:pos x="0" y="55"/>
                </a:cxn>
                <a:cxn ang="0">
                  <a:pos x="0" y="45"/>
                </a:cxn>
                <a:cxn ang="0">
                  <a:pos x="0" y="43"/>
                </a:cxn>
                <a:cxn ang="0">
                  <a:pos x="2" y="37"/>
                </a:cxn>
                <a:cxn ang="0">
                  <a:pos x="12" y="29"/>
                </a:cxn>
                <a:cxn ang="0">
                  <a:pos x="12" y="29"/>
                </a:cxn>
              </a:cxnLst>
              <a:rect l="0" t="0" r="r" b="b"/>
              <a:pathLst>
                <a:path w="81" h="56">
                  <a:moveTo>
                    <a:pt x="12" y="29"/>
                  </a:moveTo>
                  <a:lnTo>
                    <a:pt x="12" y="31"/>
                  </a:lnTo>
                  <a:lnTo>
                    <a:pt x="13" y="31"/>
                  </a:lnTo>
                  <a:lnTo>
                    <a:pt x="18" y="26"/>
                  </a:lnTo>
                  <a:lnTo>
                    <a:pt x="23" y="24"/>
                  </a:lnTo>
                  <a:lnTo>
                    <a:pt x="24" y="23"/>
                  </a:lnTo>
                  <a:lnTo>
                    <a:pt x="24" y="19"/>
                  </a:lnTo>
                  <a:lnTo>
                    <a:pt x="23" y="19"/>
                  </a:lnTo>
                  <a:lnTo>
                    <a:pt x="16" y="18"/>
                  </a:lnTo>
                  <a:lnTo>
                    <a:pt x="15" y="15"/>
                  </a:lnTo>
                  <a:lnTo>
                    <a:pt x="15" y="5"/>
                  </a:lnTo>
                  <a:lnTo>
                    <a:pt x="16" y="3"/>
                  </a:lnTo>
                  <a:lnTo>
                    <a:pt x="31" y="3"/>
                  </a:lnTo>
                  <a:lnTo>
                    <a:pt x="32" y="5"/>
                  </a:lnTo>
                  <a:lnTo>
                    <a:pt x="45" y="3"/>
                  </a:lnTo>
                  <a:lnTo>
                    <a:pt x="55" y="3"/>
                  </a:lnTo>
                  <a:lnTo>
                    <a:pt x="61" y="0"/>
                  </a:lnTo>
                  <a:lnTo>
                    <a:pt x="68" y="2"/>
                  </a:lnTo>
                  <a:lnTo>
                    <a:pt x="73" y="10"/>
                  </a:lnTo>
                  <a:lnTo>
                    <a:pt x="79" y="13"/>
                  </a:lnTo>
                  <a:lnTo>
                    <a:pt x="81" y="21"/>
                  </a:lnTo>
                  <a:lnTo>
                    <a:pt x="81" y="26"/>
                  </a:lnTo>
                  <a:lnTo>
                    <a:pt x="68" y="40"/>
                  </a:lnTo>
                  <a:lnTo>
                    <a:pt x="68" y="40"/>
                  </a:lnTo>
                  <a:lnTo>
                    <a:pt x="66" y="40"/>
                  </a:lnTo>
                  <a:lnTo>
                    <a:pt x="63" y="39"/>
                  </a:lnTo>
                  <a:lnTo>
                    <a:pt x="61" y="40"/>
                  </a:lnTo>
                  <a:lnTo>
                    <a:pt x="58" y="39"/>
                  </a:lnTo>
                  <a:lnTo>
                    <a:pt x="57" y="39"/>
                  </a:lnTo>
                  <a:lnTo>
                    <a:pt x="52" y="42"/>
                  </a:lnTo>
                  <a:lnTo>
                    <a:pt x="50" y="40"/>
                  </a:lnTo>
                  <a:lnTo>
                    <a:pt x="47" y="40"/>
                  </a:lnTo>
                  <a:lnTo>
                    <a:pt x="45" y="40"/>
                  </a:lnTo>
                  <a:lnTo>
                    <a:pt x="45" y="40"/>
                  </a:lnTo>
                  <a:lnTo>
                    <a:pt x="44" y="42"/>
                  </a:lnTo>
                  <a:lnTo>
                    <a:pt x="42" y="40"/>
                  </a:lnTo>
                  <a:lnTo>
                    <a:pt x="40" y="42"/>
                  </a:lnTo>
                  <a:lnTo>
                    <a:pt x="37" y="43"/>
                  </a:lnTo>
                  <a:lnTo>
                    <a:pt x="36" y="43"/>
                  </a:lnTo>
                  <a:lnTo>
                    <a:pt x="34" y="45"/>
                  </a:lnTo>
                  <a:lnTo>
                    <a:pt x="36" y="45"/>
                  </a:lnTo>
                  <a:lnTo>
                    <a:pt x="32" y="50"/>
                  </a:lnTo>
                  <a:lnTo>
                    <a:pt x="34" y="52"/>
                  </a:lnTo>
                  <a:lnTo>
                    <a:pt x="13" y="52"/>
                  </a:lnTo>
                  <a:lnTo>
                    <a:pt x="8" y="53"/>
                  </a:lnTo>
                  <a:lnTo>
                    <a:pt x="7" y="56"/>
                  </a:lnTo>
                  <a:lnTo>
                    <a:pt x="0" y="55"/>
                  </a:lnTo>
                  <a:lnTo>
                    <a:pt x="0" y="45"/>
                  </a:lnTo>
                  <a:lnTo>
                    <a:pt x="0" y="43"/>
                  </a:lnTo>
                  <a:lnTo>
                    <a:pt x="2" y="37"/>
                  </a:lnTo>
                  <a:lnTo>
                    <a:pt x="12" y="29"/>
                  </a:lnTo>
                  <a:lnTo>
                    <a:pt x="12" y="2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4" name="Freeform 381">
              <a:extLst>
                <a:ext uri="{FF2B5EF4-FFF2-40B4-BE49-F238E27FC236}">
                  <a16:creationId xmlns:a16="http://schemas.microsoft.com/office/drawing/2014/main" id="{9DD6FD8B-FEF6-3F5F-F481-7C0FC4A4FCB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69302" y="-1942034"/>
              <a:ext cx="337170" cy="277350"/>
            </a:xfrm>
            <a:custGeom>
              <a:avLst/>
              <a:gdLst/>
              <a:ahLst/>
              <a:cxnLst>
                <a:cxn ang="0">
                  <a:pos x="27" y="50"/>
                </a:cxn>
                <a:cxn ang="0">
                  <a:pos x="29" y="69"/>
                </a:cxn>
                <a:cxn ang="0">
                  <a:pos x="13" y="81"/>
                </a:cxn>
                <a:cxn ang="0">
                  <a:pos x="5" y="93"/>
                </a:cxn>
                <a:cxn ang="0">
                  <a:pos x="1" y="100"/>
                </a:cxn>
                <a:cxn ang="0">
                  <a:pos x="0" y="109"/>
                </a:cxn>
                <a:cxn ang="0">
                  <a:pos x="6" y="111"/>
                </a:cxn>
                <a:cxn ang="0">
                  <a:pos x="16" y="127"/>
                </a:cxn>
                <a:cxn ang="0">
                  <a:pos x="13" y="129"/>
                </a:cxn>
                <a:cxn ang="0">
                  <a:pos x="29" y="141"/>
                </a:cxn>
                <a:cxn ang="0">
                  <a:pos x="30" y="153"/>
                </a:cxn>
                <a:cxn ang="0">
                  <a:pos x="40" y="156"/>
                </a:cxn>
                <a:cxn ang="0">
                  <a:pos x="54" y="159"/>
                </a:cxn>
                <a:cxn ang="0">
                  <a:pos x="72" y="172"/>
                </a:cxn>
                <a:cxn ang="0">
                  <a:pos x="90" y="183"/>
                </a:cxn>
                <a:cxn ang="0">
                  <a:pos x="104" y="196"/>
                </a:cxn>
                <a:cxn ang="0">
                  <a:pos x="114" y="194"/>
                </a:cxn>
                <a:cxn ang="0">
                  <a:pos x="128" y="194"/>
                </a:cxn>
                <a:cxn ang="0">
                  <a:pos x="149" y="204"/>
                </a:cxn>
                <a:cxn ang="0">
                  <a:pos x="165" y="202"/>
                </a:cxn>
                <a:cxn ang="0">
                  <a:pos x="179" y="202"/>
                </a:cxn>
                <a:cxn ang="0">
                  <a:pos x="195" y="199"/>
                </a:cxn>
                <a:cxn ang="0">
                  <a:pos x="226" y="194"/>
                </a:cxn>
                <a:cxn ang="0">
                  <a:pos x="213" y="185"/>
                </a:cxn>
                <a:cxn ang="0">
                  <a:pos x="195" y="169"/>
                </a:cxn>
                <a:cxn ang="0">
                  <a:pos x="176" y="161"/>
                </a:cxn>
                <a:cxn ang="0">
                  <a:pos x="179" y="156"/>
                </a:cxn>
                <a:cxn ang="0">
                  <a:pos x="194" y="153"/>
                </a:cxn>
                <a:cxn ang="0">
                  <a:pos x="194" y="135"/>
                </a:cxn>
                <a:cxn ang="0">
                  <a:pos x="203" y="129"/>
                </a:cxn>
                <a:cxn ang="0">
                  <a:pos x="213" y="113"/>
                </a:cxn>
                <a:cxn ang="0">
                  <a:pos x="224" y="98"/>
                </a:cxn>
                <a:cxn ang="0">
                  <a:pos x="223" y="89"/>
                </a:cxn>
                <a:cxn ang="0">
                  <a:pos x="232" y="65"/>
                </a:cxn>
                <a:cxn ang="0">
                  <a:pos x="247" y="60"/>
                </a:cxn>
                <a:cxn ang="0">
                  <a:pos x="247" y="53"/>
                </a:cxn>
                <a:cxn ang="0">
                  <a:pos x="240" y="50"/>
                </a:cxn>
                <a:cxn ang="0">
                  <a:pos x="231" y="45"/>
                </a:cxn>
                <a:cxn ang="0">
                  <a:pos x="226" y="23"/>
                </a:cxn>
                <a:cxn ang="0">
                  <a:pos x="218" y="13"/>
                </a:cxn>
                <a:cxn ang="0">
                  <a:pos x="202" y="4"/>
                </a:cxn>
                <a:cxn ang="0">
                  <a:pos x="192" y="4"/>
                </a:cxn>
                <a:cxn ang="0">
                  <a:pos x="186" y="8"/>
                </a:cxn>
                <a:cxn ang="0">
                  <a:pos x="176" y="15"/>
                </a:cxn>
                <a:cxn ang="0">
                  <a:pos x="163" y="13"/>
                </a:cxn>
                <a:cxn ang="0">
                  <a:pos x="136" y="13"/>
                </a:cxn>
                <a:cxn ang="0">
                  <a:pos x="136" y="10"/>
                </a:cxn>
                <a:cxn ang="0">
                  <a:pos x="122" y="13"/>
                </a:cxn>
                <a:cxn ang="0">
                  <a:pos x="98" y="13"/>
                </a:cxn>
                <a:cxn ang="0">
                  <a:pos x="75" y="13"/>
                </a:cxn>
                <a:cxn ang="0">
                  <a:pos x="51" y="13"/>
                </a:cxn>
                <a:cxn ang="0">
                  <a:pos x="40" y="23"/>
                </a:cxn>
                <a:cxn ang="0">
                  <a:pos x="25" y="34"/>
                </a:cxn>
                <a:cxn ang="0">
                  <a:pos x="27" y="40"/>
                </a:cxn>
              </a:cxnLst>
              <a:rect l="0" t="0" r="r" b="b"/>
              <a:pathLst>
                <a:path w="248" h="204">
                  <a:moveTo>
                    <a:pt x="27" y="40"/>
                  </a:moveTo>
                  <a:lnTo>
                    <a:pt x="27" y="50"/>
                  </a:lnTo>
                  <a:lnTo>
                    <a:pt x="29" y="60"/>
                  </a:lnTo>
                  <a:lnTo>
                    <a:pt x="29" y="69"/>
                  </a:lnTo>
                  <a:lnTo>
                    <a:pt x="29" y="79"/>
                  </a:lnTo>
                  <a:lnTo>
                    <a:pt x="13" y="81"/>
                  </a:lnTo>
                  <a:lnTo>
                    <a:pt x="11" y="87"/>
                  </a:lnTo>
                  <a:lnTo>
                    <a:pt x="5" y="93"/>
                  </a:lnTo>
                  <a:lnTo>
                    <a:pt x="5" y="98"/>
                  </a:lnTo>
                  <a:lnTo>
                    <a:pt x="1" y="100"/>
                  </a:lnTo>
                  <a:lnTo>
                    <a:pt x="1" y="105"/>
                  </a:lnTo>
                  <a:lnTo>
                    <a:pt x="0" y="109"/>
                  </a:lnTo>
                  <a:lnTo>
                    <a:pt x="0" y="113"/>
                  </a:lnTo>
                  <a:lnTo>
                    <a:pt x="6" y="111"/>
                  </a:lnTo>
                  <a:lnTo>
                    <a:pt x="8" y="117"/>
                  </a:lnTo>
                  <a:lnTo>
                    <a:pt x="16" y="127"/>
                  </a:lnTo>
                  <a:lnTo>
                    <a:pt x="16" y="129"/>
                  </a:lnTo>
                  <a:lnTo>
                    <a:pt x="13" y="129"/>
                  </a:lnTo>
                  <a:lnTo>
                    <a:pt x="27" y="138"/>
                  </a:lnTo>
                  <a:lnTo>
                    <a:pt x="29" y="141"/>
                  </a:lnTo>
                  <a:lnTo>
                    <a:pt x="27" y="151"/>
                  </a:lnTo>
                  <a:lnTo>
                    <a:pt x="30" y="153"/>
                  </a:lnTo>
                  <a:lnTo>
                    <a:pt x="37" y="153"/>
                  </a:lnTo>
                  <a:lnTo>
                    <a:pt x="40" y="156"/>
                  </a:lnTo>
                  <a:lnTo>
                    <a:pt x="48" y="158"/>
                  </a:lnTo>
                  <a:lnTo>
                    <a:pt x="54" y="159"/>
                  </a:lnTo>
                  <a:lnTo>
                    <a:pt x="56" y="164"/>
                  </a:lnTo>
                  <a:lnTo>
                    <a:pt x="72" y="172"/>
                  </a:lnTo>
                  <a:lnTo>
                    <a:pt x="78" y="180"/>
                  </a:lnTo>
                  <a:lnTo>
                    <a:pt x="90" y="183"/>
                  </a:lnTo>
                  <a:lnTo>
                    <a:pt x="94" y="188"/>
                  </a:lnTo>
                  <a:lnTo>
                    <a:pt x="104" y="196"/>
                  </a:lnTo>
                  <a:lnTo>
                    <a:pt x="110" y="198"/>
                  </a:lnTo>
                  <a:lnTo>
                    <a:pt x="114" y="194"/>
                  </a:lnTo>
                  <a:lnTo>
                    <a:pt x="125" y="196"/>
                  </a:lnTo>
                  <a:lnTo>
                    <a:pt x="128" y="194"/>
                  </a:lnTo>
                  <a:lnTo>
                    <a:pt x="147" y="204"/>
                  </a:lnTo>
                  <a:lnTo>
                    <a:pt x="149" y="204"/>
                  </a:lnTo>
                  <a:lnTo>
                    <a:pt x="150" y="202"/>
                  </a:lnTo>
                  <a:lnTo>
                    <a:pt x="165" y="202"/>
                  </a:lnTo>
                  <a:lnTo>
                    <a:pt x="166" y="204"/>
                  </a:lnTo>
                  <a:lnTo>
                    <a:pt x="179" y="202"/>
                  </a:lnTo>
                  <a:lnTo>
                    <a:pt x="189" y="202"/>
                  </a:lnTo>
                  <a:lnTo>
                    <a:pt x="195" y="199"/>
                  </a:lnTo>
                  <a:lnTo>
                    <a:pt x="203" y="194"/>
                  </a:lnTo>
                  <a:lnTo>
                    <a:pt x="226" y="194"/>
                  </a:lnTo>
                  <a:lnTo>
                    <a:pt x="224" y="186"/>
                  </a:lnTo>
                  <a:lnTo>
                    <a:pt x="213" y="185"/>
                  </a:lnTo>
                  <a:lnTo>
                    <a:pt x="205" y="174"/>
                  </a:lnTo>
                  <a:lnTo>
                    <a:pt x="195" y="169"/>
                  </a:lnTo>
                  <a:lnTo>
                    <a:pt x="191" y="164"/>
                  </a:lnTo>
                  <a:lnTo>
                    <a:pt x="176" y="161"/>
                  </a:lnTo>
                  <a:lnTo>
                    <a:pt x="179" y="159"/>
                  </a:lnTo>
                  <a:lnTo>
                    <a:pt x="179" y="156"/>
                  </a:lnTo>
                  <a:lnTo>
                    <a:pt x="189" y="156"/>
                  </a:lnTo>
                  <a:lnTo>
                    <a:pt x="194" y="153"/>
                  </a:lnTo>
                  <a:lnTo>
                    <a:pt x="192" y="133"/>
                  </a:lnTo>
                  <a:lnTo>
                    <a:pt x="194" y="135"/>
                  </a:lnTo>
                  <a:lnTo>
                    <a:pt x="197" y="130"/>
                  </a:lnTo>
                  <a:lnTo>
                    <a:pt x="203" y="129"/>
                  </a:lnTo>
                  <a:lnTo>
                    <a:pt x="205" y="122"/>
                  </a:lnTo>
                  <a:lnTo>
                    <a:pt x="213" y="113"/>
                  </a:lnTo>
                  <a:lnTo>
                    <a:pt x="219" y="109"/>
                  </a:lnTo>
                  <a:lnTo>
                    <a:pt x="224" y="98"/>
                  </a:lnTo>
                  <a:lnTo>
                    <a:pt x="223" y="95"/>
                  </a:lnTo>
                  <a:lnTo>
                    <a:pt x="223" y="89"/>
                  </a:lnTo>
                  <a:lnTo>
                    <a:pt x="227" y="66"/>
                  </a:lnTo>
                  <a:lnTo>
                    <a:pt x="232" y="65"/>
                  </a:lnTo>
                  <a:lnTo>
                    <a:pt x="235" y="63"/>
                  </a:lnTo>
                  <a:lnTo>
                    <a:pt x="247" y="60"/>
                  </a:lnTo>
                  <a:lnTo>
                    <a:pt x="248" y="55"/>
                  </a:lnTo>
                  <a:lnTo>
                    <a:pt x="247" y="53"/>
                  </a:lnTo>
                  <a:lnTo>
                    <a:pt x="243" y="53"/>
                  </a:lnTo>
                  <a:lnTo>
                    <a:pt x="240" y="50"/>
                  </a:lnTo>
                  <a:lnTo>
                    <a:pt x="234" y="48"/>
                  </a:lnTo>
                  <a:lnTo>
                    <a:pt x="231" y="45"/>
                  </a:lnTo>
                  <a:lnTo>
                    <a:pt x="227" y="36"/>
                  </a:lnTo>
                  <a:lnTo>
                    <a:pt x="226" y="23"/>
                  </a:lnTo>
                  <a:lnTo>
                    <a:pt x="219" y="18"/>
                  </a:lnTo>
                  <a:lnTo>
                    <a:pt x="218" y="13"/>
                  </a:lnTo>
                  <a:lnTo>
                    <a:pt x="208" y="7"/>
                  </a:lnTo>
                  <a:lnTo>
                    <a:pt x="202" y="4"/>
                  </a:lnTo>
                  <a:lnTo>
                    <a:pt x="199" y="0"/>
                  </a:lnTo>
                  <a:lnTo>
                    <a:pt x="192" y="4"/>
                  </a:lnTo>
                  <a:lnTo>
                    <a:pt x="189" y="4"/>
                  </a:lnTo>
                  <a:lnTo>
                    <a:pt x="186" y="8"/>
                  </a:lnTo>
                  <a:lnTo>
                    <a:pt x="178" y="10"/>
                  </a:lnTo>
                  <a:lnTo>
                    <a:pt x="176" y="15"/>
                  </a:lnTo>
                  <a:lnTo>
                    <a:pt x="168" y="15"/>
                  </a:lnTo>
                  <a:lnTo>
                    <a:pt x="163" y="13"/>
                  </a:lnTo>
                  <a:lnTo>
                    <a:pt x="149" y="13"/>
                  </a:lnTo>
                  <a:lnTo>
                    <a:pt x="136" y="13"/>
                  </a:lnTo>
                  <a:lnTo>
                    <a:pt x="138" y="12"/>
                  </a:lnTo>
                  <a:lnTo>
                    <a:pt x="136" y="10"/>
                  </a:lnTo>
                  <a:lnTo>
                    <a:pt x="133" y="13"/>
                  </a:lnTo>
                  <a:lnTo>
                    <a:pt x="122" y="13"/>
                  </a:lnTo>
                  <a:lnTo>
                    <a:pt x="110" y="13"/>
                  </a:lnTo>
                  <a:lnTo>
                    <a:pt x="98" y="13"/>
                  </a:lnTo>
                  <a:lnTo>
                    <a:pt x="86" y="13"/>
                  </a:lnTo>
                  <a:lnTo>
                    <a:pt x="75" y="13"/>
                  </a:lnTo>
                  <a:lnTo>
                    <a:pt x="62" y="13"/>
                  </a:lnTo>
                  <a:lnTo>
                    <a:pt x="51" y="13"/>
                  </a:lnTo>
                  <a:lnTo>
                    <a:pt x="38" y="13"/>
                  </a:lnTo>
                  <a:lnTo>
                    <a:pt x="40" y="23"/>
                  </a:lnTo>
                  <a:lnTo>
                    <a:pt x="41" y="34"/>
                  </a:lnTo>
                  <a:lnTo>
                    <a:pt x="25" y="34"/>
                  </a:lnTo>
                  <a:lnTo>
                    <a:pt x="27" y="40"/>
                  </a:lnTo>
                  <a:lnTo>
                    <a:pt x="27" y="4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5" name="Freeform 382">
              <a:extLst>
                <a:ext uri="{FF2B5EF4-FFF2-40B4-BE49-F238E27FC236}">
                  <a16:creationId xmlns:a16="http://schemas.microsoft.com/office/drawing/2014/main" id="{58E96EE5-2DB9-9306-D368-C051E2EED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9405" y="-1780246"/>
              <a:ext cx="202574" cy="187619"/>
            </a:xfrm>
            <a:custGeom>
              <a:avLst/>
              <a:gdLst/>
              <a:ahLst/>
              <a:cxnLst>
                <a:cxn ang="0">
                  <a:pos x="90" y="50"/>
                </a:cxn>
                <a:cxn ang="0">
                  <a:pos x="71" y="64"/>
                </a:cxn>
                <a:cxn ang="0">
                  <a:pos x="42" y="71"/>
                </a:cxn>
                <a:cxn ang="0">
                  <a:pos x="27" y="77"/>
                </a:cxn>
                <a:cxn ang="0">
                  <a:pos x="16" y="80"/>
                </a:cxn>
                <a:cxn ang="0">
                  <a:pos x="7" y="88"/>
                </a:cxn>
                <a:cxn ang="0">
                  <a:pos x="0" y="103"/>
                </a:cxn>
                <a:cxn ang="0">
                  <a:pos x="3" y="122"/>
                </a:cxn>
                <a:cxn ang="0">
                  <a:pos x="15" y="138"/>
                </a:cxn>
                <a:cxn ang="0">
                  <a:pos x="29" y="123"/>
                </a:cxn>
                <a:cxn ang="0">
                  <a:pos x="42" y="115"/>
                </a:cxn>
                <a:cxn ang="0">
                  <a:pos x="77" y="99"/>
                </a:cxn>
                <a:cxn ang="0">
                  <a:pos x="103" y="80"/>
                </a:cxn>
                <a:cxn ang="0">
                  <a:pos x="119" y="64"/>
                </a:cxn>
                <a:cxn ang="0">
                  <a:pos x="130" y="45"/>
                </a:cxn>
                <a:cxn ang="0">
                  <a:pos x="133" y="39"/>
                </a:cxn>
                <a:cxn ang="0">
                  <a:pos x="143" y="18"/>
                </a:cxn>
                <a:cxn ang="0">
                  <a:pos x="146" y="16"/>
                </a:cxn>
                <a:cxn ang="0">
                  <a:pos x="146" y="14"/>
                </a:cxn>
                <a:cxn ang="0">
                  <a:pos x="143" y="6"/>
                </a:cxn>
                <a:cxn ang="0">
                  <a:pos x="137" y="0"/>
                </a:cxn>
                <a:cxn ang="0">
                  <a:pos x="116" y="6"/>
                </a:cxn>
                <a:cxn ang="0">
                  <a:pos x="104" y="6"/>
                </a:cxn>
                <a:cxn ang="0">
                  <a:pos x="85" y="8"/>
                </a:cxn>
                <a:cxn ang="0">
                  <a:pos x="63" y="11"/>
                </a:cxn>
                <a:cxn ang="0">
                  <a:pos x="42" y="16"/>
                </a:cxn>
                <a:cxn ang="0">
                  <a:pos x="23" y="5"/>
                </a:cxn>
                <a:cxn ang="0">
                  <a:pos x="16" y="13"/>
                </a:cxn>
                <a:cxn ang="0">
                  <a:pos x="31" y="26"/>
                </a:cxn>
                <a:cxn ang="0">
                  <a:pos x="50" y="32"/>
                </a:cxn>
                <a:cxn ang="0">
                  <a:pos x="76" y="37"/>
                </a:cxn>
                <a:cxn ang="0">
                  <a:pos x="103" y="40"/>
                </a:cxn>
                <a:cxn ang="0">
                  <a:pos x="100" y="43"/>
                </a:cxn>
              </a:cxnLst>
              <a:rect l="0" t="0" r="r" b="b"/>
              <a:pathLst>
                <a:path w="149" h="138">
                  <a:moveTo>
                    <a:pt x="100" y="43"/>
                  </a:moveTo>
                  <a:lnTo>
                    <a:pt x="90" y="50"/>
                  </a:lnTo>
                  <a:lnTo>
                    <a:pt x="80" y="56"/>
                  </a:lnTo>
                  <a:lnTo>
                    <a:pt x="71" y="64"/>
                  </a:lnTo>
                  <a:lnTo>
                    <a:pt x="60" y="71"/>
                  </a:lnTo>
                  <a:lnTo>
                    <a:pt x="42" y="71"/>
                  </a:lnTo>
                  <a:lnTo>
                    <a:pt x="34" y="74"/>
                  </a:lnTo>
                  <a:lnTo>
                    <a:pt x="27" y="77"/>
                  </a:lnTo>
                  <a:lnTo>
                    <a:pt x="18" y="80"/>
                  </a:lnTo>
                  <a:lnTo>
                    <a:pt x="16" y="80"/>
                  </a:lnTo>
                  <a:lnTo>
                    <a:pt x="11" y="82"/>
                  </a:lnTo>
                  <a:lnTo>
                    <a:pt x="7" y="88"/>
                  </a:lnTo>
                  <a:lnTo>
                    <a:pt x="0" y="93"/>
                  </a:lnTo>
                  <a:lnTo>
                    <a:pt x="0" y="103"/>
                  </a:lnTo>
                  <a:lnTo>
                    <a:pt x="2" y="112"/>
                  </a:lnTo>
                  <a:lnTo>
                    <a:pt x="3" y="122"/>
                  </a:lnTo>
                  <a:lnTo>
                    <a:pt x="5" y="130"/>
                  </a:lnTo>
                  <a:lnTo>
                    <a:pt x="15" y="138"/>
                  </a:lnTo>
                  <a:lnTo>
                    <a:pt x="27" y="127"/>
                  </a:lnTo>
                  <a:lnTo>
                    <a:pt x="29" y="123"/>
                  </a:lnTo>
                  <a:lnTo>
                    <a:pt x="34" y="123"/>
                  </a:lnTo>
                  <a:lnTo>
                    <a:pt x="42" y="115"/>
                  </a:lnTo>
                  <a:lnTo>
                    <a:pt x="63" y="103"/>
                  </a:lnTo>
                  <a:lnTo>
                    <a:pt x="77" y="99"/>
                  </a:lnTo>
                  <a:lnTo>
                    <a:pt x="85" y="91"/>
                  </a:lnTo>
                  <a:lnTo>
                    <a:pt x="103" y="80"/>
                  </a:lnTo>
                  <a:lnTo>
                    <a:pt x="109" y="71"/>
                  </a:lnTo>
                  <a:lnTo>
                    <a:pt x="119" y="64"/>
                  </a:lnTo>
                  <a:lnTo>
                    <a:pt x="122" y="56"/>
                  </a:lnTo>
                  <a:lnTo>
                    <a:pt x="130" y="45"/>
                  </a:lnTo>
                  <a:lnTo>
                    <a:pt x="130" y="42"/>
                  </a:lnTo>
                  <a:lnTo>
                    <a:pt x="133" y="39"/>
                  </a:lnTo>
                  <a:lnTo>
                    <a:pt x="141" y="29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6" y="16"/>
                  </a:lnTo>
                  <a:lnTo>
                    <a:pt x="145" y="16"/>
                  </a:lnTo>
                  <a:lnTo>
                    <a:pt x="146" y="14"/>
                  </a:lnTo>
                  <a:lnTo>
                    <a:pt x="146" y="10"/>
                  </a:lnTo>
                  <a:lnTo>
                    <a:pt x="143" y="6"/>
                  </a:lnTo>
                  <a:lnTo>
                    <a:pt x="145" y="2"/>
                  </a:lnTo>
                  <a:lnTo>
                    <a:pt x="137" y="0"/>
                  </a:lnTo>
                  <a:lnTo>
                    <a:pt x="128" y="5"/>
                  </a:lnTo>
                  <a:lnTo>
                    <a:pt x="116" y="6"/>
                  </a:lnTo>
                  <a:lnTo>
                    <a:pt x="111" y="6"/>
                  </a:lnTo>
                  <a:lnTo>
                    <a:pt x="104" y="6"/>
                  </a:lnTo>
                  <a:lnTo>
                    <a:pt x="100" y="8"/>
                  </a:lnTo>
                  <a:lnTo>
                    <a:pt x="85" y="8"/>
                  </a:lnTo>
                  <a:lnTo>
                    <a:pt x="74" y="13"/>
                  </a:lnTo>
                  <a:lnTo>
                    <a:pt x="63" y="11"/>
                  </a:lnTo>
                  <a:lnTo>
                    <a:pt x="50" y="16"/>
                  </a:lnTo>
                  <a:lnTo>
                    <a:pt x="42" y="16"/>
                  </a:lnTo>
                  <a:lnTo>
                    <a:pt x="37" y="14"/>
                  </a:lnTo>
                  <a:lnTo>
                    <a:pt x="23" y="5"/>
                  </a:lnTo>
                  <a:lnTo>
                    <a:pt x="18" y="11"/>
                  </a:lnTo>
                  <a:lnTo>
                    <a:pt x="16" y="13"/>
                  </a:lnTo>
                  <a:lnTo>
                    <a:pt x="19" y="18"/>
                  </a:lnTo>
                  <a:lnTo>
                    <a:pt x="31" y="26"/>
                  </a:lnTo>
                  <a:lnTo>
                    <a:pt x="39" y="29"/>
                  </a:lnTo>
                  <a:lnTo>
                    <a:pt x="50" y="32"/>
                  </a:lnTo>
                  <a:lnTo>
                    <a:pt x="63" y="35"/>
                  </a:lnTo>
                  <a:lnTo>
                    <a:pt x="76" y="37"/>
                  </a:lnTo>
                  <a:lnTo>
                    <a:pt x="87" y="40"/>
                  </a:lnTo>
                  <a:lnTo>
                    <a:pt x="103" y="40"/>
                  </a:lnTo>
                  <a:lnTo>
                    <a:pt x="100" y="43"/>
                  </a:lnTo>
                  <a:lnTo>
                    <a:pt x="100" y="4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6" name="Freeform 383">
              <a:extLst>
                <a:ext uri="{FF2B5EF4-FFF2-40B4-BE49-F238E27FC236}">
                  <a16:creationId xmlns:a16="http://schemas.microsoft.com/office/drawing/2014/main" id="{82B0428A-5F47-919B-505E-E1890ADE5B1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584" y="-1821033"/>
              <a:ext cx="320855" cy="159069"/>
            </a:xfrm>
            <a:custGeom>
              <a:avLst/>
              <a:gdLst/>
              <a:ahLst/>
              <a:cxnLst>
                <a:cxn ang="0">
                  <a:pos x="223" y="80"/>
                </a:cxn>
                <a:cxn ang="0">
                  <a:pos x="204" y="94"/>
                </a:cxn>
                <a:cxn ang="0">
                  <a:pos x="175" y="101"/>
                </a:cxn>
                <a:cxn ang="0">
                  <a:pos x="160" y="107"/>
                </a:cxn>
                <a:cxn ang="0">
                  <a:pos x="149" y="110"/>
                </a:cxn>
                <a:cxn ang="0">
                  <a:pos x="136" y="112"/>
                </a:cxn>
                <a:cxn ang="0">
                  <a:pos x="117" y="110"/>
                </a:cxn>
                <a:cxn ang="0">
                  <a:pos x="106" y="117"/>
                </a:cxn>
                <a:cxn ang="0">
                  <a:pos x="82" y="113"/>
                </a:cxn>
                <a:cxn ang="0">
                  <a:pos x="50" y="105"/>
                </a:cxn>
                <a:cxn ang="0">
                  <a:pos x="37" y="96"/>
                </a:cxn>
                <a:cxn ang="0">
                  <a:pos x="19" y="80"/>
                </a:cxn>
                <a:cxn ang="0">
                  <a:pos x="0" y="72"/>
                </a:cxn>
                <a:cxn ang="0">
                  <a:pos x="3" y="67"/>
                </a:cxn>
                <a:cxn ang="0">
                  <a:pos x="18" y="64"/>
                </a:cxn>
                <a:cxn ang="0">
                  <a:pos x="18" y="46"/>
                </a:cxn>
                <a:cxn ang="0">
                  <a:pos x="27" y="40"/>
                </a:cxn>
                <a:cxn ang="0">
                  <a:pos x="37" y="24"/>
                </a:cxn>
                <a:cxn ang="0">
                  <a:pos x="48" y="9"/>
                </a:cxn>
                <a:cxn ang="0">
                  <a:pos x="55" y="6"/>
                </a:cxn>
                <a:cxn ang="0">
                  <a:pos x="58" y="4"/>
                </a:cxn>
                <a:cxn ang="0">
                  <a:pos x="67" y="0"/>
                </a:cxn>
                <a:cxn ang="0">
                  <a:pos x="75" y="4"/>
                </a:cxn>
                <a:cxn ang="0">
                  <a:pos x="83" y="3"/>
                </a:cxn>
                <a:cxn ang="0">
                  <a:pos x="93" y="3"/>
                </a:cxn>
                <a:cxn ang="0">
                  <a:pos x="103" y="4"/>
                </a:cxn>
                <a:cxn ang="0">
                  <a:pos x="120" y="12"/>
                </a:cxn>
                <a:cxn ang="0">
                  <a:pos x="133" y="20"/>
                </a:cxn>
                <a:cxn ang="0">
                  <a:pos x="138" y="27"/>
                </a:cxn>
                <a:cxn ang="0">
                  <a:pos x="133" y="38"/>
                </a:cxn>
                <a:cxn ang="0">
                  <a:pos x="143" y="41"/>
                </a:cxn>
                <a:cxn ang="0">
                  <a:pos x="151" y="41"/>
                </a:cxn>
                <a:cxn ang="0">
                  <a:pos x="152" y="48"/>
                </a:cxn>
                <a:cxn ang="0">
                  <a:pos x="172" y="59"/>
                </a:cxn>
                <a:cxn ang="0">
                  <a:pos x="196" y="65"/>
                </a:cxn>
                <a:cxn ang="0">
                  <a:pos x="220" y="70"/>
                </a:cxn>
                <a:cxn ang="0">
                  <a:pos x="233" y="73"/>
                </a:cxn>
              </a:cxnLst>
              <a:rect l="0" t="0" r="r" b="b"/>
              <a:pathLst>
                <a:path w="236" h="117">
                  <a:moveTo>
                    <a:pt x="233" y="73"/>
                  </a:moveTo>
                  <a:lnTo>
                    <a:pt x="223" y="80"/>
                  </a:lnTo>
                  <a:lnTo>
                    <a:pt x="213" y="86"/>
                  </a:lnTo>
                  <a:lnTo>
                    <a:pt x="204" y="94"/>
                  </a:lnTo>
                  <a:lnTo>
                    <a:pt x="193" y="101"/>
                  </a:lnTo>
                  <a:lnTo>
                    <a:pt x="175" y="101"/>
                  </a:lnTo>
                  <a:lnTo>
                    <a:pt x="167" y="104"/>
                  </a:lnTo>
                  <a:lnTo>
                    <a:pt x="160" y="107"/>
                  </a:lnTo>
                  <a:lnTo>
                    <a:pt x="151" y="110"/>
                  </a:lnTo>
                  <a:lnTo>
                    <a:pt x="149" y="110"/>
                  </a:lnTo>
                  <a:lnTo>
                    <a:pt x="144" y="112"/>
                  </a:lnTo>
                  <a:lnTo>
                    <a:pt x="136" y="112"/>
                  </a:lnTo>
                  <a:lnTo>
                    <a:pt x="127" y="109"/>
                  </a:lnTo>
                  <a:lnTo>
                    <a:pt x="117" y="110"/>
                  </a:lnTo>
                  <a:lnTo>
                    <a:pt x="112" y="113"/>
                  </a:lnTo>
                  <a:lnTo>
                    <a:pt x="106" y="117"/>
                  </a:lnTo>
                  <a:lnTo>
                    <a:pt x="100" y="117"/>
                  </a:lnTo>
                  <a:lnTo>
                    <a:pt x="82" y="113"/>
                  </a:lnTo>
                  <a:lnTo>
                    <a:pt x="61" y="105"/>
                  </a:lnTo>
                  <a:lnTo>
                    <a:pt x="50" y="105"/>
                  </a:lnTo>
                  <a:lnTo>
                    <a:pt x="48" y="97"/>
                  </a:lnTo>
                  <a:lnTo>
                    <a:pt x="37" y="96"/>
                  </a:lnTo>
                  <a:lnTo>
                    <a:pt x="29" y="85"/>
                  </a:lnTo>
                  <a:lnTo>
                    <a:pt x="19" y="80"/>
                  </a:lnTo>
                  <a:lnTo>
                    <a:pt x="15" y="75"/>
                  </a:lnTo>
                  <a:lnTo>
                    <a:pt x="0" y="72"/>
                  </a:lnTo>
                  <a:lnTo>
                    <a:pt x="3" y="70"/>
                  </a:lnTo>
                  <a:lnTo>
                    <a:pt x="3" y="67"/>
                  </a:lnTo>
                  <a:lnTo>
                    <a:pt x="13" y="67"/>
                  </a:lnTo>
                  <a:lnTo>
                    <a:pt x="18" y="64"/>
                  </a:lnTo>
                  <a:lnTo>
                    <a:pt x="16" y="44"/>
                  </a:lnTo>
                  <a:lnTo>
                    <a:pt x="18" y="46"/>
                  </a:lnTo>
                  <a:lnTo>
                    <a:pt x="21" y="41"/>
                  </a:lnTo>
                  <a:lnTo>
                    <a:pt x="27" y="40"/>
                  </a:lnTo>
                  <a:lnTo>
                    <a:pt x="29" y="33"/>
                  </a:lnTo>
                  <a:lnTo>
                    <a:pt x="37" y="24"/>
                  </a:lnTo>
                  <a:lnTo>
                    <a:pt x="43" y="20"/>
                  </a:lnTo>
                  <a:lnTo>
                    <a:pt x="48" y="9"/>
                  </a:lnTo>
                  <a:lnTo>
                    <a:pt x="47" y="6"/>
                  </a:lnTo>
                  <a:lnTo>
                    <a:pt x="55" y="6"/>
                  </a:lnTo>
                  <a:lnTo>
                    <a:pt x="56" y="4"/>
                  </a:lnTo>
                  <a:lnTo>
                    <a:pt x="58" y="4"/>
                  </a:lnTo>
                  <a:lnTo>
                    <a:pt x="63" y="8"/>
                  </a:lnTo>
                  <a:lnTo>
                    <a:pt x="67" y="0"/>
                  </a:lnTo>
                  <a:lnTo>
                    <a:pt x="72" y="3"/>
                  </a:lnTo>
                  <a:lnTo>
                    <a:pt x="75" y="4"/>
                  </a:lnTo>
                  <a:lnTo>
                    <a:pt x="83" y="4"/>
                  </a:lnTo>
                  <a:lnTo>
                    <a:pt x="83" y="3"/>
                  </a:lnTo>
                  <a:lnTo>
                    <a:pt x="88" y="4"/>
                  </a:lnTo>
                  <a:lnTo>
                    <a:pt x="93" y="3"/>
                  </a:lnTo>
                  <a:lnTo>
                    <a:pt x="98" y="4"/>
                  </a:lnTo>
                  <a:lnTo>
                    <a:pt x="103" y="4"/>
                  </a:lnTo>
                  <a:lnTo>
                    <a:pt x="112" y="8"/>
                  </a:lnTo>
                  <a:lnTo>
                    <a:pt x="120" y="12"/>
                  </a:lnTo>
                  <a:lnTo>
                    <a:pt x="128" y="17"/>
                  </a:lnTo>
                  <a:lnTo>
                    <a:pt x="133" y="20"/>
                  </a:lnTo>
                  <a:lnTo>
                    <a:pt x="140" y="25"/>
                  </a:lnTo>
                  <a:lnTo>
                    <a:pt x="138" y="27"/>
                  </a:lnTo>
                  <a:lnTo>
                    <a:pt x="138" y="33"/>
                  </a:lnTo>
                  <a:lnTo>
                    <a:pt x="133" y="38"/>
                  </a:lnTo>
                  <a:lnTo>
                    <a:pt x="136" y="40"/>
                  </a:lnTo>
                  <a:lnTo>
                    <a:pt x="143" y="41"/>
                  </a:lnTo>
                  <a:lnTo>
                    <a:pt x="148" y="40"/>
                  </a:lnTo>
                  <a:lnTo>
                    <a:pt x="151" y="41"/>
                  </a:lnTo>
                  <a:lnTo>
                    <a:pt x="149" y="43"/>
                  </a:lnTo>
                  <a:lnTo>
                    <a:pt x="152" y="48"/>
                  </a:lnTo>
                  <a:lnTo>
                    <a:pt x="164" y="56"/>
                  </a:lnTo>
                  <a:lnTo>
                    <a:pt x="172" y="59"/>
                  </a:lnTo>
                  <a:lnTo>
                    <a:pt x="183" y="62"/>
                  </a:lnTo>
                  <a:lnTo>
                    <a:pt x="196" y="65"/>
                  </a:lnTo>
                  <a:lnTo>
                    <a:pt x="209" y="67"/>
                  </a:lnTo>
                  <a:lnTo>
                    <a:pt x="220" y="70"/>
                  </a:lnTo>
                  <a:lnTo>
                    <a:pt x="236" y="70"/>
                  </a:lnTo>
                  <a:lnTo>
                    <a:pt x="233" y="73"/>
                  </a:lnTo>
                  <a:lnTo>
                    <a:pt x="233" y="7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7" name="Freeform 384">
              <a:extLst>
                <a:ext uri="{FF2B5EF4-FFF2-40B4-BE49-F238E27FC236}">
                  <a16:creationId xmlns:a16="http://schemas.microsoft.com/office/drawing/2014/main" id="{C261FE51-C2C6-0B1A-B571-E6CB113E3E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08584" y="-2083427"/>
              <a:ext cx="447295" cy="251518"/>
            </a:xfrm>
            <a:custGeom>
              <a:avLst/>
              <a:gdLst/>
              <a:ahLst/>
              <a:cxnLst>
                <a:cxn ang="0">
                  <a:pos x="306" y="109"/>
                </a:cxn>
                <a:cxn ang="0">
                  <a:pos x="282" y="106"/>
                </a:cxn>
                <a:cxn ang="0">
                  <a:pos x="265" y="96"/>
                </a:cxn>
                <a:cxn ang="0">
                  <a:pos x="253" y="88"/>
                </a:cxn>
                <a:cxn ang="0">
                  <a:pos x="245" y="82"/>
                </a:cxn>
                <a:cxn ang="0">
                  <a:pos x="237" y="74"/>
                </a:cxn>
                <a:cxn ang="0">
                  <a:pos x="236" y="66"/>
                </a:cxn>
                <a:cxn ang="0">
                  <a:pos x="223" y="58"/>
                </a:cxn>
                <a:cxn ang="0">
                  <a:pos x="213" y="51"/>
                </a:cxn>
                <a:cxn ang="0">
                  <a:pos x="197" y="42"/>
                </a:cxn>
                <a:cxn ang="0">
                  <a:pos x="180" y="35"/>
                </a:cxn>
                <a:cxn ang="0">
                  <a:pos x="135" y="31"/>
                </a:cxn>
                <a:cxn ang="0">
                  <a:pos x="124" y="21"/>
                </a:cxn>
                <a:cxn ang="0">
                  <a:pos x="104" y="13"/>
                </a:cxn>
                <a:cxn ang="0">
                  <a:pos x="63" y="0"/>
                </a:cxn>
                <a:cxn ang="0">
                  <a:pos x="31" y="8"/>
                </a:cxn>
                <a:cxn ang="0">
                  <a:pos x="42" y="21"/>
                </a:cxn>
                <a:cxn ang="0">
                  <a:pos x="29" y="27"/>
                </a:cxn>
                <a:cxn ang="0">
                  <a:pos x="21" y="37"/>
                </a:cxn>
                <a:cxn ang="0">
                  <a:pos x="3" y="34"/>
                </a:cxn>
                <a:cxn ang="0">
                  <a:pos x="0" y="48"/>
                </a:cxn>
                <a:cxn ang="0">
                  <a:pos x="10" y="50"/>
                </a:cxn>
                <a:cxn ang="0">
                  <a:pos x="26" y="66"/>
                </a:cxn>
                <a:cxn ang="0">
                  <a:pos x="40" y="79"/>
                </a:cxn>
                <a:cxn ang="0">
                  <a:pos x="48" y="92"/>
                </a:cxn>
                <a:cxn ang="0">
                  <a:pos x="63" y="96"/>
                </a:cxn>
                <a:cxn ang="0">
                  <a:pos x="75" y="117"/>
                </a:cxn>
                <a:cxn ang="0">
                  <a:pos x="98" y="138"/>
                </a:cxn>
                <a:cxn ang="0">
                  <a:pos x="112" y="151"/>
                </a:cxn>
                <a:cxn ang="0">
                  <a:pos x="130" y="165"/>
                </a:cxn>
                <a:cxn ang="0">
                  <a:pos x="138" y="173"/>
                </a:cxn>
                <a:cxn ang="0">
                  <a:pos x="143" y="175"/>
                </a:cxn>
                <a:cxn ang="0">
                  <a:pos x="151" y="170"/>
                </a:cxn>
                <a:cxn ang="0">
                  <a:pos x="180" y="170"/>
                </a:cxn>
                <a:cxn ang="0">
                  <a:pos x="196" y="185"/>
                </a:cxn>
                <a:cxn ang="0">
                  <a:pos x="213" y="170"/>
                </a:cxn>
                <a:cxn ang="0">
                  <a:pos x="231" y="156"/>
                </a:cxn>
                <a:cxn ang="0">
                  <a:pos x="255" y="152"/>
                </a:cxn>
                <a:cxn ang="0">
                  <a:pos x="279" y="149"/>
                </a:cxn>
                <a:cxn ang="0">
                  <a:pos x="300" y="143"/>
                </a:cxn>
                <a:cxn ang="0">
                  <a:pos x="322" y="138"/>
                </a:cxn>
                <a:cxn ang="0">
                  <a:pos x="326" y="127"/>
                </a:cxn>
                <a:cxn ang="0">
                  <a:pos x="329" y="116"/>
                </a:cxn>
                <a:cxn ang="0">
                  <a:pos x="318" y="111"/>
                </a:cxn>
              </a:cxnLst>
              <a:rect l="0" t="0" r="r" b="b"/>
              <a:pathLst>
                <a:path w="329" h="185">
                  <a:moveTo>
                    <a:pt x="318" y="111"/>
                  </a:moveTo>
                  <a:lnTo>
                    <a:pt x="306" y="109"/>
                  </a:lnTo>
                  <a:lnTo>
                    <a:pt x="295" y="108"/>
                  </a:lnTo>
                  <a:lnTo>
                    <a:pt x="282" y="106"/>
                  </a:lnTo>
                  <a:lnTo>
                    <a:pt x="271" y="104"/>
                  </a:lnTo>
                  <a:lnTo>
                    <a:pt x="265" y="96"/>
                  </a:lnTo>
                  <a:lnTo>
                    <a:pt x="255" y="92"/>
                  </a:lnTo>
                  <a:lnTo>
                    <a:pt x="253" y="88"/>
                  </a:lnTo>
                  <a:lnTo>
                    <a:pt x="250" y="85"/>
                  </a:lnTo>
                  <a:lnTo>
                    <a:pt x="245" y="82"/>
                  </a:lnTo>
                  <a:lnTo>
                    <a:pt x="244" y="79"/>
                  </a:lnTo>
                  <a:lnTo>
                    <a:pt x="237" y="74"/>
                  </a:lnTo>
                  <a:lnTo>
                    <a:pt x="237" y="69"/>
                  </a:lnTo>
                  <a:lnTo>
                    <a:pt x="236" y="66"/>
                  </a:lnTo>
                  <a:lnTo>
                    <a:pt x="234" y="64"/>
                  </a:lnTo>
                  <a:lnTo>
                    <a:pt x="223" y="58"/>
                  </a:lnTo>
                  <a:lnTo>
                    <a:pt x="223" y="55"/>
                  </a:lnTo>
                  <a:lnTo>
                    <a:pt x="213" y="51"/>
                  </a:lnTo>
                  <a:lnTo>
                    <a:pt x="207" y="42"/>
                  </a:lnTo>
                  <a:lnTo>
                    <a:pt x="197" y="42"/>
                  </a:lnTo>
                  <a:lnTo>
                    <a:pt x="193" y="39"/>
                  </a:lnTo>
                  <a:lnTo>
                    <a:pt x="180" y="35"/>
                  </a:lnTo>
                  <a:lnTo>
                    <a:pt x="152" y="35"/>
                  </a:lnTo>
                  <a:lnTo>
                    <a:pt x="135" y="31"/>
                  </a:lnTo>
                  <a:lnTo>
                    <a:pt x="132" y="21"/>
                  </a:lnTo>
                  <a:lnTo>
                    <a:pt x="124" y="21"/>
                  </a:lnTo>
                  <a:lnTo>
                    <a:pt x="119" y="16"/>
                  </a:lnTo>
                  <a:lnTo>
                    <a:pt x="104" y="13"/>
                  </a:lnTo>
                  <a:lnTo>
                    <a:pt x="85" y="5"/>
                  </a:lnTo>
                  <a:lnTo>
                    <a:pt x="63" y="0"/>
                  </a:lnTo>
                  <a:lnTo>
                    <a:pt x="58" y="3"/>
                  </a:lnTo>
                  <a:lnTo>
                    <a:pt x="31" y="8"/>
                  </a:lnTo>
                  <a:lnTo>
                    <a:pt x="48" y="19"/>
                  </a:lnTo>
                  <a:lnTo>
                    <a:pt x="42" y="21"/>
                  </a:lnTo>
                  <a:lnTo>
                    <a:pt x="40" y="26"/>
                  </a:lnTo>
                  <a:lnTo>
                    <a:pt x="29" y="27"/>
                  </a:lnTo>
                  <a:lnTo>
                    <a:pt x="26" y="34"/>
                  </a:lnTo>
                  <a:lnTo>
                    <a:pt x="21" y="37"/>
                  </a:lnTo>
                  <a:lnTo>
                    <a:pt x="5" y="35"/>
                  </a:lnTo>
                  <a:lnTo>
                    <a:pt x="3" y="34"/>
                  </a:lnTo>
                  <a:lnTo>
                    <a:pt x="3" y="43"/>
                  </a:lnTo>
                  <a:lnTo>
                    <a:pt x="0" y="48"/>
                  </a:lnTo>
                  <a:lnTo>
                    <a:pt x="2" y="48"/>
                  </a:lnTo>
                  <a:lnTo>
                    <a:pt x="10" y="50"/>
                  </a:lnTo>
                  <a:lnTo>
                    <a:pt x="18" y="59"/>
                  </a:lnTo>
                  <a:lnTo>
                    <a:pt x="26" y="66"/>
                  </a:lnTo>
                  <a:lnTo>
                    <a:pt x="34" y="74"/>
                  </a:lnTo>
                  <a:lnTo>
                    <a:pt x="40" y="79"/>
                  </a:lnTo>
                  <a:lnTo>
                    <a:pt x="43" y="87"/>
                  </a:lnTo>
                  <a:lnTo>
                    <a:pt x="48" y="92"/>
                  </a:lnTo>
                  <a:lnTo>
                    <a:pt x="55" y="92"/>
                  </a:lnTo>
                  <a:lnTo>
                    <a:pt x="63" y="96"/>
                  </a:lnTo>
                  <a:lnTo>
                    <a:pt x="75" y="112"/>
                  </a:lnTo>
                  <a:lnTo>
                    <a:pt x="75" y="117"/>
                  </a:lnTo>
                  <a:lnTo>
                    <a:pt x="82" y="130"/>
                  </a:lnTo>
                  <a:lnTo>
                    <a:pt x="98" y="138"/>
                  </a:lnTo>
                  <a:lnTo>
                    <a:pt x="108" y="143"/>
                  </a:lnTo>
                  <a:lnTo>
                    <a:pt x="112" y="151"/>
                  </a:lnTo>
                  <a:lnTo>
                    <a:pt x="120" y="159"/>
                  </a:lnTo>
                  <a:lnTo>
                    <a:pt x="130" y="165"/>
                  </a:lnTo>
                  <a:lnTo>
                    <a:pt x="132" y="169"/>
                  </a:lnTo>
                  <a:lnTo>
                    <a:pt x="138" y="173"/>
                  </a:lnTo>
                  <a:lnTo>
                    <a:pt x="140" y="177"/>
                  </a:lnTo>
                  <a:lnTo>
                    <a:pt x="143" y="175"/>
                  </a:lnTo>
                  <a:lnTo>
                    <a:pt x="144" y="173"/>
                  </a:lnTo>
                  <a:lnTo>
                    <a:pt x="151" y="170"/>
                  </a:lnTo>
                  <a:lnTo>
                    <a:pt x="165" y="167"/>
                  </a:lnTo>
                  <a:lnTo>
                    <a:pt x="180" y="170"/>
                  </a:lnTo>
                  <a:lnTo>
                    <a:pt x="194" y="173"/>
                  </a:lnTo>
                  <a:lnTo>
                    <a:pt x="196" y="185"/>
                  </a:lnTo>
                  <a:lnTo>
                    <a:pt x="205" y="178"/>
                  </a:lnTo>
                  <a:lnTo>
                    <a:pt x="213" y="170"/>
                  </a:lnTo>
                  <a:lnTo>
                    <a:pt x="221" y="164"/>
                  </a:lnTo>
                  <a:lnTo>
                    <a:pt x="231" y="156"/>
                  </a:lnTo>
                  <a:lnTo>
                    <a:pt x="242" y="154"/>
                  </a:lnTo>
                  <a:lnTo>
                    <a:pt x="255" y="152"/>
                  </a:lnTo>
                  <a:lnTo>
                    <a:pt x="266" y="151"/>
                  </a:lnTo>
                  <a:lnTo>
                    <a:pt x="279" y="149"/>
                  </a:lnTo>
                  <a:lnTo>
                    <a:pt x="289" y="146"/>
                  </a:lnTo>
                  <a:lnTo>
                    <a:pt x="300" y="143"/>
                  </a:lnTo>
                  <a:lnTo>
                    <a:pt x="311" y="140"/>
                  </a:lnTo>
                  <a:lnTo>
                    <a:pt x="322" y="138"/>
                  </a:lnTo>
                  <a:lnTo>
                    <a:pt x="324" y="132"/>
                  </a:lnTo>
                  <a:lnTo>
                    <a:pt x="326" y="127"/>
                  </a:lnTo>
                  <a:lnTo>
                    <a:pt x="327" y="122"/>
                  </a:lnTo>
                  <a:lnTo>
                    <a:pt x="329" y="116"/>
                  </a:lnTo>
                  <a:lnTo>
                    <a:pt x="321" y="108"/>
                  </a:lnTo>
                  <a:lnTo>
                    <a:pt x="318" y="111"/>
                  </a:lnTo>
                  <a:lnTo>
                    <a:pt x="318" y="1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8" name="Freeform 385">
              <a:extLst>
                <a:ext uri="{FF2B5EF4-FFF2-40B4-BE49-F238E27FC236}">
                  <a16:creationId xmlns:a16="http://schemas.microsoft.com/office/drawing/2014/main" id="{31482184-1FE6-3C8D-6D28-B4EA2BBC442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94698" y="-2325429"/>
              <a:ext cx="353485" cy="154989"/>
            </a:xfrm>
            <a:custGeom>
              <a:avLst/>
              <a:gdLst/>
              <a:ahLst/>
              <a:cxnLst>
                <a:cxn ang="0">
                  <a:pos x="123" y="27"/>
                </a:cxn>
                <a:cxn ang="0">
                  <a:pos x="103" y="29"/>
                </a:cxn>
                <a:cxn ang="0">
                  <a:pos x="83" y="26"/>
                </a:cxn>
                <a:cxn ang="0">
                  <a:pos x="67" y="15"/>
                </a:cxn>
                <a:cxn ang="0">
                  <a:pos x="45" y="3"/>
                </a:cxn>
                <a:cxn ang="0">
                  <a:pos x="27" y="3"/>
                </a:cxn>
                <a:cxn ang="0">
                  <a:pos x="10" y="8"/>
                </a:cxn>
                <a:cxn ang="0">
                  <a:pos x="3" y="23"/>
                </a:cxn>
                <a:cxn ang="0">
                  <a:pos x="6" y="48"/>
                </a:cxn>
                <a:cxn ang="0">
                  <a:pos x="24" y="61"/>
                </a:cxn>
                <a:cxn ang="0">
                  <a:pos x="22" y="53"/>
                </a:cxn>
                <a:cxn ang="0">
                  <a:pos x="26" y="48"/>
                </a:cxn>
                <a:cxn ang="0">
                  <a:pos x="35" y="45"/>
                </a:cxn>
                <a:cxn ang="0">
                  <a:pos x="43" y="47"/>
                </a:cxn>
                <a:cxn ang="0">
                  <a:pos x="42" y="42"/>
                </a:cxn>
                <a:cxn ang="0">
                  <a:pos x="56" y="47"/>
                </a:cxn>
                <a:cxn ang="0">
                  <a:pos x="66" y="51"/>
                </a:cxn>
                <a:cxn ang="0">
                  <a:pos x="67" y="55"/>
                </a:cxn>
                <a:cxn ang="0">
                  <a:pos x="69" y="59"/>
                </a:cxn>
                <a:cxn ang="0">
                  <a:pos x="91" y="59"/>
                </a:cxn>
                <a:cxn ang="0">
                  <a:pos x="99" y="69"/>
                </a:cxn>
                <a:cxn ang="0">
                  <a:pos x="106" y="76"/>
                </a:cxn>
                <a:cxn ang="0">
                  <a:pos x="125" y="85"/>
                </a:cxn>
                <a:cxn ang="0">
                  <a:pos x="141" y="93"/>
                </a:cxn>
                <a:cxn ang="0">
                  <a:pos x="162" y="100"/>
                </a:cxn>
                <a:cxn ang="0">
                  <a:pos x="173" y="104"/>
                </a:cxn>
                <a:cxn ang="0">
                  <a:pos x="173" y="112"/>
                </a:cxn>
                <a:cxn ang="0">
                  <a:pos x="192" y="112"/>
                </a:cxn>
                <a:cxn ang="0">
                  <a:pos x="192" y="108"/>
                </a:cxn>
                <a:cxn ang="0">
                  <a:pos x="192" y="95"/>
                </a:cxn>
                <a:cxn ang="0">
                  <a:pos x="186" y="90"/>
                </a:cxn>
                <a:cxn ang="0">
                  <a:pos x="183" y="85"/>
                </a:cxn>
                <a:cxn ang="0">
                  <a:pos x="197" y="84"/>
                </a:cxn>
                <a:cxn ang="0">
                  <a:pos x="205" y="76"/>
                </a:cxn>
                <a:cxn ang="0">
                  <a:pos x="207" y="69"/>
                </a:cxn>
                <a:cxn ang="0">
                  <a:pos x="221" y="63"/>
                </a:cxn>
                <a:cxn ang="0">
                  <a:pos x="226" y="67"/>
                </a:cxn>
                <a:cxn ang="0">
                  <a:pos x="224" y="74"/>
                </a:cxn>
                <a:cxn ang="0">
                  <a:pos x="229" y="74"/>
                </a:cxn>
                <a:cxn ang="0">
                  <a:pos x="248" y="71"/>
                </a:cxn>
                <a:cxn ang="0">
                  <a:pos x="260" y="66"/>
                </a:cxn>
                <a:cxn ang="0">
                  <a:pos x="240" y="61"/>
                </a:cxn>
                <a:cxn ang="0">
                  <a:pos x="237" y="58"/>
                </a:cxn>
                <a:cxn ang="0">
                  <a:pos x="226" y="61"/>
                </a:cxn>
                <a:cxn ang="0">
                  <a:pos x="216" y="58"/>
                </a:cxn>
                <a:cxn ang="0">
                  <a:pos x="229" y="48"/>
                </a:cxn>
                <a:cxn ang="0">
                  <a:pos x="223" y="45"/>
                </a:cxn>
                <a:cxn ang="0">
                  <a:pos x="216" y="50"/>
                </a:cxn>
                <a:cxn ang="0">
                  <a:pos x="205" y="56"/>
                </a:cxn>
                <a:cxn ang="0">
                  <a:pos x="183" y="61"/>
                </a:cxn>
                <a:cxn ang="0">
                  <a:pos x="163" y="53"/>
                </a:cxn>
                <a:cxn ang="0">
                  <a:pos x="154" y="47"/>
                </a:cxn>
                <a:cxn ang="0">
                  <a:pos x="154" y="39"/>
                </a:cxn>
                <a:cxn ang="0">
                  <a:pos x="144" y="32"/>
                </a:cxn>
                <a:cxn ang="0">
                  <a:pos x="133" y="27"/>
                </a:cxn>
              </a:cxnLst>
              <a:rect l="0" t="0" r="r" b="b"/>
              <a:pathLst>
                <a:path w="260" h="114">
                  <a:moveTo>
                    <a:pt x="133" y="27"/>
                  </a:moveTo>
                  <a:lnTo>
                    <a:pt x="123" y="27"/>
                  </a:lnTo>
                  <a:lnTo>
                    <a:pt x="112" y="29"/>
                  </a:lnTo>
                  <a:lnTo>
                    <a:pt x="103" y="29"/>
                  </a:lnTo>
                  <a:lnTo>
                    <a:pt x="91" y="31"/>
                  </a:lnTo>
                  <a:lnTo>
                    <a:pt x="83" y="26"/>
                  </a:lnTo>
                  <a:lnTo>
                    <a:pt x="75" y="19"/>
                  </a:lnTo>
                  <a:lnTo>
                    <a:pt x="67" y="15"/>
                  </a:lnTo>
                  <a:lnTo>
                    <a:pt x="59" y="10"/>
                  </a:lnTo>
                  <a:lnTo>
                    <a:pt x="45" y="3"/>
                  </a:lnTo>
                  <a:lnTo>
                    <a:pt x="35" y="0"/>
                  </a:lnTo>
                  <a:lnTo>
                    <a:pt x="27" y="3"/>
                  </a:lnTo>
                  <a:lnTo>
                    <a:pt x="18" y="5"/>
                  </a:lnTo>
                  <a:lnTo>
                    <a:pt x="10" y="8"/>
                  </a:lnTo>
                  <a:lnTo>
                    <a:pt x="0" y="10"/>
                  </a:lnTo>
                  <a:lnTo>
                    <a:pt x="3" y="23"/>
                  </a:lnTo>
                  <a:lnTo>
                    <a:pt x="5" y="35"/>
                  </a:lnTo>
                  <a:lnTo>
                    <a:pt x="6" y="48"/>
                  </a:lnTo>
                  <a:lnTo>
                    <a:pt x="10" y="59"/>
                  </a:lnTo>
                  <a:lnTo>
                    <a:pt x="24" y="61"/>
                  </a:lnTo>
                  <a:lnTo>
                    <a:pt x="26" y="61"/>
                  </a:lnTo>
                  <a:lnTo>
                    <a:pt x="22" y="53"/>
                  </a:lnTo>
                  <a:lnTo>
                    <a:pt x="22" y="53"/>
                  </a:lnTo>
                  <a:lnTo>
                    <a:pt x="26" y="48"/>
                  </a:lnTo>
                  <a:lnTo>
                    <a:pt x="35" y="48"/>
                  </a:lnTo>
                  <a:lnTo>
                    <a:pt x="35" y="45"/>
                  </a:lnTo>
                  <a:lnTo>
                    <a:pt x="37" y="45"/>
                  </a:lnTo>
                  <a:lnTo>
                    <a:pt x="43" y="47"/>
                  </a:lnTo>
                  <a:lnTo>
                    <a:pt x="38" y="43"/>
                  </a:lnTo>
                  <a:lnTo>
                    <a:pt x="42" y="42"/>
                  </a:lnTo>
                  <a:lnTo>
                    <a:pt x="43" y="40"/>
                  </a:lnTo>
                  <a:lnTo>
                    <a:pt x="56" y="47"/>
                  </a:lnTo>
                  <a:lnTo>
                    <a:pt x="64" y="48"/>
                  </a:lnTo>
                  <a:lnTo>
                    <a:pt x="66" y="51"/>
                  </a:lnTo>
                  <a:lnTo>
                    <a:pt x="69" y="53"/>
                  </a:lnTo>
                  <a:lnTo>
                    <a:pt x="67" y="55"/>
                  </a:lnTo>
                  <a:lnTo>
                    <a:pt x="67" y="58"/>
                  </a:lnTo>
                  <a:lnTo>
                    <a:pt x="69" y="59"/>
                  </a:lnTo>
                  <a:lnTo>
                    <a:pt x="87" y="63"/>
                  </a:lnTo>
                  <a:lnTo>
                    <a:pt x="91" y="59"/>
                  </a:lnTo>
                  <a:lnTo>
                    <a:pt x="96" y="63"/>
                  </a:lnTo>
                  <a:lnTo>
                    <a:pt x="99" y="69"/>
                  </a:lnTo>
                  <a:lnTo>
                    <a:pt x="104" y="71"/>
                  </a:lnTo>
                  <a:lnTo>
                    <a:pt x="106" y="76"/>
                  </a:lnTo>
                  <a:lnTo>
                    <a:pt x="111" y="80"/>
                  </a:lnTo>
                  <a:lnTo>
                    <a:pt x="125" y="85"/>
                  </a:lnTo>
                  <a:lnTo>
                    <a:pt x="133" y="92"/>
                  </a:lnTo>
                  <a:lnTo>
                    <a:pt x="141" y="93"/>
                  </a:lnTo>
                  <a:lnTo>
                    <a:pt x="155" y="101"/>
                  </a:lnTo>
                  <a:lnTo>
                    <a:pt x="162" y="100"/>
                  </a:lnTo>
                  <a:lnTo>
                    <a:pt x="172" y="103"/>
                  </a:lnTo>
                  <a:lnTo>
                    <a:pt x="173" y="104"/>
                  </a:lnTo>
                  <a:lnTo>
                    <a:pt x="172" y="108"/>
                  </a:lnTo>
                  <a:lnTo>
                    <a:pt x="173" y="112"/>
                  </a:lnTo>
                  <a:lnTo>
                    <a:pt x="192" y="114"/>
                  </a:lnTo>
                  <a:lnTo>
                    <a:pt x="192" y="112"/>
                  </a:lnTo>
                  <a:lnTo>
                    <a:pt x="191" y="111"/>
                  </a:lnTo>
                  <a:lnTo>
                    <a:pt x="192" y="108"/>
                  </a:lnTo>
                  <a:lnTo>
                    <a:pt x="199" y="101"/>
                  </a:lnTo>
                  <a:lnTo>
                    <a:pt x="192" y="95"/>
                  </a:lnTo>
                  <a:lnTo>
                    <a:pt x="192" y="92"/>
                  </a:lnTo>
                  <a:lnTo>
                    <a:pt x="186" y="90"/>
                  </a:lnTo>
                  <a:lnTo>
                    <a:pt x="181" y="87"/>
                  </a:lnTo>
                  <a:lnTo>
                    <a:pt x="183" y="85"/>
                  </a:lnTo>
                  <a:lnTo>
                    <a:pt x="183" y="84"/>
                  </a:lnTo>
                  <a:lnTo>
                    <a:pt x="197" y="84"/>
                  </a:lnTo>
                  <a:lnTo>
                    <a:pt x="199" y="77"/>
                  </a:lnTo>
                  <a:lnTo>
                    <a:pt x="205" y="76"/>
                  </a:lnTo>
                  <a:lnTo>
                    <a:pt x="205" y="71"/>
                  </a:lnTo>
                  <a:lnTo>
                    <a:pt x="207" y="69"/>
                  </a:lnTo>
                  <a:lnTo>
                    <a:pt x="212" y="69"/>
                  </a:lnTo>
                  <a:lnTo>
                    <a:pt x="221" y="63"/>
                  </a:lnTo>
                  <a:lnTo>
                    <a:pt x="223" y="63"/>
                  </a:lnTo>
                  <a:lnTo>
                    <a:pt x="226" y="67"/>
                  </a:lnTo>
                  <a:lnTo>
                    <a:pt x="221" y="71"/>
                  </a:lnTo>
                  <a:lnTo>
                    <a:pt x="224" y="74"/>
                  </a:lnTo>
                  <a:lnTo>
                    <a:pt x="224" y="74"/>
                  </a:lnTo>
                  <a:lnTo>
                    <a:pt x="229" y="74"/>
                  </a:lnTo>
                  <a:lnTo>
                    <a:pt x="244" y="74"/>
                  </a:lnTo>
                  <a:lnTo>
                    <a:pt x="248" y="71"/>
                  </a:lnTo>
                  <a:lnTo>
                    <a:pt x="253" y="71"/>
                  </a:lnTo>
                  <a:lnTo>
                    <a:pt x="260" y="66"/>
                  </a:lnTo>
                  <a:lnTo>
                    <a:pt x="247" y="63"/>
                  </a:lnTo>
                  <a:lnTo>
                    <a:pt x="240" y="61"/>
                  </a:lnTo>
                  <a:lnTo>
                    <a:pt x="240" y="59"/>
                  </a:lnTo>
                  <a:lnTo>
                    <a:pt x="237" y="58"/>
                  </a:lnTo>
                  <a:lnTo>
                    <a:pt x="234" y="63"/>
                  </a:lnTo>
                  <a:lnTo>
                    <a:pt x="226" y="61"/>
                  </a:lnTo>
                  <a:lnTo>
                    <a:pt x="223" y="58"/>
                  </a:lnTo>
                  <a:lnTo>
                    <a:pt x="216" y="58"/>
                  </a:lnTo>
                  <a:lnTo>
                    <a:pt x="216" y="56"/>
                  </a:lnTo>
                  <a:lnTo>
                    <a:pt x="229" y="48"/>
                  </a:lnTo>
                  <a:lnTo>
                    <a:pt x="228" y="47"/>
                  </a:lnTo>
                  <a:lnTo>
                    <a:pt x="223" y="45"/>
                  </a:lnTo>
                  <a:lnTo>
                    <a:pt x="221" y="50"/>
                  </a:lnTo>
                  <a:lnTo>
                    <a:pt x="216" y="50"/>
                  </a:lnTo>
                  <a:lnTo>
                    <a:pt x="213" y="53"/>
                  </a:lnTo>
                  <a:lnTo>
                    <a:pt x="205" y="56"/>
                  </a:lnTo>
                  <a:lnTo>
                    <a:pt x="196" y="64"/>
                  </a:lnTo>
                  <a:lnTo>
                    <a:pt x="183" y="61"/>
                  </a:lnTo>
                  <a:lnTo>
                    <a:pt x="168" y="61"/>
                  </a:lnTo>
                  <a:lnTo>
                    <a:pt x="163" y="53"/>
                  </a:lnTo>
                  <a:lnTo>
                    <a:pt x="155" y="51"/>
                  </a:lnTo>
                  <a:lnTo>
                    <a:pt x="154" y="47"/>
                  </a:lnTo>
                  <a:lnTo>
                    <a:pt x="155" y="47"/>
                  </a:lnTo>
                  <a:lnTo>
                    <a:pt x="154" y="39"/>
                  </a:lnTo>
                  <a:lnTo>
                    <a:pt x="151" y="39"/>
                  </a:lnTo>
                  <a:lnTo>
                    <a:pt x="144" y="32"/>
                  </a:lnTo>
                  <a:lnTo>
                    <a:pt x="133" y="27"/>
                  </a:lnTo>
                  <a:lnTo>
                    <a:pt x="133" y="2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19" name="Freeform 386">
              <a:extLst>
                <a:ext uri="{FF2B5EF4-FFF2-40B4-BE49-F238E27FC236}">
                  <a16:creationId xmlns:a16="http://schemas.microsoft.com/office/drawing/2014/main" id="{46DDFF9D-5B70-B0BD-B055-0328B70EE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8341" y="-1751696"/>
              <a:ext cx="50304" cy="51663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7" y="3"/>
                </a:cxn>
                <a:cxn ang="0">
                  <a:pos x="5" y="5"/>
                </a:cxn>
                <a:cxn ang="0">
                  <a:pos x="3" y="18"/>
                </a:cxn>
                <a:cxn ang="0">
                  <a:pos x="0" y="18"/>
                </a:cxn>
                <a:cxn ang="0">
                  <a:pos x="7" y="30"/>
                </a:cxn>
                <a:cxn ang="0">
                  <a:pos x="15" y="38"/>
                </a:cxn>
                <a:cxn ang="0">
                  <a:pos x="23" y="38"/>
                </a:cxn>
                <a:cxn ang="0">
                  <a:pos x="34" y="34"/>
                </a:cxn>
                <a:cxn ang="0">
                  <a:pos x="37" y="32"/>
                </a:cxn>
                <a:cxn ang="0">
                  <a:pos x="35" y="22"/>
                </a:cxn>
                <a:cxn ang="0">
                  <a:pos x="26" y="13"/>
                </a:cxn>
                <a:cxn ang="0">
                  <a:pos x="16" y="6"/>
                </a:cxn>
                <a:cxn ang="0">
                  <a:pos x="7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7" h="38">
                  <a:moveTo>
                    <a:pt x="2" y="0"/>
                  </a:moveTo>
                  <a:lnTo>
                    <a:pt x="0" y="0"/>
                  </a:lnTo>
                  <a:lnTo>
                    <a:pt x="7" y="3"/>
                  </a:lnTo>
                  <a:lnTo>
                    <a:pt x="5" y="5"/>
                  </a:lnTo>
                  <a:lnTo>
                    <a:pt x="3" y="18"/>
                  </a:lnTo>
                  <a:lnTo>
                    <a:pt x="0" y="18"/>
                  </a:lnTo>
                  <a:lnTo>
                    <a:pt x="7" y="30"/>
                  </a:lnTo>
                  <a:lnTo>
                    <a:pt x="15" y="38"/>
                  </a:lnTo>
                  <a:lnTo>
                    <a:pt x="23" y="38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35" y="22"/>
                  </a:lnTo>
                  <a:lnTo>
                    <a:pt x="26" y="13"/>
                  </a:lnTo>
                  <a:lnTo>
                    <a:pt x="16" y="6"/>
                  </a:lnTo>
                  <a:lnTo>
                    <a:pt x="7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0" name="Freeform 387">
              <a:extLst>
                <a:ext uri="{FF2B5EF4-FFF2-40B4-BE49-F238E27FC236}">
                  <a16:creationId xmlns:a16="http://schemas.microsoft.com/office/drawing/2014/main" id="{91AE0357-1FDA-51CE-9D88-FFB2B1D212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446" y="-3543592"/>
              <a:ext cx="180822" cy="242001"/>
            </a:xfrm>
            <a:custGeom>
              <a:avLst/>
              <a:gdLst/>
              <a:ahLst/>
              <a:cxnLst>
                <a:cxn ang="0">
                  <a:pos x="55" y="27"/>
                </a:cxn>
                <a:cxn ang="0">
                  <a:pos x="58" y="53"/>
                </a:cxn>
                <a:cxn ang="0">
                  <a:pos x="71" y="64"/>
                </a:cxn>
                <a:cxn ang="0">
                  <a:pos x="66" y="51"/>
                </a:cxn>
                <a:cxn ang="0">
                  <a:pos x="59" y="13"/>
                </a:cxn>
                <a:cxn ang="0">
                  <a:pos x="63" y="9"/>
                </a:cxn>
                <a:cxn ang="0">
                  <a:pos x="66" y="0"/>
                </a:cxn>
                <a:cxn ang="0">
                  <a:pos x="71" y="11"/>
                </a:cxn>
                <a:cxn ang="0">
                  <a:pos x="87" y="19"/>
                </a:cxn>
                <a:cxn ang="0">
                  <a:pos x="85" y="35"/>
                </a:cxn>
                <a:cxn ang="0">
                  <a:pos x="88" y="35"/>
                </a:cxn>
                <a:cxn ang="0">
                  <a:pos x="90" y="27"/>
                </a:cxn>
                <a:cxn ang="0">
                  <a:pos x="99" y="40"/>
                </a:cxn>
                <a:cxn ang="0">
                  <a:pos x="109" y="53"/>
                </a:cxn>
                <a:cxn ang="0">
                  <a:pos x="131" y="67"/>
                </a:cxn>
                <a:cxn ang="0">
                  <a:pos x="131" y="77"/>
                </a:cxn>
                <a:cxn ang="0">
                  <a:pos x="111" y="83"/>
                </a:cxn>
                <a:cxn ang="0">
                  <a:pos x="104" y="90"/>
                </a:cxn>
                <a:cxn ang="0">
                  <a:pos x="106" y="110"/>
                </a:cxn>
                <a:cxn ang="0">
                  <a:pos x="101" y="120"/>
                </a:cxn>
                <a:cxn ang="0">
                  <a:pos x="90" y="138"/>
                </a:cxn>
                <a:cxn ang="0">
                  <a:pos x="88" y="146"/>
                </a:cxn>
                <a:cxn ang="0">
                  <a:pos x="90" y="160"/>
                </a:cxn>
                <a:cxn ang="0">
                  <a:pos x="87" y="173"/>
                </a:cxn>
                <a:cxn ang="0">
                  <a:pos x="77" y="178"/>
                </a:cxn>
                <a:cxn ang="0">
                  <a:pos x="67" y="163"/>
                </a:cxn>
                <a:cxn ang="0">
                  <a:pos x="77" y="159"/>
                </a:cxn>
                <a:cxn ang="0">
                  <a:pos x="51" y="150"/>
                </a:cxn>
                <a:cxn ang="0">
                  <a:pos x="48" y="138"/>
                </a:cxn>
                <a:cxn ang="0">
                  <a:pos x="56" y="128"/>
                </a:cxn>
                <a:cxn ang="0">
                  <a:pos x="82" y="122"/>
                </a:cxn>
                <a:cxn ang="0">
                  <a:pos x="80" y="115"/>
                </a:cxn>
                <a:cxn ang="0">
                  <a:pos x="42" y="125"/>
                </a:cxn>
                <a:cxn ang="0">
                  <a:pos x="48" y="114"/>
                </a:cxn>
                <a:cxn ang="0">
                  <a:pos x="58" y="107"/>
                </a:cxn>
                <a:cxn ang="0">
                  <a:pos x="72" y="90"/>
                </a:cxn>
                <a:cxn ang="0">
                  <a:pos x="77" y="78"/>
                </a:cxn>
                <a:cxn ang="0">
                  <a:pos x="71" y="85"/>
                </a:cxn>
                <a:cxn ang="0">
                  <a:pos x="59" y="82"/>
                </a:cxn>
                <a:cxn ang="0">
                  <a:pos x="59" y="69"/>
                </a:cxn>
                <a:cxn ang="0">
                  <a:pos x="53" y="78"/>
                </a:cxn>
                <a:cxn ang="0">
                  <a:pos x="50" y="75"/>
                </a:cxn>
                <a:cxn ang="0">
                  <a:pos x="51" y="93"/>
                </a:cxn>
                <a:cxn ang="0">
                  <a:pos x="45" y="99"/>
                </a:cxn>
                <a:cxn ang="0">
                  <a:pos x="32" y="101"/>
                </a:cxn>
                <a:cxn ang="0">
                  <a:pos x="32" y="98"/>
                </a:cxn>
                <a:cxn ang="0">
                  <a:pos x="24" y="90"/>
                </a:cxn>
                <a:cxn ang="0">
                  <a:pos x="19" y="82"/>
                </a:cxn>
                <a:cxn ang="0">
                  <a:pos x="10" y="62"/>
                </a:cxn>
                <a:cxn ang="0">
                  <a:pos x="21" y="62"/>
                </a:cxn>
                <a:cxn ang="0">
                  <a:pos x="18" y="46"/>
                </a:cxn>
                <a:cxn ang="0">
                  <a:pos x="13" y="49"/>
                </a:cxn>
                <a:cxn ang="0">
                  <a:pos x="3" y="45"/>
                </a:cxn>
                <a:cxn ang="0">
                  <a:pos x="3" y="30"/>
                </a:cxn>
                <a:cxn ang="0">
                  <a:pos x="6" y="27"/>
                </a:cxn>
                <a:cxn ang="0">
                  <a:pos x="11" y="16"/>
                </a:cxn>
                <a:cxn ang="0">
                  <a:pos x="16" y="14"/>
                </a:cxn>
                <a:cxn ang="0">
                  <a:pos x="35" y="14"/>
                </a:cxn>
                <a:cxn ang="0">
                  <a:pos x="37" y="22"/>
                </a:cxn>
                <a:cxn ang="0">
                  <a:pos x="30" y="33"/>
                </a:cxn>
                <a:cxn ang="0">
                  <a:pos x="34" y="35"/>
                </a:cxn>
                <a:cxn ang="0">
                  <a:pos x="38" y="32"/>
                </a:cxn>
                <a:cxn ang="0">
                  <a:pos x="48" y="19"/>
                </a:cxn>
              </a:cxnLst>
              <a:rect l="0" t="0" r="r" b="b"/>
              <a:pathLst>
                <a:path w="133" h="178">
                  <a:moveTo>
                    <a:pt x="48" y="19"/>
                  </a:moveTo>
                  <a:lnTo>
                    <a:pt x="55" y="27"/>
                  </a:lnTo>
                  <a:lnTo>
                    <a:pt x="59" y="45"/>
                  </a:lnTo>
                  <a:lnTo>
                    <a:pt x="58" y="53"/>
                  </a:lnTo>
                  <a:lnTo>
                    <a:pt x="61" y="51"/>
                  </a:lnTo>
                  <a:lnTo>
                    <a:pt x="71" y="64"/>
                  </a:lnTo>
                  <a:lnTo>
                    <a:pt x="72" y="64"/>
                  </a:lnTo>
                  <a:lnTo>
                    <a:pt x="66" y="51"/>
                  </a:lnTo>
                  <a:lnTo>
                    <a:pt x="59" y="19"/>
                  </a:lnTo>
                  <a:lnTo>
                    <a:pt x="59" y="13"/>
                  </a:lnTo>
                  <a:lnTo>
                    <a:pt x="63" y="11"/>
                  </a:lnTo>
                  <a:lnTo>
                    <a:pt x="63" y="9"/>
                  </a:lnTo>
                  <a:lnTo>
                    <a:pt x="63" y="5"/>
                  </a:lnTo>
                  <a:lnTo>
                    <a:pt x="66" y="0"/>
                  </a:lnTo>
                  <a:lnTo>
                    <a:pt x="69" y="3"/>
                  </a:lnTo>
                  <a:lnTo>
                    <a:pt x="71" y="11"/>
                  </a:lnTo>
                  <a:lnTo>
                    <a:pt x="75" y="8"/>
                  </a:lnTo>
                  <a:lnTo>
                    <a:pt x="87" y="19"/>
                  </a:lnTo>
                  <a:lnTo>
                    <a:pt x="82" y="32"/>
                  </a:lnTo>
                  <a:lnTo>
                    <a:pt x="85" y="35"/>
                  </a:lnTo>
                  <a:lnTo>
                    <a:pt x="83" y="41"/>
                  </a:lnTo>
                  <a:lnTo>
                    <a:pt x="88" y="35"/>
                  </a:lnTo>
                  <a:lnTo>
                    <a:pt x="88" y="30"/>
                  </a:lnTo>
                  <a:lnTo>
                    <a:pt x="90" y="27"/>
                  </a:lnTo>
                  <a:lnTo>
                    <a:pt x="93" y="29"/>
                  </a:lnTo>
                  <a:lnTo>
                    <a:pt x="99" y="40"/>
                  </a:lnTo>
                  <a:lnTo>
                    <a:pt x="99" y="49"/>
                  </a:lnTo>
                  <a:lnTo>
                    <a:pt x="109" y="53"/>
                  </a:lnTo>
                  <a:lnTo>
                    <a:pt x="119" y="64"/>
                  </a:lnTo>
                  <a:lnTo>
                    <a:pt x="131" y="67"/>
                  </a:lnTo>
                  <a:lnTo>
                    <a:pt x="133" y="72"/>
                  </a:lnTo>
                  <a:lnTo>
                    <a:pt x="131" y="77"/>
                  </a:lnTo>
                  <a:lnTo>
                    <a:pt x="111" y="82"/>
                  </a:lnTo>
                  <a:lnTo>
                    <a:pt x="111" y="83"/>
                  </a:lnTo>
                  <a:lnTo>
                    <a:pt x="111" y="88"/>
                  </a:lnTo>
                  <a:lnTo>
                    <a:pt x="104" y="90"/>
                  </a:lnTo>
                  <a:lnTo>
                    <a:pt x="106" y="98"/>
                  </a:lnTo>
                  <a:lnTo>
                    <a:pt x="106" y="110"/>
                  </a:lnTo>
                  <a:lnTo>
                    <a:pt x="99" y="110"/>
                  </a:lnTo>
                  <a:lnTo>
                    <a:pt x="101" y="120"/>
                  </a:lnTo>
                  <a:lnTo>
                    <a:pt x="99" y="136"/>
                  </a:lnTo>
                  <a:lnTo>
                    <a:pt x="90" y="138"/>
                  </a:lnTo>
                  <a:lnTo>
                    <a:pt x="93" y="141"/>
                  </a:lnTo>
                  <a:lnTo>
                    <a:pt x="88" y="146"/>
                  </a:lnTo>
                  <a:lnTo>
                    <a:pt x="88" y="157"/>
                  </a:lnTo>
                  <a:lnTo>
                    <a:pt x="90" y="160"/>
                  </a:lnTo>
                  <a:lnTo>
                    <a:pt x="85" y="165"/>
                  </a:lnTo>
                  <a:lnTo>
                    <a:pt x="87" y="173"/>
                  </a:lnTo>
                  <a:lnTo>
                    <a:pt x="87" y="175"/>
                  </a:lnTo>
                  <a:lnTo>
                    <a:pt x="77" y="178"/>
                  </a:lnTo>
                  <a:lnTo>
                    <a:pt x="77" y="171"/>
                  </a:lnTo>
                  <a:lnTo>
                    <a:pt x="67" y="163"/>
                  </a:lnTo>
                  <a:lnTo>
                    <a:pt x="75" y="163"/>
                  </a:lnTo>
                  <a:lnTo>
                    <a:pt x="77" y="159"/>
                  </a:lnTo>
                  <a:lnTo>
                    <a:pt x="64" y="159"/>
                  </a:lnTo>
                  <a:lnTo>
                    <a:pt x="51" y="150"/>
                  </a:lnTo>
                  <a:lnTo>
                    <a:pt x="46" y="141"/>
                  </a:lnTo>
                  <a:lnTo>
                    <a:pt x="48" y="138"/>
                  </a:lnTo>
                  <a:lnTo>
                    <a:pt x="46" y="134"/>
                  </a:lnTo>
                  <a:lnTo>
                    <a:pt x="56" y="128"/>
                  </a:lnTo>
                  <a:lnTo>
                    <a:pt x="80" y="122"/>
                  </a:lnTo>
                  <a:lnTo>
                    <a:pt x="82" y="122"/>
                  </a:lnTo>
                  <a:lnTo>
                    <a:pt x="79" y="117"/>
                  </a:lnTo>
                  <a:lnTo>
                    <a:pt x="80" y="115"/>
                  </a:lnTo>
                  <a:lnTo>
                    <a:pt x="43" y="125"/>
                  </a:lnTo>
                  <a:lnTo>
                    <a:pt x="42" y="125"/>
                  </a:lnTo>
                  <a:lnTo>
                    <a:pt x="40" y="110"/>
                  </a:lnTo>
                  <a:lnTo>
                    <a:pt x="48" y="114"/>
                  </a:lnTo>
                  <a:lnTo>
                    <a:pt x="46" y="109"/>
                  </a:lnTo>
                  <a:lnTo>
                    <a:pt x="58" y="107"/>
                  </a:lnTo>
                  <a:lnTo>
                    <a:pt x="66" y="94"/>
                  </a:lnTo>
                  <a:lnTo>
                    <a:pt x="72" y="90"/>
                  </a:lnTo>
                  <a:lnTo>
                    <a:pt x="74" y="83"/>
                  </a:lnTo>
                  <a:lnTo>
                    <a:pt x="77" y="78"/>
                  </a:lnTo>
                  <a:lnTo>
                    <a:pt x="74" y="75"/>
                  </a:lnTo>
                  <a:lnTo>
                    <a:pt x="71" y="85"/>
                  </a:lnTo>
                  <a:lnTo>
                    <a:pt x="63" y="90"/>
                  </a:lnTo>
                  <a:lnTo>
                    <a:pt x="59" y="82"/>
                  </a:lnTo>
                  <a:lnTo>
                    <a:pt x="61" y="75"/>
                  </a:lnTo>
                  <a:lnTo>
                    <a:pt x="59" y="69"/>
                  </a:lnTo>
                  <a:lnTo>
                    <a:pt x="56" y="82"/>
                  </a:lnTo>
                  <a:lnTo>
                    <a:pt x="53" y="78"/>
                  </a:lnTo>
                  <a:lnTo>
                    <a:pt x="53" y="75"/>
                  </a:lnTo>
                  <a:lnTo>
                    <a:pt x="50" y="75"/>
                  </a:lnTo>
                  <a:lnTo>
                    <a:pt x="48" y="88"/>
                  </a:lnTo>
                  <a:lnTo>
                    <a:pt x="51" y="93"/>
                  </a:lnTo>
                  <a:lnTo>
                    <a:pt x="46" y="93"/>
                  </a:lnTo>
                  <a:lnTo>
                    <a:pt x="45" y="99"/>
                  </a:lnTo>
                  <a:lnTo>
                    <a:pt x="42" y="102"/>
                  </a:lnTo>
                  <a:lnTo>
                    <a:pt x="32" y="101"/>
                  </a:lnTo>
                  <a:lnTo>
                    <a:pt x="30" y="98"/>
                  </a:lnTo>
                  <a:lnTo>
                    <a:pt x="32" y="98"/>
                  </a:lnTo>
                  <a:lnTo>
                    <a:pt x="32" y="94"/>
                  </a:lnTo>
                  <a:lnTo>
                    <a:pt x="24" y="90"/>
                  </a:lnTo>
                  <a:lnTo>
                    <a:pt x="34" y="83"/>
                  </a:lnTo>
                  <a:lnTo>
                    <a:pt x="19" y="82"/>
                  </a:lnTo>
                  <a:lnTo>
                    <a:pt x="14" y="75"/>
                  </a:lnTo>
                  <a:lnTo>
                    <a:pt x="10" y="62"/>
                  </a:lnTo>
                  <a:lnTo>
                    <a:pt x="22" y="67"/>
                  </a:lnTo>
                  <a:lnTo>
                    <a:pt x="21" y="62"/>
                  </a:lnTo>
                  <a:lnTo>
                    <a:pt x="13" y="59"/>
                  </a:lnTo>
                  <a:lnTo>
                    <a:pt x="18" y="46"/>
                  </a:lnTo>
                  <a:lnTo>
                    <a:pt x="10" y="46"/>
                  </a:lnTo>
                  <a:lnTo>
                    <a:pt x="13" y="49"/>
                  </a:lnTo>
                  <a:lnTo>
                    <a:pt x="8" y="56"/>
                  </a:lnTo>
                  <a:lnTo>
                    <a:pt x="3" y="45"/>
                  </a:lnTo>
                  <a:lnTo>
                    <a:pt x="0" y="32"/>
                  </a:lnTo>
                  <a:lnTo>
                    <a:pt x="3" y="30"/>
                  </a:lnTo>
                  <a:lnTo>
                    <a:pt x="2" y="22"/>
                  </a:lnTo>
                  <a:lnTo>
                    <a:pt x="6" y="27"/>
                  </a:lnTo>
                  <a:lnTo>
                    <a:pt x="5" y="19"/>
                  </a:lnTo>
                  <a:lnTo>
                    <a:pt x="11" y="16"/>
                  </a:lnTo>
                  <a:lnTo>
                    <a:pt x="18" y="24"/>
                  </a:lnTo>
                  <a:lnTo>
                    <a:pt x="16" y="14"/>
                  </a:lnTo>
                  <a:lnTo>
                    <a:pt x="21" y="19"/>
                  </a:lnTo>
                  <a:lnTo>
                    <a:pt x="35" y="14"/>
                  </a:lnTo>
                  <a:lnTo>
                    <a:pt x="37" y="17"/>
                  </a:lnTo>
                  <a:lnTo>
                    <a:pt x="37" y="22"/>
                  </a:lnTo>
                  <a:lnTo>
                    <a:pt x="34" y="30"/>
                  </a:lnTo>
                  <a:lnTo>
                    <a:pt x="30" y="33"/>
                  </a:lnTo>
                  <a:lnTo>
                    <a:pt x="30" y="38"/>
                  </a:lnTo>
                  <a:lnTo>
                    <a:pt x="34" y="35"/>
                  </a:lnTo>
                  <a:lnTo>
                    <a:pt x="43" y="49"/>
                  </a:lnTo>
                  <a:lnTo>
                    <a:pt x="38" y="32"/>
                  </a:lnTo>
                  <a:lnTo>
                    <a:pt x="45" y="17"/>
                  </a:lnTo>
                  <a:lnTo>
                    <a:pt x="48" y="19"/>
                  </a:lnTo>
                  <a:lnTo>
                    <a:pt x="48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1" name="Freeform 388">
              <a:extLst>
                <a:ext uri="{FF2B5EF4-FFF2-40B4-BE49-F238E27FC236}">
                  <a16:creationId xmlns:a16="http://schemas.microsoft.com/office/drawing/2014/main" id="{8F32D53F-CC07-59B2-E2DB-32B413D86D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446" y="-3452501"/>
              <a:ext cx="28551" cy="462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8"/>
                </a:cxn>
                <a:cxn ang="0">
                  <a:pos x="10" y="18"/>
                </a:cxn>
                <a:cxn ang="0">
                  <a:pos x="18" y="24"/>
                </a:cxn>
                <a:cxn ang="0">
                  <a:pos x="21" y="34"/>
                </a:cxn>
                <a:cxn ang="0">
                  <a:pos x="6" y="21"/>
                </a:cxn>
                <a:cxn ang="0">
                  <a:pos x="0" y="7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1" h="34">
                  <a:moveTo>
                    <a:pt x="0" y="0"/>
                  </a:moveTo>
                  <a:lnTo>
                    <a:pt x="8" y="8"/>
                  </a:lnTo>
                  <a:lnTo>
                    <a:pt x="10" y="18"/>
                  </a:lnTo>
                  <a:lnTo>
                    <a:pt x="18" y="24"/>
                  </a:lnTo>
                  <a:lnTo>
                    <a:pt x="21" y="34"/>
                  </a:lnTo>
                  <a:lnTo>
                    <a:pt x="6" y="21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2" name="Freeform 389">
              <a:extLst>
                <a:ext uri="{FF2B5EF4-FFF2-40B4-BE49-F238E27FC236}">
                  <a16:creationId xmlns:a16="http://schemas.microsoft.com/office/drawing/2014/main" id="{FE8BE477-2796-1072-3558-EC7A24A70B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0234" y="-3434827"/>
              <a:ext cx="36708" cy="28551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27" y="6"/>
                </a:cxn>
                <a:cxn ang="0">
                  <a:pos x="25" y="10"/>
                </a:cxn>
                <a:cxn ang="0">
                  <a:pos x="24" y="18"/>
                </a:cxn>
                <a:cxn ang="0">
                  <a:pos x="9" y="21"/>
                </a:cxn>
                <a:cxn ang="0">
                  <a:pos x="6" y="16"/>
                </a:cxn>
                <a:cxn ang="0">
                  <a:pos x="6" y="10"/>
                </a:cxn>
                <a:cxn ang="0">
                  <a:pos x="0" y="6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27" h="21">
                  <a:moveTo>
                    <a:pt x="14" y="0"/>
                  </a:moveTo>
                  <a:lnTo>
                    <a:pt x="27" y="6"/>
                  </a:lnTo>
                  <a:lnTo>
                    <a:pt x="25" y="10"/>
                  </a:lnTo>
                  <a:lnTo>
                    <a:pt x="24" y="18"/>
                  </a:lnTo>
                  <a:lnTo>
                    <a:pt x="9" y="21"/>
                  </a:lnTo>
                  <a:lnTo>
                    <a:pt x="6" y="16"/>
                  </a:lnTo>
                  <a:lnTo>
                    <a:pt x="6" y="10"/>
                  </a:lnTo>
                  <a:lnTo>
                    <a:pt x="0" y="6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3" name="Freeform 390">
              <a:extLst>
                <a:ext uri="{FF2B5EF4-FFF2-40B4-BE49-F238E27FC236}">
                  <a16:creationId xmlns:a16="http://schemas.microsoft.com/office/drawing/2014/main" id="{CDADA7A6-C839-D3FC-ACC2-C2F8F0512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2470" y="-3413074"/>
              <a:ext cx="70697" cy="67978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31" y="6"/>
                </a:cxn>
                <a:cxn ang="0">
                  <a:pos x="28" y="13"/>
                </a:cxn>
                <a:cxn ang="0">
                  <a:pos x="29" y="16"/>
                </a:cxn>
                <a:cxn ang="0">
                  <a:pos x="37" y="22"/>
                </a:cxn>
                <a:cxn ang="0">
                  <a:pos x="42" y="19"/>
                </a:cxn>
                <a:cxn ang="0">
                  <a:pos x="52" y="29"/>
                </a:cxn>
                <a:cxn ang="0">
                  <a:pos x="42" y="30"/>
                </a:cxn>
                <a:cxn ang="0">
                  <a:pos x="37" y="42"/>
                </a:cxn>
                <a:cxn ang="0">
                  <a:pos x="26" y="50"/>
                </a:cxn>
                <a:cxn ang="0">
                  <a:pos x="23" y="46"/>
                </a:cxn>
                <a:cxn ang="0">
                  <a:pos x="28" y="37"/>
                </a:cxn>
                <a:cxn ang="0">
                  <a:pos x="2" y="40"/>
                </a:cxn>
                <a:cxn ang="0">
                  <a:pos x="10" y="19"/>
                </a:cxn>
                <a:cxn ang="0">
                  <a:pos x="0" y="10"/>
                </a:cxn>
                <a:cxn ang="0">
                  <a:pos x="24" y="0"/>
                </a:cxn>
                <a:cxn ang="0">
                  <a:pos x="24" y="0"/>
                </a:cxn>
              </a:cxnLst>
              <a:rect l="0" t="0" r="r" b="b"/>
              <a:pathLst>
                <a:path w="52" h="50">
                  <a:moveTo>
                    <a:pt x="24" y="0"/>
                  </a:moveTo>
                  <a:lnTo>
                    <a:pt x="31" y="6"/>
                  </a:lnTo>
                  <a:lnTo>
                    <a:pt x="28" y="13"/>
                  </a:lnTo>
                  <a:lnTo>
                    <a:pt x="29" y="16"/>
                  </a:lnTo>
                  <a:lnTo>
                    <a:pt x="37" y="22"/>
                  </a:lnTo>
                  <a:lnTo>
                    <a:pt x="42" y="19"/>
                  </a:lnTo>
                  <a:lnTo>
                    <a:pt x="52" y="29"/>
                  </a:lnTo>
                  <a:lnTo>
                    <a:pt x="42" y="30"/>
                  </a:lnTo>
                  <a:lnTo>
                    <a:pt x="37" y="42"/>
                  </a:lnTo>
                  <a:lnTo>
                    <a:pt x="26" y="50"/>
                  </a:lnTo>
                  <a:lnTo>
                    <a:pt x="23" y="46"/>
                  </a:lnTo>
                  <a:lnTo>
                    <a:pt x="28" y="37"/>
                  </a:lnTo>
                  <a:lnTo>
                    <a:pt x="2" y="40"/>
                  </a:lnTo>
                  <a:lnTo>
                    <a:pt x="10" y="19"/>
                  </a:lnTo>
                  <a:lnTo>
                    <a:pt x="0" y="10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4" name="Freeform 391">
              <a:extLst>
                <a:ext uri="{FF2B5EF4-FFF2-40B4-BE49-F238E27FC236}">
                  <a16:creationId xmlns:a16="http://schemas.microsoft.com/office/drawing/2014/main" id="{7DCE938B-D4AB-7477-EE71-4DCA5ED6F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538" y="-3557187"/>
              <a:ext cx="32629" cy="13596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8" y="10"/>
                </a:cxn>
                <a:cxn ang="0">
                  <a:pos x="0" y="8"/>
                </a:cxn>
                <a:cxn ang="0">
                  <a:pos x="24" y="0"/>
                </a:cxn>
                <a:cxn ang="0">
                  <a:pos x="24" y="0"/>
                </a:cxn>
              </a:cxnLst>
              <a:rect l="0" t="0" r="r" b="b"/>
              <a:pathLst>
                <a:path w="24" h="10">
                  <a:moveTo>
                    <a:pt x="24" y="0"/>
                  </a:moveTo>
                  <a:lnTo>
                    <a:pt x="8" y="10"/>
                  </a:lnTo>
                  <a:lnTo>
                    <a:pt x="0" y="8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5" name="Freeform 392">
              <a:extLst>
                <a:ext uri="{FF2B5EF4-FFF2-40B4-BE49-F238E27FC236}">
                  <a16:creationId xmlns:a16="http://schemas.microsoft.com/office/drawing/2014/main" id="{CCA3231A-0ABA-CD41-0385-153188583A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9481" y="-3449782"/>
              <a:ext cx="10876" cy="8157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8" y="6"/>
                </a:cxn>
                <a:cxn ang="0">
                  <a:pos x="2" y="0"/>
                </a:cxn>
                <a:cxn ang="0">
                  <a:pos x="0" y="3"/>
                </a:cxn>
                <a:cxn ang="0">
                  <a:pos x="2" y="6"/>
                </a:cxn>
                <a:cxn ang="0">
                  <a:pos x="2" y="6"/>
                </a:cxn>
              </a:cxnLst>
              <a:rect l="0" t="0" r="r" b="b"/>
              <a:pathLst>
                <a:path w="8" h="6">
                  <a:moveTo>
                    <a:pt x="2" y="6"/>
                  </a:moveTo>
                  <a:lnTo>
                    <a:pt x="8" y="6"/>
                  </a:lnTo>
                  <a:lnTo>
                    <a:pt x="2" y="0"/>
                  </a:lnTo>
                  <a:lnTo>
                    <a:pt x="0" y="3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6" name="Freeform 393">
              <a:extLst>
                <a:ext uri="{FF2B5EF4-FFF2-40B4-BE49-F238E27FC236}">
                  <a16:creationId xmlns:a16="http://schemas.microsoft.com/office/drawing/2014/main" id="{1CD71104-60E9-5AC4-8CD3-9D5792AB0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33953" y="-3460658"/>
              <a:ext cx="28551" cy="10876"/>
            </a:xfrm>
            <a:custGeom>
              <a:avLst/>
              <a:gdLst/>
              <a:ahLst/>
              <a:cxnLst>
                <a:cxn ang="0">
                  <a:pos x="14" y="6"/>
                </a:cxn>
                <a:cxn ang="0">
                  <a:pos x="21" y="3"/>
                </a:cxn>
                <a:cxn ang="0">
                  <a:pos x="8" y="0"/>
                </a:cxn>
                <a:cxn ang="0">
                  <a:pos x="0" y="8"/>
                </a:cxn>
                <a:cxn ang="0">
                  <a:pos x="14" y="6"/>
                </a:cxn>
                <a:cxn ang="0">
                  <a:pos x="14" y="6"/>
                </a:cxn>
              </a:cxnLst>
              <a:rect l="0" t="0" r="r" b="b"/>
              <a:pathLst>
                <a:path w="21" h="8">
                  <a:moveTo>
                    <a:pt x="14" y="6"/>
                  </a:moveTo>
                  <a:lnTo>
                    <a:pt x="21" y="3"/>
                  </a:lnTo>
                  <a:lnTo>
                    <a:pt x="8" y="0"/>
                  </a:lnTo>
                  <a:lnTo>
                    <a:pt x="0" y="8"/>
                  </a:lnTo>
                  <a:lnTo>
                    <a:pt x="14" y="6"/>
                  </a:lnTo>
                  <a:lnTo>
                    <a:pt x="14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7" name="Freeform 394">
              <a:extLst>
                <a:ext uri="{FF2B5EF4-FFF2-40B4-BE49-F238E27FC236}">
                  <a16:creationId xmlns:a16="http://schemas.microsoft.com/office/drawing/2014/main" id="{546CB31C-FE49-22F5-0494-37DB11BF4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796" y="-3186028"/>
              <a:ext cx="6798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5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4" y="5"/>
                  </a:ln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8" name="Freeform 395">
              <a:extLst>
                <a:ext uri="{FF2B5EF4-FFF2-40B4-BE49-F238E27FC236}">
                  <a16:creationId xmlns:a16="http://schemas.microsoft.com/office/drawing/2014/main" id="{8BBB6133-6099-57E3-F543-96FF18497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211" y="-3581659"/>
              <a:ext cx="159069" cy="107405"/>
            </a:xfrm>
            <a:custGeom>
              <a:avLst/>
              <a:gdLst/>
              <a:ahLst/>
              <a:cxnLst>
                <a:cxn ang="0">
                  <a:pos x="66" y="5"/>
                </a:cxn>
                <a:cxn ang="0">
                  <a:pos x="68" y="12"/>
                </a:cxn>
                <a:cxn ang="0">
                  <a:pos x="66" y="25"/>
                </a:cxn>
                <a:cxn ang="0">
                  <a:pos x="76" y="20"/>
                </a:cxn>
                <a:cxn ang="0">
                  <a:pos x="74" y="15"/>
                </a:cxn>
                <a:cxn ang="0">
                  <a:pos x="87" y="12"/>
                </a:cxn>
                <a:cxn ang="0">
                  <a:pos x="93" y="17"/>
                </a:cxn>
                <a:cxn ang="0">
                  <a:pos x="93" y="21"/>
                </a:cxn>
                <a:cxn ang="0">
                  <a:pos x="114" y="36"/>
                </a:cxn>
                <a:cxn ang="0">
                  <a:pos x="116" y="41"/>
                </a:cxn>
                <a:cxn ang="0">
                  <a:pos x="104" y="58"/>
                </a:cxn>
                <a:cxn ang="0">
                  <a:pos x="85" y="71"/>
                </a:cxn>
                <a:cxn ang="0">
                  <a:pos x="69" y="77"/>
                </a:cxn>
                <a:cxn ang="0">
                  <a:pos x="64" y="66"/>
                </a:cxn>
                <a:cxn ang="0">
                  <a:pos x="29" y="57"/>
                </a:cxn>
                <a:cxn ang="0">
                  <a:pos x="39" y="52"/>
                </a:cxn>
                <a:cxn ang="0">
                  <a:pos x="55" y="47"/>
                </a:cxn>
                <a:cxn ang="0">
                  <a:pos x="55" y="42"/>
                </a:cxn>
                <a:cxn ang="0">
                  <a:pos x="8" y="39"/>
                </a:cxn>
                <a:cxn ang="0">
                  <a:pos x="0" y="25"/>
                </a:cxn>
                <a:cxn ang="0">
                  <a:pos x="23" y="31"/>
                </a:cxn>
                <a:cxn ang="0">
                  <a:pos x="24" y="26"/>
                </a:cxn>
                <a:cxn ang="0">
                  <a:pos x="19" y="21"/>
                </a:cxn>
                <a:cxn ang="0">
                  <a:pos x="18" y="10"/>
                </a:cxn>
                <a:cxn ang="0">
                  <a:pos x="26" y="17"/>
                </a:cxn>
                <a:cxn ang="0">
                  <a:pos x="26" y="12"/>
                </a:cxn>
                <a:cxn ang="0">
                  <a:pos x="21" y="7"/>
                </a:cxn>
                <a:cxn ang="0">
                  <a:pos x="39" y="20"/>
                </a:cxn>
                <a:cxn ang="0">
                  <a:pos x="51" y="20"/>
                </a:cxn>
                <a:cxn ang="0">
                  <a:pos x="58" y="33"/>
                </a:cxn>
                <a:cxn ang="0">
                  <a:pos x="58" y="29"/>
                </a:cxn>
                <a:cxn ang="0">
                  <a:pos x="56" y="7"/>
                </a:cxn>
                <a:cxn ang="0">
                  <a:pos x="61" y="0"/>
                </a:cxn>
              </a:cxnLst>
              <a:rect l="0" t="0" r="r" b="b"/>
              <a:pathLst>
                <a:path w="117" h="79">
                  <a:moveTo>
                    <a:pt x="61" y="0"/>
                  </a:moveTo>
                  <a:lnTo>
                    <a:pt x="66" y="5"/>
                  </a:lnTo>
                  <a:lnTo>
                    <a:pt x="64" y="9"/>
                  </a:lnTo>
                  <a:lnTo>
                    <a:pt x="68" y="12"/>
                  </a:lnTo>
                  <a:lnTo>
                    <a:pt x="64" y="23"/>
                  </a:lnTo>
                  <a:lnTo>
                    <a:pt x="66" y="25"/>
                  </a:lnTo>
                  <a:lnTo>
                    <a:pt x="74" y="23"/>
                  </a:lnTo>
                  <a:lnTo>
                    <a:pt x="76" y="20"/>
                  </a:lnTo>
                  <a:lnTo>
                    <a:pt x="74" y="18"/>
                  </a:lnTo>
                  <a:lnTo>
                    <a:pt x="74" y="15"/>
                  </a:lnTo>
                  <a:lnTo>
                    <a:pt x="84" y="17"/>
                  </a:lnTo>
                  <a:lnTo>
                    <a:pt x="87" y="12"/>
                  </a:lnTo>
                  <a:lnTo>
                    <a:pt x="87" y="18"/>
                  </a:lnTo>
                  <a:lnTo>
                    <a:pt x="93" y="17"/>
                  </a:lnTo>
                  <a:lnTo>
                    <a:pt x="92" y="18"/>
                  </a:lnTo>
                  <a:lnTo>
                    <a:pt x="93" y="21"/>
                  </a:lnTo>
                  <a:lnTo>
                    <a:pt x="116" y="28"/>
                  </a:lnTo>
                  <a:lnTo>
                    <a:pt x="114" y="36"/>
                  </a:lnTo>
                  <a:lnTo>
                    <a:pt x="117" y="37"/>
                  </a:lnTo>
                  <a:lnTo>
                    <a:pt x="116" y="41"/>
                  </a:lnTo>
                  <a:lnTo>
                    <a:pt x="101" y="53"/>
                  </a:lnTo>
                  <a:lnTo>
                    <a:pt x="104" y="58"/>
                  </a:lnTo>
                  <a:lnTo>
                    <a:pt x="101" y="66"/>
                  </a:lnTo>
                  <a:lnTo>
                    <a:pt x="85" y="71"/>
                  </a:lnTo>
                  <a:lnTo>
                    <a:pt x="80" y="79"/>
                  </a:lnTo>
                  <a:lnTo>
                    <a:pt x="69" y="77"/>
                  </a:lnTo>
                  <a:lnTo>
                    <a:pt x="66" y="73"/>
                  </a:lnTo>
                  <a:lnTo>
                    <a:pt x="64" y="66"/>
                  </a:lnTo>
                  <a:lnTo>
                    <a:pt x="43" y="69"/>
                  </a:lnTo>
                  <a:lnTo>
                    <a:pt x="29" y="57"/>
                  </a:lnTo>
                  <a:lnTo>
                    <a:pt x="45" y="57"/>
                  </a:lnTo>
                  <a:lnTo>
                    <a:pt x="39" y="52"/>
                  </a:lnTo>
                  <a:lnTo>
                    <a:pt x="53" y="50"/>
                  </a:lnTo>
                  <a:lnTo>
                    <a:pt x="55" y="47"/>
                  </a:lnTo>
                  <a:lnTo>
                    <a:pt x="53" y="45"/>
                  </a:lnTo>
                  <a:lnTo>
                    <a:pt x="55" y="42"/>
                  </a:lnTo>
                  <a:lnTo>
                    <a:pt x="16" y="49"/>
                  </a:lnTo>
                  <a:lnTo>
                    <a:pt x="8" y="39"/>
                  </a:lnTo>
                  <a:lnTo>
                    <a:pt x="16" y="29"/>
                  </a:lnTo>
                  <a:lnTo>
                    <a:pt x="0" y="25"/>
                  </a:lnTo>
                  <a:lnTo>
                    <a:pt x="15" y="21"/>
                  </a:lnTo>
                  <a:lnTo>
                    <a:pt x="23" y="31"/>
                  </a:lnTo>
                  <a:lnTo>
                    <a:pt x="23" y="26"/>
                  </a:lnTo>
                  <a:lnTo>
                    <a:pt x="24" y="26"/>
                  </a:lnTo>
                  <a:lnTo>
                    <a:pt x="23" y="23"/>
                  </a:lnTo>
                  <a:lnTo>
                    <a:pt x="19" y="21"/>
                  </a:lnTo>
                  <a:lnTo>
                    <a:pt x="18" y="18"/>
                  </a:lnTo>
                  <a:lnTo>
                    <a:pt x="18" y="10"/>
                  </a:lnTo>
                  <a:lnTo>
                    <a:pt x="27" y="21"/>
                  </a:lnTo>
                  <a:lnTo>
                    <a:pt x="26" y="17"/>
                  </a:lnTo>
                  <a:lnTo>
                    <a:pt x="27" y="12"/>
                  </a:lnTo>
                  <a:lnTo>
                    <a:pt x="26" y="12"/>
                  </a:lnTo>
                  <a:lnTo>
                    <a:pt x="27" y="9"/>
                  </a:lnTo>
                  <a:lnTo>
                    <a:pt x="21" y="7"/>
                  </a:lnTo>
                  <a:lnTo>
                    <a:pt x="24" y="0"/>
                  </a:lnTo>
                  <a:lnTo>
                    <a:pt x="39" y="20"/>
                  </a:lnTo>
                  <a:lnTo>
                    <a:pt x="51" y="15"/>
                  </a:lnTo>
                  <a:lnTo>
                    <a:pt x="51" y="20"/>
                  </a:lnTo>
                  <a:lnTo>
                    <a:pt x="51" y="23"/>
                  </a:lnTo>
                  <a:lnTo>
                    <a:pt x="58" y="33"/>
                  </a:lnTo>
                  <a:lnTo>
                    <a:pt x="59" y="31"/>
                  </a:lnTo>
                  <a:lnTo>
                    <a:pt x="58" y="29"/>
                  </a:lnTo>
                  <a:lnTo>
                    <a:pt x="59" y="28"/>
                  </a:lnTo>
                  <a:lnTo>
                    <a:pt x="56" y="7"/>
                  </a:lnTo>
                  <a:lnTo>
                    <a:pt x="61" y="1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29" name="Freeform 396">
              <a:extLst>
                <a:ext uri="{FF2B5EF4-FFF2-40B4-BE49-F238E27FC236}">
                  <a16:creationId xmlns:a16="http://schemas.microsoft.com/office/drawing/2014/main" id="{42FA9CB4-FE96-6620-0C88-64394EDFB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1048" y="-3618367"/>
              <a:ext cx="24472" cy="10876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18" y="3"/>
                </a:cxn>
                <a:cxn ang="0">
                  <a:pos x="5" y="8"/>
                </a:cxn>
                <a:cxn ang="0">
                  <a:pos x="0" y="3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18" h="8">
                  <a:moveTo>
                    <a:pt x="4" y="0"/>
                  </a:moveTo>
                  <a:lnTo>
                    <a:pt x="18" y="3"/>
                  </a:lnTo>
                  <a:lnTo>
                    <a:pt x="5" y="8"/>
                  </a:lnTo>
                  <a:lnTo>
                    <a:pt x="0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0" name="Rectangle 397">
              <a:extLst>
                <a:ext uri="{FF2B5EF4-FFF2-40B4-BE49-F238E27FC236}">
                  <a16:creationId xmlns:a16="http://schemas.microsoft.com/office/drawing/2014/main" id="{2BACD2BA-1279-F1D7-A68E-0F000B464F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0115" y="-3644199"/>
              <a:ext cx="1360" cy="1360"/>
            </a:xfrm>
            <a:prstGeom prst="rect">
              <a:avLst/>
            </a:pr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1" name="Freeform 398">
              <a:extLst>
                <a:ext uri="{FF2B5EF4-FFF2-40B4-BE49-F238E27FC236}">
                  <a16:creationId xmlns:a16="http://schemas.microsoft.com/office/drawing/2014/main" id="{A240BA5C-07C3-AC83-4679-3839B800F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4015" y="-3355973"/>
              <a:ext cx="8157" cy="1087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1"/>
                </a:cxn>
                <a:cxn ang="0">
                  <a:pos x="6" y="4"/>
                </a:cxn>
                <a:cxn ang="0">
                  <a:pos x="6" y="8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6" h="8">
                  <a:moveTo>
                    <a:pt x="3" y="0"/>
                  </a:moveTo>
                  <a:lnTo>
                    <a:pt x="3" y="1"/>
                  </a:lnTo>
                  <a:lnTo>
                    <a:pt x="6" y="4"/>
                  </a:lnTo>
                  <a:lnTo>
                    <a:pt x="6" y="8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2" name="Freeform 399">
              <a:extLst>
                <a:ext uri="{FF2B5EF4-FFF2-40B4-BE49-F238E27FC236}">
                  <a16:creationId xmlns:a16="http://schemas.microsoft.com/office/drawing/2014/main" id="{AD4EB976-9AFF-A319-A4EB-A59549E1B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884112" y="-3614289"/>
              <a:ext cx="74776" cy="38068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4" y="12"/>
                </a:cxn>
                <a:cxn ang="0">
                  <a:pos x="0" y="16"/>
                </a:cxn>
                <a:cxn ang="0">
                  <a:pos x="2" y="23"/>
                </a:cxn>
                <a:cxn ang="0">
                  <a:pos x="20" y="23"/>
                </a:cxn>
                <a:cxn ang="0">
                  <a:pos x="25" y="28"/>
                </a:cxn>
                <a:cxn ang="0">
                  <a:pos x="26" y="26"/>
                </a:cxn>
                <a:cxn ang="0">
                  <a:pos x="25" y="20"/>
                </a:cxn>
                <a:cxn ang="0">
                  <a:pos x="21" y="18"/>
                </a:cxn>
                <a:cxn ang="0">
                  <a:pos x="21" y="13"/>
                </a:cxn>
                <a:cxn ang="0">
                  <a:pos x="26" y="7"/>
                </a:cxn>
                <a:cxn ang="0">
                  <a:pos x="55" y="12"/>
                </a:cxn>
                <a:cxn ang="0">
                  <a:pos x="26" y="0"/>
                </a:cxn>
                <a:cxn ang="0">
                  <a:pos x="26" y="0"/>
                </a:cxn>
              </a:cxnLst>
              <a:rect l="0" t="0" r="r" b="b"/>
              <a:pathLst>
                <a:path w="55" h="28">
                  <a:moveTo>
                    <a:pt x="26" y="0"/>
                  </a:moveTo>
                  <a:lnTo>
                    <a:pt x="4" y="12"/>
                  </a:lnTo>
                  <a:lnTo>
                    <a:pt x="0" y="16"/>
                  </a:lnTo>
                  <a:lnTo>
                    <a:pt x="2" y="23"/>
                  </a:lnTo>
                  <a:lnTo>
                    <a:pt x="20" y="23"/>
                  </a:lnTo>
                  <a:lnTo>
                    <a:pt x="25" y="28"/>
                  </a:lnTo>
                  <a:lnTo>
                    <a:pt x="26" y="26"/>
                  </a:lnTo>
                  <a:lnTo>
                    <a:pt x="25" y="20"/>
                  </a:lnTo>
                  <a:lnTo>
                    <a:pt x="21" y="18"/>
                  </a:lnTo>
                  <a:lnTo>
                    <a:pt x="21" y="13"/>
                  </a:lnTo>
                  <a:lnTo>
                    <a:pt x="26" y="7"/>
                  </a:lnTo>
                  <a:lnTo>
                    <a:pt x="55" y="12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3" name="Freeform 400">
              <a:extLst>
                <a:ext uri="{FF2B5EF4-FFF2-40B4-BE49-F238E27FC236}">
                  <a16:creationId xmlns:a16="http://schemas.microsoft.com/office/drawing/2014/main" id="{9B66D0B5-8652-597E-7F5B-408B74D417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3539" y="-3615648"/>
              <a:ext cx="78854" cy="76135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34" y="1"/>
                </a:cxn>
                <a:cxn ang="0">
                  <a:pos x="39" y="9"/>
                </a:cxn>
                <a:cxn ang="0">
                  <a:pos x="28" y="17"/>
                </a:cxn>
                <a:cxn ang="0">
                  <a:pos x="4" y="16"/>
                </a:cxn>
                <a:cxn ang="0">
                  <a:pos x="0" y="22"/>
                </a:cxn>
                <a:cxn ang="0">
                  <a:pos x="13" y="29"/>
                </a:cxn>
                <a:cxn ang="0">
                  <a:pos x="15" y="32"/>
                </a:cxn>
                <a:cxn ang="0">
                  <a:pos x="7" y="32"/>
                </a:cxn>
                <a:cxn ang="0">
                  <a:pos x="4" y="42"/>
                </a:cxn>
                <a:cxn ang="0">
                  <a:pos x="8" y="48"/>
                </a:cxn>
                <a:cxn ang="0">
                  <a:pos x="16" y="43"/>
                </a:cxn>
                <a:cxn ang="0">
                  <a:pos x="20" y="48"/>
                </a:cxn>
                <a:cxn ang="0">
                  <a:pos x="18" y="51"/>
                </a:cxn>
                <a:cxn ang="0">
                  <a:pos x="18" y="56"/>
                </a:cxn>
                <a:cxn ang="0">
                  <a:pos x="26" y="53"/>
                </a:cxn>
                <a:cxn ang="0">
                  <a:pos x="24" y="46"/>
                </a:cxn>
                <a:cxn ang="0">
                  <a:pos x="32" y="45"/>
                </a:cxn>
                <a:cxn ang="0">
                  <a:pos x="32" y="40"/>
                </a:cxn>
                <a:cxn ang="0">
                  <a:pos x="26" y="34"/>
                </a:cxn>
                <a:cxn ang="0">
                  <a:pos x="44" y="35"/>
                </a:cxn>
                <a:cxn ang="0">
                  <a:pos x="45" y="29"/>
                </a:cxn>
                <a:cxn ang="0">
                  <a:pos x="40" y="25"/>
                </a:cxn>
                <a:cxn ang="0">
                  <a:pos x="58" y="21"/>
                </a:cxn>
                <a:cxn ang="0">
                  <a:pos x="58" y="13"/>
                </a:cxn>
                <a:cxn ang="0">
                  <a:pos x="55" y="9"/>
                </a:cxn>
                <a:cxn ang="0">
                  <a:pos x="48" y="5"/>
                </a:cxn>
                <a:cxn ang="0">
                  <a:pos x="50" y="0"/>
                </a:cxn>
                <a:cxn ang="0">
                  <a:pos x="48" y="0"/>
                </a:cxn>
                <a:cxn ang="0">
                  <a:pos x="48" y="0"/>
                </a:cxn>
              </a:cxnLst>
              <a:rect l="0" t="0" r="r" b="b"/>
              <a:pathLst>
                <a:path w="58" h="56">
                  <a:moveTo>
                    <a:pt x="48" y="0"/>
                  </a:moveTo>
                  <a:lnTo>
                    <a:pt x="34" y="1"/>
                  </a:lnTo>
                  <a:lnTo>
                    <a:pt x="39" y="9"/>
                  </a:lnTo>
                  <a:lnTo>
                    <a:pt x="28" y="17"/>
                  </a:lnTo>
                  <a:lnTo>
                    <a:pt x="4" y="16"/>
                  </a:lnTo>
                  <a:lnTo>
                    <a:pt x="0" y="22"/>
                  </a:lnTo>
                  <a:lnTo>
                    <a:pt x="13" y="29"/>
                  </a:lnTo>
                  <a:lnTo>
                    <a:pt x="15" y="32"/>
                  </a:lnTo>
                  <a:lnTo>
                    <a:pt x="7" y="32"/>
                  </a:lnTo>
                  <a:lnTo>
                    <a:pt x="4" y="42"/>
                  </a:lnTo>
                  <a:lnTo>
                    <a:pt x="8" y="48"/>
                  </a:lnTo>
                  <a:lnTo>
                    <a:pt x="16" y="43"/>
                  </a:lnTo>
                  <a:lnTo>
                    <a:pt x="20" y="48"/>
                  </a:lnTo>
                  <a:lnTo>
                    <a:pt x="18" y="51"/>
                  </a:lnTo>
                  <a:lnTo>
                    <a:pt x="18" y="56"/>
                  </a:lnTo>
                  <a:lnTo>
                    <a:pt x="26" y="53"/>
                  </a:lnTo>
                  <a:lnTo>
                    <a:pt x="24" y="46"/>
                  </a:lnTo>
                  <a:lnTo>
                    <a:pt x="32" y="45"/>
                  </a:lnTo>
                  <a:lnTo>
                    <a:pt x="32" y="40"/>
                  </a:lnTo>
                  <a:lnTo>
                    <a:pt x="26" y="34"/>
                  </a:lnTo>
                  <a:lnTo>
                    <a:pt x="44" y="35"/>
                  </a:lnTo>
                  <a:lnTo>
                    <a:pt x="45" y="29"/>
                  </a:lnTo>
                  <a:lnTo>
                    <a:pt x="40" y="25"/>
                  </a:lnTo>
                  <a:lnTo>
                    <a:pt x="58" y="21"/>
                  </a:lnTo>
                  <a:lnTo>
                    <a:pt x="58" y="13"/>
                  </a:lnTo>
                  <a:lnTo>
                    <a:pt x="55" y="9"/>
                  </a:lnTo>
                  <a:lnTo>
                    <a:pt x="48" y="5"/>
                  </a:lnTo>
                  <a:lnTo>
                    <a:pt x="50" y="0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4" name="Freeform 401">
              <a:extLst>
                <a:ext uri="{FF2B5EF4-FFF2-40B4-BE49-F238E27FC236}">
                  <a16:creationId xmlns:a16="http://schemas.microsoft.com/office/drawing/2014/main" id="{651C374A-8251-8E96-84BB-CE11A7BEC1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21428" y="-3572142"/>
              <a:ext cx="23113" cy="1903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7" y="8"/>
                </a:cxn>
                <a:cxn ang="0">
                  <a:pos x="13" y="11"/>
                </a:cxn>
                <a:cxn ang="0">
                  <a:pos x="15" y="14"/>
                </a:cxn>
                <a:cxn ang="0">
                  <a:pos x="0" y="10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7" h="14">
                  <a:moveTo>
                    <a:pt x="7" y="0"/>
                  </a:moveTo>
                  <a:lnTo>
                    <a:pt x="17" y="8"/>
                  </a:lnTo>
                  <a:lnTo>
                    <a:pt x="13" y="11"/>
                  </a:lnTo>
                  <a:lnTo>
                    <a:pt x="15" y="14"/>
                  </a:lnTo>
                  <a:lnTo>
                    <a:pt x="0" y="1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5" name="Freeform 402">
              <a:extLst>
                <a:ext uri="{FF2B5EF4-FFF2-40B4-BE49-F238E27FC236}">
                  <a16:creationId xmlns:a16="http://schemas.microsoft.com/office/drawing/2014/main" id="{B7E0A4A3-7B8D-95C4-B524-F6B650AA47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529" y="-3569423"/>
              <a:ext cx="20394" cy="23113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3"/>
                </a:cxn>
                <a:cxn ang="0">
                  <a:pos x="2" y="8"/>
                </a:cxn>
                <a:cxn ang="0">
                  <a:pos x="0" y="14"/>
                </a:cxn>
                <a:cxn ang="0">
                  <a:pos x="15" y="17"/>
                </a:cxn>
                <a:cxn ang="0">
                  <a:pos x="13" y="11"/>
                </a:cxn>
                <a:cxn ang="0">
                  <a:pos x="15" y="3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15" h="17">
                  <a:moveTo>
                    <a:pt x="10" y="0"/>
                  </a:moveTo>
                  <a:lnTo>
                    <a:pt x="0" y="3"/>
                  </a:lnTo>
                  <a:lnTo>
                    <a:pt x="2" y="8"/>
                  </a:lnTo>
                  <a:lnTo>
                    <a:pt x="0" y="14"/>
                  </a:lnTo>
                  <a:lnTo>
                    <a:pt x="15" y="17"/>
                  </a:lnTo>
                  <a:lnTo>
                    <a:pt x="13" y="11"/>
                  </a:lnTo>
                  <a:lnTo>
                    <a:pt x="15" y="3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6" name="Freeform 403">
              <a:extLst>
                <a:ext uri="{FF2B5EF4-FFF2-40B4-BE49-F238E27FC236}">
                  <a16:creationId xmlns:a16="http://schemas.microsoft.com/office/drawing/2014/main" id="{0A3E4A4A-9A4A-09E8-D471-ABCF09EE2AD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96203" y="-3581659"/>
              <a:ext cx="32629" cy="33989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0"/>
                </a:cxn>
                <a:cxn ang="0">
                  <a:pos x="3" y="10"/>
                </a:cxn>
                <a:cxn ang="0">
                  <a:pos x="3" y="20"/>
                </a:cxn>
                <a:cxn ang="0">
                  <a:pos x="11" y="25"/>
                </a:cxn>
                <a:cxn ang="0">
                  <a:pos x="8" y="17"/>
                </a:cxn>
                <a:cxn ang="0">
                  <a:pos x="24" y="10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24" h="25">
                  <a:moveTo>
                    <a:pt x="11" y="0"/>
                  </a:moveTo>
                  <a:lnTo>
                    <a:pt x="0" y="0"/>
                  </a:lnTo>
                  <a:lnTo>
                    <a:pt x="3" y="10"/>
                  </a:lnTo>
                  <a:lnTo>
                    <a:pt x="3" y="20"/>
                  </a:lnTo>
                  <a:lnTo>
                    <a:pt x="11" y="25"/>
                  </a:lnTo>
                  <a:lnTo>
                    <a:pt x="8" y="17"/>
                  </a:lnTo>
                  <a:lnTo>
                    <a:pt x="24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7" name="Freeform 404">
              <a:extLst>
                <a:ext uri="{FF2B5EF4-FFF2-40B4-BE49-F238E27FC236}">
                  <a16:creationId xmlns:a16="http://schemas.microsoft.com/office/drawing/2014/main" id="{5630056F-DD7F-6A86-27A5-3E2DE41D6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6113" y="-3547670"/>
              <a:ext cx="20394" cy="1495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6"/>
                </a:cxn>
                <a:cxn ang="0">
                  <a:pos x="8" y="11"/>
                </a:cxn>
                <a:cxn ang="0">
                  <a:pos x="15" y="9"/>
                </a:cxn>
                <a:cxn ang="0">
                  <a:pos x="13" y="3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5" h="11">
                  <a:moveTo>
                    <a:pt x="7" y="0"/>
                  </a:moveTo>
                  <a:lnTo>
                    <a:pt x="0" y="6"/>
                  </a:lnTo>
                  <a:lnTo>
                    <a:pt x="8" y="11"/>
                  </a:lnTo>
                  <a:lnTo>
                    <a:pt x="15" y="9"/>
                  </a:lnTo>
                  <a:lnTo>
                    <a:pt x="13" y="3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8" name="Freeform 405">
              <a:extLst>
                <a:ext uri="{FF2B5EF4-FFF2-40B4-BE49-F238E27FC236}">
                  <a16:creationId xmlns:a16="http://schemas.microsoft.com/office/drawing/2014/main" id="{5E5F37D6-8E91-A896-A88B-D9273DCFFFB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8832" y="-3618367"/>
              <a:ext cx="46225" cy="46225"/>
            </a:xfrm>
            <a:custGeom>
              <a:avLst/>
              <a:gdLst/>
              <a:ahLst/>
              <a:cxnLst>
                <a:cxn ang="0">
                  <a:pos x="11" y="7"/>
                </a:cxn>
                <a:cxn ang="0">
                  <a:pos x="2" y="7"/>
                </a:cxn>
                <a:cxn ang="0">
                  <a:pos x="0" y="23"/>
                </a:cxn>
                <a:cxn ang="0">
                  <a:pos x="6" y="34"/>
                </a:cxn>
                <a:cxn ang="0">
                  <a:pos x="29" y="32"/>
                </a:cxn>
                <a:cxn ang="0">
                  <a:pos x="23" y="16"/>
                </a:cxn>
                <a:cxn ang="0">
                  <a:pos x="34" y="13"/>
                </a:cxn>
                <a:cxn ang="0">
                  <a:pos x="27" y="0"/>
                </a:cxn>
                <a:cxn ang="0">
                  <a:pos x="11" y="7"/>
                </a:cxn>
                <a:cxn ang="0">
                  <a:pos x="11" y="7"/>
                </a:cxn>
              </a:cxnLst>
              <a:rect l="0" t="0" r="r" b="b"/>
              <a:pathLst>
                <a:path w="34" h="34">
                  <a:moveTo>
                    <a:pt x="11" y="7"/>
                  </a:moveTo>
                  <a:lnTo>
                    <a:pt x="2" y="7"/>
                  </a:lnTo>
                  <a:lnTo>
                    <a:pt x="0" y="23"/>
                  </a:lnTo>
                  <a:lnTo>
                    <a:pt x="6" y="34"/>
                  </a:lnTo>
                  <a:lnTo>
                    <a:pt x="29" y="32"/>
                  </a:lnTo>
                  <a:lnTo>
                    <a:pt x="23" y="16"/>
                  </a:lnTo>
                  <a:lnTo>
                    <a:pt x="34" y="13"/>
                  </a:lnTo>
                  <a:lnTo>
                    <a:pt x="27" y="0"/>
                  </a:lnTo>
                  <a:lnTo>
                    <a:pt x="11" y="7"/>
                  </a:lnTo>
                  <a:lnTo>
                    <a:pt x="11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39" name="Freeform 407">
              <a:extLst>
                <a:ext uri="{FF2B5EF4-FFF2-40B4-BE49-F238E27FC236}">
                  <a16:creationId xmlns:a16="http://schemas.microsoft.com/office/drawing/2014/main" id="{8D6CEF59-45E3-5188-A871-016B6F0CE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35630" y="-3636042"/>
              <a:ext cx="24472" cy="17675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10"/>
                </a:cxn>
                <a:cxn ang="0">
                  <a:pos x="16" y="13"/>
                </a:cxn>
                <a:cxn ang="0">
                  <a:pos x="18" y="8"/>
                </a:cxn>
                <a:cxn ang="0">
                  <a:pos x="14" y="7"/>
                </a:cxn>
                <a:cxn ang="0">
                  <a:pos x="14" y="4"/>
                </a:cxn>
                <a:cxn ang="0">
                  <a:pos x="9" y="0"/>
                </a:cxn>
                <a:cxn ang="0">
                  <a:pos x="9" y="0"/>
                </a:cxn>
              </a:cxnLst>
              <a:rect l="0" t="0" r="r" b="b"/>
              <a:pathLst>
                <a:path w="18" h="13">
                  <a:moveTo>
                    <a:pt x="9" y="0"/>
                  </a:moveTo>
                  <a:lnTo>
                    <a:pt x="0" y="10"/>
                  </a:lnTo>
                  <a:lnTo>
                    <a:pt x="16" y="13"/>
                  </a:lnTo>
                  <a:lnTo>
                    <a:pt x="18" y="8"/>
                  </a:lnTo>
                  <a:lnTo>
                    <a:pt x="14" y="7"/>
                  </a:lnTo>
                  <a:lnTo>
                    <a:pt x="14" y="4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0" name="Freeform 408">
              <a:extLst>
                <a:ext uri="{FF2B5EF4-FFF2-40B4-BE49-F238E27FC236}">
                  <a16:creationId xmlns:a16="http://schemas.microsoft.com/office/drawing/2014/main" id="{374D4D2E-EF9D-4460-BB66-B8FE21AE1E76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057" y="-3661873"/>
              <a:ext cx="47585" cy="57101"/>
            </a:xfrm>
            <a:custGeom>
              <a:avLst/>
              <a:gdLst/>
              <a:ahLst/>
              <a:cxnLst>
                <a:cxn ang="0">
                  <a:pos x="8" y="5"/>
                </a:cxn>
                <a:cxn ang="0">
                  <a:pos x="0" y="18"/>
                </a:cxn>
                <a:cxn ang="0">
                  <a:pos x="3" y="23"/>
                </a:cxn>
                <a:cxn ang="0">
                  <a:pos x="0" y="29"/>
                </a:cxn>
                <a:cxn ang="0">
                  <a:pos x="13" y="42"/>
                </a:cxn>
                <a:cxn ang="0">
                  <a:pos x="19" y="27"/>
                </a:cxn>
                <a:cxn ang="0">
                  <a:pos x="35" y="26"/>
                </a:cxn>
                <a:cxn ang="0">
                  <a:pos x="24" y="13"/>
                </a:cxn>
                <a:cxn ang="0">
                  <a:pos x="24" y="8"/>
                </a:cxn>
                <a:cxn ang="0">
                  <a:pos x="24" y="2"/>
                </a:cxn>
                <a:cxn ang="0">
                  <a:pos x="22" y="0"/>
                </a:cxn>
                <a:cxn ang="0">
                  <a:pos x="8" y="5"/>
                </a:cxn>
                <a:cxn ang="0">
                  <a:pos x="8" y="5"/>
                </a:cxn>
              </a:cxnLst>
              <a:rect l="0" t="0" r="r" b="b"/>
              <a:pathLst>
                <a:path w="35" h="42">
                  <a:moveTo>
                    <a:pt x="8" y="5"/>
                  </a:moveTo>
                  <a:lnTo>
                    <a:pt x="0" y="18"/>
                  </a:lnTo>
                  <a:lnTo>
                    <a:pt x="3" y="23"/>
                  </a:lnTo>
                  <a:lnTo>
                    <a:pt x="0" y="29"/>
                  </a:lnTo>
                  <a:lnTo>
                    <a:pt x="13" y="42"/>
                  </a:lnTo>
                  <a:lnTo>
                    <a:pt x="19" y="27"/>
                  </a:lnTo>
                  <a:lnTo>
                    <a:pt x="35" y="26"/>
                  </a:lnTo>
                  <a:lnTo>
                    <a:pt x="24" y="13"/>
                  </a:lnTo>
                  <a:lnTo>
                    <a:pt x="24" y="8"/>
                  </a:lnTo>
                  <a:lnTo>
                    <a:pt x="24" y="2"/>
                  </a:lnTo>
                  <a:lnTo>
                    <a:pt x="22" y="0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1" name="Freeform 409">
              <a:extLst>
                <a:ext uri="{FF2B5EF4-FFF2-40B4-BE49-F238E27FC236}">
                  <a16:creationId xmlns:a16="http://schemas.microsoft.com/office/drawing/2014/main" id="{A8E59AF1-64ED-925E-23BD-2945B8D3E24E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0102" y="-3691783"/>
              <a:ext cx="21753" cy="679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16" y="5"/>
                </a:cxn>
                <a:cxn ang="0">
                  <a:pos x="11" y="5"/>
                </a:cxn>
                <a:cxn ang="0">
                  <a:pos x="0" y="0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16" h="5">
                  <a:moveTo>
                    <a:pt x="14" y="0"/>
                  </a:moveTo>
                  <a:lnTo>
                    <a:pt x="16" y="5"/>
                  </a:lnTo>
                  <a:lnTo>
                    <a:pt x="11" y="5"/>
                  </a:lnTo>
                  <a:lnTo>
                    <a:pt x="0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2" name="Freeform 410">
              <a:extLst>
                <a:ext uri="{FF2B5EF4-FFF2-40B4-BE49-F238E27FC236}">
                  <a16:creationId xmlns:a16="http://schemas.microsoft.com/office/drawing/2014/main" id="{65F46169-327C-3235-F380-00C095DF2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045" y="-3701300"/>
              <a:ext cx="16315" cy="16315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2"/>
                </a:cxn>
                <a:cxn ang="0">
                  <a:pos x="0" y="8"/>
                </a:cxn>
                <a:cxn ang="0">
                  <a:pos x="4" y="12"/>
                </a:cxn>
                <a:cxn ang="0">
                  <a:pos x="12" y="4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lnTo>
                    <a:pt x="0" y="2"/>
                  </a:lnTo>
                  <a:lnTo>
                    <a:pt x="0" y="8"/>
                  </a:lnTo>
                  <a:lnTo>
                    <a:pt x="4" y="12"/>
                  </a:lnTo>
                  <a:lnTo>
                    <a:pt x="12" y="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3" name="Freeform 411">
              <a:extLst>
                <a:ext uri="{FF2B5EF4-FFF2-40B4-BE49-F238E27FC236}">
                  <a16:creationId xmlns:a16="http://schemas.microsoft.com/office/drawing/2014/main" id="{3128B73D-F389-D341-C380-2069A29877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4450" y="-3676828"/>
              <a:ext cx="25832" cy="14956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0" y="8"/>
                </a:cxn>
                <a:cxn ang="0">
                  <a:pos x="18" y="11"/>
                </a:cxn>
                <a:cxn ang="0">
                  <a:pos x="19" y="8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19" h="11">
                  <a:moveTo>
                    <a:pt x="10" y="0"/>
                  </a:moveTo>
                  <a:lnTo>
                    <a:pt x="0" y="8"/>
                  </a:lnTo>
                  <a:lnTo>
                    <a:pt x="18" y="11"/>
                  </a:lnTo>
                  <a:lnTo>
                    <a:pt x="19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4" name="Freeform 412">
              <a:extLst>
                <a:ext uri="{FF2B5EF4-FFF2-40B4-BE49-F238E27FC236}">
                  <a16:creationId xmlns:a16="http://schemas.microsoft.com/office/drawing/2014/main" id="{E769079F-4DC6-1220-E94C-A1129FBBE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56776" y="-3661873"/>
              <a:ext cx="36708" cy="20394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0" y="0"/>
                </a:cxn>
                <a:cxn ang="0">
                  <a:pos x="13" y="7"/>
                </a:cxn>
                <a:cxn ang="0">
                  <a:pos x="11" y="11"/>
                </a:cxn>
                <a:cxn ang="0">
                  <a:pos x="0" y="8"/>
                </a:cxn>
                <a:cxn ang="0">
                  <a:pos x="5" y="15"/>
                </a:cxn>
                <a:cxn ang="0">
                  <a:pos x="27" y="8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27" h="15">
                  <a:moveTo>
                    <a:pt x="11" y="0"/>
                  </a:moveTo>
                  <a:lnTo>
                    <a:pt x="10" y="0"/>
                  </a:lnTo>
                  <a:lnTo>
                    <a:pt x="13" y="7"/>
                  </a:lnTo>
                  <a:lnTo>
                    <a:pt x="11" y="11"/>
                  </a:lnTo>
                  <a:lnTo>
                    <a:pt x="0" y="8"/>
                  </a:lnTo>
                  <a:lnTo>
                    <a:pt x="5" y="15"/>
                  </a:lnTo>
                  <a:lnTo>
                    <a:pt x="27" y="8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5" name="Freeform 413">
              <a:extLst>
                <a:ext uri="{FF2B5EF4-FFF2-40B4-BE49-F238E27FC236}">
                  <a16:creationId xmlns:a16="http://schemas.microsoft.com/office/drawing/2014/main" id="{5F0519CE-4004-B258-5936-F7EB70A9E581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0282" y="-3615648"/>
              <a:ext cx="17675" cy="12236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3" y="5"/>
                </a:cxn>
                <a:cxn ang="0">
                  <a:pos x="10" y="9"/>
                </a:cxn>
                <a:cxn ang="0">
                  <a:pos x="0" y="6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13" h="9">
                  <a:moveTo>
                    <a:pt x="11" y="0"/>
                  </a:moveTo>
                  <a:lnTo>
                    <a:pt x="13" y="5"/>
                  </a:lnTo>
                  <a:lnTo>
                    <a:pt x="10" y="9"/>
                  </a:lnTo>
                  <a:lnTo>
                    <a:pt x="0" y="6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6" name="Freeform 414">
              <a:extLst>
                <a:ext uri="{FF2B5EF4-FFF2-40B4-BE49-F238E27FC236}">
                  <a16:creationId xmlns:a16="http://schemas.microsoft.com/office/drawing/2014/main" id="{57CC8F3A-E76B-4BD0-7B87-7C8276381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6292" y="-3603412"/>
              <a:ext cx="23113" cy="1087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0" y="4"/>
                </a:cxn>
                <a:cxn ang="0">
                  <a:pos x="1" y="8"/>
                </a:cxn>
                <a:cxn ang="0">
                  <a:pos x="17" y="5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17" h="8">
                  <a:moveTo>
                    <a:pt x="6" y="0"/>
                  </a:moveTo>
                  <a:lnTo>
                    <a:pt x="0" y="4"/>
                  </a:lnTo>
                  <a:lnTo>
                    <a:pt x="1" y="8"/>
                  </a:lnTo>
                  <a:lnTo>
                    <a:pt x="17" y="5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7" name="Freeform 415">
              <a:extLst>
                <a:ext uri="{FF2B5EF4-FFF2-40B4-BE49-F238E27FC236}">
                  <a16:creationId xmlns:a16="http://schemas.microsoft.com/office/drawing/2014/main" id="{C9C39276-6F1C-0A38-493B-51D7F71A4E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101" y="-3615648"/>
              <a:ext cx="31270" cy="1223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1"/>
                </a:cxn>
                <a:cxn ang="0">
                  <a:pos x="8" y="9"/>
                </a:cxn>
                <a:cxn ang="0">
                  <a:pos x="23" y="6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23" h="9">
                  <a:moveTo>
                    <a:pt x="7" y="0"/>
                  </a:moveTo>
                  <a:lnTo>
                    <a:pt x="0" y="1"/>
                  </a:lnTo>
                  <a:lnTo>
                    <a:pt x="8" y="9"/>
                  </a:lnTo>
                  <a:lnTo>
                    <a:pt x="23" y="6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8" name="Freeform 416">
              <a:extLst>
                <a:ext uri="{FF2B5EF4-FFF2-40B4-BE49-F238E27FC236}">
                  <a16:creationId xmlns:a16="http://schemas.microsoft.com/office/drawing/2014/main" id="{4D0B1189-DE6B-C5F3-CE7B-EADA5D2BF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4540" y="-3630603"/>
              <a:ext cx="54382" cy="32629"/>
            </a:xfrm>
            <a:custGeom>
              <a:avLst/>
              <a:gdLst/>
              <a:ahLst/>
              <a:cxnLst>
                <a:cxn ang="0">
                  <a:pos x="17" y="4"/>
                </a:cxn>
                <a:cxn ang="0">
                  <a:pos x="1" y="0"/>
                </a:cxn>
                <a:cxn ang="0">
                  <a:pos x="0" y="4"/>
                </a:cxn>
                <a:cxn ang="0">
                  <a:pos x="4" y="8"/>
                </a:cxn>
                <a:cxn ang="0">
                  <a:pos x="28" y="17"/>
                </a:cxn>
                <a:cxn ang="0">
                  <a:pos x="33" y="24"/>
                </a:cxn>
                <a:cxn ang="0">
                  <a:pos x="40" y="17"/>
                </a:cxn>
                <a:cxn ang="0">
                  <a:pos x="17" y="4"/>
                </a:cxn>
                <a:cxn ang="0">
                  <a:pos x="17" y="4"/>
                </a:cxn>
              </a:cxnLst>
              <a:rect l="0" t="0" r="r" b="b"/>
              <a:pathLst>
                <a:path w="40" h="24">
                  <a:moveTo>
                    <a:pt x="17" y="4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" y="8"/>
                  </a:lnTo>
                  <a:lnTo>
                    <a:pt x="28" y="17"/>
                  </a:lnTo>
                  <a:lnTo>
                    <a:pt x="33" y="24"/>
                  </a:lnTo>
                  <a:lnTo>
                    <a:pt x="40" y="17"/>
                  </a:lnTo>
                  <a:lnTo>
                    <a:pt x="17" y="4"/>
                  </a:lnTo>
                  <a:lnTo>
                    <a:pt x="17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49" name="Freeform 417">
              <a:extLst>
                <a:ext uri="{FF2B5EF4-FFF2-40B4-BE49-F238E27FC236}">
                  <a16:creationId xmlns:a16="http://schemas.microsoft.com/office/drawing/2014/main" id="{991F71E6-39C3-B64E-85AF-2A462F4195C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0372" y="-3630603"/>
              <a:ext cx="33989" cy="19034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0" y="0"/>
                </a:cxn>
                <a:cxn ang="0">
                  <a:pos x="17" y="14"/>
                </a:cxn>
                <a:cxn ang="0">
                  <a:pos x="25" y="11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25" h="14">
                  <a:moveTo>
                    <a:pt x="8" y="0"/>
                  </a:moveTo>
                  <a:lnTo>
                    <a:pt x="0" y="0"/>
                  </a:lnTo>
                  <a:lnTo>
                    <a:pt x="17" y="14"/>
                  </a:lnTo>
                  <a:lnTo>
                    <a:pt x="25" y="11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0" name="Freeform 418">
              <a:extLst>
                <a:ext uri="{FF2B5EF4-FFF2-40B4-BE49-F238E27FC236}">
                  <a16:creationId xmlns:a16="http://schemas.microsoft.com/office/drawing/2014/main" id="{7790EA4B-59FA-91AE-5DEA-6D2E5A7321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5900" y="-2965779"/>
              <a:ext cx="39428" cy="29910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11" y="0"/>
                </a:cxn>
                <a:cxn ang="0">
                  <a:pos x="24" y="9"/>
                </a:cxn>
                <a:cxn ang="0">
                  <a:pos x="24" y="6"/>
                </a:cxn>
                <a:cxn ang="0">
                  <a:pos x="29" y="11"/>
                </a:cxn>
                <a:cxn ang="0">
                  <a:pos x="29" y="14"/>
                </a:cxn>
                <a:cxn ang="0">
                  <a:pos x="26" y="11"/>
                </a:cxn>
                <a:cxn ang="0">
                  <a:pos x="19" y="19"/>
                </a:cxn>
                <a:cxn ang="0">
                  <a:pos x="13" y="22"/>
                </a:cxn>
                <a:cxn ang="0">
                  <a:pos x="8" y="22"/>
                </a:cxn>
                <a:cxn ang="0">
                  <a:pos x="3" y="19"/>
                </a:cxn>
                <a:cxn ang="0">
                  <a:pos x="3" y="22"/>
                </a:cxn>
                <a:cxn ang="0">
                  <a:pos x="2" y="19"/>
                </a:cxn>
                <a:cxn ang="0">
                  <a:pos x="0" y="9"/>
                </a:cxn>
                <a:cxn ang="0">
                  <a:pos x="5" y="1"/>
                </a:cxn>
                <a:cxn ang="0">
                  <a:pos x="5" y="1"/>
                </a:cxn>
              </a:cxnLst>
              <a:rect l="0" t="0" r="r" b="b"/>
              <a:pathLst>
                <a:path w="29" h="22">
                  <a:moveTo>
                    <a:pt x="5" y="1"/>
                  </a:moveTo>
                  <a:lnTo>
                    <a:pt x="11" y="0"/>
                  </a:lnTo>
                  <a:lnTo>
                    <a:pt x="24" y="9"/>
                  </a:lnTo>
                  <a:lnTo>
                    <a:pt x="24" y="6"/>
                  </a:lnTo>
                  <a:lnTo>
                    <a:pt x="29" y="11"/>
                  </a:lnTo>
                  <a:lnTo>
                    <a:pt x="29" y="14"/>
                  </a:lnTo>
                  <a:lnTo>
                    <a:pt x="26" y="11"/>
                  </a:lnTo>
                  <a:lnTo>
                    <a:pt x="19" y="19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3" y="19"/>
                  </a:lnTo>
                  <a:lnTo>
                    <a:pt x="3" y="22"/>
                  </a:lnTo>
                  <a:lnTo>
                    <a:pt x="2" y="19"/>
                  </a:lnTo>
                  <a:lnTo>
                    <a:pt x="0" y="9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1" name="Freeform 419">
              <a:extLst>
                <a:ext uri="{FF2B5EF4-FFF2-40B4-BE49-F238E27FC236}">
                  <a16:creationId xmlns:a16="http://schemas.microsoft.com/office/drawing/2014/main" id="{AB160939-2745-28D6-DA37-EE1E9398440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8045" y="-3135725"/>
              <a:ext cx="115563" cy="127798"/>
            </a:xfrm>
            <a:custGeom>
              <a:avLst/>
              <a:gdLst/>
              <a:ahLst/>
              <a:cxnLst>
                <a:cxn ang="0">
                  <a:pos x="20" y="3"/>
                </a:cxn>
                <a:cxn ang="0">
                  <a:pos x="36" y="0"/>
                </a:cxn>
                <a:cxn ang="0">
                  <a:pos x="56" y="8"/>
                </a:cxn>
                <a:cxn ang="0">
                  <a:pos x="49" y="11"/>
                </a:cxn>
                <a:cxn ang="0">
                  <a:pos x="56" y="14"/>
                </a:cxn>
                <a:cxn ang="0">
                  <a:pos x="56" y="14"/>
                </a:cxn>
                <a:cxn ang="0">
                  <a:pos x="56" y="19"/>
                </a:cxn>
                <a:cxn ang="0">
                  <a:pos x="46" y="22"/>
                </a:cxn>
                <a:cxn ang="0">
                  <a:pos x="51" y="24"/>
                </a:cxn>
                <a:cxn ang="0">
                  <a:pos x="48" y="32"/>
                </a:cxn>
                <a:cxn ang="0">
                  <a:pos x="49" y="41"/>
                </a:cxn>
                <a:cxn ang="0">
                  <a:pos x="49" y="49"/>
                </a:cxn>
                <a:cxn ang="0">
                  <a:pos x="54" y="61"/>
                </a:cxn>
                <a:cxn ang="0">
                  <a:pos x="62" y="73"/>
                </a:cxn>
                <a:cxn ang="0">
                  <a:pos x="85" y="88"/>
                </a:cxn>
                <a:cxn ang="0">
                  <a:pos x="81" y="93"/>
                </a:cxn>
                <a:cxn ang="0">
                  <a:pos x="80" y="94"/>
                </a:cxn>
                <a:cxn ang="0">
                  <a:pos x="72" y="89"/>
                </a:cxn>
                <a:cxn ang="0">
                  <a:pos x="72" y="86"/>
                </a:cxn>
                <a:cxn ang="0">
                  <a:pos x="67" y="89"/>
                </a:cxn>
                <a:cxn ang="0">
                  <a:pos x="70" y="93"/>
                </a:cxn>
                <a:cxn ang="0">
                  <a:pos x="57" y="88"/>
                </a:cxn>
                <a:cxn ang="0">
                  <a:pos x="54" y="93"/>
                </a:cxn>
                <a:cxn ang="0">
                  <a:pos x="48" y="88"/>
                </a:cxn>
                <a:cxn ang="0">
                  <a:pos x="35" y="86"/>
                </a:cxn>
                <a:cxn ang="0">
                  <a:pos x="32" y="78"/>
                </a:cxn>
                <a:cxn ang="0">
                  <a:pos x="40" y="77"/>
                </a:cxn>
                <a:cxn ang="0">
                  <a:pos x="30" y="72"/>
                </a:cxn>
                <a:cxn ang="0">
                  <a:pos x="33" y="64"/>
                </a:cxn>
                <a:cxn ang="0">
                  <a:pos x="28" y="70"/>
                </a:cxn>
                <a:cxn ang="0">
                  <a:pos x="27" y="62"/>
                </a:cxn>
                <a:cxn ang="0">
                  <a:pos x="19" y="65"/>
                </a:cxn>
                <a:cxn ang="0">
                  <a:pos x="17" y="61"/>
                </a:cxn>
                <a:cxn ang="0">
                  <a:pos x="16" y="59"/>
                </a:cxn>
                <a:cxn ang="0">
                  <a:pos x="14" y="64"/>
                </a:cxn>
                <a:cxn ang="0">
                  <a:pos x="12" y="62"/>
                </a:cxn>
                <a:cxn ang="0">
                  <a:pos x="9" y="64"/>
                </a:cxn>
                <a:cxn ang="0">
                  <a:pos x="3" y="61"/>
                </a:cxn>
                <a:cxn ang="0">
                  <a:pos x="0" y="54"/>
                </a:cxn>
                <a:cxn ang="0">
                  <a:pos x="0" y="46"/>
                </a:cxn>
                <a:cxn ang="0">
                  <a:pos x="8" y="43"/>
                </a:cxn>
                <a:cxn ang="0">
                  <a:pos x="9" y="46"/>
                </a:cxn>
                <a:cxn ang="0">
                  <a:pos x="11" y="38"/>
                </a:cxn>
                <a:cxn ang="0">
                  <a:pos x="12" y="38"/>
                </a:cxn>
                <a:cxn ang="0">
                  <a:pos x="11" y="35"/>
                </a:cxn>
                <a:cxn ang="0">
                  <a:pos x="16" y="27"/>
                </a:cxn>
                <a:cxn ang="0">
                  <a:pos x="12" y="30"/>
                </a:cxn>
                <a:cxn ang="0">
                  <a:pos x="12" y="28"/>
                </a:cxn>
                <a:cxn ang="0">
                  <a:pos x="12" y="25"/>
                </a:cxn>
                <a:cxn ang="0">
                  <a:pos x="6" y="24"/>
                </a:cxn>
                <a:cxn ang="0">
                  <a:pos x="8" y="20"/>
                </a:cxn>
                <a:cxn ang="0">
                  <a:pos x="17" y="16"/>
                </a:cxn>
                <a:cxn ang="0">
                  <a:pos x="14" y="14"/>
                </a:cxn>
                <a:cxn ang="0">
                  <a:pos x="16" y="14"/>
                </a:cxn>
                <a:cxn ang="0">
                  <a:pos x="14" y="9"/>
                </a:cxn>
                <a:cxn ang="0">
                  <a:pos x="20" y="3"/>
                </a:cxn>
                <a:cxn ang="0">
                  <a:pos x="20" y="3"/>
                </a:cxn>
              </a:cxnLst>
              <a:rect l="0" t="0" r="r" b="b"/>
              <a:pathLst>
                <a:path w="85" h="94">
                  <a:moveTo>
                    <a:pt x="20" y="3"/>
                  </a:moveTo>
                  <a:lnTo>
                    <a:pt x="36" y="0"/>
                  </a:lnTo>
                  <a:lnTo>
                    <a:pt x="56" y="8"/>
                  </a:lnTo>
                  <a:lnTo>
                    <a:pt x="49" y="11"/>
                  </a:lnTo>
                  <a:lnTo>
                    <a:pt x="56" y="14"/>
                  </a:lnTo>
                  <a:lnTo>
                    <a:pt x="56" y="14"/>
                  </a:lnTo>
                  <a:lnTo>
                    <a:pt x="56" y="19"/>
                  </a:lnTo>
                  <a:lnTo>
                    <a:pt x="46" y="22"/>
                  </a:lnTo>
                  <a:lnTo>
                    <a:pt x="51" y="24"/>
                  </a:lnTo>
                  <a:lnTo>
                    <a:pt x="48" y="32"/>
                  </a:lnTo>
                  <a:lnTo>
                    <a:pt x="49" y="41"/>
                  </a:lnTo>
                  <a:lnTo>
                    <a:pt x="49" y="49"/>
                  </a:lnTo>
                  <a:lnTo>
                    <a:pt x="54" y="61"/>
                  </a:lnTo>
                  <a:lnTo>
                    <a:pt x="62" y="73"/>
                  </a:lnTo>
                  <a:lnTo>
                    <a:pt x="85" y="88"/>
                  </a:lnTo>
                  <a:lnTo>
                    <a:pt x="81" y="93"/>
                  </a:lnTo>
                  <a:lnTo>
                    <a:pt x="80" y="94"/>
                  </a:lnTo>
                  <a:lnTo>
                    <a:pt x="72" y="89"/>
                  </a:lnTo>
                  <a:lnTo>
                    <a:pt x="72" y="86"/>
                  </a:lnTo>
                  <a:lnTo>
                    <a:pt x="67" y="89"/>
                  </a:lnTo>
                  <a:lnTo>
                    <a:pt x="70" y="93"/>
                  </a:lnTo>
                  <a:lnTo>
                    <a:pt x="57" y="88"/>
                  </a:lnTo>
                  <a:lnTo>
                    <a:pt x="54" y="93"/>
                  </a:lnTo>
                  <a:lnTo>
                    <a:pt x="48" y="88"/>
                  </a:lnTo>
                  <a:lnTo>
                    <a:pt x="35" y="86"/>
                  </a:lnTo>
                  <a:lnTo>
                    <a:pt x="32" y="78"/>
                  </a:lnTo>
                  <a:lnTo>
                    <a:pt x="40" y="77"/>
                  </a:lnTo>
                  <a:lnTo>
                    <a:pt x="30" y="72"/>
                  </a:lnTo>
                  <a:lnTo>
                    <a:pt x="33" y="64"/>
                  </a:lnTo>
                  <a:lnTo>
                    <a:pt x="28" y="70"/>
                  </a:lnTo>
                  <a:lnTo>
                    <a:pt x="27" y="62"/>
                  </a:lnTo>
                  <a:lnTo>
                    <a:pt x="19" y="65"/>
                  </a:lnTo>
                  <a:lnTo>
                    <a:pt x="17" y="61"/>
                  </a:lnTo>
                  <a:lnTo>
                    <a:pt x="16" y="59"/>
                  </a:lnTo>
                  <a:lnTo>
                    <a:pt x="14" y="64"/>
                  </a:lnTo>
                  <a:lnTo>
                    <a:pt x="12" y="62"/>
                  </a:lnTo>
                  <a:lnTo>
                    <a:pt x="9" y="64"/>
                  </a:lnTo>
                  <a:lnTo>
                    <a:pt x="3" y="61"/>
                  </a:lnTo>
                  <a:lnTo>
                    <a:pt x="0" y="54"/>
                  </a:lnTo>
                  <a:lnTo>
                    <a:pt x="0" y="46"/>
                  </a:lnTo>
                  <a:lnTo>
                    <a:pt x="8" y="43"/>
                  </a:lnTo>
                  <a:lnTo>
                    <a:pt x="9" y="46"/>
                  </a:lnTo>
                  <a:lnTo>
                    <a:pt x="11" y="38"/>
                  </a:lnTo>
                  <a:lnTo>
                    <a:pt x="12" y="38"/>
                  </a:lnTo>
                  <a:lnTo>
                    <a:pt x="11" y="35"/>
                  </a:lnTo>
                  <a:lnTo>
                    <a:pt x="16" y="27"/>
                  </a:lnTo>
                  <a:lnTo>
                    <a:pt x="12" y="30"/>
                  </a:lnTo>
                  <a:lnTo>
                    <a:pt x="12" y="28"/>
                  </a:lnTo>
                  <a:lnTo>
                    <a:pt x="12" y="25"/>
                  </a:lnTo>
                  <a:lnTo>
                    <a:pt x="6" y="24"/>
                  </a:lnTo>
                  <a:lnTo>
                    <a:pt x="8" y="20"/>
                  </a:lnTo>
                  <a:lnTo>
                    <a:pt x="17" y="16"/>
                  </a:lnTo>
                  <a:lnTo>
                    <a:pt x="14" y="14"/>
                  </a:lnTo>
                  <a:lnTo>
                    <a:pt x="16" y="14"/>
                  </a:lnTo>
                  <a:lnTo>
                    <a:pt x="14" y="9"/>
                  </a:lnTo>
                  <a:lnTo>
                    <a:pt x="20" y="3"/>
                  </a:lnTo>
                  <a:lnTo>
                    <a:pt x="2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2" name="Freeform 420">
              <a:extLst>
                <a:ext uri="{FF2B5EF4-FFF2-40B4-BE49-F238E27FC236}">
                  <a16:creationId xmlns:a16="http://schemas.microsoft.com/office/drawing/2014/main" id="{9EC31B4B-5A4B-C9CA-7B58-B88C34CD6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1158" y="-3332860"/>
              <a:ext cx="235204" cy="202574"/>
            </a:xfrm>
            <a:custGeom>
              <a:avLst/>
              <a:gdLst/>
              <a:ahLst/>
              <a:cxnLst>
                <a:cxn ang="0">
                  <a:pos x="11" y="124"/>
                </a:cxn>
                <a:cxn ang="0">
                  <a:pos x="11" y="121"/>
                </a:cxn>
                <a:cxn ang="0">
                  <a:pos x="15" y="114"/>
                </a:cxn>
                <a:cxn ang="0">
                  <a:pos x="15" y="108"/>
                </a:cxn>
                <a:cxn ang="0">
                  <a:pos x="19" y="103"/>
                </a:cxn>
                <a:cxn ang="0">
                  <a:pos x="18" y="95"/>
                </a:cxn>
                <a:cxn ang="0">
                  <a:pos x="16" y="87"/>
                </a:cxn>
                <a:cxn ang="0">
                  <a:pos x="15" y="77"/>
                </a:cxn>
                <a:cxn ang="0">
                  <a:pos x="26" y="79"/>
                </a:cxn>
                <a:cxn ang="0">
                  <a:pos x="37" y="72"/>
                </a:cxn>
                <a:cxn ang="0">
                  <a:pos x="40" y="64"/>
                </a:cxn>
                <a:cxn ang="0">
                  <a:pos x="48" y="58"/>
                </a:cxn>
                <a:cxn ang="0">
                  <a:pos x="69" y="37"/>
                </a:cxn>
                <a:cxn ang="0">
                  <a:pos x="69" y="44"/>
                </a:cxn>
                <a:cxn ang="0">
                  <a:pos x="77" y="39"/>
                </a:cxn>
                <a:cxn ang="0">
                  <a:pos x="76" y="31"/>
                </a:cxn>
                <a:cxn ang="0">
                  <a:pos x="90" y="32"/>
                </a:cxn>
                <a:cxn ang="0">
                  <a:pos x="93" y="36"/>
                </a:cxn>
                <a:cxn ang="0">
                  <a:pos x="132" y="21"/>
                </a:cxn>
                <a:cxn ang="0">
                  <a:pos x="130" y="13"/>
                </a:cxn>
                <a:cxn ang="0">
                  <a:pos x="148" y="0"/>
                </a:cxn>
                <a:cxn ang="0">
                  <a:pos x="167" y="7"/>
                </a:cxn>
                <a:cxn ang="0">
                  <a:pos x="170" y="21"/>
                </a:cxn>
                <a:cxn ang="0">
                  <a:pos x="165" y="34"/>
                </a:cxn>
                <a:cxn ang="0">
                  <a:pos x="162" y="34"/>
                </a:cxn>
                <a:cxn ang="0">
                  <a:pos x="133" y="47"/>
                </a:cxn>
                <a:cxn ang="0">
                  <a:pos x="111" y="55"/>
                </a:cxn>
                <a:cxn ang="0">
                  <a:pos x="96" y="69"/>
                </a:cxn>
                <a:cxn ang="0">
                  <a:pos x="77" y="80"/>
                </a:cxn>
                <a:cxn ang="0">
                  <a:pos x="82" y="87"/>
                </a:cxn>
                <a:cxn ang="0">
                  <a:pos x="77" y="97"/>
                </a:cxn>
                <a:cxn ang="0">
                  <a:pos x="74" y="103"/>
                </a:cxn>
                <a:cxn ang="0">
                  <a:pos x="66" y="103"/>
                </a:cxn>
                <a:cxn ang="0">
                  <a:pos x="64" y="106"/>
                </a:cxn>
                <a:cxn ang="0">
                  <a:pos x="53" y="101"/>
                </a:cxn>
                <a:cxn ang="0">
                  <a:pos x="58" y="116"/>
                </a:cxn>
                <a:cxn ang="0">
                  <a:pos x="58" y="119"/>
                </a:cxn>
                <a:cxn ang="0">
                  <a:pos x="56" y="122"/>
                </a:cxn>
                <a:cxn ang="0">
                  <a:pos x="47" y="114"/>
                </a:cxn>
                <a:cxn ang="0">
                  <a:pos x="47" y="119"/>
                </a:cxn>
                <a:cxn ang="0">
                  <a:pos x="52" y="125"/>
                </a:cxn>
                <a:cxn ang="0">
                  <a:pos x="52" y="132"/>
                </a:cxn>
                <a:cxn ang="0">
                  <a:pos x="50" y="137"/>
                </a:cxn>
                <a:cxn ang="0">
                  <a:pos x="40" y="135"/>
                </a:cxn>
                <a:cxn ang="0">
                  <a:pos x="42" y="149"/>
                </a:cxn>
                <a:cxn ang="0">
                  <a:pos x="8" y="146"/>
                </a:cxn>
                <a:cxn ang="0">
                  <a:pos x="10" y="143"/>
                </a:cxn>
                <a:cxn ang="0">
                  <a:pos x="18" y="133"/>
                </a:cxn>
                <a:cxn ang="0">
                  <a:pos x="0" y="130"/>
                </a:cxn>
              </a:cxnLst>
              <a:rect l="0" t="0" r="r" b="b"/>
              <a:pathLst>
                <a:path w="173" h="149">
                  <a:moveTo>
                    <a:pt x="0" y="130"/>
                  </a:moveTo>
                  <a:lnTo>
                    <a:pt x="11" y="124"/>
                  </a:lnTo>
                  <a:lnTo>
                    <a:pt x="11" y="124"/>
                  </a:lnTo>
                  <a:lnTo>
                    <a:pt x="11" y="121"/>
                  </a:lnTo>
                  <a:lnTo>
                    <a:pt x="15" y="117"/>
                  </a:lnTo>
                  <a:lnTo>
                    <a:pt x="15" y="114"/>
                  </a:lnTo>
                  <a:lnTo>
                    <a:pt x="21" y="113"/>
                  </a:lnTo>
                  <a:lnTo>
                    <a:pt x="15" y="108"/>
                  </a:lnTo>
                  <a:lnTo>
                    <a:pt x="26" y="106"/>
                  </a:lnTo>
                  <a:lnTo>
                    <a:pt x="19" y="103"/>
                  </a:lnTo>
                  <a:lnTo>
                    <a:pt x="18" y="98"/>
                  </a:lnTo>
                  <a:lnTo>
                    <a:pt x="18" y="95"/>
                  </a:lnTo>
                  <a:lnTo>
                    <a:pt x="21" y="87"/>
                  </a:lnTo>
                  <a:lnTo>
                    <a:pt x="16" y="87"/>
                  </a:lnTo>
                  <a:lnTo>
                    <a:pt x="13" y="84"/>
                  </a:lnTo>
                  <a:lnTo>
                    <a:pt x="15" y="77"/>
                  </a:lnTo>
                  <a:lnTo>
                    <a:pt x="21" y="82"/>
                  </a:lnTo>
                  <a:lnTo>
                    <a:pt x="26" y="79"/>
                  </a:lnTo>
                  <a:lnTo>
                    <a:pt x="27" y="74"/>
                  </a:lnTo>
                  <a:lnTo>
                    <a:pt x="37" y="72"/>
                  </a:lnTo>
                  <a:lnTo>
                    <a:pt x="42" y="69"/>
                  </a:lnTo>
                  <a:lnTo>
                    <a:pt x="40" y="64"/>
                  </a:lnTo>
                  <a:lnTo>
                    <a:pt x="42" y="61"/>
                  </a:lnTo>
                  <a:lnTo>
                    <a:pt x="48" y="58"/>
                  </a:lnTo>
                  <a:lnTo>
                    <a:pt x="50" y="52"/>
                  </a:lnTo>
                  <a:lnTo>
                    <a:pt x="69" y="37"/>
                  </a:lnTo>
                  <a:lnTo>
                    <a:pt x="72" y="39"/>
                  </a:lnTo>
                  <a:lnTo>
                    <a:pt x="69" y="44"/>
                  </a:lnTo>
                  <a:lnTo>
                    <a:pt x="77" y="40"/>
                  </a:lnTo>
                  <a:lnTo>
                    <a:pt x="77" y="39"/>
                  </a:lnTo>
                  <a:lnTo>
                    <a:pt x="74" y="36"/>
                  </a:lnTo>
                  <a:lnTo>
                    <a:pt x="76" y="31"/>
                  </a:lnTo>
                  <a:lnTo>
                    <a:pt x="74" y="31"/>
                  </a:lnTo>
                  <a:lnTo>
                    <a:pt x="90" y="32"/>
                  </a:lnTo>
                  <a:lnTo>
                    <a:pt x="92" y="36"/>
                  </a:lnTo>
                  <a:lnTo>
                    <a:pt x="93" y="36"/>
                  </a:lnTo>
                  <a:lnTo>
                    <a:pt x="116" y="29"/>
                  </a:lnTo>
                  <a:lnTo>
                    <a:pt x="132" y="21"/>
                  </a:lnTo>
                  <a:lnTo>
                    <a:pt x="133" y="20"/>
                  </a:lnTo>
                  <a:lnTo>
                    <a:pt x="130" y="13"/>
                  </a:lnTo>
                  <a:lnTo>
                    <a:pt x="132" y="12"/>
                  </a:lnTo>
                  <a:lnTo>
                    <a:pt x="148" y="0"/>
                  </a:lnTo>
                  <a:lnTo>
                    <a:pt x="162" y="4"/>
                  </a:lnTo>
                  <a:lnTo>
                    <a:pt x="167" y="7"/>
                  </a:lnTo>
                  <a:lnTo>
                    <a:pt x="172" y="15"/>
                  </a:lnTo>
                  <a:lnTo>
                    <a:pt x="170" y="21"/>
                  </a:lnTo>
                  <a:lnTo>
                    <a:pt x="173" y="21"/>
                  </a:lnTo>
                  <a:lnTo>
                    <a:pt x="165" y="34"/>
                  </a:lnTo>
                  <a:lnTo>
                    <a:pt x="167" y="36"/>
                  </a:lnTo>
                  <a:lnTo>
                    <a:pt x="162" y="34"/>
                  </a:lnTo>
                  <a:lnTo>
                    <a:pt x="153" y="42"/>
                  </a:lnTo>
                  <a:lnTo>
                    <a:pt x="133" y="47"/>
                  </a:lnTo>
                  <a:lnTo>
                    <a:pt x="116" y="58"/>
                  </a:lnTo>
                  <a:lnTo>
                    <a:pt x="111" y="55"/>
                  </a:lnTo>
                  <a:lnTo>
                    <a:pt x="111" y="60"/>
                  </a:lnTo>
                  <a:lnTo>
                    <a:pt x="96" y="69"/>
                  </a:lnTo>
                  <a:lnTo>
                    <a:pt x="88" y="80"/>
                  </a:lnTo>
                  <a:lnTo>
                    <a:pt x="77" y="80"/>
                  </a:lnTo>
                  <a:lnTo>
                    <a:pt x="76" y="84"/>
                  </a:lnTo>
                  <a:lnTo>
                    <a:pt x="82" y="87"/>
                  </a:lnTo>
                  <a:lnTo>
                    <a:pt x="76" y="93"/>
                  </a:lnTo>
                  <a:lnTo>
                    <a:pt x="77" y="97"/>
                  </a:lnTo>
                  <a:lnTo>
                    <a:pt x="66" y="93"/>
                  </a:lnTo>
                  <a:lnTo>
                    <a:pt x="74" y="103"/>
                  </a:lnTo>
                  <a:lnTo>
                    <a:pt x="63" y="98"/>
                  </a:lnTo>
                  <a:lnTo>
                    <a:pt x="66" y="103"/>
                  </a:lnTo>
                  <a:lnTo>
                    <a:pt x="63" y="101"/>
                  </a:lnTo>
                  <a:lnTo>
                    <a:pt x="64" y="106"/>
                  </a:lnTo>
                  <a:lnTo>
                    <a:pt x="61" y="108"/>
                  </a:lnTo>
                  <a:lnTo>
                    <a:pt x="53" y="101"/>
                  </a:lnTo>
                  <a:lnTo>
                    <a:pt x="61" y="114"/>
                  </a:lnTo>
                  <a:lnTo>
                    <a:pt x="58" y="116"/>
                  </a:lnTo>
                  <a:lnTo>
                    <a:pt x="60" y="119"/>
                  </a:lnTo>
                  <a:lnTo>
                    <a:pt x="58" y="119"/>
                  </a:lnTo>
                  <a:lnTo>
                    <a:pt x="56" y="117"/>
                  </a:lnTo>
                  <a:lnTo>
                    <a:pt x="56" y="122"/>
                  </a:lnTo>
                  <a:lnTo>
                    <a:pt x="55" y="122"/>
                  </a:lnTo>
                  <a:lnTo>
                    <a:pt x="47" y="114"/>
                  </a:lnTo>
                  <a:lnTo>
                    <a:pt x="45" y="117"/>
                  </a:lnTo>
                  <a:lnTo>
                    <a:pt x="47" y="119"/>
                  </a:lnTo>
                  <a:lnTo>
                    <a:pt x="44" y="121"/>
                  </a:lnTo>
                  <a:lnTo>
                    <a:pt x="52" y="125"/>
                  </a:lnTo>
                  <a:lnTo>
                    <a:pt x="52" y="127"/>
                  </a:lnTo>
                  <a:lnTo>
                    <a:pt x="52" y="132"/>
                  </a:lnTo>
                  <a:lnTo>
                    <a:pt x="45" y="130"/>
                  </a:lnTo>
                  <a:lnTo>
                    <a:pt x="50" y="137"/>
                  </a:lnTo>
                  <a:lnTo>
                    <a:pt x="48" y="138"/>
                  </a:lnTo>
                  <a:lnTo>
                    <a:pt x="40" y="135"/>
                  </a:lnTo>
                  <a:lnTo>
                    <a:pt x="47" y="143"/>
                  </a:lnTo>
                  <a:lnTo>
                    <a:pt x="42" y="149"/>
                  </a:lnTo>
                  <a:lnTo>
                    <a:pt x="21" y="143"/>
                  </a:lnTo>
                  <a:lnTo>
                    <a:pt x="8" y="146"/>
                  </a:lnTo>
                  <a:lnTo>
                    <a:pt x="11" y="143"/>
                  </a:lnTo>
                  <a:lnTo>
                    <a:pt x="10" y="143"/>
                  </a:lnTo>
                  <a:lnTo>
                    <a:pt x="10" y="138"/>
                  </a:lnTo>
                  <a:lnTo>
                    <a:pt x="18" y="133"/>
                  </a:lnTo>
                  <a:lnTo>
                    <a:pt x="5" y="137"/>
                  </a:lnTo>
                  <a:lnTo>
                    <a:pt x="0" y="130"/>
                  </a:lnTo>
                  <a:lnTo>
                    <a:pt x="0" y="13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3" name="Freeform 421">
              <a:extLst>
                <a:ext uri="{FF2B5EF4-FFF2-40B4-BE49-F238E27FC236}">
                  <a16:creationId xmlns:a16="http://schemas.microsoft.com/office/drawing/2014/main" id="{730F4D9A-9A91-6922-8176-70045171326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4360" y="-3041915"/>
              <a:ext cx="20394" cy="16315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8" y="0"/>
                </a:cxn>
                <a:cxn ang="0">
                  <a:pos x="13" y="4"/>
                </a:cxn>
                <a:cxn ang="0">
                  <a:pos x="15" y="12"/>
                </a:cxn>
                <a:cxn ang="0">
                  <a:pos x="7" y="3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15" h="12">
                  <a:moveTo>
                    <a:pt x="0" y="1"/>
                  </a:moveTo>
                  <a:lnTo>
                    <a:pt x="8" y="0"/>
                  </a:lnTo>
                  <a:lnTo>
                    <a:pt x="13" y="4"/>
                  </a:lnTo>
                  <a:lnTo>
                    <a:pt x="15" y="12"/>
                  </a:lnTo>
                  <a:lnTo>
                    <a:pt x="7" y="3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4" name="Freeform 422">
              <a:extLst>
                <a:ext uri="{FF2B5EF4-FFF2-40B4-BE49-F238E27FC236}">
                  <a16:creationId xmlns:a16="http://schemas.microsoft.com/office/drawing/2014/main" id="{B303DBAF-ACCC-705E-3192-B2699C42A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2642" y="-3005207"/>
              <a:ext cx="39428" cy="29910"/>
            </a:xfrm>
            <a:custGeom>
              <a:avLst/>
              <a:gdLst/>
              <a:ahLst/>
              <a:cxnLst>
                <a:cxn ang="0">
                  <a:pos x="5" y="14"/>
                </a:cxn>
                <a:cxn ang="0">
                  <a:pos x="0" y="6"/>
                </a:cxn>
                <a:cxn ang="0">
                  <a:pos x="5" y="6"/>
                </a:cxn>
                <a:cxn ang="0">
                  <a:pos x="2" y="5"/>
                </a:cxn>
                <a:cxn ang="0">
                  <a:pos x="6" y="0"/>
                </a:cxn>
                <a:cxn ang="0">
                  <a:pos x="29" y="19"/>
                </a:cxn>
                <a:cxn ang="0">
                  <a:pos x="27" y="22"/>
                </a:cxn>
                <a:cxn ang="0">
                  <a:pos x="21" y="22"/>
                </a:cxn>
                <a:cxn ang="0">
                  <a:pos x="8" y="16"/>
                </a:cxn>
                <a:cxn ang="0">
                  <a:pos x="11" y="21"/>
                </a:cxn>
                <a:cxn ang="0">
                  <a:pos x="5" y="14"/>
                </a:cxn>
                <a:cxn ang="0">
                  <a:pos x="5" y="14"/>
                </a:cxn>
              </a:cxnLst>
              <a:rect l="0" t="0" r="r" b="b"/>
              <a:pathLst>
                <a:path w="29" h="22">
                  <a:moveTo>
                    <a:pt x="5" y="14"/>
                  </a:moveTo>
                  <a:lnTo>
                    <a:pt x="0" y="6"/>
                  </a:lnTo>
                  <a:lnTo>
                    <a:pt x="5" y="6"/>
                  </a:lnTo>
                  <a:lnTo>
                    <a:pt x="2" y="5"/>
                  </a:lnTo>
                  <a:lnTo>
                    <a:pt x="6" y="0"/>
                  </a:lnTo>
                  <a:lnTo>
                    <a:pt x="29" y="19"/>
                  </a:lnTo>
                  <a:lnTo>
                    <a:pt x="27" y="22"/>
                  </a:lnTo>
                  <a:lnTo>
                    <a:pt x="21" y="22"/>
                  </a:lnTo>
                  <a:lnTo>
                    <a:pt x="8" y="16"/>
                  </a:lnTo>
                  <a:lnTo>
                    <a:pt x="11" y="21"/>
                  </a:lnTo>
                  <a:lnTo>
                    <a:pt x="5" y="14"/>
                  </a:lnTo>
                  <a:lnTo>
                    <a:pt x="5" y="1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5" name="Freeform 423">
              <a:extLst>
                <a:ext uri="{FF2B5EF4-FFF2-40B4-BE49-F238E27FC236}">
                  <a16:creationId xmlns:a16="http://schemas.microsoft.com/office/drawing/2014/main" id="{A17FCE47-E328-20D2-C01E-45EA72FDC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2103" y="-3141163"/>
              <a:ext cx="25832" cy="20394"/>
            </a:xfrm>
            <a:custGeom>
              <a:avLst/>
              <a:gdLst/>
              <a:ahLst/>
              <a:cxnLst>
                <a:cxn ang="0">
                  <a:pos x="3" y="15"/>
                </a:cxn>
                <a:cxn ang="0">
                  <a:pos x="1" y="15"/>
                </a:cxn>
                <a:cxn ang="0">
                  <a:pos x="1" y="10"/>
                </a:cxn>
                <a:cxn ang="0">
                  <a:pos x="0" y="5"/>
                </a:cxn>
                <a:cxn ang="0">
                  <a:pos x="3" y="0"/>
                </a:cxn>
                <a:cxn ang="0">
                  <a:pos x="11" y="0"/>
                </a:cxn>
                <a:cxn ang="0">
                  <a:pos x="12" y="2"/>
                </a:cxn>
                <a:cxn ang="0">
                  <a:pos x="11" y="7"/>
                </a:cxn>
                <a:cxn ang="0">
                  <a:pos x="19" y="8"/>
                </a:cxn>
                <a:cxn ang="0">
                  <a:pos x="6" y="13"/>
                </a:cxn>
                <a:cxn ang="0">
                  <a:pos x="4" y="12"/>
                </a:cxn>
                <a:cxn ang="0">
                  <a:pos x="3" y="15"/>
                </a:cxn>
                <a:cxn ang="0">
                  <a:pos x="3" y="15"/>
                </a:cxn>
              </a:cxnLst>
              <a:rect l="0" t="0" r="r" b="b"/>
              <a:pathLst>
                <a:path w="19" h="15">
                  <a:moveTo>
                    <a:pt x="3" y="15"/>
                  </a:moveTo>
                  <a:lnTo>
                    <a:pt x="1" y="15"/>
                  </a:lnTo>
                  <a:lnTo>
                    <a:pt x="1" y="10"/>
                  </a:lnTo>
                  <a:lnTo>
                    <a:pt x="0" y="5"/>
                  </a:lnTo>
                  <a:lnTo>
                    <a:pt x="3" y="0"/>
                  </a:lnTo>
                  <a:lnTo>
                    <a:pt x="11" y="0"/>
                  </a:lnTo>
                  <a:lnTo>
                    <a:pt x="12" y="2"/>
                  </a:lnTo>
                  <a:lnTo>
                    <a:pt x="11" y="7"/>
                  </a:lnTo>
                  <a:lnTo>
                    <a:pt x="19" y="8"/>
                  </a:lnTo>
                  <a:lnTo>
                    <a:pt x="6" y="13"/>
                  </a:lnTo>
                  <a:lnTo>
                    <a:pt x="4" y="12"/>
                  </a:lnTo>
                  <a:lnTo>
                    <a:pt x="3" y="15"/>
                  </a:lnTo>
                  <a:lnTo>
                    <a:pt x="3" y="1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6" name="Freeform 424">
              <a:extLst>
                <a:ext uri="{FF2B5EF4-FFF2-40B4-BE49-F238E27FC236}">
                  <a16:creationId xmlns:a16="http://schemas.microsoft.com/office/drawing/2014/main" id="{E713CD33-4E1A-6258-238F-FDBA35D75C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4374" y="-3120769"/>
              <a:ext cx="17675" cy="12236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9" y="3"/>
                </a:cxn>
                <a:cxn ang="0">
                  <a:pos x="13" y="9"/>
                </a:cxn>
                <a:cxn ang="0">
                  <a:pos x="0" y="6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13" h="9">
                  <a:moveTo>
                    <a:pt x="6" y="0"/>
                  </a:moveTo>
                  <a:lnTo>
                    <a:pt x="9" y="3"/>
                  </a:lnTo>
                  <a:lnTo>
                    <a:pt x="13" y="9"/>
                  </a:lnTo>
                  <a:lnTo>
                    <a:pt x="0" y="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7" name="Freeform 425">
              <a:extLst>
                <a:ext uri="{FF2B5EF4-FFF2-40B4-BE49-F238E27FC236}">
                  <a16:creationId xmlns:a16="http://schemas.microsoft.com/office/drawing/2014/main" id="{84A6D4B8-3F82-268E-1177-31A46ED567E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29902" y="-3101735"/>
              <a:ext cx="21753" cy="16315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7" y="0"/>
                </a:cxn>
                <a:cxn ang="0">
                  <a:pos x="16" y="3"/>
                </a:cxn>
                <a:cxn ang="0">
                  <a:pos x="11" y="10"/>
                </a:cxn>
                <a:cxn ang="0">
                  <a:pos x="2" y="12"/>
                </a:cxn>
                <a:cxn ang="0">
                  <a:pos x="0" y="10"/>
                </a:cxn>
                <a:cxn ang="0">
                  <a:pos x="2" y="7"/>
                </a:cxn>
                <a:cxn ang="0">
                  <a:pos x="3" y="3"/>
                </a:cxn>
                <a:cxn ang="0">
                  <a:pos x="3" y="3"/>
                </a:cxn>
              </a:cxnLst>
              <a:rect l="0" t="0" r="r" b="b"/>
              <a:pathLst>
                <a:path w="16" h="12">
                  <a:moveTo>
                    <a:pt x="3" y="3"/>
                  </a:moveTo>
                  <a:lnTo>
                    <a:pt x="7" y="0"/>
                  </a:lnTo>
                  <a:lnTo>
                    <a:pt x="16" y="3"/>
                  </a:lnTo>
                  <a:lnTo>
                    <a:pt x="11" y="10"/>
                  </a:lnTo>
                  <a:lnTo>
                    <a:pt x="2" y="12"/>
                  </a:lnTo>
                  <a:lnTo>
                    <a:pt x="0" y="10"/>
                  </a:lnTo>
                  <a:lnTo>
                    <a:pt x="2" y="7"/>
                  </a:lnTo>
                  <a:lnTo>
                    <a:pt x="3" y="3"/>
                  </a:lnTo>
                  <a:lnTo>
                    <a:pt x="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8" name="Freeform 426">
              <a:extLst>
                <a:ext uri="{FF2B5EF4-FFF2-40B4-BE49-F238E27FC236}">
                  <a16:creationId xmlns:a16="http://schemas.microsoft.com/office/drawing/2014/main" id="{0BE5404E-C05C-D453-8891-A962E6D1EA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048" y="-3249927"/>
              <a:ext cx="14956" cy="17675"/>
            </a:xfrm>
            <a:custGeom>
              <a:avLst/>
              <a:gdLst/>
              <a:ahLst/>
              <a:cxnLst>
                <a:cxn ang="0">
                  <a:pos x="9" y="3"/>
                </a:cxn>
                <a:cxn ang="0">
                  <a:pos x="11" y="7"/>
                </a:cxn>
                <a:cxn ang="0">
                  <a:pos x="8" y="7"/>
                </a:cxn>
                <a:cxn ang="0">
                  <a:pos x="9" y="13"/>
                </a:cxn>
                <a:cxn ang="0">
                  <a:pos x="6" y="7"/>
                </a:cxn>
                <a:cxn ang="0">
                  <a:pos x="1" y="5"/>
                </a:cxn>
                <a:cxn ang="0">
                  <a:pos x="4" y="13"/>
                </a:cxn>
                <a:cxn ang="0">
                  <a:pos x="0" y="5"/>
                </a:cxn>
                <a:cxn ang="0">
                  <a:pos x="4" y="3"/>
                </a:cxn>
                <a:cxn ang="0">
                  <a:pos x="3" y="0"/>
                </a:cxn>
                <a:cxn ang="0">
                  <a:pos x="9" y="0"/>
                </a:cxn>
                <a:cxn ang="0">
                  <a:pos x="9" y="3"/>
                </a:cxn>
                <a:cxn ang="0">
                  <a:pos x="9" y="3"/>
                </a:cxn>
              </a:cxnLst>
              <a:rect l="0" t="0" r="r" b="b"/>
              <a:pathLst>
                <a:path w="11" h="13">
                  <a:moveTo>
                    <a:pt x="9" y="3"/>
                  </a:moveTo>
                  <a:lnTo>
                    <a:pt x="11" y="7"/>
                  </a:lnTo>
                  <a:lnTo>
                    <a:pt x="8" y="7"/>
                  </a:lnTo>
                  <a:lnTo>
                    <a:pt x="9" y="13"/>
                  </a:lnTo>
                  <a:lnTo>
                    <a:pt x="6" y="7"/>
                  </a:lnTo>
                  <a:lnTo>
                    <a:pt x="1" y="5"/>
                  </a:lnTo>
                  <a:lnTo>
                    <a:pt x="4" y="13"/>
                  </a:lnTo>
                  <a:lnTo>
                    <a:pt x="0" y="5"/>
                  </a:lnTo>
                  <a:lnTo>
                    <a:pt x="4" y="3"/>
                  </a:lnTo>
                  <a:lnTo>
                    <a:pt x="3" y="0"/>
                  </a:lnTo>
                  <a:lnTo>
                    <a:pt x="9" y="0"/>
                  </a:lnTo>
                  <a:lnTo>
                    <a:pt x="9" y="3"/>
                  </a:lnTo>
                  <a:lnTo>
                    <a:pt x="9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59" name="Freeform 427">
              <a:extLst>
                <a:ext uri="{FF2B5EF4-FFF2-40B4-BE49-F238E27FC236}">
                  <a16:creationId xmlns:a16="http://schemas.microsoft.com/office/drawing/2014/main" id="{D19EB354-D881-0B0F-ED02-FFD488746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44105" y="-3012004"/>
              <a:ext cx="10876" cy="1359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8" y="8"/>
                </a:cxn>
                <a:cxn ang="0">
                  <a:pos x="4" y="10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8" h="10">
                  <a:moveTo>
                    <a:pt x="0" y="3"/>
                  </a:moveTo>
                  <a:lnTo>
                    <a:pt x="3" y="0"/>
                  </a:lnTo>
                  <a:lnTo>
                    <a:pt x="8" y="8"/>
                  </a:lnTo>
                  <a:lnTo>
                    <a:pt x="4" y="10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0" name="Freeform 428">
              <a:extLst>
                <a:ext uri="{FF2B5EF4-FFF2-40B4-BE49-F238E27FC236}">
                  <a16:creationId xmlns:a16="http://schemas.microsoft.com/office/drawing/2014/main" id="{3A4F9ABC-A379-13AD-865F-87D89D0E2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5485" y="-2000494"/>
              <a:ext cx="17675" cy="6798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7" y="0"/>
                </a:cxn>
                <a:cxn ang="0">
                  <a:pos x="0" y="5"/>
                </a:cxn>
                <a:cxn ang="0">
                  <a:pos x="7" y="3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13" h="5">
                  <a:moveTo>
                    <a:pt x="13" y="0"/>
                  </a:moveTo>
                  <a:lnTo>
                    <a:pt x="7" y="0"/>
                  </a:lnTo>
                  <a:lnTo>
                    <a:pt x="0" y="5"/>
                  </a:lnTo>
                  <a:lnTo>
                    <a:pt x="7" y="3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1" name="Freeform 429">
              <a:extLst>
                <a:ext uri="{FF2B5EF4-FFF2-40B4-BE49-F238E27FC236}">
                  <a16:creationId xmlns:a16="http://schemas.microsoft.com/office/drawing/2014/main" id="{71B3CA38-5BB8-BAFA-30AA-CFC64ADD226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21137" y="-1906685"/>
              <a:ext cx="4079" cy="679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3" y="2"/>
                </a:cxn>
                <a:cxn ang="0">
                  <a:pos x="3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3" h="5">
                  <a:moveTo>
                    <a:pt x="0" y="5"/>
                  </a:moveTo>
                  <a:lnTo>
                    <a:pt x="3" y="2"/>
                  </a:lnTo>
                  <a:lnTo>
                    <a:pt x="3" y="0"/>
                  </a:lnTo>
                  <a:lnTo>
                    <a:pt x="0" y="3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2" name="Freeform 430">
              <a:extLst>
                <a:ext uri="{FF2B5EF4-FFF2-40B4-BE49-F238E27FC236}">
                  <a16:creationId xmlns:a16="http://schemas.microsoft.com/office/drawing/2014/main" id="{39E7BAF8-9606-9983-BBAF-AD1AECBD56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8294" y="-1958348"/>
              <a:ext cx="5438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">
                  <a:moveTo>
                    <a:pt x="0" y="0"/>
                  </a:moveTo>
                  <a:lnTo>
                    <a:pt x="4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3" name="Freeform 431">
              <a:extLst>
                <a:ext uri="{FF2B5EF4-FFF2-40B4-BE49-F238E27FC236}">
                  <a16:creationId xmlns:a16="http://schemas.microsoft.com/office/drawing/2014/main" id="{40ED38FA-C6A1-7BF7-14B3-37DFF88E0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3001" y="-1804718"/>
              <a:ext cx="1360" cy="1360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4" name="Rectangle 432">
              <a:extLst>
                <a:ext uri="{FF2B5EF4-FFF2-40B4-BE49-F238E27FC236}">
                  <a16:creationId xmlns:a16="http://schemas.microsoft.com/office/drawing/2014/main" id="{06990C2F-6DA7-3FB0-BE29-393DCD98B3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3001" y="-1808797"/>
              <a:ext cx="1360" cy="1360"/>
            </a:xfrm>
            <a:prstGeom prst="rect">
              <a:avLst/>
            </a:pr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5" name="Freeform 433">
              <a:extLst>
                <a:ext uri="{FF2B5EF4-FFF2-40B4-BE49-F238E27FC236}">
                  <a16:creationId xmlns:a16="http://schemas.microsoft.com/office/drawing/2014/main" id="{461DFCDE-E781-463F-9263-1B2DC22636FB}"/>
                </a:ext>
              </a:extLst>
            </p:cNvPr>
            <p:cNvSpPr>
              <a:spLocks/>
            </p:cNvSpPr>
            <p:nvPr/>
          </p:nvSpPr>
          <p:spPr bwMode="auto">
            <a:xfrm>
              <a:off x="5308294" y="-1784325"/>
              <a:ext cx="407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6" name="Freeform 434">
              <a:extLst>
                <a:ext uri="{FF2B5EF4-FFF2-40B4-BE49-F238E27FC236}">
                  <a16:creationId xmlns:a16="http://schemas.microsoft.com/office/drawing/2014/main" id="{4A7E6977-3240-4BE9-492A-29E816EF9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1407" y="-1791122"/>
              <a:ext cx="24472" cy="6798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18" y="2"/>
                </a:cxn>
                <a:cxn ang="0">
                  <a:pos x="15" y="3"/>
                </a:cxn>
                <a:cxn ang="0">
                  <a:pos x="10" y="5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5" y="2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18" h="5">
                  <a:moveTo>
                    <a:pt x="16" y="2"/>
                  </a:moveTo>
                  <a:lnTo>
                    <a:pt x="18" y="2"/>
                  </a:lnTo>
                  <a:lnTo>
                    <a:pt x="15" y="3"/>
                  </a:lnTo>
                  <a:lnTo>
                    <a:pt x="10" y="5"/>
                  </a:lnTo>
                  <a:lnTo>
                    <a:pt x="0" y="2"/>
                  </a:lnTo>
                  <a:lnTo>
                    <a:pt x="3" y="0"/>
                  </a:lnTo>
                  <a:lnTo>
                    <a:pt x="5" y="2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7" name="Freeform 435">
              <a:extLst>
                <a:ext uri="{FF2B5EF4-FFF2-40B4-BE49-F238E27FC236}">
                  <a16:creationId xmlns:a16="http://schemas.microsoft.com/office/drawing/2014/main" id="{47B41190-8BD1-B615-358A-5AC27F3CAAB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529" y="-1849584"/>
              <a:ext cx="2719" cy="1360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8" name="Freeform 436">
              <a:extLst>
                <a:ext uri="{FF2B5EF4-FFF2-40B4-BE49-F238E27FC236}">
                  <a16:creationId xmlns:a16="http://schemas.microsoft.com/office/drawing/2014/main" id="{F3BBCFD3-05C3-AAEB-8ABA-DE2E01898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529" y="-1849584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69" name="Freeform 437">
              <a:extLst>
                <a:ext uri="{FF2B5EF4-FFF2-40B4-BE49-F238E27FC236}">
                  <a16:creationId xmlns:a16="http://schemas.microsoft.com/office/drawing/2014/main" id="{C5AB129D-8366-2DC3-715A-D5215DA21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82607" y="-1848224"/>
              <a:ext cx="2719" cy="2719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0" name="Freeform 438">
              <a:extLst>
                <a:ext uri="{FF2B5EF4-FFF2-40B4-BE49-F238E27FC236}">
                  <a16:creationId xmlns:a16="http://schemas.microsoft.com/office/drawing/2014/main" id="{76B5E3EF-CD7D-77D0-1E2F-36F9C3C4F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168" y="-2205788"/>
              <a:ext cx="16315" cy="6798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12" y="5"/>
                </a:cxn>
                <a:cxn ang="0">
                  <a:pos x="7" y="0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5" y="4"/>
                </a:cxn>
                <a:cxn ang="0">
                  <a:pos x="5" y="5"/>
                </a:cxn>
                <a:cxn ang="0">
                  <a:pos x="10" y="5"/>
                </a:cxn>
                <a:cxn ang="0">
                  <a:pos x="10" y="5"/>
                </a:cxn>
              </a:cxnLst>
              <a:rect l="0" t="0" r="r" b="b"/>
              <a:pathLst>
                <a:path w="12" h="5">
                  <a:moveTo>
                    <a:pt x="10" y="5"/>
                  </a:moveTo>
                  <a:lnTo>
                    <a:pt x="12" y="5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5" y="4"/>
                  </a:lnTo>
                  <a:lnTo>
                    <a:pt x="5" y="5"/>
                  </a:lnTo>
                  <a:lnTo>
                    <a:pt x="10" y="5"/>
                  </a:lnTo>
                  <a:lnTo>
                    <a:pt x="1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1" name="Freeform 439">
              <a:extLst>
                <a:ext uri="{FF2B5EF4-FFF2-40B4-BE49-F238E27FC236}">
                  <a16:creationId xmlns:a16="http://schemas.microsoft.com/office/drawing/2014/main" id="{118C2941-37B8-9D74-E17F-66703D27BF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4168" y="-2189473"/>
              <a:ext cx="6798" cy="5438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5" y="3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4" y="4"/>
                </a:cxn>
                <a:cxn ang="0">
                  <a:pos x="4" y="4"/>
                </a:cxn>
              </a:cxnLst>
              <a:rect l="0" t="0" r="r" b="b"/>
              <a:pathLst>
                <a:path w="5" h="4">
                  <a:moveTo>
                    <a:pt x="4" y="4"/>
                  </a:moveTo>
                  <a:lnTo>
                    <a:pt x="5" y="3"/>
                  </a:lnTo>
                  <a:lnTo>
                    <a:pt x="5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2" name="Freeform 440">
              <a:extLst>
                <a:ext uri="{FF2B5EF4-FFF2-40B4-BE49-F238E27FC236}">
                  <a16:creationId xmlns:a16="http://schemas.microsoft.com/office/drawing/2014/main" id="{1A7FE053-72B7-560B-F303-D1E1DB0C0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57673" y="-2152764"/>
              <a:ext cx="9517" cy="8157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7" y="0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7" h="6">
                  <a:moveTo>
                    <a:pt x="5" y="5"/>
                  </a:moveTo>
                  <a:lnTo>
                    <a:pt x="7" y="0"/>
                  </a:lnTo>
                  <a:lnTo>
                    <a:pt x="0" y="3"/>
                  </a:lnTo>
                  <a:lnTo>
                    <a:pt x="0" y="6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3" name="Freeform 441">
              <a:extLst>
                <a:ext uri="{FF2B5EF4-FFF2-40B4-BE49-F238E27FC236}">
                  <a16:creationId xmlns:a16="http://schemas.microsoft.com/office/drawing/2014/main" id="{21B232B1-CA80-2E16-E1F6-2FFF662C0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851482" y="-2141888"/>
              <a:ext cx="43506" cy="19034"/>
            </a:xfrm>
            <a:custGeom>
              <a:avLst/>
              <a:gdLst/>
              <a:ahLst/>
              <a:cxnLst>
                <a:cxn ang="0">
                  <a:pos x="24" y="3"/>
                </a:cxn>
                <a:cxn ang="0">
                  <a:pos x="32" y="0"/>
                </a:cxn>
                <a:cxn ang="0">
                  <a:pos x="29" y="5"/>
                </a:cxn>
                <a:cxn ang="0">
                  <a:pos x="24" y="9"/>
                </a:cxn>
                <a:cxn ang="0">
                  <a:pos x="12" y="14"/>
                </a:cxn>
                <a:cxn ang="0">
                  <a:pos x="4" y="13"/>
                </a:cxn>
                <a:cxn ang="0">
                  <a:pos x="0" y="9"/>
                </a:cxn>
                <a:cxn ang="0">
                  <a:pos x="10" y="6"/>
                </a:cxn>
                <a:cxn ang="0">
                  <a:pos x="10" y="5"/>
                </a:cxn>
                <a:cxn ang="0">
                  <a:pos x="24" y="3"/>
                </a:cxn>
                <a:cxn ang="0">
                  <a:pos x="24" y="3"/>
                </a:cxn>
              </a:cxnLst>
              <a:rect l="0" t="0" r="r" b="b"/>
              <a:pathLst>
                <a:path w="32" h="14">
                  <a:moveTo>
                    <a:pt x="24" y="3"/>
                  </a:moveTo>
                  <a:lnTo>
                    <a:pt x="32" y="0"/>
                  </a:lnTo>
                  <a:lnTo>
                    <a:pt x="29" y="5"/>
                  </a:lnTo>
                  <a:lnTo>
                    <a:pt x="24" y="9"/>
                  </a:lnTo>
                  <a:lnTo>
                    <a:pt x="12" y="14"/>
                  </a:lnTo>
                  <a:lnTo>
                    <a:pt x="4" y="13"/>
                  </a:lnTo>
                  <a:lnTo>
                    <a:pt x="0" y="9"/>
                  </a:lnTo>
                  <a:lnTo>
                    <a:pt x="10" y="6"/>
                  </a:lnTo>
                  <a:lnTo>
                    <a:pt x="10" y="5"/>
                  </a:lnTo>
                  <a:lnTo>
                    <a:pt x="24" y="3"/>
                  </a:lnTo>
                  <a:lnTo>
                    <a:pt x="24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4" name="Freeform 442">
              <a:extLst>
                <a:ext uri="{FF2B5EF4-FFF2-40B4-BE49-F238E27FC236}">
                  <a16:creationId xmlns:a16="http://schemas.microsoft.com/office/drawing/2014/main" id="{B977D2DD-8EB4-5055-6166-8DCE788637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6977" y="-2228900"/>
              <a:ext cx="4079" cy="1360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3" y="1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1" y="1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3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5" name="Freeform 443">
              <a:extLst>
                <a:ext uri="{FF2B5EF4-FFF2-40B4-BE49-F238E27FC236}">
                  <a16:creationId xmlns:a16="http://schemas.microsoft.com/office/drawing/2014/main" id="{BEECFAAC-9B43-575D-670F-3AFDB77D1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7853" y="-2213945"/>
              <a:ext cx="5438" cy="271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3" y="2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 h="2">
                  <a:moveTo>
                    <a:pt x="4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3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6" name="Freeform 444">
              <a:extLst>
                <a:ext uri="{FF2B5EF4-FFF2-40B4-BE49-F238E27FC236}">
                  <a16:creationId xmlns:a16="http://schemas.microsoft.com/office/drawing/2014/main" id="{0503F9D9-D86F-E638-C08C-B1F4B5810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3381" y="-2137810"/>
              <a:ext cx="57101" cy="10876"/>
            </a:xfrm>
            <a:custGeom>
              <a:avLst/>
              <a:gdLst/>
              <a:ahLst/>
              <a:cxnLst>
                <a:cxn ang="0">
                  <a:pos x="22" y="2"/>
                </a:cxn>
                <a:cxn ang="0">
                  <a:pos x="13" y="3"/>
                </a:cxn>
                <a:cxn ang="0">
                  <a:pos x="10" y="2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0" y="5"/>
                </a:cxn>
                <a:cxn ang="0">
                  <a:pos x="14" y="5"/>
                </a:cxn>
                <a:cxn ang="0">
                  <a:pos x="19" y="8"/>
                </a:cxn>
                <a:cxn ang="0">
                  <a:pos x="37" y="6"/>
                </a:cxn>
                <a:cxn ang="0">
                  <a:pos x="40" y="8"/>
                </a:cxn>
                <a:cxn ang="0">
                  <a:pos x="42" y="3"/>
                </a:cxn>
                <a:cxn ang="0">
                  <a:pos x="37" y="5"/>
                </a:cxn>
                <a:cxn ang="0">
                  <a:pos x="32" y="3"/>
                </a:cxn>
                <a:cxn ang="0">
                  <a:pos x="22" y="2"/>
                </a:cxn>
                <a:cxn ang="0">
                  <a:pos x="22" y="2"/>
                </a:cxn>
              </a:cxnLst>
              <a:rect l="0" t="0" r="r" b="b"/>
              <a:pathLst>
                <a:path w="42" h="8">
                  <a:moveTo>
                    <a:pt x="22" y="2"/>
                  </a:moveTo>
                  <a:lnTo>
                    <a:pt x="13" y="3"/>
                  </a:lnTo>
                  <a:lnTo>
                    <a:pt x="10" y="2"/>
                  </a:lnTo>
                  <a:lnTo>
                    <a:pt x="8" y="0"/>
                  </a:lnTo>
                  <a:lnTo>
                    <a:pt x="6" y="0"/>
                  </a:lnTo>
                  <a:lnTo>
                    <a:pt x="3" y="0"/>
                  </a:lnTo>
                  <a:lnTo>
                    <a:pt x="3" y="2"/>
                  </a:lnTo>
                  <a:lnTo>
                    <a:pt x="2" y="0"/>
                  </a:lnTo>
                  <a:lnTo>
                    <a:pt x="0" y="5"/>
                  </a:lnTo>
                  <a:lnTo>
                    <a:pt x="14" y="5"/>
                  </a:lnTo>
                  <a:lnTo>
                    <a:pt x="19" y="8"/>
                  </a:lnTo>
                  <a:lnTo>
                    <a:pt x="37" y="6"/>
                  </a:lnTo>
                  <a:lnTo>
                    <a:pt x="40" y="8"/>
                  </a:lnTo>
                  <a:lnTo>
                    <a:pt x="42" y="3"/>
                  </a:lnTo>
                  <a:lnTo>
                    <a:pt x="37" y="5"/>
                  </a:lnTo>
                  <a:lnTo>
                    <a:pt x="32" y="3"/>
                  </a:lnTo>
                  <a:lnTo>
                    <a:pt x="22" y="2"/>
                  </a:lnTo>
                  <a:lnTo>
                    <a:pt x="2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7" name="Freeform 445">
              <a:extLst>
                <a:ext uri="{FF2B5EF4-FFF2-40B4-BE49-F238E27FC236}">
                  <a16:creationId xmlns:a16="http://schemas.microsoft.com/office/drawing/2014/main" id="{398506B5-ED4E-C2A3-CE28-59A562763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2415" y="-2178596"/>
              <a:ext cx="6798" cy="5438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5" y="1"/>
                </a:cxn>
                <a:cxn ang="0">
                  <a:pos x="0" y="0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5" h="4">
                  <a:moveTo>
                    <a:pt x="5" y="4"/>
                  </a:moveTo>
                  <a:lnTo>
                    <a:pt x="5" y="1"/>
                  </a:lnTo>
                  <a:lnTo>
                    <a:pt x="0" y="0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8" name="Freeform 446">
              <a:extLst>
                <a:ext uri="{FF2B5EF4-FFF2-40B4-BE49-F238E27FC236}">
                  <a16:creationId xmlns:a16="http://schemas.microsoft.com/office/drawing/2014/main" id="{67017276-F267-849A-07EB-F9EA33606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8729" y="-2166360"/>
              <a:ext cx="4079" cy="4079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3" y="3"/>
                </a:cxn>
                <a:cxn ang="0">
                  <a:pos x="3" y="0"/>
                </a:cxn>
                <a:cxn ang="0">
                  <a:pos x="0" y="2"/>
                </a:cxn>
                <a:cxn ang="0">
                  <a:pos x="1" y="3"/>
                </a:cxn>
                <a:cxn ang="0">
                  <a:pos x="1" y="3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lnTo>
                    <a:pt x="3" y="3"/>
                  </a:lnTo>
                  <a:lnTo>
                    <a:pt x="3" y="0"/>
                  </a:lnTo>
                  <a:lnTo>
                    <a:pt x="0" y="2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79" name="Freeform 447">
              <a:extLst>
                <a:ext uri="{FF2B5EF4-FFF2-40B4-BE49-F238E27FC236}">
                  <a16:creationId xmlns:a16="http://schemas.microsoft.com/office/drawing/2014/main" id="{F36E8794-FF49-795A-79A5-05DBB299C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3077" y="-2185394"/>
              <a:ext cx="46225" cy="32629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5" y="3"/>
                </a:cxn>
                <a:cxn ang="0">
                  <a:pos x="3" y="1"/>
                </a:cxn>
                <a:cxn ang="0">
                  <a:pos x="0" y="8"/>
                </a:cxn>
                <a:cxn ang="0">
                  <a:pos x="8" y="13"/>
                </a:cxn>
                <a:cxn ang="0">
                  <a:pos x="8" y="19"/>
                </a:cxn>
                <a:cxn ang="0">
                  <a:pos x="11" y="21"/>
                </a:cxn>
                <a:cxn ang="0">
                  <a:pos x="13" y="17"/>
                </a:cxn>
                <a:cxn ang="0">
                  <a:pos x="16" y="19"/>
                </a:cxn>
                <a:cxn ang="0">
                  <a:pos x="19" y="24"/>
                </a:cxn>
                <a:cxn ang="0">
                  <a:pos x="19" y="24"/>
                </a:cxn>
                <a:cxn ang="0">
                  <a:pos x="21" y="21"/>
                </a:cxn>
                <a:cxn ang="0">
                  <a:pos x="22" y="21"/>
                </a:cxn>
                <a:cxn ang="0">
                  <a:pos x="29" y="24"/>
                </a:cxn>
                <a:cxn ang="0">
                  <a:pos x="26" y="14"/>
                </a:cxn>
                <a:cxn ang="0">
                  <a:pos x="22" y="11"/>
                </a:cxn>
                <a:cxn ang="0">
                  <a:pos x="29" y="14"/>
                </a:cxn>
                <a:cxn ang="0">
                  <a:pos x="34" y="13"/>
                </a:cxn>
                <a:cxn ang="0">
                  <a:pos x="34" y="11"/>
                </a:cxn>
                <a:cxn ang="0">
                  <a:pos x="31" y="9"/>
                </a:cxn>
                <a:cxn ang="0">
                  <a:pos x="27" y="5"/>
                </a:cxn>
                <a:cxn ang="0">
                  <a:pos x="26" y="5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34" h="24">
                  <a:moveTo>
                    <a:pt x="11" y="0"/>
                  </a:moveTo>
                  <a:lnTo>
                    <a:pt x="5" y="3"/>
                  </a:lnTo>
                  <a:lnTo>
                    <a:pt x="3" y="1"/>
                  </a:lnTo>
                  <a:lnTo>
                    <a:pt x="0" y="8"/>
                  </a:lnTo>
                  <a:lnTo>
                    <a:pt x="8" y="13"/>
                  </a:lnTo>
                  <a:lnTo>
                    <a:pt x="8" y="19"/>
                  </a:lnTo>
                  <a:lnTo>
                    <a:pt x="11" y="21"/>
                  </a:lnTo>
                  <a:lnTo>
                    <a:pt x="13" y="17"/>
                  </a:lnTo>
                  <a:lnTo>
                    <a:pt x="16" y="19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1" y="21"/>
                  </a:lnTo>
                  <a:lnTo>
                    <a:pt x="22" y="21"/>
                  </a:lnTo>
                  <a:lnTo>
                    <a:pt x="29" y="24"/>
                  </a:lnTo>
                  <a:lnTo>
                    <a:pt x="26" y="14"/>
                  </a:lnTo>
                  <a:lnTo>
                    <a:pt x="22" y="11"/>
                  </a:lnTo>
                  <a:lnTo>
                    <a:pt x="29" y="14"/>
                  </a:lnTo>
                  <a:lnTo>
                    <a:pt x="34" y="13"/>
                  </a:lnTo>
                  <a:lnTo>
                    <a:pt x="34" y="11"/>
                  </a:lnTo>
                  <a:lnTo>
                    <a:pt x="31" y="9"/>
                  </a:lnTo>
                  <a:lnTo>
                    <a:pt x="27" y="5"/>
                  </a:lnTo>
                  <a:lnTo>
                    <a:pt x="26" y="5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0" name="Freeform 448">
              <a:extLst>
                <a:ext uri="{FF2B5EF4-FFF2-40B4-BE49-F238E27FC236}">
                  <a16:creationId xmlns:a16="http://schemas.microsoft.com/office/drawing/2014/main" id="{3AAD0A03-3905-8397-67B9-49B506255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403" y="-2185394"/>
              <a:ext cx="9517" cy="4079"/>
            </a:xfrm>
            <a:custGeom>
              <a:avLst/>
              <a:gdLst/>
              <a:ahLst/>
              <a:cxnLst>
                <a:cxn ang="0">
                  <a:pos x="7" y="3"/>
                </a:cxn>
                <a:cxn ang="0">
                  <a:pos x="7" y="1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7" y="3"/>
                </a:cxn>
                <a:cxn ang="0">
                  <a:pos x="7" y="3"/>
                </a:cxn>
              </a:cxnLst>
              <a:rect l="0" t="0" r="r" b="b"/>
              <a:pathLst>
                <a:path w="7" h="3">
                  <a:moveTo>
                    <a:pt x="7" y="3"/>
                  </a:moveTo>
                  <a:lnTo>
                    <a:pt x="7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7" y="3"/>
                  </a:lnTo>
                  <a:lnTo>
                    <a:pt x="7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1" name="Freeform 449">
              <a:extLst>
                <a:ext uri="{FF2B5EF4-FFF2-40B4-BE49-F238E27FC236}">
                  <a16:creationId xmlns:a16="http://schemas.microsoft.com/office/drawing/2014/main" id="{86E46070-3CD9-521B-2966-23B07E734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58425" y="-2196270"/>
              <a:ext cx="32629" cy="17675"/>
            </a:xfrm>
            <a:custGeom>
              <a:avLst/>
              <a:gdLst/>
              <a:ahLst/>
              <a:cxnLst>
                <a:cxn ang="0">
                  <a:pos x="24" y="11"/>
                </a:cxn>
                <a:cxn ang="0">
                  <a:pos x="24" y="11"/>
                </a:cxn>
                <a:cxn ang="0">
                  <a:pos x="19" y="9"/>
                </a:cxn>
                <a:cxn ang="0">
                  <a:pos x="16" y="5"/>
                </a:cxn>
                <a:cxn ang="0">
                  <a:pos x="9" y="3"/>
                </a:cxn>
                <a:cxn ang="0">
                  <a:pos x="5" y="0"/>
                </a:cxn>
                <a:cxn ang="0">
                  <a:pos x="0" y="1"/>
                </a:cxn>
                <a:cxn ang="0">
                  <a:pos x="1" y="1"/>
                </a:cxn>
                <a:cxn ang="0">
                  <a:pos x="8" y="6"/>
                </a:cxn>
                <a:cxn ang="0">
                  <a:pos x="17" y="9"/>
                </a:cxn>
                <a:cxn ang="0">
                  <a:pos x="21" y="13"/>
                </a:cxn>
                <a:cxn ang="0">
                  <a:pos x="24" y="13"/>
                </a:cxn>
                <a:cxn ang="0">
                  <a:pos x="24" y="11"/>
                </a:cxn>
                <a:cxn ang="0">
                  <a:pos x="24" y="11"/>
                </a:cxn>
              </a:cxnLst>
              <a:rect l="0" t="0" r="r" b="b"/>
              <a:pathLst>
                <a:path w="24" h="13">
                  <a:moveTo>
                    <a:pt x="24" y="11"/>
                  </a:moveTo>
                  <a:lnTo>
                    <a:pt x="24" y="11"/>
                  </a:lnTo>
                  <a:lnTo>
                    <a:pt x="19" y="9"/>
                  </a:lnTo>
                  <a:lnTo>
                    <a:pt x="16" y="5"/>
                  </a:lnTo>
                  <a:lnTo>
                    <a:pt x="9" y="3"/>
                  </a:lnTo>
                  <a:lnTo>
                    <a:pt x="5" y="0"/>
                  </a:lnTo>
                  <a:lnTo>
                    <a:pt x="0" y="1"/>
                  </a:lnTo>
                  <a:lnTo>
                    <a:pt x="1" y="1"/>
                  </a:lnTo>
                  <a:lnTo>
                    <a:pt x="8" y="6"/>
                  </a:lnTo>
                  <a:lnTo>
                    <a:pt x="17" y="9"/>
                  </a:lnTo>
                  <a:lnTo>
                    <a:pt x="21" y="13"/>
                  </a:lnTo>
                  <a:lnTo>
                    <a:pt x="24" y="13"/>
                  </a:lnTo>
                  <a:lnTo>
                    <a:pt x="24" y="11"/>
                  </a:lnTo>
                  <a:lnTo>
                    <a:pt x="24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2" name="Freeform 450">
              <a:extLst>
                <a:ext uri="{FF2B5EF4-FFF2-40B4-BE49-F238E27FC236}">
                  <a16:creationId xmlns:a16="http://schemas.microsoft.com/office/drawing/2014/main" id="{9F27192A-E17F-DE25-FCBB-AF6CD75E9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448" y="-2209866"/>
              <a:ext cx="8157" cy="6798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2" y="3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6" h="5">
                  <a:moveTo>
                    <a:pt x="6" y="5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2" y="3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3" name="Freeform 451">
              <a:extLst>
                <a:ext uri="{FF2B5EF4-FFF2-40B4-BE49-F238E27FC236}">
                  <a16:creationId xmlns:a16="http://schemas.microsoft.com/office/drawing/2014/main" id="{7C1983FF-2FB8-00AB-8C3F-A340AAAD8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8964" y="-2311833"/>
              <a:ext cx="679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5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4" name="Freeform 452">
              <a:extLst>
                <a:ext uri="{FF2B5EF4-FFF2-40B4-BE49-F238E27FC236}">
                  <a16:creationId xmlns:a16="http://schemas.microsoft.com/office/drawing/2014/main" id="{BE8907B6-46A2-FA46-860B-D1EA9F7FE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7605" y="-2310473"/>
              <a:ext cx="4079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7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7">
                  <a:moveTo>
                    <a:pt x="0" y="0"/>
                  </a:moveTo>
                  <a:lnTo>
                    <a:pt x="3" y="7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5" name="Freeform 453">
              <a:extLst>
                <a:ext uri="{FF2B5EF4-FFF2-40B4-BE49-F238E27FC236}">
                  <a16:creationId xmlns:a16="http://schemas.microsoft.com/office/drawing/2014/main" id="{4E68FBAC-D8FF-B18E-7E1C-8DE619FAB9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1111" y="-2277844"/>
              <a:ext cx="8157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2">
                  <a:moveTo>
                    <a:pt x="0" y="0"/>
                  </a:moveTo>
                  <a:lnTo>
                    <a:pt x="6" y="2"/>
                  </a:lnTo>
                  <a:lnTo>
                    <a:pt x="6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6" name="Freeform 454">
              <a:extLst>
                <a:ext uri="{FF2B5EF4-FFF2-40B4-BE49-F238E27FC236}">
                  <a16:creationId xmlns:a16="http://schemas.microsoft.com/office/drawing/2014/main" id="{19312B1E-5B99-6A75-5EF8-88EA528D4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9054" y="-2185394"/>
              <a:ext cx="62540" cy="28551"/>
            </a:xfrm>
            <a:custGeom>
              <a:avLst/>
              <a:gdLst/>
              <a:ahLst/>
              <a:cxnLst>
                <a:cxn ang="0">
                  <a:pos x="46" y="0"/>
                </a:cxn>
                <a:cxn ang="0">
                  <a:pos x="38" y="11"/>
                </a:cxn>
                <a:cxn ang="0">
                  <a:pos x="41" y="17"/>
                </a:cxn>
                <a:cxn ang="0">
                  <a:pos x="40" y="21"/>
                </a:cxn>
                <a:cxn ang="0">
                  <a:pos x="33" y="21"/>
                </a:cxn>
                <a:cxn ang="0">
                  <a:pos x="27" y="17"/>
                </a:cxn>
                <a:cxn ang="0">
                  <a:pos x="3" y="9"/>
                </a:cxn>
                <a:cxn ang="0">
                  <a:pos x="0" y="6"/>
                </a:cxn>
                <a:cxn ang="0">
                  <a:pos x="3" y="3"/>
                </a:cxn>
                <a:cxn ang="0">
                  <a:pos x="5" y="3"/>
                </a:cxn>
                <a:cxn ang="0">
                  <a:pos x="11" y="1"/>
                </a:cxn>
                <a:cxn ang="0">
                  <a:pos x="17" y="5"/>
                </a:cxn>
                <a:cxn ang="0">
                  <a:pos x="46" y="0"/>
                </a:cxn>
                <a:cxn ang="0">
                  <a:pos x="46" y="0"/>
                </a:cxn>
              </a:cxnLst>
              <a:rect l="0" t="0" r="r" b="b"/>
              <a:pathLst>
                <a:path w="46" h="21">
                  <a:moveTo>
                    <a:pt x="46" y="0"/>
                  </a:moveTo>
                  <a:lnTo>
                    <a:pt x="38" y="11"/>
                  </a:lnTo>
                  <a:lnTo>
                    <a:pt x="41" y="17"/>
                  </a:lnTo>
                  <a:lnTo>
                    <a:pt x="40" y="21"/>
                  </a:lnTo>
                  <a:lnTo>
                    <a:pt x="33" y="21"/>
                  </a:lnTo>
                  <a:lnTo>
                    <a:pt x="27" y="17"/>
                  </a:lnTo>
                  <a:lnTo>
                    <a:pt x="3" y="9"/>
                  </a:lnTo>
                  <a:lnTo>
                    <a:pt x="0" y="6"/>
                  </a:lnTo>
                  <a:lnTo>
                    <a:pt x="3" y="3"/>
                  </a:lnTo>
                  <a:lnTo>
                    <a:pt x="5" y="3"/>
                  </a:lnTo>
                  <a:lnTo>
                    <a:pt x="11" y="1"/>
                  </a:lnTo>
                  <a:lnTo>
                    <a:pt x="17" y="5"/>
                  </a:lnTo>
                  <a:lnTo>
                    <a:pt x="46" y="0"/>
                  </a:lnTo>
                  <a:lnTo>
                    <a:pt x="4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7" name="Freeform 455">
              <a:extLst>
                <a:ext uri="{FF2B5EF4-FFF2-40B4-BE49-F238E27FC236}">
                  <a16:creationId xmlns:a16="http://schemas.microsoft.com/office/drawing/2014/main" id="{5343DD14-0CB0-DA4B-C006-6A87CCF38A0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2042" y="-2238417"/>
              <a:ext cx="29910" cy="43506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7" y="2"/>
                </a:cxn>
                <a:cxn ang="0">
                  <a:pos x="20" y="8"/>
                </a:cxn>
                <a:cxn ang="0">
                  <a:pos x="22" y="26"/>
                </a:cxn>
                <a:cxn ang="0">
                  <a:pos x="19" y="29"/>
                </a:cxn>
                <a:cxn ang="0">
                  <a:pos x="16" y="28"/>
                </a:cxn>
                <a:cxn ang="0">
                  <a:pos x="12" y="31"/>
                </a:cxn>
                <a:cxn ang="0">
                  <a:pos x="9" y="32"/>
                </a:cxn>
                <a:cxn ang="0">
                  <a:pos x="4" y="28"/>
                </a:cxn>
                <a:cxn ang="0">
                  <a:pos x="3" y="24"/>
                </a:cxn>
                <a:cxn ang="0">
                  <a:pos x="4" y="20"/>
                </a:cxn>
                <a:cxn ang="0">
                  <a:pos x="3" y="12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4" y="7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22" h="32">
                  <a:moveTo>
                    <a:pt x="12" y="0"/>
                  </a:moveTo>
                  <a:lnTo>
                    <a:pt x="17" y="2"/>
                  </a:lnTo>
                  <a:lnTo>
                    <a:pt x="20" y="8"/>
                  </a:lnTo>
                  <a:lnTo>
                    <a:pt x="22" y="26"/>
                  </a:lnTo>
                  <a:lnTo>
                    <a:pt x="19" y="29"/>
                  </a:lnTo>
                  <a:lnTo>
                    <a:pt x="16" y="28"/>
                  </a:lnTo>
                  <a:lnTo>
                    <a:pt x="12" y="31"/>
                  </a:lnTo>
                  <a:lnTo>
                    <a:pt x="9" y="32"/>
                  </a:lnTo>
                  <a:lnTo>
                    <a:pt x="4" y="28"/>
                  </a:lnTo>
                  <a:lnTo>
                    <a:pt x="3" y="24"/>
                  </a:lnTo>
                  <a:lnTo>
                    <a:pt x="4" y="20"/>
                  </a:lnTo>
                  <a:lnTo>
                    <a:pt x="3" y="12"/>
                  </a:lnTo>
                  <a:lnTo>
                    <a:pt x="0" y="8"/>
                  </a:lnTo>
                  <a:lnTo>
                    <a:pt x="0" y="5"/>
                  </a:lnTo>
                  <a:lnTo>
                    <a:pt x="4" y="7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8" name="Freeform 456">
              <a:extLst>
                <a:ext uri="{FF2B5EF4-FFF2-40B4-BE49-F238E27FC236}">
                  <a16:creationId xmlns:a16="http://schemas.microsoft.com/office/drawing/2014/main" id="{4DD8F1F6-D071-C162-9E53-621B62EE3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7480" y="-2271046"/>
              <a:ext cx="20394" cy="3127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2" y="2"/>
                </a:cxn>
                <a:cxn ang="0">
                  <a:pos x="15" y="11"/>
                </a:cxn>
                <a:cxn ang="0">
                  <a:pos x="10" y="23"/>
                </a:cxn>
                <a:cxn ang="0">
                  <a:pos x="2" y="18"/>
                </a:cxn>
                <a:cxn ang="0">
                  <a:pos x="0" y="10"/>
                </a:cxn>
                <a:cxn ang="0">
                  <a:pos x="2" y="7"/>
                </a:cxn>
                <a:cxn ang="0">
                  <a:pos x="10" y="5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15" h="23">
                  <a:moveTo>
                    <a:pt x="10" y="0"/>
                  </a:moveTo>
                  <a:lnTo>
                    <a:pt x="12" y="2"/>
                  </a:lnTo>
                  <a:lnTo>
                    <a:pt x="15" y="11"/>
                  </a:lnTo>
                  <a:lnTo>
                    <a:pt x="10" y="23"/>
                  </a:lnTo>
                  <a:lnTo>
                    <a:pt x="2" y="18"/>
                  </a:lnTo>
                  <a:lnTo>
                    <a:pt x="0" y="10"/>
                  </a:lnTo>
                  <a:lnTo>
                    <a:pt x="2" y="7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89" name="Freeform 457">
              <a:extLst>
                <a:ext uri="{FF2B5EF4-FFF2-40B4-BE49-F238E27FC236}">
                  <a16:creationId xmlns:a16="http://schemas.microsoft.com/office/drawing/2014/main" id="{2EDE2747-58DF-9F2D-D173-A52E69ED1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6086" y="-2196270"/>
              <a:ext cx="6798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0"/>
                </a:cxn>
                <a:cxn ang="0">
                  <a:pos x="3" y="1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1">
                  <a:moveTo>
                    <a:pt x="3" y="0"/>
                  </a:moveTo>
                  <a:lnTo>
                    <a:pt x="5" y="0"/>
                  </a:lnTo>
                  <a:lnTo>
                    <a:pt x="3" y="1"/>
                  </a:ln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0" name="Freeform 458">
              <a:extLst>
                <a:ext uri="{FF2B5EF4-FFF2-40B4-BE49-F238E27FC236}">
                  <a16:creationId xmlns:a16="http://schemas.microsoft.com/office/drawing/2014/main" id="{C823C306-CC83-9363-2011-95F5763536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7839" y="-2211226"/>
              <a:ext cx="20394" cy="10876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1" y="1"/>
                </a:cxn>
                <a:cxn ang="0">
                  <a:pos x="15" y="3"/>
                </a:cxn>
                <a:cxn ang="0">
                  <a:pos x="11" y="8"/>
                </a:cxn>
                <a:cxn ang="0">
                  <a:pos x="7" y="4"/>
                </a:cxn>
                <a:cxn ang="0">
                  <a:pos x="2" y="4"/>
                </a:cxn>
                <a:cxn ang="0">
                  <a:pos x="0" y="4"/>
                </a:cxn>
                <a:cxn ang="0">
                  <a:pos x="3" y="1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15" h="8">
                  <a:moveTo>
                    <a:pt x="11" y="0"/>
                  </a:moveTo>
                  <a:lnTo>
                    <a:pt x="11" y="1"/>
                  </a:lnTo>
                  <a:lnTo>
                    <a:pt x="15" y="3"/>
                  </a:lnTo>
                  <a:lnTo>
                    <a:pt x="11" y="8"/>
                  </a:lnTo>
                  <a:lnTo>
                    <a:pt x="7" y="4"/>
                  </a:lnTo>
                  <a:lnTo>
                    <a:pt x="2" y="4"/>
                  </a:lnTo>
                  <a:lnTo>
                    <a:pt x="0" y="4"/>
                  </a:lnTo>
                  <a:lnTo>
                    <a:pt x="3" y="1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1" name="Freeform 459">
              <a:extLst>
                <a:ext uri="{FF2B5EF4-FFF2-40B4-BE49-F238E27FC236}">
                  <a16:creationId xmlns:a16="http://schemas.microsoft.com/office/drawing/2014/main" id="{8802B850-EBB0-468D-C75C-E9A0E13A576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76390" y="-2213945"/>
              <a:ext cx="8157" cy="271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6" h="2">
                  <a:moveTo>
                    <a:pt x="6" y="0"/>
                  </a:moveTo>
                  <a:lnTo>
                    <a:pt x="6" y="2"/>
                  </a:ln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2" name="Freeform 460">
              <a:extLst>
                <a:ext uri="{FF2B5EF4-FFF2-40B4-BE49-F238E27FC236}">
                  <a16:creationId xmlns:a16="http://schemas.microsoft.com/office/drawing/2014/main" id="{1E0F689B-63CE-2C4D-2C70-81688A16E8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6086" y="-2261529"/>
              <a:ext cx="6798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1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5" y="1"/>
                  </a:lnTo>
                  <a:lnTo>
                    <a:pt x="2" y="3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3" name="Freeform 461">
              <a:extLst>
                <a:ext uri="{FF2B5EF4-FFF2-40B4-BE49-F238E27FC236}">
                  <a16:creationId xmlns:a16="http://schemas.microsoft.com/office/drawing/2014/main" id="{2881B34D-81AE-DA83-0570-C2058B0F23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4548" y="-2480418"/>
              <a:ext cx="5438" cy="679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5"/>
                </a:cxn>
                <a:cxn ang="0">
                  <a:pos x="2" y="3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 h="5">
                  <a:moveTo>
                    <a:pt x="4" y="0"/>
                  </a:moveTo>
                  <a:lnTo>
                    <a:pt x="0" y="5"/>
                  </a:lnTo>
                  <a:lnTo>
                    <a:pt x="2" y="3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4" name="Freeform 462">
              <a:extLst>
                <a:ext uri="{FF2B5EF4-FFF2-40B4-BE49-F238E27FC236}">
                  <a16:creationId xmlns:a16="http://schemas.microsoft.com/office/drawing/2014/main" id="{D8D95078-0C13-6FF7-A1B3-B2C5BC4064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65514" y="-2442350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5" name="Freeform 463">
              <a:extLst>
                <a:ext uri="{FF2B5EF4-FFF2-40B4-BE49-F238E27FC236}">
                  <a16:creationId xmlns:a16="http://schemas.microsoft.com/office/drawing/2014/main" id="{C3BDD3DA-FEE6-E8EB-A2BE-E46AE6DCB4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717" y="-2582384"/>
              <a:ext cx="10876" cy="28551"/>
            </a:xfrm>
            <a:custGeom>
              <a:avLst/>
              <a:gdLst/>
              <a:ahLst/>
              <a:cxnLst>
                <a:cxn ang="0">
                  <a:pos x="0" y="21"/>
                </a:cxn>
                <a:cxn ang="0">
                  <a:pos x="2" y="16"/>
                </a:cxn>
                <a:cxn ang="0">
                  <a:pos x="8" y="0"/>
                </a:cxn>
                <a:cxn ang="0">
                  <a:pos x="0" y="13"/>
                </a:cxn>
                <a:cxn ang="0">
                  <a:pos x="0" y="21"/>
                </a:cxn>
                <a:cxn ang="0">
                  <a:pos x="0" y="21"/>
                </a:cxn>
              </a:cxnLst>
              <a:rect l="0" t="0" r="r" b="b"/>
              <a:pathLst>
                <a:path w="8" h="21">
                  <a:moveTo>
                    <a:pt x="0" y="21"/>
                  </a:moveTo>
                  <a:lnTo>
                    <a:pt x="2" y="16"/>
                  </a:lnTo>
                  <a:lnTo>
                    <a:pt x="8" y="0"/>
                  </a:lnTo>
                  <a:lnTo>
                    <a:pt x="0" y="13"/>
                  </a:lnTo>
                  <a:lnTo>
                    <a:pt x="0" y="21"/>
                  </a:lnTo>
                  <a:lnTo>
                    <a:pt x="0" y="2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6" name="Freeform 464">
              <a:extLst>
                <a:ext uri="{FF2B5EF4-FFF2-40B4-BE49-F238E27FC236}">
                  <a16:creationId xmlns:a16="http://schemas.microsoft.com/office/drawing/2014/main" id="{2BCAD908-3150-F6A6-B96B-3193A5B2B0C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1987" y="-2597340"/>
              <a:ext cx="14956" cy="25832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11" y="9"/>
                </a:cxn>
                <a:cxn ang="0">
                  <a:pos x="9" y="5"/>
                </a:cxn>
                <a:cxn ang="0">
                  <a:pos x="11" y="0"/>
                </a:cxn>
                <a:cxn ang="0">
                  <a:pos x="6" y="0"/>
                </a:cxn>
                <a:cxn ang="0">
                  <a:pos x="0" y="8"/>
                </a:cxn>
                <a:cxn ang="0">
                  <a:pos x="0" y="14"/>
                </a:cxn>
                <a:cxn ang="0">
                  <a:pos x="1" y="16"/>
                </a:cxn>
                <a:cxn ang="0">
                  <a:pos x="0" y="19"/>
                </a:cxn>
                <a:cxn ang="0">
                  <a:pos x="0" y="19"/>
                </a:cxn>
              </a:cxnLst>
              <a:rect l="0" t="0" r="r" b="b"/>
              <a:pathLst>
                <a:path w="11" h="19">
                  <a:moveTo>
                    <a:pt x="0" y="19"/>
                  </a:moveTo>
                  <a:lnTo>
                    <a:pt x="11" y="9"/>
                  </a:lnTo>
                  <a:lnTo>
                    <a:pt x="9" y="5"/>
                  </a:lnTo>
                  <a:lnTo>
                    <a:pt x="11" y="0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14"/>
                  </a:lnTo>
                  <a:lnTo>
                    <a:pt x="1" y="16"/>
                  </a:lnTo>
                  <a:lnTo>
                    <a:pt x="0" y="19"/>
                  </a:lnTo>
                  <a:lnTo>
                    <a:pt x="0" y="1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7" name="Freeform 465">
              <a:extLst>
                <a:ext uri="{FF2B5EF4-FFF2-40B4-BE49-F238E27FC236}">
                  <a16:creationId xmlns:a16="http://schemas.microsoft.com/office/drawing/2014/main" id="{84B808B9-132D-D463-0BA1-87454E98A8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5099" y="-2662599"/>
              <a:ext cx="9517" cy="1087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0"/>
                </a:cxn>
                <a:cxn ang="0">
                  <a:pos x="2" y="1"/>
                </a:cxn>
                <a:cxn ang="0">
                  <a:pos x="0" y="1"/>
                </a:cxn>
                <a:cxn ang="0">
                  <a:pos x="0" y="4"/>
                </a:cxn>
                <a:cxn ang="0">
                  <a:pos x="7" y="8"/>
                </a:cxn>
                <a:cxn ang="0">
                  <a:pos x="7" y="6"/>
                </a:cxn>
                <a:cxn ang="0">
                  <a:pos x="5" y="3"/>
                </a:cxn>
                <a:cxn ang="0">
                  <a:pos x="7" y="1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7" h="8">
                  <a:moveTo>
                    <a:pt x="5" y="0"/>
                  </a:moveTo>
                  <a:lnTo>
                    <a:pt x="2" y="0"/>
                  </a:lnTo>
                  <a:lnTo>
                    <a:pt x="2" y="1"/>
                  </a:lnTo>
                  <a:lnTo>
                    <a:pt x="0" y="1"/>
                  </a:lnTo>
                  <a:lnTo>
                    <a:pt x="0" y="4"/>
                  </a:lnTo>
                  <a:lnTo>
                    <a:pt x="7" y="8"/>
                  </a:lnTo>
                  <a:lnTo>
                    <a:pt x="7" y="6"/>
                  </a:lnTo>
                  <a:lnTo>
                    <a:pt x="5" y="3"/>
                  </a:lnTo>
                  <a:lnTo>
                    <a:pt x="7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8" name="Freeform 466">
              <a:extLst>
                <a:ext uri="{FF2B5EF4-FFF2-40B4-BE49-F238E27FC236}">
                  <a16:creationId xmlns:a16="http://schemas.microsoft.com/office/drawing/2014/main" id="{52C78AF5-23D2-A167-4799-150DFEE9757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0807" y="-2530721"/>
              <a:ext cx="6798" cy="6798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5" h="5">
                  <a:moveTo>
                    <a:pt x="5" y="5"/>
                  </a:moveTo>
                  <a:lnTo>
                    <a:pt x="5" y="2"/>
                  </a:lnTo>
                  <a:lnTo>
                    <a:pt x="0" y="0"/>
                  </a:lnTo>
                  <a:lnTo>
                    <a:pt x="0" y="4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99" name="Freeform 467">
              <a:extLst>
                <a:ext uri="{FF2B5EF4-FFF2-40B4-BE49-F238E27FC236}">
                  <a16:creationId xmlns:a16="http://schemas.microsoft.com/office/drawing/2014/main" id="{23F3C0A9-D8A6-F9F0-E9BB-5F874AF93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0110" y="-2552474"/>
              <a:ext cx="33989" cy="28551"/>
            </a:xfrm>
            <a:custGeom>
              <a:avLst/>
              <a:gdLst/>
              <a:ahLst/>
              <a:cxnLst>
                <a:cxn ang="0">
                  <a:pos x="7" y="4"/>
                </a:cxn>
                <a:cxn ang="0">
                  <a:pos x="12" y="4"/>
                </a:cxn>
                <a:cxn ang="0">
                  <a:pos x="10" y="7"/>
                </a:cxn>
                <a:cxn ang="0">
                  <a:pos x="12" y="10"/>
                </a:cxn>
                <a:cxn ang="0">
                  <a:pos x="15" y="5"/>
                </a:cxn>
                <a:cxn ang="0">
                  <a:pos x="15" y="7"/>
                </a:cxn>
                <a:cxn ang="0">
                  <a:pos x="15" y="8"/>
                </a:cxn>
                <a:cxn ang="0">
                  <a:pos x="17" y="10"/>
                </a:cxn>
                <a:cxn ang="0">
                  <a:pos x="17" y="5"/>
                </a:cxn>
                <a:cxn ang="0">
                  <a:pos x="13" y="4"/>
                </a:cxn>
                <a:cxn ang="0">
                  <a:pos x="20" y="0"/>
                </a:cxn>
                <a:cxn ang="0">
                  <a:pos x="23" y="5"/>
                </a:cxn>
                <a:cxn ang="0">
                  <a:pos x="25" y="10"/>
                </a:cxn>
                <a:cxn ang="0">
                  <a:pos x="20" y="12"/>
                </a:cxn>
                <a:cxn ang="0">
                  <a:pos x="21" y="16"/>
                </a:cxn>
                <a:cxn ang="0">
                  <a:pos x="18" y="18"/>
                </a:cxn>
                <a:cxn ang="0">
                  <a:pos x="18" y="21"/>
                </a:cxn>
                <a:cxn ang="0">
                  <a:pos x="12" y="21"/>
                </a:cxn>
                <a:cxn ang="0">
                  <a:pos x="12" y="20"/>
                </a:cxn>
                <a:cxn ang="0">
                  <a:pos x="13" y="18"/>
                </a:cxn>
                <a:cxn ang="0">
                  <a:pos x="5" y="18"/>
                </a:cxn>
                <a:cxn ang="0">
                  <a:pos x="4" y="15"/>
                </a:cxn>
                <a:cxn ang="0">
                  <a:pos x="4" y="10"/>
                </a:cxn>
                <a:cxn ang="0">
                  <a:pos x="0" y="8"/>
                </a:cxn>
                <a:cxn ang="0">
                  <a:pos x="8" y="5"/>
                </a:cxn>
                <a:cxn ang="0">
                  <a:pos x="7" y="4"/>
                </a:cxn>
                <a:cxn ang="0">
                  <a:pos x="7" y="4"/>
                </a:cxn>
              </a:cxnLst>
              <a:rect l="0" t="0" r="r" b="b"/>
              <a:pathLst>
                <a:path w="25" h="21">
                  <a:moveTo>
                    <a:pt x="7" y="4"/>
                  </a:moveTo>
                  <a:lnTo>
                    <a:pt x="12" y="4"/>
                  </a:lnTo>
                  <a:lnTo>
                    <a:pt x="10" y="7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5" y="7"/>
                  </a:lnTo>
                  <a:lnTo>
                    <a:pt x="15" y="8"/>
                  </a:lnTo>
                  <a:lnTo>
                    <a:pt x="17" y="10"/>
                  </a:lnTo>
                  <a:lnTo>
                    <a:pt x="17" y="5"/>
                  </a:lnTo>
                  <a:lnTo>
                    <a:pt x="13" y="4"/>
                  </a:lnTo>
                  <a:lnTo>
                    <a:pt x="20" y="0"/>
                  </a:lnTo>
                  <a:lnTo>
                    <a:pt x="23" y="5"/>
                  </a:lnTo>
                  <a:lnTo>
                    <a:pt x="25" y="10"/>
                  </a:lnTo>
                  <a:lnTo>
                    <a:pt x="20" y="12"/>
                  </a:lnTo>
                  <a:lnTo>
                    <a:pt x="21" y="16"/>
                  </a:lnTo>
                  <a:lnTo>
                    <a:pt x="18" y="18"/>
                  </a:lnTo>
                  <a:lnTo>
                    <a:pt x="18" y="21"/>
                  </a:lnTo>
                  <a:lnTo>
                    <a:pt x="12" y="21"/>
                  </a:lnTo>
                  <a:lnTo>
                    <a:pt x="12" y="20"/>
                  </a:lnTo>
                  <a:lnTo>
                    <a:pt x="13" y="18"/>
                  </a:lnTo>
                  <a:lnTo>
                    <a:pt x="5" y="18"/>
                  </a:lnTo>
                  <a:lnTo>
                    <a:pt x="4" y="15"/>
                  </a:lnTo>
                  <a:lnTo>
                    <a:pt x="4" y="10"/>
                  </a:lnTo>
                  <a:lnTo>
                    <a:pt x="0" y="8"/>
                  </a:lnTo>
                  <a:lnTo>
                    <a:pt x="8" y="5"/>
                  </a:lnTo>
                  <a:lnTo>
                    <a:pt x="7" y="4"/>
                  </a:lnTo>
                  <a:lnTo>
                    <a:pt x="7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0" name="Freeform 468">
              <a:extLst>
                <a:ext uri="{FF2B5EF4-FFF2-40B4-BE49-F238E27FC236}">
                  <a16:creationId xmlns:a16="http://schemas.microsoft.com/office/drawing/2014/main" id="{75F47483-3931-EE1D-70AC-670B44C6491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6424" y="-2521205"/>
              <a:ext cx="8157" cy="815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6" y="1"/>
                </a:cxn>
                <a:cxn ang="0">
                  <a:pos x="5" y="6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6" h="6">
                  <a:moveTo>
                    <a:pt x="1" y="0"/>
                  </a:moveTo>
                  <a:lnTo>
                    <a:pt x="6" y="1"/>
                  </a:lnTo>
                  <a:lnTo>
                    <a:pt x="5" y="6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1" name="Freeform 469">
              <a:extLst>
                <a:ext uri="{FF2B5EF4-FFF2-40B4-BE49-F238E27FC236}">
                  <a16:creationId xmlns:a16="http://schemas.microsoft.com/office/drawing/2014/main" id="{D662FE60-7C74-8D81-24D6-C9B3EB2D1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2829" y="-2521205"/>
              <a:ext cx="14956" cy="679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1"/>
                </a:cxn>
                <a:cxn ang="0">
                  <a:pos x="10" y="0"/>
                </a:cxn>
                <a:cxn ang="0">
                  <a:pos x="11" y="5"/>
                </a:cxn>
                <a:cxn ang="0">
                  <a:pos x="6" y="5"/>
                </a:cxn>
                <a:cxn ang="0">
                  <a:pos x="2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1" h="5">
                  <a:moveTo>
                    <a:pt x="3" y="0"/>
                  </a:moveTo>
                  <a:lnTo>
                    <a:pt x="6" y="1"/>
                  </a:lnTo>
                  <a:lnTo>
                    <a:pt x="10" y="0"/>
                  </a:lnTo>
                  <a:lnTo>
                    <a:pt x="11" y="5"/>
                  </a:lnTo>
                  <a:lnTo>
                    <a:pt x="6" y="5"/>
                  </a:lnTo>
                  <a:lnTo>
                    <a:pt x="2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2" name="Freeform 470">
              <a:extLst>
                <a:ext uri="{FF2B5EF4-FFF2-40B4-BE49-F238E27FC236}">
                  <a16:creationId xmlns:a16="http://schemas.microsoft.com/office/drawing/2014/main" id="{D5A49887-AC86-3916-DC7C-F64AF3DE1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76998" y="-2538879"/>
              <a:ext cx="23113" cy="13596"/>
            </a:xfrm>
            <a:custGeom>
              <a:avLst/>
              <a:gdLst/>
              <a:ahLst/>
              <a:cxnLst>
                <a:cxn ang="0">
                  <a:pos x="5" y="2"/>
                </a:cxn>
                <a:cxn ang="0">
                  <a:pos x="11" y="2"/>
                </a:cxn>
                <a:cxn ang="0">
                  <a:pos x="13" y="0"/>
                </a:cxn>
                <a:cxn ang="0">
                  <a:pos x="17" y="6"/>
                </a:cxn>
                <a:cxn ang="0">
                  <a:pos x="16" y="10"/>
                </a:cxn>
                <a:cxn ang="0">
                  <a:pos x="6" y="10"/>
                </a:cxn>
                <a:cxn ang="0">
                  <a:pos x="8" y="8"/>
                </a:cxn>
                <a:cxn ang="0">
                  <a:pos x="3" y="8"/>
                </a:cxn>
                <a:cxn ang="0">
                  <a:pos x="0" y="3"/>
                </a:cxn>
                <a:cxn ang="0">
                  <a:pos x="5" y="2"/>
                </a:cxn>
                <a:cxn ang="0">
                  <a:pos x="5" y="2"/>
                </a:cxn>
              </a:cxnLst>
              <a:rect l="0" t="0" r="r" b="b"/>
              <a:pathLst>
                <a:path w="17" h="10">
                  <a:moveTo>
                    <a:pt x="5" y="2"/>
                  </a:moveTo>
                  <a:lnTo>
                    <a:pt x="11" y="2"/>
                  </a:lnTo>
                  <a:lnTo>
                    <a:pt x="13" y="0"/>
                  </a:lnTo>
                  <a:lnTo>
                    <a:pt x="17" y="6"/>
                  </a:lnTo>
                  <a:lnTo>
                    <a:pt x="16" y="10"/>
                  </a:lnTo>
                  <a:lnTo>
                    <a:pt x="6" y="10"/>
                  </a:lnTo>
                  <a:lnTo>
                    <a:pt x="8" y="8"/>
                  </a:lnTo>
                  <a:lnTo>
                    <a:pt x="3" y="8"/>
                  </a:lnTo>
                  <a:lnTo>
                    <a:pt x="0" y="3"/>
                  </a:lnTo>
                  <a:lnTo>
                    <a:pt x="5" y="2"/>
                  </a:lnTo>
                  <a:lnTo>
                    <a:pt x="5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3" name="Freeform 471">
              <a:extLst>
                <a:ext uri="{FF2B5EF4-FFF2-40B4-BE49-F238E27FC236}">
                  <a16:creationId xmlns:a16="http://schemas.microsoft.com/office/drawing/2014/main" id="{EFB6AA77-B4A9-4022-C412-C0EC240291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6031" y="-2528002"/>
              <a:ext cx="6798" cy="10876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5" h="8">
                  <a:moveTo>
                    <a:pt x="3" y="2"/>
                  </a:moveTo>
                  <a:lnTo>
                    <a:pt x="3" y="0"/>
                  </a:lnTo>
                  <a:lnTo>
                    <a:pt x="5" y="3"/>
                  </a:lnTo>
                  <a:lnTo>
                    <a:pt x="2" y="8"/>
                  </a:lnTo>
                  <a:lnTo>
                    <a:pt x="0" y="6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4" name="Freeform 472">
              <a:extLst>
                <a:ext uri="{FF2B5EF4-FFF2-40B4-BE49-F238E27FC236}">
                  <a16:creationId xmlns:a16="http://schemas.microsoft.com/office/drawing/2014/main" id="{6185CA0D-7235-43FA-044F-3D26662D2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2256" y="-2514407"/>
              <a:ext cx="10876" cy="8157"/>
            </a:xfrm>
            <a:custGeom>
              <a:avLst/>
              <a:gdLst/>
              <a:ahLst/>
              <a:cxnLst>
                <a:cxn ang="0">
                  <a:pos x="6" y="3"/>
                </a:cxn>
                <a:cxn ang="0">
                  <a:pos x="8" y="6"/>
                </a:cxn>
                <a:cxn ang="0">
                  <a:pos x="0" y="4"/>
                </a:cxn>
                <a:cxn ang="0">
                  <a:pos x="0" y="1"/>
                </a:cxn>
                <a:cxn ang="0">
                  <a:pos x="5" y="3"/>
                </a:cxn>
                <a:cxn ang="0">
                  <a:pos x="2" y="0"/>
                </a:cxn>
                <a:cxn ang="0">
                  <a:pos x="6" y="1"/>
                </a:cxn>
                <a:cxn ang="0">
                  <a:pos x="6" y="3"/>
                </a:cxn>
                <a:cxn ang="0">
                  <a:pos x="6" y="3"/>
                </a:cxn>
              </a:cxnLst>
              <a:rect l="0" t="0" r="r" b="b"/>
              <a:pathLst>
                <a:path w="8" h="6">
                  <a:moveTo>
                    <a:pt x="6" y="3"/>
                  </a:moveTo>
                  <a:lnTo>
                    <a:pt x="8" y="6"/>
                  </a:lnTo>
                  <a:lnTo>
                    <a:pt x="0" y="4"/>
                  </a:lnTo>
                  <a:lnTo>
                    <a:pt x="0" y="1"/>
                  </a:lnTo>
                  <a:lnTo>
                    <a:pt x="5" y="3"/>
                  </a:lnTo>
                  <a:lnTo>
                    <a:pt x="2" y="0"/>
                  </a:lnTo>
                  <a:lnTo>
                    <a:pt x="6" y="1"/>
                  </a:lnTo>
                  <a:lnTo>
                    <a:pt x="6" y="3"/>
                  </a:lnTo>
                  <a:lnTo>
                    <a:pt x="6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5" name="Freeform 473">
              <a:extLst>
                <a:ext uri="{FF2B5EF4-FFF2-40B4-BE49-F238E27FC236}">
                  <a16:creationId xmlns:a16="http://schemas.microsoft.com/office/drawing/2014/main" id="{FAEDC687-8DBB-035E-DC3C-58EBC4FA3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3167" y="-2658520"/>
              <a:ext cx="4079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6" name="Freeform 474">
              <a:extLst>
                <a:ext uri="{FF2B5EF4-FFF2-40B4-BE49-F238E27FC236}">
                  <a16:creationId xmlns:a16="http://schemas.microsoft.com/office/drawing/2014/main" id="{BCAD5817-D144-2D1F-5C72-301C1E623CF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5403" y="-2661239"/>
              <a:ext cx="9517" cy="6798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0" y="5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7" h="5">
                  <a:moveTo>
                    <a:pt x="5" y="5"/>
                  </a:moveTo>
                  <a:lnTo>
                    <a:pt x="7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7" name="Freeform 475">
              <a:extLst>
                <a:ext uri="{FF2B5EF4-FFF2-40B4-BE49-F238E27FC236}">
                  <a16:creationId xmlns:a16="http://schemas.microsoft.com/office/drawing/2014/main" id="{0DEFF5DD-45E6-8EA7-9C04-33FAC21DD9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1324" y="-2615014"/>
              <a:ext cx="25832" cy="17675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0" y="1"/>
                </a:cxn>
                <a:cxn ang="0">
                  <a:pos x="0" y="6"/>
                </a:cxn>
                <a:cxn ang="0">
                  <a:pos x="3" y="8"/>
                </a:cxn>
                <a:cxn ang="0">
                  <a:pos x="2" y="11"/>
                </a:cxn>
                <a:cxn ang="0">
                  <a:pos x="3" y="13"/>
                </a:cxn>
                <a:cxn ang="0">
                  <a:pos x="6" y="5"/>
                </a:cxn>
                <a:cxn ang="0">
                  <a:pos x="11" y="6"/>
                </a:cxn>
                <a:cxn ang="0">
                  <a:pos x="19" y="1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19" h="13">
                  <a:moveTo>
                    <a:pt x="14" y="0"/>
                  </a:moveTo>
                  <a:lnTo>
                    <a:pt x="0" y="1"/>
                  </a:lnTo>
                  <a:lnTo>
                    <a:pt x="0" y="6"/>
                  </a:lnTo>
                  <a:lnTo>
                    <a:pt x="3" y="8"/>
                  </a:lnTo>
                  <a:lnTo>
                    <a:pt x="2" y="11"/>
                  </a:lnTo>
                  <a:lnTo>
                    <a:pt x="3" y="13"/>
                  </a:lnTo>
                  <a:lnTo>
                    <a:pt x="6" y="5"/>
                  </a:lnTo>
                  <a:lnTo>
                    <a:pt x="11" y="6"/>
                  </a:lnTo>
                  <a:lnTo>
                    <a:pt x="19" y="1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8" name="Freeform 476">
              <a:extLst>
                <a:ext uri="{FF2B5EF4-FFF2-40B4-BE49-F238E27FC236}">
                  <a16:creationId xmlns:a16="http://schemas.microsoft.com/office/drawing/2014/main" id="{EF73A593-9FC4-02E2-3E82-2DF477B2F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043" y="-2628609"/>
              <a:ext cx="16315" cy="9517"/>
            </a:xfrm>
            <a:custGeom>
              <a:avLst/>
              <a:gdLst/>
              <a:ahLst/>
              <a:cxnLst>
                <a:cxn ang="0">
                  <a:pos x="9" y="2"/>
                </a:cxn>
                <a:cxn ang="0">
                  <a:pos x="6" y="0"/>
                </a:cxn>
                <a:cxn ang="0">
                  <a:pos x="4" y="2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3" y="3"/>
                </a:cxn>
                <a:cxn ang="0">
                  <a:pos x="4" y="7"/>
                </a:cxn>
                <a:cxn ang="0">
                  <a:pos x="12" y="5"/>
                </a:cxn>
                <a:cxn ang="0">
                  <a:pos x="12" y="2"/>
                </a:cxn>
                <a:cxn ang="0">
                  <a:pos x="9" y="2"/>
                </a:cxn>
                <a:cxn ang="0">
                  <a:pos x="9" y="2"/>
                </a:cxn>
              </a:cxnLst>
              <a:rect l="0" t="0" r="r" b="b"/>
              <a:pathLst>
                <a:path w="12" h="7">
                  <a:moveTo>
                    <a:pt x="9" y="2"/>
                  </a:moveTo>
                  <a:lnTo>
                    <a:pt x="6" y="0"/>
                  </a:lnTo>
                  <a:lnTo>
                    <a:pt x="4" y="2"/>
                  </a:lnTo>
                  <a:lnTo>
                    <a:pt x="0" y="3"/>
                  </a:lnTo>
                  <a:lnTo>
                    <a:pt x="1" y="5"/>
                  </a:lnTo>
                  <a:lnTo>
                    <a:pt x="3" y="3"/>
                  </a:lnTo>
                  <a:lnTo>
                    <a:pt x="4" y="7"/>
                  </a:lnTo>
                  <a:lnTo>
                    <a:pt x="12" y="5"/>
                  </a:lnTo>
                  <a:lnTo>
                    <a:pt x="12" y="2"/>
                  </a:lnTo>
                  <a:lnTo>
                    <a:pt x="9" y="2"/>
                  </a:lnTo>
                  <a:lnTo>
                    <a:pt x="9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09" name="Freeform 477">
              <a:extLst>
                <a:ext uri="{FF2B5EF4-FFF2-40B4-BE49-F238E27FC236}">
                  <a16:creationId xmlns:a16="http://schemas.microsoft.com/office/drawing/2014/main" id="{79B3AE7E-3C89-121F-29EB-0C4208193B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2256" y="-2942667"/>
              <a:ext cx="39428" cy="28551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18" y="0"/>
                </a:cxn>
                <a:cxn ang="0">
                  <a:pos x="21" y="7"/>
                </a:cxn>
                <a:cxn ang="0">
                  <a:pos x="19" y="12"/>
                </a:cxn>
                <a:cxn ang="0">
                  <a:pos x="24" y="7"/>
                </a:cxn>
                <a:cxn ang="0">
                  <a:pos x="24" y="4"/>
                </a:cxn>
                <a:cxn ang="0">
                  <a:pos x="29" y="5"/>
                </a:cxn>
                <a:cxn ang="0">
                  <a:pos x="29" y="10"/>
                </a:cxn>
                <a:cxn ang="0">
                  <a:pos x="22" y="15"/>
                </a:cxn>
                <a:cxn ang="0">
                  <a:pos x="21" y="13"/>
                </a:cxn>
                <a:cxn ang="0">
                  <a:pos x="18" y="18"/>
                </a:cxn>
                <a:cxn ang="0">
                  <a:pos x="16" y="15"/>
                </a:cxn>
                <a:cxn ang="0">
                  <a:pos x="6" y="21"/>
                </a:cxn>
                <a:cxn ang="0">
                  <a:pos x="5" y="20"/>
                </a:cxn>
                <a:cxn ang="0">
                  <a:pos x="0" y="21"/>
                </a:cxn>
                <a:cxn ang="0">
                  <a:pos x="2" y="16"/>
                </a:cxn>
                <a:cxn ang="0">
                  <a:pos x="13" y="13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29" h="21">
                  <a:moveTo>
                    <a:pt x="16" y="2"/>
                  </a:moveTo>
                  <a:lnTo>
                    <a:pt x="18" y="0"/>
                  </a:lnTo>
                  <a:lnTo>
                    <a:pt x="21" y="7"/>
                  </a:lnTo>
                  <a:lnTo>
                    <a:pt x="19" y="12"/>
                  </a:lnTo>
                  <a:lnTo>
                    <a:pt x="24" y="7"/>
                  </a:lnTo>
                  <a:lnTo>
                    <a:pt x="24" y="4"/>
                  </a:lnTo>
                  <a:lnTo>
                    <a:pt x="29" y="5"/>
                  </a:lnTo>
                  <a:lnTo>
                    <a:pt x="29" y="10"/>
                  </a:lnTo>
                  <a:lnTo>
                    <a:pt x="22" y="15"/>
                  </a:lnTo>
                  <a:lnTo>
                    <a:pt x="21" y="13"/>
                  </a:lnTo>
                  <a:lnTo>
                    <a:pt x="18" y="18"/>
                  </a:lnTo>
                  <a:lnTo>
                    <a:pt x="16" y="15"/>
                  </a:lnTo>
                  <a:lnTo>
                    <a:pt x="6" y="21"/>
                  </a:lnTo>
                  <a:lnTo>
                    <a:pt x="5" y="20"/>
                  </a:lnTo>
                  <a:lnTo>
                    <a:pt x="0" y="21"/>
                  </a:lnTo>
                  <a:lnTo>
                    <a:pt x="2" y="16"/>
                  </a:lnTo>
                  <a:lnTo>
                    <a:pt x="13" y="13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0" name="Freeform 478">
              <a:extLst>
                <a:ext uri="{FF2B5EF4-FFF2-40B4-BE49-F238E27FC236}">
                  <a16:creationId xmlns:a16="http://schemas.microsoft.com/office/drawing/2014/main" id="{E804F749-A2F0-47DA-8640-57F4C58FE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4975" y="-2942667"/>
              <a:ext cx="14956" cy="16315"/>
            </a:xfrm>
            <a:custGeom>
              <a:avLst/>
              <a:gdLst/>
              <a:ahLst/>
              <a:cxnLst>
                <a:cxn ang="0">
                  <a:pos x="0" y="8"/>
                </a:cxn>
                <a:cxn ang="0">
                  <a:pos x="4" y="2"/>
                </a:cxn>
                <a:cxn ang="0">
                  <a:pos x="8" y="4"/>
                </a:cxn>
                <a:cxn ang="0">
                  <a:pos x="6" y="0"/>
                </a:cxn>
                <a:cxn ang="0">
                  <a:pos x="9" y="4"/>
                </a:cxn>
                <a:cxn ang="0">
                  <a:pos x="11" y="10"/>
                </a:cxn>
                <a:cxn ang="0">
                  <a:pos x="6" y="12"/>
                </a:cxn>
                <a:cxn ang="0">
                  <a:pos x="4" y="10"/>
                </a:cxn>
                <a:cxn ang="0">
                  <a:pos x="8" y="7"/>
                </a:cxn>
                <a:cxn ang="0">
                  <a:pos x="0" y="12"/>
                </a:cxn>
                <a:cxn ang="0">
                  <a:pos x="0" y="8"/>
                </a:cxn>
                <a:cxn ang="0">
                  <a:pos x="0" y="8"/>
                </a:cxn>
              </a:cxnLst>
              <a:rect l="0" t="0" r="r" b="b"/>
              <a:pathLst>
                <a:path w="11" h="12">
                  <a:moveTo>
                    <a:pt x="0" y="8"/>
                  </a:moveTo>
                  <a:lnTo>
                    <a:pt x="4" y="2"/>
                  </a:lnTo>
                  <a:lnTo>
                    <a:pt x="8" y="4"/>
                  </a:lnTo>
                  <a:lnTo>
                    <a:pt x="6" y="0"/>
                  </a:lnTo>
                  <a:lnTo>
                    <a:pt x="9" y="4"/>
                  </a:lnTo>
                  <a:lnTo>
                    <a:pt x="11" y="10"/>
                  </a:lnTo>
                  <a:lnTo>
                    <a:pt x="6" y="12"/>
                  </a:lnTo>
                  <a:lnTo>
                    <a:pt x="4" y="10"/>
                  </a:lnTo>
                  <a:lnTo>
                    <a:pt x="8" y="7"/>
                  </a:lnTo>
                  <a:lnTo>
                    <a:pt x="0" y="12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1" name="Freeform 479">
              <a:extLst>
                <a:ext uri="{FF2B5EF4-FFF2-40B4-BE49-F238E27FC236}">
                  <a16:creationId xmlns:a16="http://schemas.microsoft.com/office/drawing/2014/main" id="{618D882D-E8D3-7F96-1A60-C58819E55B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1290" y="-2954903"/>
              <a:ext cx="10876" cy="10876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5" y="0"/>
                </a:cxn>
                <a:cxn ang="0">
                  <a:pos x="8" y="0"/>
                </a:cxn>
                <a:cxn ang="0">
                  <a:pos x="4" y="8"/>
                </a:cxn>
                <a:cxn ang="0">
                  <a:pos x="0" y="8"/>
                </a:cxn>
                <a:cxn ang="0">
                  <a:pos x="4" y="3"/>
                </a:cxn>
                <a:cxn ang="0">
                  <a:pos x="4" y="3"/>
                </a:cxn>
              </a:cxnLst>
              <a:rect l="0" t="0" r="r" b="b"/>
              <a:pathLst>
                <a:path w="8" h="8">
                  <a:moveTo>
                    <a:pt x="4" y="3"/>
                  </a:moveTo>
                  <a:lnTo>
                    <a:pt x="5" y="0"/>
                  </a:lnTo>
                  <a:lnTo>
                    <a:pt x="8" y="0"/>
                  </a:lnTo>
                  <a:lnTo>
                    <a:pt x="4" y="8"/>
                  </a:lnTo>
                  <a:lnTo>
                    <a:pt x="0" y="8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2" name="Freeform 480">
              <a:extLst>
                <a:ext uri="{FF2B5EF4-FFF2-40B4-BE49-F238E27FC236}">
                  <a16:creationId xmlns:a16="http://schemas.microsoft.com/office/drawing/2014/main" id="{F412CF5A-E0AC-8977-D422-EF17A40F5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414" y="-2900521"/>
              <a:ext cx="10876" cy="6798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2" y="0"/>
                </a:cxn>
                <a:cxn ang="0">
                  <a:pos x="8" y="0"/>
                </a:cxn>
                <a:cxn ang="0">
                  <a:pos x="4" y="5"/>
                </a:cxn>
                <a:cxn ang="0">
                  <a:pos x="0" y="5"/>
                </a:cxn>
                <a:cxn ang="0">
                  <a:pos x="4" y="1"/>
                </a:cxn>
                <a:cxn ang="0">
                  <a:pos x="4" y="1"/>
                </a:cxn>
              </a:cxnLst>
              <a:rect l="0" t="0" r="r" b="b"/>
              <a:pathLst>
                <a:path w="8" h="5">
                  <a:moveTo>
                    <a:pt x="4" y="1"/>
                  </a:moveTo>
                  <a:lnTo>
                    <a:pt x="2" y="0"/>
                  </a:lnTo>
                  <a:lnTo>
                    <a:pt x="8" y="0"/>
                  </a:lnTo>
                  <a:lnTo>
                    <a:pt x="4" y="5"/>
                  </a:lnTo>
                  <a:lnTo>
                    <a:pt x="0" y="5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3" name="Freeform 481">
              <a:extLst>
                <a:ext uri="{FF2B5EF4-FFF2-40B4-BE49-F238E27FC236}">
                  <a16:creationId xmlns:a16="http://schemas.microsoft.com/office/drawing/2014/main" id="{38828837-4FF9-DE84-C3F0-814BAE404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5762" y="-2965779"/>
              <a:ext cx="19034" cy="21753"/>
            </a:xfrm>
            <a:custGeom>
              <a:avLst/>
              <a:gdLst/>
              <a:ahLst/>
              <a:cxnLst>
                <a:cxn ang="0">
                  <a:pos x="2" y="11"/>
                </a:cxn>
                <a:cxn ang="0">
                  <a:pos x="0" y="9"/>
                </a:cxn>
                <a:cxn ang="0">
                  <a:pos x="2" y="9"/>
                </a:cxn>
                <a:cxn ang="0">
                  <a:pos x="0" y="6"/>
                </a:cxn>
                <a:cxn ang="0">
                  <a:pos x="8" y="3"/>
                </a:cxn>
                <a:cxn ang="0">
                  <a:pos x="8" y="3"/>
                </a:cxn>
                <a:cxn ang="0">
                  <a:pos x="6" y="0"/>
                </a:cxn>
                <a:cxn ang="0">
                  <a:pos x="11" y="0"/>
                </a:cxn>
                <a:cxn ang="0">
                  <a:pos x="14" y="6"/>
                </a:cxn>
                <a:cxn ang="0">
                  <a:pos x="13" y="11"/>
                </a:cxn>
                <a:cxn ang="0">
                  <a:pos x="0" y="16"/>
                </a:cxn>
                <a:cxn ang="0">
                  <a:pos x="0" y="14"/>
                </a:cxn>
                <a:cxn ang="0">
                  <a:pos x="2" y="11"/>
                </a:cxn>
                <a:cxn ang="0">
                  <a:pos x="2" y="11"/>
                </a:cxn>
                <a:cxn ang="0">
                  <a:pos x="2" y="11"/>
                </a:cxn>
              </a:cxnLst>
              <a:rect l="0" t="0" r="r" b="b"/>
              <a:pathLst>
                <a:path w="14" h="16">
                  <a:moveTo>
                    <a:pt x="2" y="11"/>
                  </a:moveTo>
                  <a:lnTo>
                    <a:pt x="0" y="9"/>
                  </a:lnTo>
                  <a:lnTo>
                    <a:pt x="2" y="9"/>
                  </a:lnTo>
                  <a:lnTo>
                    <a:pt x="0" y="6"/>
                  </a:lnTo>
                  <a:lnTo>
                    <a:pt x="8" y="3"/>
                  </a:lnTo>
                  <a:lnTo>
                    <a:pt x="8" y="3"/>
                  </a:lnTo>
                  <a:lnTo>
                    <a:pt x="6" y="0"/>
                  </a:lnTo>
                  <a:lnTo>
                    <a:pt x="11" y="0"/>
                  </a:lnTo>
                  <a:lnTo>
                    <a:pt x="14" y="6"/>
                  </a:lnTo>
                  <a:lnTo>
                    <a:pt x="13" y="11"/>
                  </a:lnTo>
                  <a:lnTo>
                    <a:pt x="0" y="16"/>
                  </a:lnTo>
                  <a:lnTo>
                    <a:pt x="0" y="14"/>
                  </a:lnTo>
                  <a:lnTo>
                    <a:pt x="2" y="11"/>
                  </a:lnTo>
                  <a:lnTo>
                    <a:pt x="2" y="11"/>
                  </a:lnTo>
                  <a:lnTo>
                    <a:pt x="2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4" name="Freeform 482">
              <a:extLst>
                <a:ext uri="{FF2B5EF4-FFF2-40B4-BE49-F238E27FC236}">
                  <a16:creationId xmlns:a16="http://schemas.microsoft.com/office/drawing/2014/main" id="{8CF39963-DC5C-9F7D-6893-0C88C862D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4796" y="-2976656"/>
              <a:ext cx="17675" cy="10876"/>
            </a:xfrm>
            <a:custGeom>
              <a:avLst/>
              <a:gdLst/>
              <a:ahLst/>
              <a:cxnLst>
                <a:cxn ang="0">
                  <a:pos x="4" y="4"/>
                </a:cxn>
                <a:cxn ang="0">
                  <a:pos x="8" y="3"/>
                </a:cxn>
                <a:cxn ang="0">
                  <a:pos x="10" y="0"/>
                </a:cxn>
                <a:cxn ang="0">
                  <a:pos x="13" y="1"/>
                </a:cxn>
                <a:cxn ang="0">
                  <a:pos x="10" y="6"/>
                </a:cxn>
                <a:cxn ang="0">
                  <a:pos x="5" y="8"/>
                </a:cxn>
                <a:cxn ang="0">
                  <a:pos x="0" y="8"/>
                </a:cxn>
                <a:cxn ang="0">
                  <a:pos x="4" y="4"/>
                </a:cxn>
                <a:cxn ang="0">
                  <a:pos x="4" y="4"/>
                </a:cxn>
              </a:cxnLst>
              <a:rect l="0" t="0" r="r" b="b"/>
              <a:pathLst>
                <a:path w="13" h="8">
                  <a:moveTo>
                    <a:pt x="4" y="4"/>
                  </a:moveTo>
                  <a:lnTo>
                    <a:pt x="8" y="3"/>
                  </a:lnTo>
                  <a:lnTo>
                    <a:pt x="10" y="0"/>
                  </a:lnTo>
                  <a:lnTo>
                    <a:pt x="13" y="1"/>
                  </a:lnTo>
                  <a:lnTo>
                    <a:pt x="10" y="6"/>
                  </a:lnTo>
                  <a:lnTo>
                    <a:pt x="5" y="8"/>
                  </a:lnTo>
                  <a:lnTo>
                    <a:pt x="0" y="8"/>
                  </a:lnTo>
                  <a:lnTo>
                    <a:pt x="4" y="4"/>
                  </a:lnTo>
                  <a:lnTo>
                    <a:pt x="4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5" name="Freeform 483">
              <a:extLst>
                <a:ext uri="{FF2B5EF4-FFF2-40B4-BE49-F238E27FC236}">
                  <a16:creationId xmlns:a16="http://schemas.microsoft.com/office/drawing/2014/main" id="{1E6D2E5A-8591-DE31-3676-16D18242E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18391" y="-2983454"/>
              <a:ext cx="13596" cy="815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" y="0"/>
                </a:cxn>
                <a:cxn ang="0">
                  <a:pos x="6" y="6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" h="6">
                  <a:moveTo>
                    <a:pt x="0" y="0"/>
                  </a:moveTo>
                  <a:lnTo>
                    <a:pt x="10" y="0"/>
                  </a:lnTo>
                  <a:lnTo>
                    <a:pt x="6" y="6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6" name="Freeform 484">
              <a:extLst>
                <a:ext uri="{FF2B5EF4-FFF2-40B4-BE49-F238E27FC236}">
                  <a16:creationId xmlns:a16="http://schemas.microsoft.com/office/drawing/2014/main" id="{ED57EA04-B140-CA56-D789-B5CF1C49397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1987" y="-2992971"/>
              <a:ext cx="8157" cy="679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6" y="5"/>
                </a:cxn>
                <a:cxn ang="0">
                  <a:pos x="1" y="5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6" h="5">
                  <a:moveTo>
                    <a:pt x="3" y="2"/>
                  </a:moveTo>
                  <a:lnTo>
                    <a:pt x="6" y="5"/>
                  </a:lnTo>
                  <a:lnTo>
                    <a:pt x="1" y="5"/>
                  </a:lnTo>
                  <a:lnTo>
                    <a:pt x="0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7" name="Freeform 485">
              <a:extLst>
                <a:ext uri="{FF2B5EF4-FFF2-40B4-BE49-F238E27FC236}">
                  <a16:creationId xmlns:a16="http://schemas.microsoft.com/office/drawing/2014/main" id="{06FBAC61-B13B-D6BA-C7BE-61CFBB5DCA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6942" y="-2992971"/>
              <a:ext cx="6798" cy="679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2"/>
                </a:cxn>
                <a:cxn ang="0">
                  <a:pos x="5" y="5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5">
                  <a:moveTo>
                    <a:pt x="3" y="0"/>
                  </a:moveTo>
                  <a:lnTo>
                    <a:pt x="5" y="2"/>
                  </a:lnTo>
                  <a:lnTo>
                    <a:pt x="5" y="5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8" name="Freeform 486">
              <a:extLst>
                <a:ext uri="{FF2B5EF4-FFF2-40B4-BE49-F238E27FC236}">
                  <a16:creationId xmlns:a16="http://schemas.microsoft.com/office/drawing/2014/main" id="{AF4CF651-B6D8-6121-4AEE-4734DBC61F4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2290" y="-2997050"/>
              <a:ext cx="8157" cy="4079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6" y="2"/>
                </a:cxn>
                <a:cxn ang="0">
                  <a:pos x="4" y="3"/>
                </a:cxn>
                <a:cxn ang="0">
                  <a:pos x="4" y="3"/>
                </a:cxn>
              </a:cxnLst>
              <a:rect l="0" t="0" r="r" b="b"/>
              <a:pathLst>
                <a:path w="6" h="3">
                  <a:moveTo>
                    <a:pt x="4" y="3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6" y="2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19" name="Freeform 487">
              <a:extLst>
                <a:ext uri="{FF2B5EF4-FFF2-40B4-BE49-F238E27FC236}">
                  <a16:creationId xmlns:a16="http://schemas.microsoft.com/office/drawing/2014/main" id="{D64BA9AF-6A7C-A98D-A398-40A0AF256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72774" y="-3014724"/>
              <a:ext cx="20394" cy="10876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11" y="0"/>
                </a:cxn>
                <a:cxn ang="0">
                  <a:pos x="15" y="4"/>
                </a:cxn>
                <a:cxn ang="0">
                  <a:pos x="11" y="7"/>
                </a:cxn>
                <a:cxn ang="0">
                  <a:pos x="3" y="8"/>
                </a:cxn>
                <a:cxn ang="0">
                  <a:pos x="0" y="5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15" h="8">
                  <a:moveTo>
                    <a:pt x="5" y="4"/>
                  </a:moveTo>
                  <a:lnTo>
                    <a:pt x="11" y="0"/>
                  </a:lnTo>
                  <a:lnTo>
                    <a:pt x="15" y="4"/>
                  </a:lnTo>
                  <a:lnTo>
                    <a:pt x="11" y="7"/>
                  </a:lnTo>
                  <a:lnTo>
                    <a:pt x="3" y="8"/>
                  </a:lnTo>
                  <a:lnTo>
                    <a:pt x="0" y="5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0" name="Freeform 488">
              <a:extLst>
                <a:ext uri="{FF2B5EF4-FFF2-40B4-BE49-F238E27FC236}">
                  <a16:creationId xmlns:a16="http://schemas.microsoft.com/office/drawing/2014/main" id="{FA6A67E2-06EA-62B0-6C98-1C2E91075C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90448" y="-3007926"/>
              <a:ext cx="10876" cy="10876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2" y="8"/>
                </a:cxn>
                <a:cxn ang="0">
                  <a:pos x="0" y="3"/>
                </a:cxn>
                <a:cxn ang="0">
                  <a:pos x="6" y="0"/>
                </a:cxn>
                <a:cxn ang="0">
                  <a:pos x="8" y="3"/>
                </a:cxn>
                <a:cxn ang="0">
                  <a:pos x="6" y="8"/>
                </a:cxn>
                <a:cxn ang="0">
                  <a:pos x="6" y="8"/>
                </a:cxn>
              </a:cxnLst>
              <a:rect l="0" t="0" r="r" b="b"/>
              <a:pathLst>
                <a:path w="8" h="8">
                  <a:moveTo>
                    <a:pt x="6" y="8"/>
                  </a:moveTo>
                  <a:lnTo>
                    <a:pt x="2" y="8"/>
                  </a:lnTo>
                  <a:lnTo>
                    <a:pt x="0" y="3"/>
                  </a:lnTo>
                  <a:lnTo>
                    <a:pt x="6" y="0"/>
                  </a:lnTo>
                  <a:lnTo>
                    <a:pt x="8" y="3"/>
                  </a:lnTo>
                  <a:lnTo>
                    <a:pt x="6" y="8"/>
                  </a:lnTo>
                  <a:lnTo>
                    <a:pt x="6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1" name="Freeform 489">
              <a:extLst>
                <a:ext uri="{FF2B5EF4-FFF2-40B4-BE49-F238E27FC236}">
                  <a16:creationId xmlns:a16="http://schemas.microsoft.com/office/drawing/2014/main" id="{E913A8CE-31BC-D691-F3B1-99DECF0BEA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04043" y="-3012004"/>
              <a:ext cx="5438" cy="8157"/>
            </a:xfrm>
            <a:custGeom>
              <a:avLst/>
              <a:gdLst/>
              <a:ahLst/>
              <a:cxnLst>
                <a:cxn ang="0">
                  <a:pos x="3" y="5"/>
                </a:cxn>
                <a:cxn ang="0">
                  <a:pos x="1" y="6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4" y="5"/>
                </a:cxn>
                <a:cxn ang="0">
                  <a:pos x="3" y="5"/>
                </a:cxn>
                <a:cxn ang="0">
                  <a:pos x="3" y="5"/>
                </a:cxn>
              </a:cxnLst>
              <a:rect l="0" t="0" r="r" b="b"/>
              <a:pathLst>
                <a:path w="4" h="6">
                  <a:moveTo>
                    <a:pt x="3" y="5"/>
                  </a:moveTo>
                  <a:lnTo>
                    <a:pt x="1" y="6"/>
                  </a:lnTo>
                  <a:lnTo>
                    <a:pt x="0" y="0"/>
                  </a:lnTo>
                  <a:lnTo>
                    <a:pt x="3" y="0"/>
                  </a:lnTo>
                  <a:lnTo>
                    <a:pt x="4" y="5"/>
                  </a:lnTo>
                  <a:lnTo>
                    <a:pt x="3" y="5"/>
                  </a:lnTo>
                  <a:lnTo>
                    <a:pt x="3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2" name="Freeform 490">
              <a:extLst>
                <a:ext uri="{FF2B5EF4-FFF2-40B4-BE49-F238E27FC236}">
                  <a16:creationId xmlns:a16="http://schemas.microsoft.com/office/drawing/2014/main" id="{21F32767-1A72-17C6-D931-34D4A1AD216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9875" y="-3029679"/>
              <a:ext cx="12236" cy="67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9" y="5"/>
                </a:cxn>
                <a:cxn ang="0">
                  <a:pos x="0" y="3"/>
                </a:cxn>
                <a:cxn ang="0">
                  <a:pos x="5" y="0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9" h="5">
                  <a:moveTo>
                    <a:pt x="6" y="0"/>
                  </a:moveTo>
                  <a:lnTo>
                    <a:pt x="9" y="5"/>
                  </a:lnTo>
                  <a:lnTo>
                    <a:pt x="0" y="3"/>
                  </a:lnTo>
                  <a:lnTo>
                    <a:pt x="5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3" name="Freeform 491">
              <a:extLst>
                <a:ext uri="{FF2B5EF4-FFF2-40B4-BE49-F238E27FC236}">
                  <a16:creationId xmlns:a16="http://schemas.microsoft.com/office/drawing/2014/main" id="{C13616DD-F2C9-8BA2-4FAE-7DB3AFAECD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4368" y="-2759127"/>
              <a:ext cx="12236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6" y="0"/>
                </a:cxn>
                <a:cxn ang="0">
                  <a:pos x="8" y="0"/>
                </a:cxn>
                <a:cxn ang="0">
                  <a:pos x="9" y="2"/>
                </a:cxn>
                <a:cxn ang="0">
                  <a:pos x="1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9" h="5">
                  <a:moveTo>
                    <a:pt x="0" y="3"/>
                  </a:moveTo>
                  <a:lnTo>
                    <a:pt x="6" y="0"/>
                  </a:lnTo>
                  <a:lnTo>
                    <a:pt x="8" y="0"/>
                  </a:lnTo>
                  <a:lnTo>
                    <a:pt x="9" y="2"/>
                  </a:lnTo>
                  <a:lnTo>
                    <a:pt x="1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4" name="Freeform 492">
              <a:extLst>
                <a:ext uri="{FF2B5EF4-FFF2-40B4-BE49-F238E27FC236}">
                  <a16:creationId xmlns:a16="http://schemas.microsoft.com/office/drawing/2014/main" id="{A46720B2-F472-D66A-9F14-1F607FB589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6783" y="-2719700"/>
              <a:ext cx="4079" cy="4079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1" y="3"/>
                </a:cxn>
                <a:cxn ang="0">
                  <a:pos x="1" y="3"/>
                </a:cxn>
              </a:cxnLst>
              <a:rect l="0" t="0" r="r" b="b"/>
              <a:pathLst>
                <a:path w="3" h="3">
                  <a:moveTo>
                    <a:pt x="1" y="3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1" y="3"/>
                  </a:lnTo>
                  <a:lnTo>
                    <a:pt x="1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5" name="Freeform 493">
              <a:extLst>
                <a:ext uri="{FF2B5EF4-FFF2-40B4-BE49-F238E27FC236}">
                  <a16:creationId xmlns:a16="http://schemas.microsoft.com/office/drawing/2014/main" id="{E77D4843-E546-D554-DB69-8677F7418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9986" y="-2650362"/>
              <a:ext cx="1360" cy="6798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1" y="5"/>
                </a:cxn>
                <a:cxn ang="0">
                  <a:pos x="1" y="5"/>
                </a:cxn>
              </a:cxnLst>
              <a:rect l="0" t="0" r="r" b="b"/>
              <a:pathLst>
                <a:path w="1" h="5">
                  <a:moveTo>
                    <a:pt x="1" y="5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1" y="5"/>
                  </a:lnTo>
                  <a:lnTo>
                    <a:pt x="1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6" name="Freeform 494">
              <a:extLst>
                <a:ext uri="{FF2B5EF4-FFF2-40B4-BE49-F238E27FC236}">
                  <a16:creationId xmlns:a16="http://schemas.microsoft.com/office/drawing/2014/main" id="{E1BBFA6A-2456-C388-65EA-DA4BD9E43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7267" y="-2632688"/>
              <a:ext cx="2719" cy="4079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0"/>
                </a:cxn>
                <a:cxn ang="0">
                  <a:pos x="0" y="3"/>
                </a:cxn>
                <a:cxn ang="0">
                  <a:pos x="2" y="3"/>
                </a:cxn>
                <a:cxn ang="0">
                  <a:pos x="2" y="3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7" name="Freeform 495">
              <a:extLst>
                <a:ext uri="{FF2B5EF4-FFF2-40B4-BE49-F238E27FC236}">
                  <a16:creationId xmlns:a16="http://schemas.microsoft.com/office/drawing/2014/main" id="{7B1AA464-D75D-2125-9A17-FA5DF180C0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60366" y="-2022247"/>
              <a:ext cx="12236" cy="8157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0" y="3"/>
                </a:cxn>
                <a:cxn ang="0">
                  <a:pos x="0" y="5"/>
                </a:cxn>
                <a:cxn ang="0">
                  <a:pos x="3" y="6"/>
                </a:cxn>
                <a:cxn ang="0">
                  <a:pos x="5" y="6"/>
                </a:cxn>
                <a:cxn ang="0">
                  <a:pos x="6" y="3"/>
                </a:cxn>
                <a:cxn ang="0">
                  <a:pos x="9" y="2"/>
                </a:cxn>
                <a:cxn ang="0">
                  <a:pos x="9" y="0"/>
                </a:cxn>
                <a:cxn ang="0">
                  <a:pos x="9" y="0"/>
                </a:cxn>
              </a:cxnLst>
              <a:rect l="0" t="0" r="r" b="b"/>
              <a:pathLst>
                <a:path w="9" h="6">
                  <a:moveTo>
                    <a:pt x="9" y="0"/>
                  </a:moveTo>
                  <a:lnTo>
                    <a:pt x="0" y="3"/>
                  </a:lnTo>
                  <a:lnTo>
                    <a:pt x="0" y="5"/>
                  </a:lnTo>
                  <a:lnTo>
                    <a:pt x="3" y="6"/>
                  </a:lnTo>
                  <a:lnTo>
                    <a:pt x="5" y="6"/>
                  </a:lnTo>
                  <a:lnTo>
                    <a:pt x="6" y="3"/>
                  </a:lnTo>
                  <a:lnTo>
                    <a:pt x="9" y="2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8" name="Freeform 496">
              <a:extLst>
                <a:ext uri="{FF2B5EF4-FFF2-40B4-BE49-F238E27FC236}">
                  <a16:creationId xmlns:a16="http://schemas.microsoft.com/office/drawing/2014/main" id="{D2D891FF-DB8E-FC72-ABE4-86C53B348D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2119" y="-2015450"/>
              <a:ext cx="8157" cy="679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5"/>
                </a:cxn>
                <a:cxn ang="0">
                  <a:pos x="3" y="5"/>
                </a:cxn>
                <a:cxn ang="0">
                  <a:pos x="5" y="5"/>
                </a:cxn>
                <a:cxn ang="0">
                  <a:pos x="6" y="1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6" h="5">
                  <a:moveTo>
                    <a:pt x="1" y="0"/>
                  </a:moveTo>
                  <a:lnTo>
                    <a:pt x="0" y="5"/>
                  </a:lnTo>
                  <a:lnTo>
                    <a:pt x="3" y="5"/>
                  </a:lnTo>
                  <a:lnTo>
                    <a:pt x="5" y="5"/>
                  </a:lnTo>
                  <a:lnTo>
                    <a:pt x="6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29" name="Freeform 497">
              <a:extLst>
                <a:ext uri="{FF2B5EF4-FFF2-40B4-BE49-F238E27FC236}">
                  <a16:creationId xmlns:a16="http://schemas.microsoft.com/office/drawing/2014/main" id="{5FB56282-FFE4-1E7E-0172-62845FEB0F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910669" y="-2024966"/>
              <a:ext cx="10876" cy="10876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6" y="0"/>
                </a:cxn>
                <a:cxn ang="0">
                  <a:pos x="1" y="7"/>
                </a:cxn>
                <a:cxn ang="0">
                  <a:pos x="0" y="8"/>
                </a:cxn>
                <a:cxn ang="0">
                  <a:pos x="6" y="5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8" h="8">
                  <a:moveTo>
                    <a:pt x="8" y="0"/>
                  </a:moveTo>
                  <a:lnTo>
                    <a:pt x="6" y="0"/>
                  </a:lnTo>
                  <a:lnTo>
                    <a:pt x="1" y="7"/>
                  </a:lnTo>
                  <a:lnTo>
                    <a:pt x="0" y="8"/>
                  </a:lnTo>
                  <a:lnTo>
                    <a:pt x="6" y="5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0" name="Freeform 498">
              <a:extLst>
                <a:ext uri="{FF2B5EF4-FFF2-40B4-BE49-F238E27FC236}">
                  <a16:creationId xmlns:a16="http://schemas.microsoft.com/office/drawing/2014/main" id="{837767CF-F77F-4FE0-31A7-9F5EA92E8636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1546" y="-2030404"/>
              <a:ext cx="8157" cy="4079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1" y="1"/>
                </a:cxn>
                <a:cxn ang="0">
                  <a:pos x="0" y="3"/>
                </a:cxn>
                <a:cxn ang="0">
                  <a:pos x="4" y="1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6" h="3">
                  <a:moveTo>
                    <a:pt x="6" y="0"/>
                  </a:moveTo>
                  <a:lnTo>
                    <a:pt x="1" y="1"/>
                  </a:lnTo>
                  <a:lnTo>
                    <a:pt x="0" y="3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1" name="Freeform 499">
              <a:extLst>
                <a:ext uri="{FF2B5EF4-FFF2-40B4-BE49-F238E27FC236}">
                  <a16:creationId xmlns:a16="http://schemas.microsoft.com/office/drawing/2014/main" id="{8FABC06E-0917-7B81-44FD-5F7DA03A3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705" y="-2109259"/>
              <a:ext cx="6798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3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5" y="3"/>
                  </a:lnTo>
                  <a:lnTo>
                    <a:pt x="2" y="3"/>
                  </a:ln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2" name="Freeform 500">
              <a:extLst>
                <a:ext uri="{FF2B5EF4-FFF2-40B4-BE49-F238E27FC236}">
                  <a16:creationId xmlns:a16="http://schemas.microsoft.com/office/drawing/2014/main" id="{161D2CBC-153A-9853-DEEA-6A4ADE131E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1820" y="-1838707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3" name="Freeform 501">
              <a:extLst>
                <a:ext uri="{FF2B5EF4-FFF2-40B4-BE49-F238E27FC236}">
                  <a16:creationId xmlns:a16="http://schemas.microsoft.com/office/drawing/2014/main" id="{6E83499C-6978-D889-38B8-905CFD253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9101" y="-1834628"/>
              <a:ext cx="10876" cy="4079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2"/>
                </a:cxn>
                <a:cxn ang="0">
                  <a:pos x="2" y="2"/>
                </a:cxn>
                <a:cxn ang="0">
                  <a:pos x="4" y="2"/>
                </a:cxn>
                <a:cxn ang="0">
                  <a:pos x="8" y="3"/>
                </a:cxn>
                <a:cxn ang="0">
                  <a:pos x="7" y="2"/>
                </a:cxn>
                <a:cxn ang="0">
                  <a:pos x="7" y="2"/>
                </a:cxn>
              </a:cxnLst>
              <a:rect l="0" t="0" r="r" b="b"/>
              <a:pathLst>
                <a:path w="8" h="3">
                  <a:moveTo>
                    <a:pt x="7" y="2"/>
                  </a:moveTo>
                  <a:lnTo>
                    <a:pt x="4" y="0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2" y="2"/>
                  </a:lnTo>
                  <a:lnTo>
                    <a:pt x="4" y="2"/>
                  </a:lnTo>
                  <a:lnTo>
                    <a:pt x="8" y="3"/>
                  </a:lnTo>
                  <a:lnTo>
                    <a:pt x="7" y="2"/>
                  </a:lnTo>
                  <a:lnTo>
                    <a:pt x="7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4" name="Freeform 502">
              <a:extLst>
                <a:ext uri="{FF2B5EF4-FFF2-40B4-BE49-F238E27FC236}">
                  <a16:creationId xmlns:a16="http://schemas.microsoft.com/office/drawing/2014/main" id="{FF91A76A-1B42-F437-622E-A767CA68946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64181" y="-1458031"/>
              <a:ext cx="4079" cy="679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5">
                  <a:moveTo>
                    <a:pt x="1" y="0"/>
                  </a:moveTo>
                  <a:lnTo>
                    <a:pt x="3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5" name="Freeform 503">
              <a:extLst>
                <a:ext uri="{FF2B5EF4-FFF2-40B4-BE49-F238E27FC236}">
                  <a16:creationId xmlns:a16="http://schemas.microsoft.com/office/drawing/2014/main" id="{5A543CF3-8939-C9EE-AEF7-E004B2D6DF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5057" y="-1444436"/>
              <a:ext cx="4079" cy="2719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lnTo>
                    <a:pt x="0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6" name="Freeform 504">
              <a:extLst>
                <a:ext uri="{FF2B5EF4-FFF2-40B4-BE49-F238E27FC236}">
                  <a16:creationId xmlns:a16="http://schemas.microsoft.com/office/drawing/2014/main" id="{D50B2F29-A774-B5CF-D0FA-8CD7FECFF1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7293" y="-1447155"/>
              <a:ext cx="5438" cy="543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4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4" h="4">
                  <a:moveTo>
                    <a:pt x="4" y="0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7" name="Freeform 505">
              <a:extLst>
                <a:ext uri="{FF2B5EF4-FFF2-40B4-BE49-F238E27FC236}">
                  <a16:creationId xmlns:a16="http://schemas.microsoft.com/office/drawing/2014/main" id="{DA2686A6-7ABB-A74E-4086-58BC98F4E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5204967" y="-1437637"/>
              <a:ext cx="4079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3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8" name="Freeform 506">
              <a:extLst>
                <a:ext uri="{FF2B5EF4-FFF2-40B4-BE49-F238E27FC236}">
                  <a16:creationId xmlns:a16="http://schemas.microsoft.com/office/drawing/2014/main" id="{53A8E4C4-375E-3DE4-15C8-91E2BC06F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7169" y="-1546402"/>
              <a:ext cx="1360" cy="5438"/>
            </a:xfrm>
            <a:custGeom>
              <a:avLst/>
              <a:gdLst/>
              <a:ahLst/>
              <a:cxnLst>
                <a:cxn ang="0">
                  <a:pos x="1" y="1"/>
                </a:cxn>
                <a:cxn ang="0">
                  <a:pos x="1" y="4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1"/>
                </a:cxn>
                <a:cxn ang="0">
                  <a:pos x="1" y="1"/>
                </a:cxn>
              </a:cxnLst>
              <a:rect l="0" t="0" r="r" b="b"/>
              <a:pathLst>
                <a:path w="1" h="4">
                  <a:moveTo>
                    <a:pt x="1" y="1"/>
                  </a:moveTo>
                  <a:lnTo>
                    <a:pt x="1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39" name="Freeform 507">
              <a:extLst>
                <a:ext uri="{FF2B5EF4-FFF2-40B4-BE49-F238E27FC236}">
                  <a16:creationId xmlns:a16="http://schemas.microsoft.com/office/drawing/2014/main" id="{C13EB3FF-AA69-DC03-C4D5-598FBEB23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7652" y="-1535526"/>
              <a:ext cx="6798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8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8">
                  <a:moveTo>
                    <a:pt x="0" y="0"/>
                  </a:moveTo>
                  <a:lnTo>
                    <a:pt x="5" y="8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0" name="Freeform 508">
              <a:extLst>
                <a:ext uri="{FF2B5EF4-FFF2-40B4-BE49-F238E27FC236}">
                  <a16:creationId xmlns:a16="http://schemas.microsoft.com/office/drawing/2014/main" id="{E743C699-6DD9-EAAC-3C86-DDB51DA112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26720" y="-1485222"/>
              <a:ext cx="407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2" y="1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0" y="1"/>
                  </a:lnTo>
                  <a:lnTo>
                    <a:pt x="2" y="1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1" name="Freeform 509">
              <a:extLst>
                <a:ext uri="{FF2B5EF4-FFF2-40B4-BE49-F238E27FC236}">
                  <a16:creationId xmlns:a16="http://schemas.microsoft.com/office/drawing/2014/main" id="{7031F2E7-2B64-7470-4CFB-82CAE8769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1855" y="-1447155"/>
              <a:ext cx="145473" cy="197136"/>
            </a:xfrm>
            <a:custGeom>
              <a:avLst/>
              <a:gdLst/>
              <a:ahLst/>
              <a:cxnLst>
                <a:cxn ang="0">
                  <a:pos x="12" y="42"/>
                </a:cxn>
                <a:cxn ang="0">
                  <a:pos x="24" y="40"/>
                </a:cxn>
                <a:cxn ang="0">
                  <a:pos x="27" y="40"/>
                </a:cxn>
                <a:cxn ang="0">
                  <a:pos x="30" y="39"/>
                </a:cxn>
                <a:cxn ang="0">
                  <a:pos x="36" y="37"/>
                </a:cxn>
                <a:cxn ang="0">
                  <a:pos x="46" y="42"/>
                </a:cxn>
                <a:cxn ang="0">
                  <a:pos x="41" y="36"/>
                </a:cxn>
                <a:cxn ang="0">
                  <a:pos x="51" y="32"/>
                </a:cxn>
                <a:cxn ang="0">
                  <a:pos x="56" y="36"/>
                </a:cxn>
                <a:cxn ang="0">
                  <a:pos x="56" y="28"/>
                </a:cxn>
                <a:cxn ang="0">
                  <a:pos x="57" y="31"/>
                </a:cxn>
                <a:cxn ang="0">
                  <a:pos x="65" y="26"/>
                </a:cxn>
                <a:cxn ang="0">
                  <a:pos x="64" y="21"/>
                </a:cxn>
                <a:cxn ang="0">
                  <a:pos x="62" y="16"/>
                </a:cxn>
                <a:cxn ang="0">
                  <a:pos x="67" y="16"/>
                </a:cxn>
                <a:cxn ang="0">
                  <a:pos x="72" y="12"/>
                </a:cxn>
                <a:cxn ang="0">
                  <a:pos x="77" y="12"/>
                </a:cxn>
                <a:cxn ang="0">
                  <a:pos x="75" y="4"/>
                </a:cxn>
                <a:cxn ang="0">
                  <a:pos x="81" y="0"/>
                </a:cxn>
                <a:cxn ang="0">
                  <a:pos x="107" y="34"/>
                </a:cxn>
                <a:cxn ang="0">
                  <a:pos x="102" y="40"/>
                </a:cxn>
                <a:cxn ang="0">
                  <a:pos x="96" y="34"/>
                </a:cxn>
                <a:cxn ang="0">
                  <a:pos x="99" y="47"/>
                </a:cxn>
                <a:cxn ang="0">
                  <a:pos x="94" y="69"/>
                </a:cxn>
                <a:cxn ang="0">
                  <a:pos x="75" y="127"/>
                </a:cxn>
                <a:cxn ang="0">
                  <a:pos x="69" y="137"/>
                </a:cxn>
                <a:cxn ang="0">
                  <a:pos x="51" y="141"/>
                </a:cxn>
                <a:cxn ang="0">
                  <a:pos x="19" y="137"/>
                </a:cxn>
                <a:cxn ang="0">
                  <a:pos x="11" y="127"/>
                </a:cxn>
                <a:cxn ang="0">
                  <a:pos x="8" y="116"/>
                </a:cxn>
                <a:cxn ang="0">
                  <a:pos x="0" y="103"/>
                </a:cxn>
                <a:cxn ang="0">
                  <a:pos x="6" y="97"/>
                </a:cxn>
                <a:cxn ang="0">
                  <a:pos x="9" y="92"/>
                </a:cxn>
                <a:cxn ang="0">
                  <a:pos x="17" y="79"/>
                </a:cxn>
                <a:cxn ang="0">
                  <a:pos x="8" y="60"/>
                </a:cxn>
                <a:cxn ang="0">
                  <a:pos x="11" y="47"/>
                </a:cxn>
                <a:cxn ang="0">
                  <a:pos x="11" y="44"/>
                </a:cxn>
              </a:cxnLst>
              <a:rect l="0" t="0" r="r" b="b"/>
              <a:pathLst>
                <a:path w="107" h="145">
                  <a:moveTo>
                    <a:pt x="11" y="44"/>
                  </a:moveTo>
                  <a:lnTo>
                    <a:pt x="12" y="42"/>
                  </a:lnTo>
                  <a:lnTo>
                    <a:pt x="19" y="42"/>
                  </a:lnTo>
                  <a:lnTo>
                    <a:pt x="24" y="40"/>
                  </a:lnTo>
                  <a:lnTo>
                    <a:pt x="25" y="42"/>
                  </a:lnTo>
                  <a:lnTo>
                    <a:pt x="27" y="40"/>
                  </a:lnTo>
                  <a:lnTo>
                    <a:pt x="28" y="40"/>
                  </a:lnTo>
                  <a:lnTo>
                    <a:pt x="30" y="39"/>
                  </a:lnTo>
                  <a:lnTo>
                    <a:pt x="35" y="39"/>
                  </a:lnTo>
                  <a:lnTo>
                    <a:pt x="36" y="37"/>
                  </a:lnTo>
                  <a:lnTo>
                    <a:pt x="41" y="40"/>
                  </a:lnTo>
                  <a:lnTo>
                    <a:pt x="46" y="42"/>
                  </a:lnTo>
                  <a:lnTo>
                    <a:pt x="41" y="37"/>
                  </a:lnTo>
                  <a:lnTo>
                    <a:pt x="41" y="36"/>
                  </a:lnTo>
                  <a:lnTo>
                    <a:pt x="48" y="32"/>
                  </a:lnTo>
                  <a:lnTo>
                    <a:pt x="51" y="32"/>
                  </a:lnTo>
                  <a:lnTo>
                    <a:pt x="51" y="36"/>
                  </a:lnTo>
                  <a:lnTo>
                    <a:pt x="56" y="36"/>
                  </a:lnTo>
                  <a:lnTo>
                    <a:pt x="52" y="32"/>
                  </a:lnTo>
                  <a:lnTo>
                    <a:pt x="56" y="28"/>
                  </a:lnTo>
                  <a:lnTo>
                    <a:pt x="57" y="26"/>
                  </a:lnTo>
                  <a:lnTo>
                    <a:pt x="57" y="31"/>
                  </a:lnTo>
                  <a:lnTo>
                    <a:pt x="62" y="26"/>
                  </a:lnTo>
                  <a:lnTo>
                    <a:pt x="65" y="26"/>
                  </a:lnTo>
                  <a:lnTo>
                    <a:pt x="60" y="24"/>
                  </a:lnTo>
                  <a:lnTo>
                    <a:pt x="64" y="21"/>
                  </a:lnTo>
                  <a:lnTo>
                    <a:pt x="65" y="21"/>
                  </a:lnTo>
                  <a:lnTo>
                    <a:pt x="62" y="16"/>
                  </a:lnTo>
                  <a:lnTo>
                    <a:pt x="64" y="15"/>
                  </a:lnTo>
                  <a:lnTo>
                    <a:pt x="67" y="16"/>
                  </a:lnTo>
                  <a:lnTo>
                    <a:pt x="69" y="18"/>
                  </a:lnTo>
                  <a:lnTo>
                    <a:pt x="72" y="12"/>
                  </a:lnTo>
                  <a:lnTo>
                    <a:pt x="73" y="13"/>
                  </a:lnTo>
                  <a:lnTo>
                    <a:pt x="77" y="12"/>
                  </a:lnTo>
                  <a:lnTo>
                    <a:pt x="77" y="5"/>
                  </a:lnTo>
                  <a:lnTo>
                    <a:pt x="75" y="4"/>
                  </a:lnTo>
                  <a:lnTo>
                    <a:pt x="77" y="4"/>
                  </a:lnTo>
                  <a:lnTo>
                    <a:pt x="81" y="0"/>
                  </a:lnTo>
                  <a:lnTo>
                    <a:pt x="94" y="10"/>
                  </a:lnTo>
                  <a:lnTo>
                    <a:pt x="107" y="34"/>
                  </a:lnTo>
                  <a:lnTo>
                    <a:pt x="105" y="39"/>
                  </a:lnTo>
                  <a:lnTo>
                    <a:pt x="102" y="40"/>
                  </a:lnTo>
                  <a:lnTo>
                    <a:pt x="99" y="34"/>
                  </a:lnTo>
                  <a:lnTo>
                    <a:pt x="96" y="34"/>
                  </a:lnTo>
                  <a:lnTo>
                    <a:pt x="96" y="42"/>
                  </a:lnTo>
                  <a:lnTo>
                    <a:pt x="99" y="47"/>
                  </a:lnTo>
                  <a:lnTo>
                    <a:pt x="94" y="53"/>
                  </a:lnTo>
                  <a:lnTo>
                    <a:pt x="94" y="69"/>
                  </a:lnTo>
                  <a:lnTo>
                    <a:pt x="85" y="92"/>
                  </a:lnTo>
                  <a:lnTo>
                    <a:pt x="75" y="127"/>
                  </a:lnTo>
                  <a:lnTo>
                    <a:pt x="72" y="133"/>
                  </a:lnTo>
                  <a:lnTo>
                    <a:pt x="69" y="137"/>
                  </a:lnTo>
                  <a:lnTo>
                    <a:pt x="62" y="140"/>
                  </a:lnTo>
                  <a:lnTo>
                    <a:pt x="51" y="141"/>
                  </a:lnTo>
                  <a:lnTo>
                    <a:pt x="38" y="145"/>
                  </a:lnTo>
                  <a:lnTo>
                    <a:pt x="19" y="137"/>
                  </a:lnTo>
                  <a:lnTo>
                    <a:pt x="14" y="133"/>
                  </a:lnTo>
                  <a:lnTo>
                    <a:pt x="11" y="127"/>
                  </a:lnTo>
                  <a:lnTo>
                    <a:pt x="11" y="122"/>
                  </a:lnTo>
                  <a:lnTo>
                    <a:pt x="8" y="116"/>
                  </a:lnTo>
                  <a:lnTo>
                    <a:pt x="1" y="113"/>
                  </a:lnTo>
                  <a:lnTo>
                    <a:pt x="0" y="103"/>
                  </a:lnTo>
                  <a:lnTo>
                    <a:pt x="4" y="98"/>
                  </a:lnTo>
                  <a:lnTo>
                    <a:pt x="6" y="97"/>
                  </a:lnTo>
                  <a:lnTo>
                    <a:pt x="8" y="97"/>
                  </a:lnTo>
                  <a:lnTo>
                    <a:pt x="9" y="92"/>
                  </a:lnTo>
                  <a:lnTo>
                    <a:pt x="17" y="82"/>
                  </a:lnTo>
                  <a:lnTo>
                    <a:pt x="17" y="79"/>
                  </a:lnTo>
                  <a:lnTo>
                    <a:pt x="12" y="71"/>
                  </a:lnTo>
                  <a:lnTo>
                    <a:pt x="8" y="60"/>
                  </a:lnTo>
                  <a:lnTo>
                    <a:pt x="4" y="56"/>
                  </a:lnTo>
                  <a:lnTo>
                    <a:pt x="11" y="47"/>
                  </a:lnTo>
                  <a:lnTo>
                    <a:pt x="11" y="44"/>
                  </a:lnTo>
                  <a:lnTo>
                    <a:pt x="11" y="4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2" name="Freeform 510">
              <a:extLst>
                <a:ext uri="{FF2B5EF4-FFF2-40B4-BE49-F238E27FC236}">
                  <a16:creationId xmlns:a16="http://schemas.microsoft.com/office/drawing/2014/main" id="{D46AC4DE-AB03-1648-447A-6907B30B5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9233" y="-1667403"/>
              <a:ext cx="10876" cy="9517"/>
            </a:xfrm>
            <a:custGeom>
              <a:avLst/>
              <a:gdLst/>
              <a:ahLst/>
              <a:cxnLst>
                <a:cxn ang="0">
                  <a:pos x="8" y="2"/>
                </a:cxn>
                <a:cxn ang="0">
                  <a:pos x="5" y="7"/>
                </a:cxn>
                <a:cxn ang="0">
                  <a:pos x="0" y="5"/>
                </a:cxn>
                <a:cxn ang="0">
                  <a:pos x="4" y="0"/>
                </a:cxn>
                <a:cxn ang="0">
                  <a:pos x="8" y="2"/>
                </a:cxn>
                <a:cxn ang="0">
                  <a:pos x="8" y="2"/>
                </a:cxn>
              </a:cxnLst>
              <a:rect l="0" t="0" r="r" b="b"/>
              <a:pathLst>
                <a:path w="8" h="7">
                  <a:moveTo>
                    <a:pt x="8" y="2"/>
                  </a:moveTo>
                  <a:lnTo>
                    <a:pt x="5" y="7"/>
                  </a:lnTo>
                  <a:lnTo>
                    <a:pt x="0" y="5"/>
                  </a:lnTo>
                  <a:lnTo>
                    <a:pt x="4" y="0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3" name="Freeform 511">
              <a:extLst>
                <a:ext uri="{FF2B5EF4-FFF2-40B4-BE49-F238E27FC236}">
                  <a16:creationId xmlns:a16="http://schemas.microsoft.com/office/drawing/2014/main" id="{06653A72-5F86-92FC-A1DF-3F805E5D09C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6121" y="-1638852"/>
              <a:ext cx="1360" cy="407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2"/>
                </a:cxn>
                <a:cxn ang="0">
                  <a:pos x="0" y="3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 h="3">
                  <a:moveTo>
                    <a:pt x="1" y="0"/>
                  </a:moveTo>
                  <a:lnTo>
                    <a:pt x="1" y="2"/>
                  </a:lnTo>
                  <a:lnTo>
                    <a:pt x="0" y="3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4" name="Freeform 512">
              <a:extLst>
                <a:ext uri="{FF2B5EF4-FFF2-40B4-BE49-F238E27FC236}">
                  <a16:creationId xmlns:a16="http://schemas.microsoft.com/office/drawing/2014/main" id="{BF1C09FC-81D4-CBA3-5F6A-98E73719E5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8446" y="-1618459"/>
              <a:ext cx="6798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5" y="1"/>
                </a:cxn>
                <a:cxn ang="0">
                  <a:pos x="3" y="3"/>
                </a:cxn>
                <a:cxn ang="0">
                  <a:pos x="0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3">
                  <a:moveTo>
                    <a:pt x="3" y="0"/>
                  </a:moveTo>
                  <a:lnTo>
                    <a:pt x="5" y="1"/>
                  </a:lnTo>
                  <a:lnTo>
                    <a:pt x="3" y="3"/>
                  </a:lnTo>
                  <a:lnTo>
                    <a:pt x="0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5" name="Freeform 513">
              <a:extLst>
                <a:ext uri="{FF2B5EF4-FFF2-40B4-BE49-F238E27FC236}">
                  <a16:creationId xmlns:a16="http://schemas.microsoft.com/office/drawing/2014/main" id="{F1D66F10-B231-E4B8-456C-0C41D087FA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0773" y="-1595346"/>
              <a:ext cx="271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6" name="Freeform 514">
              <a:extLst>
                <a:ext uri="{FF2B5EF4-FFF2-40B4-BE49-F238E27FC236}">
                  <a16:creationId xmlns:a16="http://schemas.microsoft.com/office/drawing/2014/main" id="{8981D947-E914-71B2-F3DA-01EF41E9E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6287" y="-2090225"/>
              <a:ext cx="8157" cy="543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2"/>
                </a:cxn>
                <a:cxn ang="0">
                  <a:pos x="4" y="4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0" y="2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7" name="Freeform 515">
              <a:extLst>
                <a:ext uri="{FF2B5EF4-FFF2-40B4-BE49-F238E27FC236}">
                  <a16:creationId xmlns:a16="http://schemas.microsoft.com/office/drawing/2014/main" id="{C63DCC58-40D7-10CD-CA24-A900384DE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1242" y="-2094304"/>
              <a:ext cx="1360" cy="271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 h="2">
                  <a:moveTo>
                    <a:pt x="1" y="0"/>
                  </a:moveTo>
                  <a:lnTo>
                    <a:pt x="0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8" name="Freeform 516">
              <a:extLst>
                <a:ext uri="{FF2B5EF4-FFF2-40B4-BE49-F238E27FC236}">
                  <a16:creationId xmlns:a16="http://schemas.microsoft.com/office/drawing/2014/main" id="{EA8017AF-6C10-37F8-8854-E40F40AC19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76825" y="-1849584"/>
              <a:ext cx="9517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2" y="1"/>
                </a:cxn>
                <a:cxn ang="0">
                  <a:pos x="7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7" h="1">
                  <a:moveTo>
                    <a:pt x="5" y="0"/>
                  </a:moveTo>
                  <a:lnTo>
                    <a:pt x="0" y="0"/>
                  </a:lnTo>
                  <a:lnTo>
                    <a:pt x="2" y="1"/>
                  </a:lnTo>
                  <a:lnTo>
                    <a:pt x="7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49" name="Freeform 517">
              <a:extLst>
                <a:ext uri="{FF2B5EF4-FFF2-40B4-BE49-F238E27FC236}">
                  <a16:creationId xmlns:a16="http://schemas.microsoft.com/office/drawing/2014/main" id="{CA7128CB-F1A5-C303-0B4F-6241CC896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578" y="-1842785"/>
              <a:ext cx="6798" cy="1360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0" y="0"/>
                </a:cxn>
                <a:cxn ang="0">
                  <a:pos x="0" y="1"/>
                </a:cxn>
                <a:cxn ang="0">
                  <a:pos x="5" y="1"/>
                </a:cxn>
                <a:cxn ang="0">
                  <a:pos x="5" y="1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0" name="Freeform 518">
              <a:extLst>
                <a:ext uri="{FF2B5EF4-FFF2-40B4-BE49-F238E27FC236}">
                  <a16:creationId xmlns:a16="http://schemas.microsoft.com/office/drawing/2014/main" id="{679686DE-8731-1421-C48F-2947B7FF31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129" y="-1848224"/>
              <a:ext cx="2719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lnTo>
                    <a:pt x="0" y="4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1" name="Freeform 519">
              <a:extLst>
                <a:ext uri="{FF2B5EF4-FFF2-40B4-BE49-F238E27FC236}">
                  <a16:creationId xmlns:a16="http://schemas.microsoft.com/office/drawing/2014/main" id="{5C05F1FD-4292-1D4A-9CBB-EB6BC3469D4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7129" y="-1837347"/>
              <a:ext cx="6798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5" y="2"/>
                </a:cxn>
                <a:cxn ang="0">
                  <a:pos x="2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3" y="2"/>
                  </a:lnTo>
                  <a:lnTo>
                    <a:pt x="5" y="2"/>
                  </a:lnTo>
                  <a:lnTo>
                    <a:pt x="2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2" name="Freeform 520">
              <a:extLst>
                <a:ext uri="{FF2B5EF4-FFF2-40B4-BE49-F238E27FC236}">
                  <a16:creationId xmlns:a16="http://schemas.microsoft.com/office/drawing/2014/main" id="{346D3ABC-C579-5D86-8EDC-3A980D4C84A5}"/>
                </a:ext>
              </a:extLst>
            </p:cNvPr>
            <p:cNvSpPr>
              <a:spLocks/>
            </p:cNvSpPr>
            <p:nvPr/>
          </p:nvSpPr>
          <p:spPr bwMode="auto">
            <a:xfrm>
              <a:off x="3709455" y="-1823752"/>
              <a:ext cx="6798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5"/>
                </a:cxn>
                <a:cxn ang="0">
                  <a:pos x="5" y="3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5">
                  <a:moveTo>
                    <a:pt x="0" y="0"/>
                  </a:moveTo>
                  <a:lnTo>
                    <a:pt x="0" y="5"/>
                  </a:lnTo>
                  <a:lnTo>
                    <a:pt x="5" y="3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3" name="Freeform 521">
              <a:extLst>
                <a:ext uri="{FF2B5EF4-FFF2-40B4-BE49-F238E27FC236}">
                  <a16:creationId xmlns:a16="http://schemas.microsoft.com/office/drawing/2014/main" id="{67AE586E-0013-63AA-AE85-B124C312D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4500" y="-1819673"/>
              <a:ext cx="407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3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4" name="Freeform 522">
              <a:extLst>
                <a:ext uri="{FF2B5EF4-FFF2-40B4-BE49-F238E27FC236}">
                  <a16:creationId xmlns:a16="http://schemas.microsoft.com/office/drawing/2014/main" id="{60632A8C-5905-412E-D750-E397425DD9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578937" y="-2203068"/>
              <a:ext cx="2719" cy="2719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2" h="2">
                  <a:moveTo>
                    <a:pt x="2" y="2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5" name="Rectangle 523">
              <a:extLst>
                <a:ext uri="{FF2B5EF4-FFF2-40B4-BE49-F238E27FC236}">
                  <a16:creationId xmlns:a16="http://schemas.microsoft.com/office/drawing/2014/main" id="{FE043459-6F96-B470-89CC-9988181245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241" y="-2185394"/>
              <a:ext cx="1360" cy="1360"/>
            </a:xfrm>
            <a:prstGeom prst="rect">
              <a:avLst/>
            </a:pr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6" name="Freeform 524">
              <a:extLst>
                <a:ext uri="{FF2B5EF4-FFF2-40B4-BE49-F238E27FC236}">
                  <a16:creationId xmlns:a16="http://schemas.microsoft.com/office/drawing/2014/main" id="{0F37840B-7871-232F-9080-D4B8F6F42253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3319" y="-2185394"/>
              <a:ext cx="8157" cy="1360"/>
            </a:xfrm>
            <a:custGeom>
              <a:avLst/>
              <a:gdLst/>
              <a:ahLst/>
              <a:cxnLst>
                <a:cxn ang="0">
                  <a:pos x="5" y="1"/>
                </a:cxn>
                <a:cxn ang="0">
                  <a:pos x="6" y="1"/>
                </a:cxn>
                <a:cxn ang="0">
                  <a:pos x="5" y="1"/>
                </a:cxn>
                <a:cxn ang="0">
                  <a:pos x="0" y="0"/>
                </a:cxn>
                <a:cxn ang="0">
                  <a:pos x="5" y="1"/>
                </a:cxn>
                <a:cxn ang="0">
                  <a:pos x="5" y="1"/>
                </a:cxn>
              </a:cxnLst>
              <a:rect l="0" t="0" r="r" b="b"/>
              <a:pathLst>
                <a:path w="6" h="1">
                  <a:moveTo>
                    <a:pt x="5" y="1"/>
                  </a:moveTo>
                  <a:lnTo>
                    <a:pt x="6" y="1"/>
                  </a:lnTo>
                  <a:lnTo>
                    <a:pt x="5" y="1"/>
                  </a:lnTo>
                  <a:lnTo>
                    <a:pt x="0" y="0"/>
                  </a:lnTo>
                  <a:lnTo>
                    <a:pt x="5" y="1"/>
                  </a:lnTo>
                  <a:lnTo>
                    <a:pt x="5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7" name="Freeform 525">
              <a:extLst>
                <a:ext uri="{FF2B5EF4-FFF2-40B4-BE49-F238E27FC236}">
                  <a16:creationId xmlns:a16="http://schemas.microsoft.com/office/drawing/2014/main" id="{EB70EB82-089D-690D-34A4-57E8CB1A4F6E}"/>
                </a:ext>
              </a:extLst>
            </p:cNvPr>
            <p:cNvSpPr>
              <a:spLocks/>
            </p:cNvSpPr>
            <p:nvPr/>
          </p:nvSpPr>
          <p:spPr bwMode="auto">
            <a:xfrm>
              <a:off x="3637399" y="-2188113"/>
              <a:ext cx="9517" cy="2719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0" y="0"/>
                </a:cxn>
                <a:cxn ang="0">
                  <a:pos x="7" y="2"/>
                </a:cxn>
                <a:cxn ang="0">
                  <a:pos x="7" y="2"/>
                </a:cxn>
              </a:cxnLst>
              <a:rect l="0" t="0" r="r" b="b"/>
              <a:pathLst>
                <a:path w="7" h="2">
                  <a:moveTo>
                    <a:pt x="7" y="2"/>
                  </a:moveTo>
                  <a:lnTo>
                    <a:pt x="0" y="0"/>
                  </a:lnTo>
                  <a:lnTo>
                    <a:pt x="7" y="2"/>
                  </a:lnTo>
                  <a:lnTo>
                    <a:pt x="7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8" name="Freeform 526">
              <a:extLst>
                <a:ext uri="{FF2B5EF4-FFF2-40B4-BE49-F238E27FC236}">
                  <a16:creationId xmlns:a16="http://schemas.microsoft.com/office/drawing/2014/main" id="{E0046566-FE0F-75BC-C540-AD961E9AEAA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5072" y="-2189473"/>
              <a:ext cx="6798" cy="136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1"/>
                </a:cxn>
                <a:cxn ang="0">
                  <a:pos x="3" y="1"/>
                </a:cxn>
                <a:cxn ang="0">
                  <a:pos x="5" y="1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1">
                  <a:moveTo>
                    <a:pt x="3" y="0"/>
                  </a:moveTo>
                  <a:lnTo>
                    <a:pt x="0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59" name="Freeform 527">
              <a:extLst>
                <a:ext uri="{FF2B5EF4-FFF2-40B4-BE49-F238E27FC236}">
                  <a16:creationId xmlns:a16="http://schemas.microsoft.com/office/drawing/2014/main" id="{ED42483B-2B0D-76D1-FF8B-830FD467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343" y="-2174517"/>
              <a:ext cx="12236" cy="4079"/>
            </a:xfrm>
            <a:custGeom>
              <a:avLst/>
              <a:gdLst/>
              <a:ahLst/>
              <a:cxnLst>
                <a:cxn ang="0">
                  <a:pos x="9" y="1"/>
                </a:cxn>
                <a:cxn ang="0">
                  <a:pos x="0" y="0"/>
                </a:cxn>
                <a:cxn ang="0">
                  <a:pos x="4" y="3"/>
                </a:cxn>
                <a:cxn ang="0">
                  <a:pos x="9" y="1"/>
                </a:cxn>
                <a:cxn ang="0">
                  <a:pos x="9" y="1"/>
                </a:cxn>
              </a:cxnLst>
              <a:rect l="0" t="0" r="r" b="b"/>
              <a:pathLst>
                <a:path w="9" h="3">
                  <a:moveTo>
                    <a:pt x="9" y="1"/>
                  </a:moveTo>
                  <a:lnTo>
                    <a:pt x="0" y="0"/>
                  </a:lnTo>
                  <a:lnTo>
                    <a:pt x="4" y="3"/>
                  </a:lnTo>
                  <a:lnTo>
                    <a:pt x="9" y="1"/>
                  </a:lnTo>
                  <a:lnTo>
                    <a:pt x="9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0" name="Freeform 528">
              <a:extLst>
                <a:ext uri="{FF2B5EF4-FFF2-40B4-BE49-F238E27FC236}">
                  <a16:creationId xmlns:a16="http://schemas.microsoft.com/office/drawing/2014/main" id="{538F55AD-48DC-0CAC-2F0A-2E6CD6A1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578" y="-2159563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1" name="Freeform 529">
              <a:extLst>
                <a:ext uri="{FF2B5EF4-FFF2-40B4-BE49-F238E27FC236}">
                  <a16:creationId xmlns:a16="http://schemas.microsoft.com/office/drawing/2014/main" id="{4BED762B-AAC3-21F9-C8EB-DF5CF4D9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0828" y="-2668037"/>
              <a:ext cx="10876" cy="2039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2"/>
                </a:cxn>
                <a:cxn ang="0">
                  <a:pos x="3" y="5"/>
                </a:cxn>
                <a:cxn ang="0">
                  <a:pos x="0" y="8"/>
                </a:cxn>
                <a:cxn ang="0">
                  <a:pos x="5" y="8"/>
                </a:cxn>
                <a:cxn ang="0">
                  <a:pos x="3" y="15"/>
                </a:cxn>
                <a:cxn ang="0">
                  <a:pos x="6" y="12"/>
                </a:cxn>
                <a:cxn ang="0">
                  <a:pos x="8" y="4"/>
                </a:cxn>
                <a:cxn ang="0">
                  <a:pos x="5" y="4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8" h="15">
                  <a:moveTo>
                    <a:pt x="5" y="0"/>
                  </a:moveTo>
                  <a:lnTo>
                    <a:pt x="2" y="2"/>
                  </a:lnTo>
                  <a:lnTo>
                    <a:pt x="3" y="5"/>
                  </a:lnTo>
                  <a:lnTo>
                    <a:pt x="0" y="8"/>
                  </a:lnTo>
                  <a:lnTo>
                    <a:pt x="5" y="8"/>
                  </a:lnTo>
                  <a:lnTo>
                    <a:pt x="3" y="15"/>
                  </a:lnTo>
                  <a:lnTo>
                    <a:pt x="6" y="12"/>
                  </a:lnTo>
                  <a:lnTo>
                    <a:pt x="8" y="4"/>
                  </a:lnTo>
                  <a:lnTo>
                    <a:pt x="5" y="4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2" name="Freeform 530">
              <a:extLst>
                <a:ext uri="{FF2B5EF4-FFF2-40B4-BE49-F238E27FC236}">
                  <a16:creationId xmlns:a16="http://schemas.microsoft.com/office/drawing/2014/main" id="{C886A79D-7C09-F8F8-5B25-BBB9B1774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0220" y="-2608216"/>
              <a:ext cx="16315" cy="19034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4" y="3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14"/>
                </a:cxn>
                <a:cxn ang="0">
                  <a:pos x="8" y="9"/>
                </a:cxn>
                <a:cxn ang="0">
                  <a:pos x="8" y="6"/>
                </a:cxn>
                <a:cxn ang="0">
                  <a:pos x="12" y="4"/>
                </a:cxn>
                <a:cxn ang="0">
                  <a:pos x="10" y="3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2" h="14">
                  <a:moveTo>
                    <a:pt x="12" y="0"/>
                  </a:moveTo>
                  <a:lnTo>
                    <a:pt x="4" y="3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14"/>
                  </a:lnTo>
                  <a:lnTo>
                    <a:pt x="8" y="9"/>
                  </a:lnTo>
                  <a:lnTo>
                    <a:pt x="8" y="6"/>
                  </a:lnTo>
                  <a:lnTo>
                    <a:pt x="12" y="4"/>
                  </a:lnTo>
                  <a:lnTo>
                    <a:pt x="10" y="3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3" name="Freeform 531">
              <a:extLst>
                <a:ext uri="{FF2B5EF4-FFF2-40B4-BE49-F238E27FC236}">
                  <a16:creationId xmlns:a16="http://schemas.microsoft.com/office/drawing/2014/main" id="{FA6BCAD6-F4D5-4EC9-30F4-9C4039388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2063" y="-2586464"/>
              <a:ext cx="6798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0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0" y="0"/>
                  </a:lnTo>
                  <a:lnTo>
                    <a:pt x="5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4" name="Freeform 532">
              <a:extLst>
                <a:ext uri="{FF2B5EF4-FFF2-40B4-BE49-F238E27FC236}">
                  <a16:creationId xmlns:a16="http://schemas.microsoft.com/office/drawing/2014/main" id="{B6E3BE5B-8E60-1DD3-8ACF-9FB125BAF3B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0917" y="-2628609"/>
              <a:ext cx="10876" cy="6798"/>
            </a:xfrm>
            <a:custGeom>
              <a:avLst/>
              <a:gdLst/>
              <a:ahLst/>
              <a:cxnLst>
                <a:cxn ang="0">
                  <a:pos x="8" y="5"/>
                </a:cxn>
                <a:cxn ang="0">
                  <a:pos x="3" y="3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1" y="5"/>
                </a:cxn>
                <a:cxn ang="0">
                  <a:pos x="8" y="5"/>
                </a:cxn>
                <a:cxn ang="0">
                  <a:pos x="8" y="5"/>
                </a:cxn>
              </a:cxnLst>
              <a:rect l="0" t="0" r="r" b="b"/>
              <a:pathLst>
                <a:path w="8" h="5">
                  <a:moveTo>
                    <a:pt x="8" y="5"/>
                  </a:moveTo>
                  <a:lnTo>
                    <a:pt x="3" y="3"/>
                  </a:lnTo>
                  <a:lnTo>
                    <a:pt x="1" y="0"/>
                  </a:lnTo>
                  <a:lnTo>
                    <a:pt x="0" y="2"/>
                  </a:lnTo>
                  <a:lnTo>
                    <a:pt x="1" y="5"/>
                  </a:lnTo>
                  <a:lnTo>
                    <a:pt x="8" y="5"/>
                  </a:lnTo>
                  <a:lnTo>
                    <a:pt x="8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5" name="Freeform 533">
              <a:extLst>
                <a:ext uri="{FF2B5EF4-FFF2-40B4-BE49-F238E27FC236}">
                  <a16:creationId xmlns:a16="http://schemas.microsoft.com/office/drawing/2014/main" id="{62BCAC1A-BE14-5B4D-F5CF-A854B8AC9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8198" y="-2621812"/>
              <a:ext cx="4079" cy="2719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lnTo>
                    <a:pt x="0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6" name="Freeform 534">
              <a:extLst>
                <a:ext uri="{FF2B5EF4-FFF2-40B4-BE49-F238E27FC236}">
                  <a16:creationId xmlns:a16="http://schemas.microsoft.com/office/drawing/2014/main" id="{A1E04A01-6F13-D628-EFA0-07BDD8B7BC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7895" y="-2613655"/>
              <a:ext cx="150911" cy="205294"/>
            </a:xfrm>
            <a:custGeom>
              <a:avLst/>
              <a:gdLst/>
              <a:ahLst/>
              <a:cxnLst>
                <a:cxn ang="0">
                  <a:pos x="58" y="140"/>
                </a:cxn>
                <a:cxn ang="0">
                  <a:pos x="67" y="137"/>
                </a:cxn>
                <a:cxn ang="0">
                  <a:pos x="106" y="132"/>
                </a:cxn>
                <a:cxn ang="0">
                  <a:pos x="96" y="127"/>
                </a:cxn>
                <a:cxn ang="0">
                  <a:pos x="104" y="122"/>
                </a:cxn>
                <a:cxn ang="0">
                  <a:pos x="111" y="110"/>
                </a:cxn>
                <a:cxn ang="0">
                  <a:pos x="95" y="103"/>
                </a:cxn>
                <a:cxn ang="0">
                  <a:pos x="87" y="105"/>
                </a:cxn>
                <a:cxn ang="0">
                  <a:pos x="88" y="92"/>
                </a:cxn>
                <a:cxn ang="0">
                  <a:pos x="69" y="74"/>
                </a:cxn>
                <a:cxn ang="0">
                  <a:pos x="56" y="52"/>
                </a:cxn>
                <a:cxn ang="0">
                  <a:pos x="42" y="47"/>
                </a:cxn>
                <a:cxn ang="0">
                  <a:pos x="48" y="41"/>
                </a:cxn>
                <a:cxn ang="0">
                  <a:pos x="59" y="25"/>
                </a:cxn>
                <a:cxn ang="0">
                  <a:pos x="27" y="21"/>
                </a:cxn>
                <a:cxn ang="0">
                  <a:pos x="31" y="17"/>
                </a:cxn>
                <a:cxn ang="0">
                  <a:pos x="40" y="5"/>
                </a:cxn>
                <a:cxn ang="0">
                  <a:pos x="16" y="2"/>
                </a:cxn>
                <a:cxn ang="0">
                  <a:pos x="11" y="10"/>
                </a:cxn>
                <a:cxn ang="0">
                  <a:pos x="5" y="17"/>
                </a:cxn>
                <a:cxn ang="0">
                  <a:pos x="3" y="21"/>
                </a:cxn>
                <a:cxn ang="0">
                  <a:pos x="7" y="26"/>
                </a:cxn>
                <a:cxn ang="0">
                  <a:pos x="0" y="37"/>
                </a:cxn>
                <a:cxn ang="0">
                  <a:pos x="7" y="52"/>
                </a:cxn>
                <a:cxn ang="0">
                  <a:pos x="8" y="61"/>
                </a:cxn>
                <a:cxn ang="0">
                  <a:pos x="15" y="47"/>
                </a:cxn>
                <a:cxn ang="0">
                  <a:pos x="16" y="49"/>
                </a:cxn>
                <a:cxn ang="0">
                  <a:pos x="18" y="55"/>
                </a:cxn>
                <a:cxn ang="0">
                  <a:pos x="13" y="69"/>
                </a:cxn>
                <a:cxn ang="0">
                  <a:pos x="18" y="71"/>
                </a:cxn>
                <a:cxn ang="0">
                  <a:pos x="42" y="69"/>
                </a:cxn>
                <a:cxn ang="0">
                  <a:pos x="40" y="84"/>
                </a:cxn>
                <a:cxn ang="0">
                  <a:pos x="47" y="90"/>
                </a:cxn>
                <a:cxn ang="0">
                  <a:pos x="43" y="97"/>
                </a:cxn>
                <a:cxn ang="0">
                  <a:pos x="29" y="103"/>
                </a:cxn>
                <a:cxn ang="0">
                  <a:pos x="29" y="114"/>
                </a:cxn>
                <a:cxn ang="0">
                  <a:pos x="24" y="122"/>
                </a:cxn>
                <a:cxn ang="0">
                  <a:pos x="39" y="129"/>
                </a:cxn>
                <a:cxn ang="0">
                  <a:pos x="43" y="132"/>
                </a:cxn>
                <a:cxn ang="0">
                  <a:pos x="8" y="151"/>
                </a:cxn>
                <a:cxn ang="0">
                  <a:pos x="21" y="146"/>
                </a:cxn>
                <a:cxn ang="0">
                  <a:pos x="48" y="138"/>
                </a:cxn>
              </a:cxnLst>
              <a:rect l="0" t="0" r="r" b="b"/>
              <a:pathLst>
                <a:path w="111" h="151">
                  <a:moveTo>
                    <a:pt x="51" y="143"/>
                  </a:moveTo>
                  <a:lnTo>
                    <a:pt x="59" y="142"/>
                  </a:lnTo>
                  <a:lnTo>
                    <a:pt x="58" y="140"/>
                  </a:lnTo>
                  <a:lnTo>
                    <a:pt x="66" y="140"/>
                  </a:lnTo>
                  <a:lnTo>
                    <a:pt x="67" y="138"/>
                  </a:lnTo>
                  <a:lnTo>
                    <a:pt x="67" y="137"/>
                  </a:lnTo>
                  <a:lnTo>
                    <a:pt x="76" y="138"/>
                  </a:lnTo>
                  <a:lnTo>
                    <a:pt x="101" y="135"/>
                  </a:lnTo>
                  <a:lnTo>
                    <a:pt x="106" y="132"/>
                  </a:lnTo>
                  <a:lnTo>
                    <a:pt x="108" y="130"/>
                  </a:lnTo>
                  <a:lnTo>
                    <a:pt x="96" y="129"/>
                  </a:lnTo>
                  <a:lnTo>
                    <a:pt x="96" y="127"/>
                  </a:lnTo>
                  <a:lnTo>
                    <a:pt x="100" y="124"/>
                  </a:lnTo>
                  <a:lnTo>
                    <a:pt x="98" y="122"/>
                  </a:lnTo>
                  <a:lnTo>
                    <a:pt x="104" y="122"/>
                  </a:lnTo>
                  <a:lnTo>
                    <a:pt x="104" y="119"/>
                  </a:lnTo>
                  <a:lnTo>
                    <a:pt x="109" y="116"/>
                  </a:lnTo>
                  <a:lnTo>
                    <a:pt x="111" y="110"/>
                  </a:lnTo>
                  <a:lnTo>
                    <a:pt x="111" y="106"/>
                  </a:lnTo>
                  <a:lnTo>
                    <a:pt x="103" y="103"/>
                  </a:lnTo>
                  <a:lnTo>
                    <a:pt x="95" y="103"/>
                  </a:lnTo>
                  <a:lnTo>
                    <a:pt x="92" y="106"/>
                  </a:lnTo>
                  <a:lnTo>
                    <a:pt x="88" y="105"/>
                  </a:lnTo>
                  <a:lnTo>
                    <a:pt x="87" y="105"/>
                  </a:lnTo>
                  <a:lnTo>
                    <a:pt x="92" y="97"/>
                  </a:lnTo>
                  <a:lnTo>
                    <a:pt x="82" y="90"/>
                  </a:lnTo>
                  <a:lnTo>
                    <a:pt x="88" y="92"/>
                  </a:lnTo>
                  <a:lnTo>
                    <a:pt x="88" y="89"/>
                  </a:lnTo>
                  <a:lnTo>
                    <a:pt x="77" y="76"/>
                  </a:lnTo>
                  <a:lnTo>
                    <a:pt x="69" y="74"/>
                  </a:lnTo>
                  <a:lnTo>
                    <a:pt x="64" y="65"/>
                  </a:lnTo>
                  <a:lnTo>
                    <a:pt x="63" y="58"/>
                  </a:lnTo>
                  <a:lnTo>
                    <a:pt x="56" y="52"/>
                  </a:lnTo>
                  <a:lnTo>
                    <a:pt x="50" y="50"/>
                  </a:lnTo>
                  <a:lnTo>
                    <a:pt x="40" y="50"/>
                  </a:lnTo>
                  <a:lnTo>
                    <a:pt x="42" y="47"/>
                  </a:lnTo>
                  <a:lnTo>
                    <a:pt x="48" y="45"/>
                  </a:lnTo>
                  <a:lnTo>
                    <a:pt x="45" y="42"/>
                  </a:lnTo>
                  <a:lnTo>
                    <a:pt x="48" y="41"/>
                  </a:lnTo>
                  <a:lnTo>
                    <a:pt x="53" y="34"/>
                  </a:lnTo>
                  <a:lnTo>
                    <a:pt x="56" y="28"/>
                  </a:lnTo>
                  <a:lnTo>
                    <a:pt x="59" y="25"/>
                  </a:lnTo>
                  <a:lnTo>
                    <a:pt x="58" y="18"/>
                  </a:lnTo>
                  <a:lnTo>
                    <a:pt x="39" y="18"/>
                  </a:lnTo>
                  <a:lnTo>
                    <a:pt x="27" y="21"/>
                  </a:lnTo>
                  <a:lnTo>
                    <a:pt x="27" y="20"/>
                  </a:lnTo>
                  <a:lnTo>
                    <a:pt x="26" y="18"/>
                  </a:lnTo>
                  <a:lnTo>
                    <a:pt x="31" y="17"/>
                  </a:lnTo>
                  <a:lnTo>
                    <a:pt x="27" y="17"/>
                  </a:lnTo>
                  <a:lnTo>
                    <a:pt x="27" y="15"/>
                  </a:lnTo>
                  <a:lnTo>
                    <a:pt x="40" y="5"/>
                  </a:lnTo>
                  <a:lnTo>
                    <a:pt x="42" y="0"/>
                  </a:lnTo>
                  <a:lnTo>
                    <a:pt x="39" y="0"/>
                  </a:lnTo>
                  <a:lnTo>
                    <a:pt x="16" y="2"/>
                  </a:lnTo>
                  <a:lnTo>
                    <a:pt x="13" y="8"/>
                  </a:lnTo>
                  <a:lnTo>
                    <a:pt x="11" y="8"/>
                  </a:lnTo>
                  <a:lnTo>
                    <a:pt x="11" y="10"/>
                  </a:lnTo>
                  <a:lnTo>
                    <a:pt x="10" y="12"/>
                  </a:lnTo>
                  <a:lnTo>
                    <a:pt x="11" y="13"/>
                  </a:lnTo>
                  <a:lnTo>
                    <a:pt x="5" y="17"/>
                  </a:lnTo>
                  <a:lnTo>
                    <a:pt x="5" y="21"/>
                  </a:lnTo>
                  <a:lnTo>
                    <a:pt x="7" y="21"/>
                  </a:lnTo>
                  <a:lnTo>
                    <a:pt x="3" y="21"/>
                  </a:lnTo>
                  <a:lnTo>
                    <a:pt x="3" y="25"/>
                  </a:lnTo>
                  <a:lnTo>
                    <a:pt x="8" y="25"/>
                  </a:lnTo>
                  <a:lnTo>
                    <a:pt x="7" y="26"/>
                  </a:lnTo>
                  <a:lnTo>
                    <a:pt x="8" y="26"/>
                  </a:lnTo>
                  <a:lnTo>
                    <a:pt x="3" y="36"/>
                  </a:lnTo>
                  <a:lnTo>
                    <a:pt x="0" y="37"/>
                  </a:lnTo>
                  <a:lnTo>
                    <a:pt x="7" y="42"/>
                  </a:lnTo>
                  <a:lnTo>
                    <a:pt x="11" y="39"/>
                  </a:lnTo>
                  <a:lnTo>
                    <a:pt x="7" y="52"/>
                  </a:lnTo>
                  <a:lnTo>
                    <a:pt x="8" y="55"/>
                  </a:lnTo>
                  <a:lnTo>
                    <a:pt x="5" y="63"/>
                  </a:lnTo>
                  <a:lnTo>
                    <a:pt x="8" y="61"/>
                  </a:lnTo>
                  <a:lnTo>
                    <a:pt x="11" y="55"/>
                  </a:lnTo>
                  <a:lnTo>
                    <a:pt x="10" y="50"/>
                  </a:lnTo>
                  <a:lnTo>
                    <a:pt x="15" y="47"/>
                  </a:lnTo>
                  <a:lnTo>
                    <a:pt x="11" y="53"/>
                  </a:lnTo>
                  <a:lnTo>
                    <a:pt x="16" y="52"/>
                  </a:lnTo>
                  <a:lnTo>
                    <a:pt x="16" y="49"/>
                  </a:lnTo>
                  <a:lnTo>
                    <a:pt x="21" y="50"/>
                  </a:lnTo>
                  <a:lnTo>
                    <a:pt x="18" y="52"/>
                  </a:lnTo>
                  <a:lnTo>
                    <a:pt x="18" y="55"/>
                  </a:lnTo>
                  <a:lnTo>
                    <a:pt x="21" y="60"/>
                  </a:lnTo>
                  <a:lnTo>
                    <a:pt x="16" y="69"/>
                  </a:lnTo>
                  <a:lnTo>
                    <a:pt x="13" y="69"/>
                  </a:lnTo>
                  <a:lnTo>
                    <a:pt x="16" y="74"/>
                  </a:lnTo>
                  <a:lnTo>
                    <a:pt x="18" y="74"/>
                  </a:lnTo>
                  <a:lnTo>
                    <a:pt x="18" y="71"/>
                  </a:lnTo>
                  <a:lnTo>
                    <a:pt x="24" y="73"/>
                  </a:lnTo>
                  <a:lnTo>
                    <a:pt x="24" y="71"/>
                  </a:lnTo>
                  <a:lnTo>
                    <a:pt x="42" y="69"/>
                  </a:lnTo>
                  <a:lnTo>
                    <a:pt x="39" y="71"/>
                  </a:lnTo>
                  <a:lnTo>
                    <a:pt x="35" y="77"/>
                  </a:lnTo>
                  <a:lnTo>
                    <a:pt x="40" y="84"/>
                  </a:lnTo>
                  <a:lnTo>
                    <a:pt x="48" y="81"/>
                  </a:lnTo>
                  <a:lnTo>
                    <a:pt x="43" y="89"/>
                  </a:lnTo>
                  <a:lnTo>
                    <a:pt x="47" y="90"/>
                  </a:lnTo>
                  <a:lnTo>
                    <a:pt x="43" y="93"/>
                  </a:lnTo>
                  <a:lnTo>
                    <a:pt x="45" y="95"/>
                  </a:lnTo>
                  <a:lnTo>
                    <a:pt x="43" y="97"/>
                  </a:lnTo>
                  <a:lnTo>
                    <a:pt x="34" y="97"/>
                  </a:lnTo>
                  <a:lnTo>
                    <a:pt x="21" y="105"/>
                  </a:lnTo>
                  <a:lnTo>
                    <a:pt x="29" y="103"/>
                  </a:lnTo>
                  <a:lnTo>
                    <a:pt x="29" y="108"/>
                  </a:lnTo>
                  <a:lnTo>
                    <a:pt x="31" y="110"/>
                  </a:lnTo>
                  <a:lnTo>
                    <a:pt x="29" y="114"/>
                  </a:lnTo>
                  <a:lnTo>
                    <a:pt x="13" y="121"/>
                  </a:lnTo>
                  <a:lnTo>
                    <a:pt x="16" y="126"/>
                  </a:lnTo>
                  <a:lnTo>
                    <a:pt x="24" y="122"/>
                  </a:lnTo>
                  <a:lnTo>
                    <a:pt x="26" y="126"/>
                  </a:lnTo>
                  <a:lnTo>
                    <a:pt x="32" y="124"/>
                  </a:lnTo>
                  <a:lnTo>
                    <a:pt x="39" y="129"/>
                  </a:lnTo>
                  <a:lnTo>
                    <a:pt x="50" y="124"/>
                  </a:lnTo>
                  <a:lnTo>
                    <a:pt x="51" y="124"/>
                  </a:lnTo>
                  <a:lnTo>
                    <a:pt x="43" y="132"/>
                  </a:lnTo>
                  <a:lnTo>
                    <a:pt x="29" y="132"/>
                  </a:lnTo>
                  <a:lnTo>
                    <a:pt x="8" y="150"/>
                  </a:lnTo>
                  <a:lnTo>
                    <a:pt x="8" y="151"/>
                  </a:lnTo>
                  <a:lnTo>
                    <a:pt x="10" y="150"/>
                  </a:lnTo>
                  <a:lnTo>
                    <a:pt x="15" y="151"/>
                  </a:lnTo>
                  <a:lnTo>
                    <a:pt x="21" y="146"/>
                  </a:lnTo>
                  <a:lnTo>
                    <a:pt x="35" y="146"/>
                  </a:lnTo>
                  <a:lnTo>
                    <a:pt x="39" y="142"/>
                  </a:lnTo>
                  <a:lnTo>
                    <a:pt x="48" y="138"/>
                  </a:lnTo>
                  <a:lnTo>
                    <a:pt x="51" y="143"/>
                  </a:lnTo>
                  <a:lnTo>
                    <a:pt x="51" y="14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7" name="Freeform 535">
              <a:extLst>
                <a:ext uri="{FF2B5EF4-FFF2-40B4-BE49-F238E27FC236}">
                  <a16:creationId xmlns:a16="http://schemas.microsoft.com/office/drawing/2014/main" id="{0808348C-AC62-CE72-E2D1-2F005396D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985" y="-2423317"/>
              <a:ext cx="6798" cy="271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0"/>
                </a:cxn>
                <a:cxn ang="0">
                  <a:pos x="4" y="2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5" h="2">
                  <a:moveTo>
                    <a:pt x="4" y="0"/>
                  </a:moveTo>
                  <a:lnTo>
                    <a:pt x="0" y="0"/>
                  </a:lnTo>
                  <a:lnTo>
                    <a:pt x="4" y="2"/>
                  </a:lnTo>
                  <a:lnTo>
                    <a:pt x="5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8" name="Freeform 536">
              <a:extLst>
                <a:ext uri="{FF2B5EF4-FFF2-40B4-BE49-F238E27FC236}">
                  <a16:creationId xmlns:a16="http://schemas.microsoft.com/office/drawing/2014/main" id="{1199C6FA-499F-ECDE-C3C7-708B79E2D5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0524" y="-2484496"/>
              <a:ext cx="6798" cy="4079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3" y="3"/>
                </a:cxn>
                <a:cxn ang="0">
                  <a:pos x="3" y="3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lnTo>
                    <a:pt x="5" y="2"/>
                  </a:lnTo>
                  <a:lnTo>
                    <a:pt x="0" y="0"/>
                  </a:lnTo>
                  <a:lnTo>
                    <a:pt x="3" y="3"/>
                  </a:lnTo>
                  <a:lnTo>
                    <a:pt x="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69" name="Freeform 537">
              <a:extLst>
                <a:ext uri="{FF2B5EF4-FFF2-40B4-BE49-F238E27FC236}">
                  <a16:creationId xmlns:a16="http://schemas.microsoft.com/office/drawing/2014/main" id="{0521E1F7-DDF1-2E92-3929-7AFEE5DD37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3726" y="-2506249"/>
              <a:ext cx="9517" cy="679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5"/>
                </a:cxn>
                <a:cxn ang="0">
                  <a:pos x="5" y="3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7" h="5">
                  <a:moveTo>
                    <a:pt x="5" y="0"/>
                  </a:moveTo>
                  <a:lnTo>
                    <a:pt x="0" y="5"/>
                  </a:lnTo>
                  <a:lnTo>
                    <a:pt x="5" y="3"/>
                  </a:lnTo>
                  <a:lnTo>
                    <a:pt x="7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0" name="Freeform 538">
              <a:extLst>
                <a:ext uri="{FF2B5EF4-FFF2-40B4-BE49-F238E27FC236}">
                  <a16:creationId xmlns:a16="http://schemas.microsoft.com/office/drawing/2014/main" id="{4D91C79C-D5D2-0479-B9B4-6DD3FD3FC60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2850" y="-2538879"/>
              <a:ext cx="5438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5"/>
                </a:cxn>
                <a:cxn ang="0">
                  <a:pos x="2" y="5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4" h="5">
                  <a:moveTo>
                    <a:pt x="0" y="2"/>
                  </a:moveTo>
                  <a:lnTo>
                    <a:pt x="0" y="5"/>
                  </a:lnTo>
                  <a:lnTo>
                    <a:pt x="2" y="5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1" name="Freeform 539">
              <a:extLst>
                <a:ext uri="{FF2B5EF4-FFF2-40B4-BE49-F238E27FC236}">
                  <a16:creationId xmlns:a16="http://schemas.microsoft.com/office/drawing/2014/main" id="{255433E8-BFD0-AA44-4566-866620EAFA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1097" y="-2542958"/>
              <a:ext cx="6798" cy="679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1"/>
                </a:cxn>
                <a:cxn ang="0">
                  <a:pos x="0" y="5"/>
                </a:cxn>
                <a:cxn ang="0">
                  <a:pos x="2" y="3"/>
                </a:cxn>
                <a:cxn ang="0">
                  <a:pos x="4" y="5"/>
                </a:cxn>
                <a:cxn ang="0">
                  <a:pos x="5" y="5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0" y="1"/>
                  </a:lnTo>
                  <a:lnTo>
                    <a:pt x="0" y="5"/>
                  </a:lnTo>
                  <a:lnTo>
                    <a:pt x="2" y="3"/>
                  </a:lnTo>
                  <a:lnTo>
                    <a:pt x="4" y="5"/>
                  </a:lnTo>
                  <a:lnTo>
                    <a:pt x="5" y="5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2" name="Freeform 540">
              <a:extLst>
                <a:ext uri="{FF2B5EF4-FFF2-40B4-BE49-F238E27FC236}">
                  <a16:creationId xmlns:a16="http://schemas.microsoft.com/office/drawing/2014/main" id="{78A6840E-FB0F-22A9-65CF-2184AD6B7E8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0614" y="-2547036"/>
              <a:ext cx="4079" cy="543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4">
                  <a:moveTo>
                    <a:pt x="3" y="0"/>
                  </a:move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3" name="Freeform 541">
              <a:extLst>
                <a:ext uri="{FF2B5EF4-FFF2-40B4-BE49-F238E27FC236}">
                  <a16:creationId xmlns:a16="http://schemas.microsoft.com/office/drawing/2014/main" id="{73456B88-224D-49A8-1766-185964EEEE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3816" y="-2560632"/>
              <a:ext cx="10876" cy="6798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8" y="5"/>
                </a:cxn>
                <a:cxn ang="0">
                  <a:pos x="3" y="0"/>
                </a:cxn>
                <a:cxn ang="0">
                  <a:pos x="2" y="2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8" h="5">
                  <a:moveTo>
                    <a:pt x="0" y="5"/>
                  </a:moveTo>
                  <a:lnTo>
                    <a:pt x="8" y="5"/>
                  </a:lnTo>
                  <a:lnTo>
                    <a:pt x="3" y="0"/>
                  </a:lnTo>
                  <a:lnTo>
                    <a:pt x="2" y="2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4" name="Freeform 542">
              <a:extLst>
                <a:ext uri="{FF2B5EF4-FFF2-40B4-BE49-F238E27FC236}">
                  <a16:creationId xmlns:a16="http://schemas.microsoft.com/office/drawing/2014/main" id="{D4B7B9F3-C09B-DE26-E918-E1E0403BB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7019" y="-2589183"/>
              <a:ext cx="17675" cy="1495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5"/>
                </a:cxn>
                <a:cxn ang="0">
                  <a:pos x="2" y="3"/>
                </a:cxn>
                <a:cxn ang="0">
                  <a:pos x="0" y="7"/>
                </a:cxn>
                <a:cxn ang="0">
                  <a:pos x="2" y="7"/>
                </a:cxn>
                <a:cxn ang="0">
                  <a:pos x="5" y="11"/>
                </a:cxn>
                <a:cxn ang="0">
                  <a:pos x="11" y="11"/>
                </a:cxn>
                <a:cxn ang="0">
                  <a:pos x="13" y="10"/>
                </a:cxn>
                <a:cxn ang="0">
                  <a:pos x="8" y="8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3" h="11">
                  <a:moveTo>
                    <a:pt x="5" y="0"/>
                  </a:moveTo>
                  <a:lnTo>
                    <a:pt x="3" y="5"/>
                  </a:lnTo>
                  <a:lnTo>
                    <a:pt x="2" y="3"/>
                  </a:lnTo>
                  <a:lnTo>
                    <a:pt x="0" y="7"/>
                  </a:lnTo>
                  <a:lnTo>
                    <a:pt x="2" y="7"/>
                  </a:lnTo>
                  <a:lnTo>
                    <a:pt x="5" y="11"/>
                  </a:lnTo>
                  <a:lnTo>
                    <a:pt x="11" y="11"/>
                  </a:lnTo>
                  <a:lnTo>
                    <a:pt x="13" y="10"/>
                  </a:lnTo>
                  <a:lnTo>
                    <a:pt x="8" y="8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5" name="Freeform 543">
              <a:extLst>
                <a:ext uri="{FF2B5EF4-FFF2-40B4-BE49-F238E27FC236}">
                  <a16:creationId xmlns:a16="http://schemas.microsoft.com/office/drawing/2014/main" id="{6801862C-ECBD-5B9F-A794-59BB0202D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8800" y="-3343736"/>
              <a:ext cx="50304" cy="16315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8" y="0"/>
                </a:cxn>
                <a:cxn ang="0">
                  <a:pos x="22" y="0"/>
                </a:cxn>
                <a:cxn ang="0">
                  <a:pos x="37" y="8"/>
                </a:cxn>
                <a:cxn ang="0">
                  <a:pos x="27" y="12"/>
                </a:cxn>
                <a:cxn ang="0">
                  <a:pos x="0" y="7"/>
                </a:cxn>
                <a:cxn ang="0">
                  <a:pos x="0" y="7"/>
                </a:cxn>
              </a:cxnLst>
              <a:rect l="0" t="0" r="r" b="b"/>
              <a:pathLst>
                <a:path w="37" h="12">
                  <a:moveTo>
                    <a:pt x="0" y="7"/>
                  </a:moveTo>
                  <a:lnTo>
                    <a:pt x="8" y="0"/>
                  </a:lnTo>
                  <a:lnTo>
                    <a:pt x="22" y="0"/>
                  </a:lnTo>
                  <a:lnTo>
                    <a:pt x="37" y="8"/>
                  </a:lnTo>
                  <a:lnTo>
                    <a:pt x="27" y="12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6" name="Freeform 544">
              <a:extLst>
                <a:ext uri="{FF2B5EF4-FFF2-40B4-BE49-F238E27FC236}">
                  <a16:creationId xmlns:a16="http://schemas.microsoft.com/office/drawing/2014/main" id="{C402EF4A-E3D5-78D3-699B-9E729A40F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1981" y="-3738008"/>
              <a:ext cx="29910" cy="3534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22" y="26"/>
                </a:cxn>
                <a:cxn ang="0">
                  <a:pos x="3" y="18"/>
                </a:cxn>
                <a:cxn ang="0">
                  <a:pos x="0" y="5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22" h="26">
                  <a:moveTo>
                    <a:pt x="3" y="0"/>
                  </a:moveTo>
                  <a:lnTo>
                    <a:pt x="22" y="26"/>
                  </a:lnTo>
                  <a:lnTo>
                    <a:pt x="3" y="18"/>
                  </a:lnTo>
                  <a:lnTo>
                    <a:pt x="0" y="5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7" name="Freeform 545">
              <a:extLst>
                <a:ext uri="{FF2B5EF4-FFF2-40B4-BE49-F238E27FC236}">
                  <a16:creationId xmlns:a16="http://schemas.microsoft.com/office/drawing/2014/main" id="{B674ADA7-0AF3-F7D1-62B8-D431A5F81B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3071" y="-3774716"/>
              <a:ext cx="43506" cy="6525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8" y="0"/>
                </a:cxn>
                <a:cxn ang="0">
                  <a:pos x="32" y="25"/>
                </a:cxn>
                <a:cxn ang="0">
                  <a:pos x="24" y="35"/>
                </a:cxn>
                <a:cxn ang="0">
                  <a:pos x="24" y="48"/>
                </a:cxn>
                <a:cxn ang="0">
                  <a:pos x="6" y="22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32" h="48">
                  <a:moveTo>
                    <a:pt x="0" y="3"/>
                  </a:moveTo>
                  <a:lnTo>
                    <a:pt x="18" y="0"/>
                  </a:lnTo>
                  <a:lnTo>
                    <a:pt x="32" y="25"/>
                  </a:lnTo>
                  <a:lnTo>
                    <a:pt x="24" y="35"/>
                  </a:lnTo>
                  <a:lnTo>
                    <a:pt x="24" y="48"/>
                  </a:lnTo>
                  <a:lnTo>
                    <a:pt x="6" y="22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8" name="Freeform 546">
              <a:extLst>
                <a:ext uri="{FF2B5EF4-FFF2-40B4-BE49-F238E27FC236}">
                  <a16:creationId xmlns:a16="http://schemas.microsoft.com/office/drawing/2014/main" id="{6C581799-13C4-2444-E1BB-58017D5835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430746" y="-3820941"/>
              <a:ext cx="24472" cy="25832"/>
            </a:xfrm>
            <a:custGeom>
              <a:avLst/>
              <a:gdLst/>
              <a:ahLst/>
              <a:cxnLst>
                <a:cxn ang="0">
                  <a:pos x="6" y="15"/>
                </a:cxn>
                <a:cxn ang="0">
                  <a:pos x="0" y="7"/>
                </a:cxn>
                <a:cxn ang="0">
                  <a:pos x="8" y="0"/>
                </a:cxn>
                <a:cxn ang="0">
                  <a:pos x="18" y="19"/>
                </a:cxn>
                <a:cxn ang="0">
                  <a:pos x="6" y="15"/>
                </a:cxn>
                <a:cxn ang="0">
                  <a:pos x="6" y="15"/>
                </a:cxn>
              </a:cxnLst>
              <a:rect l="0" t="0" r="r" b="b"/>
              <a:pathLst>
                <a:path w="18" h="19">
                  <a:moveTo>
                    <a:pt x="6" y="15"/>
                  </a:moveTo>
                  <a:lnTo>
                    <a:pt x="0" y="7"/>
                  </a:lnTo>
                  <a:lnTo>
                    <a:pt x="8" y="0"/>
                  </a:lnTo>
                  <a:lnTo>
                    <a:pt x="18" y="19"/>
                  </a:lnTo>
                  <a:lnTo>
                    <a:pt x="6" y="15"/>
                  </a:lnTo>
                  <a:lnTo>
                    <a:pt x="6" y="1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79" name="Freeform 547">
              <a:extLst>
                <a:ext uri="{FF2B5EF4-FFF2-40B4-BE49-F238E27FC236}">
                  <a16:creationId xmlns:a16="http://schemas.microsoft.com/office/drawing/2014/main" id="{652A6776-CC19-532B-C54B-55305C5C1C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4555" y="-3829099"/>
              <a:ext cx="17675" cy="21753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3" y="8"/>
                </a:cxn>
                <a:cxn ang="0">
                  <a:pos x="9" y="1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3" h="16">
                  <a:moveTo>
                    <a:pt x="0" y="0"/>
                  </a:moveTo>
                  <a:lnTo>
                    <a:pt x="13" y="8"/>
                  </a:lnTo>
                  <a:lnTo>
                    <a:pt x="9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0" name="Freeform 548">
              <a:extLst>
                <a:ext uri="{FF2B5EF4-FFF2-40B4-BE49-F238E27FC236}">
                  <a16:creationId xmlns:a16="http://schemas.microsoft.com/office/drawing/2014/main" id="{AE0F6273-CBD2-D536-7F37-F63F52ED76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524555" y="-3856290"/>
              <a:ext cx="25832" cy="31270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9" y="23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9" h="23">
                  <a:moveTo>
                    <a:pt x="1" y="0"/>
                  </a:moveTo>
                  <a:lnTo>
                    <a:pt x="19" y="23"/>
                  </a:lnTo>
                  <a:lnTo>
                    <a:pt x="0" y="8"/>
                  </a:lnTo>
                  <a:lnTo>
                    <a:pt x="0" y="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1" name="Freeform 549">
              <a:extLst>
                <a:ext uri="{FF2B5EF4-FFF2-40B4-BE49-F238E27FC236}">
                  <a16:creationId xmlns:a16="http://schemas.microsoft.com/office/drawing/2014/main" id="{DE5FB6C9-99F9-3A42-13F8-FE0DCB7F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1815" y="-3724412"/>
              <a:ext cx="21753" cy="29910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6" y="22"/>
                </a:cxn>
                <a:cxn ang="0">
                  <a:pos x="2" y="9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6" h="22">
                  <a:moveTo>
                    <a:pt x="3" y="0"/>
                  </a:moveTo>
                  <a:lnTo>
                    <a:pt x="16" y="22"/>
                  </a:lnTo>
                  <a:lnTo>
                    <a:pt x="2" y="9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2" name="Freeform 550">
              <a:extLst>
                <a:ext uri="{FF2B5EF4-FFF2-40B4-BE49-F238E27FC236}">
                  <a16:creationId xmlns:a16="http://schemas.microsoft.com/office/drawing/2014/main" id="{C6EC3F71-3FDF-8D19-C4D6-E24C6AE241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9489" y="-3553108"/>
              <a:ext cx="12236" cy="1767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9" y="5"/>
                </a:cxn>
                <a:cxn ang="0">
                  <a:pos x="0" y="13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9" h="13">
                  <a:moveTo>
                    <a:pt x="3" y="0"/>
                  </a:moveTo>
                  <a:lnTo>
                    <a:pt x="9" y="5"/>
                  </a:lnTo>
                  <a:lnTo>
                    <a:pt x="0" y="13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3" name="Freeform 551">
              <a:extLst>
                <a:ext uri="{FF2B5EF4-FFF2-40B4-BE49-F238E27FC236}">
                  <a16:creationId xmlns:a16="http://schemas.microsoft.com/office/drawing/2014/main" id="{B641087C-CE04-3ADD-2D22-32CE4B53D20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8040" y="-3471535"/>
              <a:ext cx="8157" cy="1223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6" y="4"/>
                </a:cxn>
                <a:cxn ang="0">
                  <a:pos x="0" y="9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6" h="9">
                  <a:moveTo>
                    <a:pt x="3" y="0"/>
                  </a:moveTo>
                  <a:lnTo>
                    <a:pt x="6" y="4"/>
                  </a:lnTo>
                  <a:lnTo>
                    <a:pt x="0" y="9"/>
                  </a:lnTo>
                  <a:lnTo>
                    <a:pt x="0" y="4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4" name="Freeform 552">
              <a:extLst>
                <a:ext uri="{FF2B5EF4-FFF2-40B4-BE49-F238E27FC236}">
                  <a16:creationId xmlns:a16="http://schemas.microsoft.com/office/drawing/2014/main" id="{B19E0436-4008-837A-B13B-FCFEB22F45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72601" y="-3383164"/>
              <a:ext cx="10876" cy="1767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4"/>
                </a:cxn>
                <a:cxn ang="0">
                  <a:pos x="7" y="10"/>
                </a:cxn>
                <a:cxn ang="0">
                  <a:pos x="0" y="13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8" h="13">
                  <a:moveTo>
                    <a:pt x="5" y="0"/>
                  </a:moveTo>
                  <a:lnTo>
                    <a:pt x="8" y="4"/>
                  </a:lnTo>
                  <a:lnTo>
                    <a:pt x="7" y="10"/>
                  </a:lnTo>
                  <a:lnTo>
                    <a:pt x="0" y="1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5" name="Freeform 553">
              <a:extLst>
                <a:ext uri="{FF2B5EF4-FFF2-40B4-BE49-F238E27FC236}">
                  <a16:creationId xmlns:a16="http://schemas.microsoft.com/office/drawing/2014/main" id="{47ECF038-396B-D4C0-3F9B-684930E1253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419" y="-2987532"/>
              <a:ext cx="51663" cy="3942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24" y="3"/>
                </a:cxn>
                <a:cxn ang="0">
                  <a:pos x="30" y="14"/>
                </a:cxn>
                <a:cxn ang="0">
                  <a:pos x="38" y="17"/>
                </a:cxn>
                <a:cxn ang="0">
                  <a:pos x="38" y="21"/>
                </a:cxn>
                <a:cxn ang="0">
                  <a:pos x="33" y="25"/>
                </a:cxn>
                <a:cxn ang="0">
                  <a:pos x="19" y="29"/>
                </a:cxn>
                <a:cxn ang="0">
                  <a:pos x="8" y="27"/>
                </a:cxn>
                <a:cxn ang="0">
                  <a:pos x="17" y="24"/>
                </a:cxn>
                <a:cxn ang="0">
                  <a:pos x="0" y="21"/>
                </a:cxn>
                <a:cxn ang="0">
                  <a:pos x="0" y="17"/>
                </a:cxn>
                <a:cxn ang="0">
                  <a:pos x="6" y="19"/>
                </a:cxn>
                <a:cxn ang="0">
                  <a:pos x="0" y="14"/>
                </a:cxn>
                <a:cxn ang="0">
                  <a:pos x="9" y="11"/>
                </a:cxn>
                <a:cxn ang="0">
                  <a:pos x="3" y="4"/>
                </a:cxn>
                <a:cxn ang="0">
                  <a:pos x="3" y="1"/>
                </a:cxn>
                <a:cxn ang="0">
                  <a:pos x="9" y="0"/>
                </a:cxn>
                <a:cxn ang="0">
                  <a:pos x="9" y="0"/>
                </a:cxn>
              </a:cxnLst>
              <a:rect l="0" t="0" r="r" b="b"/>
              <a:pathLst>
                <a:path w="38" h="29">
                  <a:moveTo>
                    <a:pt x="9" y="0"/>
                  </a:moveTo>
                  <a:lnTo>
                    <a:pt x="24" y="3"/>
                  </a:lnTo>
                  <a:lnTo>
                    <a:pt x="30" y="14"/>
                  </a:lnTo>
                  <a:lnTo>
                    <a:pt x="38" y="17"/>
                  </a:lnTo>
                  <a:lnTo>
                    <a:pt x="38" y="21"/>
                  </a:lnTo>
                  <a:lnTo>
                    <a:pt x="33" y="25"/>
                  </a:lnTo>
                  <a:lnTo>
                    <a:pt x="19" y="29"/>
                  </a:lnTo>
                  <a:lnTo>
                    <a:pt x="8" y="27"/>
                  </a:lnTo>
                  <a:lnTo>
                    <a:pt x="17" y="24"/>
                  </a:lnTo>
                  <a:lnTo>
                    <a:pt x="0" y="21"/>
                  </a:lnTo>
                  <a:lnTo>
                    <a:pt x="0" y="17"/>
                  </a:lnTo>
                  <a:lnTo>
                    <a:pt x="6" y="19"/>
                  </a:lnTo>
                  <a:lnTo>
                    <a:pt x="0" y="14"/>
                  </a:lnTo>
                  <a:lnTo>
                    <a:pt x="9" y="11"/>
                  </a:lnTo>
                  <a:lnTo>
                    <a:pt x="3" y="4"/>
                  </a:lnTo>
                  <a:lnTo>
                    <a:pt x="3" y="1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6" name="Freeform 554">
              <a:extLst>
                <a:ext uri="{FF2B5EF4-FFF2-40B4-BE49-F238E27FC236}">
                  <a16:creationId xmlns:a16="http://schemas.microsoft.com/office/drawing/2014/main" id="{0401381D-A39D-756E-C882-7F93D08EB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3568" y="-3308388"/>
              <a:ext cx="6798" cy="46225"/>
            </a:xfrm>
            <a:custGeom>
              <a:avLst/>
              <a:gdLst/>
              <a:ahLst/>
              <a:cxnLst>
                <a:cxn ang="0">
                  <a:pos x="5" y="10"/>
                </a:cxn>
                <a:cxn ang="0">
                  <a:pos x="5" y="34"/>
                </a:cxn>
                <a:cxn ang="0">
                  <a:pos x="3" y="18"/>
                </a:cxn>
                <a:cxn ang="0">
                  <a:pos x="0" y="8"/>
                </a:cxn>
                <a:cxn ang="0">
                  <a:pos x="2" y="6"/>
                </a:cxn>
                <a:cxn ang="0">
                  <a:pos x="2" y="0"/>
                </a:cxn>
                <a:cxn ang="0">
                  <a:pos x="5" y="10"/>
                </a:cxn>
                <a:cxn ang="0">
                  <a:pos x="5" y="10"/>
                </a:cxn>
              </a:cxnLst>
              <a:rect l="0" t="0" r="r" b="b"/>
              <a:pathLst>
                <a:path w="5" h="34">
                  <a:moveTo>
                    <a:pt x="5" y="10"/>
                  </a:moveTo>
                  <a:lnTo>
                    <a:pt x="5" y="34"/>
                  </a:lnTo>
                  <a:lnTo>
                    <a:pt x="3" y="18"/>
                  </a:lnTo>
                  <a:lnTo>
                    <a:pt x="0" y="8"/>
                  </a:lnTo>
                  <a:lnTo>
                    <a:pt x="2" y="6"/>
                  </a:lnTo>
                  <a:lnTo>
                    <a:pt x="2" y="0"/>
                  </a:lnTo>
                  <a:lnTo>
                    <a:pt x="5" y="10"/>
                  </a:lnTo>
                  <a:lnTo>
                    <a:pt x="5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7" name="Freeform 555">
              <a:extLst>
                <a:ext uri="{FF2B5EF4-FFF2-40B4-BE49-F238E27FC236}">
                  <a16:creationId xmlns:a16="http://schemas.microsoft.com/office/drawing/2014/main" id="{071E439B-3817-DD72-4824-2CB3341192D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53568" y="-3232253"/>
              <a:ext cx="25832" cy="25832"/>
            </a:xfrm>
            <a:custGeom>
              <a:avLst/>
              <a:gdLst/>
              <a:ahLst/>
              <a:cxnLst>
                <a:cxn ang="0">
                  <a:pos x="13" y="3"/>
                </a:cxn>
                <a:cxn ang="0">
                  <a:pos x="10" y="8"/>
                </a:cxn>
                <a:cxn ang="0">
                  <a:pos x="13" y="13"/>
                </a:cxn>
                <a:cxn ang="0">
                  <a:pos x="19" y="11"/>
                </a:cxn>
                <a:cxn ang="0">
                  <a:pos x="18" y="19"/>
                </a:cxn>
                <a:cxn ang="0">
                  <a:pos x="2" y="16"/>
                </a:cxn>
                <a:cxn ang="0">
                  <a:pos x="0" y="13"/>
                </a:cxn>
                <a:cxn ang="0">
                  <a:pos x="2" y="3"/>
                </a:cxn>
                <a:cxn ang="0">
                  <a:pos x="13" y="0"/>
                </a:cxn>
                <a:cxn ang="0">
                  <a:pos x="13" y="3"/>
                </a:cxn>
                <a:cxn ang="0">
                  <a:pos x="13" y="3"/>
                </a:cxn>
              </a:cxnLst>
              <a:rect l="0" t="0" r="r" b="b"/>
              <a:pathLst>
                <a:path w="19" h="19">
                  <a:moveTo>
                    <a:pt x="13" y="3"/>
                  </a:moveTo>
                  <a:lnTo>
                    <a:pt x="10" y="8"/>
                  </a:lnTo>
                  <a:lnTo>
                    <a:pt x="13" y="13"/>
                  </a:lnTo>
                  <a:lnTo>
                    <a:pt x="19" y="11"/>
                  </a:lnTo>
                  <a:lnTo>
                    <a:pt x="18" y="19"/>
                  </a:lnTo>
                  <a:lnTo>
                    <a:pt x="2" y="16"/>
                  </a:lnTo>
                  <a:lnTo>
                    <a:pt x="0" y="13"/>
                  </a:lnTo>
                  <a:lnTo>
                    <a:pt x="2" y="3"/>
                  </a:lnTo>
                  <a:lnTo>
                    <a:pt x="13" y="0"/>
                  </a:lnTo>
                  <a:lnTo>
                    <a:pt x="13" y="3"/>
                  </a:lnTo>
                  <a:lnTo>
                    <a:pt x="1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8" name="Freeform 556">
              <a:extLst>
                <a:ext uri="{FF2B5EF4-FFF2-40B4-BE49-F238E27FC236}">
                  <a16:creationId xmlns:a16="http://schemas.microsoft.com/office/drawing/2014/main" id="{ED5D0953-1385-75F9-B396-95C111FB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799185" y="-3177870"/>
              <a:ext cx="32629" cy="1495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7"/>
                </a:cxn>
                <a:cxn ang="0">
                  <a:pos x="11" y="11"/>
                </a:cxn>
                <a:cxn ang="0">
                  <a:pos x="24" y="7"/>
                </a:cxn>
                <a:cxn ang="0">
                  <a:pos x="21" y="5"/>
                </a:cxn>
                <a:cxn ang="0">
                  <a:pos x="19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24" h="11">
                  <a:moveTo>
                    <a:pt x="5" y="0"/>
                  </a:moveTo>
                  <a:lnTo>
                    <a:pt x="0" y="7"/>
                  </a:lnTo>
                  <a:lnTo>
                    <a:pt x="11" y="11"/>
                  </a:lnTo>
                  <a:lnTo>
                    <a:pt x="24" y="7"/>
                  </a:lnTo>
                  <a:lnTo>
                    <a:pt x="21" y="5"/>
                  </a:lnTo>
                  <a:lnTo>
                    <a:pt x="19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89" name="Freeform 557">
              <a:extLst>
                <a:ext uri="{FF2B5EF4-FFF2-40B4-BE49-F238E27FC236}">
                  <a16:creationId xmlns:a16="http://schemas.microsoft.com/office/drawing/2014/main" id="{DFEC9DC9-2B4E-B258-545E-5C34FAEADD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927" y="-3130286"/>
              <a:ext cx="47585" cy="17675"/>
            </a:xfrm>
            <a:custGeom>
              <a:avLst/>
              <a:gdLst/>
              <a:ahLst/>
              <a:cxnLst>
                <a:cxn ang="0">
                  <a:pos x="1" y="8"/>
                </a:cxn>
                <a:cxn ang="0">
                  <a:pos x="0" y="12"/>
                </a:cxn>
                <a:cxn ang="0">
                  <a:pos x="17" y="13"/>
                </a:cxn>
                <a:cxn ang="0">
                  <a:pos x="35" y="10"/>
                </a:cxn>
                <a:cxn ang="0">
                  <a:pos x="30" y="7"/>
                </a:cxn>
                <a:cxn ang="0">
                  <a:pos x="8" y="0"/>
                </a:cxn>
                <a:cxn ang="0">
                  <a:pos x="1" y="8"/>
                </a:cxn>
                <a:cxn ang="0">
                  <a:pos x="1" y="8"/>
                </a:cxn>
              </a:cxnLst>
              <a:rect l="0" t="0" r="r" b="b"/>
              <a:pathLst>
                <a:path w="35" h="13">
                  <a:moveTo>
                    <a:pt x="1" y="8"/>
                  </a:moveTo>
                  <a:lnTo>
                    <a:pt x="0" y="12"/>
                  </a:lnTo>
                  <a:lnTo>
                    <a:pt x="17" y="13"/>
                  </a:lnTo>
                  <a:lnTo>
                    <a:pt x="35" y="10"/>
                  </a:lnTo>
                  <a:lnTo>
                    <a:pt x="30" y="7"/>
                  </a:lnTo>
                  <a:lnTo>
                    <a:pt x="8" y="0"/>
                  </a:lnTo>
                  <a:lnTo>
                    <a:pt x="1" y="8"/>
                  </a:lnTo>
                  <a:lnTo>
                    <a:pt x="1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0" name="Freeform 558">
              <a:extLst>
                <a:ext uri="{FF2B5EF4-FFF2-40B4-BE49-F238E27FC236}">
                  <a16:creationId xmlns:a16="http://schemas.microsoft.com/office/drawing/2014/main" id="{5E773A49-4641-5C08-A3C8-CA4A84437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1601" y="-3112612"/>
              <a:ext cx="44866" cy="17675"/>
            </a:xfrm>
            <a:custGeom>
              <a:avLst/>
              <a:gdLst/>
              <a:ahLst/>
              <a:cxnLst>
                <a:cxn ang="0">
                  <a:pos x="33" y="7"/>
                </a:cxn>
                <a:cxn ang="0">
                  <a:pos x="30" y="8"/>
                </a:cxn>
                <a:cxn ang="0">
                  <a:pos x="33" y="11"/>
                </a:cxn>
                <a:cxn ang="0">
                  <a:pos x="30" y="13"/>
                </a:cxn>
                <a:cxn ang="0">
                  <a:pos x="17" y="5"/>
                </a:cxn>
                <a:cxn ang="0">
                  <a:pos x="4" y="5"/>
                </a:cxn>
                <a:cxn ang="0">
                  <a:pos x="0" y="3"/>
                </a:cxn>
                <a:cxn ang="0">
                  <a:pos x="17" y="0"/>
                </a:cxn>
                <a:cxn ang="0">
                  <a:pos x="33" y="7"/>
                </a:cxn>
                <a:cxn ang="0">
                  <a:pos x="33" y="7"/>
                </a:cxn>
              </a:cxnLst>
              <a:rect l="0" t="0" r="r" b="b"/>
              <a:pathLst>
                <a:path w="33" h="13">
                  <a:moveTo>
                    <a:pt x="33" y="7"/>
                  </a:moveTo>
                  <a:lnTo>
                    <a:pt x="30" y="8"/>
                  </a:lnTo>
                  <a:lnTo>
                    <a:pt x="33" y="11"/>
                  </a:lnTo>
                  <a:lnTo>
                    <a:pt x="30" y="13"/>
                  </a:lnTo>
                  <a:lnTo>
                    <a:pt x="17" y="5"/>
                  </a:lnTo>
                  <a:lnTo>
                    <a:pt x="4" y="5"/>
                  </a:lnTo>
                  <a:lnTo>
                    <a:pt x="0" y="3"/>
                  </a:lnTo>
                  <a:lnTo>
                    <a:pt x="17" y="0"/>
                  </a:lnTo>
                  <a:lnTo>
                    <a:pt x="33" y="7"/>
                  </a:lnTo>
                  <a:lnTo>
                    <a:pt x="33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1" name="Freeform 559">
              <a:extLst>
                <a:ext uri="{FF2B5EF4-FFF2-40B4-BE49-F238E27FC236}">
                  <a16:creationId xmlns:a16="http://schemas.microsoft.com/office/drawing/2014/main" id="{ACE2DDD3-3815-6BF1-43C2-7C20E148D68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52960" y="-3103095"/>
              <a:ext cx="43506" cy="33989"/>
            </a:xfrm>
            <a:custGeom>
              <a:avLst/>
              <a:gdLst/>
              <a:ahLst/>
              <a:cxnLst>
                <a:cxn ang="0">
                  <a:pos x="19" y="4"/>
                </a:cxn>
                <a:cxn ang="0">
                  <a:pos x="31" y="13"/>
                </a:cxn>
                <a:cxn ang="0">
                  <a:pos x="32" y="16"/>
                </a:cxn>
                <a:cxn ang="0">
                  <a:pos x="21" y="17"/>
                </a:cxn>
                <a:cxn ang="0">
                  <a:pos x="29" y="21"/>
                </a:cxn>
                <a:cxn ang="0">
                  <a:pos x="29" y="25"/>
                </a:cxn>
                <a:cxn ang="0">
                  <a:pos x="27" y="25"/>
                </a:cxn>
                <a:cxn ang="0">
                  <a:pos x="7" y="14"/>
                </a:cxn>
                <a:cxn ang="0">
                  <a:pos x="2" y="9"/>
                </a:cxn>
                <a:cxn ang="0">
                  <a:pos x="0" y="1"/>
                </a:cxn>
                <a:cxn ang="0">
                  <a:pos x="13" y="0"/>
                </a:cxn>
                <a:cxn ang="0">
                  <a:pos x="19" y="4"/>
                </a:cxn>
                <a:cxn ang="0">
                  <a:pos x="19" y="4"/>
                </a:cxn>
              </a:cxnLst>
              <a:rect l="0" t="0" r="r" b="b"/>
              <a:pathLst>
                <a:path w="32" h="25">
                  <a:moveTo>
                    <a:pt x="19" y="4"/>
                  </a:moveTo>
                  <a:lnTo>
                    <a:pt x="31" y="13"/>
                  </a:lnTo>
                  <a:lnTo>
                    <a:pt x="32" y="16"/>
                  </a:lnTo>
                  <a:lnTo>
                    <a:pt x="21" y="17"/>
                  </a:lnTo>
                  <a:lnTo>
                    <a:pt x="29" y="21"/>
                  </a:lnTo>
                  <a:lnTo>
                    <a:pt x="29" y="25"/>
                  </a:lnTo>
                  <a:lnTo>
                    <a:pt x="27" y="25"/>
                  </a:lnTo>
                  <a:lnTo>
                    <a:pt x="7" y="14"/>
                  </a:lnTo>
                  <a:lnTo>
                    <a:pt x="2" y="9"/>
                  </a:lnTo>
                  <a:lnTo>
                    <a:pt x="0" y="1"/>
                  </a:lnTo>
                  <a:lnTo>
                    <a:pt x="13" y="0"/>
                  </a:lnTo>
                  <a:lnTo>
                    <a:pt x="19" y="4"/>
                  </a:lnTo>
                  <a:lnTo>
                    <a:pt x="19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2" name="Freeform 560">
              <a:extLst>
                <a:ext uri="{FF2B5EF4-FFF2-40B4-BE49-F238E27FC236}">
                  <a16:creationId xmlns:a16="http://schemas.microsoft.com/office/drawing/2014/main" id="{ACD5F970-890B-8D89-41C2-0100D958F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86343" y="-3022881"/>
              <a:ext cx="47585" cy="25832"/>
            </a:xfrm>
            <a:custGeom>
              <a:avLst/>
              <a:gdLst/>
              <a:ahLst/>
              <a:cxnLst>
                <a:cxn ang="0">
                  <a:pos x="35" y="6"/>
                </a:cxn>
                <a:cxn ang="0">
                  <a:pos x="35" y="13"/>
                </a:cxn>
                <a:cxn ang="0">
                  <a:pos x="32" y="14"/>
                </a:cxn>
                <a:cxn ang="0">
                  <a:pos x="0" y="19"/>
                </a:cxn>
                <a:cxn ang="0">
                  <a:pos x="1" y="14"/>
                </a:cxn>
                <a:cxn ang="0">
                  <a:pos x="12" y="6"/>
                </a:cxn>
                <a:cxn ang="0">
                  <a:pos x="28" y="0"/>
                </a:cxn>
                <a:cxn ang="0">
                  <a:pos x="35" y="6"/>
                </a:cxn>
                <a:cxn ang="0">
                  <a:pos x="35" y="6"/>
                </a:cxn>
              </a:cxnLst>
              <a:rect l="0" t="0" r="r" b="b"/>
              <a:pathLst>
                <a:path w="35" h="19">
                  <a:moveTo>
                    <a:pt x="35" y="6"/>
                  </a:moveTo>
                  <a:lnTo>
                    <a:pt x="35" y="13"/>
                  </a:lnTo>
                  <a:lnTo>
                    <a:pt x="32" y="14"/>
                  </a:lnTo>
                  <a:lnTo>
                    <a:pt x="0" y="19"/>
                  </a:lnTo>
                  <a:lnTo>
                    <a:pt x="1" y="14"/>
                  </a:lnTo>
                  <a:lnTo>
                    <a:pt x="12" y="6"/>
                  </a:lnTo>
                  <a:lnTo>
                    <a:pt x="28" y="0"/>
                  </a:lnTo>
                  <a:lnTo>
                    <a:pt x="35" y="6"/>
                  </a:lnTo>
                  <a:lnTo>
                    <a:pt x="35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3" name="Freeform 561">
              <a:extLst>
                <a:ext uri="{FF2B5EF4-FFF2-40B4-BE49-F238E27FC236}">
                  <a16:creationId xmlns:a16="http://schemas.microsoft.com/office/drawing/2014/main" id="{1099768F-B7DC-083E-9D1C-857D913C0E8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20794" y="-3029679"/>
              <a:ext cx="21753" cy="14956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0" y="11"/>
                </a:cxn>
                <a:cxn ang="0">
                  <a:pos x="13" y="7"/>
                </a:cxn>
                <a:cxn ang="0">
                  <a:pos x="16" y="0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6" h="11">
                  <a:moveTo>
                    <a:pt x="10" y="3"/>
                  </a:moveTo>
                  <a:lnTo>
                    <a:pt x="0" y="11"/>
                  </a:lnTo>
                  <a:lnTo>
                    <a:pt x="13" y="7"/>
                  </a:lnTo>
                  <a:lnTo>
                    <a:pt x="16" y="0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4" name="Freeform 562">
              <a:extLst>
                <a:ext uri="{FF2B5EF4-FFF2-40B4-BE49-F238E27FC236}">
                  <a16:creationId xmlns:a16="http://schemas.microsoft.com/office/drawing/2014/main" id="{54460AB2-7EED-A19E-BD8A-AFD3C437F5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0725" y="-2850218"/>
              <a:ext cx="199855" cy="101967"/>
            </a:xfrm>
            <a:custGeom>
              <a:avLst/>
              <a:gdLst/>
              <a:ahLst/>
              <a:cxnLst>
                <a:cxn ang="0">
                  <a:pos x="43" y="65"/>
                </a:cxn>
                <a:cxn ang="0">
                  <a:pos x="22" y="61"/>
                </a:cxn>
                <a:cxn ang="0">
                  <a:pos x="35" y="57"/>
                </a:cxn>
                <a:cxn ang="0">
                  <a:pos x="30" y="54"/>
                </a:cxn>
                <a:cxn ang="0">
                  <a:pos x="30" y="51"/>
                </a:cxn>
                <a:cxn ang="0">
                  <a:pos x="6" y="43"/>
                </a:cxn>
                <a:cxn ang="0">
                  <a:pos x="22" y="37"/>
                </a:cxn>
                <a:cxn ang="0">
                  <a:pos x="36" y="33"/>
                </a:cxn>
                <a:cxn ang="0">
                  <a:pos x="25" y="35"/>
                </a:cxn>
                <a:cxn ang="0">
                  <a:pos x="30" y="27"/>
                </a:cxn>
                <a:cxn ang="0">
                  <a:pos x="20" y="24"/>
                </a:cxn>
                <a:cxn ang="0">
                  <a:pos x="0" y="27"/>
                </a:cxn>
                <a:cxn ang="0">
                  <a:pos x="6" y="24"/>
                </a:cxn>
                <a:cxn ang="0">
                  <a:pos x="4" y="19"/>
                </a:cxn>
                <a:cxn ang="0">
                  <a:pos x="17" y="22"/>
                </a:cxn>
                <a:cxn ang="0">
                  <a:pos x="16" y="19"/>
                </a:cxn>
                <a:cxn ang="0">
                  <a:pos x="12" y="16"/>
                </a:cxn>
                <a:cxn ang="0">
                  <a:pos x="12" y="14"/>
                </a:cxn>
                <a:cxn ang="0">
                  <a:pos x="14" y="13"/>
                </a:cxn>
                <a:cxn ang="0">
                  <a:pos x="19" y="11"/>
                </a:cxn>
                <a:cxn ang="0">
                  <a:pos x="22" y="13"/>
                </a:cxn>
                <a:cxn ang="0">
                  <a:pos x="25" y="16"/>
                </a:cxn>
                <a:cxn ang="0">
                  <a:pos x="28" y="16"/>
                </a:cxn>
                <a:cxn ang="0">
                  <a:pos x="22" y="8"/>
                </a:cxn>
                <a:cxn ang="0">
                  <a:pos x="27" y="8"/>
                </a:cxn>
                <a:cxn ang="0">
                  <a:pos x="19" y="4"/>
                </a:cxn>
                <a:cxn ang="0">
                  <a:pos x="28" y="3"/>
                </a:cxn>
                <a:cxn ang="0">
                  <a:pos x="40" y="14"/>
                </a:cxn>
                <a:cxn ang="0">
                  <a:pos x="43" y="19"/>
                </a:cxn>
                <a:cxn ang="0">
                  <a:pos x="41" y="24"/>
                </a:cxn>
                <a:cxn ang="0">
                  <a:pos x="41" y="24"/>
                </a:cxn>
                <a:cxn ang="0">
                  <a:pos x="41" y="27"/>
                </a:cxn>
                <a:cxn ang="0">
                  <a:pos x="43" y="32"/>
                </a:cxn>
                <a:cxn ang="0">
                  <a:pos x="48" y="29"/>
                </a:cxn>
                <a:cxn ang="0">
                  <a:pos x="54" y="25"/>
                </a:cxn>
                <a:cxn ang="0">
                  <a:pos x="56" y="17"/>
                </a:cxn>
                <a:cxn ang="0">
                  <a:pos x="57" y="11"/>
                </a:cxn>
                <a:cxn ang="0">
                  <a:pos x="69" y="16"/>
                </a:cxn>
                <a:cxn ang="0">
                  <a:pos x="78" y="8"/>
                </a:cxn>
                <a:cxn ang="0">
                  <a:pos x="86" y="16"/>
                </a:cxn>
                <a:cxn ang="0">
                  <a:pos x="88" y="9"/>
                </a:cxn>
                <a:cxn ang="0">
                  <a:pos x="96" y="13"/>
                </a:cxn>
                <a:cxn ang="0">
                  <a:pos x="107" y="9"/>
                </a:cxn>
                <a:cxn ang="0">
                  <a:pos x="112" y="0"/>
                </a:cxn>
                <a:cxn ang="0">
                  <a:pos x="117" y="6"/>
                </a:cxn>
                <a:cxn ang="0">
                  <a:pos x="133" y="3"/>
                </a:cxn>
                <a:cxn ang="0">
                  <a:pos x="125" y="11"/>
                </a:cxn>
                <a:cxn ang="0">
                  <a:pos x="131" y="11"/>
                </a:cxn>
                <a:cxn ang="0">
                  <a:pos x="131" y="21"/>
                </a:cxn>
                <a:cxn ang="0">
                  <a:pos x="136" y="22"/>
                </a:cxn>
                <a:cxn ang="0">
                  <a:pos x="141" y="21"/>
                </a:cxn>
                <a:cxn ang="0">
                  <a:pos x="142" y="30"/>
                </a:cxn>
                <a:cxn ang="0">
                  <a:pos x="147" y="32"/>
                </a:cxn>
                <a:cxn ang="0">
                  <a:pos x="144" y="40"/>
                </a:cxn>
                <a:cxn ang="0">
                  <a:pos x="133" y="46"/>
                </a:cxn>
                <a:cxn ang="0">
                  <a:pos x="128" y="56"/>
                </a:cxn>
                <a:cxn ang="0">
                  <a:pos x="121" y="54"/>
                </a:cxn>
                <a:cxn ang="0">
                  <a:pos x="99" y="64"/>
                </a:cxn>
                <a:cxn ang="0">
                  <a:pos x="77" y="75"/>
                </a:cxn>
                <a:cxn ang="0">
                  <a:pos x="59" y="72"/>
                </a:cxn>
              </a:cxnLst>
              <a:rect l="0" t="0" r="r" b="b"/>
              <a:pathLst>
                <a:path w="147" h="75">
                  <a:moveTo>
                    <a:pt x="59" y="72"/>
                  </a:moveTo>
                  <a:lnTo>
                    <a:pt x="43" y="65"/>
                  </a:lnTo>
                  <a:lnTo>
                    <a:pt x="22" y="65"/>
                  </a:lnTo>
                  <a:lnTo>
                    <a:pt x="22" y="61"/>
                  </a:lnTo>
                  <a:lnTo>
                    <a:pt x="25" y="62"/>
                  </a:lnTo>
                  <a:lnTo>
                    <a:pt x="35" y="57"/>
                  </a:lnTo>
                  <a:lnTo>
                    <a:pt x="35" y="54"/>
                  </a:lnTo>
                  <a:lnTo>
                    <a:pt x="30" y="54"/>
                  </a:lnTo>
                  <a:lnTo>
                    <a:pt x="35" y="48"/>
                  </a:lnTo>
                  <a:lnTo>
                    <a:pt x="30" y="51"/>
                  </a:lnTo>
                  <a:lnTo>
                    <a:pt x="25" y="43"/>
                  </a:lnTo>
                  <a:lnTo>
                    <a:pt x="6" y="43"/>
                  </a:lnTo>
                  <a:lnTo>
                    <a:pt x="6" y="41"/>
                  </a:lnTo>
                  <a:lnTo>
                    <a:pt x="22" y="37"/>
                  </a:lnTo>
                  <a:lnTo>
                    <a:pt x="33" y="38"/>
                  </a:lnTo>
                  <a:lnTo>
                    <a:pt x="36" y="33"/>
                  </a:lnTo>
                  <a:lnTo>
                    <a:pt x="33" y="35"/>
                  </a:lnTo>
                  <a:lnTo>
                    <a:pt x="25" y="35"/>
                  </a:lnTo>
                  <a:lnTo>
                    <a:pt x="35" y="27"/>
                  </a:lnTo>
                  <a:lnTo>
                    <a:pt x="30" y="27"/>
                  </a:lnTo>
                  <a:lnTo>
                    <a:pt x="27" y="24"/>
                  </a:lnTo>
                  <a:lnTo>
                    <a:pt x="20" y="24"/>
                  </a:lnTo>
                  <a:lnTo>
                    <a:pt x="11" y="27"/>
                  </a:lnTo>
                  <a:lnTo>
                    <a:pt x="0" y="27"/>
                  </a:lnTo>
                  <a:lnTo>
                    <a:pt x="1" y="24"/>
                  </a:lnTo>
                  <a:lnTo>
                    <a:pt x="6" y="24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2" y="22"/>
                  </a:lnTo>
                  <a:lnTo>
                    <a:pt x="17" y="22"/>
                  </a:lnTo>
                  <a:lnTo>
                    <a:pt x="14" y="21"/>
                  </a:lnTo>
                  <a:lnTo>
                    <a:pt x="16" y="19"/>
                  </a:lnTo>
                  <a:lnTo>
                    <a:pt x="9" y="17"/>
                  </a:lnTo>
                  <a:lnTo>
                    <a:pt x="12" y="16"/>
                  </a:lnTo>
                  <a:lnTo>
                    <a:pt x="9" y="13"/>
                  </a:lnTo>
                  <a:lnTo>
                    <a:pt x="12" y="14"/>
                  </a:lnTo>
                  <a:lnTo>
                    <a:pt x="11" y="11"/>
                  </a:lnTo>
                  <a:lnTo>
                    <a:pt x="14" y="13"/>
                  </a:lnTo>
                  <a:lnTo>
                    <a:pt x="12" y="9"/>
                  </a:lnTo>
                  <a:lnTo>
                    <a:pt x="19" y="11"/>
                  </a:lnTo>
                  <a:lnTo>
                    <a:pt x="19" y="14"/>
                  </a:lnTo>
                  <a:lnTo>
                    <a:pt x="22" y="13"/>
                  </a:lnTo>
                  <a:lnTo>
                    <a:pt x="25" y="17"/>
                  </a:lnTo>
                  <a:lnTo>
                    <a:pt x="25" y="16"/>
                  </a:lnTo>
                  <a:lnTo>
                    <a:pt x="27" y="17"/>
                  </a:lnTo>
                  <a:lnTo>
                    <a:pt x="28" y="16"/>
                  </a:lnTo>
                  <a:lnTo>
                    <a:pt x="27" y="11"/>
                  </a:lnTo>
                  <a:lnTo>
                    <a:pt x="22" y="8"/>
                  </a:lnTo>
                  <a:lnTo>
                    <a:pt x="24" y="6"/>
                  </a:lnTo>
                  <a:lnTo>
                    <a:pt x="27" y="8"/>
                  </a:lnTo>
                  <a:lnTo>
                    <a:pt x="25" y="4"/>
                  </a:lnTo>
                  <a:lnTo>
                    <a:pt x="19" y="4"/>
                  </a:lnTo>
                  <a:lnTo>
                    <a:pt x="19" y="1"/>
                  </a:lnTo>
                  <a:lnTo>
                    <a:pt x="28" y="3"/>
                  </a:lnTo>
                  <a:lnTo>
                    <a:pt x="41" y="13"/>
                  </a:lnTo>
                  <a:lnTo>
                    <a:pt x="40" y="14"/>
                  </a:lnTo>
                  <a:lnTo>
                    <a:pt x="43" y="16"/>
                  </a:lnTo>
                  <a:lnTo>
                    <a:pt x="43" y="19"/>
                  </a:lnTo>
                  <a:lnTo>
                    <a:pt x="40" y="21"/>
                  </a:lnTo>
                  <a:lnTo>
                    <a:pt x="41" y="24"/>
                  </a:lnTo>
                  <a:lnTo>
                    <a:pt x="40" y="25"/>
                  </a:lnTo>
                  <a:lnTo>
                    <a:pt x="41" y="24"/>
                  </a:lnTo>
                  <a:lnTo>
                    <a:pt x="43" y="25"/>
                  </a:lnTo>
                  <a:lnTo>
                    <a:pt x="41" y="27"/>
                  </a:lnTo>
                  <a:lnTo>
                    <a:pt x="43" y="29"/>
                  </a:lnTo>
                  <a:lnTo>
                    <a:pt x="43" y="32"/>
                  </a:lnTo>
                  <a:lnTo>
                    <a:pt x="46" y="29"/>
                  </a:lnTo>
                  <a:lnTo>
                    <a:pt x="48" y="29"/>
                  </a:lnTo>
                  <a:lnTo>
                    <a:pt x="49" y="22"/>
                  </a:lnTo>
                  <a:lnTo>
                    <a:pt x="54" y="25"/>
                  </a:lnTo>
                  <a:lnTo>
                    <a:pt x="56" y="24"/>
                  </a:lnTo>
                  <a:lnTo>
                    <a:pt x="56" y="17"/>
                  </a:lnTo>
                  <a:lnTo>
                    <a:pt x="56" y="11"/>
                  </a:lnTo>
                  <a:lnTo>
                    <a:pt x="57" y="11"/>
                  </a:lnTo>
                  <a:lnTo>
                    <a:pt x="67" y="21"/>
                  </a:lnTo>
                  <a:lnTo>
                    <a:pt x="69" y="16"/>
                  </a:lnTo>
                  <a:lnTo>
                    <a:pt x="69" y="13"/>
                  </a:lnTo>
                  <a:lnTo>
                    <a:pt x="78" y="8"/>
                  </a:lnTo>
                  <a:lnTo>
                    <a:pt x="85" y="22"/>
                  </a:lnTo>
                  <a:lnTo>
                    <a:pt x="86" y="16"/>
                  </a:lnTo>
                  <a:lnTo>
                    <a:pt x="83" y="9"/>
                  </a:lnTo>
                  <a:lnTo>
                    <a:pt x="88" y="9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96" y="9"/>
                  </a:lnTo>
                  <a:lnTo>
                    <a:pt x="107" y="9"/>
                  </a:lnTo>
                  <a:lnTo>
                    <a:pt x="107" y="1"/>
                  </a:lnTo>
                  <a:lnTo>
                    <a:pt x="112" y="0"/>
                  </a:lnTo>
                  <a:lnTo>
                    <a:pt x="117" y="3"/>
                  </a:lnTo>
                  <a:lnTo>
                    <a:pt x="117" y="6"/>
                  </a:lnTo>
                  <a:lnTo>
                    <a:pt x="120" y="9"/>
                  </a:lnTo>
                  <a:lnTo>
                    <a:pt x="133" y="3"/>
                  </a:lnTo>
                  <a:lnTo>
                    <a:pt x="133" y="4"/>
                  </a:lnTo>
                  <a:lnTo>
                    <a:pt x="125" y="11"/>
                  </a:lnTo>
                  <a:lnTo>
                    <a:pt x="126" y="13"/>
                  </a:lnTo>
                  <a:lnTo>
                    <a:pt x="131" y="11"/>
                  </a:lnTo>
                  <a:lnTo>
                    <a:pt x="131" y="16"/>
                  </a:lnTo>
                  <a:lnTo>
                    <a:pt x="131" y="21"/>
                  </a:lnTo>
                  <a:lnTo>
                    <a:pt x="136" y="19"/>
                  </a:lnTo>
                  <a:lnTo>
                    <a:pt x="136" y="22"/>
                  </a:lnTo>
                  <a:lnTo>
                    <a:pt x="141" y="24"/>
                  </a:lnTo>
                  <a:lnTo>
                    <a:pt x="141" y="21"/>
                  </a:lnTo>
                  <a:lnTo>
                    <a:pt x="144" y="27"/>
                  </a:lnTo>
                  <a:lnTo>
                    <a:pt x="142" y="30"/>
                  </a:lnTo>
                  <a:lnTo>
                    <a:pt x="144" y="33"/>
                  </a:lnTo>
                  <a:lnTo>
                    <a:pt x="147" y="32"/>
                  </a:lnTo>
                  <a:lnTo>
                    <a:pt x="147" y="35"/>
                  </a:lnTo>
                  <a:lnTo>
                    <a:pt x="144" y="40"/>
                  </a:lnTo>
                  <a:lnTo>
                    <a:pt x="133" y="45"/>
                  </a:lnTo>
                  <a:lnTo>
                    <a:pt x="133" y="46"/>
                  </a:lnTo>
                  <a:lnTo>
                    <a:pt x="137" y="45"/>
                  </a:lnTo>
                  <a:lnTo>
                    <a:pt x="128" y="56"/>
                  </a:lnTo>
                  <a:lnTo>
                    <a:pt x="121" y="51"/>
                  </a:lnTo>
                  <a:lnTo>
                    <a:pt x="121" y="54"/>
                  </a:lnTo>
                  <a:lnTo>
                    <a:pt x="109" y="62"/>
                  </a:lnTo>
                  <a:lnTo>
                    <a:pt x="99" y="64"/>
                  </a:lnTo>
                  <a:lnTo>
                    <a:pt x="85" y="73"/>
                  </a:lnTo>
                  <a:lnTo>
                    <a:pt x="77" y="75"/>
                  </a:lnTo>
                  <a:lnTo>
                    <a:pt x="59" y="72"/>
                  </a:lnTo>
                  <a:lnTo>
                    <a:pt x="59" y="7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5" name="Freeform 563">
              <a:extLst>
                <a:ext uri="{FF2B5EF4-FFF2-40B4-BE49-F238E27FC236}">
                  <a16:creationId xmlns:a16="http://schemas.microsoft.com/office/drawing/2014/main" id="{A1CE13C6-618B-83C1-8066-8830403D8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98" y="-3886200"/>
              <a:ext cx="1014229" cy="1238557"/>
            </a:xfrm>
            <a:custGeom>
              <a:avLst/>
              <a:gdLst/>
              <a:ahLst/>
              <a:cxnLst>
                <a:cxn ang="0">
                  <a:pos x="311" y="909"/>
                </a:cxn>
                <a:cxn ang="0">
                  <a:pos x="271" y="896"/>
                </a:cxn>
                <a:cxn ang="0">
                  <a:pos x="244" y="880"/>
                </a:cxn>
                <a:cxn ang="0">
                  <a:pos x="223" y="853"/>
                </a:cxn>
                <a:cxn ang="0">
                  <a:pos x="225" y="815"/>
                </a:cxn>
                <a:cxn ang="0">
                  <a:pos x="201" y="802"/>
                </a:cxn>
                <a:cxn ang="0">
                  <a:pos x="194" y="773"/>
                </a:cxn>
                <a:cxn ang="0">
                  <a:pos x="188" y="744"/>
                </a:cxn>
                <a:cxn ang="0">
                  <a:pos x="221" y="717"/>
                </a:cxn>
                <a:cxn ang="0">
                  <a:pos x="239" y="693"/>
                </a:cxn>
                <a:cxn ang="0">
                  <a:pos x="209" y="662"/>
                </a:cxn>
                <a:cxn ang="0">
                  <a:pos x="237" y="649"/>
                </a:cxn>
                <a:cxn ang="0">
                  <a:pos x="226" y="617"/>
                </a:cxn>
                <a:cxn ang="0">
                  <a:pos x="177" y="617"/>
                </a:cxn>
                <a:cxn ang="0">
                  <a:pos x="186" y="561"/>
                </a:cxn>
                <a:cxn ang="0">
                  <a:pos x="175" y="513"/>
                </a:cxn>
                <a:cxn ang="0">
                  <a:pos x="136" y="462"/>
                </a:cxn>
                <a:cxn ang="0">
                  <a:pos x="42" y="460"/>
                </a:cxn>
                <a:cxn ang="0">
                  <a:pos x="82" y="407"/>
                </a:cxn>
                <a:cxn ang="0">
                  <a:pos x="31" y="390"/>
                </a:cxn>
                <a:cxn ang="0">
                  <a:pos x="19" y="340"/>
                </a:cxn>
                <a:cxn ang="0">
                  <a:pos x="112" y="268"/>
                </a:cxn>
                <a:cxn ang="0">
                  <a:pos x="112" y="221"/>
                </a:cxn>
                <a:cxn ang="0">
                  <a:pos x="213" y="165"/>
                </a:cxn>
                <a:cxn ang="0">
                  <a:pos x="305" y="140"/>
                </a:cxn>
                <a:cxn ang="0">
                  <a:pos x="374" y="103"/>
                </a:cxn>
                <a:cxn ang="0">
                  <a:pos x="364" y="63"/>
                </a:cxn>
                <a:cxn ang="0">
                  <a:pos x="433" y="50"/>
                </a:cxn>
                <a:cxn ang="0">
                  <a:pos x="481" y="2"/>
                </a:cxn>
                <a:cxn ang="0">
                  <a:pos x="500" y="50"/>
                </a:cxn>
                <a:cxn ang="0">
                  <a:pos x="592" y="47"/>
                </a:cxn>
                <a:cxn ang="0">
                  <a:pos x="491" y="148"/>
                </a:cxn>
                <a:cxn ang="0">
                  <a:pos x="624" y="127"/>
                </a:cxn>
                <a:cxn ang="0">
                  <a:pos x="658" y="162"/>
                </a:cxn>
                <a:cxn ang="0">
                  <a:pos x="714" y="207"/>
                </a:cxn>
                <a:cxn ang="0">
                  <a:pos x="648" y="274"/>
                </a:cxn>
                <a:cxn ang="0">
                  <a:pos x="656" y="303"/>
                </a:cxn>
                <a:cxn ang="0">
                  <a:pos x="629" y="383"/>
                </a:cxn>
                <a:cxn ang="0">
                  <a:pos x="667" y="399"/>
                </a:cxn>
                <a:cxn ang="0">
                  <a:pos x="637" y="451"/>
                </a:cxn>
                <a:cxn ang="0">
                  <a:pos x="635" y="489"/>
                </a:cxn>
                <a:cxn ang="0">
                  <a:pos x="621" y="534"/>
                </a:cxn>
                <a:cxn ang="0">
                  <a:pos x="565" y="563"/>
                </a:cxn>
                <a:cxn ang="0">
                  <a:pos x="577" y="582"/>
                </a:cxn>
                <a:cxn ang="0">
                  <a:pos x="608" y="624"/>
                </a:cxn>
                <a:cxn ang="0">
                  <a:pos x="603" y="654"/>
                </a:cxn>
                <a:cxn ang="0">
                  <a:pos x="563" y="622"/>
                </a:cxn>
                <a:cxn ang="0">
                  <a:pos x="521" y="654"/>
                </a:cxn>
                <a:cxn ang="0">
                  <a:pos x="597" y="669"/>
                </a:cxn>
                <a:cxn ang="0">
                  <a:pos x="563" y="698"/>
                </a:cxn>
                <a:cxn ang="0">
                  <a:pos x="499" y="722"/>
                </a:cxn>
                <a:cxn ang="0">
                  <a:pos x="472" y="709"/>
                </a:cxn>
                <a:cxn ang="0">
                  <a:pos x="457" y="736"/>
                </a:cxn>
                <a:cxn ang="0">
                  <a:pos x="430" y="768"/>
                </a:cxn>
                <a:cxn ang="0">
                  <a:pos x="401" y="778"/>
                </a:cxn>
                <a:cxn ang="0">
                  <a:pos x="387" y="779"/>
                </a:cxn>
                <a:cxn ang="0">
                  <a:pos x="361" y="800"/>
                </a:cxn>
                <a:cxn ang="0">
                  <a:pos x="342" y="829"/>
                </a:cxn>
                <a:cxn ang="0">
                  <a:pos x="330" y="845"/>
                </a:cxn>
              </a:cxnLst>
              <a:rect l="0" t="0" r="r" b="b"/>
              <a:pathLst>
                <a:path w="746" h="911">
                  <a:moveTo>
                    <a:pt x="337" y="848"/>
                  </a:moveTo>
                  <a:lnTo>
                    <a:pt x="340" y="848"/>
                  </a:lnTo>
                  <a:lnTo>
                    <a:pt x="338" y="850"/>
                  </a:lnTo>
                  <a:lnTo>
                    <a:pt x="335" y="851"/>
                  </a:lnTo>
                  <a:lnTo>
                    <a:pt x="326" y="851"/>
                  </a:lnTo>
                  <a:lnTo>
                    <a:pt x="321" y="855"/>
                  </a:lnTo>
                  <a:lnTo>
                    <a:pt x="326" y="856"/>
                  </a:lnTo>
                  <a:lnTo>
                    <a:pt x="327" y="861"/>
                  </a:lnTo>
                  <a:lnTo>
                    <a:pt x="329" y="874"/>
                  </a:lnTo>
                  <a:lnTo>
                    <a:pt x="319" y="885"/>
                  </a:lnTo>
                  <a:lnTo>
                    <a:pt x="316" y="900"/>
                  </a:lnTo>
                  <a:lnTo>
                    <a:pt x="311" y="903"/>
                  </a:lnTo>
                  <a:lnTo>
                    <a:pt x="311" y="909"/>
                  </a:lnTo>
                  <a:lnTo>
                    <a:pt x="298" y="909"/>
                  </a:lnTo>
                  <a:lnTo>
                    <a:pt x="298" y="906"/>
                  </a:lnTo>
                  <a:lnTo>
                    <a:pt x="290" y="911"/>
                  </a:lnTo>
                  <a:lnTo>
                    <a:pt x="284" y="908"/>
                  </a:lnTo>
                  <a:lnTo>
                    <a:pt x="287" y="900"/>
                  </a:lnTo>
                  <a:lnTo>
                    <a:pt x="282" y="903"/>
                  </a:lnTo>
                  <a:lnTo>
                    <a:pt x="284" y="898"/>
                  </a:lnTo>
                  <a:lnTo>
                    <a:pt x="282" y="898"/>
                  </a:lnTo>
                  <a:lnTo>
                    <a:pt x="279" y="901"/>
                  </a:lnTo>
                  <a:lnTo>
                    <a:pt x="276" y="898"/>
                  </a:lnTo>
                  <a:lnTo>
                    <a:pt x="281" y="895"/>
                  </a:lnTo>
                  <a:lnTo>
                    <a:pt x="281" y="892"/>
                  </a:lnTo>
                  <a:lnTo>
                    <a:pt x="271" y="896"/>
                  </a:lnTo>
                  <a:lnTo>
                    <a:pt x="270" y="896"/>
                  </a:lnTo>
                  <a:lnTo>
                    <a:pt x="271" y="895"/>
                  </a:lnTo>
                  <a:lnTo>
                    <a:pt x="279" y="892"/>
                  </a:lnTo>
                  <a:lnTo>
                    <a:pt x="273" y="892"/>
                  </a:lnTo>
                  <a:lnTo>
                    <a:pt x="274" y="890"/>
                  </a:lnTo>
                  <a:lnTo>
                    <a:pt x="244" y="895"/>
                  </a:lnTo>
                  <a:lnTo>
                    <a:pt x="252" y="890"/>
                  </a:lnTo>
                  <a:lnTo>
                    <a:pt x="244" y="887"/>
                  </a:lnTo>
                  <a:lnTo>
                    <a:pt x="241" y="887"/>
                  </a:lnTo>
                  <a:lnTo>
                    <a:pt x="239" y="885"/>
                  </a:lnTo>
                  <a:lnTo>
                    <a:pt x="239" y="884"/>
                  </a:lnTo>
                  <a:lnTo>
                    <a:pt x="233" y="884"/>
                  </a:lnTo>
                  <a:lnTo>
                    <a:pt x="244" y="880"/>
                  </a:lnTo>
                  <a:lnTo>
                    <a:pt x="231" y="880"/>
                  </a:lnTo>
                  <a:lnTo>
                    <a:pt x="236" y="877"/>
                  </a:lnTo>
                  <a:lnTo>
                    <a:pt x="229" y="872"/>
                  </a:lnTo>
                  <a:lnTo>
                    <a:pt x="236" y="868"/>
                  </a:lnTo>
                  <a:lnTo>
                    <a:pt x="226" y="871"/>
                  </a:lnTo>
                  <a:lnTo>
                    <a:pt x="226" y="868"/>
                  </a:lnTo>
                  <a:lnTo>
                    <a:pt x="228" y="868"/>
                  </a:lnTo>
                  <a:lnTo>
                    <a:pt x="226" y="866"/>
                  </a:lnTo>
                  <a:lnTo>
                    <a:pt x="229" y="864"/>
                  </a:lnTo>
                  <a:lnTo>
                    <a:pt x="225" y="864"/>
                  </a:lnTo>
                  <a:lnTo>
                    <a:pt x="225" y="861"/>
                  </a:lnTo>
                  <a:lnTo>
                    <a:pt x="220" y="858"/>
                  </a:lnTo>
                  <a:lnTo>
                    <a:pt x="223" y="853"/>
                  </a:lnTo>
                  <a:lnTo>
                    <a:pt x="220" y="855"/>
                  </a:lnTo>
                  <a:lnTo>
                    <a:pt x="218" y="848"/>
                  </a:lnTo>
                  <a:lnTo>
                    <a:pt x="215" y="848"/>
                  </a:lnTo>
                  <a:lnTo>
                    <a:pt x="210" y="842"/>
                  </a:lnTo>
                  <a:lnTo>
                    <a:pt x="210" y="839"/>
                  </a:lnTo>
                  <a:lnTo>
                    <a:pt x="205" y="834"/>
                  </a:lnTo>
                  <a:lnTo>
                    <a:pt x="209" y="832"/>
                  </a:lnTo>
                  <a:lnTo>
                    <a:pt x="205" y="832"/>
                  </a:lnTo>
                  <a:lnTo>
                    <a:pt x="207" y="827"/>
                  </a:lnTo>
                  <a:lnTo>
                    <a:pt x="207" y="824"/>
                  </a:lnTo>
                  <a:lnTo>
                    <a:pt x="213" y="821"/>
                  </a:lnTo>
                  <a:lnTo>
                    <a:pt x="215" y="818"/>
                  </a:lnTo>
                  <a:lnTo>
                    <a:pt x="225" y="815"/>
                  </a:lnTo>
                  <a:lnTo>
                    <a:pt x="218" y="813"/>
                  </a:lnTo>
                  <a:lnTo>
                    <a:pt x="221" y="810"/>
                  </a:lnTo>
                  <a:lnTo>
                    <a:pt x="228" y="811"/>
                  </a:lnTo>
                  <a:lnTo>
                    <a:pt x="226" y="808"/>
                  </a:lnTo>
                  <a:lnTo>
                    <a:pt x="220" y="807"/>
                  </a:lnTo>
                  <a:lnTo>
                    <a:pt x="217" y="810"/>
                  </a:lnTo>
                  <a:lnTo>
                    <a:pt x="212" y="810"/>
                  </a:lnTo>
                  <a:lnTo>
                    <a:pt x="205" y="819"/>
                  </a:lnTo>
                  <a:lnTo>
                    <a:pt x="199" y="821"/>
                  </a:lnTo>
                  <a:lnTo>
                    <a:pt x="201" y="811"/>
                  </a:lnTo>
                  <a:lnTo>
                    <a:pt x="204" y="807"/>
                  </a:lnTo>
                  <a:lnTo>
                    <a:pt x="201" y="807"/>
                  </a:lnTo>
                  <a:lnTo>
                    <a:pt x="201" y="802"/>
                  </a:lnTo>
                  <a:lnTo>
                    <a:pt x="199" y="802"/>
                  </a:lnTo>
                  <a:lnTo>
                    <a:pt x="201" y="799"/>
                  </a:lnTo>
                  <a:lnTo>
                    <a:pt x="201" y="795"/>
                  </a:lnTo>
                  <a:lnTo>
                    <a:pt x="197" y="797"/>
                  </a:lnTo>
                  <a:lnTo>
                    <a:pt x="197" y="795"/>
                  </a:lnTo>
                  <a:lnTo>
                    <a:pt x="201" y="792"/>
                  </a:lnTo>
                  <a:lnTo>
                    <a:pt x="194" y="791"/>
                  </a:lnTo>
                  <a:lnTo>
                    <a:pt x="196" y="784"/>
                  </a:lnTo>
                  <a:lnTo>
                    <a:pt x="189" y="786"/>
                  </a:lnTo>
                  <a:lnTo>
                    <a:pt x="194" y="781"/>
                  </a:lnTo>
                  <a:lnTo>
                    <a:pt x="189" y="783"/>
                  </a:lnTo>
                  <a:lnTo>
                    <a:pt x="186" y="778"/>
                  </a:lnTo>
                  <a:lnTo>
                    <a:pt x="194" y="773"/>
                  </a:lnTo>
                  <a:lnTo>
                    <a:pt x="186" y="773"/>
                  </a:lnTo>
                  <a:lnTo>
                    <a:pt x="189" y="771"/>
                  </a:lnTo>
                  <a:lnTo>
                    <a:pt x="186" y="770"/>
                  </a:lnTo>
                  <a:lnTo>
                    <a:pt x="188" y="765"/>
                  </a:lnTo>
                  <a:lnTo>
                    <a:pt x="191" y="765"/>
                  </a:lnTo>
                  <a:lnTo>
                    <a:pt x="189" y="763"/>
                  </a:lnTo>
                  <a:lnTo>
                    <a:pt x="194" y="758"/>
                  </a:lnTo>
                  <a:lnTo>
                    <a:pt x="194" y="755"/>
                  </a:lnTo>
                  <a:lnTo>
                    <a:pt x="186" y="755"/>
                  </a:lnTo>
                  <a:lnTo>
                    <a:pt x="188" y="754"/>
                  </a:lnTo>
                  <a:lnTo>
                    <a:pt x="183" y="750"/>
                  </a:lnTo>
                  <a:lnTo>
                    <a:pt x="185" y="746"/>
                  </a:lnTo>
                  <a:lnTo>
                    <a:pt x="188" y="744"/>
                  </a:lnTo>
                  <a:lnTo>
                    <a:pt x="186" y="741"/>
                  </a:lnTo>
                  <a:lnTo>
                    <a:pt x="193" y="739"/>
                  </a:lnTo>
                  <a:lnTo>
                    <a:pt x="188" y="738"/>
                  </a:lnTo>
                  <a:lnTo>
                    <a:pt x="191" y="734"/>
                  </a:lnTo>
                  <a:lnTo>
                    <a:pt x="191" y="730"/>
                  </a:lnTo>
                  <a:lnTo>
                    <a:pt x="197" y="728"/>
                  </a:lnTo>
                  <a:lnTo>
                    <a:pt x="194" y="723"/>
                  </a:lnTo>
                  <a:lnTo>
                    <a:pt x="226" y="723"/>
                  </a:lnTo>
                  <a:lnTo>
                    <a:pt x="220" y="718"/>
                  </a:lnTo>
                  <a:lnTo>
                    <a:pt x="223" y="717"/>
                  </a:lnTo>
                  <a:lnTo>
                    <a:pt x="223" y="714"/>
                  </a:lnTo>
                  <a:lnTo>
                    <a:pt x="220" y="714"/>
                  </a:lnTo>
                  <a:lnTo>
                    <a:pt x="221" y="717"/>
                  </a:lnTo>
                  <a:lnTo>
                    <a:pt x="207" y="720"/>
                  </a:lnTo>
                  <a:lnTo>
                    <a:pt x="202" y="720"/>
                  </a:lnTo>
                  <a:lnTo>
                    <a:pt x="201" y="715"/>
                  </a:lnTo>
                  <a:lnTo>
                    <a:pt x="207" y="710"/>
                  </a:lnTo>
                  <a:lnTo>
                    <a:pt x="225" y="710"/>
                  </a:lnTo>
                  <a:lnTo>
                    <a:pt x="228" y="706"/>
                  </a:lnTo>
                  <a:lnTo>
                    <a:pt x="225" y="704"/>
                  </a:lnTo>
                  <a:lnTo>
                    <a:pt x="228" y="702"/>
                  </a:lnTo>
                  <a:lnTo>
                    <a:pt x="226" y="701"/>
                  </a:lnTo>
                  <a:lnTo>
                    <a:pt x="226" y="696"/>
                  </a:lnTo>
                  <a:lnTo>
                    <a:pt x="236" y="696"/>
                  </a:lnTo>
                  <a:lnTo>
                    <a:pt x="234" y="694"/>
                  </a:lnTo>
                  <a:lnTo>
                    <a:pt x="239" y="693"/>
                  </a:lnTo>
                  <a:lnTo>
                    <a:pt x="237" y="690"/>
                  </a:lnTo>
                  <a:lnTo>
                    <a:pt x="233" y="693"/>
                  </a:lnTo>
                  <a:lnTo>
                    <a:pt x="229" y="690"/>
                  </a:lnTo>
                  <a:lnTo>
                    <a:pt x="231" y="685"/>
                  </a:lnTo>
                  <a:lnTo>
                    <a:pt x="234" y="685"/>
                  </a:lnTo>
                  <a:lnTo>
                    <a:pt x="233" y="680"/>
                  </a:lnTo>
                  <a:lnTo>
                    <a:pt x="236" y="680"/>
                  </a:lnTo>
                  <a:lnTo>
                    <a:pt x="236" y="677"/>
                  </a:lnTo>
                  <a:lnTo>
                    <a:pt x="239" y="675"/>
                  </a:lnTo>
                  <a:lnTo>
                    <a:pt x="239" y="672"/>
                  </a:lnTo>
                  <a:lnTo>
                    <a:pt x="239" y="669"/>
                  </a:lnTo>
                  <a:lnTo>
                    <a:pt x="213" y="667"/>
                  </a:lnTo>
                  <a:lnTo>
                    <a:pt x="209" y="662"/>
                  </a:lnTo>
                  <a:lnTo>
                    <a:pt x="196" y="657"/>
                  </a:lnTo>
                  <a:lnTo>
                    <a:pt x="189" y="649"/>
                  </a:lnTo>
                  <a:lnTo>
                    <a:pt x="196" y="646"/>
                  </a:lnTo>
                  <a:lnTo>
                    <a:pt x="210" y="648"/>
                  </a:lnTo>
                  <a:lnTo>
                    <a:pt x="225" y="656"/>
                  </a:lnTo>
                  <a:lnTo>
                    <a:pt x="237" y="659"/>
                  </a:lnTo>
                  <a:lnTo>
                    <a:pt x="237" y="656"/>
                  </a:lnTo>
                  <a:lnTo>
                    <a:pt x="233" y="656"/>
                  </a:lnTo>
                  <a:lnTo>
                    <a:pt x="231" y="651"/>
                  </a:lnTo>
                  <a:lnTo>
                    <a:pt x="234" y="653"/>
                  </a:lnTo>
                  <a:lnTo>
                    <a:pt x="234" y="651"/>
                  </a:lnTo>
                  <a:lnTo>
                    <a:pt x="236" y="649"/>
                  </a:lnTo>
                  <a:lnTo>
                    <a:pt x="237" y="649"/>
                  </a:lnTo>
                  <a:lnTo>
                    <a:pt x="237" y="646"/>
                  </a:lnTo>
                  <a:lnTo>
                    <a:pt x="223" y="638"/>
                  </a:lnTo>
                  <a:lnTo>
                    <a:pt x="229" y="640"/>
                  </a:lnTo>
                  <a:lnTo>
                    <a:pt x="231" y="638"/>
                  </a:lnTo>
                  <a:lnTo>
                    <a:pt x="229" y="637"/>
                  </a:lnTo>
                  <a:lnTo>
                    <a:pt x="231" y="635"/>
                  </a:lnTo>
                  <a:lnTo>
                    <a:pt x="220" y="635"/>
                  </a:lnTo>
                  <a:lnTo>
                    <a:pt x="228" y="629"/>
                  </a:lnTo>
                  <a:lnTo>
                    <a:pt x="217" y="635"/>
                  </a:lnTo>
                  <a:lnTo>
                    <a:pt x="220" y="627"/>
                  </a:lnTo>
                  <a:lnTo>
                    <a:pt x="225" y="625"/>
                  </a:lnTo>
                  <a:lnTo>
                    <a:pt x="212" y="627"/>
                  </a:lnTo>
                  <a:lnTo>
                    <a:pt x="226" y="617"/>
                  </a:lnTo>
                  <a:lnTo>
                    <a:pt x="210" y="617"/>
                  </a:lnTo>
                  <a:lnTo>
                    <a:pt x="213" y="611"/>
                  </a:lnTo>
                  <a:lnTo>
                    <a:pt x="210" y="614"/>
                  </a:lnTo>
                  <a:lnTo>
                    <a:pt x="207" y="608"/>
                  </a:lnTo>
                  <a:lnTo>
                    <a:pt x="205" y="613"/>
                  </a:lnTo>
                  <a:lnTo>
                    <a:pt x="197" y="619"/>
                  </a:lnTo>
                  <a:lnTo>
                    <a:pt x="199" y="622"/>
                  </a:lnTo>
                  <a:lnTo>
                    <a:pt x="197" y="625"/>
                  </a:lnTo>
                  <a:lnTo>
                    <a:pt x="191" y="629"/>
                  </a:lnTo>
                  <a:lnTo>
                    <a:pt x="183" y="624"/>
                  </a:lnTo>
                  <a:lnTo>
                    <a:pt x="180" y="627"/>
                  </a:lnTo>
                  <a:lnTo>
                    <a:pt x="177" y="621"/>
                  </a:lnTo>
                  <a:lnTo>
                    <a:pt x="177" y="617"/>
                  </a:lnTo>
                  <a:lnTo>
                    <a:pt x="180" y="616"/>
                  </a:lnTo>
                  <a:lnTo>
                    <a:pt x="185" y="609"/>
                  </a:lnTo>
                  <a:lnTo>
                    <a:pt x="181" y="606"/>
                  </a:lnTo>
                  <a:lnTo>
                    <a:pt x="193" y="595"/>
                  </a:lnTo>
                  <a:lnTo>
                    <a:pt x="191" y="593"/>
                  </a:lnTo>
                  <a:lnTo>
                    <a:pt x="194" y="592"/>
                  </a:lnTo>
                  <a:lnTo>
                    <a:pt x="194" y="585"/>
                  </a:lnTo>
                  <a:lnTo>
                    <a:pt x="197" y="579"/>
                  </a:lnTo>
                  <a:lnTo>
                    <a:pt x="185" y="572"/>
                  </a:lnTo>
                  <a:lnTo>
                    <a:pt x="191" y="568"/>
                  </a:lnTo>
                  <a:lnTo>
                    <a:pt x="188" y="564"/>
                  </a:lnTo>
                  <a:lnTo>
                    <a:pt x="193" y="560"/>
                  </a:lnTo>
                  <a:lnTo>
                    <a:pt x="186" y="561"/>
                  </a:lnTo>
                  <a:lnTo>
                    <a:pt x="188" y="556"/>
                  </a:lnTo>
                  <a:lnTo>
                    <a:pt x="183" y="552"/>
                  </a:lnTo>
                  <a:lnTo>
                    <a:pt x="183" y="548"/>
                  </a:lnTo>
                  <a:lnTo>
                    <a:pt x="185" y="548"/>
                  </a:lnTo>
                  <a:lnTo>
                    <a:pt x="186" y="544"/>
                  </a:lnTo>
                  <a:lnTo>
                    <a:pt x="183" y="540"/>
                  </a:lnTo>
                  <a:lnTo>
                    <a:pt x="185" y="539"/>
                  </a:lnTo>
                  <a:lnTo>
                    <a:pt x="180" y="537"/>
                  </a:lnTo>
                  <a:lnTo>
                    <a:pt x="183" y="529"/>
                  </a:lnTo>
                  <a:lnTo>
                    <a:pt x="178" y="526"/>
                  </a:lnTo>
                  <a:lnTo>
                    <a:pt x="175" y="523"/>
                  </a:lnTo>
                  <a:lnTo>
                    <a:pt x="183" y="520"/>
                  </a:lnTo>
                  <a:lnTo>
                    <a:pt x="175" y="513"/>
                  </a:lnTo>
                  <a:lnTo>
                    <a:pt x="173" y="510"/>
                  </a:lnTo>
                  <a:lnTo>
                    <a:pt x="177" y="505"/>
                  </a:lnTo>
                  <a:lnTo>
                    <a:pt x="164" y="495"/>
                  </a:lnTo>
                  <a:lnTo>
                    <a:pt x="162" y="484"/>
                  </a:lnTo>
                  <a:lnTo>
                    <a:pt x="159" y="487"/>
                  </a:lnTo>
                  <a:lnTo>
                    <a:pt x="164" y="479"/>
                  </a:lnTo>
                  <a:lnTo>
                    <a:pt x="160" y="471"/>
                  </a:lnTo>
                  <a:lnTo>
                    <a:pt x="157" y="473"/>
                  </a:lnTo>
                  <a:lnTo>
                    <a:pt x="152" y="467"/>
                  </a:lnTo>
                  <a:lnTo>
                    <a:pt x="146" y="470"/>
                  </a:lnTo>
                  <a:lnTo>
                    <a:pt x="148" y="463"/>
                  </a:lnTo>
                  <a:lnTo>
                    <a:pt x="136" y="459"/>
                  </a:lnTo>
                  <a:lnTo>
                    <a:pt x="136" y="462"/>
                  </a:lnTo>
                  <a:lnTo>
                    <a:pt x="133" y="455"/>
                  </a:lnTo>
                  <a:lnTo>
                    <a:pt x="106" y="447"/>
                  </a:lnTo>
                  <a:lnTo>
                    <a:pt x="98" y="455"/>
                  </a:lnTo>
                  <a:lnTo>
                    <a:pt x="96" y="449"/>
                  </a:lnTo>
                  <a:lnTo>
                    <a:pt x="79" y="462"/>
                  </a:lnTo>
                  <a:lnTo>
                    <a:pt x="75" y="459"/>
                  </a:lnTo>
                  <a:lnTo>
                    <a:pt x="79" y="451"/>
                  </a:lnTo>
                  <a:lnTo>
                    <a:pt x="72" y="449"/>
                  </a:lnTo>
                  <a:lnTo>
                    <a:pt x="67" y="457"/>
                  </a:lnTo>
                  <a:lnTo>
                    <a:pt x="59" y="452"/>
                  </a:lnTo>
                  <a:lnTo>
                    <a:pt x="55" y="455"/>
                  </a:lnTo>
                  <a:lnTo>
                    <a:pt x="64" y="467"/>
                  </a:lnTo>
                  <a:lnTo>
                    <a:pt x="42" y="460"/>
                  </a:lnTo>
                  <a:lnTo>
                    <a:pt x="27" y="444"/>
                  </a:lnTo>
                  <a:lnTo>
                    <a:pt x="47" y="431"/>
                  </a:lnTo>
                  <a:lnTo>
                    <a:pt x="26" y="430"/>
                  </a:lnTo>
                  <a:lnTo>
                    <a:pt x="26" y="425"/>
                  </a:lnTo>
                  <a:lnTo>
                    <a:pt x="31" y="419"/>
                  </a:lnTo>
                  <a:lnTo>
                    <a:pt x="29" y="417"/>
                  </a:lnTo>
                  <a:lnTo>
                    <a:pt x="23" y="427"/>
                  </a:lnTo>
                  <a:lnTo>
                    <a:pt x="18" y="428"/>
                  </a:lnTo>
                  <a:lnTo>
                    <a:pt x="8" y="420"/>
                  </a:lnTo>
                  <a:lnTo>
                    <a:pt x="11" y="417"/>
                  </a:lnTo>
                  <a:lnTo>
                    <a:pt x="26" y="407"/>
                  </a:lnTo>
                  <a:lnTo>
                    <a:pt x="72" y="412"/>
                  </a:lnTo>
                  <a:lnTo>
                    <a:pt x="82" y="407"/>
                  </a:lnTo>
                  <a:lnTo>
                    <a:pt x="74" y="398"/>
                  </a:lnTo>
                  <a:lnTo>
                    <a:pt x="82" y="394"/>
                  </a:lnTo>
                  <a:lnTo>
                    <a:pt x="84" y="391"/>
                  </a:lnTo>
                  <a:lnTo>
                    <a:pt x="80" y="385"/>
                  </a:lnTo>
                  <a:lnTo>
                    <a:pt x="74" y="388"/>
                  </a:lnTo>
                  <a:lnTo>
                    <a:pt x="72" y="386"/>
                  </a:lnTo>
                  <a:lnTo>
                    <a:pt x="74" y="383"/>
                  </a:lnTo>
                  <a:lnTo>
                    <a:pt x="59" y="393"/>
                  </a:lnTo>
                  <a:lnTo>
                    <a:pt x="48" y="386"/>
                  </a:lnTo>
                  <a:lnTo>
                    <a:pt x="48" y="393"/>
                  </a:lnTo>
                  <a:lnTo>
                    <a:pt x="42" y="396"/>
                  </a:lnTo>
                  <a:lnTo>
                    <a:pt x="31" y="393"/>
                  </a:lnTo>
                  <a:lnTo>
                    <a:pt x="31" y="390"/>
                  </a:lnTo>
                  <a:lnTo>
                    <a:pt x="37" y="383"/>
                  </a:lnTo>
                  <a:lnTo>
                    <a:pt x="26" y="386"/>
                  </a:lnTo>
                  <a:lnTo>
                    <a:pt x="32" y="377"/>
                  </a:lnTo>
                  <a:lnTo>
                    <a:pt x="18" y="382"/>
                  </a:lnTo>
                  <a:lnTo>
                    <a:pt x="18" y="378"/>
                  </a:lnTo>
                  <a:lnTo>
                    <a:pt x="18" y="377"/>
                  </a:lnTo>
                  <a:lnTo>
                    <a:pt x="8" y="374"/>
                  </a:lnTo>
                  <a:lnTo>
                    <a:pt x="7" y="369"/>
                  </a:lnTo>
                  <a:lnTo>
                    <a:pt x="0" y="362"/>
                  </a:lnTo>
                  <a:lnTo>
                    <a:pt x="8" y="358"/>
                  </a:lnTo>
                  <a:lnTo>
                    <a:pt x="3" y="354"/>
                  </a:lnTo>
                  <a:lnTo>
                    <a:pt x="8" y="346"/>
                  </a:lnTo>
                  <a:lnTo>
                    <a:pt x="19" y="340"/>
                  </a:lnTo>
                  <a:lnTo>
                    <a:pt x="27" y="340"/>
                  </a:lnTo>
                  <a:lnTo>
                    <a:pt x="31" y="335"/>
                  </a:lnTo>
                  <a:lnTo>
                    <a:pt x="55" y="327"/>
                  </a:lnTo>
                  <a:lnTo>
                    <a:pt x="51" y="322"/>
                  </a:lnTo>
                  <a:lnTo>
                    <a:pt x="59" y="318"/>
                  </a:lnTo>
                  <a:lnTo>
                    <a:pt x="79" y="311"/>
                  </a:lnTo>
                  <a:lnTo>
                    <a:pt x="92" y="314"/>
                  </a:lnTo>
                  <a:lnTo>
                    <a:pt x="111" y="293"/>
                  </a:lnTo>
                  <a:lnTo>
                    <a:pt x="111" y="285"/>
                  </a:lnTo>
                  <a:lnTo>
                    <a:pt x="108" y="281"/>
                  </a:lnTo>
                  <a:lnTo>
                    <a:pt x="109" y="276"/>
                  </a:lnTo>
                  <a:lnTo>
                    <a:pt x="119" y="273"/>
                  </a:lnTo>
                  <a:lnTo>
                    <a:pt x="112" y="268"/>
                  </a:lnTo>
                  <a:lnTo>
                    <a:pt x="128" y="257"/>
                  </a:lnTo>
                  <a:lnTo>
                    <a:pt x="125" y="249"/>
                  </a:lnTo>
                  <a:lnTo>
                    <a:pt x="119" y="260"/>
                  </a:lnTo>
                  <a:lnTo>
                    <a:pt x="109" y="260"/>
                  </a:lnTo>
                  <a:lnTo>
                    <a:pt x="101" y="266"/>
                  </a:lnTo>
                  <a:lnTo>
                    <a:pt x="96" y="260"/>
                  </a:lnTo>
                  <a:lnTo>
                    <a:pt x="87" y="261"/>
                  </a:lnTo>
                  <a:lnTo>
                    <a:pt x="84" y="255"/>
                  </a:lnTo>
                  <a:lnTo>
                    <a:pt x="84" y="245"/>
                  </a:lnTo>
                  <a:lnTo>
                    <a:pt x="93" y="239"/>
                  </a:lnTo>
                  <a:lnTo>
                    <a:pt x="98" y="231"/>
                  </a:lnTo>
                  <a:lnTo>
                    <a:pt x="112" y="228"/>
                  </a:lnTo>
                  <a:lnTo>
                    <a:pt x="112" y="221"/>
                  </a:lnTo>
                  <a:lnTo>
                    <a:pt x="133" y="194"/>
                  </a:lnTo>
                  <a:lnTo>
                    <a:pt x="144" y="189"/>
                  </a:lnTo>
                  <a:lnTo>
                    <a:pt x="157" y="197"/>
                  </a:lnTo>
                  <a:lnTo>
                    <a:pt x="165" y="192"/>
                  </a:lnTo>
                  <a:lnTo>
                    <a:pt x="164" y="178"/>
                  </a:lnTo>
                  <a:lnTo>
                    <a:pt x="172" y="168"/>
                  </a:lnTo>
                  <a:lnTo>
                    <a:pt x="167" y="154"/>
                  </a:lnTo>
                  <a:lnTo>
                    <a:pt x="181" y="140"/>
                  </a:lnTo>
                  <a:lnTo>
                    <a:pt x="194" y="144"/>
                  </a:lnTo>
                  <a:lnTo>
                    <a:pt x="196" y="157"/>
                  </a:lnTo>
                  <a:lnTo>
                    <a:pt x="213" y="176"/>
                  </a:lnTo>
                  <a:lnTo>
                    <a:pt x="215" y="173"/>
                  </a:lnTo>
                  <a:lnTo>
                    <a:pt x="213" y="165"/>
                  </a:lnTo>
                  <a:lnTo>
                    <a:pt x="191" y="136"/>
                  </a:lnTo>
                  <a:lnTo>
                    <a:pt x="252" y="107"/>
                  </a:lnTo>
                  <a:lnTo>
                    <a:pt x="258" y="123"/>
                  </a:lnTo>
                  <a:lnTo>
                    <a:pt x="260" y="138"/>
                  </a:lnTo>
                  <a:lnTo>
                    <a:pt x="255" y="159"/>
                  </a:lnTo>
                  <a:lnTo>
                    <a:pt x="255" y="165"/>
                  </a:lnTo>
                  <a:lnTo>
                    <a:pt x="258" y="164"/>
                  </a:lnTo>
                  <a:lnTo>
                    <a:pt x="260" y="154"/>
                  </a:lnTo>
                  <a:lnTo>
                    <a:pt x="266" y="146"/>
                  </a:lnTo>
                  <a:lnTo>
                    <a:pt x="266" y="133"/>
                  </a:lnTo>
                  <a:lnTo>
                    <a:pt x="298" y="154"/>
                  </a:lnTo>
                  <a:lnTo>
                    <a:pt x="287" y="138"/>
                  </a:lnTo>
                  <a:lnTo>
                    <a:pt x="305" y="140"/>
                  </a:lnTo>
                  <a:lnTo>
                    <a:pt x="292" y="117"/>
                  </a:lnTo>
                  <a:lnTo>
                    <a:pt x="294" y="104"/>
                  </a:lnTo>
                  <a:lnTo>
                    <a:pt x="290" y="96"/>
                  </a:lnTo>
                  <a:lnTo>
                    <a:pt x="292" y="95"/>
                  </a:lnTo>
                  <a:lnTo>
                    <a:pt x="313" y="96"/>
                  </a:lnTo>
                  <a:lnTo>
                    <a:pt x="327" y="120"/>
                  </a:lnTo>
                  <a:lnTo>
                    <a:pt x="340" y="125"/>
                  </a:lnTo>
                  <a:lnTo>
                    <a:pt x="359" y="151"/>
                  </a:lnTo>
                  <a:lnTo>
                    <a:pt x="364" y="143"/>
                  </a:lnTo>
                  <a:lnTo>
                    <a:pt x="358" y="131"/>
                  </a:lnTo>
                  <a:lnTo>
                    <a:pt x="363" y="112"/>
                  </a:lnTo>
                  <a:lnTo>
                    <a:pt x="371" y="107"/>
                  </a:lnTo>
                  <a:lnTo>
                    <a:pt x="374" y="103"/>
                  </a:lnTo>
                  <a:lnTo>
                    <a:pt x="355" y="74"/>
                  </a:lnTo>
                  <a:lnTo>
                    <a:pt x="395" y="80"/>
                  </a:lnTo>
                  <a:lnTo>
                    <a:pt x="395" y="98"/>
                  </a:lnTo>
                  <a:lnTo>
                    <a:pt x="396" y="95"/>
                  </a:lnTo>
                  <a:lnTo>
                    <a:pt x="396" y="75"/>
                  </a:lnTo>
                  <a:lnTo>
                    <a:pt x="398" y="74"/>
                  </a:lnTo>
                  <a:lnTo>
                    <a:pt x="415" y="103"/>
                  </a:lnTo>
                  <a:lnTo>
                    <a:pt x="417" y="95"/>
                  </a:lnTo>
                  <a:lnTo>
                    <a:pt x="415" y="90"/>
                  </a:lnTo>
                  <a:lnTo>
                    <a:pt x="417" y="82"/>
                  </a:lnTo>
                  <a:lnTo>
                    <a:pt x="404" y="72"/>
                  </a:lnTo>
                  <a:lnTo>
                    <a:pt x="367" y="67"/>
                  </a:lnTo>
                  <a:lnTo>
                    <a:pt x="364" y="63"/>
                  </a:lnTo>
                  <a:lnTo>
                    <a:pt x="366" y="58"/>
                  </a:lnTo>
                  <a:lnTo>
                    <a:pt x="361" y="53"/>
                  </a:lnTo>
                  <a:lnTo>
                    <a:pt x="358" y="47"/>
                  </a:lnTo>
                  <a:lnTo>
                    <a:pt x="359" y="43"/>
                  </a:lnTo>
                  <a:lnTo>
                    <a:pt x="377" y="38"/>
                  </a:lnTo>
                  <a:lnTo>
                    <a:pt x="390" y="32"/>
                  </a:lnTo>
                  <a:lnTo>
                    <a:pt x="399" y="40"/>
                  </a:lnTo>
                  <a:lnTo>
                    <a:pt x="396" y="47"/>
                  </a:lnTo>
                  <a:lnTo>
                    <a:pt x="425" y="59"/>
                  </a:lnTo>
                  <a:lnTo>
                    <a:pt x="431" y="74"/>
                  </a:lnTo>
                  <a:lnTo>
                    <a:pt x="433" y="69"/>
                  </a:lnTo>
                  <a:lnTo>
                    <a:pt x="428" y="56"/>
                  </a:lnTo>
                  <a:lnTo>
                    <a:pt x="433" y="50"/>
                  </a:lnTo>
                  <a:lnTo>
                    <a:pt x="451" y="42"/>
                  </a:lnTo>
                  <a:lnTo>
                    <a:pt x="433" y="37"/>
                  </a:lnTo>
                  <a:lnTo>
                    <a:pt x="431" y="34"/>
                  </a:lnTo>
                  <a:lnTo>
                    <a:pt x="433" y="30"/>
                  </a:lnTo>
                  <a:lnTo>
                    <a:pt x="433" y="22"/>
                  </a:lnTo>
                  <a:lnTo>
                    <a:pt x="435" y="21"/>
                  </a:lnTo>
                  <a:lnTo>
                    <a:pt x="435" y="16"/>
                  </a:lnTo>
                  <a:lnTo>
                    <a:pt x="443" y="18"/>
                  </a:lnTo>
                  <a:lnTo>
                    <a:pt x="448" y="10"/>
                  </a:lnTo>
                  <a:lnTo>
                    <a:pt x="460" y="24"/>
                  </a:lnTo>
                  <a:lnTo>
                    <a:pt x="457" y="10"/>
                  </a:lnTo>
                  <a:lnTo>
                    <a:pt x="464" y="5"/>
                  </a:lnTo>
                  <a:lnTo>
                    <a:pt x="481" y="2"/>
                  </a:lnTo>
                  <a:lnTo>
                    <a:pt x="489" y="13"/>
                  </a:lnTo>
                  <a:lnTo>
                    <a:pt x="488" y="5"/>
                  </a:lnTo>
                  <a:lnTo>
                    <a:pt x="494" y="0"/>
                  </a:lnTo>
                  <a:lnTo>
                    <a:pt x="528" y="2"/>
                  </a:lnTo>
                  <a:lnTo>
                    <a:pt x="547" y="10"/>
                  </a:lnTo>
                  <a:lnTo>
                    <a:pt x="544" y="13"/>
                  </a:lnTo>
                  <a:lnTo>
                    <a:pt x="547" y="18"/>
                  </a:lnTo>
                  <a:lnTo>
                    <a:pt x="573" y="16"/>
                  </a:lnTo>
                  <a:lnTo>
                    <a:pt x="582" y="26"/>
                  </a:lnTo>
                  <a:lnTo>
                    <a:pt x="577" y="35"/>
                  </a:lnTo>
                  <a:lnTo>
                    <a:pt x="524" y="40"/>
                  </a:lnTo>
                  <a:lnTo>
                    <a:pt x="508" y="50"/>
                  </a:lnTo>
                  <a:lnTo>
                    <a:pt x="500" y="50"/>
                  </a:lnTo>
                  <a:lnTo>
                    <a:pt x="470" y="63"/>
                  </a:lnTo>
                  <a:lnTo>
                    <a:pt x="468" y="69"/>
                  </a:lnTo>
                  <a:lnTo>
                    <a:pt x="478" y="61"/>
                  </a:lnTo>
                  <a:lnTo>
                    <a:pt x="484" y="63"/>
                  </a:lnTo>
                  <a:lnTo>
                    <a:pt x="484" y="71"/>
                  </a:lnTo>
                  <a:lnTo>
                    <a:pt x="491" y="59"/>
                  </a:lnTo>
                  <a:lnTo>
                    <a:pt x="510" y="61"/>
                  </a:lnTo>
                  <a:lnTo>
                    <a:pt x="533" y="43"/>
                  </a:lnTo>
                  <a:lnTo>
                    <a:pt x="550" y="47"/>
                  </a:lnTo>
                  <a:lnTo>
                    <a:pt x="549" y="53"/>
                  </a:lnTo>
                  <a:lnTo>
                    <a:pt x="589" y="40"/>
                  </a:lnTo>
                  <a:lnTo>
                    <a:pt x="593" y="45"/>
                  </a:lnTo>
                  <a:lnTo>
                    <a:pt x="592" y="47"/>
                  </a:lnTo>
                  <a:lnTo>
                    <a:pt x="593" y="55"/>
                  </a:lnTo>
                  <a:lnTo>
                    <a:pt x="593" y="58"/>
                  </a:lnTo>
                  <a:lnTo>
                    <a:pt x="576" y="74"/>
                  </a:lnTo>
                  <a:lnTo>
                    <a:pt x="603" y="63"/>
                  </a:lnTo>
                  <a:lnTo>
                    <a:pt x="603" y="74"/>
                  </a:lnTo>
                  <a:lnTo>
                    <a:pt x="611" y="66"/>
                  </a:lnTo>
                  <a:lnTo>
                    <a:pt x="621" y="69"/>
                  </a:lnTo>
                  <a:lnTo>
                    <a:pt x="635" y="87"/>
                  </a:lnTo>
                  <a:lnTo>
                    <a:pt x="617" y="107"/>
                  </a:lnTo>
                  <a:lnTo>
                    <a:pt x="585" y="120"/>
                  </a:lnTo>
                  <a:lnTo>
                    <a:pt x="524" y="127"/>
                  </a:lnTo>
                  <a:lnTo>
                    <a:pt x="492" y="143"/>
                  </a:lnTo>
                  <a:lnTo>
                    <a:pt x="491" y="148"/>
                  </a:lnTo>
                  <a:lnTo>
                    <a:pt x="491" y="157"/>
                  </a:lnTo>
                  <a:lnTo>
                    <a:pt x="541" y="133"/>
                  </a:lnTo>
                  <a:lnTo>
                    <a:pt x="579" y="131"/>
                  </a:lnTo>
                  <a:lnTo>
                    <a:pt x="584" y="136"/>
                  </a:lnTo>
                  <a:lnTo>
                    <a:pt x="584" y="144"/>
                  </a:lnTo>
                  <a:lnTo>
                    <a:pt x="560" y="165"/>
                  </a:lnTo>
                  <a:lnTo>
                    <a:pt x="558" y="168"/>
                  </a:lnTo>
                  <a:lnTo>
                    <a:pt x="565" y="172"/>
                  </a:lnTo>
                  <a:lnTo>
                    <a:pt x="600" y="151"/>
                  </a:lnTo>
                  <a:lnTo>
                    <a:pt x="601" y="149"/>
                  </a:lnTo>
                  <a:lnTo>
                    <a:pt x="600" y="136"/>
                  </a:lnTo>
                  <a:lnTo>
                    <a:pt x="603" y="130"/>
                  </a:lnTo>
                  <a:lnTo>
                    <a:pt x="624" y="127"/>
                  </a:lnTo>
                  <a:lnTo>
                    <a:pt x="627" y="143"/>
                  </a:lnTo>
                  <a:lnTo>
                    <a:pt x="624" y="167"/>
                  </a:lnTo>
                  <a:lnTo>
                    <a:pt x="619" y="178"/>
                  </a:lnTo>
                  <a:lnTo>
                    <a:pt x="616" y="181"/>
                  </a:lnTo>
                  <a:lnTo>
                    <a:pt x="593" y="234"/>
                  </a:lnTo>
                  <a:lnTo>
                    <a:pt x="606" y="218"/>
                  </a:lnTo>
                  <a:lnTo>
                    <a:pt x="609" y="210"/>
                  </a:lnTo>
                  <a:lnTo>
                    <a:pt x="608" y="207"/>
                  </a:lnTo>
                  <a:lnTo>
                    <a:pt x="616" y="202"/>
                  </a:lnTo>
                  <a:lnTo>
                    <a:pt x="640" y="164"/>
                  </a:lnTo>
                  <a:lnTo>
                    <a:pt x="651" y="154"/>
                  </a:lnTo>
                  <a:lnTo>
                    <a:pt x="650" y="170"/>
                  </a:lnTo>
                  <a:lnTo>
                    <a:pt x="658" y="162"/>
                  </a:lnTo>
                  <a:lnTo>
                    <a:pt x="675" y="167"/>
                  </a:lnTo>
                  <a:lnTo>
                    <a:pt x="675" y="162"/>
                  </a:lnTo>
                  <a:lnTo>
                    <a:pt x="680" y="159"/>
                  </a:lnTo>
                  <a:lnTo>
                    <a:pt x="677" y="149"/>
                  </a:lnTo>
                  <a:lnTo>
                    <a:pt x="682" y="149"/>
                  </a:lnTo>
                  <a:lnTo>
                    <a:pt x="683" y="141"/>
                  </a:lnTo>
                  <a:lnTo>
                    <a:pt x="712" y="136"/>
                  </a:lnTo>
                  <a:lnTo>
                    <a:pt x="738" y="148"/>
                  </a:lnTo>
                  <a:lnTo>
                    <a:pt x="746" y="159"/>
                  </a:lnTo>
                  <a:lnTo>
                    <a:pt x="723" y="191"/>
                  </a:lnTo>
                  <a:lnTo>
                    <a:pt x="712" y="192"/>
                  </a:lnTo>
                  <a:lnTo>
                    <a:pt x="715" y="204"/>
                  </a:lnTo>
                  <a:lnTo>
                    <a:pt x="714" y="207"/>
                  </a:lnTo>
                  <a:lnTo>
                    <a:pt x="696" y="216"/>
                  </a:lnTo>
                  <a:lnTo>
                    <a:pt x="678" y="212"/>
                  </a:lnTo>
                  <a:lnTo>
                    <a:pt x="669" y="221"/>
                  </a:lnTo>
                  <a:lnTo>
                    <a:pt x="653" y="218"/>
                  </a:lnTo>
                  <a:lnTo>
                    <a:pt x="635" y="226"/>
                  </a:lnTo>
                  <a:lnTo>
                    <a:pt x="642" y="231"/>
                  </a:lnTo>
                  <a:lnTo>
                    <a:pt x="653" y="221"/>
                  </a:lnTo>
                  <a:lnTo>
                    <a:pt x="698" y="226"/>
                  </a:lnTo>
                  <a:lnTo>
                    <a:pt x="686" y="245"/>
                  </a:lnTo>
                  <a:lnTo>
                    <a:pt x="653" y="244"/>
                  </a:lnTo>
                  <a:lnTo>
                    <a:pt x="646" y="255"/>
                  </a:lnTo>
                  <a:lnTo>
                    <a:pt x="643" y="268"/>
                  </a:lnTo>
                  <a:lnTo>
                    <a:pt x="648" y="274"/>
                  </a:lnTo>
                  <a:lnTo>
                    <a:pt x="650" y="271"/>
                  </a:lnTo>
                  <a:lnTo>
                    <a:pt x="651" y="265"/>
                  </a:lnTo>
                  <a:lnTo>
                    <a:pt x="658" y="258"/>
                  </a:lnTo>
                  <a:lnTo>
                    <a:pt x="675" y="252"/>
                  </a:lnTo>
                  <a:lnTo>
                    <a:pt x="682" y="258"/>
                  </a:lnTo>
                  <a:lnTo>
                    <a:pt x="674" y="274"/>
                  </a:lnTo>
                  <a:lnTo>
                    <a:pt x="661" y="273"/>
                  </a:lnTo>
                  <a:lnTo>
                    <a:pt x="656" y="279"/>
                  </a:lnTo>
                  <a:lnTo>
                    <a:pt x="651" y="308"/>
                  </a:lnTo>
                  <a:lnTo>
                    <a:pt x="654" y="298"/>
                  </a:lnTo>
                  <a:lnTo>
                    <a:pt x="661" y="298"/>
                  </a:lnTo>
                  <a:lnTo>
                    <a:pt x="659" y="305"/>
                  </a:lnTo>
                  <a:lnTo>
                    <a:pt x="656" y="303"/>
                  </a:lnTo>
                  <a:lnTo>
                    <a:pt x="654" y="309"/>
                  </a:lnTo>
                  <a:lnTo>
                    <a:pt x="651" y="309"/>
                  </a:lnTo>
                  <a:lnTo>
                    <a:pt x="651" y="321"/>
                  </a:lnTo>
                  <a:lnTo>
                    <a:pt x="635" y="327"/>
                  </a:lnTo>
                  <a:lnTo>
                    <a:pt x="635" y="334"/>
                  </a:lnTo>
                  <a:lnTo>
                    <a:pt x="637" y="335"/>
                  </a:lnTo>
                  <a:lnTo>
                    <a:pt x="634" y="346"/>
                  </a:lnTo>
                  <a:lnTo>
                    <a:pt x="630" y="359"/>
                  </a:lnTo>
                  <a:lnTo>
                    <a:pt x="632" y="361"/>
                  </a:lnTo>
                  <a:lnTo>
                    <a:pt x="627" y="370"/>
                  </a:lnTo>
                  <a:lnTo>
                    <a:pt x="627" y="374"/>
                  </a:lnTo>
                  <a:lnTo>
                    <a:pt x="624" y="380"/>
                  </a:lnTo>
                  <a:lnTo>
                    <a:pt x="629" y="383"/>
                  </a:lnTo>
                  <a:lnTo>
                    <a:pt x="638" y="367"/>
                  </a:lnTo>
                  <a:lnTo>
                    <a:pt x="656" y="378"/>
                  </a:lnTo>
                  <a:lnTo>
                    <a:pt x="659" y="385"/>
                  </a:lnTo>
                  <a:lnTo>
                    <a:pt x="656" y="386"/>
                  </a:lnTo>
                  <a:lnTo>
                    <a:pt x="640" y="380"/>
                  </a:lnTo>
                  <a:lnTo>
                    <a:pt x="638" y="383"/>
                  </a:lnTo>
                  <a:lnTo>
                    <a:pt x="645" y="388"/>
                  </a:lnTo>
                  <a:lnTo>
                    <a:pt x="638" y="391"/>
                  </a:lnTo>
                  <a:lnTo>
                    <a:pt x="645" y="394"/>
                  </a:lnTo>
                  <a:lnTo>
                    <a:pt x="650" y="396"/>
                  </a:lnTo>
                  <a:lnTo>
                    <a:pt x="658" y="402"/>
                  </a:lnTo>
                  <a:lnTo>
                    <a:pt x="661" y="396"/>
                  </a:lnTo>
                  <a:lnTo>
                    <a:pt x="667" y="399"/>
                  </a:lnTo>
                  <a:lnTo>
                    <a:pt x="669" y="414"/>
                  </a:lnTo>
                  <a:lnTo>
                    <a:pt x="664" y="423"/>
                  </a:lnTo>
                  <a:lnTo>
                    <a:pt x="637" y="417"/>
                  </a:lnTo>
                  <a:lnTo>
                    <a:pt x="635" y="422"/>
                  </a:lnTo>
                  <a:lnTo>
                    <a:pt x="624" y="430"/>
                  </a:lnTo>
                  <a:lnTo>
                    <a:pt x="619" y="423"/>
                  </a:lnTo>
                  <a:lnTo>
                    <a:pt x="611" y="428"/>
                  </a:lnTo>
                  <a:lnTo>
                    <a:pt x="614" y="435"/>
                  </a:lnTo>
                  <a:lnTo>
                    <a:pt x="617" y="433"/>
                  </a:lnTo>
                  <a:lnTo>
                    <a:pt x="622" y="439"/>
                  </a:lnTo>
                  <a:lnTo>
                    <a:pt x="624" y="439"/>
                  </a:lnTo>
                  <a:lnTo>
                    <a:pt x="624" y="447"/>
                  </a:lnTo>
                  <a:lnTo>
                    <a:pt x="637" y="451"/>
                  </a:lnTo>
                  <a:lnTo>
                    <a:pt x="632" y="444"/>
                  </a:lnTo>
                  <a:lnTo>
                    <a:pt x="645" y="447"/>
                  </a:lnTo>
                  <a:lnTo>
                    <a:pt x="646" y="452"/>
                  </a:lnTo>
                  <a:lnTo>
                    <a:pt x="630" y="459"/>
                  </a:lnTo>
                  <a:lnTo>
                    <a:pt x="643" y="462"/>
                  </a:lnTo>
                  <a:lnTo>
                    <a:pt x="650" y="468"/>
                  </a:lnTo>
                  <a:lnTo>
                    <a:pt x="650" y="486"/>
                  </a:lnTo>
                  <a:lnTo>
                    <a:pt x="648" y="492"/>
                  </a:lnTo>
                  <a:lnTo>
                    <a:pt x="643" y="491"/>
                  </a:lnTo>
                  <a:lnTo>
                    <a:pt x="642" y="484"/>
                  </a:lnTo>
                  <a:lnTo>
                    <a:pt x="624" y="479"/>
                  </a:lnTo>
                  <a:lnTo>
                    <a:pt x="616" y="479"/>
                  </a:lnTo>
                  <a:lnTo>
                    <a:pt x="635" y="489"/>
                  </a:lnTo>
                  <a:lnTo>
                    <a:pt x="635" y="492"/>
                  </a:lnTo>
                  <a:lnTo>
                    <a:pt x="634" y="497"/>
                  </a:lnTo>
                  <a:lnTo>
                    <a:pt x="632" y="510"/>
                  </a:lnTo>
                  <a:lnTo>
                    <a:pt x="650" y="512"/>
                  </a:lnTo>
                  <a:lnTo>
                    <a:pt x="653" y="520"/>
                  </a:lnTo>
                  <a:lnTo>
                    <a:pt x="646" y="528"/>
                  </a:lnTo>
                  <a:lnTo>
                    <a:pt x="642" y="526"/>
                  </a:lnTo>
                  <a:lnTo>
                    <a:pt x="635" y="518"/>
                  </a:lnTo>
                  <a:lnTo>
                    <a:pt x="616" y="516"/>
                  </a:lnTo>
                  <a:lnTo>
                    <a:pt x="617" y="523"/>
                  </a:lnTo>
                  <a:lnTo>
                    <a:pt x="614" y="526"/>
                  </a:lnTo>
                  <a:lnTo>
                    <a:pt x="611" y="534"/>
                  </a:lnTo>
                  <a:lnTo>
                    <a:pt x="621" y="534"/>
                  </a:lnTo>
                  <a:lnTo>
                    <a:pt x="637" y="542"/>
                  </a:lnTo>
                  <a:lnTo>
                    <a:pt x="634" y="545"/>
                  </a:lnTo>
                  <a:lnTo>
                    <a:pt x="635" y="553"/>
                  </a:lnTo>
                  <a:lnTo>
                    <a:pt x="622" y="555"/>
                  </a:lnTo>
                  <a:lnTo>
                    <a:pt x="609" y="563"/>
                  </a:lnTo>
                  <a:lnTo>
                    <a:pt x="593" y="553"/>
                  </a:lnTo>
                  <a:lnTo>
                    <a:pt x="587" y="544"/>
                  </a:lnTo>
                  <a:lnTo>
                    <a:pt x="585" y="545"/>
                  </a:lnTo>
                  <a:lnTo>
                    <a:pt x="584" y="552"/>
                  </a:lnTo>
                  <a:lnTo>
                    <a:pt x="577" y="548"/>
                  </a:lnTo>
                  <a:lnTo>
                    <a:pt x="579" y="555"/>
                  </a:lnTo>
                  <a:lnTo>
                    <a:pt x="576" y="555"/>
                  </a:lnTo>
                  <a:lnTo>
                    <a:pt x="565" y="563"/>
                  </a:lnTo>
                  <a:lnTo>
                    <a:pt x="558" y="563"/>
                  </a:lnTo>
                  <a:lnTo>
                    <a:pt x="550" y="566"/>
                  </a:lnTo>
                  <a:lnTo>
                    <a:pt x="553" y="568"/>
                  </a:lnTo>
                  <a:lnTo>
                    <a:pt x="561" y="564"/>
                  </a:lnTo>
                  <a:lnTo>
                    <a:pt x="568" y="569"/>
                  </a:lnTo>
                  <a:lnTo>
                    <a:pt x="576" y="571"/>
                  </a:lnTo>
                  <a:lnTo>
                    <a:pt x="565" y="577"/>
                  </a:lnTo>
                  <a:lnTo>
                    <a:pt x="553" y="579"/>
                  </a:lnTo>
                  <a:lnTo>
                    <a:pt x="552" y="582"/>
                  </a:lnTo>
                  <a:lnTo>
                    <a:pt x="557" y="582"/>
                  </a:lnTo>
                  <a:lnTo>
                    <a:pt x="558" y="585"/>
                  </a:lnTo>
                  <a:lnTo>
                    <a:pt x="569" y="579"/>
                  </a:lnTo>
                  <a:lnTo>
                    <a:pt x="577" y="582"/>
                  </a:lnTo>
                  <a:lnTo>
                    <a:pt x="577" y="589"/>
                  </a:lnTo>
                  <a:lnTo>
                    <a:pt x="568" y="592"/>
                  </a:lnTo>
                  <a:lnTo>
                    <a:pt x="569" y="593"/>
                  </a:lnTo>
                  <a:lnTo>
                    <a:pt x="568" y="603"/>
                  </a:lnTo>
                  <a:lnTo>
                    <a:pt x="573" y="593"/>
                  </a:lnTo>
                  <a:lnTo>
                    <a:pt x="579" y="592"/>
                  </a:lnTo>
                  <a:lnTo>
                    <a:pt x="590" y="601"/>
                  </a:lnTo>
                  <a:lnTo>
                    <a:pt x="605" y="608"/>
                  </a:lnTo>
                  <a:lnTo>
                    <a:pt x="606" y="613"/>
                  </a:lnTo>
                  <a:lnTo>
                    <a:pt x="611" y="614"/>
                  </a:lnTo>
                  <a:lnTo>
                    <a:pt x="605" y="622"/>
                  </a:lnTo>
                  <a:lnTo>
                    <a:pt x="605" y="629"/>
                  </a:lnTo>
                  <a:lnTo>
                    <a:pt x="608" y="624"/>
                  </a:lnTo>
                  <a:lnTo>
                    <a:pt x="616" y="622"/>
                  </a:lnTo>
                  <a:lnTo>
                    <a:pt x="614" y="633"/>
                  </a:lnTo>
                  <a:lnTo>
                    <a:pt x="611" y="635"/>
                  </a:lnTo>
                  <a:lnTo>
                    <a:pt x="614" y="637"/>
                  </a:lnTo>
                  <a:lnTo>
                    <a:pt x="614" y="641"/>
                  </a:lnTo>
                  <a:lnTo>
                    <a:pt x="613" y="643"/>
                  </a:lnTo>
                  <a:lnTo>
                    <a:pt x="614" y="649"/>
                  </a:lnTo>
                  <a:lnTo>
                    <a:pt x="616" y="649"/>
                  </a:lnTo>
                  <a:lnTo>
                    <a:pt x="616" y="653"/>
                  </a:lnTo>
                  <a:lnTo>
                    <a:pt x="606" y="653"/>
                  </a:lnTo>
                  <a:lnTo>
                    <a:pt x="606" y="643"/>
                  </a:lnTo>
                  <a:lnTo>
                    <a:pt x="605" y="643"/>
                  </a:lnTo>
                  <a:lnTo>
                    <a:pt x="603" y="654"/>
                  </a:lnTo>
                  <a:lnTo>
                    <a:pt x="592" y="653"/>
                  </a:lnTo>
                  <a:lnTo>
                    <a:pt x="584" y="645"/>
                  </a:lnTo>
                  <a:lnTo>
                    <a:pt x="582" y="635"/>
                  </a:lnTo>
                  <a:lnTo>
                    <a:pt x="577" y="627"/>
                  </a:lnTo>
                  <a:lnTo>
                    <a:pt x="573" y="627"/>
                  </a:lnTo>
                  <a:lnTo>
                    <a:pt x="557" y="617"/>
                  </a:lnTo>
                  <a:lnTo>
                    <a:pt x="549" y="619"/>
                  </a:lnTo>
                  <a:lnTo>
                    <a:pt x="541" y="611"/>
                  </a:lnTo>
                  <a:lnTo>
                    <a:pt x="541" y="617"/>
                  </a:lnTo>
                  <a:lnTo>
                    <a:pt x="537" y="617"/>
                  </a:lnTo>
                  <a:lnTo>
                    <a:pt x="544" y="621"/>
                  </a:lnTo>
                  <a:lnTo>
                    <a:pt x="544" y="622"/>
                  </a:lnTo>
                  <a:lnTo>
                    <a:pt x="563" y="622"/>
                  </a:lnTo>
                  <a:lnTo>
                    <a:pt x="566" y="625"/>
                  </a:lnTo>
                  <a:lnTo>
                    <a:pt x="566" y="630"/>
                  </a:lnTo>
                  <a:lnTo>
                    <a:pt x="561" y="629"/>
                  </a:lnTo>
                  <a:lnTo>
                    <a:pt x="563" y="632"/>
                  </a:lnTo>
                  <a:lnTo>
                    <a:pt x="552" y="638"/>
                  </a:lnTo>
                  <a:lnTo>
                    <a:pt x="542" y="638"/>
                  </a:lnTo>
                  <a:lnTo>
                    <a:pt x="537" y="637"/>
                  </a:lnTo>
                  <a:lnTo>
                    <a:pt x="537" y="640"/>
                  </a:lnTo>
                  <a:lnTo>
                    <a:pt x="531" y="638"/>
                  </a:lnTo>
                  <a:lnTo>
                    <a:pt x="529" y="640"/>
                  </a:lnTo>
                  <a:lnTo>
                    <a:pt x="533" y="645"/>
                  </a:lnTo>
                  <a:lnTo>
                    <a:pt x="531" y="649"/>
                  </a:lnTo>
                  <a:lnTo>
                    <a:pt x="521" y="654"/>
                  </a:lnTo>
                  <a:lnTo>
                    <a:pt x="531" y="657"/>
                  </a:lnTo>
                  <a:lnTo>
                    <a:pt x="550" y="656"/>
                  </a:lnTo>
                  <a:lnTo>
                    <a:pt x="552" y="657"/>
                  </a:lnTo>
                  <a:lnTo>
                    <a:pt x="524" y="667"/>
                  </a:lnTo>
                  <a:lnTo>
                    <a:pt x="533" y="667"/>
                  </a:lnTo>
                  <a:lnTo>
                    <a:pt x="541" y="667"/>
                  </a:lnTo>
                  <a:lnTo>
                    <a:pt x="544" y="662"/>
                  </a:lnTo>
                  <a:lnTo>
                    <a:pt x="553" y="662"/>
                  </a:lnTo>
                  <a:lnTo>
                    <a:pt x="566" y="656"/>
                  </a:lnTo>
                  <a:lnTo>
                    <a:pt x="587" y="664"/>
                  </a:lnTo>
                  <a:lnTo>
                    <a:pt x="609" y="662"/>
                  </a:lnTo>
                  <a:lnTo>
                    <a:pt x="605" y="669"/>
                  </a:lnTo>
                  <a:lnTo>
                    <a:pt x="597" y="669"/>
                  </a:lnTo>
                  <a:lnTo>
                    <a:pt x="595" y="672"/>
                  </a:lnTo>
                  <a:lnTo>
                    <a:pt x="593" y="672"/>
                  </a:lnTo>
                  <a:lnTo>
                    <a:pt x="585" y="675"/>
                  </a:lnTo>
                  <a:lnTo>
                    <a:pt x="589" y="678"/>
                  </a:lnTo>
                  <a:lnTo>
                    <a:pt x="587" y="682"/>
                  </a:lnTo>
                  <a:lnTo>
                    <a:pt x="579" y="680"/>
                  </a:lnTo>
                  <a:lnTo>
                    <a:pt x="582" y="685"/>
                  </a:lnTo>
                  <a:lnTo>
                    <a:pt x="579" y="683"/>
                  </a:lnTo>
                  <a:lnTo>
                    <a:pt x="573" y="690"/>
                  </a:lnTo>
                  <a:lnTo>
                    <a:pt x="569" y="691"/>
                  </a:lnTo>
                  <a:lnTo>
                    <a:pt x="569" y="694"/>
                  </a:lnTo>
                  <a:lnTo>
                    <a:pt x="561" y="694"/>
                  </a:lnTo>
                  <a:lnTo>
                    <a:pt x="563" y="698"/>
                  </a:lnTo>
                  <a:lnTo>
                    <a:pt x="553" y="702"/>
                  </a:lnTo>
                  <a:lnTo>
                    <a:pt x="552" y="706"/>
                  </a:lnTo>
                  <a:lnTo>
                    <a:pt x="544" y="706"/>
                  </a:lnTo>
                  <a:lnTo>
                    <a:pt x="542" y="709"/>
                  </a:lnTo>
                  <a:lnTo>
                    <a:pt x="533" y="712"/>
                  </a:lnTo>
                  <a:lnTo>
                    <a:pt x="529" y="709"/>
                  </a:lnTo>
                  <a:lnTo>
                    <a:pt x="510" y="718"/>
                  </a:lnTo>
                  <a:lnTo>
                    <a:pt x="505" y="714"/>
                  </a:lnTo>
                  <a:lnTo>
                    <a:pt x="502" y="715"/>
                  </a:lnTo>
                  <a:lnTo>
                    <a:pt x="502" y="718"/>
                  </a:lnTo>
                  <a:lnTo>
                    <a:pt x="500" y="718"/>
                  </a:lnTo>
                  <a:lnTo>
                    <a:pt x="502" y="720"/>
                  </a:lnTo>
                  <a:lnTo>
                    <a:pt x="499" y="722"/>
                  </a:lnTo>
                  <a:lnTo>
                    <a:pt x="497" y="718"/>
                  </a:lnTo>
                  <a:lnTo>
                    <a:pt x="492" y="717"/>
                  </a:lnTo>
                  <a:lnTo>
                    <a:pt x="496" y="723"/>
                  </a:lnTo>
                  <a:lnTo>
                    <a:pt x="489" y="720"/>
                  </a:lnTo>
                  <a:lnTo>
                    <a:pt x="488" y="722"/>
                  </a:lnTo>
                  <a:lnTo>
                    <a:pt x="489" y="723"/>
                  </a:lnTo>
                  <a:lnTo>
                    <a:pt x="481" y="723"/>
                  </a:lnTo>
                  <a:lnTo>
                    <a:pt x="478" y="718"/>
                  </a:lnTo>
                  <a:lnTo>
                    <a:pt x="481" y="718"/>
                  </a:lnTo>
                  <a:lnTo>
                    <a:pt x="476" y="717"/>
                  </a:lnTo>
                  <a:lnTo>
                    <a:pt x="473" y="712"/>
                  </a:lnTo>
                  <a:lnTo>
                    <a:pt x="472" y="714"/>
                  </a:lnTo>
                  <a:lnTo>
                    <a:pt x="472" y="709"/>
                  </a:lnTo>
                  <a:lnTo>
                    <a:pt x="470" y="707"/>
                  </a:lnTo>
                  <a:lnTo>
                    <a:pt x="470" y="710"/>
                  </a:lnTo>
                  <a:lnTo>
                    <a:pt x="467" y="710"/>
                  </a:lnTo>
                  <a:lnTo>
                    <a:pt x="472" y="718"/>
                  </a:lnTo>
                  <a:lnTo>
                    <a:pt x="470" y="718"/>
                  </a:lnTo>
                  <a:lnTo>
                    <a:pt x="476" y="723"/>
                  </a:lnTo>
                  <a:lnTo>
                    <a:pt x="473" y="723"/>
                  </a:lnTo>
                  <a:lnTo>
                    <a:pt x="473" y="728"/>
                  </a:lnTo>
                  <a:lnTo>
                    <a:pt x="470" y="726"/>
                  </a:lnTo>
                  <a:lnTo>
                    <a:pt x="465" y="731"/>
                  </a:lnTo>
                  <a:lnTo>
                    <a:pt x="459" y="733"/>
                  </a:lnTo>
                  <a:lnTo>
                    <a:pt x="459" y="736"/>
                  </a:lnTo>
                  <a:lnTo>
                    <a:pt x="457" y="736"/>
                  </a:lnTo>
                  <a:lnTo>
                    <a:pt x="456" y="741"/>
                  </a:lnTo>
                  <a:lnTo>
                    <a:pt x="454" y="741"/>
                  </a:lnTo>
                  <a:lnTo>
                    <a:pt x="456" y="744"/>
                  </a:lnTo>
                  <a:lnTo>
                    <a:pt x="454" y="749"/>
                  </a:lnTo>
                  <a:lnTo>
                    <a:pt x="448" y="754"/>
                  </a:lnTo>
                  <a:lnTo>
                    <a:pt x="449" y="757"/>
                  </a:lnTo>
                  <a:lnTo>
                    <a:pt x="446" y="755"/>
                  </a:lnTo>
                  <a:lnTo>
                    <a:pt x="444" y="760"/>
                  </a:lnTo>
                  <a:lnTo>
                    <a:pt x="441" y="757"/>
                  </a:lnTo>
                  <a:lnTo>
                    <a:pt x="436" y="768"/>
                  </a:lnTo>
                  <a:lnTo>
                    <a:pt x="433" y="768"/>
                  </a:lnTo>
                  <a:lnTo>
                    <a:pt x="431" y="765"/>
                  </a:lnTo>
                  <a:lnTo>
                    <a:pt x="430" y="768"/>
                  </a:lnTo>
                  <a:lnTo>
                    <a:pt x="431" y="770"/>
                  </a:lnTo>
                  <a:lnTo>
                    <a:pt x="430" y="770"/>
                  </a:lnTo>
                  <a:lnTo>
                    <a:pt x="422" y="766"/>
                  </a:lnTo>
                  <a:lnTo>
                    <a:pt x="422" y="768"/>
                  </a:lnTo>
                  <a:lnTo>
                    <a:pt x="423" y="771"/>
                  </a:lnTo>
                  <a:lnTo>
                    <a:pt x="419" y="779"/>
                  </a:lnTo>
                  <a:lnTo>
                    <a:pt x="414" y="778"/>
                  </a:lnTo>
                  <a:lnTo>
                    <a:pt x="414" y="776"/>
                  </a:lnTo>
                  <a:lnTo>
                    <a:pt x="412" y="776"/>
                  </a:lnTo>
                  <a:lnTo>
                    <a:pt x="411" y="781"/>
                  </a:lnTo>
                  <a:lnTo>
                    <a:pt x="403" y="775"/>
                  </a:lnTo>
                  <a:lnTo>
                    <a:pt x="403" y="779"/>
                  </a:lnTo>
                  <a:lnTo>
                    <a:pt x="401" y="778"/>
                  </a:lnTo>
                  <a:lnTo>
                    <a:pt x="403" y="781"/>
                  </a:lnTo>
                  <a:lnTo>
                    <a:pt x="395" y="776"/>
                  </a:lnTo>
                  <a:lnTo>
                    <a:pt x="404" y="768"/>
                  </a:lnTo>
                  <a:lnTo>
                    <a:pt x="398" y="770"/>
                  </a:lnTo>
                  <a:lnTo>
                    <a:pt x="396" y="766"/>
                  </a:lnTo>
                  <a:lnTo>
                    <a:pt x="395" y="768"/>
                  </a:lnTo>
                  <a:lnTo>
                    <a:pt x="393" y="768"/>
                  </a:lnTo>
                  <a:lnTo>
                    <a:pt x="396" y="771"/>
                  </a:lnTo>
                  <a:lnTo>
                    <a:pt x="390" y="775"/>
                  </a:lnTo>
                  <a:lnTo>
                    <a:pt x="393" y="776"/>
                  </a:lnTo>
                  <a:lnTo>
                    <a:pt x="391" y="778"/>
                  </a:lnTo>
                  <a:lnTo>
                    <a:pt x="387" y="776"/>
                  </a:lnTo>
                  <a:lnTo>
                    <a:pt x="387" y="779"/>
                  </a:lnTo>
                  <a:lnTo>
                    <a:pt x="390" y="783"/>
                  </a:lnTo>
                  <a:lnTo>
                    <a:pt x="388" y="786"/>
                  </a:lnTo>
                  <a:lnTo>
                    <a:pt x="382" y="786"/>
                  </a:lnTo>
                  <a:lnTo>
                    <a:pt x="383" y="787"/>
                  </a:lnTo>
                  <a:lnTo>
                    <a:pt x="377" y="787"/>
                  </a:lnTo>
                  <a:lnTo>
                    <a:pt x="374" y="784"/>
                  </a:lnTo>
                  <a:lnTo>
                    <a:pt x="372" y="787"/>
                  </a:lnTo>
                  <a:lnTo>
                    <a:pt x="369" y="786"/>
                  </a:lnTo>
                  <a:lnTo>
                    <a:pt x="366" y="789"/>
                  </a:lnTo>
                  <a:lnTo>
                    <a:pt x="363" y="789"/>
                  </a:lnTo>
                  <a:lnTo>
                    <a:pt x="366" y="791"/>
                  </a:lnTo>
                  <a:lnTo>
                    <a:pt x="366" y="795"/>
                  </a:lnTo>
                  <a:lnTo>
                    <a:pt x="361" y="800"/>
                  </a:lnTo>
                  <a:lnTo>
                    <a:pt x="348" y="799"/>
                  </a:lnTo>
                  <a:lnTo>
                    <a:pt x="346" y="803"/>
                  </a:lnTo>
                  <a:lnTo>
                    <a:pt x="348" y="803"/>
                  </a:lnTo>
                  <a:lnTo>
                    <a:pt x="353" y="810"/>
                  </a:lnTo>
                  <a:lnTo>
                    <a:pt x="355" y="815"/>
                  </a:lnTo>
                  <a:lnTo>
                    <a:pt x="358" y="816"/>
                  </a:lnTo>
                  <a:lnTo>
                    <a:pt x="342" y="818"/>
                  </a:lnTo>
                  <a:lnTo>
                    <a:pt x="342" y="821"/>
                  </a:lnTo>
                  <a:lnTo>
                    <a:pt x="351" y="821"/>
                  </a:lnTo>
                  <a:lnTo>
                    <a:pt x="353" y="823"/>
                  </a:lnTo>
                  <a:lnTo>
                    <a:pt x="351" y="824"/>
                  </a:lnTo>
                  <a:lnTo>
                    <a:pt x="353" y="831"/>
                  </a:lnTo>
                  <a:lnTo>
                    <a:pt x="342" y="829"/>
                  </a:lnTo>
                  <a:lnTo>
                    <a:pt x="350" y="832"/>
                  </a:lnTo>
                  <a:lnTo>
                    <a:pt x="350" y="835"/>
                  </a:lnTo>
                  <a:lnTo>
                    <a:pt x="348" y="839"/>
                  </a:lnTo>
                  <a:lnTo>
                    <a:pt x="345" y="839"/>
                  </a:lnTo>
                  <a:lnTo>
                    <a:pt x="345" y="840"/>
                  </a:lnTo>
                  <a:lnTo>
                    <a:pt x="343" y="840"/>
                  </a:lnTo>
                  <a:lnTo>
                    <a:pt x="343" y="842"/>
                  </a:lnTo>
                  <a:lnTo>
                    <a:pt x="338" y="840"/>
                  </a:lnTo>
                  <a:lnTo>
                    <a:pt x="340" y="842"/>
                  </a:lnTo>
                  <a:lnTo>
                    <a:pt x="337" y="843"/>
                  </a:lnTo>
                  <a:lnTo>
                    <a:pt x="338" y="845"/>
                  </a:lnTo>
                  <a:lnTo>
                    <a:pt x="342" y="847"/>
                  </a:lnTo>
                  <a:lnTo>
                    <a:pt x="330" y="845"/>
                  </a:lnTo>
                  <a:lnTo>
                    <a:pt x="337" y="848"/>
                  </a:lnTo>
                  <a:lnTo>
                    <a:pt x="337" y="84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6" name="Freeform 564">
              <a:extLst>
                <a:ext uri="{FF2B5EF4-FFF2-40B4-BE49-F238E27FC236}">
                  <a16:creationId xmlns:a16="http://schemas.microsoft.com/office/drawing/2014/main" id="{56575DBC-6C5C-BAFC-5E55-7AD3430CC637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6846" y="-2646284"/>
              <a:ext cx="6798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4">
                  <a:moveTo>
                    <a:pt x="0" y="0"/>
                  </a:moveTo>
                  <a:lnTo>
                    <a:pt x="0" y="0"/>
                  </a:lnTo>
                  <a:lnTo>
                    <a:pt x="0" y="4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7" name="Freeform 565">
              <a:extLst>
                <a:ext uri="{FF2B5EF4-FFF2-40B4-BE49-F238E27FC236}">
                  <a16:creationId xmlns:a16="http://schemas.microsoft.com/office/drawing/2014/main" id="{DDBC4D94-9523-8A1D-609F-4432E3B9AD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369565" y="-2647643"/>
              <a:ext cx="14956" cy="1360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11" h="1">
                  <a:moveTo>
                    <a:pt x="11" y="0"/>
                  </a:moveTo>
                  <a:lnTo>
                    <a:pt x="0" y="0"/>
                  </a:lnTo>
                  <a:lnTo>
                    <a:pt x="3" y="1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8" name="Freeform 566">
              <a:extLst>
                <a:ext uri="{FF2B5EF4-FFF2-40B4-BE49-F238E27FC236}">
                  <a16:creationId xmlns:a16="http://schemas.microsoft.com/office/drawing/2014/main" id="{414D204D-960F-D5A8-0CA9-FB6D7330C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54782" y="-2715621"/>
              <a:ext cx="8157" cy="9517"/>
            </a:xfrm>
            <a:custGeom>
              <a:avLst/>
              <a:gdLst/>
              <a:ahLst/>
              <a:cxnLst>
                <a:cxn ang="0">
                  <a:pos x="6" y="7"/>
                </a:cxn>
                <a:cxn ang="0">
                  <a:pos x="3" y="2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6" y="7"/>
                </a:cxn>
                <a:cxn ang="0">
                  <a:pos x="6" y="7"/>
                </a:cxn>
              </a:cxnLst>
              <a:rect l="0" t="0" r="r" b="b"/>
              <a:pathLst>
                <a:path w="6" h="7">
                  <a:moveTo>
                    <a:pt x="6" y="7"/>
                  </a:moveTo>
                  <a:lnTo>
                    <a:pt x="3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6" y="7"/>
                  </a:lnTo>
                  <a:lnTo>
                    <a:pt x="6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699" name="Freeform 567">
              <a:extLst>
                <a:ext uri="{FF2B5EF4-FFF2-40B4-BE49-F238E27FC236}">
                  <a16:creationId xmlns:a16="http://schemas.microsoft.com/office/drawing/2014/main" id="{D2E85CD4-567E-572F-8BB6-47FD99F2C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2939" y="-2702025"/>
              <a:ext cx="4079" cy="1360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3" y="0"/>
                </a:cxn>
                <a:cxn ang="0">
                  <a:pos x="0" y="0"/>
                </a:cxn>
                <a:cxn ang="0">
                  <a:pos x="3" y="1"/>
                </a:cxn>
                <a:cxn ang="0">
                  <a:pos x="3" y="1"/>
                </a:cxn>
              </a:cxnLst>
              <a:rect l="0" t="0" r="r" b="b"/>
              <a:pathLst>
                <a:path w="3" h="1">
                  <a:moveTo>
                    <a:pt x="3" y="1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0" name="Freeform 568">
              <a:extLst>
                <a:ext uri="{FF2B5EF4-FFF2-40B4-BE49-F238E27FC236}">
                  <a16:creationId xmlns:a16="http://schemas.microsoft.com/office/drawing/2014/main" id="{8D586B93-3FC3-DEFD-6D54-9C8475739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0220" y="-2695228"/>
              <a:ext cx="5438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"/>
                </a:cxn>
                <a:cxn ang="0">
                  <a:pos x="4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" h="4">
                  <a:moveTo>
                    <a:pt x="0" y="0"/>
                  </a:moveTo>
                  <a:lnTo>
                    <a:pt x="0" y="3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1" name="Freeform 569">
              <a:extLst>
                <a:ext uri="{FF2B5EF4-FFF2-40B4-BE49-F238E27FC236}">
                  <a16:creationId xmlns:a16="http://schemas.microsoft.com/office/drawing/2014/main" id="{4A054C53-B628-CBB6-9434-F3BFFE4C0B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367" y="-2957622"/>
              <a:ext cx="28551" cy="28551"/>
            </a:xfrm>
            <a:custGeom>
              <a:avLst/>
              <a:gdLst/>
              <a:ahLst/>
              <a:cxnLst>
                <a:cxn ang="0">
                  <a:pos x="3" y="11"/>
                </a:cxn>
                <a:cxn ang="0">
                  <a:pos x="5" y="11"/>
                </a:cxn>
                <a:cxn ang="0">
                  <a:pos x="3" y="8"/>
                </a:cxn>
                <a:cxn ang="0">
                  <a:pos x="10" y="8"/>
                </a:cxn>
                <a:cxn ang="0">
                  <a:pos x="10" y="7"/>
                </a:cxn>
                <a:cxn ang="0">
                  <a:pos x="13" y="3"/>
                </a:cxn>
                <a:cxn ang="0">
                  <a:pos x="13" y="0"/>
                </a:cxn>
                <a:cxn ang="0">
                  <a:pos x="14" y="0"/>
                </a:cxn>
                <a:cxn ang="0">
                  <a:pos x="14" y="7"/>
                </a:cxn>
                <a:cxn ang="0">
                  <a:pos x="21" y="5"/>
                </a:cxn>
                <a:cxn ang="0">
                  <a:pos x="18" y="10"/>
                </a:cxn>
                <a:cxn ang="0">
                  <a:pos x="3" y="21"/>
                </a:cxn>
                <a:cxn ang="0">
                  <a:pos x="0" y="19"/>
                </a:cxn>
                <a:cxn ang="0">
                  <a:pos x="3" y="18"/>
                </a:cxn>
                <a:cxn ang="0">
                  <a:pos x="0" y="16"/>
                </a:cxn>
                <a:cxn ang="0">
                  <a:pos x="0" y="10"/>
                </a:cxn>
                <a:cxn ang="0">
                  <a:pos x="3" y="11"/>
                </a:cxn>
                <a:cxn ang="0">
                  <a:pos x="3" y="11"/>
                </a:cxn>
              </a:cxnLst>
              <a:rect l="0" t="0" r="r" b="b"/>
              <a:pathLst>
                <a:path w="21" h="21">
                  <a:moveTo>
                    <a:pt x="3" y="11"/>
                  </a:moveTo>
                  <a:lnTo>
                    <a:pt x="5" y="11"/>
                  </a:lnTo>
                  <a:lnTo>
                    <a:pt x="3" y="8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3" y="3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21" y="5"/>
                  </a:lnTo>
                  <a:lnTo>
                    <a:pt x="18" y="10"/>
                  </a:lnTo>
                  <a:lnTo>
                    <a:pt x="3" y="21"/>
                  </a:lnTo>
                  <a:lnTo>
                    <a:pt x="0" y="19"/>
                  </a:lnTo>
                  <a:lnTo>
                    <a:pt x="3" y="18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3" y="11"/>
                  </a:lnTo>
                  <a:lnTo>
                    <a:pt x="3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2" name="Freeform 570">
              <a:extLst>
                <a:ext uri="{FF2B5EF4-FFF2-40B4-BE49-F238E27FC236}">
                  <a16:creationId xmlns:a16="http://schemas.microsoft.com/office/drawing/2014/main" id="{ACD79277-CFAA-E9A7-75F3-E0E0F4394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412" y="-2939948"/>
              <a:ext cx="12236" cy="13596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5"/>
                </a:cxn>
                <a:cxn ang="0">
                  <a:pos x="1" y="8"/>
                </a:cxn>
                <a:cxn ang="0">
                  <a:pos x="9" y="1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1" y="2"/>
                </a:cxn>
              </a:cxnLst>
              <a:rect l="0" t="0" r="r" b="b"/>
              <a:pathLst>
                <a:path w="9" h="10">
                  <a:moveTo>
                    <a:pt x="1" y="2"/>
                  </a:moveTo>
                  <a:lnTo>
                    <a:pt x="0" y="5"/>
                  </a:lnTo>
                  <a:lnTo>
                    <a:pt x="1" y="8"/>
                  </a:lnTo>
                  <a:lnTo>
                    <a:pt x="9" y="10"/>
                  </a:lnTo>
                  <a:lnTo>
                    <a:pt x="3" y="0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3" name="Freeform 571">
              <a:extLst>
                <a:ext uri="{FF2B5EF4-FFF2-40B4-BE49-F238E27FC236}">
                  <a16:creationId xmlns:a16="http://schemas.microsoft.com/office/drawing/2014/main" id="{D4B8D52E-7544-024F-3D67-0E83E81569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9222" y="-3177870"/>
              <a:ext cx="209372" cy="163147"/>
            </a:xfrm>
            <a:custGeom>
              <a:avLst/>
              <a:gdLst/>
              <a:ahLst/>
              <a:cxnLst>
                <a:cxn ang="0">
                  <a:pos x="45" y="23"/>
                </a:cxn>
                <a:cxn ang="0">
                  <a:pos x="49" y="27"/>
                </a:cxn>
                <a:cxn ang="0">
                  <a:pos x="42" y="35"/>
                </a:cxn>
                <a:cxn ang="0">
                  <a:pos x="26" y="55"/>
                </a:cxn>
                <a:cxn ang="0">
                  <a:pos x="28" y="59"/>
                </a:cxn>
                <a:cxn ang="0">
                  <a:pos x="21" y="61"/>
                </a:cxn>
                <a:cxn ang="0">
                  <a:pos x="20" y="68"/>
                </a:cxn>
                <a:cxn ang="0">
                  <a:pos x="18" y="71"/>
                </a:cxn>
                <a:cxn ang="0">
                  <a:pos x="20" y="72"/>
                </a:cxn>
                <a:cxn ang="0">
                  <a:pos x="17" y="76"/>
                </a:cxn>
                <a:cxn ang="0">
                  <a:pos x="12" y="77"/>
                </a:cxn>
                <a:cxn ang="0">
                  <a:pos x="10" y="80"/>
                </a:cxn>
                <a:cxn ang="0">
                  <a:pos x="10" y="84"/>
                </a:cxn>
                <a:cxn ang="0">
                  <a:pos x="7" y="85"/>
                </a:cxn>
                <a:cxn ang="0">
                  <a:pos x="7" y="87"/>
                </a:cxn>
                <a:cxn ang="0">
                  <a:pos x="5" y="88"/>
                </a:cxn>
                <a:cxn ang="0">
                  <a:pos x="5" y="90"/>
                </a:cxn>
                <a:cxn ang="0">
                  <a:pos x="0" y="93"/>
                </a:cxn>
                <a:cxn ang="0">
                  <a:pos x="10" y="95"/>
                </a:cxn>
                <a:cxn ang="0">
                  <a:pos x="15" y="98"/>
                </a:cxn>
                <a:cxn ang="0">
                  <a:pos x="17" y="96"/>
                </a:cxn>
                <a:cxn ang="0">
                  <a:pos x="21" y="100"/>
                </a:cxn>
                <a:cxn ang="0">
                  <a:pos x="28" y="120"/>
                </a:cxn>
                <a:cxn ang="0">
                  <a:pos x="50" y="108"/>
                </a:cxn>
                <a:cxn ang="0">
                  <a:pos x="53" y="111"/>
                </a:cxn>
                <a:cxn ang="0">
                  <a:pos x="65" y="106"/>
                </a:cxn>
                <a:cxn ang="0">
                  <a:pos x="69" y="100"/>
                </a:cxn>
                <a:cxn ang="0">
                  <a:pos x="71" y="93"/>
                </a:cxn>
                <a:cxn ang="0">
                  <a:pos x="77" y="84"/>
                </a:cxn>
                <a:cxn ang="0">
                  <a:pos x="90" y="80"/>
                </a:cxn>
                <a:cxn ang="0">
                  <a:pos x="95" y="71"/>
                </a:cxn>
                <a:cxn ang="0">
                  <a:pos x="97" y="69"/>
                </a:cxn>
                <a:cxn ang="0">
                  <a:pos x="153" y="42"/>
                </a:cxn>
                <a:cxn ang="0">
                  <a:pos x="154" y="37"/>
                </a:cxn>
                <a:cxn ang="0">
                  <a:pos x="134" y="13"/>
                </a:cxn>
                <a:cxn ang="0">
                  <a:pos x="118" y="13"/>
                </a:cxn>
                <a:cxn ang="0">
                  <a:pos x="114" y="16"/>
                </a:cxn>
                <a:cxn ang="0">
                  <a:pos x="116" y="18"/>
                </a:cxn>
                <a:cxn ang="0">
                  <a:pos x="113" y="21"/>
                </a:cxn>
                <a:cxn ang="0">
                  <a:pos x="110" y="23"/>
                </a:cxn>
                <a:cxn ang="0">
                  <a:pos x="113" y="15"/>
                </a:cxn>
                <a:cxn ang="0">
                  <a:pos x="110" y="15"/>
                </a:cxn>
                <a:cxn ang="0">
                  <a:pos x="103" y="21"/>
                </a:cxn>
                <a:cxn ang="0">
                  <a:pos x="103" y="16"/>
                </a:cxn>
                <a:cxn ang="0">
                  <a:pos x="106" y="15"/>
                </a:cxn>
                <a:cxn ang="0">
                  <a:pos x="87" y="0"/>
                </a:cxn>
                <a:cxn ang="0">
                  <a:pos x="66" y="3"/>
                </a:cxn>
                <a:cxn ang="0">
                  <a:pos x="65" y="8"/>
                </a:cxn>
                <a:cxn ang="0">
                  <a:pos x="63" y="3"/>
                </a:cxn>
                <a:cxn ang="0">
                  <a:pos x="45" y="8"/>
                </a:cxn>
                <a:cxn ang="0">
                  <a:pos x="49" y="15"/>
                </a:cxn>
                <a:cxn ang="0">
                  <a:pos x="45" y="18"/>
                </a:cxn>
                <a:cxn ang="0">
                  <a:pos x="45" y="23"/>
                </a:cxn>
                <a:cxn ang="0">
                  <a:pos x="45" y="23"/>
                </a:cxn>
              </a:cxnLst>
              <a:rect l="0" t="0" r="r" b="b"/>
              <a:pathLst>
                <a:path w="154" h="120">
                  <a:moveTo>
                    <a:pt x="45" y="23"/>
                  </a:moveTo>
                  <a:lnTo>
                    <a:pt x="49" y="27"/>
                  </a:lnTo>
                  <a:lnTo>
                    <a:pt x="42" y="35"/>
                  </a:lnTo>
                  <a:lnTo>
                    <a:pt x="26" y="55"/>
                  </a:lnTo>
                  <a:lnTo>
                    <a:pt x="28" y="59"/>
                  </a:lnTo>
                  <a:lnTo>
                    <a:pt x="21" y="61"/>
                  </a:lnTo>
                  <a:lnTo>
                    <a:pt x="20" y="68"/>
                  </a:lnTo>
                  <a:lnTo>
                    <a:pt x="18" y="71"/>
                  </a:lnTo>
                  <a:lnTo>
                    <a:pt x="20" y="72"/>
                  </a:lnTo>
                  <a:lnTo>
                    <a:pt x="17" y="76"/>
                  </a:lnTo>
                  <a:lnTo>
                    <a:pt x="12" y="77"/>
                  </a:lnTo>
                  <a:lnTo>
                    <a:pt x="10" y="80"/>
                  </a:lnTo>
                  <a:lnTo>
                    <a:pt x="10" y="84"/>
                  </a:lnTo>
                  <a:lnTo>
                    <a:pt x="7" y="85"/>
                  </a:lnTo>
                  <a:lnTo>
                    <a:pt x="7" y="87"/>
                  </a:lnTo>
                  <a:lnTo>
                    <a:pt x="5" y="88"/>
                  </a:lnTo>
                  <a:lnTo>
                    <a:pt x="5" y="90"/>
                  </a:lnTo>
                  <a:lnTo>
                    <a:pt x="0" y="93"/>
                  </a:lnTo>
                  <a:lnTo>
                    <a:pt x="10" y="95"/>
                  </a:lnTo>
                  <a:lnTo>
                    <a:pt x="15" y="98"/>
                  </a:lnTo>
                  <a:lnTo>
                    <a:pt x="17" y="96"/>
                  </a:lnTo>
                  <a:lnTo>
                    <a:pt x="21" y="100"/>
                  </a:lnTo>
                  <a:lnTo>
                    <a:pt x="28" y="120"/>
                  </a:lnTo>
                  <a:lnTo>
                    <a:pt x="50" y="108"/>
                  </a:lnTo>
                  <a:lnTo>
                    <a:pt x="53" y="111"/>
                  </a:lnTo>
                  <a:lnTo>
                    <a:pt x="65" y="106"/>
                  </a:lnTo>
                  <a:lnTo>
                    <a:pt x="69" y="100"/>
                  </a:lnTo>
                  <a:lnTo>
                    <a:pt x="71" y="93"/>
                  </a:lnTo>
                  <a:lnTo>
                    <a:pt x="77" y="84"/>
                  </a:lnTo>
                  <a:lnTo>
                    <a:pt x="90" y="80"/>
                  </a:lnTo>
                  <a:lnTo>
                    <a:pt x="95" y="71"/>
                  </a:lnTo>
                  <a:lnTo>
                    <a:pt x="97" y="69"/>
                  </a:lnTo>
                  <a:lnTo>
                    <a:pt x="153" y="42"/>
                  </a:lnTo>
                  <a:lnTo>
                    <a:pt x="154" y="37"/>
                  </a:lnTo>
                  <a:lnTo>
                    <a:pt x="134" y="13"/>
                  </a:lnTo>
                  <a:lnTo>
                    <a:pt x="118" y="13"/>
                  </a:lnTo>
                  <a:lnTo>
                    <a:pt x="114" y="16"/>
                  </a:lnTo>
                  <a:lnTo>
                    <a:pt x="116" y="18"/>
                  </a:lnTo>
                  <a:lnTo>
                    <a:pt x="113" y="21"/>
                  </a:lnTo>
                  <a:lnTo>
                    <a:pt x="110" y="23"/>
                  </a:lnTo>
                  <a:lnTo>
                    <a:pt x="113" y="15"/>
                  </a:lnTo>
                  <a:lnTo>
                    <a:pt x="110" y="15"/>
                  </a:lnTo>
                  <a:lnTo>
                    <a:pt x="103" y="21"/>
                  </a:lnTo>
                  <a:lnTo>
                    <a:pt x="103" y="16"/>
                  </a:lnTo>
                  <a:lnTo>
                    <a:pt x="106" y="15"/>
                  </a:lnTo>
                  <a:lnTo>
                    <a:pt x="87" y="0"/>
                  </a:lnTo>
                  <a:lnTo>
                    <a:pt x="66" y="3"/>
                  </a:lnTo>
                  <a:lnTo>
                    <a:pt x="65" y="8"/>
                  </a:lnTo>
                  <a:lnTo>
                    <a:pt x="63" y="3"/>
                  </a:lnTo>
                  <a:lnTo>
                    <a:pt x="45" y="8"/>
                  </a:lnTo>
                  <a:lnTo>
                    <a:pt x="49" y="15"/>
                  </a:lnTo>
                  <a:lnTo>
                    <a:pt x="45" y="18"/>
                  </a:lnTo>
                  <a:lnTo>
                    <a:pt x="45" y="23"/>
                  </a:lnTo>
                  <a:lnTo>
                    <a:pt x="45" y="2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4" name="Freeform 572">
              <a:extLst>
                <a:ext uri="{FF2B5EF4-FFF2-40B4-BE49-F238E27FC236}">
                  <a16:creationId xmlns:a16="http://schemas.microsoft.com/office/drawing/2014/main" id="{BF5F146F-E693-8392-1E0D-462314E530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223" y="-3116691"/>
              <a:ext cx="300463" cy="205294"/>
            </a:xfrm>
            <a:custGeom>
              <a:avLst/>
              <a:gdLst/>
              <a:ahLst/>
              <a:cxnLst>
                <a:cxn ang="0">
                  <a:pos x="11" y="124"/>
                </a:cxn>
                <a:cxn ang="0">
                  <a:pos x="46" y="98"/>
                </a:cxn>
                <a:cxn ang="0">
                  <a:pos x="73" y="96"/>
                </a:cxn>
                <a:cxn ang="0">
                  <a:pos x="25" y="90"/>
                </a:cxn>
                <a:cxn ang="0">
                  <a:pos x="13" y="72"/>
                </a:cxn>
                <a:cxn ang="0">
                  <a:pos x="35" y="66"/>
                </a:cxn>
                <a:cxn ang="0">
                  <a:pos x="13" y="63"/>
                </a:cxn>
                <a:cxn ang="0">
                  <a:pos x="0" y="51"/>
                </a:cxn>
                <a:cxn ang="0">
                  <a:pos x="16" y="35"/>
                </a:cxn>
                <a:cxn ang="0">
                  <a:pos x="19" y="26"/>
                </a:cxn>
                <a:cxn ang="0">
                  <a:pos x="75" y="3"/>
                </a:cxn>
                <a:cxn ang="0">
                  <a:pos x="64" y="26"/>
                </a:cxn>
                <a:cxn ang="0">
                  <a:pos x="80" y="21"/>
                </a:cxn>
                <a:cxn ang="0">
                  <a:pos x="89" y="11"/>
                </a:cxn>
                <a:cxn ang="0">
                  <a:pos x="96" y="35"/>
                </a:cxn>
                <a:cxn ang="0">
                  <a:pos x="106" y="35"/>
                </a:cxn>
                <a:cxn ang="0">
                  <a:pos x="120" y="27"/>
                </a:cxn>
                <a:cxn ang="0">
                  <a:pos x="126" y="23"/>
                </a:cxn>
                <a:cxn ang="0">
                  <a:pos x="139" y="29"/>
                </a:cxn>
                <a:cxn ang="0">
                  <a:pos x="141" y="48"/>
                </a:cxn>
                <a:cxn ang="0">
                  <a:pos x="139" y="58"/>
                </a:cxn>
                <a:cxn ang="0">
                  <a:pos x="149" y="45"/>
                </a:cxn>
                <a:cxn ang="0">
                  <a:pos x="150" y="11"/>
                </a:cxn>
                <a:cxn ang="0">
                  <a:pos x="155" y="5"/>
                </a:cxn>
                <a:cxn ang="0">
                  <a:pos x="168" y="6"/>
                </a:cxn>
                <a:cxn ang="0">
                  <a:pos x="173" y="3"/>
                </a:cxn>
                <a:cxn ang="0">
                  <a:pos x="184" y="26"/>
                </a:cxn>
                <a:cxn ang="0">
                  <a:pos x="186" y="64"/>
                </a:cxn>
                <a:cxn ang="0">
                  <a:pos x="181" y="75"/>
                </a:cxn>
                <a:cxn ang="0">
                  <a:pos x="208" y="98"/>
                </a:cxn>
                <a:cxn ang="0">
                  <a:pos x="221" y="103"/>
                </a:cxn>
                <a:cxn ang="0">
                  <a:pos x="213" y="117"/>
                </a:cxn>
                <a:cxn ang="0">
                  <a:pos x="208" y="117"/>
                </a:cxn>
                <a:cxn ang="0">
                  <a:pos x="195" y="114"/>
                </a:cxn>
                <a:cxn ang="0">
                  <a:pos x="186" y="128"/>
                </a:cxn>
                <a:cxn ang="0">
                  <a:pos x="202" y="124"/>
                </a:cxn>
                <a:cxn ang="0">
                  <a:pos x="200" y="128"/>
                </a:cxn>
                <a:cxn ang="0">
                  <a:pos x="187" y="140"/>
                </a:cxn>
                <a:cxn ang="0">
                  <a:pos x="160" y="133"/>
                </a:cxn>
                <a:cxn ang="0">
                  <a:pos x="141" y="122"/>
                </a:cxn>
                <a:cxn ang="0">
                  <a:pos x="126" y="136"/>
                </a:cxn>
                <a:cxn ang="0">
                  <a:pos x="96" y="146"/>
                </a:cxn>
                <a:cxn ang="0">
                  <a:pos x="45" y="144"/>
                </a:cxn>
                <a:cxn ang="0">
                  <a:pos x="41" y="130"/>
                </a:cxn>
              </a:cxnLst>
              <a:rect l="0" t="0" r="r" b="b"/>
              <a:pathLst>
                <a:path w="221" h="151">
                  <a:moveTo>
                    <a:pt x="30" y="128"/>
                  </a:moveTo>
                  <a:lnTo>
                    <a:pt x="17" y="128"/>
                  </a:lnTo>
                  <a:lnTo>
                    <a:pt x="11" y="124"/>
                  </a:lnTo>
                  <a:lnTo>
                    <a:pt x="8" y="120"/>
                  </a:lnTo>
                  <a:lnTo>
                    <a:pt x="5" y="107"/>
                  </a:lnTo>
                  <a:lnTo>
                    <a:pt x="46" y="98"/>
                  </a:lnTo>
                  <a:lnTo>
                    <a:pt x="70" y="101"/>
                  </a:lnTo>
                  <a:lnTo>
                    <a:pt x="73" y="98"/>
                  </a:lnTo>
                  <a:lnTo>
                    <a:pt x="73" y="96"/>
                  </a:lnTo>
                  <a:lnTo>
                    <a:pt x="56" y="88"/>
                  </a:lnTo>
                  <a:lnTo>
                    <a:pt x="33" y="93"/>
                  </a:lnTo>
                  <a:lnTo>
                    <a:pt x="25" y="90"/>
                  </a:lnTo>
                  <a:lnTo>
                    <a:pt x="8" y="90"/>
                  </a:lnTo>
                  <a:lnTo>
                    <a:pt x="1" y="77"/>
                  </a:lnTo>
                  <a:lnTo>
                    <a:pt x="13" y="72"/>
                  </a:lnTo>
                  <a:lnTo>
                    <a:pt x="27" y="69"/>
                  </a:lnTo>
                  <a:lnTo>
                    <a:pt x="37" y="67"/>
                  </a:lnTo>
                  <a:lnTo>
                    <a:pt x="35" y="66"/>
                  </a:lnTo>
                  <a:lnTo>
                    <a:pt x="8" y="67"/>
                  </a:lnTo>
                  <a:lnTo>
                    <a:pt x="6" y="64"/>
                  </a:lnTo>
                  <a:lnTo>
                    <a:pt x="13" y="63"/>
                  </a:lnTo>
                  <a:lnTo>
                    <a:pt x="14" y="58"/>
                  </a:lnTo>
                  <a:lnTo>
                    <a:pt x="0" y="59"/>
                  </a:lnTo>
                  <a:lnTo>
                    <a:pt x="0" y="51"/>
                  </a:lnTo>
                  <a:lnTo>
                    <a:pt x="11" y="40"/>
                  </a:lnTo>
                  <a:lnTo>
                    <a:pt x="16" y="39"/>
                  </a:lnTo>
                  <a:lnTo>
                    <a:pt x="16" y="35"/>
                  </a:lnTo>
                  <a:lnTo>
                    <a:pt x="13" y="34"/>
                  </a:lnTo>
                  <a:lnTo>
                    <a:pt x="16" y="29"/>
                  </a:lnTo>
                  <a:lnTo>
                    <a:pt x="19" y="26"/>
                  </a:lnTo>
                  <a:lnTo>
                    <a:pt x="48" y="8"/>
                  </a:lnTo>
                  <a:lnTo>
                    <a:pt x="70" y="0"/>
                  </a:lnTo>
                  <a:lnTo>
                    <a:pt x="75" y="3"/>
                  </a:lnTo>
                  <a:lnTo>
                    <a:pt x="75" y="13"/>
                  </a:lnTo>
                  <a:lnTo>
                    <a:pt x="73" y="18"/>
                  </a:lnTo>
                  <a:lnTo>
                    <a:pt x="64" y="26"/>
                  </a:lnTo>
                  <a:lnTo>
                    <a:pt x="64" y="27"/>
                  </a:lnTo>
                  <a:lnTo>
                    <a:pt x="77" y="24"/>
                  </a:lnTo>
                  <a:lnTo>
                    <a:pt x="80" y="21"/>
                  </a:lnTo>
                  <a:lnTo>
                    <a:pt x="78" y="18"/>
                  </a:lnTo>
                  <a:lnTo>
                    <a:pt x="81" y="16"/>
                  </a:lnTo>
                  <a:lnTo>
                    <a:pt x="89" y="11"/>
                  </a:lnTo>
                  <a:lnTo>
                    <a:pt x="107" y="24"/>
                  </a:lnTo>
                  <a:lnTo>
                    <a:pt x="107" y="27"/>
                  </a:lnTo>
                  <a:lnTo>
                    <a:pt x="96" y="35"/>
                  </a:lnTo>
                  <a:lnTo>
                    <a:pt x="106" y="31"/>
                  </a:lnTo>
                  <a:lnTo>
                    <a:pt x="104" y="35"/>
                  </a:lnTo>
                  <a:lnTo>
                    <a:pt x="106" y="35"/>
                  </a:lnTo>
                  <a:lnTo>
                    <a:pt x="114" y="27"/>
                  </a:lnTo>
                  <a:lnTo>
                    <a:pt x="120" y="31"/>
                  </a:lnTo>
                  <a:lnTo>
                    <a:pt x="120" y="27"/>
                  </a:lnTo>
                  <a:lnTo>
                    <a:pt x="123" y="27"/>
                  </a:lnTo>
                  <a:lnTo>
                    <a:pt x="122" y="23"/>
                  </a:lnTo>
                  <a:lnTo>
                    <a:pt x="126" y="23"/>
                  </a:lnTo>
                  <a:lnTo>
                    <a:pt x="122" y="13"/>
                  </a:lnTo>
                  <a:lnTo>
                    <a:pt x="131" y="16"/>
                  </a:lnTo>
                  <a:lnTo>
                    <a:pt x="139" y="29"/>
                  </a:lnTo>
                  <a:lnTo>
                    <a:pt x="138" y="34"/>
                  </a:lnTo>
                  <a:lnTo>
                    <a:pt x="138" y="45"/>
                  </a:lnTo>
                  <a:lnTo>
                    <a:pt x="141" y="48"/>
                  </a:lnTo>
                  <a:lnTo>
                    <a:pt x="138" y="50"/>
                  </a:lnTo>
                  <a:lnTo>
                    <a:pt x="136" y="55"/>
                  </a:lnTo>
                  <a:lnTo>
                    <a:pt x="139" y="58"/>
                  </a:lnTo>
                  <a:lnTo>
                    <a:pt x="144" y="55"/>
                  </a:lnTo>
                  <a:lnTo>
                    <a:pt x="150" y="48"/>
                  </a:lnTo>
                  <a:lnTo>
                    <a:pt x="149" y="45"/>
                  </a:lnTo>
                  <a:lnTo>
                    <a:pt x="149" y="37"/>
                  </a:lnTo>
                  <a:lnTo>
                    <a:pt x="150" y="31"/>
                  </a:lnTo>
                  <a:lnTo>
                    <a:pt x="150" y="11"/>
                  </a:lnTo>
                  <a:lnTo>
                    <a:pt x="152" y="10"/>
                  </a:lnTo>
                  <a:lnTo>
                    <a:pt x="152" y="6"/>
                  </a:lnTo>
                  <a:lnTo>
                    <a:pt x="155" y="5"/>
                  </a:lnTo>
                  <a:lnTo>
                    <a:pt x="155" y="2"/>
                  </a:lnTo>
                  <a:lnTo>
                    <a:pt x="162" y="2"/>
                  </a:lnTo>
                  <a:lnTo>
                    <a:pt x="168" y="6"/>
                  </a:lnTo>
                  <a:lnTo>
                    <a:pt x="170" y="5"/>
                  </a:lnTo>
                  <a:lnTo>
                    <a:pt x="168" y="3"/>
                  </a:lnTo>
                  <a:lnTo>
                    <a:pt x="173" y="3"/>
                  </a:lnTo>
                  <a:lnTo>
                    <a:pt x="186" y="19"/>
                  </a:lnTo>
                  <a:lnTo>
                    <a:pt x="183" y="23"/>
                  </a:lnTo>
                  <a:lnTo>
                    <a:pt x="184" y="26"/>
                  </a:lnTo>
                  <a:lnTo>
                    <a:pt x="183" y="45"/>
                  </a:lnTo>
                  <a:lnTo>
                    <a:pt x="187" y="59"/>
                  </a:lnTo>
                  <a:lnTo>
                    <a:pt x="186" y="64"/>
                  </a:lnTo>
                  <a:lnTo>
                    <a:pt x="184" y="66"/>
                  </a:lnTo>
                  <a:lnTo>
                    <a:pt x="181" y="72"/>
                  </a:lnTo>
                  <a:lnTo>
                    <a:pt x="181" y="75"/>
                  </a:lnTo>
                  <a:lnTo>
                    <a:pt x="192" y="88"/>
                  </a:lnTo>
                  <a:lnTo>
                    <a:pt x="200" y="88"/>
                  </a:lnTo>
                  <a:lnTo>
                    <a:pt x="208" y="98"/>
                  </a:lnTo>
                  <a:lnTo>
                    <a:pt x="213" y="98"/>
                  </a:lnTo>
                  <a:lnTo>
                    <a:pt x="213" y="103"/>
                  </a:lnTo>
                  <a:lnTo>
                    <a:pt x="221" y="103"/>
                  </a:lnTo>
                  <a:lnTo>
                    <a:pt x="221" y="107"/>
                  </a:lnTo>
                  <a:lnTo>
                    <a:pt x="216" y="117"/>
                  </a:lnTo>
                  <a:lnTo>
                    <a:pt x="213" y="117"/>
                  </a:lnTo>
                  <a:lnTo>
                    <a:pt x="211" y="114"/>
                  </a:lnTo>
                  <a:lnTo>
                    <a:pt x="213" y="109"/>
                  </a:lnTo>
                  <a:lnTo>
                    <a:pt x="208" y="117"/>
                  </a:lnTo>
                  <a:lnTo>
                    <a:pt x="205" y="116"/>
                  </a:lnTo>
                  <a:lnTo>
                    <a:pt x="205" y="109"/>
                  </a:lnTo>
                  <a:lnTo>
                    <a:pt x="195" y="114"/>
                  </a:lnTo>
                  <a:lnTo>
                    <a:pt x="195" y="120"/>
                  </a:lnTo>
                  <a:lnTo>
                    <a:pt x="187" y="120"/>
                  </a:lnTo>
                  <a:lnTo>
                    <a:pt x="186" y="128"/>
                  </a:lnTo>
                  <a:lnTo>
                    <a:pt x="194" y="122"/>
                  </a:lnTo>
                  <a:lnTo>
                    <a:pt x="200" y="122"/>
                  </a:lnTo>
                  <a:lnTo>
                    <a:pt x="202" y="124"/>
                  </a:lnTo>
                  <a:lnTo>
                    <a:pt x="197" y="127"/>
                  </a:lnTo>
                  <a:lnTo>
                    <a:pt x="197" y="130"/>
                  </a:lnTo>
                  <a:lnTo>
                    <a:pt x="200" y="128"/>
                  </a:lnTo>
                  <a:lnTo>
                    <a:pt x="205" y="132"/>
                  </a:lnTo>
                  <a:lnTo>
                    <a:pt x="200" y="136"/>
                  </a:lnTo>
                  <a:lnTo>
                    <a:pt x="187" y="140"/>
                  </a:lnTo>
                  <a:lnTo>
                    <a:pt x="184" y="143"/>
                  </a:lnTo>
                  <a:lnTo>
                    <a:pt x="155" y="138"/>
                  </a:lnTo>
                  <a:lnTo>
                    <a:pt x="160" y="133"/>
                  </a:lnTo>
                  <a:lnTo>
                    <a:pt x="142" y="130"/>
                  </a:lnTo>
                  <a:lnTo>
                    <a:pt x="144" y="125"/>
                  </a:lnTo>
                  <a:lnTo>
                    <a:pt x="141" y="122"/>
                  </a:lnTo>
                  <a:lnTo>
                    <a:pt x="134" y="127"/>
                  </a:lnTo>
                  <a:lnTo>
                    <a:pt x="134" y="130"/>
                  </a:lnTo>
                  <a:lnTo>
                    <a:pt x="126" y="136"/>
                  </a:lnTo>
                  <a:lnTo>
                    <a:pt x="112" y="138"/>
                  </a:lnTo>
                  <a:lnTo>
                    <a:pt x="109" y="141"/>
                  </a:lnTo>
                  <a:lnTo>
                    <a:pt x="96" y="146"/>
                  </a:lnTo>
                  <a:lnTo>
                    <a:pt x="46" y="151"/>
                  </a:lnTo>
                  <a:lnTo>
                    <a:pt x="49" y="149"/>
                  </a:lnTo>
                  <a:lnTo>
                    <a:pt x="45" y="144"/>
                  </a:lnTo>
                  <a:lnTo>
                    <a:pt x="43" y="140"/>
                  </a:lnTo>
                  <a:lnTo>
                    <a:pt x="46" y="135"/>
                  </a:lnTo>
                  <a:lnTo>
                    <a:pt x="41" y="130"/>
                  </a:lnTo>
                  <a:lnTo>
                    <a:pt x="30" y="128"/>
                  </a:lnTo>
                  <a:lnTo>
                    <a:pt x="30" y="12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5" name="Freeform 573">
              <a:extLst>
                <a:ext uri="{FF2B5EF4-FFF2-40B4-BE49-F238E27FC236}">
                  <a16:creationId xmlns:a16="http://schemas.microsoft.com/office/drawing/2014/main" id="{9875B622-EFE2-7130-5246-91CD478951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1347" y="-3135725"/>
              <a:ext cx="44866" cy="40787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33" y="6"/>
                </a:cxn>
                <a:cxn ang="0">
                  <a:pos x="30" y="1"/>
                </a:cxn>
                <a:cxn ang="0">
                  <a:pos x="11" y="0"/>
                </a:cxn>
                <a:cxn ang="0">
                  <a:pos x="0" y="9"/>
                </a:cxn>
                <a:cxn ang="0">
                  <a:pos x="9" y="16"/>
                </a:cxn>
                <a:cxn ang="0">
                  <a:pos x="16" y="3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3" h="30">
                  <a:moveTo>
                    <a:pt x="24" y="24"/>
                  </a:moveTo>
                  <a:lnTo>
                    <a:pt x="33" y="6"/>
                  </a:lnTo>
                  <a:lnTo>
                    <a:pt x="30" y="1"/>
                  </a:lnTo>
                  <a:lnTo>
                    <a:pt x="11" y="0"/>
                  </a:lnTo>
                  <a:lnTo>
                    <a:pt x="0" y="9"/>
                  </a:lnTo>
                  <a:lnTo>
                    <a:pt x="9" y="16"/>
                  </a:lnTo>
                  <a:lnTo>
                    <a:pt x="16" y="3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6" name="Freeform 574">
              <a:extLst>
                <a:ext uri="{FF2B5EF4-FFF2-40B4-BE49-F238E27FC236}">
                  <a16:creationId xmlns:a16="http://schemas.microsoft.com/office/drawing/2014/main" id="{2669F781-4D1D-762A-250A-B00EF4D39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0684" y="-3142522"/>
              <a:ext cx="107405" cy="119641"/>
            </a:xfrm>
            <a:custGeom>
              <a:avLst/>
              <a:gdLst/>
              <a:ahLst/>
              <a:cxnLst>
                <a:cxn ang="0">
                  <a:pos x="26" y="69"/>
                </a:cxn>
                <a:cxn ang="0">
                  <a:pos x="24" y="61"/>
                </a:cxn>
                <a:cxn ang="0">
                  <a:pos x="19" y="62"/>
                </a:cxn>
                <a:cxn ang="0">
                  <a:pos x="18" y="58"/>
                </a:cxn>
                <a:cxn ang="0">
                  <a:pos x="10" y="59"/>
                </a:cxn>
                <a:cxn ang="0">
                  <a:pos x="0" y="45"/>
                </a:cxn>
                <a:cxn ang="0">
                  <a:pos x="2" y="42"/>
                </a:cxn>
                <a:cxn ang="0">
                  <a:pos x="5" y="33"/>
                </a:cxn>
                <a:cxn ang="0">
                  <a:pos x="10" y="32"/>
                </a:cxn>
                <a:cxn ang="0">
                  <a:pos x="16" y="40"/>
                </a:cxn>
                <a:cxn ang="0">
                  <a:pos x="18" y="45"/>
                </a:cxn>
                <a:cxn ang="0">
                  <a:pos x="30" y="40"/>
                </a:cxn>
                <a:cxn ang="0">
                  <a:pos x="30" y="35"/>
                </a:cxn>
                <a:cxn ang="0">
                  <a:pos x="32" y="37"/>
                </a:cxn>
                <a:cxn ang="0">
                  <a:pos x="34" y="33"/>
                </a:cxn>
                <a:cxn ang="0">
                  <a:pos x="30" y="30"/>
                </a:cxn>
                <a:cxn ang="0">
                  <a:pos x="30" y="25"/>
                </a:cxn>
                <a:cxn ang="0">
                  <a:pos x="38" y="25"/>
                </a:cxn>
                <a:cxn ang="0">
                  <a:pos x="34" y="21"/>
                </a:cxn>
                <a:cxn ang="0">
                  <a:pos x="30" y="24"/>
                </a:cxn>
                <a:cxn ang="0">
                  <a:pos x="24" y="22"/>
                </a:cxn>
                <a:cxn ang="0">
                  <a:pos x="21" y="16"/>
                </a:cxn>
                <a:cxn ang="0">
                  <a:pos x="27" y="14"/>
                </a:cxn>
                <a:cxn ang="0">
                  <a:pos x="30" y="17"/>
                </a:cxn>
                <a:cxn ang="0">
                  <a:pos x="32" y="13"/>
                </a:cxn>
                <a:cxn ang="0">
                  <a:pos x="26" y="8"/>
                </a:cxn>
                <a:cxn ang="0">
                  <a:pos x="34" y="3"/>
                </a:cxn>
                <a:cxn ang="0">
                  <a:pos x="38" y="6"/>
                </a:cxn>
                <a:cxn ang="0">
                  <a:pos x="40" y="3"/>
                </a:cxn>
                <a:cxn ang="0">
                  <a:pos x="37" y="1"/>
                </a:cxn>
                <a:cxn ang="0">
                  <a:pos x="40" y="0"/>
                </a:cxn>
                <a:cxn ang="0">
                  <a:pos x="55" y="6"/>
                </a:cxn>
                <a:cxn ang="0">
                  <a:pos x="75" y="0"/>
                </a:cxn>
                <a:cxn ang="0">
                  <a:pos x="79" y="5"/>
                </a:cxn>
                <a:cxn ang="0">
                  <a:pos x="77" y="8"/>
                </a:cxn>
                <a:cxn ang="0">
                  <a:pos x="69" y="13"/>
                </a:cxn>
                <a:cxn ang="0">
                  <a:pos x="74" y="14"/>
                </a:cxn>
                <a:cxn ang="0">
                  <a:pos x="72" y="19"/>
                </a:cxn>
                <a:cxn ang="0">
                  <a:pos x="64" y="22"/>
                </a:cxn>
                <a:cxn ang="0">
                  <a:pos x="56" y="30"/>
                </a:cxn>
                <a:cxn ang="0">
                  <a:pos x="55" y="35"/>
                </a:cxn>
                <a:cxn ang="0">
                  <a:pos x="66" y="30"/>
                </a:cxn>
                <a:cxn ang="0">
                  <a:pos x="71" y="40"/>
                </a:cxn>
                <a:cxn ang="0">
                  <a:pos x="67" y="45"/>
                </a:cxn>
                <a:cxn ang="0">
                  <a:pos x="75" y="40"/>
                </a:cxn>
                <a:cxn ang="0">
                  <a:pos x="77" y="50"/>
                </a:cxn>
                <a:cxn ang="0">
                  <a:pos x="72" y="54"/>
                </a:cxn>
                <a:cxn ang="0">
                  <a:pos x="72" y="61"/>
                </a:cxn>
                <a:cxn ang="0">
                  <a:pos x="69" y="64"/>
                </a:cxn>
                <a:cxn ang="0">
                  <a:pos x="72" y="66"/>
                </a:cxn>
                <a:cxn ang="0">
                  <a:pos x="71" y="70"/>
                </a:cxn>
                <a:cxn ang="0">
                  <a:pos x="58" y="78"/>
                </a:cxn>
                <a:cxn ang="0">
                  <a:pos x="48" y="77"/>
                </a:cxn>
                <a:cxn ang="0">
                  <a:pos x="48" y="83"/>
                </a:cxn>
                <a:cxn ang="0">
                  <a:pos x="42" y="88"/>
                </a:cxn>
                <a:cxn ang="0">
                  <a:pos x="38" y="85"/>
                </a:cxn>
                <a:cxn ang="0">
                  <a:pos x="34" y="86"/>
                </a:cxn>
                <a:cxn ang="0">
                  <a:pos x="32" y="74"/>
                </a:cxn>
                <a:cxn ang="0">
                  <a:pos x="26" y="69"/>
                </a:cxn>
                <a:cxn ang="0">
                  <a:pos x="26" y="69"/>
                </a:cxn>
              </a:cxnLst>
              <a:rect l="0" t="0" r="r" b="b"/>
              <a:pathLst>
                <a:path w="79" h="88">
                  <a:moveTo>
                    <a:pt x="26" y="69"/>
                  </a:moveTo>
                  <a:lnTo>
                    <a:pt x="24" y="61"/>
                  </a:lnTo>
                  <a:lnTo>
                    <a:pt x="19" y="62"/>
                  </a:lnTo>
                  <a:lnTo>
                    <a:pt x="18" y="58"/>
                  </a:lnTo>
                  <a:lnTo>
                    <a:pt x="10" y="59"/>
                  </a:lnTo>
                  <a:lnTo>
                    <a:pt x="0" y="45"/>
                  </a:lnTo>
                  <a:lnTo>
                    <a:pt x="2" y="42"/>
                  </a:lnTo>
                  <a:lnTo>
                    <a:pt x="5" y="33"/>
                  </a:lnTo>
                  <a:lnTo>
                    <a:pt x="10" y="32"/>
                  </a:lnTo>
                  <a:lnTo>
                    <a:pt x="16" y="40"/>
                  </a:lnTo>
                  <a:lnTo>
                    <a:pt x="18" y="45"/>
                  </a:lnTo>
                  <a:lnTo>
                    <a:pt x="30" y="40"/>
                  </a:lnTo>
                  <a:lnTo>
                    <a:pt x="30" y="35"/>
                  </a:lnTo>
                  <a:lnTo>
                    <a:pt x="32" y="37"/>
                  </a:lnTo>
                  <a:lnTo>
                    <a:pt x="34" y="33"/>
                  </a:lnTo>
                  <a:lnTo>
                    <a:pt x="30" y="30"/>
                  </a:lnTo>
                  <a:lnTo>
                    <a:pt x="30" y="25"/>
                  </a:lnTo>
                  <a:lnTo>
                    <a:pt x="38" y="25"/>
                  </a:lnTo>
                  <a:lnTo>
                    <a:pt x="34" y="21"/>
                  </a:lnTo>
                  <a:lnTo>
                    <a:pt x="30" y="24"/>
                  </a:lnTo>
                  <a:lnTo>
                    <a:pt x="24" y="22"/>
                  </a:lnTo>
                  <a:lnTo>
                    <a:pt x="21" y="16"/>
                  </a:lnTo>
                  <a:lnTo>
                    <a:pt x="27" y="14"/>
                  </a:lnTo>
                  <a:lnTo>
                    <a:pt x="30" y="17"/>
                  </a:lnTo>
                  <a:lnTo>
                    <a:pt x="32" y="13"/>
                  </a:lnTo>
                  <a:lnTo>
                    <a:pt x="26" y="8"/>
                  </a:lnTo>
                  <a:lnTo>
                    <a:pt x="34" y="3"/>
                  </a:lnTo>
                  <a:lnTo>
                    <a:pt x="38" y="6"/>
                  </a:lnTo>
                  <a:lnTo>
                    <a:pt x="40" y="3"/>
                  </a:lnTo>
                  <a:lnTo>
                    <a:pt x="37" y="1"/>
                  </a:lnTo>
                  <a:lnTo>
                    <a:pt x="40" y="0"/>
                  </a:lnTo>
                  <a:lnTo>
                    <a:pt x="55" y="6"/>
                  </a:lnTo>
                  <a:lnTo>
                    <a:pt x="75" y="0"/>
                  </a:lnTo>
                  <a:lnTo>
                    <a:pt x="79" y="5"/>
                  </a:lnTo>
                  <a:lnTo>
                    <a:pt x="77" y="8"/>
                  </a:lnTo>
                  <a:lnTo>
                    <a:pt x="69" y="13"/>
                  </a:lnTo>
                  <a:lnTo>
                    <a:pt x="74" y="14"/>
                  </a:lnTo>
                  <a:lnTo>
                    <a:pt x="72" y="19"/>
                  </a:lnTo>
                  <a:lnTo>
                    <a:pt x="64" y="22"/>
                  </a:lnTo>
                  <a:lnTo>
                    <a:pt x="56" y="30"/>
                  </a:lnTo>
                  <a:lnTo>
                    <a:pt x="55" y="35"/>
                  </a:lnTo>
                  <a:lnTo>
                    <a:pt x="66" y="30"/>
                  </a:lnTo>
                  <a:lnTo>
                    <a:pt x="71" y="40"/>
                  </a:lnTo>
                  <a:lnTo>
                    <a:pt x="67" y="45"/>
                  </a:lnTo>
                  <a:lnTo>
                    <a:pt x="75" y="40"/>
                  </a:lnTo>
                  <a:lnTo>
                    <a:pt x="77" y="50"/>
                  </a:lnTo>
                  <a:lnTo>
                    <a:pt x="72" y="54"/>
                  </a:lnTo>
                  <a:lnTo>
                    <a:pt x="72" y="61"/>
                  </a:lnTo>
                  <a:lnTo>
                    <a:pt x="69" y="64"/>
                  </a:lnTo>
                  <a:lnTo>
                    <a:pt x="72" y="66"/>
                  </a:lnTo>
                  <a:lnTo>
                    <a:pt x="71" y="70"/>
                  </a:lnTo>
                  <a:lnTo>
                    <a:pt x="58" y="78"/>
                  </a:lnTo>
                  <a:lnTo>
                    <a:pt x="48" y="77"/>
                  </a:lnTo>
                  <a:lnTo>
                    <a:pt x="48" y="83"/>
                  </a:lnTo>
                  <a:lnTo>
                    <a:pt x="42" y="88"/>
                  </a:lnTo>
                  <a:lnTo>
                    <a:pt x="38" y="85"/>
                  </a:lnTo>
                  <a:lnTo>
                    <a:pt x="34" y="86"/>
                  </a:lnTo>
                  <a:lnTo>
                    <a:pt x="32" y="74"/>
                  </a:lnTo>
                  <a:lnTo>
                    <a:pt x="26" y="69"/>
                  </a:lnTo>
                  <a:lnTo>
                    <a:pt x="26" y="6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7" name="Freeform 575">
              <a:extLst>
                <a:ext uri="{FF2B5EF4-FFF2-40B4-BE49-F238E27FC236}">
                  <a16:creationId xmlns:a16="http://schemas.microsoft.com/office/drawing/2014/main" id="{607F1C23-6F4D-2863-770B-C7A5C036F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213" y="-3108533"/>
              <a:ext cx="10876" cy="13596"/>
            </a:xfrm>
            <a:custGeom>
              <a:avLst/>
              <a:gdLst/>
              <a:ahLst/>
              <a:cxnLst>
                <a:cxn ang="0">
                  <a:pos x="6" y="5"/>
                </a:cxn>
                <a:cxn ang="0">
                  <a:pos x="8" y="4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1" y="10"/>
                </a:cxn>
                <a:cxn ang="0">
                  <a:pos x="6" y="5"/>
                </a:cxn>
                <a:cxn ang="0">
                  <a:pos x="6" y="5"/>
                </a:cxn>
              </a:cxnLst>
              <a:rect l="0" t="0" r="r" b="b"/>
              <a:pathLst>
                <a:path w="8" h="10">
                  <a:moveTo>
                    <a:pt x="6" y="5"/>
                  </a:moveTo>
                  <a:lnTo>
                    <a:pt x="8" y="4"/>
                  </a:lnTo>
                  <a:lnTo>
                    <a:pt x="6" y="0"/>
                  </a:lnTo>
                  <a:lnTo>
                    <a:pt x="0" y="2"/>
                  </a:lnTo>
                  <a:lnTo>
                    <a:pt x="1" y="10"/>
                  </a:lnTo>
                  <a:lnTo>
                    <a:pt x="6" y="5"/>
                  </a:lnTo>
                  <a:lnTo>
                    <a:pt x="6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8" name="Freeform 576">
              <a:extLst>
                <a:ext uri="{FF2B5EF4-FFF2-40B4-BE49-F238E27FC236}">
                  <a16:creationId xmlns:a16="http://schemas.microsoft.com/office/drawing/2014/main" id="{870FC668-CD11-9DD4-BFD2-7033F4F6B1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8662" y="-3153398"/>
              <a:ext cx="29910" cy="12236"/>
            </a:xfrm>
            <a:custGeom>
              <a:avLst/>
              <a:gdLst/>
              <a:ahLst/>
              <a:cxnLst>
                <a:cxn ang="0">
                  <a:pos x="9" y="9"/>
                </a:cxn>
                <a:cxn ang="0">
                  <a:pos x="17" y="6"/>
                </a:cxn>
                <a:cxn ang="0">
                  <a:pos x="22" y="0"/>
                </a:cxn>
                <a:cxn ang="0">
                  <a:pos x="0" y="8"/>
                </a:cxn>
                <a:cxn ang="0">
                  <a:pos x="9" y="9"/>
                </a:cxn>
                <a:cxn ang="0">
                  <a:pos x="9" y="9"/>
                </a:cxn>
              </a:cxnLst>
              <a:rect l="0" t="0" r="r" b="b"/>
              <a:pathLst>
                <a:path w="22" h="9">
                  <a:moveTo>
                    <a:pt x="9" y="9"/>
                  </a:moveTo>
                  <a:lnTo>
                    <a:pt x="17" y="6"/>
                  </a:lnTo>
                  <a:lnTo>
                    <a:pt x="22" y="0"/>
                  </a:lnTo>
                  <a:lnTo>
                    <a:pt x="0" y="8"/>
                  </a:lnTo>
                  <a:lnTo>
                    <a:pt x="9" y="9"/>
                  </a:lnTo>
                  <a:lnTo>
                    <a:pt x="9" y="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09" name="Freeform 577">
              <a:extLst>
                <a:ext uri="{FF2B5EF4-FFF2-40B4-BE49-F238E27FC236}">
                  <a16:creationId xmlns:a16="http://schemas.microsoft.com/office/drawing/2014/main" id="{E7BC01B6-3C49-E574-1234-17CD34F052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280" y="-2965779"/>
              <a:ext cx="76135" cy="54382"/>
            </a:xfrm>
            <a:custGeom>
              <a:avLst/>
              <a:gdLst/>
              <a:ahLst/>
              <a:cxnLst>
                <a:cxn ang="0">
                  <a:pos x="38" y="9"/>
                </a:cxn>
                <a:cxn ang="0">
                  <a:pos x="33" y="6"/>
                </a:cxn>
                <a:cxn ang="0">
                  <a:pos x="33" y="3"/>
                </a:cxn>
                <a:cxn ang="0">
                  <a:pos x="27" y="0"/>
                </a:cxn>
                <a:cxn ang="0">
                  <a:pos x="20" y="8"/>
                </a:cxn>
                <a:cxn ang="0">
                  <a:pos x="20" y="11"/>
                </a:cxn>
                <a:cxn ang="0">
                  <a:pos x="16" y="11"/>
                </a:cxn>
                <a:cxn ang="0">
                  <a:pos x="16" y="16"/>
                </a:cxn>
                <a:cxn ang="0">
                  <a:pos x="12" y="19"/>
                </a:cxn>
                <a:cxn ang="0">
                  <a:pos x="1" y="22"/>
                </a:cxn>
                <a:cxn ang="0">
                  <a:pos x="0" y="27"/>
                </a:cxn>
                <a:cxn ang="0">
                  <a:pos x="3" y="30"/>
                </a:cxn>
                <a:cxn ang="0">
                  <a:pos x="8" y="27"/>
                </a:cxn>
                <a:cxn ang="0">
                  <a:pos x="24" y="37"/>
                </a:cxn>
                <a:cxn ang="0">
                  <a:pos x="38" y="40"/>
                </a:cxn>
                <a:cxn ang="0">
                  <a:pos x="43" y="35"/>
                </a:cxn>
                <a:cxn ang="0">
                  <a:pos x="51" y="33"/>
                </a:cxn>
                <a:cxn ang="0">
                  <a:pos x="56" y="30"/>
                </a:cxn>
                <a:cxn ang="0">
                  <a:pos x="51" y="30"/>
                </a:cxn>
                <a:cxn ang="0">
                  <a:pos x="46" y="19"/>
                </a:cxn>
                <a:cxn ang="0">
                  <a:pos x="38" y="9"/>
                </a:cxn>
                <a:cxn ang="0">
                  <a:pos x="38" y="9"/>
                </a:cxn>
              </a:cxnLst>
              <a:rect l="0" t="0" r="r" b="b"/>
              <a:pathLst>
                <a:path w="56" h="40">
                  <a:moveTo>
                    <a:pt x="38" y="9"/>
                  </a:moveTo>
                  <a:lnTo>
                    <a:pt x="33" y="6"/>
                  </a:lnTo>
                  <a:lnTo>
                    <a:pt x="33" y="3"/>
                  </a:lnTo>
                  <a:lnTo>
                    <a:pt x="27" y="0"/>
                  </a:lnTo>
                  <a:lnTo>
                    <a:pt x="20" y="8"/>
                  </a:lnTo>
                  <a:lnTo>
                    <a:pt x="20" y="11"/>
                  </a:lnTo>
                  <a:lnTo>
                    <a:pt x="16" y="11"/>
                  </a:lnTo>
                  <a:lnTo>
                    <a:pt x="16" y="16"/>
                  </a:lnTo>
                  <a:lnTo>
                    <a:pt x="12" y="19"/>
                  </a:lnTo>
                  <a:lnTo>
                    <a:pt x="1" y="22"/>
                  </a:lnTo>
                  <a:lnTo>
                    <a:pt x="0" y="27"/>
                  </a:lnTo>
                  <a:lnTo>
                    <a:pt x="3" y="30"/>
                  </a:lnTo>
                  <a:lnTo>
                    <a:pt x="8" y="27"/>
                  </a:lnTo>
                  <a:lnTo>
                    <a:pt x="24" y="37"/>
                  </a:lnTo>
                  <a:lnTo>
                    <a:pt x="38" y="40"/>
                  </a:lnTo>
                  <a:lnTo>
                    <a:pt x="43" y="35"/>
                  </a:lnTo>
                  <a:lnTo>
                    <a:pt x="51" y="33"/>
                  </a:lnTo>
                  <a:lnTo>
                    <a:pt x="56" y="30"/>
                  </a:lnTo>
                  <a:lnTo>
                    <a:pt x="51" y="30"/>
                  </a:lnTo>
                  <a:lnTo>
                    <a:pt x="46" y="19"/>
                  </a:lnTo>
                  <a:lnTo>
                    <a:pt x="38" y="9"/>
                  </a:lnTo>
                  <a:lnTo>
                    <a:pt x="38" y="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0" name="Freeform 578">
              <a:extLst>
                <a:ext uri="{FF2B5EF4-FFF2-40B4-BE49-F238E27FC236}">
                  <a16:creationId xmlns:a16="http://schemas.microsoft.com/office/drawing/2014/main" id="{530E3947-5D62-6E99-2D9F-0ECCAABF12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843" y="-3240410"/>
              <a:ext cx="19034" cy="16315"/>
            </a:xfrm>
            <a:custGeom>
              <a:avLst/>
              <a:gdLst/>
              <a:ahLst/>
              <a:cxnLst>
                <a:cxn ang="0">
                  <a:pos x="11" y="3"/>
                </a:cxn>
                <a:cxn ang="0">
                  <a:pos x="4" y="12"/>
                </a:cxn>
                <a:cxn ang="0">
                  <a:pos x="1" y="11"/>
                </a:cxn>
                <a:cxn ang="0">
                  <a:pos x="0" y="8"/>
                </a:cxn>
                <a:cxn ang="0">
                  <a:pos x="11" y="0"/>
                </a:cxn>
                <a:cxn ang="0">
                  <a:pos x="14" y="3"/>
                </a:cxn>
                <a:cxn ang="0">
                  <a:pos x="14" y="6"/>
                </a:cxn>
                <a:cxn ang="0">
                  <a:pos x="12" y="8"/>
                </a:cxn>
                <a:cxn ang="0">
                  <a:pos x="11" y="3"/>
                </a:cxn>
                <a:cxn ang="0">
                  <a:pos x="11" y="3"/>
                </a:cxn>
              </a:cxnLst>
              <a:rect l="0" t="0" r="r" b="b"/>
              <a:pathLst>
                <a:path w="14" h="12">
                  <a:moveTo>
                    <a:pt x="11" y="3"/>
                  </a:moveTo>
                  <a:lnTo>
                    <a:pt x="4" y="12"/>
                  </a:lnTo>
                  <a:lnTo>
                    <a:pt x="1" y="11"/>
                  </a:lnTo>
                  <a:lnTo>
                    <a:pt x="0" y="8"/>
                  </a:lnTo>
                  <a:lnTo>
                    <a:pt x="11" y="0"/>
                  </a:lnTo>
                  <a:lnTo>
                    <a:pt x="14" y="3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1" y="3"/>
                  </a:lnTo>
                  <a:lnTo>
                    <a:pt x="11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1" name="Freeform 579">
              <a:extLst>
                <a:ext uri="{FF2B5EF4-FFF2-40B4-BE49-F238E27FC236}">
                  <a16:creationId xmlns:a16="http://schemas.microsoft.com/office/drawing/2014/main" id="{32216A7B-DD2A-1073-4BAF-947DFBCE9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3314" y="-3294792"/>
              <a:ext cx="100607" cy="93810"/>
            </a:xfrm>
            <a:custGeom>
              <a:avLst/>
              <a:gdLst/>
              <a:ahLst/>
              <a:cxnLst>
                <a:cxn ang="0">
                  <a:pos x="69" y="28"/>
                </a:cxn>
                <a:cxn ang="0">
                  <a:pos x="67" y="33"/>
                </a:cxn>
                <a:cxn ang="0">
                  <a:pos x="64" y="36"/>
                </a:cxn>
                <a:cxn ang="0">
                  <a:pos x="69" y="38"/>
                </a:cxn>
                <a:cxn ang="0">
                  <a:pos x="66" y="51"/>
                </a:cxn>
                <a:cxn ang="0">
                  <a:pos x="64" y="44"/>
                </a:cxn>
                <a:cxn ang="0">
                  <a:pos x="61" y="43"/>
                </a:cxn>
                <a:cxn ang="0">
                  <a:pos x="61" y="48"/>
                </a:cxn>
                <a:cxn ang="0">
                  <a:pos x="59" y="48"/>
                </a:cxn>
                <a:cxn ang="0">
                  <a:pos x="59" y="51"/>
                </a:cxn>
                <a:cxn ang="0">
                  <a:pos x="55" y="54"/>
                </a:cxn>
                <a:cxn ang="0">
                  <a:pos x="59" y="62"/>
                </a:cxn>
                <a:cxn ang="0">
                  <a:pos x="53" y="60"/>
                </a:cxn>
                <a:cxn ang="0">
                  <a:pos x="53" y="67"/>
                </a:cxn>
                <a:cxn ang="0">
                  <a:pos x="35" y="69"/>
                </a:cxn>
                <a:cxn ang="0">
                  <a:pos x="37" y="64"/>
                </a:cxn>
                <a:cxn ang="0">
                  <a:pos x="32" y="69"/>
                </a:cxn>
                <a:cxn ang="0">
                  <a:pos x="27" y="69"/>
                </a:cxn>
                <a:cxn ang="0">
                  <a:pos x="22" y="67"/>
                </a:cxn>
                <a:cxn ang="0">
                  <a:pos x="24" y="59"/>
                </a:cxn>
                <a:cxn ang="0">
                  <a:pos x="24" y="54"/>
                </a:cxn>
                <a:cxn ang="0">
                  <a:pos x="26" y="51"/>
                </a:cxn>
                <a:cxn ang="0">
                  <a:pos x="32" y="48"/>
                </a:cxn>
                <a:cxn ang="0">
                  <a:pos x="40" y="43"/>
                </a:cxn>
                <a:cxn ang="0">
                  <a:pos x="40" y="41"/>
                </a:cxn>
                <a:cxn ang="0">
                  <a:pos x="3" y="48"/>
                </a:cxn>
                <a:cxn ang="0">
                  <a:pos x="0" y="44"/>
                </a:cxn>
                <a:cxn ang="0">
                  <a:pos x="5" y="40"/>
                </a:cxn>
                <a:cxn ang="0">
                  <a:pos x="11" y="41"/>
                </a:cxn>
                <a:cxn ang="0">
                  <a:pos x="8" y="36"/>
                </a:cxn>
                <a:cxn ang="0">
                  <a:pos x="13" y="33"/>
                </a:cxn>
                <a:cxn ang="0">
                  <a:pos x="19" y="38"/>
                </a:cxn>
                <a:cxn ang="0">
                  <a:pos x="21" y="36"/>
                </a:cxn>
                <a:cxn ang="0">
                  <a:pos x="19" y="32"/>
                </a:cxn>
                <a:cxn ang="0">
                  <a:pos x="22" y="27"/>
                </a:cxn>
                <a:cxn ang="0">
                  <a:pos x="16" y="28"/>
                </a:cxn>
                <a:cxn ang="0">
                  <a:pos x="16" y="24"/>
                </a:cxn>
                <a:cxn ang="0">
                  <a:pos x="18" y="19"/>
                </a:cxn>
                <a:cxn ang="0">
                  <a:pos x="14" y="19"/>
                </a:cxn>
                <a:cxn ang="0">
                  <a:pos x="16" y="16"/>
                </a:cxn>
                <a:cxn ang="0">
                  <a:pos x="22" y="9"/>
                </a:cxn>
                <a:cxn ang="0">
                  <a:pos x="27" y="9"/>
                </a:cxn>
                <a:cxn ang="0">
                  <a:pos x="32" y="24"/>
                </a:cxn>
                <a:cxn ang="0">
                  <a:pos x="35" y="24"/>
                </a:cxn>
                <a:cxn ang="0">
                  <a:pos x="34" y="25"/>
                </a:cxn>
                <a:cxn ang="0">
                  <a:pos x="43" y="28"/>
                </a:cxn>
                <a:cxn ang="0">
                  <a:pos x="39" y="20"/>
                </a:cxn>
                <a:cxn ang="0">
                  <a:pos x="42" y="19"/>
                </a:cxn>
                <a:cxn ang="0">
                  <a:pos x="42" y="16"/>
                </a:cxn>
                <a:cxn ang="0">
                  <a:pos x="32" y="8"/>
                </a:cxn>
                <a:cxn ang="0">
                  <a:pos x="42" y="1"/>
                </a:cxn>
                <a:cxn ang="0">
                  <a:pos x="50" y="0"/>
                </a:cxn>
                <a:cxn ang="0">
                  <a:pos x="58" y="6"/>
                </a:cxn>
                <a:cxn ang="0">
                  <a:pos x="56" y="9"/>
                </a:cxn>
                <a:cxn ang="0">
                  <a:pos x="61" y="6"/>
                </a:cxn>
                <a:cxn ang="0">
                  <a:pos x="61" y="1"/>
                </a:cxn>
                <a:cxn ang="0">
                  <a:pos x="63" y="0"/>
                </a:cxn>
                <a:cxn ang="0">
                  <a:pos x="66" y="0"/>
                </a:cxn>
                <a:cxn ang="0">
                  <a:pos x="74" y="8"/>
                </a:cxn>
                <a:cxn ang="0">
                  <a:pos x="71" y="16"/>
                </a:cxn>
                <a:cxn ang="0">
                  <a:pos x="71" y="22"/>
                </a:cxn>
                <a:cxn ang="0">
                  <a:pos x="69" y="28"/>
                </a:cxn>
                <a:cxn ang="0">
                  <a:pos x="69" y="28"/>
                </a:cxn>
              </a:cxnLst>
              <a:rect l="0" t="0" r="r" b="b"/>
              <a:pathLst>
                <a:path w="74" h="69">
                  <a:moveTo>
                    <a:pt x="69" y="28"/>
                  </a:moveTo>
                  <a:lnTo>
                    <a:pt x="67" y="33"/>
                  </a:lnTo>
                  <a:lnTo>
                    <a:pt x="64" y="36"/>
                  </a:lnTo>
                  <a:lnTo>
                    <a:pt x="69" y="38"/>
                  </a:lnTo>
                  <a:lnTo>
                    <a:pt x="66" y="51"/>
                  </a:lnTo>
                  <a:lnTo>
                    <a:pt x="64" y="44"/>
                  </a:lnTo>
                  <a:lnTo>
                    <a:pt x="61" y="43"/>
                  </a:lnTo>
                  <a:lnTo>
                    <a:pt x="61" y="48"/>
                  </a:lnTo>
                  <a:lnTo>
                    <a:pt x="59" y="48"/>
                  </a:lnTo>
                  <a:lnTo>
                    <a:pt x="59" y="51"/>
                  </a:lnTo>
                  <a:lnTo>
                    <a:pt x="55" y="54"/>
                  </a:lnTo>
                  <a:lnTo>
                    <a:pt x="59" y="62"/>
                  </a:lnTo>
                  <a:lnTo>
                    <a:pt x="53" y="60"/>
                  </a:lnTo>
                  <a:lnTo>
                    <a:pt x="53" y="67"/>
                  </a:lnTo>
                  <a:lnTo>
                    <a:pt x="35" y="69"/>
                  </a:lnTo>
                  <a:lnTo>
                    <a:pt x="37" y="64"/>
                  </a:lnTo>
                  <a:lnTo>
                    <a:pt x="32" y="69"/>
                  </a:lnTo>
                  <a:lnTo>
                    <a:pt x="27" y="69"/>
                  </a:lnTo>
                  <a:lnTo>
                    <a:pt x="22" y="67"/>
                  </a:lnTo>
                  <a:lnTo>
                    <a:pt x="24" y="59"/>
                  </a:lnTo>
                  <a:lnTo>
                    <a:pt x="24" y="54"/>
                  </a:lnTo>
                  <a:lnTo>
                    <a:pt x="26" y="51"/>
                  </a:lnTo>
                  <a:lnTo>
                    <a:pt x="32" y="48"/>
                  </a:lnTo>
                  <a:lnTo>
                    <a:pt x="40" y="43"/>
                  </a:lnTo>
                  <a:lnTo>
                    <a:pt x="40" y="41"/>
                  </a:lnTo>
                  <a:lnTo>
                    <a:pt x="3" y="48"/>
                  </a:lnTo>
                  <a:lnTo>
                    <a:pt x="0" y="44"/>
                  </a:lnTo>
                  <a:lnTo>
                    <a:pt x="5" y="40"/>
                  </a:lnTo>
                  <a:lnTo>
                    <a:pt x="11" y="41"/>
                  </a:lnTo>
                  <a:lnTo>
                    <a:pt x="8" y="36"/>
                  </a:lnTo>
                  <a:lnTo>
                    <a:pt x="13" y="33"/>
                  </a:lnTo>
                  <a:lnTo>
                    <a:pt x="19" y="38"/>
                  </a:lnTo>
                  <a:lnTo>
                    <a:pt x="21" y="36"/>
                  </a:lnTo>
                  <a:lnTo>
                    <a:pt x="19" y="32"/>
                  </a:lnTo>
                  <a:lnTo>
                    <a:pt x="22" y="27"/>
                  </a:lnTo>
                  <a:lnTo>
                    <a:pt x="16" y="28"/>
                  </a:lnTo>
                  <a:lnTo>
                    <a:pt x="16" y="24"/>
                  </a:lnTo>
                  <a:lnTo>
                    <a:pt x="18" y="19"/>
                  </a:lnTo>
                  <a:lnTo>
                    <a:pt x="14" y="19"/>
                  </a:lnTo>
                  <a:lnTo>
                    <a:pt x="16" y="16"/>
                  </a:lnTo>
                  <a:lnTo>
                    <a:pt x="22" y="9"/>
                  </a:lnTo>
                  <a:lnTo>
                    <a:pt x="27" y="9"/>
                  </a:lnTo>
                  <a:lnTo>
                    <a:pt x="32" y="24"/>
                  </a:lnTo>
                  <a:lnTo>
                    <a:pt x="35" y="24"/>
                  </a:lnTo>
                  <a:lnTo>
                    <a:pt x="34" y="25"/>
                  </a:lnTo>
                  <a:lnTo>
                    <a:pt x="43" y="28"/>
                  </a:lnTo>
                  <a:lnTo>
                    <a:pt x="39" y="20"/>
                  </a:lnTo>
                  <a:lnTo>
                    <a:pt x="42" y="19"/>
                  </a:lnTo>
                  <a:lnTo>
                    <a:pt x="42" y="16"/>
                  </a:lnTo>
                  <a:lnTo>
                    <a:pt x="32" y="8"/>
                  </a:lnTo>
                  <a:lnTo>
                    <a:pt x="42" y="1"/>
                  </a:lnTo>
                  <a:lnTo>
                    <a:pt x="50" y="0"/>
                  </a:lnTo>
                  <a:lnTo>
                    <a:pt x="58" y="6"/>
                  </a:lnTo>
                  <a:lnTo>
                    <a:pt x="56" y="9"/>
                  </a:lnTo>
                  <a:lnTo>
                    <a:pt x="61" y="6"/>
                  </a:lnTo>
                  <a:lnTo>
                    <a:pt x="61" y="1"/>
                  </a:lnTo>
                  <a:lnTo>
                    <a:pt x="63" y="0"/>
                  </a:lnTo>
                  <a:lnTo>
                    <a:pt x="66" y="0"/>
                  </a:lnTo>
                  <a:lnTo>
                    <a:pt x="74" y="8"/>
                  </a:lnTo>
                  <a:lnTo>
                    <a:pt x="71" y="16"/>
                  </a:lnTo>
                  <a:lnTo>
                    <a:pt x="71" y="22"/>
                  </a:lnTo>
                  <a:lnTo>
                    <a:pt x="69" y="28"/>
                  </a:lnTo>
                  <a:lnTo>
                    <a:pt x="69" y="2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2" name="Freeform 580">
              <a:extLst>
                <a:ext uri="{FF2B5EF4-FFF2-40B4-BE49-F238E27FC236}">
                  <a16:creationId xmlns:a16="http://schemas.microsoft.com/office/drawing/2014/main" id="{D0C2B625-BB0A-FA30-833D-6FBF58E734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5674" y="-3441624"/>
              <a:ext cx="57101" cy="78854"/>
            </a:xfrm>
            <a:custGeom>
              <a:avLst/>
              <a:gdLst/>
              <a:ahLst/>
              <a:cxnLst>
                <a:cxn ang="0">
                  <a:pos x="34" y="50"/>
                </a:cxn>
                <a:cxn ang="0">
                  <a:pos x="16" y="50"/>
                </a:cxn>
                <a:cxn ang="0">
                  <a:pos x="9" y="58"/>
                </a:cxn>
                <a:cxn ang="0">
                  <a:pos x="5" y="56"/>
                </a:cxn>
                <a:cxn ang="0">
                  <a:pos x="8" y="51"/>
                </a:cxn>
                <a:cxn ang="0">
                  <a:pos x="1" y="43"/>
                </a:cxn>
                <a:cxn ang="0">
                  <a:pos x="11" y="42"/>
                </a:cxn>
                <a:cxn ang="0">
                  <a:pos x="14" y="39"/>
                </a:cxn>
                <a:cxn ang="0">
                  <a:pos x="14" y="37"/>
                </a:cxn>
                <a:cxn ang="0">
                  <a:pos x="3" y="34"/>
                </a:cxn>
                <a:cxn ang="0">
                  <a:pos x="5" y="32"/>
                </a:cxn>
                <a:cxn ang="0">
                  <a:pos x="1" y="29"/>
                </a:cxn>
                <a:cxn ang="0">
                  <a:pos x="3" y="23"/>
                </a:cxn>
                <a:cxn ang="0">
                  <a:pos x="0" y="18"/>
                </a:cxn>
                <a:cxn ang="0">
                  <a:pos x="5" y="15"/>
                </a:cxn>
                <a:cxn ang="0">
                  <a:pos x="3" y="10"/>
                </a:cxn>
                <a:cxn ang="0">
                  <a:pos x="5" y="3"/>
                </a:cxn>
                <a:cxn ang="0">
                  <a:pos x="9" y="0"/>
                </a:cxn>
                <a:cxn ang="0">
                  <a:pos x="30" y="11"/>
                </a:cxn>
                <a:cxn ang="0">
                  <a:pos x="30" y="13"/>
                </a:cxn>
                <a:cxn ang="0">
                  <a:pos x="29" y="19"/>
                </a:cxn>
                <a:cxn ang="0">
                  <a:pos x="35" y="18"/>
                </a:cxn>
                <a:cxn ang="0">
                  <a:pos x="42" y="27"/>
                </a:cxn>
                <a:cxn ang="0">
                  <a:pos x="38" y="32"/>
                </a:cxn>
                <a:cxn ang="0">
                  <a:pos x="37" y="40"/>
                </a:cxn>
                <a:cxn ang="0">
                  <a:pos x="37" y="45"/>
                </a:cxn>
                <a:cxn ang="0">
                  <a:pos x="34" y="50"/>
                </a:cxn>
                <a:cxn ang="0">
                  <a:pos x="34" y="50"/>
                </a:cxn>
              </a:cxnLst>
              <a:rect l="0" t="0" r="r" b="b"/>
              <a:pathLst>
                <a:path w="42" h="58">
                  <a:moveTo>
                    <a:pt x="34" y="50"/>
                  </a:moveTo>
                  <a:lnTo>
                    <a:pt x="16" y="50"/>
                  </a:lnTo>
                  <a:lnTo>
                    <a:pt x="9" y="58"/>
                  </a:lnTo>
                  <a:lnTo>
                    <a:pt x="5" y="56"/>
                  </a:lnTo>
                  <a:lnTo>
                    <a:pt x="8" y="51"/>
                  </a:lnTo>
                  <a:lnTo>
                    <a:pt x="1" y="43"/>
                  </a:lnTo>
                  <a:lnTo>
                    <a:pt x="11" y="42"/>
                  </a:lnTo>
                  <a:lnTo>
                    <a:pt x="14" y="39"/>
                  </a:lnTo>
                  <a:lnTo>
                    <a:pt x="14" y="37"/>
                  </a:lnTo>
                  <a:lnTo>
                    <a:pt x="3" y="34"/>
                  </a:lnTo>
                  <a:lnTo>
                    <a:pt x="5" y="32"/>
                  </a:lnTo>
                  <a:lnTo>
                    <a:pt x="1" y="29"/>
                  </a:lnTo>
                  <a:lnTo>
                    <a:pt x="3" y="23"/>
                  </a:lnTo>
                  <a:lnTo>
                    <a:pt x="0" y="18"/>
                  </a:lnTo>
                  <a:lnTo>
                    <a:pt x="5" y="15"/>
                  </a:lnTo>
                  <a:lnTo>
                    <a:pt x="3" y="10"/>
                  </a:lnTo>
                  <a:lnTo>
                    <a:pt x="5" y="3"/>
                  </a:lnTo>
                  <a:lnTo>
                    <a:pt x="9" y="0"/>
                  </a:lnTo>
                  <a:lnTo>
                    <a:pt x="30" y="11"/>
                  </a:lnTo>
                  <a:lnTo>
                    <a:pt x="30" y="13"/>
                  </a:lnTo>
                  <a:lnTo>
                    <a:pt x="29" y="19"/>
                  </a:lnTo>
                  <a:lnTo>
                    <a:pt x="35" y="18"/>
                  </a:lnTo>
                  <a:lnTo>
                    <a:pt x="42" y="27"/>
                  </a:lnTo>
                  <a:lnTo>
                    <a:pt x="38" y="32"/>
                  </a:lnTo>
                  <a:lnTo>
                    <a:pt x="37" y="40"/>
                  </a:lnTo>
                  <a:lnTo>
                    <a:pt x="37" y="45"/>
                  </a:lnTo>
                  <a:lnTo>
                    <a:pt x="34" y="50"/>
                  </a:lnTo>
                  <a:lnTo>
                    <a:pt x="34" y="5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3" name="Freeform 581">
              <a:extLst>
                <a:ext uri="{FF2B5EF4-FFF2-40B4-BE49-F238E27FC236}">
                  <a16:creationId xmlns:a16="http://schemas.microsoft.com/office/drawing/2014/main" id="{173BAB94-EC9B-0714-6336-1A3B7BDBB4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4190" y="-3471535"/>
              <a:ext cx="91091" cy="106045"/>
            </a:xfrm>
            <a:custGeom>
              <a:avLst/>
              <a:gdLst/>
              <a:ahLst/>
              <a:cxnLst>
                <a:cxn ang="0">
                  <a:pos x="64" y="32"/>
                </a:cxn>
                <a:cxn ang="0">
                  <a:pos x="67" y="37"/>
                </a:cxn>
                <a:cxn ang="0">
                  <a:pos x="61" y="45"/>
                </a:cxn>
                <a:cxn ang="0">
                  <a:pos x="61" y="51"/>
                </a:cxn>
                <a:cxn ang="0">
                  <a:pos x="67" y="65"/>
                </a:cxn>
                <a:cxn ang="0">
                  <a:pos x="63" y="75"/>
                </a:cxn>
                <a:cxn ang="0">
                  <a:pos x="53" y="78"/>
                </a:cxn>
                <a:cxn ang="0">
                  <a:pos x="45" y="73"/>
                </a:cxn>
                <a:cxn ang="0">
                  <a:pos x="45" y="57"/>
                </a:cxn>
                <a:cxn ang="0">
                  <a:pos x="26" y="56"/>
                </a:cxn>
                <a:cxn ang="0">
                  <a:pos x="26" y="49"/>
                </a:cxn>
                <a:cxn ang="0">
                  <a:pos x="11" y="57"/>
                </a:cxn>
                <a:cxn ang="0">
                  <a:pos x="2" y="53"/>
                </a:cxn>
                <a:cxn ang="0">
                  <a:pos x="0" y="49"/>
                </a:cxn>
                <a:cxn ang="0">
                  <a:pos x="2" y="43"/>
                </a:cxn>
                <a:cxn ang="0">
                  <a:pos x="18" y="45"/>
                </a:cxn>
                <a:cxn ang="0">
                  <a:pos x="21" y="40"/>
                </a:cxn>
                <a:cxn ang="0">
                  <a:pos x="14" y="38"/>
                </a:cxn>
                <a:cxn ang="0">
                  <a:pos x="23" y="30"/>
                </a:cxn>
                <a:cxn ang="0">
                  <a:pos x="13" y="30"/>
                </a:cxn>
                <a:cxn ang="0">
                  <a:pos x="18" y="24"/>
                </a:cxn>
                <a:cxn ang="0">
                  <a:pos x="16" y="19"/>
                </a:cxn>
                <a:cxn ang="0">
                  <a:pos x="5" y="29"/>
                </a:cxn>
                <a:cxn ang="0">
                  <a:pos x="3" y="27"/>
                </a:cxn>
                <a:cxn ang="0">
                  <a:pos x="10" y="17"/>
                </a:cxn>
                <a:cxn ang="0">
                  <a:pos x="0" y="19"/>
                </a:cxn>
                <a:cxn ang="0">
                  <a:pos x="0" y="9"/>
                </a:cxn>
                <a:cxn ang="0">
                  <a:pos x="5" y="3"/>
                </a:cxn>
                <a:cxn ang="0">
                  <a:pos x="24" y="0"/>
                </a:cxn>
                <a:cxn ang="0">
                  <a:pos x="31" y="3"/>
                </a:cxn>
                <a:cxn ang="0">
                  <a:pos x="27" y="17"/>
                </a:cxn>
                <a:cxn ang="0">
                  <a:pos x="29" y="21"/>
                </a:cxn>
                <a:cxn ang="0">
                  <a:pos x="34" y="11"/>
                </a:cxn>
                <a:cxn ang="0">
                  <a:pos x="40" y="8"/>
                </a:cxn>
                <a:cxn ang="0">
                  <a:pos x="50" y="14"/>
                </a:cxn>
                <a:cxn ang="0">
                  <a:pos x="48" y="22"/>
                </a:cxn>
                <a:cxn ang="0">
                  <a:pos x="50" y="25"/>
                </a:cxn>
                <a:cxn ang="0">
                  <a:pos x="56" y="21"/>
                </a:cxn>
                <a:cxn ang="0">
                  <a:pos x="64" y="32"/>
                </a:cxn>
                <a:cxn ang="0">
                  <a:pos x="64" y="32"/>
                </a:cxn>
              </a:cxnLst>
              <a:rect l="0" t="0" r="r" b="b"/>
              <a:pathLst>
                <a:path w="67" h="78">
                  <a:moveTo>
                    <a:pt x="64" y="32"/>
                  </a:moveTo>
                  <a:lnTo>
                    <a:pt x="67" y="37"/>
                  </a:lnTo>
                  <a:lnTo>
                    <a:pt x="61" y="45"/>
                  </a:lnTo>
                  <a:lnTo>
                    <a:pt x="61" y="51"/>
                  </a:lnTo>
                  <a:lnTo>
                    <a:pt x="67" y="65"/>
                  </a:lnTo>
                  <a:lnTo>
                    <a:pt x="63" y="75"/>
                  </a:lnTo>
                  <a:lnTo>
                    <a:pt x="53" y="78"/>
                  </a:lnTo>
                  <a:lnTo>
                    <a:pt x="45" y="73"/>
                  </a:lnTo>
                  <a:lnTo>
                    <a:pt x="45" y="57"/>
                  </a:lnTo>
                  <a:lnTo>
                    <a:pt x="26" y="56"/>
                  </a:lnTo>
                  <a:lnTo>
                    <a:pt x="26" y="49"/>
                  </a:lnTo>
                  <a:lnTo>
                    <a:pt x="11" y="57"/>
                  </a:lnTo>
                  <a:lnTo>
                    <a:pt x="2" y="53"/>
                  </a:lnTo>
                  <a:lnTo>
                    <a:pt x="0" y="49"/>
                  </a:lnTo>
                  <a:lnTo>
                    <a:pt x="2" y="43"/>
                  </a:lnTo>
                  <a:lnTo>
                    <a:pt x="18" y="45"/>
                  </a:lnTo>
                  <a:lnTo>
                    <a:pt x="21" y="40"/>
                  </a:lnTo>
                  <a:lnTo>
                    <a:pt x="14" y="38"/>
                  </a:lnTo>
                  <a:lnTo>
                    <a:pt x="23" y="30"/>
                  </a:lnTo>
                  <a:lnTo>
                    <a:pt x="13" y="30"/>
                  </a:lnTo>
                  <a:lnTo>
                    <a:pt x="18" y="24"/>
                  </a:lnTo>
                  <a:lnTo>
                    <a:pt x="16" y="19"/>
                  </a:lnTo>
                  <a:lnTo>
                    <a:pt x="5" y="29"/>
                  </a:lnTo>
                  <a:lnTo>
                    <a:pt x="3" y="27"/>
                  </a:lnTo>
                  <a:lnTo>
                    <a:pt x="10" y="17"/>
                  </a:lnTo>
                  <a:lnTo>
                    <a:pt x="0" y="19"/>
                  </a:lnTo>
                  <a:lnTo>
                    <a:pt x="0" y="9"/>
                  </a:lnTo>
                  <a:lnTo>
                    <a:pt x="5" y="3"/>
                  </a:lnTo>
                  <a:lnTo>
                    <a:pt x="24" y="0"/>
                  </a:lnTo>
                  <a:lnTo>
                    <a:pt x="31" y="3"/>
                  </a:lnTo>
                  <a:lnTo>
                    <a:pt x="27" y="17"/>
                  </a:lnTo>
                  <a:lnTo>
                    <a:pt x="29" y="21"/>
                  </a:lnTo>
                  <a:lnTo>
                    <a:pt x="34" y="11"/>
                  </a:lnTo>
                  <a:lnTo>
                    <a:pt x="40" y="8"/>
                  </a:lnTo>
                  <a:lnTo>
                    <a:pt x="50" y="14"/>
                  </a:lnTo>
                  <a:lnTo>
                    <a:pt x="48" y="22"/>
                  </a:lnTo>
                  <a:lnTo>
                    <a:pt x="50" y="25"/>
                  </a:lnTo>
                  <a:lnTo>
                    <a:pt x="56" y="21"/>
                  </a:lnTo>
                  <a:lnTo>
                    <a:pt x="64" y="32"/>
                  </a:lnTo>
                  <a:lnTo>
                    <a:pt x="64" y="3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4" name="Freeform 582">
              <a:extLst>
                <a:ext uri="{FF2B5EF4-FFF2-40B4-BE49-F238E27FC236}">
                  <a16:creationId xmlns:a16="http://schemas.microsoft.com/office/drawing/2014/main" id="{3A465DF7-943D-FD05-30D8-B7366CF99E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460" y="-3373647"/>
              <a:ext cx="25832" cy="10876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9" y="6"/>
                </a:cxn>
                <a:cxn ang="0">
                  <a:pos x="3" y="8"/>
                </a:cxn>
                <a:cxn ang="0">
                  <a:pos x="0" y="1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9" h="8">
                  <a:moveTo>
                    <a:pt x="8" y="0"/>
                  </a:moveTo>
                  <a:lnTo>
                    <a:pt x="19" y="6"/>
                  </a:lnTo>
                  <a:lnTo>
                    <a:pt x="3" y="8"/>
                  </a:lnTo>
                  <a:lnTo>
                    <a:pt x="0" y="1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5" name="Freeform 583">
              <a:extLst>
                <a:ext uri="{FF2B5EF4-FFF2-40B4-BE49-F238E27FC236}">
                  <a16:creationId xmlns:a16="http://schemas.microsoft.com/office/drawing/2014/main" id="{CFC66CEB-9740-5373-CE5F-34F7E05F6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280" y="-3361411"/>
              <a:ext cx="21753" cy="39428"/>
            </a:xfrm>
            <a:custGeom>
              <a:avLst/>
              <a:gdLst/>
              <a:ahLst/>
              <a:cxnLst>
                <a:cxn ang="0">
                  <a:pos x="9" y="8"/>
                </a:cxn>
                <a:cxn ang="0">
                  <a:pos x="9" y="15"/>
                </a:cxn>
                <a:cxn ang="0">
                  <a:pos x="16" y="20"/>
                </a:cxn>
                <a:cxn ang="0">
                  <a:pos x="12" y="21"/>
                </a:cxn>
                <a:cxn ang="0">
                  <a:pos x="14" y="26"/>
                </a:cxn>
                <a:cxn ang="0">
                  <a:pos x="9" y="29"/>
                </a:cxn>
                <a:cxn ang="0">
                  <a:pos x="4" y="28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9" y="8"/>
                </a:cxn>
                <a:cxn ang="0">
                  <a:pos x="9" y="8"/>
                </a:cxn>
              </a:cxnLst>
              <a:rect l="0" t="0" r="r" b="b"/>
              <a:pathLst>
                <a:path w="16" h="29">
                  <a:moveTo>
                    <a:pt x="9" y="8"/>
                  </a:moveTo>
                  <a:lnTo>
                    <a:pt x="9" y="15"/>
                  </a:lnTo>
                  <a:lnTo>
                    <a:pt x="16" y="20"/>
                  </a:lnTo>
                  <a:lnTo>
                    <a:pt x="12" y="21"/>
                  </a:lnTo>
                  <a:lnTo>
                    <a:pt x="14" y="26"/>
                  </a:lnTo>
                  <a:lnTo>
                    <a:pt x="9" y="29"/>
                  </a:lnTo>
                  <a:lnTo>
                    <a:pt x="4" y="28"/>
                  </a:lnTo>
                  <a:lnTo>
                    <a:pt x="0" y="0"/>
                  </a:lnTo>
                  <a:lnTo>
                    <a:pt x="6" y="0"/>
                  </a:lnTo>
                  <a:lnTo>
                    <a:pt x="9" y="8"/>
                  </a:lnTo>
                  <a:lnTo>
                    <a:pt x="9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6" name="Freeform 584">
              <a:extLst>
                <a:ext uri="{FF2B5EF4-FFF2-40B4-BE49-F238E27FC236}">
                  <a16:creationId xmlns:a16="http://schemas.microsoft.com/office/drawing/2014/main" id="{606EBCB9-FFB2-E1E1-F479-15EB4B6AA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8359" y="-3294792"/>
              <a:ext cx="23113" cy="21753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17" y="11"/>
                </a:cxn>
                <a:cxn ang="0">
                  <a:pos x="1" y="16"/>
                </a:cxn>
                <a:cxn ang="0">
                  <a:pos x="3" y="14"/>
                </a:cxn>
                <a:cxn ang="0">
                  <a:pos x="0" y="11"/>
                </a:cxn>
                <a:cxn ang="0">
                  <a:pos x="1" y="6"/>
                </a:cxn>
                <a:cxn ang="0">
                  <a:pos x="0" y="4"/>
                </a:cxn>
                <a:cxn ang="0">
                  <a:pos x="6" y="0"/>
                </a:cxn>
                <a:cxn ang="0">
                  <a:pos x="8" y="3"/>
                </a:cxn>
                <a:cxn ang="0">
                  <a:pos x="8" y="3"/>
                </a:cxn>
              </a:cxnLst>
              <a:rect l="0" t="0" r="r" b="b"/>
              <a:pathLst>
                <a:path w="17" h="16">
                  <a:moveTo>
                    <a:pt x="8" y="3"/>
                  </a:moveTo>
                  <a:lnTo>
                    <a:pt x="17" y="11"/>
                  </a:lnTo>
                  <a:lnTo>
                    <a:pt x="1" y="16"/>
                  </a:lnTo>
                  <a:lnTo>
                    <a:pt x="3" y="14"/>
                  </a:lnTo>
                  <a:lnTo>
                    <a:pt x="0" y="11"/>
                  </a:lnTo>
                  <a:lnTo>
                    <a:pt x="1" y="6"/>
                  </a:lnTo>
                  <a:lnTo>
                    <a:pt x="0" y="4"/>
                  </a:lnTo>
                  <a:lnTo>
                    <a:pt x="6" y="0"/>
                  </a:lnTo>
                  <a:lnTo>
                    <a:pt x="8" y="3"/>
                  </a:lnTo>
                  <a:lnTo>
                    <a:pt x="8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7" name="Freeform 585">
              <a:extLst>
                <a:ext uri="{FF2B5EF4-FFF2-40B4-BE49-F238E27FC236}">
                  <a16:creationId xmlns:a16="http://schemas.microsoft.com/office/drawing/2014/main" id="{226F2EC4-3E6F-4EE7-C03E-8B2F33715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4280" y="-3273039"/>
              <a:ext cx="33989" cy="14956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25" y="3"/>
                </a:cxn>
                <a:cxn ang="0">
                  <a:pos x="22" y="6"/>
                </a:cxn>
                <a:cxn ang="0">
                  <a:pos x="16" y="9"/>
                </a:cxn>
                <a:cxn ang="0">
                  <a:pos x="3" y="11"/>
                </a:cxn>
                <a:cxn ang="0">
                  <a:pos x="0" y="6"/>
                </a:cxn>
                <a:cxn ang="0">
                  <a:pos x="20" y="0"/>
                </a:cxn>
                <a:cxn ang="0">
                  <a:pos x="20" y="0"/>
                </a:cxn>
              </a:cxnLst>
              <a:rect l="0" t="0" r="r" b="b"/>
              <a:pathLst>
                <a:path w="25" h="11">
                  <a:moveTo>
                    <a:pt x="20" y="0"/>
                  </a:moveTo>
                  <a:lnTo>
                    <a:pt x="25" y="3"/>
                  </a:lnTo>
                  <a:lnTo>
                    <a:pt x="22" y="6"/>
                  </a:lnTo>
                  <a:lnTo>
                    <a:pt x="16" y="9"/>
                  </a:lnTo>
                  <a:lnTo>
                    <a:pt x="3" y="11"/>
                  </a:lnTo>
                  <a:lnTo>
                    <a:pt x="0" y="6"/>
                  </a:lnTo>
                  <a:lnTo>
                    <a:pt x="20" y="0"/>
                  </a:lnTo>
                  <a:lnTo>
                    <a:pt x="2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8" name="Freeform 586">
              <a:extLst>
                <a:ext uri="{FF2B5EF4-FFF2-40B4-BE49-F238E27FC236}">
                  <a16:creationId xmlns:a16="http://schemas.microsoft.com/office/drawing/2014/main" id="{D13DEDE3-9C91-A4FA-5654-151E37B05C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9718" y="-3260804"/>
              <a:ext cx="28551" cy="10876"/>
            </a:xfrm>
            <a:custGeom>
              <a:avLst/>
              <a:gdLst/>
              <a:ahLst/>
              <a:cxnLst>
                <a:cxn ang="0">
                  <a:pos x="13" y="0"/>
                </a:cxn>
                <a:cxn ang="0">
                  <a:pos x="21" y="0"/>
                </a:cxn>
                <a:cxn ang="0">
                  <a:pos x="18" y="3"/>
                </a:cxn>
                <a:cxn ang="0">
                  <a:pos x="0" y="8"/>
                </a:cxn>
                <a:cxn ang="0">
                  <a:pos x="13" y="0"/>
                </a:cxn>
                <a:cxn ang="0">
                  <a:pos x="13" y="0"/>
                </a:cxn>
              </a:cxnLst>
              <a:rect l="0" t="0" r="r" b="b"/>
              <a:pathLst>
                <a:path w="21" h="8">
                  <a:moveTo>
                    <a:pt x="13" y="0"/>
                  </a:moveTo>
                  <a:lnTo>
                    <a:pt x="21" y="0"/>
                  </a:lnTo>
                  <a:lnTo>
                    <a:pt x="18" y="3"/>
                  </a:lnTo>
                  <a:lnTo>
                    <a:pt x="0" y="8"/>
                  </a:lnTo>
                  <a:lnTo>
                    <a:pt x="13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19" name="Freeform 587">
              <a:extLst>
                <a:ext uri="{FF2B5EF4-FFF2-40B4-BE49-F238E27FC236}">
                  <a16:creationId xmlns:a16="http://schemas.microsoft.com/office/drawing/2014/main" id="{EF3D6624-9029-C41B-4A00-FE4EA1033F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16516" y="-3251286"/>
              <a:ext cx="24472" cy="1087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8" y="0"/>
                </a:cxn>
                <a:cxn ang="0">
                  <a:pos x="10" y="6"/>
                </a:cxn>
                <a:cxn ang="0">
                  <a:pos x="3" y="8"/>
                </a:cxn>
                <a:cxn ang="0">
                  <a:pos x="0" y="6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8" h="8">
                  <a:moveTo>
                    <a:pt x="7" y="0"/>
                  </a:moveTo>
                  <a:lnTo>
                    <a:pt x="18" y="0"/>
                  </a:lnTo>
                  <a:lnTo>
                    <a:pt x="10" y="6"/>
                  </a:lnTo>
                  <a:lnTo>
                    <a:pt x="3" y="8"/>
                  </a:lnTo>
                  <a:lnTo>
                    <a:pt x="0" y="6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0" name="Freeform 588">
              <a:extLst>
                <a:ext uri="{FF2B5EF4-FFF2-40B4-BE49-F238E27FC236}">
                  <a16:creationId xmlns:a16="http://schemas.microsoft.com/office/drawing/2014/main" id="{52A30D19-0782-2289-42E5-E3027298F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2527" y="-3225455"/>
              <a:ext cx="21753" cy="21753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6" y="11"/>
                </a:cxn>
                <a:cxn ang="0">
                  <a:pos x="12" y="14"/>
                </a:cxn>
                <a:cxn ang="0">
                  <a:pos x="8" y="16"/>
                </a:cxn>
                <a:cxn ang="0">
                  <a:pos x="0" y="11"/>
                </a:cxn>
                <a:cxn ang="0">
                  <a:pos x="6" y="1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6" h="16">
                  <a:moveTo>
                    <a:pt x="12" y="0"/>
                  </a:moveTo>
                  <a:lnTo>
                    <a:pt x="16" y="11"/>
                  </a:lnTo>
                  <a:lnTo>
                    <a:pt x="12" y="14"/>
                  </a:lnTo>
                  <a:lnTo>
                    <a:pt x="8" y="16"/>
                  </a:lnTo>
                  <a:lnTo>
                    <a:pt x="0" y="11"/>
                  </a:lnTo>
                  <a:lnTo>
                    <a:pt x="6" y="1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1" name="Freeform 589">
              <a:extLst>
                <a:ext uri="{FF2B5EF4-FFF2-40B4-BE49-F238E27FC236}">
                  <a16:creationId xmlns:a16="http://schemas.microsoft.com/office/drawing/2014/main" id="{F957CB92-2F6E-411A-D20D-8D7EF6BEF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3639" y="-3304310"/>
              <a:ext cx="218889" cy="133237"/>
            </a:xfrm>
            <a:custGeom>
              <a:avLst/>
              <a:gdLst/>
              <a:ahLst/>
              <a:cxnLst>
                <a:cxn ang="0">
                  <a:pos x="116" y="13"/>
                </a:cxn>
                <a:cxn ang="0">
                  <a:pos x="132" y="0"/>
                </a:cxn>
                <a:cxn ang="0">
                  <a:pos x="130" y="8"/>
                </a:cxn>
                <a:cxn ang="0">
                  <a:pos x="130" y="18"/>
                </a:cxn>
                <a:cxn ang="0">
                  <a:pos x="125" y="32"/>
                </a:cxn>
                <a:cxn ang="0">
                  <a:pos x="129" y="45"/>
                </a:cxn>
                <a:cxn ang="0">
                  <a:pos x="141" y="48"/>
                </a:cxn>
                <a:cxn ang="0">
                  <a:pos x="145" y="37"/>
                </a:cxn>
                <a:cxn ang="0">
                  <a:pos x="159" y="39"/>
                </a:cxn>
                <a:cxn ang="0">
                  <a:pos x="159" y="51"/>
                </a:cxn>
                <a:cxn ang="0">
                  <a:pos x="129" y="79"/>
                </a:cxn>
                <a:cxn ang="0">
                  <a:pos x="125" y="72"/>
                </a:cxn>
                <a:cxn ang="0">
                  <a:pos x="111" y="77"/>
                </a:cxn>
                <a:cxn ang="0">
                  <a:pos x="112" y="71"/>
                </a:cxn>
                <a:cxn ang="0">
                  <a:pos x="84" y="84"/>
                </a:cxn>
                <a:cxn ang="0">
                  <a:pos x="55" y="98"/>
                </a:cxn>
                <a:cxn ang="0">
                  <a:pos x="34" y="90"/>
                </a:cxn>
                <a:cxn ang="0">
                  <a:pos x="50" y="82"/>
                </a:cxn>
                <a:cxn ang="0">
                  <a:pos x="72" y="77"/>
                </a:cxn>
                <a:cxn ang="0">
                  <a:pos x="68" y="71"/>
                </a:cxn>
                <a:cxn ang="0">
                  <a:pos x="63" y="66"/>
                </a:cxn>
                <a:cxn ang="0">
                  <a:pos x="56" y="71"/>
                </a:cxn>
                <a:cxn ang="0">
                  <a:pos x="45" y="74"/>
                </a:cxn>
                <a:cxn ang="0">
                  <a:pos x="50" y="63"/>
                </a:cxn>
                <a:cxn ang="0">
                  <a:pos x="48" y="59"/>
                </a:cxn>
                <a:cxn ang="0">
                  <a:pos x="40" y="64"/>
                </a:cxn>
                <a:cxn ang="0">
                  <a:pos x="34" y="77"/>
                </a:cxn>
                <a:cxn ang="0">
                  <a:pos x="31" y="71"/>
                </a:cxn>
                <a:cxn ang="0">
                  <a:pos x="24" y="77"/>
                </a:cxn>
                <a:cxn ang="0">
                  <a:pos x="18" y="72"/>
                </a:cxn>
                <a:cxn ang="0">
                  <a:pos x="13" y="72"/>
                </a:cxn>
                <a:cxn ang="0">
                  <a:pos x="8" y="58"/>
                </a:cxn>
                <a:cxn ang="0">
                  <a:pos x="39" y="48"/>
                </a:cxn>
                <a:cxn ang="0">
                  <a:pos x="10" y="55"/>
                </a:cxn>
                <a:cxn ang="0">
                  <a:pos x="15" y="45"/>
                </a:cxn>
                <a:cxn ang="0">
                  <a:pos x="24" y="37"/>
                </a:cxn>
                <a:cxn ang="0">
                  <a:pos x="26" y="29"/>
                </a:cxn>
                <a:cxn ang="0">
                  <a:pos x="42" y="16"/>
                </a:cxn>
                <a:cxn ang="0">
                  <a:pos x="60" y="18"/>
                </a:cxn>
                <a:cxn ang="0">
                  <a:pos x="56" y="27"/>
                </a:cxn>
                <a:cxn ang="0">
                  <a:pos x="76" y="27"/>
                </a:cxn>
                <a:cxn ang="0">
                  <a:pos x="76" y="43"/>
                </a:cxn>
                <a:cxn ang="0">
                  <a:pos x="85" y="47"/>
                </a:cxn>
                <a:cxn ang="0">
                  <a:pos x="84" y="55"/>
                </a:cxn>
                <a:cxn ang="0">
                  <a:pos x="116" y="48"/>
                </a:cxn>
                <a:cxn ang="0">
                  <a:pos x="116" y="35"/>
                </a:cxn>
                <a:cxn ang="0">
                  <a:pos x="106" y="23"/>
                </a:cxn>
                <a:cxn ang="0">
                  <a:pos x="111" y="15"/>
                </a:cxn>
              </a:cxnLst>
              <a:rect l="0" t="0" r="r" b="b"/>
              <a:pathLst>
                <a:path w="161" h="98">
                  <a:moveTo>
                    <a:pt x="111" y="15"/>
                  </a:moveTo>
                  <a:lnTo>
                    <a:pt x="116" y="13"/>
                  </a:lnTo>
                  <a:lnTo>
                    <a:pt x="124" y="2"/>
                  </a:lnTo>
                  <a:lnTo>
                    <a:pt x="132" y="0"/>
                  </a:lnTo>
                  <a:lnTo>
                    <a:pt x="133" y="5"/>
                  </a:lnTo>
                  <a:lnTo>
                    <a:pt x="130" y="8"/>
                  </a:lnTo>
                  <a:lnTo>
                    <a:pt x="130" y="13"/>
                  </a:lnTo>
                  <a:lnTo>
                    <a:pt x="130" y="18"/>
                  </a:lnTo>
                  <a:lnTo>
                    <a:pt x="133" y="23"/>
                  </a:lnTo>
                  <a:lnTo>
                    <a:pt x="125" y="32"/>
                  </a:lnTo>
                  <a:lnTo>
                    <a:pt x="137" y="35"/>
                  </a:lnTo>
                  <a:lnTo>
                    <a:pt x="129" y="45"/>
                  </a:lnTo>
                  <a:lnTo>
                    <a:pt x="141" y="40"/>
                  </a:lnTo>
                  <a:lnTo>
                    <a:pt x="141" y="48"/>
                  </a:lnTo>
                  <a:lnTo>
                    <a:pt x="146" y="43"/>
                  </a:lnTo>
                  <a:lnTo>
                    <a:pt x="145" y="37"/>
                  </a:lnTo>
                  <a:lnTo>
                    <a:pt x="148" y="34"/>
                  </a:lnTo>
                  <a:lnTo>
                    <a:pt x="159" y="39"/>
                  </a:lnTo>
                  <a:lnTo>
                    <a:pt x="161" y="45"/>
                  </a:lnTo>
                  <a:lnTo>
                    <a:pt x="159" y="51"/>
                  </a:lnTo>
                  <a:lnTo>
                    <a:pt x="145" y="74"/>
                  </a:lnTo>
                  <a:lnTo>
                    <a:pt x="129" y="79"/>
                  </a:lnTo>
                  <a:lnTo>
                    <a:pt x="124" y="76"/>
                  </a:lnTo>
                  <a:lnTo>
                    <a:pt x="125" y="72"/>
                  </a:lnTo>
                  <a:lnTo>
                    <a:pt x="114" y="79"/>
                  </a:lnTo>
                  <a:lnTo>
                    <a:pt x="111" y="77"/>
                  </a:lnTo>
                  <a:lnTo>
                    <a:pt x="112" y="76"/>
                  </a:lnTo>
                  <a:lnTo>
                    <a:pt x="112" y="71"/>
                  </a:lnTo>
                  <a:lnTo>
                    <a:pt x="100" y="80"/>
                  </a:lnTo>
                  <a:lnTo>
                    <a:pt x="84" y="84"/>
                  </a:lnTo>
                  <a:lnTo>
                    <a:pt x="80" y="88"/>
                  </a:lnTo>
                  <a:lnTo>
                    <a:pt x="55" y="98"/>
                  </a:lnTo>
                  <a:lnTo>
                    <a:pt x="39" y="95"/>
                  </a:lnTo>
                  <a:lnTo>
                    <a:pt x="34" y="90"/>
                  </a:lnTo>
                  <a:lnTo>
                    <a:pt x="37" y="87"/>
                  </a:lnTo>
                  <a:lnTo>
                    <a:pt x="50" y="82"/>
                  </a:lnTo>
                  <a:lnTo>
                    <a:pt x="56" y="77"/>
                  </a:lnTo>
                  <a:lnTo>
                    <a:pt x="72" y="77"/>
                  </a:lnTo>
                  <a:lnTo>
                    <a:pt x="85" y="64"/>
                  </a:lnTo>
                  <a:lnTo>
                    <a:pt x="68" y="71"/>
                  </a:lnTo>
                  <a:lnTo>
                    <a:pt x="68" y="66"/>
                  </a:lnTo>
                  <a:lnTo>
                    <a:pt x="63" y="66"/>
                  </a:lnTo>
                  <a:lnTo>
                    <a:pt x="60" y="72"/>
                  </a:lnTo>
                  <a:lnTo>
                    <a:pt x="56" y="71"/>
                  </a:lnTo>
                  <a:lnTo>
                    <a:pt x="45" y="76"/>
                  </a:lnTo>
                  <a:lnTo>
                    <a:pt x="45" y="74"/>
                  </a:lnTo>
                  <a:lnTo>
                    <a:pt x="50" y="69"/>
                  </a:lnTo>
                  <a:lnTo>
                    <a:pt x="50" y="63"/>
                  </a:lnTo>
                  <a:lnTo>
                    <a:pt x="56" y="59"/>
                  </a:lnTo>
                  <a:lnTo>
                    <a:pt x="48" y="59"/>
                  </a:lnTo>
                  <a:lnTo>
                    <a:pt x="45" y="67"/>
                  </a:lnTo>
                  <a:lnTo>
                    <a:pt x="40" y="64"/>
                  </a:lnTo>
                  <a:lnTo>
                    <a:pt x="40" y="72"/>
                  </a:lnTo>
                  <a:lnTo>
                    <a:pt x="34" y="77"/>
                  </a:lnTo>
                  <a:lnTo>
                    <a:pt x="31" y="77"/>
                  </a:lnTo>
                  <a:lnTo>
                    <a:pt x="31" y="71"/>
                  </a:lnTo>
                  <a:lnTo>
                    <a:pt x="26" y="72"/>
                  </a:lnTo>
                  <a:lnTo>
                    <a:pt x="24" y="77"/>
                  </a:lnTo>
                  <a:lnTo>
                    <a:pt x="16" y="74"/>
                  </a:lnTo>
                  <a:lnTo>
                    <a:pt x="18" y="72"/>
                  </a:lnTo>
                  <a:lnTo>
                    <a:pt x="18" y="69"/>
                  </a:lnTo>
                  <a:lnTo>
                    <a:pt x="13" y="72"/>
                  </a:lnTo>
                  <a:lnTo>
                    <a:pt x="0" y="66"/>
                  </a:lnTo>
                  <a:lnTo>
                    <a:pt x="8" y="58"/>
                  </a:lnTo>
                  <a:lnTo>
                    <a:pt x="23" y="58"/>
                  </a:lnTo>
                  <a:lnTo>
                    <a:pt x="39" y="48"/>
                  </a:lnTo>
                  <a:lnTo>
                    <a:pt x="18" y="55"/>
                  </a:lnTo>
                  <a:lnTo>
                    <a:pt x="10" y="55"/>
                  </a:lnTo>
                  <a:lnTo>
                    <a:pt x="11" y="50"/>
                  </a:lnTo>
                  <a:lnTo>
                    <a:pt x="15" y="45"/>
                  </a:lnTo>
                  <a:lnTo>
                    <a:pt x="19" y="42"/>
                  </a:lnTo>
                  <a:lnTo>
                    <a:pt x="24" y="37"/>
                  </a:lnTo>
                  <a:lnTo>
                    <a:pt x="23" y="34"/>
                  </a:lnTo>
                  <a:lnTo>
                    <a:pt x="26" y="29"/>
                  </a:lnTo>
                  <a:lnTo>
                    <a:pt x="35" y="24"/>
                  </a:lnTo>
                  <a:lnTo>
                    <a:pt x="42" y="16"/>
                  </a:lnTo>
                  <a:lnTo>
                    <a:pt x="50" y="15"/>
                  </a:lnTo>
                  <a:lnTo>
                    <a:pt x="60" y="18"/>
                  </a:lnTo>
                  <a:lnTo>
                    <a:pt x="56" y="23"/>
                  </a:lnTo>
                  <a:lnTo>
                    <a:pt x="56" y="27"/>
                  </a:lnTo>
                  <a:lnTo>
                    <a:pt x="72" y="24"/>
                  </a:lnTo>
                  <a:lnTo>
                    <a:pt x="76" y="27"/>
                  </a:lnTo>
                  <a:lnTo>
                    <a:pt x="82" y="39"/>
                  </a:lnTo>
                  <a:lnTo>
                    <a:pt x="76" y="43"/>
                  </a:lnTo>
                  <a:lnTo>
                    <a:pt x="85" y="42"/>
                  </a:lnTo>
                  <a:lnTo>
                    <a:pt x="85" y="47"/>
                  </a:lnTo>
                  <a:lnTo>
                    <a:pt x="84" y="47"/>
                  </a:lnTo>
                  <a:lnTo>
                    <a:pt x="84" y="55"/>
                  </a:lnTo>
                  <a:lnTo>
                    <a:pt x="114" y="55"/>
                  </a:lnTo>
                  <a:lnTo>
                    <a:pt x="116" y="48"/>
                  </a:lnTo>
                  <a:lnTo>
                    <a:pt x="106" y="40"/>
                  </a:lnTo>
                  <a:lnTo>
                    <a:pt x="116" y="35"/>
                  </a:lnTo>
                  <a:lnTo>
                    <a:pt x="114" y="27"/>
                  </a:lnTo>
                  <a:lnTo>
                    <a:pt x="106" y="23"/>
                  </a:lnTo>
                  <a:lnTo>
                    <a:pt x="106" y="18"/>
                  </a:lnTo>
                  <a:lnTo>
                    <a:pt x="111" y="15"/>
                  </a:lnTo>
                  <a:lnTo>
                    <a:pt x="111" y="1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2" name="Freeform 590">
              <a:extLst>
                <a:ext uri="{FF2B5EF4-FFF2-40B4-BE49-F238E27FC236}">
                  <a16:creationId xmlns:a16="http://schemas.microsoft.com/office/drawing/2014/main" id="{E2F7AE5D-1A7F-7092-48BA-BB4C8740D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1886" y="-3260804"/>
              <a:ext cx="36708" cy="32629"/>
            </a:xfrm>
            <a:custGeom>
              <a:avLst/>
              <a:gdLst/>
              <a:ahLst/>
              <a:cxnLst>
                <a:cxn ang="0">
                  <a:pos x="23" y="3"/>
                </a:cxn>
                <a:cxn ang="0">
                  <a:pos x="27" y="0"/>
                </a:cxn>
                <a:cxn ang="0">
                  <a:pos x="27" y="3"/>
                </a:cxn>
                <a:cxn ang="0">
                  <a:pos x="10" y="24"/>
                </a:cxn>
                <a:cxn ang="0">
                  <a:pos x="0" y="18"/>
                </a:cxn>
                <a:cxn ang="0">
                  <a:pos x="23" y="3"/>
                </a:cxn>
                <a:cxn ang="0">
                  <a:pos x="23" y="3"/>
                </a:cxn>
              </a:cxnLst>
              <a:rect l="0" t="0" r="r" b="b"/>
              <a:pathLst>
                <a:path w="27" h="24">
                  <a:moveTo>
                    <a:pt x="23" y="3"/>
                  </a:moveTo>
                  <a:lnTo>
                    <a:pt x="27" y="0"/>
                  </a:lnTo>
                  <a:lnTo>
                    <a:pt x="27" y="3"/>
                  </a:lnTo>
                  <a:lnTo>
                    <a:pt x="10" y="24"/>
                  </a:lnTo>
                  <a:lnTo>
                    <a:pt x="0" y="18"/>
                  </a:lnTo>
                  <a:lnTo>
                    <a:pt x="23" y="3"/>
                  </a:lnTo>
                  <a:lnTo>
                    <a:pt x="2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3" name="Freeform 591">
              <a:extLst>
                <a:ext uri="{FF2B5EF4-FFF2-40B4-BE49-F238E27FC236}">
                  <a16:creationId xmlns:a16="http://schemas.microsoft.com/office/drawing/2014/main" id="{20588F6B-8C09-8C77-0CEF-3891005A62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223" y="-3347815"/>
              <a:ext cx="145473" cy="104686"/>
            </a:xfrm>
            <a:custGeom>
              <a:avLst/>
              <a:gdLst/>
              <a:ahLst/>
              <a:cxnLst>
                <a:cxn ang="0">
                  <a:pos x="46" y="26"/>
                </a:cxn>
                <a:cxn ang="0">
                  <a:pos x="67" y="10"/>
                </a:cxn>
                <a:cxn ang="0">
                  <a:pos x="78" y="8"/>
                </a:cxn>
                <a:cxn ang="0">
                  <a:pos x="77" y="15"/>
                </a:cxn>
                <a:cxn ang="0">
                  <a:pos x="80" y="10"/>
                </a:cxn>
                <a:cxn ang="0">
                  <a:pos x="88" y="11"/>
                </a:cxn>
                <a:cxn ang="0">
                  <a:pos x="91" y="8"/>
                </a:cxn>
                <a:cxn ang="0">
                  <a:pos x="88" y="5"/>
                </a:cxn>
                <a:cxn ang="0">
                  <a:pos x="98" y="0"/>
                </a:cxn>
                <a:cxn ang="0">
                  <a:pos x="107" y="13"/>
                </a:cxn>
                <a:cxn ang="0">
                  <a:pos x="93" y="19"/>
                </a:cxn>
                <a:cxn ang="0">
                  <a:pos x="96" y="27"/>
                </a:cxn>
                <a:cxn ang="0">
                  <a:pos x="91" y="31"/>
                </a:cxn>
                <a:cxn ang="0">
                  <a:pos x="93" y="39"/>
                </a:cxn>
                <a:cxn ang="0">
                  <a:pos x="78" y="47"/>
                </a:cxn>
                <a:cxn ang="0">
                  <a:pos x="73" y="56"/>
                </a:cxn>
                <a:cxn ang="0">
                  <a:pos x="67" y="58"/>
                </a:cxn>
                <a:cxn ang="0">
                  <a:pos x="65" y="50"/>
                </a:cxn>
                <a:cxn ang="0">
                  <a:pos x="72" y="34"/>
                </a:cxn>
                <a:cxn ang="0">
                  <a:pos x="65" y="35"/>
                </a:cxn>
                <a:cxn ang="0">
                  <a:pos x="62" y="40"/>
                </a:cxn>
                <a:cxn ang="0">
                  <a:pos x="62" y="47"/>
                </a:cxn>
                <a:cxn ang="0">
                  <a:pos x="53" y="48"/>
                </a:cxn>
                <a:cxn ang="0">
                  <a:pos x="56" y="55"/>
                </a:cxn>
                <a:cxn ang="0">
                  <a:pos x="51" y="58"/>
                </a:cxn>
                <a:cxn ang="0">
                  <a:pos x="48" y="64"/>
                </a:cxn>
                <a:cxn ang="0">
                  <a:pos x="46" y="64"/>
                </a:cxn>
                <a:cxn ang="0">
                  <a:pos x="46" y="53"/>
                </a:cxn>
                <a:cxn ang="0">
                  <a:pos x="43" y="55"/>
                </a:cxn>
                <a:cxn ang="0">
                  <a:pos x="41" y="61"/>
                </a:cxn>
                <a:cxn ang="0">
                  <a:pos x="40" y="63"/>
                </a:cxn>
                <a:cxn ang="0">
                  <a:pos x="37" y="64"/>
                </a:cxn>
                <a:cxn ang="0">
                  <a:pos x="40" y="71"/>
                </a:cxn>
                <a:cxn ang="0">
                  <a:pos x="33" y="74"/>
                </a:cxn>
                <a:cxn ang="0">
                  <a:pos x="30" y="72"/>
                </a:cxn>
                <a:cxn ang="0">
                  <a:pos x="29" y="77"/>
                </a:cxn>
                <a:cxn ang="0">
                  <a:pos x="29" y="69"/>
                </a:cxn>
                <a:cxn ang="0">
                  <a:pos x="25" y="66"/>
                </a:cxn>
                <a:cxn ang="0">
                  <a:pos x="27" y="59"/>
                </a:cxn>
                <a:cxn ang="0">
                  <a:pos x="24" y="61"/>
                </a:cxn>
                <a:cxn ang="0">
                  <a:pos x="19" y="72"/>
                </a:cxn>
                <a:cxn ang="0">
                  <a:pos x="13" y="67"/>
                </a:cxn>
                <a:cxn ang="0">
                  <a:pos x="14" y="63"/>
                </a:cxn>
                <a:cxn ang="0">
                  <a:pos x="3" y="72"/>
                </a:cxn>
                <a:cxn ang="0">
                  <a:pos x="1" y="71"/>
                </a:cxn>
                <a:cxn ang="0">
                  <a:pos x="6" y="63"/>
                </a:cxn>
                <a:cxn ang="0">
                  <a:pos x="0" y="64"/>
                </a:cxn>
                <a:cxn ang="0">
                  <a:pos x="1" y="61"/>
                </a:cxn>
                <a:cxn ang="0">
                  <a:pos x="11" y="51"/>
                </a:cxn>
                <a:cxn ang="0">
                  <a:pos x="21" y="51"/>
                </a:cxn>
                <a:cxn ang="0">
                  <a:pos x="27" y="43"/>
                </a:cxn>
                <a:cxn ang="0">
                  <a:pos x="29" y="40"/>
                </a:cxn>
                <a:cxn ang="0">
                  <a:pos x="41" y="32"/>
                </a:cxn>
                <a:cxn ang="0">
                  <a:pos x="46" y="26"/>
                </a:cxn>
                <a:cxn ang="0">
                  <a:pos x="46" y="26"/>
                </a:cxn>
              </a:cxnLst>
              <a:rect l="0" t="0" r="r" b="b"/>
              <a:pathLst>
                <a:path w="107" h="77">
                  <a:moveTo>
                    <a:pt x="46" y="26"/>
                  </a:moveTo>
                  <a:lnTo>
                    <a:pt x="67" y="10"/>
                  </a:lnTo>
                  <a:lnTo>
                    <a:pt x="78" y="8"/>
                  </a:lnTo>
                  <a:lnTo>
                    <a:pt x="77" y="15"/>
                  </a:lnTo>
                  <a:lnTo>
                    <a:pt x="80" y="10"/>
                  </a:lnTo>
                  <a:lnTo>
                    <a:pt x="88" y="11"/>
                  </a:lnTo>
                  <a:lnTo>
                    <a:pt x="91" y="8"/>
                  </a:lnTo>
                  <a:lnTo>
                    <a:pt x="88" y="5"/>
                  </a:lnTo>
                  <a:lnTo>
                    <a:pt x="98" y="0"/>
                  </a:lnTo>
                  <a:lnTo>
                    <a:pt x="107" y="13"/>
                  </a:lnTo>
                  <a:lnTo>
                    <a:pt x="93" y="19"/>
                  </a:lnTo>
                  <a:lnTo>
                    <a:pt x="96" y="27"/>
                  </a:lnTo>
                  <a:lnTo>
                    <a:pt x="91" y="31"/>
                  </a:lnTo>
                  <a:lnTo>
                    <a:pt x="93" y="39"/>
                  </a:lnTo>
                  <a:lnTo>
                    <a:pt x="78" y="47"/>
                  </a:lnTo>
                  <a:lnTo>
                    <a:pt x="73" y="56"/>
                  </a:lnTo>
                  <a:lnTo>
                    <a:pt x="67" y="58"/>
                  </a:lnTo>
                  <a:lnTo>
                    <a:pt x="65" y="50"/>
                  </a:lnTo>
                  <a:lnTo>
                    <a:pt x="72" y="34"/>
                  </a:lnTo>
                  <a:lnTo>
                    <a:pt x="65" y="35"/>
                  </a:lnTo>
                  <a:lnTo>
                    <a:pt x="62" y="40"/>
                  </a:lnTo>
                  <a:lnTo>
                    <a:pt x="62" y="47"/>
                  </a:lnTo>
                  <a:lnTo>
                    <a:pt x="53" y="48"/>
                  </a:lnTo>
                  <a:lnTo>
                    <a:pt x="56" y="55"/>
                  </a:lnTo>
                  <a:lnTo>
                    <a:pt x="51" y="58"/>
                  </a:lnTo>
                  <a:lnTo>
                    <a:pt x="48" y="64"/>
                  </a:lnTo>
                  <a:lnTo>
                    <a:pt x="46" y="64"/>
                  </a:lnTo>
                  <a:lnTo>
                    <a:pt x="46" y="53"/>
                  </a:lnTo>
                  <a:lnTo>
                    <a:pt x="43" y="55"/>
                  </a:lnTo>
                  <a:lnTo>
                    <a:pt x="41" y="61"/>
                  </a:lnTo>
                  <a:lnTo>
                    <a:pt x="40" y="63"/>
                  </a:lnTo>
                  <a:lnTo>
                    <a:pt x="37" y="64"/>
                  </a:lnTo>
                  <a:lnTo>
                    <a:pt x="40" y="71"/>
                  </a:lnTo>
                  <a:lnTo>
                    <a:pt x="33" y="74"/>
                  </a:lnTo>
                  <a:lnTo>
                    <a:pt x="30" y="72"/>
                  </a:lnTo>
                  <a:lnTo>
                    <a:pt x="29" y="77"/>
                  </a:lnTo>
                  <a:lnTo>
                    <a:pt x="29" y="69"/>
                  </a:lnTo>
                  <a:lnTo>
                    <a:pt x="25" y="66"/>
                  </a:lnTo>
                  <a:lnTo>
                    <a:pt x="27" y="59"/>
                  </a:lnTo>
                  <a:lnTo>
                    <a:pt x="24" y="61"/>
                  </a:lnTo>
                  <a:lnTo>
                    <a:pt x="19" y="72"/>
                  </a:lnTo>
                  <a:lnTo>
                    <a:pt x="13" y="67"/>
                  </a:lnTo>
                  <a:lnTo>
                    <a:pt x="14" y="63"/>
                  </a:lnTo>
                  <a:lnTo>
                    <a:pt x="3" y="72"/>
                  </a:lnTo>
                  <a:lnTo>
                    <a:pt x="1" y="71"/>
                  </a:lnTo>
                  <a:lnTo>
                    <a:pt x="6" y="63"/>
                  </a:lnTo>
                  <a:lnTo>
                    <a:pt x="0" y="64"/>
                  </a:lnTo>
                  <a:lnTo>
                    <a:pt x="1" y="61"/>
                  </a:lnTo>
                  <a:lnTo>
                    <a:pt x="11" y="51"/>
                  </a:lnTo>
                  <a:lnTo>
                    <a:pt x="21" y="51"/>
                  </a:lnTo>
                  <a:lnTo>
                    <a:pt x="27" y="43"/>
                  </a:lnTo>
                  <a:lnTo>
                    <a:pt x="29" y="40"/>
                  </a:lnTo>
                  <a:lnTo>
                    <a:pt x="41" y="32"/>
                  </a:lnTo>
                  <a:lnTo>
                    <a:pt x="46" y="26"/>
                  </a:lnTo>
                  <a:lnTo>
                    <a:pt x="46" y="2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4" name="Freeform 592">
              <a:extLst>
                <a:ext uri="{FF2B5EF4-FFF2-40B4-BE49-F238E27FC236}">
                  <a16:creationId xmlns:a16="http://schemas.microsoft.com/office/drawing/2014/main" id="{A57086D3-AEC4-3F23-6E18-4EB5A97C6C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8414" y="-3305669"/>
              <a:ext cx="21753" cy="8157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6" y="3"/>
                </a:cxn>
                <a:cxn ang="0">
                  <a:pos x="14" y="6"/>
                </a:cxn>
                <a:cxn ang="0">
                  <a:pos x="0" y="3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16" h="6">
                  <a:moveTo>
                    <a:pt x="11" y="0"/>
                  </a:moveTo>
                  <a:lnTo>
                    <a:pt x="16" y="3"/>
                  </a:lnTo>
                  <a:lnTo>
                    <a:pt x="14" y="6"/>
                  </a:lnTo>
                  <a:lnTo>
                    <a:pt x="0" y="3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5" name="Freeform 593">
              <a:extLst>
                <a:ext uri="{FF2B5EF4-FFF2-40B4-BE49-F238E27FC236}">
                  <a16:creationId xmlns:a16="http://schemas.microsoft.com/office/drawing/2014/main" id="{B6CE1EE7-F79D-C05B-DFEB-A2F55610E1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7842" y="-3384523"/>
              <a:ext cx="66619" cy="50304"/>
            </a:xfrm>
            <a:custGeom>
              <a:avLst/>
              <a:gdLst/>
              <a:ahLst/>
              <a:cxnLst>
                <a:cxn ang="0">
                  <a:pos x="22" y="5"/>
                </a:cxn>
                <a:cxn ang="0">
                  <a:pos x="45" y="0"/>
                </a:cxn>
                <a:cxn ang="0">
                  <a:pos x="49" y="5"/>
                </a:cxn>
                <a:cxn ang="0">
                  <a:pos x="48" y="9"/>
                </a:cxn>
                <a:cxn ang="0">
                  <a:pos x="25" y="16"/>
                </a:cxn>
                <a:cxn ang="0">
                  <a:pos x="27" y="16"/>
                </a:cxn>
                <a:cxn ang="0">
                  <a:pos x="25" y="19"/>
                </a:cxn>
                <a:cxn ang="0">
                  <a:pos x="40" y="16"/>
                </a:cxn>
                <a:cxn ang="0">
                  <a:pos x="40" y="22"/>
                </a:cxn>
                <a:cxn ang="0">
                  <a:pos x="35" y="29"/>
                </a:cxn>
                <a:cxn ang="0">
                  <a:pos x="11" y="37"/>
                </a:cxn>
                <a:cxn ang="0">
                  <a:pos x="0" y="29"/>
                </a:cxn>
                <a:cxn ang="0">
                  <a:pos x="1" y="24"/>
                </a:cxn>
                <a:cxn ang="0">
                  <a:pos x="1" y="16"/>
                </a:cxn>
                <a:cxn ang="0">
                  <a:pos x="4" y="11"/>
                </a:cxn>
                <a:cxn ang="0">
                  <a:pos x="22" y="5"/>
                </a:cxn>
                <a:cxn ang="0">
                  <a:pos x="22" y="5"/>
                </a:cxn>
              </a:cxnLst>
              <a:rect l="0" t="0" r="r" b="b"/>
              <a:pathLst>
                <a:path w="49" h="37">
                  <a:moveTo>
                    <a:pt x="22" y="5"/>
                  </a:moveTo>
                  <a:lnTo>
                    <a:pt x="45" y="0"/>
                  </a:lnTo>
                  <a:lnTo>
                    <a:pt x="49" y="5"/>
                  </a:lnTo>
                  <a:lnTo>
                    <a:pt x="48" y="9"/>
                  </a:lnTo>
                  <a:lnTo>
                    <a:pt x="25" y="16"/>
                  </a:lnTo>
                  <a:lnTo>
                    <a:pt x="27" y="16"/>
                  </a:lnTo>
                  <a:lnTo>
                    <a:pt x="25" y="19"/>
                  </a:lnTo>
                  <a:lnTo>
                    <a:pt x="40" y="16"/>
                  </a:lnTo>
                  <a:lnTo>
                    <a:pt x="40" y="22"/>
                  </a:lnTo>
                  <a:lnTo>
                    <a:pt x="35" y="29"/>
                  </a:lnTo>
                  <a:lnTo>
                    <a:pt x="11" y="37"/>
                  </a:lnTo>
                  <a:lnTo>
                    <a:pt x="0" y="29"/>
                  </a:lnTo>
                  <a:lnTo>
                    <a:pt x="1" y="24"/>
                  </a:lnTo>
                  <a:lnTo>
                    <a:pt x="1" y="16"/>
                  </a:lnTo>
                  <a:lnTo>
                    <a:pt x="4" y="11"/>
                  </a:lnTo>
                  <a:lnTo>
                    <a:pt x="22" y="5"/>
                  </a:lnTo>
                  <a:lnTo>
                    <a:pt x="22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6" name="Freeform 594">
              <a:extLst>
                <a:ext uri="{FF2B5EF4-FFF2-40B4-BE49-F238E27FC236}">
                  <a16:creationId xmlns:a16="http://schemas.microsoft.com/office/drawing/2014/main" id="{F1DE3574-45A6-8AC1-C80B-753B46D68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7448" y="-3380445"/>
              <a:ext cx="17675" cy="24472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8" y="0"/>
                </a:cxn>
                <a:cxn ang="0">
                  <a:pos x="13" y="13"/>
                </a:cxn>
                <a:cxn ang="0">
                  <a:pos x="5" y="18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13" h="18">
                  <a:moveTo>
                    <a:pt x="0" y="6"/>
                  </a:moveTo>
                  <a:lnTo>
                    <a:pt x="8" y="0"/>
                  </a:lnTo>
                  <a:lnTo>
                    <a:pt x="13" y="13"/>
                  </a:lnTo>
                  <a:lnTo>
                    <a:pt x="5" y="18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7" name="Freeform 595">
              <a:extLst>
                <a:ext uri="{FF2B5EF4-FFF2-40B4-BE49-F238E27FC236}">
                  <a16:creationId xmlns:a16="http://schemas.microsoft.com/office/drawing/2014/main" id="{682E3319-DC90-470B-805C-A7878AACA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0077" y="-3426670"/>
              <a:ext cx="70697" cy="32629"/>
            </a:xfrm>
            <a:custGeom>
              <a:avLst/>
              <a:gdLst/>
              <a:ahLst/>
              <a:cxnLst>
                <a:cxn ang="0">
                  <a:pos x="45" y="5"/>
                </a:cxn>
                <a:cxn ang="0">
                  <a:pos x="52" y="12"/>
                </a:cxn>
                <a:cxn ang="0">
                  <a:pos x="50" y="18"/>
                </a:cxn>
                <a:cxn ang="0">
                  <a:pos x="47" y="21"/>
                </a:cxn>
                <a:cxn ang="0">
                  <a:pos x="32" y="23"/>
                </a:cxn>
                <a:cxn ang="0">
                  <a:pos x="26" y="16"/>
                </a:cxn>
                <a:cxn ang="0">
                  <a:pos x="26" y="21"/>
                </a:cxn>
                <a:cxn ang="0">
                  <a:pos x="24" y="23"/>
                </a:cxn>
                <a:cxn ang="0">
                  <a:pos x="15" y="18"/>
                </a:cxn>
                <a:cxn ang="0">
                  <a:pos x="7" y="24"/>
                </a:cxn>
                <a:cxn ang="0">
                  <a:pos x="0" y="21"/>
                </a:cxn>
                <a:cxn ang="0">
                  <a:pos x="8" y="13"/>
                </a:cxn>
                <a:cxn ang="0">
                  <a:pos x="37" y="0"/>
                </a:cxn>
                <a:cxn ang="0">
                  <a:pos x="45" y="5"/>
                </a:cxn>
                <a:cxn ang="0">
                  <a:pos x="45" y="5"/>
                </a:cxn>
              </a:cxnLst>
              <a:rect l="0" t="0" r="r" b="b"/>
              <a:pathLst>
                <a:path w="52" h="24">
                  <a:moveTo>
                    <a:pt x="45" y="5"/>
                  </a:moveTo>
                  <a:lnTo>
                    <a:pt x="52" y="12"/>
                  </a:lnTo>
                  <a:lnTo>
                    <a:pt x="50" y="18"/>
                  </a:lnTo>
                  <a:lnTo>
                    <a:pt x="47" y="21"/>
                  </a:lnTo>
                  <a:lnTo>
                    <a:pt x="32" y="23"/>
                  </a:lnTo>
                  <a:lnTo>
                    <a:pt x="26" y="16"/>
                  </a:lnTo>
                  <a:lnTo>
                    <a:pt x="26" y="21"/>
                  </a:lnTo>
                  <a:lnTo>
                    <a:pt x="24" y="23"/>
                  </a:lnTo>
                  <a:lnTo>
                    <a:pt x="15" y="18"/>
                  </a:lnTo>
                  <a:lnTo>
                    <a:pt x="7" y="24"/>
                  </a:lnTo>
                  <a:lnTo>
                    <a:pt x="0" y="21"/>
                  </a:lnTo>
                  <a:lnTo>
                    <a:pt x="8" y="13"/>
                  </a:lnTo>
                  <a:lnTo>
                    <a:pt x="37" y="0"/>
                  </a:lnTo>
                  <a:lnTo>
                    <a:pt x="45" y="5"/>
                  </a:lnTo>
                  <a:lnTo>
                    <a:pt x="4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8" name="Freeform 596">
              <a:extLst>
                <a:ext uri="{FF2B5EF4-FFF2-40B4-BE49-F238E27FC236}">
                  <a16:creationId xmlns:a16="http://schemas.microsoft.com/office/drawing/2014/main" id="{A74FB54B-BB19-6781-F7E6-ED1F39759F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9753" y="-3528636"/>
              <a:ext cx="24472" cy="3534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8" y="3"/>
                </a:cxn>
                <a:cxn ang="0">
                  <a:pos x="14" y="16"/>
                </a:cxn>
                <a:cxn ang="0">
                  <a:pos x="11" y="26"/>
                </a:cxn>
                <a:cxn ang="0">
                  <a:pos x="6" y="14"/>
                </a:cxn>
                <a:cxn ang="0">
                  <a:pos x="0" y="13"/>
                </a:cxn>
                <a:cxn ang="0">
                  <a:pos x="3" y="5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8" h="26">
                  <a:moveTo>
                    <a:pt x="8" y="0"/>
                  </a:moveTo>
                  <a:lnTo>
                    <a:pt x="18" y="3"/>
                  </a:lnTo>
                  <a:lnTo>
                    <a:pt x="14" y="16"/>
                  </a:lnTo>
                  <a:lnTo>
                    <a:pt x="11" y="26"/>
                  </a:lnTo>
                  <a:lnTo>
                    <a:pt x="6" y="14"/>
                  </a:lnTo>
                  <a:lnTo>
                    <a:pt x="0" y="13"/>
                  </a:lnTo>
                  <a:lnTo>
                    <a:pt x="3" y="5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29" name="Freeform 597">
              <a:extLst>
                <a:ext uri="{FF2B5EF4-FFF2-40B4-BE49-F238E27FC236}">
                  <a16:creationId xmlns:a16="http://schemas.microsoft.com/office/drawing/2014/main" id="{2B2124AF-7A02-7AF8-534E-1BD410E09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6854" y="-3636042"/>
              <a:ext cx="171304" cy="251518"/>
            </a:xfrm>
            <a:custGeom>
              <a:avLst/>
              <a:gdLst/>
              <a:ahLst/>
              <a:cxnLst>
                <a:cxn ang="0">
                  <a:pos x="40" y="52"/>
                </a:cxn>
                <a:cxn ang="0">
                  <a:pos x="27" y="36"/>
                </a:cxn>
                <a:cxn ang="0">
                  <a:pos x="30" y="31"/>
                </a:cxn>
                <a:cxn ang="0">
                  <a:pos x="35" y="21"/>
                </a:cxn>
                <a:cxn ang="0">
                  <a:pos x="43" y="16"/>
                </a:cxn>
                <a:cxn ang="0">
                  <a:pos x="40" y="10"/>
                </a:cxn>
                <a:cxn ang="0">
                  <a:pos x="40" y="0"/>
                </a:cxn>
                <a:cxn ang="0">
                  <a:pos x="72" y="15"/>
                </a:cxn>
                <a:cxn ang="0">
                  <a:pos x="77" y="47"/>
                </a:cxn>
                <a:cxn ang="0">
                  <a:pos x="77" y="49"/>
                </a:cxn>
                <a:cxn ang="0">
                  <a:pos x="93" y="58"/>
                </a:cxn>
                <a:cxn ang="0">
                  <a:pos x="91" y="65"/>
                </a:cxn>
                <a:cxn ang="0">
                  <a:pos x="93" y="77"/>
                </a:cxn>
                <a:cxn ang="0">
                  <a:pos x="96" y="68"/>
                </a:cxn>
                <a:cxn ang="0">
                  <a:pos x="109" y="61"/>
                </a:cxn>
                <a:cxn ang="0">
                  <a:pos x="101" y="77"/>
                </a:cxn>
                <a:cxn ang="0">
                  <a:pos x="109" y="85"/>
                </a:cxn>
                <a:cxn ang="0">
                  <a:pos x="98" y="106"/>
                </a:cxn>
                <a:cxn ang="0">
                  <a:pos x="114" y="106"/>
                </a:cxn>
                <a:cxn ang="0">
                  <a:pos x="120" y="105"/>
                </a:cxn>
                <a:cxn ang="0">
                  <a:pos x="125" y="124"/>
                </a:cxn>
                <a:cxn ang="0">
                  <a:pos x="102" y="140"/>
                </a:cxn>
                <a:cxn ang="0">
                  <a:pos x="96" y="135"/>
                </a:cxn>
                <a:cxn ang="0">
                  <a:pos x="85" y="158"/>
                </a:cxn>
                <a:cxn ang="0">
                  <a:pos x="85" y="135"/>
                </a:cxn>
                <a:cxn ang="0">
                  <a:pos x="78" y="158"/>
                </a:cxn>
                <a:cxn ang="0">
                  <a:pos x="78" y="167"/>
                </a:cxn>
                <a:cxn ang="0">
                  <a:pos x="70" y="166"/>
                </a:cxn>
                <a:cxn ang="0">
                  <a:pos x="67" y="183"/>
                </a:cxn>
                <a:cxn ang="0">
                  <a:pos x="54" y="164"/>
                </a:cxn>
                <a:cxn ang="0">
                  <a:pos x="53" y="177"/>
                </a:cxn>
                <a:cxn ang="0">
                  <a:pos x="49" y="180"/>
                </a:cxn>
                <a:cxn ang="0">
                  <a:pos x="29" y="182"/>
                </a:cxn>
                <a:cxn ang="0">
                  <a:pos x="27" y="175"/>
                </a:cxn>
                <a:cxn ang="0">
                  <a:pos x="21" y="167"/>
                </a:cxn>
                <a:cxn ang="0">
                  <a:pos x="21" y="161"/>
                </a:cxn>
                <a:cxn ang="0">
                  <a:pos x="17" y="150"/>
                </a:cxn>
                <a:cxn ang="0">
                  <a:pos x="29" y="132"/>
                </a:cxn>
                <a:cxn ang="0">
                  <a:pos x="38" y="124"/>
                </a:cxn>
                <a:cxn ang="0">
                  <a:pos x="40" y="119"/>
                </a:cxn>
                <a:cxn ang="0">
                  <a:pos x="30" y="122"/>
                </a:cxn>
                <a:cxn ang="0">
                  <a:pos x="33" y="114"/>
                </a:cxn>
                <a:cxn ang="0">
                  <a:pos x="21" y="124"/>
                </a:cxn>
                <a:cxn ang="0">
                  <a:pos x="19" y="116"/>
                </a:cxn>
                <a:cxn ang="0">
                  <a:pos x="9" y="117"/>
                </a:cxn>
                <a:cxn ang="0">
                  <a:pos x="6" y="109"/>
                </a:cxn>
                <a:cxn ang="0">
                  <a:pos x="25" y="101"/>
                </a:cxn>
                <a:cxn ang="0">
                  <a:pos x="5" y="101"/>
                </a:cxn>
                <a:cxn ang="0">
                  <a:pos x="1" y="84"/>
                </a:cxn>
                <a:cxn ang="0">
                  <a:pos x="3" y="74"/>
                </a:cxn>
                <a:cxn ang="0">
                  <a:pos x="24" y="79"/>
                </a:cxn>
                <a:cxn ang="0">
                  <a:pos x="27" y="71"/>
                </a:cxn>
                <a:cxn ang="0">
                  <a:pos x="14" y="74"/>
                </a:cxn>
                <a:cxn ang="0">
                  <a:pos x="5" y="63"/>
                </a:cxn>
                <a:cxn ang="0">
                  <a:pos x="22" y="63"/>
                </a:cxn>
                <a:cxn ang="0">
                  <a:pos x="14" y="55"/>
                </a:cxn>
                <a:cxn ang="0">
                  <a:pos x="21" y="49"/>
                </a:cxn>
              </a:cxnLst>
              <a:rect l="0" t="0" r="r" b="b"/>
              <a:pathLst>
                <a:path w="126" h="185">
                  <a:moveTo>
                    <a:pt x="21" y="49"/>
                  </a:moveTo>
                  <a:lnTo>
                    <a:pt x="40" y="52"/>
                  </a:lnTo>
                  <a:lnTo>
                    <a:pt x="33" y="44"/>
                  </a:lnTo>
                  <a:lnTo>
                    <a:pt x="27" y="36"/>
                  </a:lnTo>
                  <a:lnTo>
                    <a:pt x="27" y="34"/>
                  </a:lnTo>
                  <a:lnTo>
                    <a:pt x="30" y="31"/>
                  </a:lnTo>
                  <a:lnTo>
                    <a:pt x="29" y="26"/>
                  </a:lnTo>
                  <a:lnTo>
                    <a:pt x="35" y="21"/>
                  </a:lnTo>
                  <a:lnTo>
                    <a:pt x="40" y="26"/>
                  </a:lnTo>
                  <a:lnTo>
                    <a:pt x="43" y="16"/>
                  </a:lnTo>
                  <a:lnTo>
                    <a:pt x="59" y="13"/>
                  </a:lnTo>
                  <a:lnTo>
                    <a:pt x="40" y="10"/>
                  </a:lnTo>
                  <a:lnTo>
                    <a:pt x="38" y="4"/>
                  </a:lnTo>
                  <a:lnTo>
                    <a:pt x="40" y="0"/>
                  </a:lnTo>
                  <a:lnTo>
                    <a:pt x="67" y="4"/>
                  </a:lnTo>
                  <a:lnTo>
                    <a:pt x="72" y="15"/>
                  </a:lnTo>
                  <a:lnTo>
                    <a:pt x="70" y="20"/>
                  </a:lnTo>
                  <a:lnTo>
                    <a:pt x="77" y="47"/>
                  </a:lnTo>
                  <a:lnTo>
                    <a:pt x="74" y="53"/>
                  </a:lnTo>
                  <a:lnTo>
                    <a:pt x="77" y="49"/>
                  </a:lnTo>
                  <a:lnTo>
                    <a:pt x="93" y="53"/>
                  </a:lnTo>
                  <a:lnTo>
                    <a:pt x="93" y="58"/>
                  </a:lnTo>
                  <a:lnTo>
                    <a:pt x="91" y="60"/>
                  </a:lnTo>
                  <a:lnTo>
                    <a:pt x="91" y="65"/>
                  </a:lnTo>
                  <a:lnTo>
                    <a:pt x="90" y="71"/>
                  </a:lnTo>
                  <a:lnTo>
                    <a:pt x="93" y="77"/>
                  </a:lnTo>
                  <a:lnTo>
                    <a:pt x="99" y="76"/>
                  </a:lnTo>
                  <a:lnTo>
                    <a:pt x="96" y="68"/>
                  </a:lnTo>
                  <a:lnTo>
                    <a:pt x="99" y="58"/>
                  </a:lnTo>
                  <a:lnTo>
                    <a:pt x="109" y="61"/>
                  </a:lnTo>
                  <a:lnTo>
                    <a:pt x="107" y="73"/>
                  </a:lnTo>
                  <a:lnTo>
                    <a:pt x="101" y="77"/>
                  </a:lnTo>
                  <a:lnTo>
                    <a:pt x="109" y="79"/>
                  </a:lnTo>
                  <a:lnTo>
                    <a:pt x="109" y="85"/>
                  </a:lnTo>
                  <a:lnTo>
                    <a:pt x="109" y="89"/>
                  </a:lnTo>
                  <a:lnTo>
                    <a:pt x="98" y="106"/>
                  </a:lnTo>
                  <a:lnTo>
                    <a:pt x="109" y="100"/>
                  </a:lnTo>
                  <a:lnTo>
                    <a:pt x="114" y="106"/>
                  </a:lnTo>
                  <a:lnTo>
                    <a:pt x="114" y="111"/>
                  </a:lnTo>
                  <a:lnTo>
                    <a:pt x="120" y="105"/>
                  </a:lnTo>
                  <a:lnTo>
                    <a:pt x="126" y="119"/>
                  </a:lnTo>
                  <a:lnTo>
                    <a:pt x="125" y="124"/>
                  </a:lnTo>
                  <a:lnTo>
                    <a:pt x="102" y="137"/>
                  </a:lnTo>
                  <a:lnTo>
                    <a:pt x="102" y="140"/>
                  </a:lnTo>
                  <a:lnTo>
                    <a:pt x="98" y="143"/>
                  </a:lnTo>
                  <a:lnTo>
                    <a:pt x="96" y="135"/>
                  </a:lnTo>
                  <a:lnTo>
                    <a:pt x="94" y="146"/>
                  </a:lnTo>
                  <a:lnTo>
                    <a:pt x="85" y="158"/>
                  </a:lnTo>
                  <a:lnTo>
                    <a:pt x="82" y="153"/>
                  </a:lnTo>
                  <a:lnTo>
                    <a:pt x="85" y="135"/>
                  </a:lnTo>
                  <a:lnTo>
                    <a:pt x="78" y="148"/>
                  </a:lnTo>
                  <a:lnTo>
                    <a:pt x="78" y="158"/>
                  </a:lnTo>
                  <a:lnTo>
                    <a:pt x="80" y="162"/>
                  </a:lnTo>
                  <a:lnTo>
                    <a:pt x="78" y="167"/>
                  </a:lnTo>
                  <a:lnTo>
                    <a:pt x="72" y="159"/>
                  </a:lnTo>
                  <a:lnTo>
                    <a:pt x="70" y="166"/>
                  </a:lnTo>
                  <a:lnTo>
                    <a:pt x="72" y="172"/>
                  </a:lnTo>
                  <a:lnTo>
                    <a:pt x="67" y="183"/>
                  </a:lnTo>
                  <a:lnTo>
                    <a:pt x="56" y="161"/>
                  </a:lnTo>
                  <a:lnTo>
                    <a:pt x="54" y="164"/>
                  </a:lnTo>
                  <a:lnTo>
                    <a:pt x="59" y="185"/>
                  </a:lnTo>
                  <a:lnTo>
                    <a:pt x="53" y="177"/>
                  </a:lnTo>
                  <a:lnTo>
                    <a:pt x="46" y="177"/>
                  </a:lnTo>
                  <a:lnTo>
                    <a:pt x="49" y="180"/>
                  </a:lnTo>
                  <a:lnTo>
                    <a:pt x="49" y="185"/>
                  </a:lnTo>
                  <a:lnTo>
                    <a:pt x="29" y="182"/>
                  </a:lnTo>
                  <a:lnTo>
                    <a:pt x="25" y="177"/>
                  </a:lnTo>
                  <a:lnTo>
                    <a:pt x="27" y="175"/>
                  </a:lnTo>
                  <a:lnTo>
                    <a:pt x="24" y="175"/>
                  </a:lnTo>
                  <a:lnTo>
                    <a:pt x="21" y="167"/>
                  </a:lnTo>
                  <a:lnTo>
                    <a:pt x="37" y="164"/>
                  </a:lnTo>
                  <a:lnTo>
                    <a:pt x="21" y="161"/>
                  </a:lnTo>
                  <a:lnTo>
                    <a:pt x="19" y="153"/>
                  </a:lnTo>
                  <a:lnTo>
                    <a:pt x="17" y="150"/>
                  </a:lnTo>
                  <a:lnTo>
                    <a:pt x="16" y="140"/>
                  </a:lnTo>
                  <a:lnTo>
                    <a:pt x="29" y="132"/>
                  </a:lnTo>
                  <a:lnTo>
                    <a:pt x="41" y="127"/>
                  </a:lnTo>
                  <a:lnTo>
                    <a:pt x="38" y="124"/>
                  </a:lnTo>
                  <a:lnTo>
                    <a:pt x="43" y="121"/>
                  </a:lnTo>
                  <a:lnTo>
                    <a:pt x="40" y="119"/>
                  </a:lnTo>
                  <a:lnTo>
                    <a:pt x="41" y="116"/>
                  </a:lnTo>
                  <a:lnTo>
                    <a:pt x="30" y="122"/>
                  </a:lnTo>
                  <a:lnTo>
                    <a:pt x="30" y="121"/>
                  </a:lnTo>
                  <a:lnTo>
                    <a:pt x="33" y="114"/>
                  </a:lnTo>
                  <a:lnTo>
                    <a:pt x="24" y="125"/>
                  </a:lnTo>
                  <a:lnTo>
                    <a:pt x="21" y="124"/>
                  </a:lnTo>
                  <a:lnTo>
                    <a:pt x="25" y="117"/>
                  </a:lnTo>
                  <a:lnTo>
                    <a:pt x="19" y="116"/>
                  </a:lnTo>
                  <a:lnTo>
                    <a:pt x="9" y="125"/>
                  </a:lnTo>
                  <a:lnTo>
                    <a:pt x="9" y="117"/>
                  </a:lnTo>
                  <a:lnTo>
                    <a:pt x="3" y="116"/>
                  </a:lnTo>
                  <a:lnTo>
                    <a:pt x="6" y="109"/>
                  </a:lnTo>
                  <a:lnTo>
                    <a:pt x="19" y="109"/>
                  </a:lnTo>
                  <a:lnTo>
                    <a:pt x="25" y="101"/>
                  </a:lnTo>
                  <a:lnTo>
                    <a:pt x="19" y="106"/>
                  </a:lnTo>
                  <a:lnTo>
                    <a:pt x="5" y="101"/>
                  </a:lnTo>
                  <a:lnTo>
                    <a:pt x="0" y="90"/>
                  </a:lnTo>
                  <a:lnTo>
                    <a:pt x="1" y="84"/>
                  </a:lnTo>
                  <a:lnTo>
                    <a:pt x="3" y="81"/>
                  </a:lnTo>
                  <a:lnTo>
                    <a:pt x="3" y="74"/>
                  </a:lnTo>
                  <a:lnTo>
                    <a:pt x="25" y="85"/>
                  </a:lnTo>
                  <a:lnTo>
                    <a:pt x="24" y="79"/>
                  </a:lnTo>
                  <a:lnTo>
                    <a:pt x="33" y="74"/>
                  </a:lnTo>
                  <a:lnTo>
                    <a:pt x="27" y="71"/>
                  </a:lnTo>
                  <a:lnTo>
                    <a:pt x="19" y="79"/>
                  </a:lnTo>
                  <a:lnTo>
                    <a:pt x="14" y="74"/>
                  </a:lnTo>
                  <a:lnTo>
                    <a:pt x="6" y="69"/>
                  </a:lnTo>
                  <a:lnTo>
                    <a:pt x="5" y="63"/>
                  </a:lnTo>
                  <a:lnTo>
                    <a:pt x="8" y="61"/>
                  </a:lnTo>
                  <a:lnTo>
                    <a:pt x="22" y="63"/>
                  </a:lnTo>
                  <a:lnTo>
                    <a:pt x="13" y="57"/>
                  </a:lnTo>
                  <a:lnTo>
                    <a:pt x="14" y="55"/>
                  </a:lnTo>
                  <a:lnTo>
                    <a:pt x="14" y="49"/>
                  </a:lnTo>
                  <a:lnTo>
                    <a:pt x="21" y="49"/>
                  </a:lnTo>
                  <a:lnTo>
                    <a:pt x="21" y="4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0" name="Freeform 598">
              <a:extLst>
                <a:ext uri="{FF2B5EF4-FFF2-40B4-BE49-F238E27FC236}">
                  <a16:creationId xmlns:a16="http://schemas.microsoft.com/office/drawing/2014/main" id="{0B06F77C-A937-0189-73B3-0DDAF57AE5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7427" y="-3365489"/>
              <a:ext cx="50304" cy="24472"/>
            </a:xfrm>
            <a:custGeom>
              <a:avLst/>
              <a:gdLst/>
              <a:ahLst/>
              <a:cxnLst>
                <a:cxn ang="0">
                  <a:pos x="14" y="2"/>
                </a:cxn>
                <a:cxn ang="0">
                  <a:pos x="32" y="3"/>
                </a:cxn>
                <a:cxn ang="0">
                  <a:pos x="37" y="8"/>
                </a:cxn>
                <a:cxn ang="0">
                  <a:pos x="32" y="10"/>
                </a:cxn>
                <a:cxn ang="0">
                  <a:pos x="32" y="16"/>
                </a:cxn>
                <a:cxn ang="0">
                  <a:pos x="30" y="18"/>
                </a:cxn>
                <a:cxn ang="0">
                  <a:pos x="11" y="18"/>
                </a:cxn>
                <a:cxn ang="0">
                  <a:pos x="1" y="15"/>
                </a:cxn>
                <a:cxn ang="0">
                  <a:pos x="0" y="8"/>
                </a:cxn>
                <a:cxn ang="0">
                  <a:pos x="9" y="0"/>
                </a:cxn>
                <a:cxn ang="0">
                  <a:pos x="14" y="2"/>
                </a:cxn>
                <a:cxn ang="0">
                  <a:pos x="14" y="2"/>
                </a:cxn>
              </a:cxnLst>
              <a:rect l="0" t="0" r="r" b="b"/>
              <a:pathLst>
                <a:path w="37" h="18">
                  <a:moveTo>
                    <a:pt x="14" y="2"/>
                  </a:moveTo>
                  <a:lnTo>
                    <a:pt x="32" y="3"/>
                  </a:lnTo>
                  <a:lnTo>
                    <a:pt x="37" y="8"/>
                  </a:lnTo>
                  <a:lnTo>
                    <a:pt x="32" y="10"/>
                  </a:lnTo>
                  <a:lnTo>
                    <a:pt x="32" y="16"/>
                  </a:lnTo>
                  <a:lnTo>
                    <a:pt x="30" y="18"/>
                  </a:lnTo>
                  <a:lnTo>
                    <a:pt x="11" y="18"/>
                  </a:lnTo>
                  <a:lnTo>
                    <a:pt x="1" y="15"/>
                  </a:lnTo>
                  <a:lnTo>
                    <a:pt x="0" y="8"/>
                  </a:lnTo>
                  <a:lnTo>
                    <a:pt x="9" y="0"/>
                  </a:lnTo>
                  <a:lnTo>
                    <a:pt x="14" y="2"/>
                  </a:lnTo>
                  <a:lnTo>
                    <a:pt x="14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1" name="Freeform 599">
              <a:extLst>
                <a:ext uri="{FF2B5EF4-FFF2-40B4-BE49-F238E27FC236}">
                  <a16:creationId xmlns:a16="http://schemas.microsoft.com/office/drawing/2014/main" id="{4DECD5AC-A83A-146E-20BD-C920B05BD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877" y="-3316545"/>
              <a:ext cx="277350" cy="142754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12"/>
                </a:cxn>
                <a:cxn ang="0">
                  <a:pos x="19" y="30"/>
                </a:cxn>
                <a:cxn ang="0">
                  <a:pos x="34" y="35"/>
                </a:cxn>
                <a:cxn ang="0">
                  <a:pos x="45" y="46"/>
                </a:cxn>
                <a:cxn ang="0">
                  <a:pos x="50" y="62"/>
                </a:cxn>
                <a:cxn ang="0">
                  <a:pos x="39" y="76"/>
                </a:cxn>
                <a:cxn ang="0">
                  <a:pos x="40" y="93"/>
                </a:cxn>
                <a:cxn ang="0">
                  <a:pos x="50" y="99"/>
                </a:cxn>
                <a:cxn ang="0">
                  <a:pos x="53" y="96"/>
                </a:cxn>
                <a:cxn ang="0">
                  <a:pos x="61" y="99"/>
                </a:cxn>
                <a:cxn ang="0">
                  <a:pos x="75" y="99"/>
                </a:cxn>
                <a:cxn ang="0">
                  <a:pos x="77" y="91"/>
                </a:cxn>
                <a:cxn ang="0">
                  <a:pos x="83" y="93"/>
                </a:cxn>
                <a:cxn ang="0">
                  <a:pos x="85" y="105"/>
                </a:cxn>
                <a:cxn ang="0">
                  <a:pos x="107" y="104"/>
                </a:cxn>
                <a:cxn ang="0">
                  <a:pos x="112" y="101"/>
                </a:cxn>
                <a:cxn ang="0">
                  <a:pos x="122" y="97"/>
                </a:cxn>
                <a:cxn ang="0">
                  <a:pos x="130" y="96"/>
                </a:cxn>
                <a:cxn ang="0">
                  <a:pos x="152" y="94"/>
                </a:cxn>
                <a:cxn ang="0">
                  <a:pos x="156" y="91"/>
                </a:cxn>
                <a:cxn ang="0">
                  <a:pos x="160" y="101"/>
                </a:cxn>
                <a:cxn ang="0">
                  <a:pos x="191" y="94"/>
                </a:cxn>
                <a:cxn ang="0">
                  <a:pos x="189" y="81"/>
                </a:cxn>
                <a:cxn ang="0">
                  <a:pos x="202" y="62"/>
                </a:cxn>
                <a:cxn ang="0">
                  <a:pos x="197" y="59"/>
                </a:cxn>
                <a:cxn ang="0">
                  <a:pos x="173" y="49"/>
                </a:cxn>
                <a:cxn ang="0">
                  <a:pos x="143" y="59"/>
                </a:cxn>
                <a:cxn ang="0">
                  <a:pos x="133" y="64"/>
                </a:cxn>
                <a:cxn ang="0">
                  <a:pos x="128" y="70"/>
                </a:cxn>
                <a:cxn ang="0">
                  <a:pos x="106" y="60"/>
                </a:cxn>
                <a:cxn ang="0">
                  <a:pos x="93" y="67"/>
                </a:cxn>
                <a:cxn ang="0">
                  <a:pos x="88" y="60"/>
                </a:cxn>
                <a:cxn ang="0">
                  <a:pos x="85" y="64"/>
                </a:cxn>
                <a:cxn ang="0">
                  <a:pos x="83" y="52"/>
                </a:cxn>
                <a:cxn ang="0">
                  <a:pos x="77" y="46"/>
                </a:cxn>
                <a:cxn ang="0">
                  <a:pos x="74" y="44"/>
                </a:cxn>
                <a:cxn ang="0">
                  <a:pos x="72" y="41"/>
                </a:cxn>
                <a:cxn ang="0">
                  <a:pos x="90" y="32"/>
                </a:cxn>
                <a:cxn ang="0">
                  <a:pos x="66" y="14"/>
                </a:cxn>
                <a:cxn ang="0">
                  <a:pos x="42" y="19"/>
                </a:cxn>
                <a:cxn ang="0">
                  <a:pos x="42" y="3"/>
                </a:cxn>
                <a:cxn ang="0">
                  <a:pos x="29" y="0"/>
                </a:cxn>
              </a:cxnLst>
              <a:rect l="0" t="0" r="r" b="b"/>
              <a:pathLst>
                <a:path w="204" h="105">
                  <a:moveTo>
                    <a:pt x="29" y="0"/>
                  </a:moveTo>
                  <a:lnTo>
                    <a:pt x="10" y="0"/>
                  </a:lnTo>
                  <a:lnTo>
                    <a:pt x="3" y="4"/>
                  </a:lnTo>
                  <a:lnTo>
                    <a:pt x="10" y="11"/>
                  </a:lnTo>
                  <a:lnTo>
                    <a:pt x="3" y="9"/>
                  </a:lnTo>
                  <a:lnTo>
                    <a:pt x="0" y="12"/>
                  </a:lnTo>
                  <a:lnTo>
                    <a:pt x="11" y="19"/>
                  </a:lnTo>
                  <a:lnTo>
                    <a:pt x="13" y="28"/>
                  </a:lnTo>
                  <a:lnTo>
                    <a:pt x="19" y="30"/>
                  </a:lnTo>
                  <a:lnTo>
                    <a:pt x="19" y="35"/>
                  </a:lnTo>
                  <a:lnTo>
                    <a:pt x="21" y="32"/>
                  </a:lnTo>
                  <a:lnTo>
                    <a:pt x="34" y="35"/>
                  </a:lnTo>
                  <a:lnTo>
                    <a:pt x="43" y="30"/>
                  </a:lnTo>
                  <a:lnTo>
                    <a:pt x="45" y="40"/>
                  </a:lnTo>
                  <a:lnTo>
                    <a:pt x="45" y="46"/>
                  </a:lnTo>
                  <a:lnTo>
                    <a:pt x="48" y="52"/>
                  </a:lnTo>
                  <a:lnTo>
                    <a:pt x="48" y="60"/>
                  </a:lnTo>
                  <a:lnTo>
                    <a:pt x="50" y="62"/>
                  </a:lnTo>
                  <a:lnTo>
                    <a:pt x="42" y="70"/>
                  </a:lnTo>
                  <a:lnTo>
                    <a:pt x="42" y="70"/>
                  </a:lnTo>
                  <a:lnTo>
                    <a:pt x="39" y="76"/>
                  </a:lnTo>
                  <a:lnTo>
                    <a:pt x="47" y="81"/>
                  </a:lnTo>
                  <a:lnTo>
                    <a:pt x="42" y="86"/>
                  </a:lnTo>
                  <a:lnTo>
                    <a:pt x="40" y="93"/>
                  </a:lnTo>
                  <a:lnTo>
                    <a:pt x="45" y="97"/>
                  </a:lnTo>
                  <a:lnTo>
                    <a:pt x="45" y="99"/>
                  </a:lnTo>
                  <a:lnTo>
                    <a:pt x="50" y="99"/>
                  </a:lnTo>
                  <a:lnTo>
                    <a:pt x="51" y="96"/>
                  </a:lnTo>
                  <a:lnTo>
                    <a:pt x="56" y="91"/>
                  </a:lnTo>
                  <a:lnTo>
                    <a:pt x="53" y="96"/>
                  </a:lnTo>
                  <a:lnTo>
                    <a:pt x="56" y="99"/>
                  </a:lnTo>
                  <a:lnTo>
                    <a:pt x="58" y="94"/>
                  </a:lnTo>
                  <a:lnTo>
                    <a:pt x="61" y="99"/>
                  </a:lnTo>
                  <a:lnTo>
                    <a:pt x="59" y="101"/>
                  </a:lnTo>
                  <a:lnTo>
                    <a:pt x="69" y="104"/>
                  </a:lnTo>
                  <a:lnTo>
                    <a:pt x="75" y="99"/>
                  </a:lnTo>
                  <a:lnTo>
                    <a:pt x="74" y="94"/>
                  </a:lnTo>
                  <a:lnTo>
                    <a:pt x="77" y="94"/>
                  </a:lnTo>
                  <a:lnTo>
                    <a:pt x="77" y="91"/>
                  </a:lnTo>
                  <a:lnTo>
                    <a:pt x="79" y="97"/>
                  </a:lnTo>
                  <a:lnTo>
                    <a:pt x="83" y="91"/>
                  </a:lnTo>
                  <a:lnTo>
                    <a:pt x="83" y="93"/>
                  </a:lnTo>
                  <a:lnTo>
                    <a:pt x="85" y="94"/>
                  </a:lnTo>
                  <a:lnTo>
                    <a:pt x="82" y="104"/>
                  </a:lnTo>
                  <a:lnTo>
                    <a:pt x="85" y="105"/>
                  </a:lnTo>
                  <a:lnTo>
                    <a:pt x="95" y="105"/>
                  </a:lnTo>
                  <a:lnTo>
                    <a:pt x="106" y="105"/>
                  </a:lnTo>
                  <a:lnTo>
                    <a:pt x="107" y="104"/>
                  </a:lnTo>
                  <a:lnTo>
                    <a:pt x="106" y="101"/>
                  </a:lnTo>
                  <a:lnTo>
                    <a:pt x="109" y="104"/>
                  </a:lnTo>
                  <a:lnTo>
                    <a:pt x="112" y="101"/>
                  </a:lnTo>
                  <a:lnTo>
                    <a:pt x="114" y="105"/>
                  </a:lnTo>
                  <a:lnTo>
                    <a:pt x="122" y="102"/>
                  </a:lnTo>
                  <a:lnTo>
                    <a:pt x="122" y="97"/>
                  </a:lnTo>
                  <a:lnTo>
                    <a:pt x="125" y="104"/>
                  </a:lnTo>
                  <a:lnTo>
                    <a:pt x="128" y="101"/>
                  </a:lnTo>
                  <a:lnTo>
                    <a:pt x="130" y="96"/>
                  </a:lnTo>
                  <a:lnTo>
                    <a:pt x="130" y="102"/>
                  </a:lnTo>
                  <a:lnTo>
                    <a:pt x="148" y="101"/>
                  </a:lnTo>
                  <a:lnTo>
                    <a:pt x="152" y="94"/>
                  </a:lnTo>
                  <a:lnTo>
                    <a:pt x="146" y="88"/>
                  </a:lnTo>
                  <a:lnTo>
                    <a:pt x="149" y="88"/>
                  </a:lnTo>
                  <a:lnTo>
                    <a:pt x="156" y="91"/>
                  </a:lnTo>
                  <a:lnTo>
                    <a:pt x="154" y="99"/>
                  </a:lnTo>
                  <a:lnTo>
                    <a:pt x="157" y="104"/>
                  </a:lnTo>
                  <a:lnTo>
                    <a:pt x="160" y="101"/>
                  </a:lnTo>
                  <a:lnTo>
                    <a:pt x="168" y="105"/>
                  </a:lnTo>
                  <a:lnTo>
                    <a:pt x="191" y="101"/>
                  </a:lnTo>
                  <a:lnTo>
                    <a:pt x="191" y="94"/>
                  </a:lnTo>
                  <a:lnTo>
                    <a:pt x="191" y="91"/>
                  </a:lnTo>
                  <a:lnTo>
                    <a:pt x="188" y="86"/>
                  </a:lnTo>
                  <a:lnTo>
                    <a:pt x="189" y="81"/>
                  </a:lnTo>
                  <a:lnTo>
                    <a:pt x="202" y="72"/>
                  </a:lnTo>
                  <a:lnTo>
                    <a:pt x="204" y="65"/>
                  </a:lnTo>
                  <a:lnTo>
                    <a:pt x="202" y="62"/>
                  </a:lnTo>
                  <a:lnTo>
                    <a:pt x="194" y="62"/>
                  </a:lnTo>
                  <a:lnTo>
                    <a:pt x="197" y="60"/>
                  </a:lnTo>
                  <a:lnTo>
                    <a:pt x="197" y="59"/>
                  </a:lnTo>
                  <a:lnTo>
                    <a:pt x="186" y="56"/>
                  </a:lnTo>
                  <a:lnTo>
                    <a:pt x="186" y="51"/>
                  </a:lnTo>
                  <a:lnTo>
                    <a:pt x="173" y="49"/>
                  </a:lnTo>
                  <a:lnTo>
                    <a:pt x="164" y="54"/>
                  </a:lnTo>
                  <a:lnTo>
                    <a:pt x="154" y="51"/>
                  </a:lnTo>
                  <a:lnTo>
                    <a:pt x="143" y="59"/>
                  </a:lnTo>
                  <a:lnTo>
                    <a:pt x="136" y="59"/>
                  </a:lnTo>
                  <a:lnTo>
                    <a:pt x="135" y="60"/>
                  </a:lnTo>
                  <a:lnTo>
                    <a:pt x="133" y="64"/>
                  </a:lnTo>
                  <a:lnTo>
                    <a:pt x="130" y="60"/>
                  </a:lnTo>
                  <a:lnTo>
                    <a:pt x="122" y="64"/>
                  </a:lnTo>
                  <a:lnTo>
                    <a:pt x="128" y="70"/>
                  </a:lnTo>
                  <a:lnTo>
                    <a:pt x="112" y="72"/>
                  </a:lnTo>
                  <a:lnTo>
                    <a:pt x="117" y="68"/>
                  </a:lnTo>
                  <a:lnTo>
                    <a:pt x="106" y="60"/>
                  </a:lnTo>
                  <a:lnTo>
                    <a:pt x="101" y="67"/>
                  </a:lnTo>
                  <a:lnTo>
                    <a:pt x="101" y="62"/>
                  </a:lnTo>
                  <a:lnTo>
                    <a:pt x="93" y="67"/>
                  </a:lnTo>
                  <a:lnTo>
                    <a:pt x="95" y="64"/>
                  </a:lnTo>
                  <a:lnTo>
                    <a:pt x="90" y="59"/>
                  </a:lnTo>
                  <a:lnTo>
                    <a:pt x="88" y="60"/>
                  </a:lnTo>
                  <a:lnTo>
                    <a:pt x="87" y="67"/>
                  </a:lnTo>
                  <a:lnTo>
                    <a:pt x="85" y="70"/>
                  </a:lnTo>
                  <a:lnTo>
                    <a:pt x="85" y="64"/>
                  </a:lnTo>
                  <a:lnTo>
                    <a:pt x="82" y="60"/>
                  </a:lnTo>
                  <a:lnTo>
                    <a:pt x="85" y="54"/>
                  </a:lnTo>
                  <a:lnTo>
                    <a:pt x="83" y="52"/>
                  </a:lnTo>
                  <a:lnTo>
                    <a:pt x="77" y="52"/>
                  </a:lnTo>
                  <a:lnTo>
                    <a:pt x="80" y="51"/>
                  </a:lnTo>
                  <a:lnTo>
                    <a:pt x="77" y="46"/>
                  </a:lnTo>
                  <a:lnTo>
                    <a:pt x="59" y="54"/>
                  </a:lnTo>
                  <a:lnTo>
                    <a:pt x="63" y="46"/>
                  </a:lnTo>
                  <a:lnTo>
                    <a:pt x="74" y="44"/>
                  </a:lnTo>
                  <a:lnTo>
                    <a:pt x="59" y="38"/>
                  </a:lnTo>
                  <a:lnTo>
                    <a:pt x="63" y="35"/>
                  </a:lnTo>
                  <a:lnTo>
                    <a:pt x="72" y="41"/>
                  </a:lnTo>
                  <a:lnTo>
                    <a:pt x="85" y="40"/>
                  </a:lnTo>
                  <a:lnTo>
                    <a:pt x="88" y="36"/>
                  </a:lnTo>
                  <a:lnTo>
                    <a:pt x="90" y="32"/>
                  </a:lnTo>
                  <a:lnTo>
                    <a:pt x="77" y="25"/>
                  </a:lnTo>
                  <a:lnTo>
                    <a:pt x="77" y="20"/>
                  </a:lnTo>
                  <a:lnTo>
                    <a:pt x="66" y="14"/>
                  </a:lnTo>
                  <a:lnTo>
                    <a:pt x="47" y="19"/>
                  </a:lnTo>
                  <a:lnTo>
                    <a:pt x="37" y="27"/>
                  </a:lnTo>
                  <a:lnTo>
                    <a:pt x="42" y="19"/>
                  </a:lnTo>
                  <a:lnTo>
                    <a:pt x="45" y="12"/>
                  </a:lnTo>
                  <a:lnTo>
                    <a:pt x="45" y="9"/>
                  </a:lnTo>
                  <a:lnTo>
                    <a:pt x="42" y="3"/>
                  </a:lnTo>
                  <a:lnTo>
                    <a:pt x="35" y="4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2" name="Freeform 600">
              <a:extLst>
                <a:ext uri="{FF2B5EF4-FFF2-40B4-BE49-F238E27FC236}">
                  <a16:creationId xmlns:a16="http://schemas.microsoft.com/office/drawing/2014/main" id="{8A25761A-FEA3-E580-9457-E490ACDC6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585" y="-3262163"/>
              <a:ext cx="13596" cy="14956"/>
            </a:xfrm>
            <a:custGeom>
              <a:avLst/>
              <a:gdLst/>
              <a:ahLst/>
              <a:cxnLst>
                <a:cxn ang="0">
                  <a:pos x="10" y="1"/>
                </a:cxn>
                <a:cxn ang="0">
                  <a:pos x="8" y="6"/>
                </a:cxn>
                <a:cxn ang="0">
                  <a:pos x="10" y="11"/>
                </a:cxn>
                <a:cxn ang="0">
                  <a:pos x="0" y="11"/>
                </a:cxn>
                <a:cxn ang="0">
                  <a:pos x="7" y="0"/>
                </a:cxn>
                <a:cxn ang="0">
                  <a:pos x="10" y="1"/>
                </a:cxn>
                <a:cxn ang="0">
                  <a:pos x="10" y="1"/>
                </a:cxn>
              </a:cxnLst>
              <a:rect l="0" t="0" r="r" b="b"/>
              <a:pathLst>
                <a:path w="10" h="11">
                  <a:moveTo>
                    <a:pt x="10" y="1"/>
                  </a:moveTo>
                  <a:lnTo>
                    <a:pt x="8" y="6"/>
                  </a:lnTo>
                  <a:lnTo>
                    <a:pt x="10" y="11"/>
                  </a:lnTo>
                  <a:lnTo>
                    <a:pt x="0" y="11"/>
                  </a:lnTo>
                  <a:lnTo>
                    <a:pt x="7" y="0"/>
                  </a:lnTo>
                  <a:lnTo>
                    <a:pt x="10" y="1"/>
                  </a:lnTo>
                  <a:lnTo>
                    <a:pt x="1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3" name="Freeform 601">
              <a:extLst>
                <a:ext uri="{FF2B5EF4-FFF2-40B4-BE49-F238E27FC236}">
                  <a16:creationId xmlns:a16="http://schemas.microsoft.com/office/drawing/2014/main" id="{BE4F3913-B1A3-83BF-54C6-C5AF32E3E9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8551" y="-3206422"/>
              <a:ext cx="17675" cy="13596"/>
            </a:xfrm>
            <a:custGeom>
              <a:avLst/>
              <a:gdLst/>
              <a:ahLst/>
              <a:cxnLst>
                <a:cxn ang="0">
                  <a:pos x="9" y="8"/>
                </a:cxn>
                <a:cxn ang="0">
                  <a:pos x="13" y="5"/>
                </a:cxn>
                <a:cxn ang="0">
                  <a:pos x="11" y="0"/>
                </a:cxn>
                <a:cxn ang="0">
                  <a:pos x="0" y="5"/>
                </a:cxn>
                <a:cxn ang="0">
                  <a:pos x="3" y="10"/>
                </a:cxn>
                <a:cxn ang="0">
                  <a:pos x="9" y="8"/>
                </a:cxn>
                <a:cxn ang="0">
                  <a:pos x="9" y="8"/>
                </a:cxn>
              </a:cxnLst>
              <a:rect l="0" t="0" r="r" b="b"/>
              <a:pathLst>
                <a:path w="13" h="10">
                  <a:moveTo>
                    <a:pt x="9" y="8"/>
                  </a:moveTo>
                  <a:lnTo>
                    <a:pt x="13" y="5"/>
                  </a:lnTo>
                  <a:lnTo>
                    <a:pt x="11" y="0"/>
                  </a:lnTo>
                  <a:lnTo>
                    <a:pt x="0" y="5"/>
                  </a:lnTo>
                  <a:lnTo>
                    <a:pt x="3" y="10"/>
                  </a:lnTo>
                  <a:lnTo>
                    <a:pt x="9" y="8"/>
                  </a:lnTo>
                  <a:lnTo>
                    <a:pt x="9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4" name="Freeform 602">
              <a:extLst>
                <a:ext uri="{FF2B5EF4-FFF2-40B4-BE49-F238E27FC236}">
                  <a16:creationId xmlns:a16="http://schemas.microsoft.com/office/drawing/2014/main" id="{D03F4855-961F-F458-B809-22A6DC1EC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5281" y="-3239051"/>
              <a:ext cx="50304" cy="57101"/>
            </a:xfrm>
            <a:custGeom>
              <a:avLst/>
              <a:gdLst/>
              <a:ahLst/>
              <a:cxnLst>
                <a:cxn ang="0">
                  <a:pos x="24" y="2"/>
                </a:cxn>
                <a:cxn ang="0">
                  <a:pos x="37" y="18"/>
                </a:cxn>
                <a:cxn ang="0">
                  <a:pos x="37" y="19"/>
                </a:cxn>
                <a:cxn ang="0">
                  <a:pos x="32" y="39"/>
                </a:cxn>
                <a:cxn ang="0">
                  <a:pos x="18" y="42"/>
                </a:cxn>
                <a:cxn ang="0">
                  <a:pos x="13" y="34"/>
                </a:cxn>
                <a:cxn ang="0">
                  <a:pos x="5" y="32"/>
                </a:cxn>
                <a:cxn ang="0">
                  <a:pos x="4" y="29"/>
                </a:cxn>
                <a:cxn ang="0">
                  <a:pos x="5" y="26"/>
                </a:cxn>
                <a:cxn ang="0">
                  <a:pos x="2" y="29"/>
                </a:cxn>
                <a:cxn ang="0">
                  <a:pos x="0" y="26"/>
                </a:cxn>
                <a:cxn ang="0">
                  <a:pos x="0" y="19"/>
                </a:cxn>
                <a:cxn ang="0">
                  <a:pos x="7" y="15"/>
                </a:cxn>
                <a:cxn ang="0">
                  <a:pos x="10" y="15"/>
                </a:cxn>
                <a:cxn ang="0">
                  <a:pos x="8" y="13"/>
                </a:cxn>
                <a:cxn ang="0">
                  <a:pos x="8" y="10"/>
                </a:cxn>
                <a:cxn ang="0">
                  <a:pos x="13" y="8"/>
                </a:cxn>
                <a:cxn ang="0">
                  <a:pos x="13" y="5"/>
                </a:cxn>
                <a:cxn ang="0">
                  <a:pos x="20" y="0"/>
                </a:cxn>
                <a:cxn ang="0">
                  <a:pos x="24" y="2"/>
                </a:cxn>
                <a:cxn ang="0">
                  <a:pos x="24" y="2"/>
                </a:cxn>
              </a:cxnLst>
              <a:rect l="0" t="0" r="r" b="b"/>
              <a:pathLst>
                <a:path w="37" h="42">
                  <a:moveTo>
                    <a:pt x="24" y="2"/>
                  </a:moveTo>
                  <a:lnTo>
                    <a:pt x="37" y="18"/>
                  </a:lnTo>
                  <a:lnTo>
                    <a:pt x="37" y="19"/>
                  </a:lnTo>
                  <a:lnTo>
                    <a:pt x="32" y="39"/>
                  </a:lnTo>
                  <a:lnTo>
                    <a:pt x="18" y="42"/>
                  </a:lnTo>
                  <a:lnTo>
                    <a:pt x="13" y="34"/>
                  </a:lnTo>
                  <a:lnTo>
                    <a:pt x="5" y="32"/>
                  </a:lnTo>
                  <a:lnTo>
                    <a:pt x="4" y="29"/>
                  </a:lnTo>
                  <a:lnTo>
                    <a:pt x="5" y="26"/>
                  </a:lnTo>
                  <a:lnTo>
                    <a:pt x="2" y="29"/>
                  </a:lnTo>
                  <a:lnTo>
                    <a:pt x="0" y="26"/>
                  </a:lnTo>
                  <a:lnTo>
                    <a:pt x="0" y="19"/>
                  </a:lnTo>
                  <a:lnTo>
                    <a:pt x="7" y="15"/>
                  </a:lnTo>
                  <a:lnTo>
                    <a:pt x="10" y="15"/>
                  </a:lnTo>
                  <a:lnTo>
                    <a:pt x="8" y="13"/>
                  </a:lnTo>
                  <a:lnTo>
                    <a:pt x="8" y="10"/>
                  </a:lnTo>
                  <a:lnTo>
                    <a:pt x="13" y="8"/>
                  </a:lnTo>
                  <a:lnTo>
                    <a:pt x="13" y="5"/>
                  </a:lnTo>
                  <a:lnTo>
                    <a:pt x="20" y="0"/>
                  </a:lnTo>
                  <a:lnTo>
                    <a:pt x="24" y="2"/>
                  </a:lnTo>
                  <a:lnTo>
                    <a:pt x="24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5" name="Freeform 603">
              <a:extLst>
                <a:ext uri="{FF2B5EF4-FFF2-40B4-BE49-F238E27FC236}">
                  <a16:creationId xmlns:a16="http://schemas.microsoft.com/office/drawing/2014/main" id="{82B77A91-ABCD-7EA8-2F45-838B6A40D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0325" y="-3157477"/>
              <a:ext cx="107405" cy="101967"/>
            </a:xfrm>
            <a:custGeom>
              <a:avLst/>
              <a:gdLst/>
              <a:ahLst/>
              <a:cxnLst>
                <a:cxn ang="0">
                  <a:pos x="19" y="3"/>
                </a:cxn>
                <a:cxn ang="0">
                  <a:pos x="40" y="0"/>
                </a:cxn>
                <a:cxn ang="0">
                  <a:pos x="51" y="3"/>
                </a:cxn>
                <a:cxn ang="0">
                  <a:pos x="53" y="8"/>
                </a:cxn>
                <a:cxn ang="0">
                  <a:pos x="63" y="4"/>
                </a:cxn>
                <a:cxn ang="0">
                  <a:pos x="79" y="9"/>
                </a:cxn>
                <a:cxn ang="0">
                  <a:pos x="71" y="20"/>
                </a:cxn>
                <a:cxn ang="0">
                  <a:pos x="66" y="20"/>
                </a:cxn>
                <a:cxn ang="0">
                  <a:pos x="66" y="25"/>
                </a:cxn>
                <a:cxn ang="0">
                  <a:pos x="61" y="32"/>
                </a:cxn>
                <a:cxn ang="0">
                  <a:pos x="56" y="33"/>
                </a:cxn>
                <a:cxn ang="0">
                  <a:pos x="58" y="33"/>
                </a:cxn>
                <a:cxn ang="0">
                  <a:pos x="56" y="38"/>
                </a:cxn>
                <a:cxn ang="0">
                  <a:pos x="45" y="51"/>
                </a:cxn>
                <a:cxn ang="0">
                  <a:pos x="32" y="48"/>
                </a:cxn>
                <a:cxn ang="0">
                  <a:pos x="16" y="49"/>
                </a:cxn>
                <a:cxn ang="0">
                  <a:pos x="23" y="53"/>
                </a:cxn>
                <a:cxn ang="0">
                  <a:pos x="26" y="59"/>
                </a:cxn>
                <a:cxn ang="0">
                  <a:pos x="15" y="72"/>
                </a:cxn>
                <a:cxn ang="0">
                  <a:pos x="3" y="75"/>
                </a:cxn>
                <a:cxn ang="0">
                  <a:pos x="0" y="73"/>
                </a:cxn>
                <a:cxn ang="0">
                  <a:pos x="5" y="70"/>
                </a:cxn>
                <a:cxn ang="0">
                  <a:pos x="2" y="69"/>
                </a:cxn>
                <a:cxn ang="0">
                  <a:pos x="3" y="61"/>
                </a:cxn>
                <a:cxn ang="0">
                  <a:pos x="8" y="56"/>
                </a:cxn>
                <a:cxn ang="0">
                  <a:pos x="3" y="57"/>
                </a:cxn>
                <a:cxn ang="0">
                  <a:pos x="0" y="51"/>
                </a:cxn>
                <a:cxn ang="0">
                  <a:pos x="2" y="44"/>
                </a:cxn>
                <a:cxn ang="0">
                  <a:pos x="5" y="36"/>
                </a:cxn>
                <a:cxn ang="0">
                  <a:pos x="8" y="16"/>
                </a:cxn>
                <a:cxn ang="0">
                  <a:pos x="11" y="12"/>
                </a:cxn>
                <a:cxn ang="0">
                  <a:pos x="15" y="9"/>
                </a:cxn>
                <a:cxn ang="0">
                  <a:pos x="15" y="4"/>
                </a:cxn>
                <a:cxn ang="0">
                  <a:pos x="19" y="3"/>
                </a:cxn>
                <a:cxn ang="0">
                  <a:pos x="19" y="3"/>
                </a:cxn>
              </a:cxnLst>
              <a:rect l="0" t="0" r="r" b="b"/>
              <a:pathLst>
                <a:path w="79" h="75">
                  <a:moveTo>
                    <a:pt x="19" y="3"/>
                  </a:moveTo>
                  <a:lnTo>
                    <a:pt x="40" y="0"/>
                  </a:lnTo>
                  <a:lnTo>
                    <a:pt x="51" y="3"/>
                  </a:lnTo>
                  <a:lnTo>
                    <a:pt x="53" y="8"/>
                  </a:lnTo>
                  <a:lnTo>
                    <a:pt x="63" y="4"/>
                  </a:lnTo>
                  <a:lnTo>
                    <a:pt x="79" y="9"/>
                  </a:lnTo>
                  <a:lnTo>
                    <a:pt x="71" y="20"/>
                  </a:lnTo>
                  <a:lnTo>
                    <a:pt x="66" y="20"/>
                  </a:lnTo>
                  <a:lnTo>
                    <a:pt x="66" y="25"/>
                  </a:lnTo>
                  <a:lnTo>
                    <a:pt x="61" y="32"/>
                  </a:lnTo>
                  <a:lnTo>
                    <a:pt x="56" y="33"/>
                  </a:lnTo>
                  <a:lnTo>
                    <a:pt x="58" y="33"/>
                  </a:lnTo>
                  <a:lnTo>
                    <a:pt x="56" y="38"/>
                  </a:lnTo>
                  <a:lnTo>
                    <a:pt x="45" y="51"/>
                  </a:lnTo>
                  <a:lnTo>
                    <a:pt x="32" y="48"/>
                  </a:lnTo>
                  <a:lnTo>
                    <a:pt x="16" y="49"/>
                  </a:lnTo>
                  <a:lnTo>
                    <a:pt x="23" y="53"/>
                  </a:lnTo>
                  <a:lnTo>
                    <a:pt x="26" y="59"/>
                  </a:lnTo>
                  <a:lnTo>
                    <a:pt x="15" y="72"/>
                  </a:lnTo>
                  <a:lnTo>
                    <a:pt x="3" y="75"/>
                  </a:lnTo>
                  <a:lnTo>
                    <a:pt x="0" y="73"/>
                  </a:lnTo>
                  <a:lnTo>
                    <a:pt x="5" y="70"/>
                  </a:lnTo>
                  <a:lnTo>
                    <a:pt x="2" y="69"/>
                  </a:lnTo>
                  <a:lnTo>
                    <a:pt x="3" y="61"/>
                  </a:lnTo>
                  <a:lnTo>
                    <a:pt x="8" y="56"/>
                  </a:lnTo>
                  <a:lnTo>
                    <a:pt x="3" y="57"/>
                  </a:lnTo>
                  <a:lnTo>
                    <a:pt x="0" y="51"/>
                  </a:lnTo>
                  <a:lnTo>
                    <a:pt x="2" y="44"/>
                  </a:lnTo>
                  <a:lnTo>
                    <a:pt x="5" y="36"/>
                  </a:lnTo>
                  <a:lnTo>
                    <a:pt x="8" y="16"/>
                  </a:lnTo>
                  <a:lnTo>
                    <a:pt x="11" y="12"/>
                  </a:lnTo>
                  <a:lnTo>
                    <a:pt x="15" y="9"/>
                  </a:lnTo>
                  <a:lnTo>
                    <a:pt x="15" y="4"/>
                  </a:lnTo>
                  <a:lnTo>
                    <a:pt x="19" y="3"/>
                  </a:lnTo>
                  <a:lnTo>
                    <a:pt x="19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6" name="Freeform 604">
              <a:extLst>
                <a:ext uri="{FF2B5EF4-FFF2-40B4-BE49-F238E27FC236}">
                  <a16:creationId xmlns:a16="http://schemas.microsoft.com/office/drawing/2014/main" id="{E3B1C62D-7F55-633C-4BE3-9B27A5435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090" y="-2907319"/>
              <a:ext cx="9517" cy="19034"/>
            </a:xfrm>
            <a:custGeom>
              <a:avLst/>
              <a:gdLst/>
              <a:ahLst/>
              <a:cxnLst>
                <a:cxn ang="0">
                  <a:pos x="7" y="2"/>
                </a:cxn>
                <a:cxn ang="0">
                  <a:pos x="5" y="13"/>
                </a:cxn>
                <a:cxn ang="0">
                  <a:pos x="4" y="14"/>
                </a:cxn>
                <a:cxn ang="0">
                  <a:pos x="0" y="13"/>
                </a:cxn>
                <a:cxn ang="0">
                  <a:pos x="2" y="3"/>
                </a:cxn>
                <a:cxn ang="0">
                  <a:pos x="5" y="0"/>
                </a:cxn>
                <a:cxn ang="0">
                  <a:pos x="7" y="2"/>
                </a:cxn>
                <a:cxn ang="0">
                  <a:pos x="7" y="2"/>
                </a:cxn>
              </a:cxnLst>
              <a:rect l="0" t="0" r="r" b="b"/>
              <a:pathLst>
                <a:path w="7" h="14">
                  <a:moveTo>
                    <a:pt x="7" y="2"/>
                  </a:moveTo>
                  <a:lnTo>
                    <a:pt x="5" y="13"/>
                  </a:lnTo>
                  <a:lnTo>
                    <a:pt x="4" y="14"/>
                  </a:lnTo>
                  <a:lnTo>
                    <a:pt x="0" y="13"/>
                  </a:lnTo>
                  <a:lnTo>
                    <a:pt x="2" y="3"/>
                  </a:lnTo>
                  <a:lnTo>
                    <a:pt x="5" y="0"/>
                  </a:lnTo>
                  <a:lnTo>
                    <a:pt x="7" y="2"/>
                  </a:lnTo>
                  <a:lnTo>
                    <a:pt x="7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7" name="Freeform 605">
              <a:extLst>
                <a:ext uri="{FF2B5EF4-FFF2-40B4-BE49-F238E27FC236}">
                  <a16:creationId xmlns:a16="http://schemas.microsoft.com/office/drawing/2014/main" id="{3BC34F58-45F4-00C2-A1D1-CEE48D27D4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101" y="-2821666"/>
              <a:ext cx="127798" cy="87012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33" y="0"/>
                </a:cxn>
                <a:cxn ang="0">
                  <a:pos x="33" y="3"/>
                </a:cxn>
                <a:cxn ang="0">
                  <a:pos x="35" y="1"/>
                </a:cxn>
                <a:cxn ang="0">
                  <a:pos x="38" y="8"/>
                </a:cxn>
                <a:cxn ang="0">
                  <a:pos x="37" y="9"/>
                </a:cxn>
                <a:cxn ang="0">
                  <a:pos x="37" y="16"/>
                </a:cxn>
                <a:cxn ang="0">
                  <a:pos x="38" y="16"/>
                </a:cxn>
                <a:cxn ang="0">
                  <a:pos x="43" y="11"/>
                </a:cxn>
                <a:cxn ang="0">
                  <a:pos x="45" y="11"/>
                </a:cxn>
                <a:cxn ang="0">
                  <a:pos x="49" y="14"/>
                </a:cxn>
                <a:cxn ang="0">
                  <a:pos x="48" y="16"/>
                </a:cxn>
                <a:cxn ang="0">
                  <a:pos x="57" y="19"/>
                </a:cxn>
                <a:cxn ang="0">
                  <a:pos x="64" y="27"/>
                </a:cxn>
                <a:cxn ang="0">
                  <a:pos x="73" y="30"/>
                </a:cxn>
                <a:cxn ang="0">
                  <a:pos x="77" y="41"/>
                </a:cxn>
                <a:cxn ang="0">
                  <a:pos x="75" y="43"/>
                </a:cxn>
                <a:cxn ang="0">
                  <a:pos x="81" y="44"/>
                </a:cxn>
                <a:cxn ang="0">
                  <a:pos x="85" y="41"/>
                </a:cxn>
                <a:cxn ang="0">
                  <a:pos x="90" y="44"/>
                </a:cxn>
                <a:cxn ang="0">
                  <a:pos x="90" y="48"/>
                </a:cxn>
                <a:cxn ang="0">
                  <a:pos x="94" y="49"/>
                </a:cxn>
                <a:cxn ang="0">
                  <a:pos x="80" y="57"/>
                </a:cxn>
                <a:cxn ang="0">
                  <a:pos x="69" y="51"/>
                </a:cxn>
                <a:cxn ang="0">
                  <a:pos x="64" y="52"/>
                </a:cxn>
                <a:cxn ang="0">
                  <a:pos x="65" y="46"/>
                </a:cxn>
                <a:cxn ang="0">
                  <a:pos x="56" y="44"/>
                </a:cxn>
                <a:cxn ang="0">
                  <a:pos x="59" y="41"/>
                </a:cxn>
                <a:cxn ang="0">
                  <a:pos x="49" y="43"/>
                </a:cxn>
                <a:cxn ang="0">
                  <a:pos x="48" y="51"/>
                </a:cxn>
                <a:cxn ang="0">
                  <a:pos x="38" y="54"/>
                </a:cxn>
                <a:cxn ang="0">
                  <a:pos x="30" y="62"/>
                </a:cxn>
                <a:cxn ang="0">
                  <a:pos x="22" y="64"/>
                </a:cxn>
                <a:cxn ang="0">
                  <a:pos x="21" y="64"/>
                </a:cxn>
                <a:cxn ang="0">
                  <a:pos x="19" y="60"/>
                </a:cxn>
                <a:cxn ang="0">
                  <a:pos x="21" y="48"/>
                </a:cxn>
                <a:cxn ang="0">
                  <a:pos x="17" y="52"/>
                </a:cxn>
                <a:cxn ang="0">
                  <a:pos x="0" y="56"/>
                </a:cxn>
                <a:cxn ang="0">
                  <a:pos x="0" y="52"/>
                </a:cxn>
                <a:cxn ang="0">
                  <a:pos x="3" y="48"/>
                </a:cxn>
                <a:cxn ang="0">
                  <a:pos x="14" y="41"/>
                </a:cxn>
                <a:cxn ang="0">
                  <a:pos x="14" y="32"/>
                </a:cxn>
                <a:cxn ang="0">
                  <a:pos x="21" y="20"/>
                </a:cxn>
                <a:cxn ang="0">
                  <a:pos x="22" y="11"/>
                </a:cxn>
                <a:cxn ang="0">
                  <a:pos x="29" y="3"/>
                </a:cxn>
                <a:cxn ang="0">
                  <a:pos x="29" y="3"/>
                </a:cxn>
              </a:cxnLst>
              <a:rect l="0" t="0" r="r" b="b"/>
              <a:pathLst>
                <a:path w="94" h="64">
                  <a:moveTo>
                    <a:pt x="29" y="3"/>
                  </a:moveTo>
                  <a:lnTo>
                    <a:pt x="33" y="0"/>
                  </a:lnTo>
                  <a:lnTo>
                    <a:pt x="33" y="3"/>
                  </a:lnTo>
                  <a:lnTo>
                    <a:pt x="35" y="1"/>
                  </a:lnTo>
                  <a:lnTo>
                    <a:pt x="38" y="8"/>
                  </a:lnTo>
                  <a:lnTo>
                    <a:pt x="37" y="9"/>
                  </a:lnTo>
                  <a:lnTo>
                    <a:pt x="37" y="16"/>
                  </a:lnTo>
                  <a:lnTo>
                    <a:pt x="38" y="16"/>
                  </a:lnTo>
                  <a:lnTo>
                    <a:pt x="43" y="11"/>
                  </a:lnTo>
                  <a:lnTo>
                    <a:pt x="45" y="11"/>
                  </a:lnTo>
                  <a:lnTo>
                    <a:pt x="49" y="14"/>
                  </a:lnTo>
                  <a:lnTo>
                    <a:pt x="48" y="16"/>
                  </a:lnTo>
                  <a:lnTo>
                    <a:pt x="57" y="19"/>
                  </a:lnTo>
                  <a:lnTo>
                    <a:pt x="64" y="27"/>
                  </a:lnTo>
                  <a:lnTo>
                    <a:pt x="73" y="30"/>
                  </a:lnTo>
                  <a:lnTo>
                    <a:pt x="77" y="41"/>
                  </a:lnTo>
                  <a:lnTo>
                    <a:pt x="75" y="43"/>
                  </a:lnTo>
                  <a:lnTo>
                    <a:pt x="81" y="44"/>
                  </a:lnTo>
                  <a:lnTo>
                    <a:pt x="85" y="41"/>
                  </a:lnTo>
                  <a:lnTo>
                    <a:pt x="90" y="44"/>
                  </a:lnTo>
                  <a:lnTo>
                    <a:pt x="90" y="48"/>
                  </a:lnTo>
                  <a:lnTo>
                    <a:pt x="94" y="49"/>
                  </a:lnTo>
                  <a:lnTo>
                    <a:pt x="80" y="57"/>
                  </a:lnTo>
                  <a:lnTo>
                    <a:pt x="69" y="51"/>
                  </a:lnTo>
                  <a:lnTo>
                    <a:pt x="64" y="52"/>
                  </a:lnTo>
                  <a:lnTo>
                    <a:pt x="65" y="46"/>
                  </a:lnTo>
                  <a:lnTo>
                    <a:pt x="56" y="44"/>
                  </a:lnTo>
                  <a:lnTo>
                    <a:pt x="59" y="41"/>
                  </a:lnTo>
                  <a:lnTo>
                    <a:pt x="49" y="43"/>
                  </a:lnTo>
                  <a:lnTo>
                    <a:pt x="48" y="51"/>
                  </a:lnTo>
                  <a:lnTo>
                    <a:pt x="38" y="54"/>
                  </a:lnTo>
                  <a:lnTo>
                    <a:pt x="30" y="62"/>
                  </a:lnTo>
                  <a:lnTo>
                    <a:pt x="22" y="64"/>
                  </a:lnTo>
                  <a:lnTo>
                    <a:pt x="21" y="64"/>
                  </a:lnTo>
                  <a:lnTo>
                    <a:pt x="19" y="60"/>
                  </a:lnTo>
                  <a:lnTo>
                    <a:pt x="21" y="48"/>
                  </a:lnTo>
                  <a:lnTo>
                    <a:pt x="17" y="52"/>
                  </a:lnTo>
                  <a:lnTo>
                    <a:pt x="0" y="56"/>
                  </a:lnTo>
                  <a:lnTo>
                    <a:pt x="0" y="52"/>
                  </a:lnTo>
                  <a:lnTo>
                    <a:pt x="3" y="48"/>
                  </a:lnTo>
                  <a:lnTo>
                    <a:pt x="14" y="41"/>
                  </a:lnTo>
                  <a:lnTo>
                    <a:pt x="14" y="32"/>
                  </a:lnTo>
                  <a:lnTo>
                    <a:pt x="21" y="20"/>
                  </a:lnTo>
                  <a:lnTo>
                    <a:pt x="22" y="11"/>
                  </a:lnTo>
                  <a:lnTo>
                    <a:pt x="29" y="3"/>
                  </a:lnTo>
                  <a:lnTo>
                    <a:pt x="29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8" name="Freeform 606">
              <a:extLst>
                <a:ext uri="{FF2B5EF4-FFF2-40B4-BE49-F238E27FC236}">
                  <a16:creationId xmlns:a16="http://schemas.microsoft.com/office/drawing/2014/main" id="{C9134154-8566-EA3F-2703-33D2CC076D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0360" y="-2828465"/>
              <a:ext cx="17675" cy="14956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13" y="11"/>
                </a:cxn>
                <a:cxn ang="0">
                  <a:pos x="8" y="11"/>
                </a:cxn>
                <a:cxn ang="0">
                  <a:pos x="5" y="8"/>
                </a:cxn>
                <a:cxn ang="0">
                  <a:pos x="0" y="0"/>
                </a:cxn>
                <a:cxn ang="0">
                  <a:pos x="8" y="3"/>
                </a:cxn>
                <a:cxn ang="0">
                  <a:pos x="8" y="3"/>
                </a:cxn>
              </a:cxnLst>
              <a:rect l="0" t="0" r="r" b="b"/>
              <a:pathLst>
                <a:path w="13" h="11">
                  <a:moveTo>
                    <a:pt x="8" y="3"/>
                  </a:moveTo>
                  <a:lnTo>
                    <a:pt x="13" y="11"/>
                  </a:lnTo>
                  <a:lnTo>
                    <a:pt x="8" y="11"/>
                  </a:lnTo>
                  <a:lnTo>
                    <a:pt x="5" y="8"/>
                  </a:lnTo>
                  <a:lnTo>
                    <a:pt x="0" y="0"/>
                  </a:lnTo>
                  <a:lnTo>
                    <a:pt x="8" y="3"/>
                  </a:lnTo>
                  <a:lnTo>
                    <a:pt x="8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39" name="Freeform 608">
              <a:extLst>
                <a:ext uri="{FF2B5EF4-FFF2-40B4-BE49-F238E27FC236}">
                  <a16:creationId xmlns:a16="http://schemas.microsoft.com/office/drawing/2014/main" id="{F81DA18A-E142-D392-D765-C09F508D8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1754" y="-2907319"/>
              <a:ext cx="42147" cy="36708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29" y="2"/>
                </a:cxn>
                <a:cxn ang="0">
                  <a:pos x="31" y="8"/>
                </a:cxn>
                <a:cxn ang="0">
                  <a:pos x="27" y="21"/>
                </a:cxn>
                <a:cxn ang="0">
                  <a:pos x="19" y="27"/>
                </a:cxn>
                <a:cxn ang="0">
                  <a:pos x="2" y="27"/>
                </a:cxn>
                <a:cxn ang="0">
                  <a:pos x="0" y="19"/>
                </a:cxn>
                <a:cxn ang="0">
                  <a:pos x="0" y="13"/>
                </a:cxn>
                <a:cxn ang="0">
                  <a:pos x="10" y="2"/>
                </a:cxn>
                <a:cxn ang="0">
                  <a:pos x="16" y="0"/>
                </a:cxn>
                <a:cxn ang="0">
                  <a:pos x="16" y="0"/>
                </a:cxn>
              </a:cxnLst>
              <a:rect l="0" t="0" r="r" b="b"/>
              <a:pathLst>
                <a:path w="31" h="27">
                  <a:moveTo>
                    <a:pt x="16" y="0"/>
                  </a:moveTo>
                  <a:lnTo>
                    <a:pt x="29" y="2"/>
                  </a:lnTo>
                  <a:lnTo>
                    <a:pt x="31" y="8"/>
                  </a:lnTo>
                  <a:lnTo>
                    <a:pt x="27" y="21"/>
                  </a:lnTo>
                  <a:lnTo>
                    <a:pt x="19" y="27"/>
                  </a:lnTo>
                  <a:lnTo>
                    <a:pt x="2" y="27"/>
                  </a:lnTo>
                  <a:lnTo>
                    <a:pt x="0" y="19"/>
                  </a:lnTo>
                  <a:lnTo>
                    <a:pt x="0" y="13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0" name="Freeform 609">
              <a:extLst>
                <a:ext uri="{FF2B5EF4-FFF2-40B4-BE49-F238E27FC236}">
                  <a16:creationId xmlns:a16="http://schemas.microsoft.com/office/drawing/2014/main" id="{C789451D-4564-BFA0-D13F-5DDEAF5F5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9338" y="-2903240"/>
              <a:ext cx="20394" cy="14956"/>
            </a:xfrm>
            <a:custGeom>
              <a:avLst/>
              <a:gdLst/>
              <a:ahLst/>
              <a:cxnLst>
                <a:cxn ang="0">
                  <a:pos x="0" y="5"/>
                </a:cxn>
                <a:cxn ang="0">
                  <a:pos x="7" y="0"/>
                </a:cxn>
                <a:cxn ang="0">
                  <a:pos x="13" y="5"/>
                </a:cxn>
                <a:cxn ang="0">
                  <a:pos x="15" y="10"/>
                </a:cxn>
                <a:cxn ang="0">
                  <a:pos x="4" y="11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0" y="5"/>
                </a:cxn>
              </a:cxnLst>
              <a:rect l="0" t="0" r="r" b="b"/>
              <a:pathLst>
                <a:path w="15" h="11">
                  <a:moveTo>
                    <a:pt x="0" y="5"/>
                  </a:moveTo>
                  <a:lnTo>
                    <a:pt x="7" y="0"/>
                  </a:lnTo>
                  <a:lnTo>
                    <a:pt x="13" y="5"/>
                  </a:lnTo>
                  <a:lnTo>
                    <a:pt x="15" y="10"/>
                  </a:lnTo>
                  <a:lnTo>
                    <a:pt x="4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1" name="Freeform 610">
              <a:extLst>
                <a:ext uri="{FF2B5EF4-FFF2-40B4-BE49-F238E27FC236}">
                  <a16:creationId xmlns:a16="http://schemas.microsoft.com/office/drawing/2014/main" id="{AC482D5A-5CF2-B344-11AF-34A68F762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1844" y="-2946746"/>
              <a:ext cx="23113" cy="17675"/>
            </a:xfrm>
            <a:custGeom>
              <a:avLst/>
              <a:gdLst/>
              <a:ahLst/>
              <a:cxnLst>
                <a:cxn ang="0">
                  <a:pos x="14" y="3"/>
                </a:cxn>
                <a:cxn ang="0">
                  <a:pos x="9" y="10"/>
                </a:cxn>
                <a:cxn ang="0">
                  <a:pos x="0" y="13"/>
                </a:cxn>
                <a:cxn ang="0">
                  <a:pos x="4" y="8"/>
                </a:cxn>
                <a:cxn ang="0">
                  <a:pos x="11" y="2"/>
                </a:cxn>
                <a:cxn ang="0">
                  <a:pos x="16" y="3"/>
                </a:cxn>
                <a:cxn ang="0">
                  <a:pos x="17" y="0"/>
                </a:cxn>
                <a:cxn ang="0">
                  <a:pos x="14" y="0"/>
                </a:cxn>
                <a:cxn ang="0">
                  <a:pos x="12" y="2"/>
                </a:cxn>
                <a:cxn ang="0">
                  <a:pos x="14" y="3"/>
                </a:cxn>
                <a:cxn ang="0">
                  <a:pos x="14" y="3"/>
                </a:cxn>
              </a:cxnLst>
              <a:rect l="0" t="0" r="r" b="b"/>
              <a:pathLst>
                <a:path w="17" h="13">
                  <a:moveTo>
                    <a:pt x="14" y="3"/>
                  </a:moveTo>
                  <a:lnTo>
                    <a:pt x="9" y="10"/>
                  </a:lnTo>
                  <a:lnTo>
                    <a:pt x="0" y="13"/>
                  </a:lnTo>
                  <a:lnTo>
                    <a:pt x="4" y="8"/>
                  </a:lnTo>
                  <a:lnTo>
                    <a:pt x="11" y="2"/>
                  </a:lnTo>
                  <a:lnTo>
                    <a:pt x="16" y="3"/>
                  </a:lnTo>
                  <a:lnTo>
                    <a:pt x="17" y="0"/>
                  </a:lnTo>
                  <a:lnTo>
                    <a:pt x="14" y="0"/>
                  </a:lnTo>
                  <a:lnTo>
                    <a:pt x="12" y="2"/>
                  </a:lnTo>
                  <a:lnTo>
                    <a:pt x="14" y="3"/>
                  </a:lnTo>
                  <a:lnTo>
                    <a:pt x="14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2" name="Freeform 611">
              <a:extLst>
                <a:ext uri="{FF2B5EF4-FFF2-40B4-BE49-F238E27FC236}">
                  <a16:creationId xmlns:a16="http://schemas.microsoft.com/office/drawing/2014/main" id="{8354E267-D747-8CCD-ECC2-2AA6E5DA08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0967" y="-2964420"/>
              <a:ext cx="16315" cy="1359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2" y="2"/>
                </a:cxn>
                <a:cxn ang="0">
                  <a:pos x="6" y="7"/>
                </a:cxn>
                <a:cxn ang="0">
                  <a:pos x="4" y="5"/>
                </a:cxn>
                <a:cxn ang="0">
                  <a:pos x="3" y="10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2" h="10">
                  <a:moveTo>
                    <a:pt x="3" y="0"/>
                  </a:moveTo>
                  <a:lnTo>
                    <a:pt x="12" y="2"/>
                  </a:lnTo>
                  <a:lnTo>
                    <a:pt x="6" y="7"/>
                  </a:lnTo>
                  <a:lnTo>
                    <a:pt x="4" y="5"/>
                  </a:lnTo>
                  <a:lnTo>
                    <a:pt x="3" y="10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3" name="Freeform 612">
              <a:extLst>
                <a:ext uri="{FF2B5EF4-FFF2-40B4-BE49-F238E27FC236}">
                  <a16:creationId xmlns:a16="http://schemas.microsoft.com/office/drawing/2014/main" id="{A111CDBA-F213-D41F-EB53-E66854E259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450" y="-2744172"/>
              <a:ext cx="17675" cy="1087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1" y="0"/>
                </a:cxn>
                <a:cxn ang="0">
                  <a:pos x="13" y="5"/>
                </a:cxn>
                <a:cxn ang="0">
                  <a:pos x="8" y="8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3" h="8">
                  <a:moveTo>
                    <a:pt x="0" y="2"/>
                  </a:moveTo>
                  <a:lnTo>
                    <a:pt x="11" y="0"/>
                  </a:lnTo>
                  <a:lnTo>
                    <a:pt x="13" y="5"/>
                  </a:lnTo>
                  <a:lnTo>
                    <a:pt x="8" y="8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4" name="Freeform 613">
              <a:extLst>
                <a:ext uri="{FF2B5EF4-FFF2-40B4-BE49-F238E27FC236}">
                  <a16:creationId xmlns:a16="http://schemas.microsoft.com/office/drawing/2014/main" id="{87F22AAE-D612-EC48-9F59-B90CF49CC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3203" y="-2752329"/>
              <a:ext cx="13596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3"/>
                </a:cxn>
                <a:cxn ang="0">
                  <a:pos x="10" y="8"/>
                </a:cxn>
                <a:cxn ang="0">
                  <a:pos x="3" y="6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" h="8">
                  <a:moveTo>
                    <a:pt x="0" y="0"/>
                  </a:moveTo>
                  <a:lnTo>
                    <a:pt x="8" y="3"/>
                  </a:lnTo>
                  <a:lnTo>
                    <a:pt x="10" y="8"/>
                  </a:lnTo>
                  <a:lnTo>
                    <a:pt x="3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5" name="Freeform 614">
              <a:extLst>
                <a:ext uri="{FF2B5EF4-FFF2-40B4-BE49-F238E27FC236}">
                  <a16:creationId xmlns:a16="http://schemas.microsoft.com/office/drawing/2014/main" id="{DBDA42D4-D09C-13AB-3E25-6DD416BB68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1237" y="-3820941"/>
              <a:ext cx="546542" cy="556059"/>
            </a:xfrm>
            <a:custGeom>
              <a:avLst/>
              <a:gdLst/>
              <a:ahLst/>
              <a:cxnLst>
                <a:cxn ang="0">
                  <a:pos x="59" y="398"/>
                </a:cxn>
                <a:cxn ang="0">
                  <a:pos x="80" y="398"/>
                </a:cxn>
                <a:cxn ang="0">
                  <a:pos x="94" y="395"/>
                </a:cxn>
                <a:cxn ang="0">
                  <a:pos x="131" y="391"/>
                </a:cxn>
                <a:cxn ang="0">
                  <a:pos x="128" y="374"/>
                </a:cxn>
                <a:cxn ang="0">
                  <a:pos x="122" y="363"/>
                </a:cxn>
                <a:cxn ang="0">
                  <a:pos x="107" y="351"/>
                </a:cxn>
                <a:cxn ang="0">
                  <a:pos x="154" y="337"/>
                </a:cxn>
                <a:cxn ang="0">
                  <a:pos x="195" y="308"/>
                </a:cxn>
                <a:cxn ang="0">
                  <a:pos x="187" y="279"/>
                </a:cxn>
                <a:cxn ang="0">
                  <a:pos x="170" y="265"/>
                </a:cxn>
                <a:cxn ang="0">
                  <a:pos x="211" y="261"/>
                </a:cxn>
                <a:cxn ang="0">
                  <a:pos x="205" y="253"/>
                </a:cxn>
                <a:cxn ang="0">
                  <a:pos x="229" y="231"/>
                </a:cxn>
                <a:cxn ang="0">
                  <a:pos x="264" y="213"/>
                </a:cxn>
                <a:cxn ang="0">
                  <a:pos x="269" y="199"/>
                </a:cxn>
                <a:cxn ang="0">
                  <a:pos x="341" y="122"/>
                </a:cxn>
                <a:cxn ang="0">
                  <a:pos x="301" y="119"/>
                </a:cxn>
                <a:cxn ang="0">
                  <a:pos x="401" y="53"/>
                </a:cxn>
                <a:cxn ang="0">
                  <a:pos x="378" y="19"/>
                </a:cxn>
                <a:cxn ang="0">
                  <a:pos x="353" y="21"/>
                </a:cxn>
                <a:cxn ang="0">
                  <a:pos x="279" y="0"/>
                </a:cxn>
                <a:cxn ang="0">
                  <a:pos x="236" y="45"/>
                </a:cxn>
                <a:cxn ang="0">
                  <a:pos x="179" y="19"/>
                </a:cxn>
                <a:cxn ang="0">
                  <a:pos x="159" y="53"/>
                </a:cxn>
                <a:cxn ang="0">
                  <a:pos x="139" y="72"/>
                </a:cxn>
                <a:cxn ang="0">
                  <a:pos x="110" y="58"/>
                </a:cxn>
                <a:cxn ang="0">
                  <a:pos x="117" y="92"/>
                </a:cxn>
                <a:cxn ang="0">
                  <a:pos x="94" y="93"/>
                </a:cxn>
                <a:cxn ang="0">
                  <a:pos x="66" y="104"/>
                </a:cxn>
                <a:cxn ang="0">
                  <a:pos x="66" y="117"/>
                </a:cxn>
                <a:cxn ang="0">
                  <a:pos x="67" y="141"/>
                </a:cxn>
                <a:cxn ang="0">
                  <a:pos x="54" y="165"/>
                </a:cxn>
                <a:cxn ang="0">
                  <a:pos x="85" y="186"/>
                </a:cxn>
                <a:cxn ang="0">
                  <a:pos x="112" y="178"/>
                </a:cxn>
                <a:cxn ang="0">
                  <a:pos x="138" y="172"/>
                </a:cxn>
                <a:cxn ang="0">
                  <a:pos x="167" y="160"/>
                </a:cxn>
                <a:cxn ang="0">
                  <a:pos x="179" y="146"/>
                </a:cxn>
                <a:cxn ang="0">
                  <a:pos x="160" y="180"/>
                </a:cxn>
                <a:cxn ang="0">
                  <a:pos x="149" y="237"/>
                </a:cxn>
                <a:cxn ang="0">
                  <a:pos x="78" y="202"/>
                </a:cxn>
                <a:cxn ang="0">
                  <a:pos x="88" y="237"/>
                </a:cxn>
                <a:cxn ang="0">
                  <a:pos x="85" y="271"/>
                </a:cxn>
                <a:cxn ang="0">
                  <a:pos x="107" y="292"/>
                </a:cxn>
                <a:cxn ang="0">
                  <a:pos x="53" y="297"/>
                </a:cxn>
                <a:cxn ang="0">
                  <a:pos x="58" y="318"/>
                </a:cxn>
                <a:cxn ang="0">
                  <a:pos x="80" y="308"/>
                </a:cxn>
                <a:cxn ang="0">
                  <a:pos x="64" y="334"/>
                </a:cxn>
                <a:cxn ang="0">
                  <a:pos x="85" y="346"/>
                </a:cxn>
                <a:cxn ang="0">
                  <a:pos x="70" y="353"/>
                </a:cxn>
                <a:cxn ang="0">
                  <a:pos x="25" y="343"/>
                </a:cxn>
                <a:cxn ang="0">
                  <a:pos x="35" y="364"/>
                </a:cxn>
                <a:cxn ang="0">
                  <a:pos x="8" y="398"/>
                </a:cxn>
                <a:cxn ang="0">
                  <a:pos x="21" y="399"/>
                </a:cxn>
                <a:cxn ang="0">
                  <a:pos x="34" y="399"/>
                </a:cxn>
              </a:cxnLst>
              <a:rect l="0" t="0" r="r" b="b"/>
              <a:pathLst>
                <a:path w="402" h="409">
                  <a:moveTo>
                    <a:pt x="34" y="399"/>
                  </a:moveTo>
                  <a:lnTo>
                    <a:pt x="48" y="406"/>
                  </a:lnTo>
                  <a:lnTo>
                    <a:pt x="59" y="404"/>
                  </a:lnTo>
                  <a:lnTo>
                    <a:pt x="54" y="396"/>
                  </a:lnTo>
                  <a:lnTo>
                    <a:pt x="54" y="391"/>
                  </a:lnTo>
                  <a:lnTo>
                    <a:pt x="59" y="398"/>
                  </a:lnTo>
                  <a:lnTo>
                    <a:pt x="64" y="395"/>
                  </a:lnTo>
                  <a:lnTo>
                    <a:pt x="66" y="388"/>
                  </a:lnTo>
                  <a:lnTo>
                    <a:pt x="74" y="398"/>
                  </a:lnTo>
                  <a:lnTo>
                    <a:pt x="77" y="396"/>
                  </a:lnTo>
                  <a:lnTo>
                    <a:pt x="78" y="391"/>
                  </a:lnTo>
                  <a:lnTo>
                    <a:pt x="80" y="398"/>
                  </a:lnTo>
                  <a:lnTo>
                    <a:pt x="82" y="399"/>
                  </a:lnTo>
                  <a:lnTo>
                    <a:pt x="88" y="398"/>
                  </a:lnTo>
                  <a:lnTo>
                    <a:pt x="91" y="393"/>
                  </a:lnTo>
                  <a:lnTo>
                    <a:pt x="88" y="387"/>
                  </a:lnTo>
                  <a:lnTo>
                    <a:pt x="93" y="388"/>
                  </a:lnTo>
                  <a:lnTo>
                    <a:pt x="94" y="395"/>
                  </a:lnTo>
                  <a:lnTo>
                    <a:pt x="104" y="395"/>
                  </a:lnTo>
                  <a:lnTo>
                    <a:pt x="106" y="399"/>
                  </a:lnTo>
                  <a:lnTo>
                    <a:pt x="101" y="406"/>
                  </a:lnTo>
                  <a:lnTo>
                    <a:pt x="102" y="409"/>
                  </a:lnTo>
                  <a:lnTo>
                    <a:pt x="120" y="403"/>
                  </a:lnTo>
                  <a:lnTo>
                    <a:pt x="131" y="391"/>
                  </a:lnTo>
                  <a:lnTo>
                    <a:pt x="131" y="396"/>
                  </a:lnTo>
                  <a:lnTo>
                    <a:pt x="143" y="390"/>
                  </a:lnTo>
                  <a:lnTo>
                    <a:pt x="146" y="382"/>
                  </a:lnTo>
                  <a:lnTo>
                    <a:pt x="144" y="372"/>
                  </a:lnTo>
                  <a:lnTo>
                    <a:pt x="135" y="380"/>
                  </a:lnTo>
                  <a:lnTo>
                    <a:pt x="128" y="374"/>
                  </a:lnTo>
                  <a:lnTo>
                    <a:pt x="131" y="372"/>
                  </a:lnTo>
                  <a:lnTo>
                    <a:pt x="136" y="367"/>
                  </a:lnTo>
                  <a:lnTo>
                    <a:pt x="131" y="363"/>
                  </a:lnTo>
                  <a:lnTo>
                    <a:pt x="120" y="369"/>
                  </a:lnTo>
                  <a:lnTo>
                    <a:pt x="118" y="369"/>
                  </a:lnTo>
                  <a:lnTo>
                    <a:pt x="122" y="363"/>
                  </a:lnTo>
                  <a:lnTo>
                    <a:pt x="112" y="361"/>
                  </a:lnTo>
                  <a:lnTo>
                    <a:pt x="101" y="369"/>
                  </a:lnTo>
                  <a:lnTo>
                    <a:pt x="99" y="361"/>
                  </a:lnTo>
                  <a:lnTo>
                    <a:pt x="110" y="359"/>
                  </a:lnTo>
                  <a:lnTo>
                    <a:pt x="107" y="356"/>
                  </a:lnTo>
                  <a:lnTo>
                    <a:pt x="107" y="351"/>
                  </a:lnTo>
                  <a:lnTo>
                    <a:pt x="118" y="359"/>
                  </a:lnTo>
                  <a:lnTo>
                    <a:pt x="147" y="356"/>
                  </a:lnTo>
                  <a:lnTo>
                    <a:pt x="152" y="346"/>
                  </a:lnTo>
                  <a:lnTo>
                    <a:pt x="157" y="343"/>
                  </a:lnTo>
                  <a:lnTo>
                    <a:pt x="154" y="340"/>
                  </a:lnTo>
                  <a:lnTo>
                    <a:pt x="154" y="337"/>
                  </a:lnTo>
                  <a:lnTo>
                    <a:pt x="152" y="334"/>
                  </a:lnTo>
                  <a:lnTo>
                    <a:pt x="152" y="327"/>
                  </a:lnTo>
                  <a:lnTo>
                    <a:pt x="181" y="327"/>
                  </a:lnTo>
                  <a:lnTo>
                    <a:pt x="187" y="319"/>
                  </a:lnTo>
                  <a:lnTo>
                    <a:pt x="187" y="316"/>
                  </a:lnTo>
                  <a:lnTo>
                    <a:pt x="195" y="308"/>
                  </a:lnTo>
                  <a:lnTo>
                    <a:pt x="181" y="300"/>
                  </a:lnTo>
                  <a:lnTo>
                    <a:pt x="203" y="295"/>
                  </a:lnTo>
                  <a:lnTo>
                    <a:pt x="202" y="294"/>
                  </a:lnTo>
                  <a:lnTo>
                    <a:pt x="203" y="282"/>
                  </a:lnTo>
                  <a:lnTo>
                    <a:pt x="202" y="281"/>
                  </a:lnTo>
                  <a:lnTo>
                    <a:pt x="187" y="279"/>
                  </a:lnTo>
                  <a:lnTo>
                    <a:pt x="192" y="276"/>
                  </a:lnTo>
                  <a:lnTo>
                    <a:pt x="192" y="273"/>
                  </a:lnTo>
                  <a:lnTo>
                    <a:pt x="168" y="278"/>
                  </a:lnTo>
                  <a:lnTo>
                    <a:pt x="171" y="273"/>
                  </a:lnTo>
                  <a:lnTo>
                    <a:pt x="170" y="271"/>
                  </a:lnTo>
                  <a:lnTo>
                    <a:pt x="170" y="265"/>
                  </a:lnTo>
                  <a:lnTo>
                    <a:pt x="189" y="263"/>
                  </a:lnTo>
                  <a:lnTo>
                    <a:pt x="194" y="271"/>
                  </a:lnTo>
                  <a:lnTo>
                    <a:pt x="207" y="273"/>
                  </a:lnTo>
                  <a:lnTo>
                    <a:pt x="210" y="268"/>
                  </a:lnTo>
                  <a:lnTo>
                    <a:pt x="208" y="265"/>
                  </a:lnTo>
                  <a:lnTo>
                    <a:pt x="211" y="261"/>
                  </a:lnTo>
                  <a:lnTo>
                    <a:pt x="178" y="260"/>
                  </a:lnTo>
                  <a:lnTo>
                    <a:pt x="181" y="257"/>
                  </a:lnTo>
                  <a:lnTo>
                    <a:pt x="179" y="250"/>
                  </a:lnTo>
                  <a:lnTo>
                    <a:pt x="181" y="250"/>
                  </a:lnTo>
                  <a:lnTo>
                    <a:pt x="183" y="245"/>
                  </a:lnTo>
                  <a:lnTo>
                    <a:pt x="205" y="253"/>
                  </a:lnTo>
                  <a:lnTo>
                    <a:pt x="207" y="252"/>
                  </a:lnTo>
                  <a:lnTo>
                    <a:pt x="207" y="249"/>
                  </a:lnTo>
                  <a:lnTo>
                    <a:pt x="224" y="245"/>
                  </a:lnTo>
                  <a:lnTo>
                    <a:pt x="226" y="242"/>
                  </a:lnTo>
                  <a:lnTo>
                    <a:pt x="226" y="234"/>
                  </a:lnTo>
                  <a:lnTo>
                    <a:pt x="229" y="231"/>
                  </a:lnTo>
                  <a:lnTo>
                    <a:pt x="229" y="236"/>
                  </a:lnTo>
                  <a:lnTo>
                    <a:pt x="231" y="237"/>
                  </a:lnTo>
                  <a:lnTo>
                    <a:pt x="245" y="237"/>
                  </a:lnTo>
                  <a:lnTo>
                    <a:pt x="256" y="228"/>
                  </a:lnTo>
                  <a:lnTo>
                    <a:pt x="252" y="225"/>
                  </a:lnTo>
                  <a:lnTo>
                    <a:pt x="264" y="213"/>
                  </a:lnTo>
                  <a:lnTo>
                    <a:pt x="242" y="217"/>
                  </a:lnTo>
                  <a:lnTo>
                    <a:pt x="247" y="212"/>
                  </a:lnTo>
                  <a:lnTo>
                    <a:pt x="271" y="209"/>
                  </a:lnTo>
                  <a:lnTo>
                    <a:pt x="268" y="197"/>
                  </a:lnTo>
                  <a:lnTo>
                    <a:pt x="269" y="193"/>
                  </a:lnTo>
                  <a:lnTo>
                    <a:pt x="269" y="199"/>
                  </a:lnTo>
                  <a:lnTo>
                    <a:pt x="280" y="197"/>
                  </a:lnTo>
                  <a:lnTo>
                    <a:pt x="287" y="183"/>
                  </a:lnTo>
                  <a:lnTo>
                    <a:pt x="296" y="173"/>
                  </a:lnTo>
                  <a:lnTo>
                    <a:pt x="353" y="127"/>
                  </a:lnTo>
                  <a:lnTo>
                    <a:pt x="354" y="119"/>
                  </a:lnTo>
                  <a:lnTo>
                    <a:pt x="341" y="122"/>
                  </a:lnTo>
                  <a:lnTo>
                    <a:pt x="282" y="152"/>
                  </a:lnTo>
                  <a:lnTo>
                    <a:pt x="284" y="148"/>
                  </a:lnTo>
                  <a:lnTo>
                    <a:pt x="284" y="146"/>
                  </a:lnTo>
                  <a:lnTo>
                    <a:pt x="325" y="122"/>
                  </a:lnTo>
                  <a:lnTo>
                    <a:pt x="300" y="124"/>
                  </a:lnTo>
                  <a:lnTo>
                    <a:pt x="301" y="119"/>
                  </a:lnTo>
                  <a:lnTo>
                    <a:pt x="306" y="117"/>
                  </a:lnTo>
                  <a:lnTo>
                    <a:pt x="308" y="117"/>
                  </a:lnTo>
                  <a:lnTo>
                    <a:pt x="362" y="104"/>
                  </a:lnTo>
                  <a:lnTo>
                    <a:pt x="401" y="71"/>
                  </a:lnTo>
                  <a:lnTo>
                    <a:pt x="402" y="59"/>
                  </a:lnTo>
                  <a:lnTo>
                    <a:pt x="401" y="53"/>
                  </a:lnTo>
                  <a:lnTo>
                    <a:pt x="391" y="48"/>
                  </a:lnTo>
                  <a:lnTo>
                    <a:pt x="378" y="55"/>
                  </a:lnTo>
                  <a:lnTo>
                    <a:pt x="383" y="43"/>
                  </a:lnTo>
                  <a:lnTo>
                    <a:pt x="375" y="29"/>
                  </a:lnTo>
                  <a:lnTo>
                    <a:pt x="378" y="27"/>
                  </a:lnTo>
                  <a:lnTo>
                    <a:pt x="378" y="19"/>
                  </a:lnTo>
                  <a:lnTo>
                    <a:pt x="369" y="26"/>
                  </a:lnTo>
                  <a:lnTo>
                    <a:pt x="365" y="15"/>
                  </a:lnTo>
                  <a:lnTo>
                    <a:pt x="356" y="24"/>
                  </a:lnTo>
                  <a:lnTo>
                    <a:pt x="359" y="27"/>
                  </a:lnTo>
                  <a:lnTo>
                    <a:pt x="357" y="31"/>
                  </a:lnTo>
                  <a:lnTo>
                    <a:pt x="353" y="21"/>
                  </a:lnTo>
                  <a:lnTo>
                    <a:pt x="314" y="40"/>
                  </a:lnTo>
                  <a:lnTo>
                    <a:pt x="346" y="13"/>
                  </a:lnTo>
                  <a:lnTo>
                    <a:pt x="314" y="11"/>
                  </a:lnTo>
                  <a:lnTo>
                    <a:pt x="305" y="0"/>
                  </a:lnTo>
                  <a:lnTo>
                    <a:pt x="285" y="10"/>
                  </a:lnTo>
                  <a:lnTo>
                    <a:pt x="279" y="0"/>
                  </a:lnTo>
                  <a:lnTo>
                    <a:pt x="269" y="2"/>
                  </a:lnTo>
                  <a:lnTo>
                    <a:pt x="260" y="15"/>
                  </a:lnTo>
                  <a:lnTo>
                    <a:pt x="263" y="31"/>
                  </a:lnTo>
                  <a:lnTo>
                    <a:pt x="252" y="8"/>
                  </a:lnTo>
                  <a:lnTo>
                    <a:pt x="216" y="10"/>
                  </a:lnTo>
                  <a:lnTo>
                    <a:pt x="236" y="45"/>
                  </a:lnTo>
                  <a:lnTo>
                    <a:pt x="224" y="56"/>
                  </a:lnTo>
                  <a:lnTo>
                    <a:pt x="228" y="48"/>
                  </a:lnTo>
                  <a:lnTo>
                    <a:pt x="226" y="43"/>
                  </a:lnTo>
                  <a:lnTo>
                    <a:pt x="218" y="21"/>
                  </a:lnTo>
                  <a:lnTo>
                    <a:pt x="186" y="15"/>
                  </a:lnTo>
                  <a:lnTo>
                    <a:pt x="179" y="19"/>
                  </a:lnTo>
                  <a:lnTo>
                    <a:pt x="189" y="35"/>
                  </a:lnTo>
                  <a:lnTo>
                    <a:pt x="165" y="29"/>
                  </a:lnTo>
                  <a:lnTo>
                    <a:pt x="173" y="51"/>
                  </a:lnTo>
                  <a:lnTo>
                    <a:pt x="155" y="40"/>
                  </a:lnTo>
                  <a:lnTo>
                    <a:pt x="151" y="47"/>
                  </a:lnTo>
                  <a:lnTo>
                    <a:pt x="159" y="53"/>
                  </a:lnTo>
                  <a:lnTo>
                    <a:pt x="146" y="58"/>
                  </a:lnTo>
                  <a:lnTo>
                    <a:pt x="146" y="66"/>
                  </a:lnTo>
                  <a:lnTo>
                    <a:pt x="165" y="80"/>
                  </a:lnTo>
                  <a:lnTo>
                    <a:pt x="163" y="83"/>
                  </a:lnTo>
                  <a:lnTo>
                    <a:pt x="144" y="69"/>
                  </a:lnTo>
                  <a:lnTo>
                    <a:pt x="139" y="72"/>
                  </a:lnTo>
                  <a:lnTo>
                    <a:pt x="144" y="82"/>
                  </a:lnTo>
                  <a:lnTo>
                    <a:pt x="136" y="82"/>
                  </a:lnTo>
                  <a:lnTo>
                    <a:pt x="138" y="77"/>
                  </a:lnTo>
                  <a:lnTo>
                    <a:pt x="136" y="66"/>
                  </a:lnTo>
                  <a:lnTo>
                    <a:pt x="118" y="55"/>
                  </a:lnTo>
                  <a:lnTo>
                    <a:pt x="110" y="58"/>
                  </a:lnTo>
                  <a:lnTo>
                    <a:pt x="114" y="66"/>
                  </a:lnTo>
                  <a:lnTo>
                    <a:pt x="112" y="69"/>
                  </a:lnTo>
                  <a:lnTo>
                    <a:pt x="98" y="77"/>
                  </a:lnTo>
                  <a:lnTo>
                    <a:pt x="120" y="87"/>
                  </a:lnTo>
                  <a:lnTo>
                    <a:pt x="117" y="88"/>
                  </a:lnTo>
                  <a:lnTo>
                    <a:pt x="117" y="92"/>
                  </a:lnTo>
                  <a:lnTo>
                    <a:pt x="110" y="88"/>
                  </a:lnTo>
                  <a:lnTo>
                    <a:pt x="110" y="95"/>
                  </a:lnTo>
                  <a:lnTo>
                    <a:pt x="102" y="85"/>
                  </a:lnTo>
                  <a:lnTo>
                    <a:pt x="96" y="85"/>
                  </a:lnTo>
                  <a:lnTo>
                    <a:pt x="94" y="90"/>
                  </a:lnTo>
                  <a:lnTo>
                    <a:pt x="94" y="93"/>
                  </a:lnTo>
                  <a:lnTo>
                    <a:pt x="93" y="85"/>
                  </a:lnTo>
                  <a:lnTo>
                    <a:pt x="82" y="82"/>
                  </a:lnTo>
                  <a:lnTo>
                    <a:pt x="69" y="92"/>
                  </a:lnTo>
                  <a:lnTo>
                    <a:pt x="70" y="100"/>
                  </a:lnTo>
                  <a:lnTo>
                    <a:pt x="67" y="95"/>
                  </a:lnTo>
                  <a:lnTo>
                    <a:pt x="66" y="104"/>
                  </a:lnTo>
                  <a:lnTo>
                    <a:pt x="61" y="95"/>
                  </a:lnTo>
                  <a:lnTo>
                    <a:pt x="40" y="108"/>
                  </a:lnTo>
                  <a:lnTo>
                    <a:pt x="35" y="116"/>
                  </a:lnTo>
                  <a:lnTo>
                    <a:pt x="42" y="122"/>
                  </a:lnTo>
                  <a:lnTo>
                    <a:pt x="59" y="112"/>
                  </a:lnTo>
                  <a:lnTo>
                    <a:pt x="66" y="117"/>
                  </a:lnTo>
                  <a:lnTo>
                    <a:pt x="48" y="130"/>
                  </a:lnTo>
                  <a:lnTo>
                    <a:pt x="51" y="135"/>
                  </a:lnTo>
                  <a:lnTo>
                    <a:pt x="80" y="119"/>
                  </a:lnTo>
                  <a:lnTo>
                    <a:pt x="78" y="124"/>
                  </a:lnTo>
                  <a:lnTo>
                    <a:pt x="56" y="136"/>
                  </a:lnTo>
                  <a:lnTo>
                    <a:pt x="67" y="141"/>
                  </a:lnTo>
                  <a:lnTo>
                    <a:pt x="53" y="144"/>
                  </a:lnTo>
                  <a:lnTo>
                    <a:pt x="51" y="152"/>
                  </a:lnTo>
                  <a:lnTo>
                    <a:pt x="54" y="157"/>
                  </a:lnTo>
                  <a:lnTo>
                    <a:pt x="82" y="156"/>
                  </a:lnTo>
                  <a:lnTo>
                    <a:pt x="90" y="159"/>
                  </a:lnTo>
                  <a:lnTo>
                    <a:pt x="54" y="165"/>
                  </a:lnTo>
                  <a:lnTo>
                    <a:pt x="77" y="185"/>
                  </a:lnTo>
                  <a:lnTo>
                    <a:pt x="90" y="167"/>
                  </a:lnTo>
                  <a:lnTo>
                    <a:pt x="102" y="156"/>
                  </a:lnTo>
                  <a:lnTo>
                    <a:pt x="101" y="160"/>
                  </a:lnTo>
                  <a:lnTo>
                    <a:pt x="86" y="180"/>
                  </a:lnTo>
                  <a:lnTo>
                    <a:pt x="85" y="186"/>
                  </a:lnTo>
                  <a:lnTo>
                    <a:pt x="90" y="188"/>
                  </a:lnTo>
                  <a:lnTo>
                    <a:pt x="99" y="183"/>
                  </a:lnTo>
                  <a:lnTo>
                    <a:pt x="96" y="189"/>
                  </a:lnTo>
                  <a:lnTo>
                    <a:pt x="109" y="191"/>
                  </a:lnTo>
                  <a:lnTo>
                    <a:pt x="112" y="185"/>
                  </a:lnTo>
                  <a:lnTo>
                    <a:pt x="112" y="178"/>
                  </a:lnTo>
                  <a:lnTo>
                    <a:pt x="120" y="172"/>
                  </a:lnTo>
                  <a:lnTo>
                    <a:pt x="115" y="181"/>
                  </a:lnTo>
                  <a:lnTo>
                    <a:pt x="120" y="181"/>
                  </a:lnTo>
                  <a:lnTo>
                    <a:pt x="139" y="164"/>
                  </a:lnTo>
                  <a:lnTo>
                    <a:pt x="138" y="167"/>
                  </a:lnTo>
                  <a:lnTo>
                    <a:pt x="138" y="172"/>
                  </a:lnTo>
                  <a:lnTo>
                    <a:pt x="141" y="170"/>
                  </a:lnTo>
                  <a:lnTo>
                    <a:pt x="118" y="185"/>
                  </a:lnTo>
                  <a:lnTo>
                    <a:pt x="120" y="191"/>
                  </a:lnTo>
                  <a:lnTo>
                    <a:pt x="163" y="168"/>
                  </a:lnTo>
                  <a:lnTo>
                    <a:pt x="168" y="162"/>
                  </a:lnTo>
                  <a:lnTo>
                    <a:pt x="167" y="160"/>
                  </a:lnTo>
                  <a:lnTo>
                    <a:pt x="170" y="152"/>
                  </a:lnTo>
                  <a:lnTo>
                    <a:pt x="167" y="144"/>
                  </a:lnTo>
                  <a:lnTo>
                    <a:pt x="173" y="151"/>
                  </a:lnTo>
                  <a:lnTo>
                    <a:pt x="183" y="136"/>
                  </a:lnTo>
                  <a:lnTo>
                    <a:pt x="200" y="125"/>
                  </a:lnTo>
                  <a:lnTo>
                    <a:pt x="179" y="146"/>
                  </a:lnTo>
                  <a:lnTo>
                    <a:pt x="171" y="159"/>
                  </a:lnTo>
                  <a:lnTo>
                    <a:pt x="171" y="165"/>
                  </a:lnTo>
                  <a:lnTo>
                    <a:pt x="205" y="164"/>
                  </a:lnTo>
                  <a:lnTo>
                    <a:pt x="205" y="168"/>
                  </a:lnTo>
                  <a:lnTo>
                    <a:pt x="186" y="168"/>
                  </a:lnTo>
                  <a:lnTo>
                    <a:pt x="160" y="180"/>
                  </a:lnTo>
                  <a:lnTo>
                    <a:pt x="117" y="199"/>
                  </a:lnTo>
                  <a:lnTo>
                    <a:pt x="125" y="218"/>
                  </a:lnTo>
                  <a:lnTo>
                    <a:pt x="133" y="223"/>
                  </a:lnTo>
                  <a:lnTo>
                    <a:pt x="130" y="225"/>
                  </a:lnTo>
                  <a:lnTo>
                    <a:pt x="131" y="236"/>
                  </a:lnTo>
                  <a:lnTo>
                    <a:pt x="149" y="237"/>
                  </a:lnTo>
                  <a:lnTo>
                    <a:pt x="138" y="245"/>
                  </a:lnTo>
                  <a:lnTo>
                    <a:pt x="127" y="244"/>
                  </a:lnTo>
                  <a:lnTo>
                    <a:pt x="125" y="229"/>
                  </a:lnTo>
                  <a:lnTo>
                    <a:pt x="107" y="204"/>
                  </a:lnTo>
                  <a:lnTo>
                    <a:pt x="82" y="199"/>
                  </a:lnTo>
                  <a:lnTo>
                    <a:pt x="78" y="202"/>
                  </a:lnTo>
                  <a:lnTo>
                    <a:pt x="75" y="210"/>
                  </a:lnTo>
                  <a:lnTo>
                    <a:pt x="75" y="217"/>
                  </a:lnTo>
                  <a:lnTo>
                    <a:pt x="77" y="220"/>
                  </a:lnTo>
                  <a:lnTo>
                    <a:pt x="75" y="220"/>
                  </a:lnTo>
                  <a:lnTo>
                    <a:pt x="74" y="228"/>
                  </a:lnTo>
                  <a:lnTo>
                    <a:pt x="88" y="237"/>
                  </a:lnTo>
                  <a:lnTo>
                    <a:pt x="93" y="252"/>
                  </a:lnTo>
                  <a:lnTo>
                    <a:pt x="91" y="265"/>
                  </a:lnTo>
                  <a:lnTo>
                    <a:pt x="98" y="261"/>
                  </a:lnTo>
                  <a:lnTo>
                    <a:pt x="94" y="266"/>
                  </a:lnTo>
                  <a:lnTo>
                    <a:pt x="88" y="268"/>
                  </a:lnTo>
                  <a:lnTo>
                    <a:pt x="85" y="271"/>
                  </a:lnTo>
                  <a:lnTo>
                    <a:pt x="85" y="274"/>
                  </a:lnTo>
                  <a:lnTo>
                    <a:pt x="107" y="281"/>
                  </a:lnTo>
                  <a:lnTo>
                    <a:pt x="123" y="276"/>
                  </a:lnTo>
                  <a:lnTo>
                    <a:pt x="117" y="286"/>
                  </a:lnTo>
                  <a:lnTo>
                    <a:pt x="112" y="290"/>
                  </a:lnTo>
                  <a:lnTo>
                    <a:pt x="107" y="292"/>
                  </a:lnTo>
                  <a:lnTo>
                    <a:pt x="109" y="298"/>
                  </a:lnTo>
                  <a:lnTo>
                    <a:pt x="93" y="282"/>
                  </a:lnTo>
                  <a:lnTo>
                    <a:pt x="78" y="279"/>
                  </a:lnTo>
                  <a:lnTo>
                    <a:pt x="58" y="287"/>
                  </a:lnTo>
                  <a:lnTo>
                    <a:pt x="51" y="297"/>
                  </a:lnTo>
                  <a:lnTo>
                    <a:pt x="53" y="297"/>
                  </a:lnTo>
                  <a:lnTo>
                    <a:pt x="43" y="306"/>
                  </a:lnTo>
                  <a:lnTo>
                    <a:pt x="43" y="316"/>
                  </a:lnTo>
                  <a:lnTo>
                    <a:pt x="42" y="319"/>
                  </a:lnTo>
                  <a:lnTo>
                    <a:pt x="54" y="319"/>
                  </a:lnTo>
                  <a:lnTo>
                    <a:pt x="64" y="308"/>
                  </a:lnTo>
                  <a:lnTo>
                    <a:pt x="58" y="318"/>
                  </a:lnTo>
                  <a:lnTo>
                    <a:pt x="58" y="321"/>
                  </a:lnTo>
                  <a:lnTo>
                    <a:pt x="66" y="321"/>
                  </a:lnTo>
                  <a:lnTo>
                    <a:pt x="72" y="314"/>
                  </a:lnTo>
                  <a:lnTo>
                    <a:pt x="82" y="297"/>
                  </a:lnTo>
                  <a:lnTo>
                    <a:pt x="77" y="306"/>
                  </a:lnTo>
                  <a:lnTo>
                    <a:pt x="80" y="308"/>
                  </a:lnTo>
                  <a:lnTo>
                    <a:pt x="74" y="316"/>
                  </a:lnTo>
                  <a:lnTo>
                    <a:pt x="72" y="319"/>
                  </a:lnTo>
                  <a:lnTo>
                    <a:pt x="69" y="322"/>
                  </a:lnTo>
                  <a:lnTo>
                    <a:pt x="72" y="324"/>
                  </a:lnTo>
                  <a:lnTo>
                    <a:pt x="61" y="329"/>
                  </a:lnTo>
                  <a:lnTo>
                    <a:pt x="64" y="334"/>
                  </a:lnTo>
                  <a:lnTo>
                    <a:pt x="67" y="334"/>
                  </a:lnTo>
                  <a:lnTo>
                    <a:pt x="64" y="338"/>
                  </a:lnTo>
                  <a:lnTo>
                    <a:pt x="67" y="343"/>
                  </a:lnTo>
                  <a:lnTo>
                    <a:pt x="72" y="337"/>
                  </a:lnTo>
                  <a:lnTo>
                    <a:pt x="69" y="348"/>
                  </a:lnTo>
                  <a:lnTo>
                    <a:pt x="85" y="346"/>
                  </a:lnTo>
                  <a:lnTo>
                    <a:pt x="99" y="324"/>
                  </a:lnTo>
                  <a:lnTo>
                    <a:pt x="102" y="322"/>
                  </a:lnTo>
                  <a:lnTo>
                    <a:pt x="91" y="342"/>
                  </a:lnTo>
                  <a:lnTo>
                    <a:pt x="82" y="350"/>
                  </a:lnTo>
                  <a:lnTo>
                    <a:pt x="83" y="354"/>
                  </a:lnTo>
                  <a:lnTo>
                    <a:pt x="70" y="353"/>
                  </a:lnTo>
                  <a:lnTo>
                    <a:pt x="70" y="358"/>
                  </a:lnTo>
                  <a:lnTo>
                    <a:pt x="56" y="351"/>
                  </a:lnTo>
                  <a:lnTo>
                    <a:pt x="56" y="345"/>
                  </a:lnTo>
                  <a:lnTo>
                    <a:pt x="51" y="332"/>
                  </a:lnTo>
                  <a:lnTo>
                    <a:pt x="27" y="335"/>
                  </a:lnTo>
                  <a:lnTo>
                    <a:pt x="25" y="343"/>
                  </a:lnTo>
                  <a:lnTo>
                    <a:pt x="32" y="350"/>
                  </a:lnTo>
                  <a:lnTo>
                    <a:pt x="30" y="356"/>
                  </a:lnTo>
                  <a:lnTo>
                    <a:pt x="40" y="356"/>
                  </a:lnTo>
                  <a:lnTo>
                    <a:pt x="35" y="359"/>
                  </a:lnTo>
                  <a:lnTo>
                    <a:pt x="38" y="361"/>
                  </a:lnTo>
                  <a:lnTo>
                    <a:pt x="35" y="364"/>
                  </a:lnTo>
                  <a:lnTo>
                    <a:pt x="17" y="371"/>
                  </a:lnTo>
                  <a:lnTo>
                    <a:pt x="3" y="383"/>
                  </a:lnTo>
                  <a:lnTo>
                    <a:pt x="0" y="391"/>
                  </a:lnTo>
                  <a:lnTo>
                    <a:pt x="1" y="398"/>
                  </a:lnTo>
                  <a:lnTo>
                    <a:pt x="9" y="391"/>
                  </a:lnTo>
                  <a:lnTo>
                    <a:pt x="8" y="398"/>
                  </a:lnTo>
                  <a:lnTo>
                    <a:pt x="11" y="393"/>
                  </a:lnTo>
                  <a:lnTo>
                    <a:pt x="11" y="383"/>
                  </a:lnTo>
                  <a:lnTo>
                    <a:pt x="14" y="382"/>
                  </a:lnTo>
                  <a:lnTo>
                    <a:pt x="11" y="398"/>
                  </a:lnTo>
                  <a:lnTo>
                    <a:pt x="16" y="401"/>
                  </a:lnTo>
                  <a:lnTo>
                    <a:pt x="21" y="399"/>
                  </a:lnTo>
                  <a:lnTo>
                    <a:pt x="22" y="393"/>
                  </a:lnTo>
                  <a:lnTo>
                    <a:pt x="30" y="401"/>
                  </a:lnTo>
                  <a:lnTo>
                    <a:pt x="35" y="395"/>
                  </a:lnTo>
                  <a:lnTo>
                    <a:pt x="35" y="390"/>
                  </a:lnTo>
                  <a:lnTo>
                    <a:pt x="37" y="395"/>
                  </a:lnTo>
                  <a:lnTo>
                    <a:pt x="34" y="399"/>
                  </a:lnTo>
                  <a:lnTo>
                    <a:pt x="34" y="39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6" name="Freeform 615">
              <a:extLst>
                <a:ext uri="{FF2B5EF4-FFF2-40B4-BE49-F238E27FC236}">
                  <a16:creationId xmlns:a16="http://schemas.microsoft.com/office/drawing/2014/main" id="{83F133E3-1C8E-6EFC-AFBC-BA9C5BDB95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720" y="-3135725"/>
              <a:ext cx="80214" cy="47585"/>
            </a:xfrm>
            <a:custGeom>
              <a:avLst/>
              <a:gdLst/>
              <a:ahLst/>
              <a:cxnLst>
                <a:cxn ang="0">
                  <a:pos x="28" y="3"/>
                </a:cxn>
                <a:cxn ang="0">
                  <a:pos x="36" y="1"/>
                </a:cxn>
                <a:cxn ang="0">
                  <a:pos x="48" y="8"/>
                </a:cxn>
                <a:cxn ang="0">
                  <a:pos x="59" y="28"/>
                </a:cxn>
                <a:cxn ang="0">
                  <a:pos x="53" y="30"/>
                </a:cxn>
                <a:cxn ang="0">
                  <a:pos x="32" y="28"/>
                </a:cxn>
                <a:cxn ang="0">
                  <a:pos x="16" y="35"/>
                </a:cxn>
                <a:cxn ang="0">
                  <a:pos x="8" y="30"/>
                </a:cxn>
                <a:cxn ang="0">
                  <a:pos x="9" y="17"/>
                </a:cxn>
                <a:cxn ang="0">
                  <a:pos x="0" y="12"/>
                </a:cxn>
                <a:cxn ang="0">
                  <a:pos x="4" y="3"/>
                </a:cxn>
                <a:cxn ang="0">
                  <a:pos x="9" y="0"/>
                </a:cxn>
                <a:cxn ang="0">
                  <a:pos x="28" y="3"/>
                </a:cxn>
                <a:cxn ang="0">
                  <a:pos x="28" y="3"/>
                </a:cxn>
              </a:cxnLst>
              <a:rect l="0" t="0" r="r" b="b"/>
              <a:pathLst>
                <a:path w="59" h="35">
                  <a:moveTo>
                    <a:pt x="28" y="3"/>
                  </a:moveTo>
                  <a:lnTo>
                    <a:pt x="36" y="1"/>
                  </a:lnTo>
                  <a:lnTo>
                    <a:pt x="48" y="8"/>
                  </a:lnTo>
                  <a:lnTo>
                    <a:pt x="59" y="28"/>
                  </a:lnTo>
                  <a:lnTo>
                    <a:pt x="53" y="30"/>
                  </a:lnTo>
                  <a:lnTo>
                    <a:pt x="32" y="28"/>
                  </a:lnTo>
                  <a:lnTo>
                    <a:pt x="16" y="35"/>
                  </a:lnTo>
                  <a:lnTo>
                    <a:pt x="8" y="30"/>
                  </a:lnTo>
                  <a:lnTo>
                    <a:pt x="9" y="17"/>
                  </a:lnTo>
                  <a:lnTo>
                    <a:pt x="0" y="12"/>
                  </a:lnTo>
                  <a:lnTo>
                    <a:pt x="4" y="3"/>
                  </a:lnTo>
                  <a:lnTo>
                    <a:pt x="9" y="0"/>
                  </a:lnTo>
                  <a:lnTo>
                    <a:pt x="28" y="3"/>
                  </a:lnTo>
                  <a:lnTo>
                    <a:pt x="28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7" name="Freeform 616">
              <a:extLst>
                <a:ext uri="{FF2B5EF4-FFF2-40B4-BE49-F238E27FC236}">
                  <a16:creationId xmlns:a16="http://schemas.microsoft.com/office/drawing/2014/main" id="{D05BCBFB-FA03-6688-964A-B7199210A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5405" y="-2729217"/>
              <a:ext cx="38068" cy="27191"/>
            </a:xfrm>
            <a:custGeom>
              <a:avLst/>
              <a:gdLst/>
              <a:ahLst/>
              <a:cxnLst>
                <a:cxn ang="0">
                  <a:pos x="22" y="0"/>
                </a:cxn>
                <a:cxn ang="0">
                  <a:pos x="11" y="5"/>
                </a:cxn>
                <a:cxn ang="0">
                  <a:pos x="0" y="20"/>
                </a:cxn>
                <a:cxn ang="0">
                  <a:pos x="9" y="18"/>
                </a:cxn>
                <a:cxn ang="0">
                  <a:pos x="16" y="15"/>
                </a:cxn>
                <a:cxn ang="0">
                  <a:pos x="17" y="10"/>
                </a:cxn>
                <a:cxn ang="0">
                  <a:pos x="25" y="7"/>
                </a:cxn>
                <a:cxn ang="0">
                  <a:pos x="28" y="2"/>
                </a:cxn>
                <a:cxn ang="0">
                  <a:pos x="22" y="0"/>
                </a:cxn>
                <a:cxn ang="0">
                  <a:pos x="22" y="0"/>
                </a:cxn>
              </a:cxnLst>
              <a:rect l="0" t="0" r="r" b="b"/>
              <a:pathLst>
                <a:path w="28" h="20">
                  <a:moveTo>
                    <a:pt x="22" y="0"/>
                  </a:moveTo>
                  <a:lnTo>
                    <a:pt x="11" y="5"/>
                  </a:lnTo>
                  <a:lnTo>
                    <a:pt x="0" y="20"/>
                  </a:lnTo>
                  <a:lnTo>
                    <a:pt x="9" y="18"/>
                  </a:lnTo>
                  <a:lnTo>
                    <a:pt x="16" y="15"/>
                  </a:lnTo>
                  <a:lnTo>
                    <a:pt x="17" y="10"/>
                  </a:lnTo>
                  <a:lnTo>
                    <a:pt x="25" y="7"/>
                  </a:lnTo>
                  <a:lnTo>
                    <a:pt x="28" y="2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8" name="Freeform 617">
              <a:extLst>
                <a:ext uri="{FF2B5EF4-FFF2-40B4-BE49-F238E27FC236}">
                  <a16:creationId xmlns:a16="http://schemas.microsoft.com/office/drawing/2014/main" id="{7A58EAD0-ADBE-D3FB-FFE0-5B12FBBF6F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7944" y="-2711543"/>
              <a:ext cx="21753" cy="24472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3" y="4"/>
                </a:cxn>
                <a:cxn ang="0">
                  <a:pos x="0" y="13"/>
                </a:cxn>
                <a:cxn ang="0">
                  <a:pos x="7" y="18"/>
                </a:cxn>
                <a:cxn ang="0">
                  <a:pos x="16" y="2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6" h="18">
                  <a:moveTo>
                    <a:pt x="7" y="0"/>
                  </a:moveTo>
                  <a:lnTo>
                    <a:pt x="3" y="4"/>
                  </a:lnTo>
                  <a:lnTo>
                    <a:pt x="0" y="13"/>
                  </a:lnTo>
                  <a:lnTo>
                    <a:pt x="7" y="18"/>
                  </a:lnTo>
                  <a:lnTo>
                    <a:pt x="16" y="2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49" name="Freeform 618">
              <a:extLst>
                <a:ext uri="{FF2B5EF4-FFF2-40B4-BE49-F238E27FC236}">
                  <a16:creationId xmlns:a16="http://schemas.microsoft.com/office/drawing/2014/main" id="{C5D28FE5-2080-79DD-E06A-A6436CBAAA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473" y="-2661239"/>
              <a:ext cx="9517" cy="9517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7"/>
                </a:cxn>
                <a:cxn ang="0">
                  <a:pos x="7" y="3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7" h="7">
                  <a:moveTo>
                    <a:pt x="2" y="2"/>
                  </a:moveTo>
                  <a:lnTo>
                    <a:pt x="0" y="7"/>
                  </a:lnTo>
                  <a:lnTo>
                    <a:pt x="7" y="3"/>
                  </a:lnTo>
                  <a:lnTo>
                    <a:pt x="7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0" name="Freeform 619">
              <a:extLst>
                <a:ext uri="{FF2B5EF4-FFF2-40B4-BE49-F238E27FC236}">
                  <a16:creationId xmlns:a16="http://schemas.microsoft.com/office/drawing/2014/main" id="{67AA0FE2-9846-7B38-405F-E57BCB91D0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575" y="-2693868"/>
              <a:ext cx="14956" cy="10876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11" y="3"/>
                </a:cxn>
                <a:cxn ang="0">
                  <a:pos x="10" y="8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11" h="8">
                  <a:moveTo>
                    <a:pt x="7" y="0"/>
                  </a:moveTo>
                  <a:lnTo>
                    <a:pt x="11" y="3"/>
                  </a:lnTo>
                  <a:lnTo>
                    <a:pt x="10" y="8"/>
                  </a:lnTo>
                  <a:lnTo>
                    <a:pt x="0" y="3"/>
                  </a:lnTo>
                  <a:lnTo>
                    <a:pt x="0" y="2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1" name="Freeform 620">
              <a:extLst>
                <a:ext uri="{FF2B5EF4-FFF2-40B4-BE49-F238E27FC236}">
                  <a16:creationId xmlns:a16="http://schemas.microsoft.com/office/drawing/2014/main" id="{72E0C081-8CF5-3B77-D6EA-9C25FB1ABA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3259" y="-3142522"/>
              <a:ext cx="479924" cy="444576"/>
            </a:xfrm>
            <a:custGeom>
              <a:avLst/>
              <a:gdLst/>
              <a:ahLst/>
              <a:cxnLst>
                <a:cxn ang="0">
                  <a:pos x="23" y="29"/>
                </a:cxn>
                <a:cxn ang="0">
                  <a:pos x="8" y="58"/>
                </a:cxn>
                <a:cxn ang="0">
                  <a:pos x="2" y="85"/>
                </a:cxn>
                <a:cxn ang="0">
                  <a:pos x="13" y="112"/>
                </a:cxn>
                <a:cxn ang="0">
                  <a:pos x="43" y="125"/>
                </a:cxn>
                <a:cxn ang="0">
                  <a:pos x="101" y="126"/>
                </a:cxn>
                <a:cxn ang="0">
                  <a:pos x="122" y="125"/>
                </a:cxn>
                <a:cxn ang="0">
                  <a:pos x="148" y="120"/>
                </a:cxn>
                <a:cxn ang="0">
                  <a:pos x="173" y="146"/>
                </a:cxn>
                <a:cxn ang="0">
                  <a:pos x="175" y="155"/>
                </a:cxn>
                <a:cxn ang="0">
                  <a:pos x="191" y="162"/>
                </a:cxn>
                <a:cxn ang="0">
                  <a:pos x="209" y="199"/>
                </a:cxn>
                <a:cxn ang="0">
                  <a:pos x="185" y="242"/>
                </a:cxn>
                <a:cxn ang="0">
                  <a:pos x="160" y="252"/>
                </a:cxn>
                <a:cxn ang="0">
                  <a:pos x="122" y="260"/>
                </a:cxn>
                <a:cxn ang="0">
                  <a:pos x="152" y="266"/>
                </a:cxn>
                <a:cxn ang="0">
                  <a:pos x="164" y="264"/>
                </a:cxn>
                <a:cxn ang="0">
                  <a:pos x="175" y="264"/>
                </a:cxn>
                <a:cxn ang="0">
                  <a:pos x="196" y="284"/>
                </a:cxn>
                <a:cxn ang="0">
                  <a:pos x="197" y="290"/>
                </a:cxn>
                <a:cxn ang="0">
                  <a:pos x="225" y="308"/>
                </a:cxn>
                <a:cxn ang="0">
                  <a:pos x="237" y="314"/>
                </a:cxn>
                <a:cxn ang="0">
                  <a:pos x="268" y="327"/>
                </a:cxn>
                <a:cxn ang="0">
                  <a:pos x="253" y="301"/>
                </a:cxn>
                <a:cxn ang="0">
                  <a:pos x="255" y="290"/>
                </a:cxn>
                <a:cxn ang="0">
                  <a:pos x="279" y="304"/>
                </a:cxn>
                <a:cxn ang="0">
                  <a:pos x="294" y="312"/>
                </a:cxn>
                <a:cxn ang="0">
                  <a:pos x="292" y="296"/>
                </a:cxn>
                <a:cxn ang="0">
                  <a:pos x="292" y="276"/>
                </a:cxn>
                <a:cxn ang="0">
                  <a:pos x="292" y="263"/>
                </a:cxn>
                <a:cxn ang="0">
                  <a:pos x="274" y="261"/>
                </a:cxn>
                <a:cxn ang="0">
                  <a:pos x="270" y="245"/>
                </a:cxn>
                <a:cxn ang="0">
                  <a:pos x="263" y="226"/>
                </a:cxn>
                <a:cxn ang="0">
                  <a:pos x="273" y="221"/>
                </a:cxn>
                <a:cxn ang="0">
                  <a:pos x="290" y="229"/>
                </a:cxn>
                <a:cxn ang="0">
                  <a:pos x="305" y="245"/>
                </a:cxn>
                <a:cxn ang="0">
                  <a:pos x="314" y="253"/>
                </a:cxn>
                <a:cxn ang="0">
                  <a:pos x="334" y="239"/>
                </a:cxn>
                <a:cxn ang="0">
                  <a:pos x="340" y="224"/>
                </a:cxn>
                <a:cxn ang="0">
                  <a:pos x="329" y="210"/>
                </a:cxn>
                <a:cxn ang="0">
                  <a:pos x="308" y="184"/>
                </a:cxn>
                <a:cxn ang="0">
                  <a:pos x="287" y="175"/>
                </a:cxn>
                <a:cxn ang="0">
                  <a:pos x="270" y="147"/>
                </a:cxn>
                <a:cxn ang="0">
                  <a:pos x="290" y="141"/>
                </a:cxn>
                <a:cxn ang="0">
                  <a:pos x="289" y="133"/>
                </a:cxn>
                <a:cxn ang="0">
                  <a:pos x="278" y="120"/>
                </a:cxn>
                <a:cxn ang="0">
                  <a:pos x="273" y="110"/>
                </a:cxn>
                <a:cxn ang="0">
                  <a:pos x="245" y="106"/>
                </a:cxn>
                <a:cxn ang="0">
                  <a:pos x="247" y="86"/>
                </a:cxn>
                <a:cxn ang="0">
                  <a:pos x="213" y="82"/>
                </a:cxn>
                <a:cxn ang="0">
                  <a:pos x="202" y="72"/>
                </a:cxn>
                <a:cxn ang="0">
                  <a:pos x="201" y="53"/>
                </a:cxn>
                <a:cxn ang="0">
                  <a:pos x="156" y="48"/>
                </a:cxn>
                <a:cxn ang="0">
                  <a:pos x="133" y="56"/>
                </a:cxn>
                <a:cxn ang="0">
                  <a:pos x="135" y="38"/>
                </a:cxn>
                <a:cxn ang="0">
                  <a:pos x="127" y="5"/>
                </a:cxn>
                <a:cxn ang="0">
                  <a:pos x="95" y="14"/>
                </a:cxn>
                <a:cxn ang="0">
                  <a:pos x="80" y="24"/>
                </a:cxn>
                <a:cxn ang="0">
                  <a:pos x="66" y="50"/>
                </a:cxn>
                <a:cxn ang="0">
                  <a:pos x="67" y="85"/>
                </a:cxn>
                <a:cxn ang="0">
                  <a:pos x="42" y="94"/>
                </a:cxn>
                <a:cxn ang="0">
                  <a:pos x="51" y="62"/>
                </a:cxn>
                <a:cxn ang="0">
                  <a:pos x="84" y="5"/>
                </a:cxn>
              </a:cxnLst>
              <a:rect l="0" t="0" r="r" b="b"/>
              <a:pathLst>
                <a:path w="353" h="327">
                  <a:moveTo>
                    <a:pt x="82" y="3"/>
                  </a:moveTo>
                  <a:lnTo>
                    <a:pt x="66" y="0"/>
                  </a:lnTo>
                  <a:lnTo>
                    <a:pt x="51" y="5"/>
                  </a:lnTo>
                  <a:lnTo>
                    <a:pt x="34" y="14"/>
                  </a:lnTo>
                  <a:lnTo>
                    <a:pt x="24" y="25"/>
                  </a:lnTo>
                  <a:lnTo>
                    <a:pt x="23" y="29"/>
                  </a:lnTo>
                  <a:lnTo>
                    <a:pt x="24" y="30"/>
                  </a:lnTo>
                  <a:lnTo>
                    <a:pt x="21" y="32"/>
                  </a:lnTo>
                  <a:lnTo>
                    <a:pt x="19" y="37"/>
                  </a:lnTo>
                  <a:lnTo>
                    <a:pt x="16" y="38"/>
                  </a:lnTo>
                  <a:lnTo>
                    <a:pt x="8" y="51"/>
                  </a:lnTo>
                  <a:lnTo>
                    <a:pt x="8" y="58"/>
                  </a:lnTo>
                  <a:lnTo>
                    <a:pt x="11" y="58"/>
                  </a:lnTo>
                  <a:lnTo>
                    <a:pt x="3" y="64"/>
                  </a:lnTo>
                  <a:lnTo>
                    <a:pt x="5" y="70"/>
                  </a:lnTo>
                  <a:lnTo>
                    <a:pt x="2" y="75"/>
                  </a:lnTo>
                  <a:lnTo>
                    <a:pt x="0" y="82"/>
                  </a:lnTo>
                  <a:lnTo>
                    <a:pt x="2" y="85"/>
                  </a:lnTo>
                  <a:lnTo>
                    <a:pt x="26" y="88"/>
                  </a:lnTo>
                  <a:lnTo>
                    <a:pt x="35" y="96"/>
                  </a:lnTo>
                  <a:lnTo>
                    <a:pt x="21" y="98"/>
                  </a:lnTo>
                  <a:lnTo>
                    <a:pt x="7" y="93"/>
                  </a:lnTo>
                  <a:lnTo>
                    <a:pt x="5" y="99"/>
                  </a:lnTo>
                  <a:lnTo>
                    <a:pt x="13" y="112"/>
                  </a:lnTo>
                  <a:lnTo>
                    <a:pt x="18" y="115"/>
                  </a:lnTo>
                  <a:lnTo>
                    <a:pt x="32" y="117"/>
                  </a:lnTo>
                  <a:lnTo>
                    <a:pt x="37" y="115"/>
                  </a:lnTo>
                  <a:lnTo>
                    <a:pt x="39" y="112"/>
                  </a:lnTo>
                  <a:lnTo>
                    <a:pt x="39" y="117"/>
                  </a:lnTo>
                  <a:lnTo>
                    <a:pt x="43" y="125"/>
                  </a:lnTo>
                  <a:lnTo>
                    <a:pt x="53" y="126"/>
                  </a:lnTo>
                  <a:lnTo>
                    <a:pt x="53" y="123"/>
                  </a:lnTo>
                  <a:lnTo>
                    <a:pt x="75" y="128"/>
                  </a:lnTo>
                  <a:lnTo>
                    <a:pt x="82" y="125"/>
                  </a:lnTo>
                  <a:lnTo>
                    <a:pt x="96" y="131"/>
                  </a:lnTo>
                  <a:lnTo>
                    <a:pt x="101" y="126"/>
                  </a:lnTo>
                  <a:lnTo>
                    <a:pt x="108" y="133"/>
                  </a:lnTo>
                  <a:lnTo>
                    <a:pt x="109" y="133"/>
                  </a:lnTo>
                  <a:lnTo>
                    <a:pt x="109" y="130"/>
                  </a:lnTo>
                  <a:lnTo>
                    <a:pt x="100" y="123"/>
                  </a:lnTo>
                  <a:lnTo>
                    <a:pt x="101" y="122"/>
                  </a:lnTo>
                  <a:lnTo>
                    <a:pt x="122" y="125"/>
                  </a:lnTo>
                  <a:lnTo>
                    <a:pt x="125" y="130"/>
                  </a:lnTo>
                  <a:lnTo>
                    <a:pt x="136" y="128"/>
                  </a:lnTo>
                  <a:lnTo>
                    <a:pt x="140" y="126"/>
                  </a:lnTo>
                  <a:lnTo>
                    <a:pt x="136" y="115"/>
                  </a:lnTo>
                  <a:lnTo>
                    <a:pt x="140" y="114"/>
                  </a:lnTo>
                  <a:lnTo>
                    <a:pt x="148" y="120"/>
                  </a:lnTo>
                  <a:lnTo>
                    <a:pt x="154" y="118"/>
                  </a:lnTo>
                  <a:lnTo>
                    <a:pt x="152" y="130"/>
                  </a:lnTo>
                  <a:lnTo>
                    <a:pt x="162" y="130"/>
                  </a:lnTo>
                  <a:lnTo>
                    <a:pt x="162" y="133"/>
                  </a:lnTo>
                  <a:lnTo>
                    <a:pt x="159" y="136"/>
                  </a:lnTo>
                  <a:lnTo>
                    <a:pt x="173" y="146"/>
                  </a:lnTo>
                  <a:lnTo>
                    <a:pt x="175" y="151"/>
                  </a:lnTo>
                  <a:lnTo>
                    <a:pt x="168" y="154"/>
                  </a:lnTo>
                  <a:lnTo>
                    <a:pt x="160" y="152"/>
                  </a:lnTo>
                  <a:lnTo>
                    <a:pt x="160" y="157"/>
                  </a:lnTo>
                  <a:lnTo>
                    <a:pt x="159" y="163"/>
                  </a:lnTo>
                  <a:lnTo>
                    <a:pt x="175" y="155"/>
                  </a:lnTo>
                  <a:lnTo>
                    <a:pt x="185" y="155"/>
                  </a:lnTo>
                  <a:lnTo>
                    <a:pt x="185" y="155"/>
                  </a:lnTo>
                  <a:lnTo>
                    <a:pt x="183" y="159"/>
                  </a:lnTo>
                  <a:lnTo>
                    <a:pt x="191" y="167"/>
                  </a:lnTo>
                  <a:lnTo>
                    <a:pt x="193" y="165"/>
                  </a:lnTo>
                  <a:lnTo>
                    <a:pt x="191" y="162"/>
                  </a:lnTo>
                  <a:lnTo>
                    <a:pt x="196" y="162"/>
                  </a:lnTo>
                  <a:lnTo>
                    <a:pt x="194" y="170"/>
                  </a:lnTo>
                  <a:lnTo>
                    <a:pt x="196" y="171"/>
                  </a:lnTo>
                  <a:lnTo>
                    <a:pt x="202" y="173"/>
                  </a:lnTo>
                  <a:lnTo>
                    <a:pt x="205" y="178"/>
                  </a:lnTo>
                  <a:lnTo>
                    <a:pt x="209" y="199"/>
                  </a:lnTo>
                  <a:lnTo>
                    <a:pt x="210" y="200"/>
                  </a:lnTo>
                  <a:lnTo>
                    <a:pt x="199" y="208"/>
                  </a:lnTo>
                  <a:lnTo>
                    <a:pt x="199" y="215"/>
                  </a:lnTo>
                  <a:lnTo>
                    <a:pt x="194" y="216"/>
                  </a:lnTo>
                  <a:lnTo>
                    <a:pt x="177" y="229"/>
                  </a:lnTo>
                  <a:lnTo>
                    <a:pt x="185" y="242"/>
                  </a:lnTo>
                  <a:lnTo>
                    <a:pt x="185" y="247"/>
                  </a:lnTo>
                  <a:lnTo>
                    <a:pt x="177" y="244"/>
                  </a:lnTo>
                  <a:lnTo>
                    <a:pt x="168" y="248"/>
                  </a:lnTo>
                  <a:lnTo>
                    <a:pt x="164" y="248"/>
                  </a:lnTo>
                  <a:lnTo>
                    <a:pt x="162" y="250"/>
                  </a:lnTo>
                  <a:lnTo>
                    <a:pt x="160" y="252"/>
                  </a:lnTo>
                  <a:lnTo>
                    <a:pt x="133" y="247"/>
                  </a:lnTo>
                  <a:lnTo>
                    <a:pt x="135" y="248"/>
                  </a:lnTo>
                  <a:lnTo>
                    <a:pt x="132" y="248"/>
                  </a:lnTo>
                  <a:lnTo>
                    <a:pt x="132" y="253"/>
                  </a:lnTo>
                  <a:lnTo>
                    <a:pt x="124" y="256"/>
                  </a:lnTo>
                  <a:lnTo>
                    <a:pt x="122" y="260"/>
                  </a:lnTo>
                  <a:lnTo>
                    <a:pt x="120" y="266"/>
                  </a:lnTo>
                  <a:lnTo>
                    <a:pt x="124" y="271"/>
                  </a:lnTo>
                  <a:lnTo>
                    <a:pt x="136" y="276"/>
                  </a:lnTo>
                  <a:lnTo>
                    <a:pt x="149" y="271"/>
                  </a:lnTo>
                  <a:lnTo>
                    <a:pt x="149" y="268"/>
                  </a:lnTo>
                  <a:lnTo>
                    <a:pt x="152" y="266"/>
                  </a:lnTo>
                  <a:lnTo>
                    <a:pt x="156" y="266"/>
                  </a:lnTo>
                  <a:lnTo>
                    <a:pt x="157" y="269"/>
                  </a:lnTo>
                  <a:lnTo>
                    <a:pt x="165" y="271"/>
                  </a:lnTo>
                  <a:lnTo>
                    <a:pt x="165" y="269"/>
                  </a:lnTo>
                  <a:lnTo>
                    <a:pt x="168" y="269"/>
                  </a:lnTo>
                  <a:lnTo>
                    <a:pt x="164" y="264"/>
                  </a:lnTo>
                  <a:lnTo>
                    <a:pt x="164" y="261"/>
                  </a:lnTo>
                  <a:lnTo>
                    <a:pt x="168" y="260"/>
                  </a:lnTo>
                  <a:lnTo>
                    <a:pt x="167" y="264"/>
                  </a:lnTo>
                  <a:lnTo>
                    <a:pt x="170" y="263"/>
                  </a:lnTo>
                  <a:lnTo>
                    <a:pt x="172" y="266"/>
                  </a:lnTo>
                  <a:lnTo>
                    <a:pt x="175" y="264"/>
                  </a:lnTo>
                  <a:lnTo>
                    <a:pt x="178" y="268"/>
                  </a:lnTo>
                  <a:lnTo>
                    <a:pt x="183" y="266"/>
                  </a:lnTo>
                  <a:lnTo>
                    <a:pt x="183" y="274"/>
                  </a:lnTo>
                  <a:lnTo>
                    <a:pt x="186" y="276"/>
                  </a:lnTo>
                  <a:lnTo>
                    <a:pt x="186" y="282"/>
                  </a:lnTo>
                  <a:lnTo>
                    <a:pt x="196" y="284"/>
                  </a:lnTo>
                  <a:lnTo>
                    <a:pt x="197" y="288"/>
                  </a:lnTo>
                  <a:lnTo>
                    <a:pt x="201" y="284"/>
                  </a:lnTo>
                  <a:lnTo>
                    <a:pt x="205" y="288"/>
                  </a:lnTo>
                  <a:lnTo>
                    <a:pt x="207" y="288"/>
                  </a:lnTo>
                  <a:lnTo>
                    <a:pt x="199" y="293"/>
                  </a:lnTo>
                  <a:lnTo>
                    <a:pt x="197" y="290"/>
                  </a:lnTo>
                  <a:lnTo>
                    <a:pt x="201" y="300"/>
                  </a:lnTo>
                  <a:lnTo>
                    <a:pt x="205" y="303"/>
                  </a:lnTo>
                  <a:lnTo>
                    <a:pt x="218" y="308"/>
                  </a:lnTo>
                  <a:lnTo>
                    <a:pt x="223" y="304"/>
                  </a:lnTo>
                  <a:lnTo>
                    <a:pt x="223" y="308"/>
                  </a:lnTo>
                  <a:lnTo>
                    <a:pt x="225" y="308"/>
                  </a:lnTo>
                  <a:lnTo>
                    <a:pt x="229" y="306"/>
                  </a:lnTo>
                  <a:lnTo>
                    <a:pt x="229" y="311"/>
                  </a:lnTo>
                  <a:lnTo>
                    <a:pt x="233" y="311"/>
                  </a:lnTo>
                  <a:lnTo>
                    <a:pt x="234" y="316"/>
                  </a:lnTo>
                  <a:lnTo>
                    <a:pt x="236" y="316"/>
                  </a:lnTo>
                  <a:lnTo>
                    <a:pt x="237" y="314"/>
                  </a:lnTo>
                  <a:lnTo>
                    <a:pt x="237" y="316"/>
                  </a:lnTo>
                  <a:lnTo>
                    <a:pt x="241" y="319"/>
                  </a:lnTo>
                  <a:lnTo>
                    <a:pt x="252" y="321"/>
                  </a:lnTo>
                  <a:lnTo>
                    <a:pt x="257" y="324"/>
                  </a:lnTo>
                  <a:lnTo>
                    <a:pt x="263" y="322"/>
                  </a:lnTo>
                  <a:lnTo>
                    <a:pt x="268" y="327"/>
                  </a:lnTo>
                  <a:lnTo>
                    <a:pt x="273" y="327"/>
                  </a:lnTo>
                  <a:lnTo>
                    <a:pt x="271" y="324"/>
                  </a:lnTo>
                  <a:lnTo>
                    <a:pt x="273" y="317"/>
                  </a:lnTo>
                  <a:lnTo>
                    <a:pt x="255" y="303"/>
                  </a:lnTo>
                  <a:lnTo>
                    <a:pt x="255" y="300"/>
                  </a:lnTo>
                  <a:lnTo>
                    <a:pt x="253" y="301"/>
                  </a:lnTo>
                  <a:lnTo>
                    <a:pt x="244" y="290"/>
                  </a:lnTo>
                  <a:lnTo>
                    <a:pt x="241" y="287"/>
                  </a:lnTo>
                  <a:lnTo>
                    <a:pt x="244" y="285"/>
                  </a:lnTo>
                  <a:lnTo>
                    <a:pt x="252" y="292"/>
                  </a:lnTo>
                  <a:lnTo>
                    <a:pt x="255" y="292"/>
                  </a:lnTo>
                  <a:lnTo>
                    <a:pt x="255" y="290"/>
                  </a:lnTo>
                  <a:lnTo>
                    <a:pt x="257" y="290"/>
                  </a:lnTo>
                  <a:lnTo>
                    <a:pt x="261" y="296"/>
                  </a:lnTo>
                  <a:lnTo>
                    <a:pt x="266" y="298"/>
                  </a:lnTo>
                  <a:lnTo>
                    <a:pt x="268" y="301"/>
                  </a:lnTo>
                  <a:lnTo>
                    <a:pt x="276" y="301"/>
                  </a:lnTo>
                  <a:lnTo>
                    <a:pt x="279" y="304"/>
                  </a:lnTo>
                  <a:lnTo>
                    <a:pt x="286" y="303"/>
                  </a:lnTo>
                  <a:lnTo>
                    <a:pt x="287" y="306"/>
                  </a:lnTo>
                  <a:lnTo>
                    <a:pt x="289" y="306"/>
                  </a:lnTo>
                  <a:lnTo>
                    <a:pt x="287" y="309"/>
                  </a:lnTo>
                  <a:lnTo>
                    <a:pt x="290" y="312"/>
                  </a:lnTo>
                  <a:lnTo>
                    <a:pt x="294" y="312"/>
                  </a:lnTo>
                  <a:lnTo>
                    <a:pt x="290" y="304"/>
                  </a:lnTo>
                  <a:lnTo>
                    <a:pt x="298" y="306"/>
                  </a:lnTo>
                  <a:lnTo>
                    <a:pt x="298" y="303"/>
                  </a:lnTo>
                  <a:lnTo>
                    <a:pt x="297" y="301"/>
                  </a:lnTo>
                  <a:lnTo>
                    <a:pt x="294" y="303"/>
                  </a:lnTo>
                  <a:lnTo>
                    <a:pt x="292" y="296"/>
                  </a:lnTo>
                  <a:lnTo>
                    <a:pt x="294" y="292"/>
                  </a:lnTo>
                  <a:lnTo>
                    <a:pt x="298" y="296"/>
                  </a:lnTo>
                  <a:lnTo>
                    <a:pt x="298" y="293"/>
                  </a:lnTo>
                  <a:lnTo>
                    <a:pt x="302" y="287"/>
                  </a:lnTo>
                  <a:lnTo>
                    <a:pt x="300" y="279"/>
                  </a:lnTo>
                  <a:lnTo>
                    <a:pt x="292" y="276"/>
                  </a:lnTo>
                  <a:lnTo>
                    <a:pt x="292" y="272"/>
                  </a:lnTo>
                  <a:lnTo>
                    <a:pt x="295" y="272"/>
                  </a:lnTo>
                  <a:lnTo>
                    <a:pt x="297" y="269"/>
                  </a:lnTo>
                  <a:lnTo>
                    <a:pt x="297" y="266"/>
                  </a:lnTo>
                  <a:lnTo>
                    <a:pt x="294" y="268"/>
                  </a:lnTo>
                  <a:lnTo>
                    <a:pt x="292" y="263"/>
                  </a:lnTo>
                  <a:lnTo>
                    <a:pt x="289" y="266"/>
                  </a:lnTo>
                  <a:lnTo>
                    <a:pt x="289" y="260"/>
                  </a:lnTo>
                  <a:lnTo>
                    <a:pt x="279" y="261"/>
                  </a:lnTo>
                  <a:lnTo>
                    <a:pt x="284" y="258"/>
                  </a:lnTo>
                  <a:lnTo>
                    <a:pt x="276" y="258"/>
                  </a:lnTo>
                  <a:lnTo>
                    <a:pt x="274" y="261"/>
                  </a:lnTo>
                  <a:lnTo>
                    <a:pt x="273" y="252"/>
                  </a:lnTo>
                  <a:lnTo>
                    <a:pt x="270" y="252"/>
                  </a:lnTo>
                  <a:lnTo>
                    <a:pt x="271" y="248"/>
                  </a:lnTo>
                  <a:lnTo>
                    <a:pt x="270" y="247"/>
                  </a:lnTo>
                  <a:lnTo>
                    <a:pt x="271" y="247"/>
                  </a:lnTo>
                  <a:lnTo>
                    <a:pt x="270" y="245"/>
                  </a:lnTo>
                  <a:lnTo>
                    <a:pt x="271" y="242"/>
                  </a:lnTo>
                  <a:lnTo>
                    <a:pt x="261" y="242"/>
                  </a:lnTo>
                  <a:lnTo>
                    <a:pt x="263" y="236"/>
                  </a:lnTo>
                  <a:lnTo>
                    <a:pt x="273" y="234"/>
                  </a:lnTo>
                  <a:lnTo>
                    <a:pt x="270" y="228"/>
                  </a:lnTo>
                  <a:lnTo>
                    <a:pt x="263" y="226"/>
                  </a:lnTo>
                  <a:lnTo>
                    <a:pt x="261" y="223"/>
                  </a:lnTo>
                  <a:lnTo>
                    <a:pt x="266" y="223"/>
                  </a:lnTo>
                  <a:lnTo>
                    <a:pt x="265" y="221"/>
                  </a:lnTo>
                  <a:lnTo>
                    <a:pt x="268" y="221"/>
                  </a:lnTo>
                  <a:lnTo>
                    <a:pt x="274" y="224"/>
                  </a:lnTo>
                  <a:lnTo>
                    <a:pt x="273" y="221"/>
                  </a:lnTo>
                  <a:lnTo>
                    <a:pt x="274" y="221"/>
                  </a:lnTo>
                  <a:lnTo>
                    <a:pt x="271" y="219"/>
                  </a:lnTo>
                  <a:lnTo>
                    <a:pt x="274" y="216"/>
                  </a:lnTo>
                  <a:lnTo>
                    <a:pt x="279" y="219"/>
                  </a:lnTo>
                  <a:lnTo>
                    <a:pt x="278" y="224"/>
                  </a:lnTo>
                  <a:lnTo>
                    <a:pt x="290" y="229"/>
                  </a:lnTo>
                  <a:lnTo>
                    <a:pt x="290" y="234"/>
                  </a:lnTo>
                  <a:lnTo>
                    <a:pt x="298" y="232"/>
                  </a:lnTo>
                  <a:lnTo>
                    <a:pt x="297" y="236"/>
                  </a:lnTo>
                  <a:lnTo>
                    <a:pt x="297" y="240"/>
                  </a:lnTo>
                  <a:lnTo>
                    <a:pt x="302" y="247"/>
                  </a:lnTo>
                  <a:lnTo>
                    <a:pt x="305" y="245"/>
                  </a:lnTo>
                  <a:lnTo>
                    <a:pt x="305" y="247"/>
                  </a:lnTo>
                  <a:lnTo>
                    <a:pt x="303" y="250"/>
                  </a:lnTo>
                  <a:lnTo>
                    <a:pt x="305" y="252"/>
                  </a:lnTo>
                  <a:lnTo>
                    <a:pt x="310" y="250"/>
                  </a:lnTo>
                  <a:lnTo>
                    <a:pt x="311" y="255"/>
                  </a:lnTo>
                  <a:lnTo>
                    <a:pt x="314" y="253"/>
                  </a:lnTo>
                  <a:lnTo>
                    <a:pt x="318" y="258"/>
                  </a:lnTo>
                  <a:lnTo>
                    <a:pt x="321" y="250"/>
                  </a:lnTo>
                  <a:lnTo>
                    <a:pt x="324" y="248"/>
                  </a:lnTo>
                  <a:lnTo>
                    <a:pt x="322" y="239"/>
                  </a:lnTo>
                  <a:lnTo>
                    <a:pt x="330" y="242"/>
                  </a:lnTo>
                  <a:lnTo>
                    <a:pt x="334" y="239"/>
                  </a:lnTo>
                  <a:lnTo>
                    <a:pt x="337" y="237"/>
                  </a:lnTo>
                  <a:lnTo>
                    <a:pt x="337" y="232"/>
                  </a:lnTo>
                  <a:lnTo>
                    <a:pt x="342" y="232"/>
                  </a:lnTo>
                  <a:lnTo>
                    <a:pt x="340" y="229"/>
                  </a:lnTo>
                  <a:lnTo>
                    <a:pt x="335" y="229"/>
                  </a:lnTo>
                  <a:lnTo>
                    <a:pt x="340" y="224"/>
                  </a:lnTo>
                  <a:lnTo>
                    <a:pt x="348" y="226"/>
                  </a:lnTo>
                  <a:lnTo>
                    <a:pt x="350" y="224"/>
                  </a:lnTo>
                  <a:lnTo>
                    <a:pt x="346" y="223"/>
                  </a:lnTo>
                  <a:lnTo>
                    <a:pt x="353" y="216"/>
                  </a:lnTo>
                  <a:lnTo>
                    <a:pt x="343" y="207"/>
                  </a:lnTo>
                  <a:lnTo>
                    <a:pt x="329" y="210"/>
                  </a:lnTo>
                  <a:lnTo>
                    <a:pt x="334" y="199"/>
                  </a:lnTo>
                  <a:lnTo>
                    <a:pt x="318" y="202"/>
                  </a:lnTo>
                  <a:lnTo>
                    <a:pt x="318" y="199"/>
                  </a:lnTo>
                  <a:lnTo>
                    <a:pt x="322" y="195"/>
                  </a:lnTo>
                  <a:lnTo>
                    <a:pt x="316" y="186"/>
                  </a:lnTo>
                  <a:lnTo>
                    <a:pt x="308" y="184"/>
                  </a:lnTo>
                  <a:lnTo>
                    <a:pt x="311" y="179"/>
                  </a:lnTo>
                  <a:lnTo>
                    <a:pt x="297" y="183"/>
                  </a:lnTo>
                  <a:lnTo>
                    <a:pt x="294" y="181"/>
                  </a:lnTo>
                  <a:lnTo>
                    <a:pt x="297" y="178"/>
                  </a:lnTo>
                  <a:lnTo>
                    <a:pt x="295" y="175"/>
                  </a:lnTo>
                  <a:lnTo>
                    <a:pt x="287" y="175"/>
                  </a:lnTo>
                  <a:lnTo>
                    <a:pt x="290" y="170"/>
                  </a:lnTo>
                  <a:lnTo>
                    <a:pt x="270" y="163"/>
                  </a:lnTo>
                  <a:lnTo>
                    <a:pt x="278" y="162"/>
                  </a:lnTo>
                  <a:lnTo>
                    <a:pt x="273" y="155"/>
                  </a:lnTo>
                  <a:lnTo>
                    <a:pt x="279" y="154"/>
                  </a:lnTo>
                  <a:lnTo>
                    <a:pt x="270" y="147"/>
                  </a:lnTo>
                  <a:lnTo>
                    <a:pt x="276" y="147"/>
                  </a:lnTo>
                  <a:lnTo>
                    <a:pt x="276" y="144"/>
                  </a:lnTo>
                  <a:lnTo>
                    <a:pt x="284" y="149"/>
                  </a:lnTo>
                  <a:lnTo>
                    <a:pt x="295" y="149"/>
                  </a:lnTo>
                  <a:lnTo>
                    <a:pt x="297" y="146"/>
                  </a:lnTo>
                  <a:lnTo>
                    <a:pt x="290" y="141"/>
                  </a:lnTo>
                  <a:lnTo>
                    <a:pt x="276" y="139"/>
                  </a:lnTo>
                  <a:lnTo>
                    <a:pt x="274" y="141"/>
                  </a:lnTo>
                  <a:lnTo>
                    <a:pt x="270" y="136"/>
                  </a:lnTo>
                  <a:lnTo>
                    <a:pt x="266" y="138"/>
                  </a:lnTo>
                  <a:lnTo>
                    <a:pt x="281" y="131"/>
                  </a:lnTo>
                  <a:lnTo>
                    <a:pt x="289" y="133"/>
                  </a:lnTo>
                  <a:lnTo>
                    <a:pt x="292" y="130"/>
                  </a:lnTo>
                  <a:lnTo>
                    <a:pt x="290" y="126"/>
                  </a:lnTo>
                  <a:lnTo>
                    <a:pt x="284" y="117"/>
                  </a:lnTo>
                  <a:lnTo>
                    <a:pt x="279" y="115"/>
                  </a:lnTo>
                  <a:lnTo>
                    <a:pt x="278" y="118"/>
                  </a:lnTo>
                  <a:lnTo>
                    <a:pt x="278" y="120"/>
                  </a:lnTo>
                  <a:lnTo>
                    <a:pt x="271" y="126"/>
                  </a:lnTo>
                  <a:lnTo>
                    <a:pt x="266" y="125"/>
                  </a:lnTo>
                  <a:lnTo>
                    <a:pt x="273" y="118"/>
                  </a:lnTo>
                  <a:lnTo>
                    <a:pt x="260" y="120"/>
                  </a:lnTo>
                  <a:lnTo>
                    <a:pt x="271" y="115"/>
                  </a:lnTo>
                  <a:lnTo>
                    <a:pt x="273" y="110"/>
                  </a:lnTo>
                  <a:lnTo>
                    <a:pt x="276" y="114"/>
                  </a:lnTo>
                  <a:lnTo>
                    <a:pt x="278" y="107"/>
                  </a:lnTo>
                  <a:lnTo>
                    <a:pt x="263" y="101"/>
                  </a:lnTo>
                  <a:lnTo>
                    <a:pt x="250" y="109"/>
                  </a:lnTo>
                  <a:lnTo>
                    <a:pt x="260" y="99"/>
                  </a:lnTo>
                  <a:lnTo>
                    <a:pt x="245" y="106"/>
                  </a:lnTo>
                  <a:lnTo>
                    <a:pt x="252" y="96"/>
                  </a:lnTo>
                  <a:lnTo>
                    <a:pt x="250" y="93"/>
                  </a:lnTo>
                  <a:lnTo>
                    <a:pt x="241" y="96"/>
                  </a:lnTo>
                  <a:lnTo>
                    <a:pt x="233" y="93"/>
                  </a:lnTo>
                  <a:lnTo>
                    <a:pt x="244" y="90"/>
                  </a:lnTo>
                  <a:lnTo>
                    <a:pt x="247" y="86"/>
                  </a:lnTo>
                  <a:lnTo>
                    <a:pt x="244" y="78"/>
                  </a:lnTo>
                  <a:lnTo>
                    <a:pt x="229" y="72"/>
                  </a:lnTo>
                  <a:lnTo>
                    <a:pt x="225" y="78"/>
                  </a:lnTo>
                  <a:lnTo>
                    <a:pt x="218" y="77"/>
                  </a:lnTo>
                  <a:lnTo>
                    <a:pt x="218" y="85"/>
                  </a:lnTo>
                  <a:lnTo>
                    <a:pt x="213" y="82"/>
                  </a:lnTo>
                  <a:lnTo>
                    <a:pt x="215" y="77"/>
                  </a:lnTo>
                  <a:lnTo>
                    <a:pt x="209" y="80"/>
                  </a:lnTo>
                  <a:lnTo>
                    <a:pt x="217" y="69"/>
                  </a:lnTo>
                  <a:lnTo>
                    <a:pt x="207" y="70"/>
                  </a:lnTo>
                  <a:lnTo>
                    <a:pt x="201" y="75"/>
                  </a:lnTo>
                  <a:lnTo>
                    <a:pt x="202" y="72"/>
                  </a:lnTo>
                  <a:lnTo>
                    <a:pt x="207" y="67"/>
                  </a:lnTo>
                  <a:lnTo>
                    <a:pt x="209" y="66"/>
                  </a:lnTo>
                  <a:lnTo>
                    <a:pt x="209" y="61"/>
                  </a:lnTo>
                  <a:lnTo>
                    <a:pt x="197" y="59"/>
                  </a:lnTo>
                  <a:lnTo>
                    <a:pt x="201" y="56"/>
                  </a:lnTo>
                  <a:lnTo>
                    <a:pt x="201" y="53"/>
                  </a:lnTo>
                  <a:lnTo>
                    <a:pt x="197" y="48"/>
                  </a:lnTo>
                  <a:lnTo>
                    <a:pt x="199" y="45"/>
                  </a:lnTo>
                  <a:lnTo>
                    <a:pt x="194" y="43"/>
                  </a:lnTo>
                  <a:lnTo>
                    <a:pt x="170" y="38"/>
                  </a:lnTo>
                  <a:lnTo>
                    <a:pt x="156" y="45"/>
                  </a:lnTo>
                  <a:lnTo>
                    <a:pt x="156" y="48"/>
                  </a:lnTo>
                  <a:lnTo>
                    <a:pt x="159" y="51"/>
                  </a:lnTo>
                  <a:lnTo>
                    <a:pt x="149" y="54"/>
                  </a:lnTo>
                  <a:lnTo>
                    <a:pt x="144" y="51"/>
                  </a:lnTo>
                  <a:lnTo>
                    <a:pt x="140" y="53"/>
                  </a:lnTo>
                  <a:lnTo>
                    <a:pt x="140" y="46"/>
                  </a:lnTo>
                  <a:lnTo>
                    <a:pt x="133" y="56"/>
                  </a:lnTo>
                  <a:lnTo>
                    <a:pt x="132" y="56"/>
                  </a:lnTo>
                  <a:lnTo>
                    <a:pt x="122" y="66"/>
                  </a:lnTo>
                  <a:lnTo>
                    <a:pt x="122" y="62"/>
                  </a:lnTo>
                  <a:lnTo>
                    <a:pt x="127" y="59"/>
                  </a:lnTo>
                  <a:lnTo>
                    <a:pt x="124" y="58"/>
                  </a:lnTo>
                  <a:lnTo>
                    <a:pt x="135" y="38"/>
                  </a:lnTo>
                  <a:lnTo>
                    <a:pt x="130" y="32"/>
                  </a:lnTo>
                  <a:lnTo>
                    <a:pt x="133" y="27"/>
                  </a:lnTo>
                  <a:lnTo>
                    <a:pt x="125" y="21"/>
                  </a:lnTo>
                  <a:lnTo>
                    <a:pt x="128" y="17"/>
                  </a:lnTo>
                  <a:lnTo>
                    <a:pt x="128" y="8"/>
                  </a:lnTo>
                  <a:lnTo>
                    <a:pt x="127" y="5"/>
                  </a:lnTo>
                  <a:lnTo>
                    <a:pt x="111" y="5"/>
                  </a:lnTo>
                  <a:lnTo>
                    <a:pt x="100" y="9"/>
                  </a:lnTo>
                  <a:lnTo>
                    <a:pt x="95" y="13"/>
                  </a:lnTo>
                  <a:lnTo>
                    <a:pt x="98" y="16"/>
                  </a:lnTo>
                  <a:lnTo>
                    <a:pt x="96" y="19"/>
                  </a:lnTo>
                  <a:lnTo>
                    <a:pt x="95" y="14"/>
                  </a:lnTo>
                  <a:lnTo>
                    <a:pt x="87" y="14"/>
                  </a:lnTo>
                  <a:lnTo>
                    <a:pt x="85" y="17"/>
                  </a:lnTo>
                  <a:lnTo>
                    <a:pt x="87" y="22"/>
                  </a:lnTo>
                  <a:lnTo>
                    <a:pt x="79" y="17"/>
                  </a:lnTo>
                  <a:lnTo>
                    <a:pt x="77" y="21"/>
                  </a:lnTo>
                  <a:lnTo>
                    <a:pt x="80" y="24"/>
                  </a:lnTo>
                  <a:lnTo>
                    <a:pt x="71" y="27"/>
                  </a:lnTo>
                  <a:lnTo>
                    <a:pt x="77" y="33"/>
                  </a:lnTo>
                  <a:lnTo>
                    <a:pt x="67" y="33"/>
                  </a:lnTo>
                  <a:lnTo>
                    <a:pt x="66" y="45"/>
                  </a:lnTo>
                  <a:lnTo>
                    <a:pt x="66" y="46"/>
                  </a:lnTo>
                  <a:lnTo>
                    <a:pt x="66" y="50"/>
                  </a:lnTo>
                  <a:lnTo>
                    <a:pt x="75" y="51"/>
                  </a:lnTo>
                  <a:lnTo>
                    <a:pt x="58" y="64"/>
                  </a:lnTo>
                  <a:lnTo>
                    <a:pt x="63" y="74"/>
                  </a:lnTo>
                  <a:lnTo>
                    <a:pt x="71" y="75"/>
                  </a:lnTo>
                  <a:lnTo>
                    <a:pt x="71" y="77"/>
                  </a:lnTo>
                  <a:lnTo>
                    <a:pt x="67" y="85"/>
                  </a:lnTo>
                  <a:lnTo>
                    <a:pt x="66" y="93"/>
                  </a:lnTo>
                  <a:lnTo>
                    <a:pt x="63" y="98"/>
                  </a:lnTo>
                  <a:lnTo>
                    <a:pt x="63" y="96"/>
                  </a:lnTo>
                  <a:lnTo>
                    <a:pt x="64" y="91"/>
                  </a:lnTo>
                  <a:lnTo>
                    <a:pt x="64" y="90"/>
                  </a:lnTo>
                  <a:lnTo>
                    <a:pt x="42" y="94"/>
                  </a:lnTo>
                  <a:lnTo>
                    <a:pt x="51" y="90"/>
                  </a:lnTo>
                  <a:lnTo>
                    <a:pt x="66" y="86"/>
                  </a:lnTo>
                  <a:lnTo>
                    <a:pt x="64" y="82"/>
                  </a:lnTo>
                  <a:lnTo>
                    <a:pt x="61" y="80"/>
                  </a:lnTo>
                  <a:lnTo>
                    <a:pt x="51" y="67"/>
                  </a:lnTo>
                  <a:lnTo>
                    <a:pt x="51" y="62"/>
                  </a:lnTo>
                  <a:lnTo>
                    <a:pt x="56" y="51"/>
                  </a:lnTo>
                  <a:lnTo>
                    <a:pt x="53" y="43"/>
                  </a:lnTo>
                  <a:lnTo>
                    <a:pt x="55" y="37"/>
                  </a:lnTo>
                  <a:lnTo>
                    <a:pt x="61" y="29"/>
                  </a:lnTo>
                  <a:lnTo>
                    <a:pt x="63" y="24"/>
                  </a:lnTo>
                  <a:lnTo>
                    <a:pt x="84" y="5"/>
                  </a:lnTo>
                  <a:lnTo>
                    <a:pt x="82" y="3"/>
                  </a:lnTo>
                  <a:lnTo>
                    <a:pt x="82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2" name="Freeform 621">
              <a:extLst>
                <a:ext uri="{FF2B5EF4-FFF2-40B4-BE49-F238E27FC236}">
                  <a16:creationId xmlns:a16="http://schemas.microsoft.com/office/drawing/2014/main" id="{3BB424DA-AD1D-E091-925E-AEED9EA972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406" y="-2723778"/>
              <a:ext cx="10876" cy="543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8" y="3"/>
                </a:cxn>
                <a:cxn ang="0">
                  <a:pos x="4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4">
                  <a:moveTo>
                    <a:pt x="0" y="0"/>
                  </a:moveTo>
                  <a:lnTo>
                    <a:pt x="8" y="3"/>
                  </a:lnTo>
                  <a:lnTo>
                    <a:pt x="4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3" name="Freeform 622">
              <a:extLst>
                <a:ext uri="{FF2B5EF4-FFF2-40B4-BE49-F238E27FC236}">
                  <a16:creationId xmlns:a16="http://schemas.microsoft.com/office/drawing/2014/main" id="{189996E4-66B5-983B-0EA8-D3C89E058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06075" y="-2084787"/>
              <a:ext cx="4079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1"/>
                </a:cxn>
                <a:cxn ang="0">
                  <a:pos x="2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3" y="1"/>
                  </a:lnTo>
                  <a:lnTo>
                    <a:pt x="2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4" name="Freeform 623">
              <a:extLst>
                <a:ext uri="{FF2B5EF4-FFF2-40B4-BE49-F238E27FC236}">
                  <a16:creationId xmlns:a16="http://schemas.microsoft.com/office/drawing/2014/main" id="{FCEA0140-A4CD-27D2-FBB3-839C7B20AB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99251" y="-1914842"/>
              <a:ext cx="10876" cy="543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8" y="0"/>
                </a:cxn>
                <a:cxn ang="0">
                  <a:pos x="8" y="1"/>
                </a:cxn>
                <a:cxn ang="0">
                  <a:pos x="3" y="4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8" h="4">
                  <a:moveTo>
                    <a:pt x="3" y="0"/>
                  </a:moveTo>
                  <a:lnTo>
                    <a:pt x="8" y="0"/>
                  </a:lnTo>
                  <a:lnTo>
                    <a:pt x="8" y="1"/>
                  </a:lnTo>
                  <a:lnTo>
                    <a:pt x="3" y="4"/>
                  </a:lnTo>
                  <a:lnTo>
                    <a:pt x="0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5" name="Freeform 624">
              <a:extLst>
                <a:ext uri="{FF2B5EF4-FFF2-40B4-BE49-F238E27FC236}">
                  <a16:creationId xmlns:a16="http://schemas.microsoft.com/office/drawing/2014/main" id="{A8A51567-E868-7C37-5272-31D40410B503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520" y="-1906685"/>
              <a:ext cx="8157" cy="407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0"/>
                </a:cxn>
                <a:cxn ang="0">
                  <a:pos x="6" y="3"/>
                </a:cxn>
                <a:cxn ang="0">
                  <a:pos x="1" y="3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6" h="3">
                  <a:moveTo>
                    <a:pt x="0" y="2"/>
                  </a:moveTo>
                  <a:lnTo>
                    <a:pt x="1" y="0"/>
                  </a:lnTo>
                  <a:lnTo>
                    <a:pt x="6" y="3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6" name="Freeform 625">
              <a:extLst>
                <a:ext uri="{FF2B5EF4-FFF2-40B4-BE49-F238E27FC236}">
                  <a16:creationId xmlns:a16="http://schemas.microsoft.com/office/drawing/2014/main" id="{2DF4D36D-8309-3FF3-6D0E-7977A8B12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476" y="-1899887"/>
              <a:ext cx="10876" cy="1360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1"/>
                </a:cxn>
                <a:cxn ang="0">
                  <a:pos x="8" y="0"/>
                </a:cxn>
                <a:cxn ang="0">
                  <a:pos x="8" y="1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8" h="1">
                  <a:moveTo>
                    <a:pt x="1" y="0"/>
                  </a:moveTo>
                  <a:lnTo>
                    <a:pt x="0" y="1"/>
                  </a:lnTo>
                  <a:lnTo>
                    <a:pt x="8" y="0"/>
                  </a:lnTo>
                  <a:lnTo>
                    <a:pt x="8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7" name="Freeform 626">
              <a:extLst>
                <a:ext uri="{FF2B5EF4-FFF2-40B4-BE49-F238E27FC236}">
                  <a16:creationId xmlns:a16="http://schemas.microsoft.com/office/drawing/2014/main" id="{AC28CA7C-7064-F14C-D148-74BD65258C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57711" y="-1895809"/>
              <a:ext cx="10876" cy="4079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5" y="0"/>
                </a:cxn>
                <a:cxn ang="0">
                  <a:pos x="8" y="3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8" h="3">
                  <a:moveTo>
                    <a:pt x="4" y="0"/>
                  </a:moveTo>
                  <a:lnTo>
                    <a:pt x="5" y="0"/>
                  </a:lnTo>
                  <a:lnTo>
                    <a:pt x="8" y="3"/>
                  </a:lnTo>
                  <a:lnTo>
                    <a:pt x="4" y="3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8" name="Freeform 627">
              <a:extLst>
                <a:ext uri="{FF2B5EF4-FFF2-40B4-BE49-F238E27FC236}">
                  <a16:creationId xmlns:a16="http://schemas.microsoft.com/office/drawing/2014/main" id="{10385894-3F0B-90B4-23FD-BFC4D87AA604}"/>
                </a:ext>
              </a:extLst>
            </p:cNvPr>
            <p:cNvSpPr>
              <a:spLocks/>
            </p:cNvSpPr>
            <p:nvPr/>
          </p:nvSpPr>
          <p:spPr bwMode="auto">
            <a:xfrm>
              <a:off x="964510" y="-1884932"/>
              <a:ext cx="21753" cy="17675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3" y="2"/>
                </a:cxn>
                <a:cxn ang="0">
                  <a:pos x="16" y="6"/>
                </a:cxn>
                <a:cxn ang="0">
                  <a:pos x="15" y="10"/>
                </a:cxn>
                <a:cxn ang="0">
                  <a:pos x="8" y="10"/>
                </a:cxn>
                <a:cxn ang="0">
                  <a:pos x="2" y="13"/>
                </a:cxn>
                <a:cxn ang="0">
                  <a:pos x="0" y="13"/>
                </a:cxn>
                <a:cxn ang="0">
                  <a:pos x="0" y="6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6" h="13">
                  <a:moveTo>
                    <a:pt x="3" y="0"/>
                  </a:moveTo>
                  <a:lnTo>
                    <a:pt x="13" y="2"/>
                  </a:lnTo>
                  <a:lnTo>
                    <a:pt x="16" y="6"/>
                  </a:lnTo>
                  <a:lnTo>
                    <a:pt x="15" y="10"/>
                  </a:lnTo>
                  <a:lnTo>
                    <a:pt x="8" y="10"/>
                  </a:lnTo>
                  <a:lnTo>
                    <a:pt x="2" y="13"/>
                  </a:lnTo>
                  <a:lnTo>
                    <a:pt x="0" y="13"/>
                  </a:lnTo>
                  <a:lnTo>
                    <a:pt x="0" y="6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59" name="Freeform 628">
              <a:extLst>
                <a:ext uri="{FF2B5EF4-FFF2-40B4-BE49-F238E27FC236}">
                  <a16:creationId xmlns:a16="http://schemas.microsoft.com/office/drawing/2014/main" id="{7A831BF9-BB2F-73BC-9130-6B749F6E236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554" y="-1895809"/>
              <a:ext cx="407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" y="2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2">
                  <a:moveTo>
                    <a:pt x="0" y="0"/>
                  </a:moveTo>
                  <a:lnTo>
                    <a:pt x="3" y="2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0" name="Freeform 629">
              <a:extLst>
                <a:ext uri="{FF2B5EF4-FFF2-40B4-BE49-F238E27FC236}">
                  <a16:creationId xmlns:a16="http://schemas.microsoft.com/office/drawing/2014/main" id="{BFCD03F4-2E10-E1F3-7AED-2263578304F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1120" y="-2024966"/>
              <a:ext cx="2719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2" y="5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" h="5">
                  <a:moveTo>
                    <a:pt x="0" y="2"/>
                  </a:moveTo>
                  <a:lnTo>
                    <a:pt x="2" y="0"/>
                  </a:lnTo>
                  <a:lnTo>
                    <a:pt x="2" y="5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1" name="Freeform 630">
              <a:extLst>
                <a:ext uri="{FF2B5EF4-FFF2-40B4-BE49-F238E27FC236}">
                  <a16:creationId xmlns:a16="http://schemas.microsoft.com/office/drawing/2014/main" id="{E9B11337-2D3B-63A6-AAC0-A98C43BE4E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8414" y="-1610302"/>
              <a:ext cx="12236" cy="17675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3"/>
                </a:cxn>
                <a:cxn ang="0">
                  <a:pos x="8" y="7"/>
                </a:cxn>
                <a:cxn ang="0">
                  <a:pos x="9" y="10"/>
                </a:cxn>
                <a:cxn ang="0">
                  <a:pos x="6" y="11"/>
                </a:cxn>
                <a:cxn ang="0">
                  <a:pos x="3" y="13"/>
                </a:cxn>
                <a:cxn ang="0">
                  <a:pos x="0" y="11"/>
                </a:cxn>
                <a:cxn ang="0">
                  <a:pos x="0" y="10"/>
                </a:cxn>
                <a:cxn ang="0">
                  <a:pos x="5" y="7"/>
                </a:cxn>
                <a:cxn ang="0">
                  <a:pos x="0" y="2"/>
                </a:cxn>
                <a:cxn ang="0">
                  <a:pos x="1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9" h="13">
                  <a:moveTo>
                    <a:pt x="5" y="0"/>
                  </a:moveTo>
                  <a:lnTo>
                    <a:pt x="5" y="3"/>
                  </a:lnTo>
                  <a:lnTo>
                    <a:pt x="8" y="7"/>
                  </a:lnTo>
                  <a:lnTo>
                    <a:pt x="9" y="10"/>
                  </a:lnTo>
                  <a:lnTo>
                    <a:pt x="6" y="11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0" y="10"/>
                  </a:lnTo>
                  <a:lnTo>
                    <a:pt x="5" y="7"/>
                  </a:lnTo>
                  <a:lnTo>
                    <a:pt x="0" y="2"/>
                  </a:lnTo>
                  <a:lnTo>
                    <a:pt x="1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2" name="Freeform 631">
              <a:extLst>
                <a:ext uri="{FF2B5EF4-FFF2-40B4-BE49-F238E27FC236}">
                  <a16:creationId xmlns:a16="http://schemas.microsoft.com/office/drawing/2014/main" id="{E2A0038C-F5AD-4848-A39C-E6AD4ECC6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3370" y="-1606223"/>
              <a:ext cx="6798" cy="271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3" y="2"/>
                </a:cxn>
                <a:cxn ang="0">
                  <a:pos x="5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5" h="2">
                  <a:moveTo>
                    <a:pt x="3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3" y="2"/>
                  </a:lnTo>
                  <a:lnTo>
                    <a:pt x="5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3" name="Freeform 632">
              <a:extLst>
                <a:ext uri="{FF2B5EF4-FFF2-40B4-BE49-F238E27FC236}">
                  <a16:creationId xmlns:a16="http://schemas.microsoft.com/office/drawing/2014/main" id="{618C4A57-0521-0E13-FC3C-3AA73D6E08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0167" y="-1600784"/>
              <a:ext cx="6798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3" y="1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3" y="1"/>
                  </a:lnTo>
                  <a:lnTo>
                    <a:pt x="0" y="1"/>
                  </a:lnTo>
                  <a:lnTo>
                    <a:pt x="1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4" name="Freeform 633">
              <a:extLst>
                <a:ext uri="{FF2B5EF4-FFF2-40B4-BE49-F238E27FC236}">
                  <a16:creationId xmlns:a16="http://schemas.microsoft.com/office/drawing/2014/main" id="{FC350423-172B-0998-4775-CF47D3BA21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9201" y="-1599425"/>
              <a:ext cx="4079" cy="407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2" y="3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3">
                  <a:moveTo>
                    <a:pt x="3" y="0"/>
                  </a:moveTo>
                  <a:lnTo>
                    <a:pt x="2" y="3"/>
                  </a:lnTo>
                  <a:lnTo>
                    <a:pt x="0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5" name="Freeform 634">
              <a:extLst>
                <a:ext uri="{FF2B5EF4-FFF2-40B4-BE49-F238E27FC236}">
                  <a16:creationId xmlns:a16="http://schemas.microsoft.com/office/drawing/2014/main" id="{B0D493D3-508F-F6ED-F66E-6230CB672A49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453" y="-1364221"/>
              <a:ext cx="6798" cy="679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5" y="4"/>
                </a:cxn>
                <a:cxn ang="0">
                  <a:pos x="4" y="5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5" h="5">
                  <a:moveTo>
                    <a:pt x="4" y="0"/>
                  </a:moveTo>
                  <a:lnTo>
                    <a:pt x="5" y="4"/>
                  </a:lnTo>
                  <a:lnTo>
                    <a:pt x="4" y="5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6" name="Freeform 635">
              <a:extLst>
                <a:ext uri="{FF2B5EF4-FFF2-40B4-BE49-F238E27FC236}">
                  <a16:creationId xmlns:a16="http://schemas.microsoft.com/office/drawing/2014/main" id="{CC7603BF-E4E0-BADB-FBD7-82BEB231E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853026" y="-1375098"/>
              <a:ext cx="271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0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7" name="Freeform 636">
              <a:extLst>
                <a:ext uri="{FF2B5EF4-FFF2-40B4-BE49-F238E27FC236}">
                  <a16:creationId xmlns:a16="http://schemas.microsoft.com/office/drawing/2014/main" id="{143490FE-AAF2-AF3D-9F91-674F13D5814F}"/>
                </a:ext>
              </a:extLst>
            </p:cNvPr>
            <p:cNvSpPr>
              <a:spLocks/>
            </p:cNvSpPr>
            <p:nvPr/>
          </p:nvSpPr>
          <p:spPr bwMode="auto">
            <a:xfrm>
              <a:off x="982183" y="-1365581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1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2" y="1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8" name="Freeform 637">
              <a:extLst>
                <a:ext uri="{FF2B5EF4-FFF2-40B4-BE49-F238E27FC236}">
                  <a16:creationId xmlns:a16="http://schemas.microsoft.com/office/drawing/2014/main" id="{FECC1E1E-45C7-29CA-0422-E1769D87352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105" y="-1407727"/>
              <a:ext cx="4079" cy="271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69" name="Freeform 638">
              <a:extLst>
                <a:ext uri="{FF2B5EF4-FFF2-40B4-BE49-F238E27FC236}">
                  <a16:creationId xmlns:a16="http://schemas.microsoft.com/office/drawing/2014/main" id="{F0EBDA3F-E68E-DF29-C5CD-133BC8293B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86263" y="-1409087"/>
              <a:ext cx="407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3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1">
                  <a:moveTo>
                    <a:pt x="2" y="0"/>
                  </a:moveTo>
                  <a:lnTo>
                    <a:pt x="0" y="1"/>
                  </a:lnTo>
                  <a:lnTo>
                    <a:pt x="3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0" name="Freeform 639">
              <a:extLst>
                <a:ext uri="{FF2B5EF4-FFF2-40B4-BE49-F238E27FC236}">
                  <a16:creationId xmlns:a16="http://schemas.microsoft.com/office/drawing/2014/main" id="{0D8A35CF-536A-665B-2208-28E56370A8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8623" y="-1387334"/>
              <a:ext cx="2719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2" h="1">
                  <a:moveTo>
                    <a:pt x="0" y="1"/>
                  </a:moveTo>
                  <a:lnTo>
                    <a:pt x="2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1" name="Freeform 640">
              <a:extLst>
                <a:ext uri="{FF2B5EF4-FFF2-40B4-BE49-F238E27FC236}">
                  <a16:creationId xmlns:a16="http://schemas.microsoft.com/office/drawing/2014/main" id="{0D8840F3-C786-98C9-7EA9-E2B0710FFA9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7836" y="-1304401"/>
              <a:ext cx="1360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1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1" h="1">
                  <a:moveTo>
                    <a:pt x="0" y="1"/>
                  </a:moveTo>
                  <a:lnTo>
                    <a:pt x="1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2" name="Freeform 641">
              <a:extLst>
                <a:ext uri="{FF2B5EF4-FFF2-40B4-BE49-F238E27FC236}">
                  <a16:creationId xmlns:a16="http://schemas.microsoft.com/office/drawing/2014/main" id="{D4E23556-1145-E397-444E-383A9A8EB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791" y="-1332952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3" name="Freeform 642">
              <a:extLst>
                <a:ext uri="{FF2B5EF4-FFF2-40B4-BE49-F238E27FC236}">
                  <a16:creationId xmlns:a16="http://schemas.microsoft.com/office/drawing/2014/main" id="{37E21F95-0334-9D5C-C2AE-AE7330AA66D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464" y="-1331592"/>
              <a:ext cx="271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4" name="Freeform 643">
              <a:extLst>
                <a:ext uri="{FF2B5EF4-FFF2-40B4-BE49-F238E27FC236}">
                  <a16:creationId xmlns:a16="http://schemas.microsoft.com/office/drawing/2014/main" id="{224742B5-960C-D0B4-8E4C-66AB296C8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679" y="-1307120"/>
              <a:ext cx="271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5" name="Freeform 644">
              <a:extLst>
                <a:ext uri="{FF2B5EF4-FFF2-40B4-BE49-F238E27FC236}">
                  <a16:creationId xmlns:a16="http://schemas.microsoft.com/office/drawing/2014/main" id="{FF152AD3-8CD6-C2EB-FE85-B44A233F10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892" y="-1282648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6" name="Freeform 645">
              <a:extLst>
                <a:ext uri="{FF2B5EF4-FFF2-40B4-BE49-F238E27FC236}">
                  <a16:creationId xmlns:a16="http://schemas.microsoft.com/office/drawing/2014/main" id="{E59D3302-DACF-D2F6-A27A-030B87DDE832}"/>
                </a:ext>
              </a:extLst>
            </p:cNvPr>
            <p:cNvSpPr>
              <a:spLocks/>
            </p:cNvSpPr>
            <p:nvPr/>
          </p:nvSpPr>
          <p:spPr bwMode="auto">
            <a:xfrm>
              <a:off x="1407725" y="-1260895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7" name="Freeform 646">
              <a:extLst>
                <a:ext uri="{FF2B5EF4-FFF2-40B4-BE49-F238E27FC236}">
                  <a16:creationId xmlns:a16="http://schemas.microsoft.com/office/drawing/2014/main" id="{5467B7F8-36EF-7C66-D1FD-0C9CF3247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4895" y="-1224187"/>
              <a:ext cx="2719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" h="2">
                  <a:moveTo>
                    <a:pt x="0" y="2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8" name="Freeform 647">
              <a:extLst>
                <a:ext uri="{FF2B5EF4-FFF2-40B4-BE49-F238E27FC236}">
                  <a16:creationId xmlns:a16="http://schemas.microsoft.com/office/drawing/2014/main" id="{B7D28430-4C11-50BA-647D-7EAF178B0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014" y="-1364221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79" name="Freeform 648">
              <a:extLst>
                <a:ext uri="{FF2B5EF4-FFF2-40B4-BE49-F238E27FC236}">
                  <a16:creationId xmlns:a16="http://schemas.microsoft.com/office/drawing/2014/main" id="{A870B5B6-268A-2DC9-5A78-904DE9895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273" y="-1634774"/>
              <a:ext cx="9517" cy="679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7" y="5"/>
                </a:cxn>
                <a:cxn ang="0">
                  <a:pos x="0" y="4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7" h="5">
                  <a:moveTo>
                    <a:pt x="2" y="0"/>
                  </a:moveTo>
                  <a:lnTo>
                    <a:pt x="7" y="5"/>
                  </a:lnTo>
                  <a:lnTo>
                    <a:pt x="0" y="4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0" name="Freeform 649">
              <a:extLst>
                <a:ext uri="{FF2B5EF4-FFF2-40B4-BE49-F238E27FC236}">
                  <a16:creationId xmlns:a16="http://schemas.microsoft.com/office/drawing/2014/main" id="{20E60FEC-4987-55A8-C8E6-8F2437618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800" y="-1463469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1" name="Freeform 650">
              <a:extLst>
                <a:ext uri="{FF2B5EF4-FFF2-40B4-BE49-F238E27FC236}">
                  <a16:creationId xmlns:a16="http://schemas.microsoft.com/office/drawing/2014/main" id="{BE5C8258-B7FC-452A-08F7-BE2D227A2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576" y="-1483862"/>
              <a:ext cx="1360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2">
                  <a:moveTo>
                    <a:pt x="0" y="0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2" name="Freeform 651">
              <a:extLst>
                <a:ext uri="{FF2B5EF4-FFF2-40B4-BE49-F238E27FC236}">
                  <a16:creationId xmlns:a16="http://schemas.microsoft.com/office/drawing/2014/main" id="{D2927D0B-A727-628B-2D53-A947372C73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0768" y="-1487941"/>
              <a:ext cx="1360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2"/>
                </a:cxn>
                <a:cxn ang="0">
                  <a:pos x="1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1" y="2"/>
                  </a:lnTo>
                  <a:lnTo>
                    <a:pt x="1" y="3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3" name="Freeform 652">
              <a:extLst>
                <a:ext uri="{FF2B5EF4-FFF2-40B4-BE49-F238E27FC236}">
                  <a16:creationId xmlns:a16="http://schemas.microsoft.com/office/drawing/2014/main" id="{69ACF2DA-848B-7ED2-DBBD-6D792C629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802" y="-1474346"/>
              <a:ext cx="6798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4" name="Freeform 653">
              <a:extLst>
                <a:ext uri="{FF2B5EF4-FFF2-40B4-BE49-F238E27FC236}">
                  <a16:creationId xmlns:a16="http://schemas.microsoft.com/office/drawing/2014/main" id="{11A4A6C8-A663-AAC8-023E-BD87E5A4D4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642" y="-2079348"/>
              <a:ext cx="4079" cy="271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5" name="Freeform 654">
              <a:extLst>
                <a:ext uri="{FF2B5EF4-FFF2-40B4-BE49-F238E27FC236}">
                  <a16:creationId xmlns:a16="http://schemas.microsoft.com/office/drawing/2014/main" id="{1A809470-A732-67FD-0A4F-15B8A65F3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5101" y="-1992337"/>
              <a:ext cx="21753" cy="5438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16" y="4"/>
                </a:cxn>
                <a:cxn ang="0">
                  <a:pos x="13" y="2"/>
                </a:cxn>
                <a:cxn ang="0">
                  <a:pos x="5" y="4"/>
                </a:cxn>
                <a:cxn ang="0">
                  <a:pos x="0" y="4"/>
                </a:cxn>
                <a:cxn ang="0">
                  <a:pos x="0" y="2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16" h="4">
                  <a:moveTo>
                    <a:pt x="14" y="0"/>
                  </a:moveTo>
                  <a:lnTo>
                    <a:pt x="16" y="4"/>
                  </a:lnTo>
                  <a:lnTo>
                    <a:pt x="13" y="2"/>
                  </a:lnTo>
                  <a:lnTo>
                    <a:pt x="5" y="4"/>
                  </a:lnTo>
                  <a:lnTo>
                    <a:pt x="0" y="4"/>
                  </a:lnTo>
                  <a:lnTo>
                    <a:pt x="0" y="2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6" name="Freeform 655">
              <a:extLst>
                <a:ext uri="{FF2B5EF4-FFF2-40B4-BE49-F238E27FC236}">
                  <a16:creationId xmlns:a16="http://schemas.microsoft.com/office/drawing/2014/main" id="{D9F1E494-439A-6A87-606E-48265C999C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5012" y="-1986898"/>
              <a:ext cx="6798" cy="10876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2" y="8"/>
                </a:cxn>
                <a:cxn ang="0">
                  <a:pos x="0" y="6"/>
                </a:cxn>
                <a:cxn ang="0">
                  <a:pos x="2" y="3"/>
                </a:cxn>
                <a:cxn ang="0">
                  <a:pos x="5" y="0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5" h="8">
                  <a:moveTo>
                    <a:pt x="5" y="3"/>
                  </a:moveTo>
                  <a:lnTo>
                    <a:pt x="2" y="8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7" name="Freeform 656">
              <a:extLst>
                <a:ext uri="{FF2B5EF4-FFF2-40B4-BE49-F238E27FC236}">
                  <a16:creationId xmlns:a16="http://schemas.microsoft.com/office/drawing/2014/main" id="{78EA811A-A704-D5BB-FD0B-9A033EE73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214" y="-1965146"/>
              <a:ext cx="6798" cy="1360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5" y="0"/>
                </a:cxn>
                <a:cxn ang="0">
                  <a:pos x="4" y="0"/>
                </a:cxn>
                <a:cxn ang="0">
                  <a:pos x="0" y="1"/>
                </a:cxn>
                <a:cxn ang="0">
                  <a:pos x="4" y="1"/>
                </a:cxn>
                <a:cxn ang="0">
                  <a:pos x="4" y="1"/>
                </a:cxn>
              </a:cxnLst>
              <a:rect l="0" t="0" r="r" b="b"/>
              <a:pathLst>
                <a:path w="5" h="1">
                  <a:moveTo>
                    <a:pt x="4" y="1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8" name="Freeform 657">
              <a:extLst>
                <a:ext uri="{FF2B5EF4-FFF2-40B4-BE49-F238E27FC236}">
                  <a16:creationId xmlns:a16="http://schemas.microsoft.com/office/drawing/2014/main" id="{CA6C8B45-F685-2DA5-CD21-DF016D386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899" y="-1965146"/>
              <a:ext cx="10876" cy="12236"/>
            </a:xfrm>
            <a:custGeom>
              <a:avLst/>
              <a:gdLst/>
              <a:ahLst/>
              <a:cxnLst>
                <a:cxn ang="0">
                  <a:pos x="4" y="1"/>
                </a:cxn>
                <a:cxn ang="0">
                  <a:pos x="8" y="5"/>
                </a:cxn>
                <a:cxn ang="0">
                  <a:pos x="6" y="9"/>
                </a:cxn>
                <a:cxn ang="0">
                  <a:pos x="3" y="9"/>
                </a:cxn>
                <a:cxn ang="0">
                  <a:pos x="0" y="5"/>
                </a:cxn>
                <a:cxn ang="0">
                  <a:pos x="1" y="0"/>
                </a:cxn>
                <a:cxn ang="0">
                  <a:pos x="4" y="0"/>
                </a:cxn>
                <a:cxn ang="0">
                  <a:pos x="4" y="1"/>
                </a:cxn>
                <a:cxn ang="0">
                  <a:pos x="4" y="1"/>
                </a:cxn>
              </a:cxnLst>
              <a:rect l="0" t="0" r="r" b="b"/>
              <a:pathLst>
                <a:path w="8" h="9">
                  <a:moveTo>
                    <a:pt x="4" y="1"/>
                  </a:moveTo>
                  <a:lnTo>
                    <a:pt x="8" y="5"/>
                  </a:lnTo>
                  <a:lnTo>
                    <a:pt x="6" y="9"/>
                  </a:lnTo>
                  <a:lnTo>
                    <a:pt x="3" y="9"/>
                  </a:lnTo>
                  <a:lnTo>
                    <a:pt x="0" y="5"/>
                  </a:lnTo>
                  <a:lnTo>
                    <a:pt x="1" y="0"/>
                  </a:lnTo>
                  <a:lnTo>
                    <a:pt x="4" y="0"/>
                  </a:lnTo>
                  <a:lnTo>
                    <a:pt x="4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89" name="Freeform 658">
              <a:extLst>
                <a:ext uri="{FF2B5EF4-FFF2-40B4-BE49-F238E27FC236}">
                  <a16:creationId xmlns:a16="http://schemas.microsoft.com/office/drawing/2014/main" id="{16B80991-F9B2-8ED2-4F86-DAAB40766C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056" y="-1952910"/>
              <a:ext cx="4079" cy="543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4"/>
                </a:cxn>
                <a:cxn ang="0">
                  <a:pos x="3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4">
                  <a:moveTo>
                    <a:pt x="2" y="0"/>
                  </a:moveTo>
                  <a:lnTo>
                    <a:pt x="0" y="4"/>
                  </a:lnTo>
                  <a:lnTo>
                    <a:pt x="3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0" name="Freeform 659">
              <a:extLst>
                <a:ext uri="{FF2B5EF4-FFF2-40B4-BE49-F238E27FC236}">
                  <a16:creationId xmlns:a16="http://schemas.microsoft.com/office/drawing/2014/main" id="{7EDFFAA7-8924-8EB2-89EA-3E961B3C63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0056" y="-1950191"/>
              <a:ext cx="4079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0"/>
                </a:cxn>
                <a:cxn ang="0">
                  <a:pos x="3" y="5"/>
                </a:cxn>
                <a:cxn ang="0">
                  <a:pos x="2" y="3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3" h="5">
                  <a:moveTo>
                    <a:pt x="0" y="2"/>
                  </a:moveTo>
                  <a:lnTo>
                    <a:pt x="3" y="0"/>
                  </a:lnTo>
                  <a:lnTo>
                    <a:pt x="3" y="5"/>
                  </a:lnTo>
                  <a:lnTo>
                    <a:pt x="2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1" name="Freeform 660">
              <a:extLst>
                <a:ext uri="{FF2B5EF4-FFF2-40B4-BE49-F238E27FC236}">
                  <a16:creationId xmlns:a16="http://schemas.microsoft.com/office/drawing/2014/main" id="{A13C8EDE-A313-E5AB-1BCD-58E9B2DF1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2686" y="-1965146"/>
              <a:ext cx="4079" cy="6798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5">
                  <a:moveTo>
                    <a:pt x="3" y="0"/>
                  </a:moveTo>
                  <a:lnTo>
                    <a:pt x="3" y="5"/>
                  </a:lnTo>
                  <a:lnTo>
                    <a:pt x="0" y="3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2" name="Freeform 661">
              <a:extLst>
                <a:ext uri="{FF2B5EF4-FFF2-40B4-BE49-F238E27FC236}">
                  <a16:creationId xmlns:a16="http://schemas.microsoft.com/office/drawing/2014/main" id="{B66C95DE-D82B-85F6-AD27-209449D9DA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3562" y="-1958348"/>
              <a:ext cx="8157" cy="8157"/>
            </a:xfrm>
            <a:custGeom>
              <a:avLst/>
              <a:gdLst/>
              <a:ahLst/>
              <a:cxnLst>
                <a:cxn ang="0">
                  <a:pos x="5" y="4"/>
                </a:cxn>
                <a:cxn ang="0">
                  <a:pos x="6" y="6"/>
                </a:cxn>
                <a:cxn ang="0">
                  <a:pos x="3" y="6"/>
                </a:cxn>
                <a:cxn ang="0">
                  <a:pos x="5" y="4"/>
                </a:cxn>
                <a:cxn ang="0">
                  <a:pos x="0" y="0"/>
                </a:cxn>
                <a:cxn ang="0">
                  <a:pos x="5" y="4"/>
                </a:cxn>
                <a:cxn ang="0">
                  <a:pos x="5" y="4"/>
                </a:cxn>
              </a:cxnLst>
              <a:rect l="0" t="0" r="r" b="b"/>
              <a:pathLst>
                <a:path w="6" h="6">
                  <a:moveTo>
                    <a:pt x="5" y="4"/>
                  </a:moveTo>
                  <a:lnTo>
                    <a:pt x="6" y="6"/>
                  </a:lnTo>
                  <a:lnTo>
                    <a:pt x="3" y="6"/>
                  </a:lnTo>
                  <a:lnTo>
                    <a:pt x="5" y="4"/>
                  </a:lnTo>
                  <a:lnTo>
                    <a:pt x="0" y="0"/>
                  </a:lnTo>
                  <a:lnTo>
                    <a:pt x="5" y="4"/>
                  </a:lnTo>
                  <a:lnTo>
                    <a:pt x="5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3" name="Freeform 662">
              <a:extLst>
                <a:ext uri="{FF2B5EF4-FFF2-40B4-BE49-F238E27FC236}">
                  <a16:creationId xmlns:a16="http://schemas.microsoft.com/office/drawing/2014/main" id="{8980FF97-FF40-EE70-4737-8F74BB1E8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8034" y="-1950191"/>
              <a:ext cx="4079" cy="271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2"/>
                </a:cxn>
                <a:cxn ang="0">
                  <a:pos x="1" y="2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lnTo>
                    <a:pt x="0" y="2"/>
                  </a:lnTo>
                  <a:lnTo>
                    <a:pt x="1" y="2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4" name="Freeform 663">
              <a:extLst>
                <a:ext uri="{FF2B5EF4-FFF2-40B4-BE49-F238E27FC236}">
                  <a16:creationId xmlns:a16="http://schemas.microsoft.com/office/drawing/2014/main" id="{D7CDA935-6C36-422E-8217-4BD5E3326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1719" y="-1942034"/>
              <a:ext cx="5438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7"/>
                </a:cxn>
                <a:cxn ang="0">
                  <a:pos x="2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" h="7">
                  <a:moveTo>
                    <a:pt x="0" y="0"/>
                  </a:moveTo>
                  <a:lnTo>
                    <a:pt x="4" y="7"/>
                  </a:lnTo>
                  <a:lnTo>
                    <a:pt x="2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5" name="Freeform 664">
              <a:extLst>
                <a:ext uri="{FF2B5EF4-FFF2-40B4-BE49-F238E27FC236}">
                  <a16:creationId xmlns:a16="http://schemas.microsoft.com/office/drawing/2014/main" id="{33D632A6-30E3-01D0-4A0F-5C7F46E8FC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8034" y="-1931157"/>
              <a:ext cx="8157" cy="9517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0"/>
                </a:cxn>
                <a:cxn ang="0">
                  <a:pos x="6" y="2"/>
                </a:cxn>
                <a:cxn ang="0">
                  <a:pos x="6" y="4"/>
                </a:cxn>
                <a:cxn ang="0">
                  <a:pos x="1" y="7"/>
                </a:cxn>
                <a:cxn ang="0">
                  <a:pos x="1" y="5"/>
                </a:cxn>
                <a:cxn ang="0">
                  <a:pos x="4" y="4"/>
                </a:cxn>
                <a:cxn ang="0">
                  <a:pos x="4" y="2"/>
                </a:cxn>
                <a:cxn ang="0">
                  <a:pos x="4" y="2"/>
                </a:cxn>
              </a:cxnLst>
              <a:rect l="0" t="0" r="r" b="b"/>
              <a:pathLst>
                <a:path w="6" h="7">
                  <a:moveTo>
                    <a:pt x="4" y="2"/>
                  </a:moveTo>
                  <a:lnTo>
                    <a:pt x="0" y="0"/>
                  </a:lnTo>
                  <a:lnTo>
                    <a:pt x="6" y="2"/>
                  </a:lnTo>
                  <a:lnTo>
                    <a:pt x="6" y="4"/>
                  </a:lnTo>
                  <a:lnTo>
                    <a:pt x="1" y="7"/>
                  </a:lnTo>
                  <a:lnTo>
                    <a:pt x="1" y="5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6" name="Freeform 665">
              <a:extLst>
                <a:ext uri="{FF2B5EF4-FFF2-40B4-BE49-F238E27FC236}">
                  <a16:creationId xmlns:a16="http://schemas.microsoft.com/office/drawing/2014/main" id="{0D98938C-409C-8E3D-723E-B5EF64AAA4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866" y="-1924359"/>
              <a:ext cx="6798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7" name="Freeform 666">
              <a:extLst>
                <a:ext uri="{FF2B5EF4-FFF2-40B4-BE49-F238E27FC236}">
                  <a16:creationId xmlns:a16="http://schemas.microsoft.com/office/drawing/2014/main" id="{9F4CA615-1AB0-ED53-D775-478069ECF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7462" y="-1920281"/>
              <a:ext cx="16315" cy="543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4" y="0"/>
                </a:cxn>
                <a:cxn ang="0">
                  <a:pos x="12" y="4"/>
                </a:cxn>
                <a:cxn ang="0">
                  <a:pos x="4" y="2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12" h="4">
                  <a:moveTo>
                    <a:pt x="3" y="2"/>
                  </a:moveTo>
                  <a:lnTo>
                    <a:pt x="4" y="0"/>
                  </a:lnTo>
                  <a:lnTo>
                    <a:pt x="12" y="4"/>
                  </a:lnTo>
                  <a:lnTo>
                    <a:pt x="4" y="2"/>
                  </a:lnTo>
                  <a:lnTo>
                    <a:pt x="0" y="4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8" name="Freeform 667">
              <a:extLst>
                <a:ext uri="{FF2B5EF4-FFF2-40B4-BE49-F238E27FC236}">
                  <a16:creationId xmlns:a16="http://schemas.microsoft.com/office/drawing/2014/main" id="{DBF70914-D9E0-F1C7-7E2E-9D44AFE18C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910" y="-1909404"/>
              <a:ext cx="12236" cy="679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8" y="4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6" y="2"/>
                </a:cxn>
                <a:cxn ang="0">
                  <a:pos x="9" y="0"/>
                </a:cxn>
                <a:cxn ang="0">
                  <a:pos x="9" y="0"/>
                </a:cxn>
              </a:cxnLst>
              <a:rect l="0" t="0" r="r" b="b"/>
              <a:pathLst>
                <a:path w="9" h="5">
                  <a:moveTo>
                    <a:pt x="9" y="0"/>
                  </a:moveTo>
                  <a:lnTo>
                    <a:pt x="8" y="4"/>
                  </a:lnTo>
                  <a:lnTo>
                    <a:pt x="0" y="5"/>
                  </a:lnTo>
                  <a:lnTo>
                    <a:pt x="0" y="2"/>
                  </a:lnTo>
                  <a:lnTo>
                    <a:pt x="6" y="2"/>
                  </a:lnTo>
                  <a:lnTo>
                    <a:pt x="9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799" name="Freeform 668">
              <a:extLst>
                <a:ext uri="{FF2B5EF4-FFF2-40B4-BE49-F238E27FC236}">
                  <a16:creationId xmlns:a16="http://schemas.microsoft.com/office/drawing/2014/main" id="{51191E0B-5CB4-8A8B-A65D-E51EA5358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786" y="-1935235"/>
              <a:ext cx="214810" cy="47585"/>
            </a:xfrm>
            <a:custGeom>
              <a:avLst/>
              <a:gdLst/>
              <a:ahLst/>
              <a:cxnLst>
                <a:cxn ang="0">
                  <a:pos x="115" y="16"/>
                </a:cxn>
                <a:cxn ang="0">
                  <a:pos x="123" y="19"/>
                </a:cxn>
                <a:cxn ang="0">
                  <a:pos x="131" y="21"/>
                </a:cxn>
                <a:cxn ang="0">
                  <a:pos x="138" y="21"/>
                </a:cxn>
                <a:cxn ang="0">
                  <a:pos x="138" y="26"/>
                </a:cxn>
                <a:cxn ang="0">
                  <a:pos x="149" y="26"/>
                </a:cxn>
                <a:cxn ang="0">
                  <a:pos x="155" y="31"/>
                </a:cxn>
                <a:cxn ang="0">
                  <a:pos x="158" y="31"/>
                </a:cxn>
                <a:cxn ang="0">
                  <a:pos x="158" y="32"/>
                </a:cxn>
                <a:cxn ang="0">
                  <a:pos x="141" y="35"/>
                </a:cxn>
                <a:cxn ang="0">
                  <a:pos x="118" y="34"/>
                </a:cxn>
                <a:cxn ang="0">
                  <a:pos x="106" y="35"/>
                </a:cxn>
                <a:cxn ang="0">
                  <a:pos x="104" y="35"/>
                </a:cxn>
                <a:cxn ang="0">
                  <a:pos x="115" y="31"/>
                </a:cxn>
                <a:cxn ang="0">
                  <a:pos x="117" y="29"/>
                </a:cxn>
                <a:cxn ang="0">
                  <a:pos x="101" y="27"/>
                </a:cxn>
                <a:cxn ang="0">
                  <a:pos x="96" y="23"/>
                </a:cxn>
                <a:cxn ang="0">
                  <a:pos x="93" y="18"/>
                </a:cxn>
                <a:cxn ang="0">
                  <a:pos x="75" y="16"/>
                </a:cxn>
                <a:cxn ang="0">
                  <a:pos x="65" y="13"/>
                </a:cxn>
                <a:cxn ang="0">
                  <a:pos x="45" y="11"/>
                </a:cxn>
                <a:cxn ang="0">
                  <a:pos x="43" y="8"/>
                </a:cxn>
                <a:cxn ang="0">
                  <a:pos x="49" y="7"/>
                </a:cxn>
                <a:cxn ang="0">
                  <a:pos x="46" y="7"/>
                </a:cxn>
                <a:cxn ang="0">
                  <a:pos x="33" y="5"/>
                </a:cxn>
                <a:cxn ang="0">
                  <a:pos x="27" y="10"/>
                </a:cxn>
                <a:cxn ang="0">
                  <a:pos x="16" y="11"/>
                </a:cxn>
                <a:cxn ang="0">
                  <a:pos x="6" y="16"/>
                </a:cxn>
                <a:cxn ang="0">
                  <a:pos x="0" y="15"/>
                </a:cxn>
                <a:cxn ang="0">
                  <a:pos x="8" y="13"/>
                </a:cxn>
                <a:cxn ang="0">
                  <a:pos x="9" y="7"/>
                </a:cxn>
                <a:cxn ang="0">
                  <a:pos x="19" y="3"/>
                </a:cxn>
                <a:cxn ang="0">
                  <a:pos x="40" y="0"/>
                </a:cxn>
                <a:cxn ang="0">
                  <a:pos x="51" y="0"/>
                </a:cxn>
                <a:cxn ang="0">
                  <a:pos x="75" y="2"/>
                </a:cxn>
                <a:cxn ang="0">
                  <a:pos x="83" y="8"/>
                </a:cxn>
                <a:cxn ang="0">
                  <a:pos x="96" y="8"/>
                </a:cxn>
                <a:cxn ang="0">
                  <a:pos x="96" y="10"/>
                </a:cxn>
                <a:cxn ang="0">
                  <a:pos x="102" y="11"/>
                </a:cxn>
                <a:cxn ang="0">
                  <a:pos x="106" y="13"/>
                </a:cxn>
                <a:cxn ang="0">
                  <a:pos x="115" y="16"/>
                </a:cxn>
                <a:cxn ang="0">
                  <a:pos x="115" y="16"/>
                </a:cxn>
              </a:cxnLst>
              <a:rect l="0" t="0" r="r" b="b"/>
              <a:pathLst>
                <a:path w="158" h="35">
                  <a:moveTo>
                    <a:pt x="115" y="16"/>
                  </a:moveTo>
                  <a:lnTo>
                    <a:pt x="123" y="19"/>
                  </a:lnTo>
                  <a:lnTo>
                    <a:pt x="131" y="21"/>
                  </a:lnTo>
                  <a:lnTo>
                    <a:pt x="138" y="21"/>
                  </a:lnTo>
                  <a:lnTo>
                    <a:pt x="138" y="26"/>
                  </a:lnTo>
                  <a:lnTo>
                    <a:pt x="149" y="26"/>
                  </a:lnTo>
                  <a:lnTo>
                    <a:pt x="155" y="31"/>
                  </a:lnTo>
                  <a:lnTo>
                    <a:pt x="158" y="31"/>
                  </a:lnTo>
                  <a:lnTo>
                    <a:pt x="158" y="32"/>
                  </a:lnTo>
                  <a:lnTo>
                    <a:pt x="141" y="35"/>
                  </a:lnTo>
                  <a:lnTo>
                    <a:pt x="118" y="34"/>
                  </a:lnTo>
                  <a:lnTo>
                    <a:pt x="106" y="35"/>
                  </a:lnTo>
                  <a:lnTo>
                    <a:pt x="104" y="35"/>
                  </a:lnTo>
                  <a:lnTo>
                    <a:pt x="115" y="31"/>
                  </a:lnTo>
                  <a:lnTo>
                    <a:pt x="117" y="29"/>
                  </a:lnTo>
                  <a:lnTo>
                    <a:pt x="101" y="27"/>
                  </a:lnTo>
                  <a:lnTo>
                    <a:pt x="96" y="23"/>
                  </a:lnTo>
                  <a:lnTo>
                    <a:pt x="93" y="18"/>
                  </a:lnTo>
                  <a:lnTo>
                    <a:pt x="75" y="16"/>
                  </a:lnTo>
                  <a:lnTo>
                    <a:pt x="65" y="13"/>
                  </a:lnTo>
                  <a:lnTo>
                    <a:pt x="45" y="11"/>
                  </a:lnTo>
                  <a:lnTo>
                    <a:pt x="43" y="8"/>
                  </a:lnTo>
                  <a:lnTo>
                    <a:pt x="49" y="7"/>
                  </a:lnTo>
                  <a:lnTo>
                    <a:pt x="46" y="7"/>
                  </a:lnTo>
                  <a:lnTo>
                    <a:pt x="33" y="5"/>
                  </a:lnTo>
                  <a:lnTo>
                    <a:pt x="27" y="10"/>
                  </a:lnTo>
                  <a:lnTo>
                    <a:pt x="16" y="11"/>
                  </a:lnTo>
                  <a:lnTo>
                    <a:pt x="6" y="16"/>
                  </a:lnTo>
                  <a:lnTo>
                    <a:pt x="0" y="15"/>
                  </a:lnTo>
                  <a:lnTo>
                    <a:pt x="8" y="13"/>
                  </a:lnTo>
                  <a:lnTo>
                    <a:pt x="9" y="7"/>
                  </a:lnTo>
                  <a:lnTo>
                    <a:pt x="19" y="3"/>
                  </a:lnTo>
                  <a:lnTo>
                    <a:pt x="40" y="0"/>
                  </a:lnTo>
                  <a:lnTo>
                    <a:pt x="51" y="0"/>
                  </a:lnTo>
                  <a:lnTo>
                    <a:pt x="75" y="2"/>
                  </a:lnTo>
                  <a:lnTo>
                    <a:pt x="83" y="8"/>
                  </a:lnTo>
                  <a:lnTo>
                    <a:pt x="96" y="8"/>
                  </a:lnTo>
                  <a:lnTo>
                    <a:pt x="96" y="10"/>
                  </a:lnTo>
                  <a:lnTo>
                    <a:pt x="102" y="11"/>
                  </a:lnTo>
                  <a:lnTo>
                    <a:pt x="106" y="13"/>
                  </a:lnTo>
                  <a:lnTo>
                    <a:pt x="115" y="16"/>
                  </a:lnTo>
                  <a:lnTo>
                    <a:pt x="115" y="1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0" name="Freeform 669">
              <a:extLst>
                <a:ext uri="{FF2B5EF4-FFF2-40B4-BE49-F238E27FC236}">
                  <a16:creationId xmlns:a16="http://schemas.microsoft.com/office/drawing/2014/main" id="{EF5578AC-B4FA-436C-8EC7-9BF8219A7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775" y="-1914842"/>
              <a:ext cx="10876" cy="407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8" y="3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2" y="3"/>
                </a:cxn>
                <a:cxn ang="0">
                  <a:pos x="4" y="0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8" h="3">
                  <a:moveTo>
                    <a:pt x="7" y="0"/>
                  </a:moveTo>
                  <a:lnTo>
                    <a:pt x="8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2" y="3"/>
                  </a:lnTo>
                  <a:lnTo>
                    <a:pt x="4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1" name="Freeform 670">
              <a:extLst>
                <a:ext uri="{FF2B5EF4-FFF2-40B4-BE49-F238E27FC236}">
                  <a16:creationId xmlns:a16="http://schemas.microsoft.com/office/drawing/2014/main" id="{B47FEB0D-480F-3F46-4B61-2E99ADA08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8303" y="-1925719"/>
              <a:ext cx="19034" cy="8157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14" y="4"/>
                </a:cxn>
                <a:cxn ang="0">
                  <a:pos x="14" y="6"/>
                </a:cxn>
                <a:cxn ang="0">
                  <a:pos x="11" y="6"/>
                </a:cxn>
                <a:cxn ang="0">
                  <a:pos x="6" y="1"/>
                </a:cxn>
                <a:cxn ang="0">
                  <a:pos x="1" y="1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4" h="6">
                  <a:moveTo>
                    <a:pt x="10" y="3"/>
                  </a:moveTo>
                  <a:lnTo>
                    <a:pt x="14" y="4"/>
                  </a:lnTo>
                  <a:lnTo>
                    <a:pt x="14" y="6"/>
                  </a:lnTo>
                  <a:lnTo>
                    <a:pt x="11" y="6"/>
                  </a:lnTo>
                  <a:lnTo>
                    <a:pt x="6" y="1"/>
                  </a:lnTo>
                  <a:lnTo>
                    <a:pt x="1" y="1"/>
                  </a:lnTo>
                  <a:lnTo>
                    <a:pt x="0" y="0"/>
                  </a:lnTo>
                  <a:lnTo>
                    <a:pt x="5" y="0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2" name="Freeform 671">
              <a:extLst>
                <a:ext uri="{FF2B5EF4-FFF2-40B4-BE49-F238E27FC236}">
                  <a16:creationId xmlns:a16="http://schemas.microsoft.com/office/drawing/2014/main" id="{EF94F241-6080-66D1-A5B1-1F2D3485A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4225" y="-1867257"/>
              <a:ext cx="40787" cy="10876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24" y="3"/>
                </a:cxn>
                <a:cxn ang="0">
                  <a:pos x="29" y="3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17" y="6"/>
                </a:cxn>
                <a:cxn ang="0">
                  <a:pos x="17" y="8"/>
                </a:cxn>
                <a:cxn ang="0">
                  <a:pos x="8" y="6"/>
                </a:cxn>
                <a:cxn ang="0">
                  <a:pos x="0" y="1"/>
                </a:cxn>
                <a:cxn ang="0">
                  <a:pos x="8" y="0"/>
                </a:cxn>
                <a:cxn ang="0">
                  <a:pos x="19" y="0"/>
                </a:cxn>
                <a:cxn ang="0">
                  <a:pos x="19" y="0"/>
                </a:cxn>
              </a:cxnLst>
              <a:rect l="0" t="0" r="r" b="b"/>
              <a:pathLst>
                <a:path w="30" h="8">
                  <a:moveTo>
                    <a:pt x="19" y="0"/>
                  </a:moveTo>
                  <a:lnTo>
                    <a:pt x="24" y="3"/>
                  </a:lnTo>
                  <a:lnTo>
                    <a:pt x="29" y="3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17" y="6"/>
                  </a:lnTo>
                  <a:lnTo>
                    <a:pt x="17" y="8"/>
                  </a:lnTo>
                  <a:lnTo>
                    <a:pt x="8" y="6"/>
                  </a:lnTo>
                  <a:lnTo>
                    <a:pt x="0" y="1"/>
                  </a:lnTo>
                  <a:lnTo>
                    <a:pt x="8" y="0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3" name="Freeform 672">
              <a:extLst>
                <a:ext uri="{FF2B5EF4-FFF2-40B4-BE49-F238E27FC236}">
                  <a16:creationId xmlns:a16="http://schemas.microsoft.com/office/drawing/2014/main" id="{F816E58C-D195-951D-B42A-A658C2EB0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0270" y="-1874056"/>
              <a:ext cx="9517" cy="271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7" y="0"/>
                </a:cxn>
                <a:cxn ang="0">
                  <a:pos x="7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7" h="2">
                  <a:moveTo>
                    <a:pt x="3" y="0"/>
                  </a:moveTo>
                  <a:lnTo>
                    <a:pt x="7" y="0"/>
                  </a:lnTo>
                  <a:lnTo>
                    <a:pt x="7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4" name="Freeform 673">
              <a:extLst>
                <a:ext uri="{FF2B5EF4-FFF2-40B4-BE49-F238E27FC236}">
                  <a16:creationId xmlns:a16="http://schemas.microsoft.com/office/drawing/2014/main" id="{57833A6C-57A5-F1F3-7273-F1E625D07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1147" y="-1891729"/>
              <a:ext cx="407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3" y="2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3" h="2">
                  <a:moveTo>
                    <a:pt x="2" y="0"/>
                  </a:moveTo>
                  <a:lnTo>
                    <a:pt x="3" y="2"/>
                  </a:ln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5" name="Freeform 674">
              <a:extLst>
                <a:ext uri="{FF2B5EF4-FFF2-40B4-BE49-F238E27FC236}">
                  <a16:creationId xmlns:a16="http://schemas.microsoft.com/office/drawing/2014/main" id="{4FED1705-C79A-0C5D-6CC7-240F2A8E66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350" y="-1867257"/>
              <a:ext cx="29910" cy="6798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22" y="3"/>
                </a:cxn>
                <a:cxn ang="0">
                  <a:pos x="19" y="5"/>
                </a:cxn>
                <a:cxn ang="0">
                  <a:pos x="12" y="5"/>
                </a:cxn>
                <a:cxn ang="0">
                  <a:pos x="1" y="5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21" y="0"/>
                </a:cxn>
                <a:cxn ang="0">
                  <a:pos x="21" y="0"/>
                </a:cxn>
              </a:cxnLst>
              <a:rect l="0" t="0" r="r" b="b"/>
              <a:pathLst>
                <a:path w="22" h="5">
                  <a:moveTo>
                    <a:pt x="21" y="0"/>
                  </a:moveTo>
                  <a:lnTo>
                    <a:pt x="22" y="3"/>
                  </a:lnTo>
                  <a:lnTo>
                    <a:pt x="19" y="5"/>
                  </a:lnTo>
                  <a:lnTo>
                    <a:pt x="12" y="5"/>
                  </a:lnTo>
                  <a:lnTo>
                    <a:pt x="1" y="5"/>
                  </a:lnTo>
                  <a:lnTo>
                    <a:pt x="0" y="1"/>
                  </a:lnTo>
                  <a:lnTo>
                    <a:pt x="1" y="0"/>
                  </a:lnTo>
                  <a:lnTo>
                    <a:pt x="21" y="0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6" name="Freeform 675">
              <a:extLst>
                <a:ext uri="{FF2B5EF4-FFF2-40B4-BE49-F238E27FC236}">
                  <a16:creationId xmlns:a16="http://schemas.microsoft.com/office/drawing/2014/main" id="{C14BF361-D678-683C-9D53-F07D1FE01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215" y="-1867257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7" name="Freeform 676">
              <a:extLst>
                <a:ext uri="{FF2B5EF4-FFF2-40B4-BE49-F238E27FC236}">
                  <a16:creationId xmlns:a16="http://schemas.microsoft.com/office/drawing/2014/main" id="{D81EFD38-2263-27E2-E6BE-6F184A7166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2934" y="-1856381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8" name="Freeform 677">
              <a:extLst>
                <a:ext uri="{FF2B5EF4-FFF2-40B4-BE49-F238E27FC236}">
                  <a16:creationId xmlns:a16="http://schemas.microsoft.com/office/drawing/2014/main" id="{6C0D022F-380C-9E91-DD0E-897FCC665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327" y="-1780246"/>
              <a:ext cx="4079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3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09" name="Freeform 678">
              <a:extLst>
                <a:ext uri="{FF2B5EF4-FFF2-40B4-BE49-F238E27FC236}">
                  <a16:creationId xmlns:a16="http://schemas.microsoft.com/office/drawing/2014/main" id="{20118241-1D8B-F93F-7F9F-7155D37A2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7282" y="-1780246"/>
              <a:ext cx="2719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3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3">
                  <a:moveTo>
                    <a:pt x="0" y="0"/>
                  </a:moveTo>
                  <a:lnTo>
                    <a:pt x="2" y="3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0" name="Freeform 679">
              <a:extLst>
                <a:ext uri="{FF2B5EF4-FFF2-40B4-BE49-F238E27FC236}">
                  <a16:creationId xmlns:a16="http://schemas.microsoft.com/office/drawing/2014/main" id="{969F494C-4BCE-5050-8B37-EF18FB2F1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856" y="-1765291"/>
              <a:ext cx="12236" cy="4079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9" y="3"/>
                </a:cxn>
                <a:cxn ang="0">
                  <a:pos x="5" y="3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5" y="2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9" h="3">
                  <a:moveTo>
                    <a:pt x="8" y="0"/>
                  </a:moveTo>
                  <a:lnTo>
                    <a:pt x="9" y="3"/>
                  </a:lnTo>
                  <a:lnTo>
                    <a:pt x="5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5" y="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1" name="Freeform 680">
              <a:extLst>
                <a:ext uri="{FF2B5EF4-FFF2-40B4-BE49-F238E27FC236}">
                  <a16:creationId xmlns:a16="http://schemas.microsoft.com/office/drawing/2014/main" id="{152BF915-B1FC-5E3F-9625-C09BB2E7FC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316" y="-1777527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1">
                  <a:moveTo>
                    <a:pt x="2" y="0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2" name="Freeform 681">
              <a:extLst>
                <a:ext uri="{FF2B5EF4-FFF2-40B4-BE49-F238E27FC236}">
                  <a16:creationId xmlns:a16="http://schemas.microsoft.com/office/drawing/2014/main" id="{483DB385-A44D-055E-81D4-21A56E52A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272" y="-1793841"/>
              <a:ext cx="271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3" name="Freeform 682">
              <a:extLst>
                <a:ext uri="{FF2B5EF4-FFF2-40B4-BE49-F238E27FC236}">
                  <a16:creationId xmlns:a16="http://schemas.microsoft.com/office/drawing/2014/main" id="{E186AF3D-09BA-9DDC-1865-B8814CEDEC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91" y="-1804718"/>
              <a:ext cx="1360" cy="543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4"/>
                </a:cxn>
                <a:cxn ang="0">
                  <a:pos x="1" y="4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 h="4">
                  <a:moveTo>
                    <a:pt x="1" y="0"/>
                  </a:moveTo>
                  <a:lnTo>
                    <a:pt x="0" y="4"/>
                  </a:lnTo>
                  <a:lnTo>
                    <a:pt x="1" y="4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4" name="Freeform 683">
              <a:extLst>
                <a:ext uri="{FF2B5EF4-FFF2-40B4-BE49-F238E27FC236}">
                  <a16:creationId xmlns:a16="http://schemas.microsoft.com/office/drawing/2014/main" id="{2ED5DE95-8AFE-BA91-EFEF-3830063558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91" y="-1816954"/>
              <a:ext cx="4079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1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3" h="5">
                  <a:moveTo>
                    <a:pt x="0" y="0"/>
                  </a:moveTo>
                  <a:lnTo>
                    <a:pt x="1" y="1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5" name="Freeform 684">
              <a:extLst>
                <a:ext uri="{FF2B5EF4-FFF2-40B4-BE49-F238E27FC236}">
                  <a16:creationId xmlns:a16="http://schemas.microsoft.com/office/drawing/2014/main" id="{09CBDBFC-E50F-0659-F1F4-E1407B934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912" y="-1826471"/>
              <a:ext cx="4079" cy="543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2"/>
                </a:cxn>
                <a:cxn ang="0">
                  <a:pos x="1" y="4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lnTo>
                    <a:pt x="0" y="2"/>
                  </a:lnTo>
                  <a:lnTo>
                    <a:pt x="1" y="4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6" name="Freeform 685">
              <a:extLst>
                <a:ext uri="{FF2B5EF4-FFF2-40B4-BE49-F238E27FC236}">
                  <a16:creationId xmlns:a16="http://schemas.microsoft.com/office/drawing/2014/main" id="{0D27AC18-FCCD-5FB0-CD34-800658D69D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114" y="-1838707"/>
              <a:ext cx="10876" cy="6798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3" y="1"/>
                </a:cxn>
                <a:cxn ang="0">
                  <a:pos x="1" y="1"/>
                </a:cxn>
                <a:cxn ang="0">
                  <a:pos x="0" y="5"/>
                </a:cxn>
                <a:cxn ang="0">
                  <a:pos x="1" y="5"/>
                </a:cxn>
                <a:cxn ang="0">
                  <a:pos x="3" y="3"/>
                </a:cxn>
                <a:cxn ang="0">
                  <a:pos x="8" y="1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8" h="5">
                  <a:moveTo>
                    <a:pt x="6" y="0"/>
                  </a:moveTo>
                  <a:lnTo>
                    <a:pt x="3" y="1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5"/>
                  </a:lnTo>
                  <a:lnTo>
                    <a:pt x="3" y="3"/>
                  </a:lnTo>
                  <a:lnTo>
                    <a:pt x="8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7" name="Freeform 686">
              <a:extLst>
                <a:ext uri="{FF2B5EF4-FFF2-40B4-BE49-F238E27FC236}">
                  <a16:creationId xmlns:a16="http://schemas.microsoft.com/office/drawing/2014/main" id="{FB7DE2E3-75EA-C7FB-148B-361CEDE5A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473" y="-1848224"/>
              <a:ext cx="271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2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8" name="Freeform 687">
              <a:extLst>
                <a:ext uri="{FF2B5EF4-FFF2-40B4-BE49-F238E27FC236}">
                  <a16:creationId xmlns:a16="http://schemas.microsoft.com/office/drawing/2014/main" id="{3E7D1E35-2B25-872E-019B-A5C2A297D8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720" y="-1852303"/>
              <a:ext cx="2719" cy="271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19" name="Freeform 688">
              <a:extLst>
                <a:ext uri="{FF2B5EF4-FFF2-40B4-BE49-F238E27FC236}">
                  <a16:creationId xmlns:a16="http://schemas.microsoft.com/office/drawing/2014/main" id="{A53457F4-E6FB-75F8-A7B1-1E791EF73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91" y="-1766650"/>
              <a:ext cx="6798" cy="1360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0" y="1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0" name="Freeform 689">
              <a:extLst>
                <a:ext uri="{FF2B5EF4-FFF2-40B4-BE49-F238E27FC236}">
                  <a16:creationId xmlns:a16="http://schemas.microsoft.com/office/drawing/2014/main" id="{A01E1A89-D7FE-9EB0-6BB4-EEE21407C9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159" y="-1758493"/>
              <a:ext cx="21753" cy="10876"/>
            </a:xfrm>
            <a:custGeom>
              <a:avLst/>
              <a:gdLst/>
              <a:ahLst/>
              <a:cxnLst>
                <a:cxn ang="0">
                  <a:pos x="16" y="0"/>
                </a:cxn>
                <a:cxn ang="0">
                  <a:pos x="14" y="3"/>
                </a:cxn>
                <a:cxn ang="0">
                  <a:pos x="14" y="6"/>
                </a:cxn>
                <a:cxn ang="0">
                  <a:pos x="11" y="6"/>
                </a:cxn>
                <a:cxn ang="0">
                  <a:pos x="0" y="8"/>
                </a:cxn>
                <a:cxn ang="0">
                  <a:pos x="6" y="5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14" y="0"/>
                </a:cxn>
                <a:cxn ang="0">
                  <a:pos x="16" y="0"/>
                </a:cxn>
                <a:cxn ang="0">
                  <a:pos x="16" y="0"/>
                </a:cxn>
              </a:cxnLst>
              <a:rect l="0" t="0" r="r" b="b"/>
              <a:pathLst>
                <a:path w="16" h="8">
                  <a:moveTo>
                    <a:pt x="16" y="0"/>
                  </a:moveTo>
                  <a:lnTo>
                    <a:pt x="14" y="3"/>
                  </a:lnTo>
                  <a:lnTo>
                    <a:pt x="14" y="6"/>
                  </a:lnTo>
                  <a:lnTo>
                    <a:pt x="11" y="6"/>
                  </a:lnTo>
                  <a:lnTo>
                    <a:pt x="0" y="8"/>
                  </a:lnTo>
                  <a:lnTo>
                    <a:pt x="6" y="5"/>
                  </a:lnTo>
                  <a:lnTo>
                    <a:pt x="8" y="2"/>
                  </a:lnTo>
                  <a:lnTo>
                    <a:pt x="4" y="0"/>
                  </a:lnTo>
                  <a:lnTo>
                    <a:pt x="14" y="0"/>
                  </a:lnTo>
                  <a:lnTo>
                    <a:pt x="16" y="0"/>
                  </a:lnTo>
                  <a:lnTo>
                    <a:pt x="1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1" name="Freeform 690">
              <a:extLst>
                <a:ext uri="{FF2B5EF4-FFF2-40B4-BE49-F238E27FC236}">
                  <a16:creationId xmlns:a16="http://schemas.microsoft.com/office/drawing/2014/main" id="{A00A4B95-8D3F-7868-D70E-D267E8D353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9581" y="-2011370"/>
              <a:ext cx="2719" cy="4079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0" y="3"/>
                </a:cxn>
                <a:cxn ang="0">
                  <a:pos x="2" y="0"/>
                </a:cxn>
                <a:cxn ang="0">
                  <a:pos x="2" y="3"/>
                </a:cxn>
                <a:cxn ang="0">
                  <a:pos x="2" y="3"/>
                </a:cxn>
              </a:cxnLst>
              <a:rect l="0" t="0" r="r" b="b"/>
              <a:pathLst>
                <a:path w="2" h="3">
                  <a:moveTo>
                    <a:pt x="2" y="3"/>
                  </a:moveTo>
                  <a:lnTo>
                    <a:pt x="0" y="3"/>
                  </a:lnTo>
                  <a:lnTo>
                    <a:pt x="2" y="0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2" name="Freeform 691">
              <a:extLst>
                <a:ext uri="{FF2B5EF4-FFF2-40B4-BE49-F238E27FC236}">
                  <a16:creationId xmlns:a16="http://schemas.microsoft.com/office/drawing/2014/main" id="{889D8067-66EA-8BAA-5D61-26BF2FD69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1727" y="-2030404"/>
              <a:ext cx="6798" cy="8157"/>
            </a:xfrm>
            <a:custGeom>
              <a:avLst/>
              <a:gdLst/>
              <a:ahLst/>
              <a:cxnLst>
                <a:cxn ang="0">
                  <a:pos x="5" y="6"/>
                </a:cxn>
                <a:cxn ang="0">
                  <a:pos x="3" y="6"/>
                </a:cxn>
                <a:cxn ang="0">
                  <a:pos x="0" y="0"/>
                </a:cxn>
                <a:cxn ang="0">
                  <a:pos x="5" y="6"/>
                </a:cxn>
                <a:cxn ang="0">
                  <a:pos x="5" y="6"/>
                </a:cxn>
              </a:cxnLst>
              <a:rect l="0" t="0" r="r" b="b"/>
              <a:pathLst>
                <a:path w="5" h="6">
                  <a:moveTo>
                    <a:pt x="5" y="6"/>
                  </a:moveTo>
                  <a:lnTo>
                    <a:pt x="3" y="6"/>
                  </a:lnTo>
                  <a:lnTo>
                    <a:pt x="0" y="0"/>
                  </a:lnTo>
                  <a:lnTo>
                    <a:pt x="5" y="6"/>
                  </a:lnTo>
                  <a:lnTo>
                    <a:pt x="5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3" name="Freeform 692">
              <a:extLst>
                <a:ext uri="{FF2B5EF4-FFF2-40B4-BE49-F238E27FC236}">
                  <a16:creationId xmlns:a16="http://schemas.microsoft.com/office/drawing/2014/main" id="{99B39CA3-2E8D-4CA9-0C5B-B0E1BF62DC3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0761" y="-2024966"/>
              <a:ext cx="4079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3" y="0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3" h="5">
                  <a:moveTo>
                    <a:pt x="0" y="2"/>
                  </a:moveTo>
                  <a:lnTo>
                    <a:pt x="2" y="0"/>
                  </a:lnTo>
                  <a:lnTo>
                    <a:pt x="3" y="0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4" name="Freeform 693">
              <a:extLst>
                <a:ext uri="{FF2B5EF4-FFF2-40B4-BE49-F238E27FC236}">
                  <a16:creationId xmlns:a16="http://schemas.microsoft.com/office/drawing/2014/main" id="{71DB0318-D68A-E090-F3FA-0498D364EA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0346" y="-1965146"/>
              <a:ext cx="543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1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4" y="1"/>
                  </a:lnTo>
                  <a:lnTo>
                    <a:pt x="2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5" name="Freeform 694">
              <a:extLst>
                <a:ext uri="{FF2B5EF4-FFF2-40B4-BE49-F238E27FC236}">
                  <a16:creationId xmlns:a16="http://schemas.microsoft.com/office/drawing/2014/main" id="{C94BC53D-A36C-9002-83AF-A21E875AA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539" y="-1714987"/>
              <a:ext cx="4079" cy="407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3"/>
                </a:cxn>
                <a:cxn ang="0">
                  <a:pos x="1" y="3"/>
                </a:cxn>
                <a:cxn ang="0">
                  <a:pos x="3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0" y="3"/>
                  </a:lnTo>
                  <a:lnTo>
                    <a:pt x="1" y="3"/>
                  </a:lnTo>
                  <a:lnTo>
                    <a:pt x="3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6" name="Freeform 695">
              <a:extLst>
                <a:ext uri="{FF2B5EF4-FFF2-40B4-BE49-F238E27FC236}">
                  <a16:creationId xmlns:a16="http://schemas.microsoft.com/office/drawing/2014/main" id="{CFA33C34-E903-5888-8016-401695E0F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98842" y="-1898528"/>
              <a:ext cx="6798" cy="5438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4">
                  <a:moveTo>
                    <a:pt x="5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7" name="Freeform 696">
              <a:extLst>
                <a:ext uri="{FF2B5EF4-FFF2-40B4-BE49-F238E27FC236}">
                  <a16:creationId xmlns:a16="http://schemas.microsoft.com/office/drawing/2014/main" id="{B74560DA-849F-70E7-846E-67841DF69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7564" y="-1617099"/>
              <a:ext cx="13596" cy="6798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2"/>
                </a:cxn>
                <a:cxn ang="0">
                  <a:pos x="2" y="3"/>
                </a:cxn>
                <a:cxn ang="0">
                  <a:pos x="8" y="5"/>
                </a:cxn>
                <a:cxn ang="0">
                  <a:pos x="10" y="3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0" h="5">
                  <a:moveTo>
                    <a:pt x="2" y="0"/>
                  </a:moveTo>
                  <a:lnTo>
                    <a:pt x="0" y="2"/>
                  </a:lnTo>
                  <a:lnTo>
                    <a:pt x="2" y="3"/>
                  </a:lnTo>
                  <a:lnTo>
                    <a:pt x="8" y="5"/>
                  </a:lnTo>
                  <a:lnTo>
                    <a:pt x="10" y="3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8" name="Freeform 697">
              <a:extLst>
                <a:ext uri="{FF2B5EF4-FFF2-40B4-BE49-F238E27FC236}">
                  <a16:creationId xmlns:a16="http://schemas.microsoft.com/office/drawing/2014/main" id="{3CDA959B-2C3F-F1A8-064E-82CC5338F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160" y="-1610302"/>
              <a:ext cx="5438" cy="2719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4" y="0"/>
                </a:cxn>
                <a:cxn ang="0">
                  <a:pos x="4" y="2"/>
                </a:cxn>
                <a:cxn ang="0">
                  <a:pos x="4" y="2"/>
                </a:cxn>
              </a:cxnLst>
              <a:rect l="0" t="0" r="r" b="b"/>
              <a:pathLst>
                <a:path w="4" h="2">
                  <a:moveTo>
                    <a:pt x="4" y="2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4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29" name="Freeform 698">
              <a:extLst>
                <a:ext uri="{FF2B5EF4-FFF2-40B4-BE49-F238E27FC236}">
                  <a16:creationId xmlns:a16="http://schemas.microsoft.com/office/drawing/2014/main" id="{94FF2079-04F0-D05C-19FB-47E7EFC3C81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0767" y="-1607582"/>
              <a:ext cx="46225" cy="21753"/>
            </a:xfrm>
            <a:custGeom>
              <a:avLst/>
              <a:gdLst/>
              <a:ahLst/>
              <a:cxnLst>
                <a:cxn ang="0">
                  <a:pos x="34" y="1"/>
                </a:cxn>
                <a:cxn ang="0">
                  <a:pos x="34" y="6"/>
                </a:cxn>
                <a:cxn ang="0">
                  <a:pos x="24" y="14"/>
                </a:cxn>
                <a:cxn ang="0">
                  <a:pos x="11" y="16"/>
                </a:cxn>
                <a:cxn ang="0">
                  <a:pos x="3" y="16"/>
                </a:cxn>
                <a:cxn ang="0">
                  <a:pos x="0" y="14"/>
                </a:cxn>
                <a:cxn ang="0">
                  <a:pos x="0" y="3"/>
                </a:cxn>
                <a:cxn ang="0">
                  <a:pos x="5" y="0"/>
                </a:cxn>
                <a:cxn ang="0">
                  <a:pos x="19" y="1"/>
                </a:cxn>
                <a:cxn ang="0">
                  <a:pos x="29" y="0"/>
                </a:cxn>
                <a:cxn ang="0">
                  <a:pos x="34" y="1"/>
                </a:cxn>
                <a:cxn ang="0">
                  <a:pos x="34" y="1"/>
                </a:cxn>
              </a:cxnLst>
              <a:rect l="0" t="0" r="r" b="b"/>
              <a:pathLst>
                <a:path w="34" h="16">
                  <a:moveTo>
                    <a:pt x="34" y="1"/>
                  </a:moveTo>
                  <a:lnTo>
                    <a:pt x="34" y="6"/>
                  </a:lnTo>
                  <a:lnTo>
                    <a:pt x="24" y="14"/>
                  </a:lnTo>
                  <a:lnTo>
                    <a:pt x="11" y="16"/>
                  </a:lnTo>
                  <a:lnTo>
                    <a:pt x="3" y="16"/>
                  </a:lnTo>
                  <a:lnTo>
                    <a:pt x="0" y="14"/>
                  </a:lnTo>
                  <a:lnTo>
                    <a:pt x="0" y="3"/>
                  </a:lnTo>
                  <a:lnTo>
                    <a:pt x="5" y="0"/>
                  </a:lnTo>
                  <a:lnTo>
                    <a:pt x="19" y="1"/>
                  </a:lnTo>
                  <a:lnTo>
                    <a:pt x="29" y="0"/>
                  </a:lnTo>
                  <a:lnTo>
                    <a:pt x="34" y="1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0" name="Freeform 699">
              <a:extLst>
                <a:ext uri="{FF2B5EF4-FFF2-40B4-BE49-F238E27FC236}">
                  <a16:creationId xmlns:a16="http://schemas.microsoft.com/office/drawing/2014/main" id="{2B344300-B9C4-75F4-1289-196A2C82192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890" y="-1610302"/>
              <a:ext cx="13596" cy="9517"/>
            </a:xfrm>
            <a:custGeom>
              <a:avLst/>
              <a:gdLst/>
              <a:ahLst/>
              <a:cxnLst>
                <a:cxn ang="0">
                  <a:pos x="10" y="3"/>
                </a:cxn>
                <a:cxn ang="0">
                  <a:pos x="3" y="7"/>
                </a:cxn>
                <a:cxn ang="0">
                  <a:pos x="2" y="7"/>
                </a:cxn>
                <a:cxn ang="0">
                  <a:pos x="0" y="5"/>
                </a:cxn>
                <a:cxn ang="0">
                  <a:pos x="3" y="2"/>
                </a:cxn>
                <a:cxn ang="0">
                  <a:pos x="10" y="0"/>
                </a:cxn>
                <a:cxn ang="0">
                  <a:pos x="7" y="2"/>
                </a:cxn>
                <a:cxn ang="0">
                  <a:pos x="8" y="2"/>
                </a:cxn>
                <a:cxn ang="0">
                  <a:pos x="10" y="3"/>
                </a:cxn>
                <a:cxn ang="0">
                  <a:pos x="10" y="3"/>
                </a:cxn>
              </a:cxnLst>
              <a:rect l="0" t="0" r="r" b="b"/>
              <a:pathLst>
                <a:path w="10" h="7">
                  <a:moveTo>
                    <a:pt x="10" y="3"/>
                  </a:moveTo>
                  <a:lnTo>
                    <a:pt x="3" y="7"/>
                  </a:lnTo>
                  <a:lnTo>
                    <a:pt x="2" y="7"/>
                  </a:lnTo>
                  <a:lnTo>
                    <a:pt x="0" y="5"/>
                  </a:lnTo>
                  <a:lnTo>
                    <a:pt x="3" y="2"/>
                  </a:lnTo>
                  <a:lnTo>
                    <a:pt x="10" y="0"/>
                  </a:lnTo>
                  <a:lnTo>
                    <a:pt x="7" y="2"/>
                  </a:lnTo>
                  <a:lnTo>
                    <a:pt x="8" y="2"/>
                  </a:lnTo>
                  <a:lnTo>
                    <a:pt x="10" y="3"/>
                  </a:lnTo>
                  <a:lnTo>
                    <a:pt x="1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1" name="Freeform 700">
              <a:extLst>
                <a:ext uri="{FF2B5EF4-FFF2-40B4-BE49-F238E27FC236}">
                  <a16:creationId xmlns:a16="http://schemas.microsoft.com/office/drawing/2014/main" id="{FC93778A-C036-A410-0C6B-0A11361B9FE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45" y="-1610302"/>
              <a:ext cx="2719" cy="136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2" name="Freeform 701">
              <a:extLst>
                <a:ext uri="{FF2B5EF4-FFF2-40B4-BE49-F238E27FC236}">
                  <a16:creationId xmlns:a16="http://schemas.microsoft.com/office/drawing/2014/main" id="{FE29BFC4-A7C4-BAC3-5B3B-16E3398AB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180" y="-704837"/>
              <a:ext cx="28551" cy="8157"/>
            </a:xfrm>
            <a:custGeom>
              <a:avLst/>
              <a:gdLst/>
              <a:ahLst/>
              <a:cxnLst>
                <a:cxn ang="0">
                  <a:pos x="3" y="1"/>
                </a:cxn>
                <a:cxn ang="0">
                  <a:pos x="0" y="0"/>
                </a:cxn>
                <a:cxn ang="0">
                  <a:pos x="8" y="0"/>
                </a:cxn>
                <a:cxn ang="0">
                  <a:pos x="19" y="1"/>
                </a:cxn>
                <a:cxn ang="0">
                  <a:pos x="21" y="4"/>
                </a:cxn>
                <a:cxn ang="0">
                  <a:pos x="18" y="6"/>
                </a:cxn>
                <a:cxn ang="0">
                  <a:pos x="13" y="4"/>
                </a:cxn>
                <a:cxn ang="0">
                  <a:pos x="10" y="6"/>
                </a:cxn>
                <a:cxn ang="0">
                  <a:pos x="3" y="4"/>
                </a:cxn>
                <a:cxn ang="0">
                  <a:pos x="3" y="1"/>
                </a:cxn>
                <a:cxn ang="0">
                  <a:pos x="3" y="1"/>
                </a:cxn>
              </a:cxnLst>
              <a:rect l="0" t="0" r="r" b="b"/>
              <a:pathLst>
                <a:path w="21" h="6">
                  <a:moveTo>
                    <a:pt x="3" y="1"/>
                  </a:moveTo>
                  <a:lnTo>
                    <a:pt x="0" y="0"/>
                  </a:lnTo>
                  <a:lnTo>
                    <a:pt x="8" y="0"/>
                  </a:lnTo>
                  <a:lnTo>
                    <a:pt x="19" y="1"/>
                  </a:lnTo>
                  <a:lnTo>
                    <a:pt x="21" y="4"/>
                  </a:lnTo>
                  <a:lnTo>
                    <a:pt x="18" y="6"/>
                  </a:lnTo>
                  <a:lnTo>
                    <a:pt x="13" y="4"/>
                  </a:lnTo>
                  <a:lnTo>
                    <a:pt x="10" y="6"/>
                  </a:lnTo>
                  <a:lnTo>
                    <a:pt x="3" y="4"/>
                  </a:lnTo>
                  <a:lnTo>
                    <a:pt x="3" y="1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3" name="Freeform 702">
              <a:extLst>
                <a:ext uri="{FF2B5EF4-FFF2-40B4-BE49-F238E27FC236}">
                  <a16:creationId xmlns:a16="http://schemas.microsoft.com/office/drawing/2014/main" id="{18B02267-DD7C-9FD1-DC4D-F16C069233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8910" y="-710275"/>
              <a:ext cx="21753" cy="543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16" y="0"/>
                </a:cxn>
                <a:cxn ang="0">
                  <a:pos x="3" y="4"/>
                </a:cxn>
                <a:cxn ang="0">
                  <a:pos x="0" y="4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16" h="4">
                  <a:moveTo>
                    <a:pt x="3" y="2"/>
                  </a:moveTo>
                  <a:lnTo>
                    <a:pt x="16" y="0"/>
                  </a:lnTo>
                  <a:lnTo>
                    <a:pt x="3" y="4"/>
                  </a:lnTo>
                  <a:lnTo>
                    <a:pt x="0" y="4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4" name="Freeform 703">
              <a:extLst>
                <a:ext uri="{FF2B5EF4-FFF2-40B4-BE49-F238E27FC236}">
                  <a16:creationId xmlns:a16="http://schemas.microsoft.com/office/drawing/2014/main" id="{9A157154-6566-9940-C20F-E5251E0A2E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799" y="-786410"/>
              <a:ext cx="43506" cy="20394"/>
            </a:xfrm>
            <a:custGeom>
              <a:avLst/>
              <a:gdLst/>
              <a:ahLst/>
              <a:cxnLst>
                <a:cxn ang="0">
                  <a:pos x="29" y="0"/>
                </a:cxn>
                <a:cxn ang="0">
                  <a:pos x="32" y="2"/>
                </a:cxn>
                <a:cxn ang="0">
                  <a:pos x="29" y="3"/>
                </a:cxn>
                <a:cxn ang="0">
                  <a:pos x="19" y="10"/>
                </a:cxn>
                <a:cxn ang="0">
                  <a:pos x="13" y="10"/>
                </a:cxn>
                <a:cxn ang="0">
                  <a:pos x="13" y="11"/>
                </a:cxn>
                <a:cxn ang="0">
                  <a:pos x="6" y="15"/>
                </a:cxn>
                <a:cxn ang="0">
                  <a:pos x="0" y="11"/>
                </a:cxn>
                <a:cxn ang="0">
                  <a:pos x="8" y="10"/>
                </a:cxn>
                <a:cxn ang="0">
                  <a:pos x="9" y="7"/>
                </a:cxn>
                <a:cxn ang="0">
                  <a:pos x="16" y="5"/>
                </a:cxn>
                <a:cxn ang="0">
                  <a:pos x="9" y="2"/>
                </a:cxn>
                <a:cxn ang="0">
                  <a:pos x="11" y="2"/>
                </a:cxn>
                <a:cxn ang="0">
                  <a:pos x="8" y="0"/>
                </a:cxn>
                <a:cxn ang="0">
                  <a:pos x="16" y="2"/>
                </a:cxn>
                <a:cxn ang="0">
                  <a:pos x="29" y="0"/>
                </a:cxn>
                <a:cxn ang="0">
                  <a:pos x="29" y="0"/>
                </a:cxn>
              </a:cxnLst>
              <a:rect l="0" t="0" r="r" b="b"/>
              <a:pathLst>
                <a:path w="32" h="15">
                  <a:moveTo>
                    <a:pt x="29" y="0"/>
                  </a:moveTo>
                  <a:lnTo>
                    <a:pt x="32" y="2"/>
                  </a:lnTo>
                  <a:lnTo>
                    <a:pt x="29" y="3"/>
                  </a:lnTo>
                  <a:lnTo>
                    <a:pt x="19" y="10"/>
                  </a:lnTo>
                  <a:lnTo>
                    <a:pt x="13" y="10"/>
                  </a:lnTo>
                  <a:lnTo>
                    <a:pt x="13" y="11"/>
                  </a:lnTo>
                  <a:lnTo>
                    <a:pt x="6" y="15"/>
                  </a:lnTo>
                  <a:lnTo>
                    <a:pt x="0" y="11"/>
                  </a:lnTo>
                  <a:lnTo>
                    <a:pt x="8" y="10"/>
                  </a:lnTo>
                  <a:lnTo>
                    <a:pt x="9" y="7"/>
                  </a:lnTo>
                  <a:lnTo>
                    <a:pt x="16" y="5"/>
                  </a:lnTo>
                  <a:lnTo>
                    <a:pt x="9" y="2"/>
                  </a:lnTo>
                  <a:lnTo>
                    <a:pt x="11" y="2"/>
                  </a:lnTo>
                  <a:lnTo>
                    <a:pt x="8" y="0"/>
                  </a:lnTo>
                  <a:lnTo>
                    <a:pt x="16" y="2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5" name="Freeform 704">
              <a:extLst>
                <a:ext uri="{FF2B5EF4-FFF2-40B4-BE49-F238E27FC236}">
                  <a16:creationId xmlns:a16="http://schemas.microsoft.com/office/drawing/2014/main" id="{AE492685-6417-4410-5BAB-403C401945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709" y="-787769"/>
              <a:ext cx="46225" cy="23113"/>
            </a:xfrm>
            <a:custGeom>
              <a:avLst/>
              <a:gdLst/>
              <a:ahLst/>
              <a:cxnLst>
                <a:cxn ang="0">
                  <a:pos x="32" y="8"/>
                </a:cxn>
                <a:cxn ang="0">
                  <a:pos x="24" y="9"/>
                </a:cxn>
                <a:cxn ang="0">
                  <a:pos x="15" y="9"/>
                </a:cxn>
                <a:cxn ang="0">
                  <a:pos x="18" y="12"/>
                </a:cxn>
                <a:cxn ang="0">
                  <a:pos x="11" y="11"/>
                </a:cxn>
                <a:cxn ang="0">
                  <a:pos x="10" y="14"/>
                </a:cxn>
                <a:cxn ang="0">
                  <a:pos x="11" y="16"/>
                </a:cxn>
                <a:cxn ang="0">
                  <a:pos x="7" y="14"/>
                </a:cxn>
                <a:cxn ang="0">
                  <a:pos x="5" y="17"/>
                </a:cxn>
                <a:cxn ang="0">
                  <a:pos x="0" y="12"/>
                </a:cxn>
                <a:cxn ang="0">
                  <a:pos x="2" y="9"/>
                </a:cxn>
                <a:cxn ang="0">
                  <a:pos x="8" y="6"/>
                </a:cxn>
                <a:cxn ang="0">
                  <a:pos x="13" y="8"/>
                </a:cxn>
                <a:cxn ang="0">
                  <a:pos x="11" y="1"/>
                </a:cxn>
                <a:cxn ang="0">
                  <a:pos x="16" y="0"/>
                </a:cxn>
                <a:cxn ang="0">
                  <a:pos x="21" y="0"/>
                </a:cxn>
                <a:cxn ang="0">
                  <a:pos x="26" y="3"/>
                </a:cxn>
                <a:cxn ang="0">
                  <a:pos x="32" y="1"/>
                </a:cxn>
                <a:cxn ang="0">
                  <a:pos x="34" y="6"/>
                </a:cxn>
                <a:cxn ang="0">
                  <a:pos x="32" y="8"/>
                </a:cxn>
                <a:cxn ang="0">
                  <a:pos x="32" y="8"/>
                </a:cxn>
              </a:cxnLst>
              <a:rect l="0" t="0" r="r" b="b"/>
              <a:pathLst>
                <a:path w="34" h="17">
                  <a:moveTo>
                    <a:pt x="32" y="8"/>
                  </a:moveTo>
                  <a:lnTo>
                    <a:pt x="24" y="9"/>
                  </a:lnTo>
                  <a:lnTo>
                    <a:pt x="15" y="9"/>
                  </a:lnTo>
                  <a:lnTo>
                    <a:pt x="18" y="12"/>
                  </a:lnTo>
                  <a:lnTo>
                    <a:pt x="11" y="11"/>
                  </a:lnTo>
                  <a:lnTo>
                    <a:pt x="10" y="14"/>
                  </a:lnTo>
                  <a:lnTo>
                    <a:pt x="11" y="16"/>
                  </a:lnTo>
                  <a:lnTo>
                    <a:pt x="7" y="14"/>
                  </a:lnTo>
                  <a:lnTo>
                    <a:pt x="5" y="17"/>
                  </a:lnTo>
                  <a:lnTo>
                    <a:pt x="0" y="12"/>
                  </a:lnTo>
                  <a:lnTo>
                    <a:pt x="2" y="9"/>
                  </a:lnTo>
                  <a:lnTo>
                    <a:pt x="8" y="6"/>
                  </a:lnTo>
                  <a:lnTo>
                    <a:pt x="13" y="8"/>
                  </a:lnTo>
                  <a:lnTo>
                    <a:pt x="11" y="1"/>
                  </a:lnTo>
                  <a:lnTo>
                    <a:pt x="16" y="0"/>
                  </a:lnTo>
                  <a:lnTo>
                    <a:pt x="21" y="0"/>
                  </a:lnTo>
                  <a:lnTo>
                    <a:pt x="26" y="3"/>
                  </a:lnTo>
                  <a:lnTo>
                    <a:pt x="32" y="1"/>
                  </a:lnTo>
                  <a:lnTo>
                    <a:pt x="34" y="6"/>
                  </a:lnTo>
                  <a:lnTo>
                    <a:pt x="32" y="8"/>
                  </a:lnTo>
                  <a:lnTo>
                    <a:pt x="32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6" name="Freeform 705">
              <a:extLst>
                <a:ext uri="{FF2B5EF4-FFF2-40B4-BE49-F238E27FC236}">
                  <a16:creationId xmlns:a16="http://schemas.microsoft.com/office/drawing/2014/main" id="{AADE7529-2823-D906-CBB8-529B460E3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8573" y="-979467"/>
              <a:ext cx="25832" cy="32629"/>
            </a:xfrm>
            <a:custGeom>
              <a:avLst/>
              <a:gdLst/>
              <a:ahLst/>
              <a:cxnLst>
                <a:cxn ang="0">
                  <a:pos x="11" y="0"/>
                </a:cxn>
                <a:cxn ang="0">
                  <a:pos x="13" y="1"/>
                </a:cxn>
                <a:cxn ang="0">
                  <a:pos x="16" y="1"/>
                </a:cxn>
                <a:cxn ang="0">
                  <a:pos x="19" y="9"/>
                </a:cxn>
                <a:cxn ang="0">
                  <a:pos x="11" y="12"/>
                </a:cxn>
                <a:cxn ang="0">
                  <a:pos x="15" y="16"/>
                </a:cxn>
                <a:cxn ang="0">
                  <a:pos x="11" y="16"/>
                </a:cxn>
                <a:cxn ang="0">
                  <a:pos x="13" y="20"/>
                </a:cxn>
                <a:cxn ang="0">
                  <a:pos x="11" y="20"/>
                </a:cxn>
                <a:cxn ang="0">
                  <a:pos x="10" y="24"/>
                </a:cxn>
                <a:cxn ang="0">
                  <a:pos x="0" y="22"/>
                </a:cxn>
                <a:cxn ang="0">
                  <a:pos x="0" y="20"/>
                </a:cxn>
                <a:cxn ang="0">
                  <a:pos x="5" y="14"/>
                </a:cxn>
                <a:cxn ang="0">
                  <a:pos x="8" y="3"/>
                </a:cxn>
                <a:cxn ang="0">
                  <a:pos x="11" y="0"/>
                </a:cxn>
                <a:cxn ang="0">
                  <a:pos x="11" y="0"/>
                </a:cxn>
              </a:cxnLst>
              <a:rect l="0" t="0" r="r" b="b"/>
              <a:pathLst>
                <a:path w="19" h="24">
                  <a:moveTo>
                    <a:pt x="11" y="0"/>
                  </a:moveTo>
                  <a:lnTo>
                    <a:pt x="13" y="1"/>
                  </a:lnTo>
                  <a:lnTo>
                    <a:pt x="16" y="1"/>
                  </a:lnTo>
                  <a:lnTo>
                    <a:pt x="19" y="9"/>
                  </a:lnTo>
                  <a:lnTo>
                    <a:pt x="11" y="12"/>
                  </a:lnTo>
                  <a:lnTo>
                    <a:pt x="15" y="16"/>
                  </a:lnTo>
                  <a:lnTo>
                    <a:pt x="11" y="16"/>
                  </a:lnTo>
                  <a:lnTo>
                    <a:pt x="13" y="20"/>
                  </a:lnTo>
                  <a:lnTo>
                    <a:pt x="11" y="20"/>
                  </a:lnTo>
                  <a:lnTo>
                    <a:pt x="10" y="24"/>
                  </a:lnTo>
                  <a:lnTo>
                    <a:pt x="0" y="22"/>
                  </a:lnTo>
                  <a:lnTo>
                    <a:pt x="0" y="20"/>
                  </a:lnTo>
                  <a:lnTo>
                    <a:pt x="5" y="14"/>
                  </a:lnTo>
                  <a:lnTo>
                    <a:pt x="8" y="3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7" name="Freeform 706">
              <a:extLst>
                <a:ext uri="{FF2B5EF4-FFF2-40B4-BE49-F238E27FC236}">
                  <a16:creationId xmlns:a16="http://schemas.microsoft.com/office/drawing/2014/main" id="{1B53FD6F-065F-AD91-2D1C-0C323CBF45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3528" y="-930523"/>
              <a:ext cx="17675" cy="10876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3" y="2"/>
                </a:cxn>
                <a:cxn ang="0">
                  <a:pos x="12" y="7"/>
                </a:cxn>
                <a:cxn ang="0">
                  <a:pos x="4" y="8"/>
                </a:cxn>
                <a:cxn ang="0">
                  <a:pos x="0" y="4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3" h="8">
                  <a:moveTo>
                    <a:pt x="8" y="0"/>
                  </a:moveTo>
                  <a:lnTo>
                    <a:pt x="13" y="2"/>
                  </a:lnTo>
                  <a:lnTo>
                    <a:pt x="12" y="7"/>
                  </a:lnTo>
                  <a:lnTo>
                    <a:pt x="4" y="8"/>
                  </a:lnTo>
                  <a:lnTo>
                    <a:pt x="0" y="4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8" name="Freeform 707">
              <a:extLst>
                <a:ext uri="{FF2B5EF4-FFF2-40B4-BE49-F238E27FC236}">
                  <a16:creationId xmlns:a16="http://schemas.microsoft.com/office/drawing/2014/main" id="{E6254CCB-89D3-5433-100B-CAC9E126A7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4494" y="-925085"/>
              <a:ext cx="8157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1">
                  <a:moveTo>
                    <a:pt x="0" y="0"/>
                  </a:moveTo>
                  <a:lnTo>
                    <a:pt x="6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39" name="Freeform 708">
              <a:extLst>
                <a:ext uri="{FF2B5EF4-FFF2-40B4-BE49-F238E27FC236}">
                  <a16:creationId xmlns:a16="http://schemas.microsoft.com/office/drawing/2014/main" id="{C007484E-763D-AD8F-60C7-1D75F37985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1775" y="-919647"/>
              <a:ext cx="9517" cy="2719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7" y="0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7" h="2">
                  <a:moveTo>
                    <a:pt x="2" y="2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0" name="Freeform 709">
              <a:extLst>
                <a:ext uri="{FF2B5EF4-FFF2-40B4-BE49-F238E27FC236}">
                  <a16:creationId xmlns:a16="http://schemas.microsoft.com/office/drawing/2014/main" id="{8EDA6055-2B4A-CB75-0CCC-9CBC2073C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213" y="-916928"/>
              <a:ext cx="815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0"/>
                </a:cxn>
                <a:cxn ang="0">
                  <a:pos x="6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lnTo>
                    <a:pt x="6" y="0"/>
                  </a:lnTo>
                  <a:lnTo>
                    <a:pt x="6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1" name="Freeform 710">
              <a:extLst>
                <a:ext uri="{FF2B5EF4-FFF2-40B4-BE49-F238E27FC236}">
                  <a16:creationId xmlns:a16="http://schemas.microsoft.com/office/drawing/2014/main" id="{B375853F-973A-EBA5-A830-05BB7AB6F9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87213" y="-914208"/>
              <a:ext cx="5438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4" h="3">
                  <a:moveTo>
                    <a:pt x="0" y="0"/>
                  </a:moveTo>
                  <a:lnTo>
                    <a:pt x="4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2" name="Freeform 711">
              <a:extLst>
                <a:ext uri="{FF2B5EF4-FFF2-40B4-BE49-F238E27FC236}">
                  <a16:creationId xmlns:a16="http://schemas.microsoft.com/office/drawing/2014/main" id="{CB1EE918-06B3-61DC-725F-867C73912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1292" y="-903332"/>
              <a:ext cx="1360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3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3">
                  <a:moveTo>
                    <a:pt x="0" y="0"/>
                  </a:moveTo>
                  <a:lnTo>
                    <a:pt x="1" y="3"/>
                  </a:lnTo>
                  <a:lnTo>
                    <a:pt x="0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3" name="Freeform 712">
              <a:extLst>
                <a:ext uri="{FF2B5EF4-FFF2-40B4-BE49-F238E27FC236}">
                  <a16:creationId xmlns:a16="http://schemas.microsoft.com/office/drawing/2014/main" id="{FCF5EB7D-DD9B-ED60-0F83-C4C80E388A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6820" y="-866624"/>
              <a:ext cx="6798" cy="4079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5" h="3">
                  <a:moveTo>
                    <a:pt x="5" y="3"/>
                  </a:moveTo>
                  <a:lnTo>
                    <a:pt x="0" y="2"/>
                  </a:lnTo>
                  <a:lnTo>
                    <a:pt x="0" y="0"/>
                  </a:lnTo>
                  <a:lnTo>
                    <a:pt x="3" y="0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4" name="Freeform 713">
              <a:extLst>
                <a:ext uri="{FF2B5EF4-FFF2-40B4-BE49-F238E27FC236}">
                  <a16:creationId xmlns:a16="http://schemas.microsoft.com/office/drawing/2014/main" id="{7C0B65FD-F9B4-1B1E-DD2A-47F4D1DDC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9146" y="-863904"/>
              <a:ext cx="9517" cy="1360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1"/>
                </a:cxn>
                <a:cxn ang="0">
                  <a:pos x="0" y="1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7" h="1">
                  <a:moveTo>
                    <a:pt x="7" y="0"/>
                  </a:moveTo>
                  <a:lnTo>
                    <a:pt x="5" y="1"/>
                  </a:lnTo>
                  <a:lnTo>
                    <a:pt x="0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5" name="Freeform 714">
              <a:extLst>
                <a:ext uri="{FF2B5EF4-FFF2-40B4-BE49-F238E27FC236}">
                  <a16:creationId xmlns:a16="http://schemas.microsoft.com/office/drawing/2014/main" id="{37B36D88-3519-7683-ACA2-FBBEBC42FC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1865" y="-855747"/>
              <a:ext cx="815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" y="0"/>
                </a:cxn>
                <a:cxn ang="0">
                  <a:pos x="6" y="3"/>
                </a:cxn>
                <a:cxn ang="0">
                  <a:pos x="3" y="3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3">
                  <a:moveTo>
                    <a:pt x="0" y="0"/>
                  </a:moveTo>
                  <a:lnTo>
                    <a:pt x="6" y="0"/>
                  </a:lnTo>
                  <a:lnTo>
                    <a:pt x="6" y="3"/>
                  </a:lnTo>
                  <a:lnTo>
                    <a:pt x="3" y="3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6" name="Freeform 715">
              <a:extLst>
                <a:ext uri="{FF2B5EF4-FFF2-40B4-BE49-F238E27FC236}">
                  <a16:creationId xmlns:a16="http://schemas.microsoft.com/office/drawing/2014/main" id="{412CCC60-5D54-5FEB-28A3-EA0FE2F2ED9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067" y="-858466"/>
              <a:ext cx="6798" cy="10876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3" y="0"/>
                </a:cxn>
                <a:cxn ang="0">
                  <a:pos x="5" y="8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5" h="8">
                  <a:moveTo>
                    <a:pt x="0" y="2"/>
                  </a:moveTo>
                  <a:lnTo>
                    <a:pt x="0" y="0"/>
                  </a:lnTo>
                  <a:lnTo>
                    <a:pt x="3" y="0"/>
                  </a:lnTo>
                  <a:lnTo>
                    <a:pt x="5" y="8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7" name="Freeform 716">
              <a:extLst>
                <a:ext uri="{FF2B5EF4-FFF2-40B4-BE49-F238E27FC236}">
                  <a16:creationId xmlns:a16="http://schemas.microsoft.com/office/drawing/2014/main" id="{1DDDB4DB-B457-2A54-E155-F27B61B40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5943" y="-848950"/>
              <a:ext cx="9517" cy="407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7" y="3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lnTo>
                    <a:pt x="5" y="0"/>
                  </a:lnTo>
                  <a:lnTo>
                    <a:pt x="7" y="3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8" name="Freeform 717">
              <a:extLst>
                <a:ext uri="{FF2B5EF4-FFF2-40B4-BE49-F238E27FC236}">
                  <a16:creationId xmlns:a16="http://schemas.microsoft.com/office/drawing/2014/main" id="{CF35C9FD-73F6-7B94-A4C4-8C6B19DC18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2348" y="-848950"/>
              <a:ext cx="5438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4" y="3"/>
                </a:cxn>
                <a:cxn ang="0">
                  <a:pos x="0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4" h="5">
                  <a:moveTo>
                    <a:pt x="0" y="3"/>
                  </a:moveTo>
                  <a:lnTo>
                    <a:pt x="0" y="1"/>
                  </a:lnTo>
                  <a:lnTo>
                    <a:pt x="2" y="0"/>
                  </a:lnTo>
                  <a:lnTo>
                    <a:pt x="4" y="3"/>
                  </a:lnTo>
                  <a:lnTo>
                    <a:pt x="0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49" name="Freeform 718">
              <a:extLst>
                <a:ext uri="{FF2B5EF4-FFF2-40B4-BE49-F238E27FC236}">
                  <a16:creationId xmlns:a16="http://schemas.microsoft.com/office/drawing/2014/main" id="{1D2D6AA6-EF20-C02F-0F26-5C9706FA6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067" y="-844871"/>
              <a:ext cx="20394" cy="28551"/>
            </a:xfrm>
            <a:custGeom>
              <a:avLst/>
              <a:gdLst/>
              <a:ahLst/>
              <a:cxnLst>
                <a:cxn ang="0">
                  <a:pos x="5" y="5"/>
                </a:cxn>
                <a:cxn ang="0">
                  <a:pos x="6" y="2"/>
                </a:cxn>
                <a:cxn ang="0">
                  <a:pos x="10" y="0"/>
                </a:cxn>
                <a:cxn ang="0">
                  <a:pos x="15" y="5"/>
                </a:cxn>
                <a:cxn ang="0">
                  <a:pos x="13" y="18"/>
                </a:cxn>
                <a:cxn ang="0">
                  <a:pos x="10" y="21"/>
                </a:cxn>
                <a:cxn ang="0">
                  <a:pos x="6" y="21"/>
                </a:cxn>
                <a:cxn ang="0">
                  <a:pos x="5" y="19"/>
                </a:cxn>
                <a:cxn ang="0">
                  <a:pos x="6" y="13"/>
                </a:cxn>
                <a:cxn ang="0">
                  <a:pos x="0" y="10"/>
                </a:cxn>
                <a:cxn ang="0">
                  <a:pos x="5" y="10"/>
                </a:cxn>
                <a:cxn ang="0">
                  <a:pos x="5" y="8"/>
                </a:cxn>
                <a:cxn ang="0">
                  <a:pos x="2" y="6"/>
                </a:cxn>
                <a:cxn ang="0">
                  <a:pos x="5" y="5"/>
                </a:cxn>
                <a:cxn ang="0">
                  <a:pos x="5" y="5"/>
                </a:cxn>
              </a:cxnLst>
              <a:rect l="0" t="0" r="r" b="b"/>
              <a:pathLst>
                <a:path w="15" h="21">
                  <a:moveTo>
                    <a:pt x="5" y="5"/>
                  </a:moveTo>
                  <a:lnTo>
                    <a:pt x="6" y="2"/>
                  </a:lnTo>
                  <a:lnTo>
                    <a:pt x="10" y="0"/>
                  </a:lnTo>
                  <a:lnTo>
                    <a:pt x="15" y="5"/>
                  </a:lnTo>
                  <a:lnTo>
                    <a:pt x="13" y="18"/>
                  </a:lnTo>
                  <a:lnTo>
                    <a:pt x="10" y="21"/>
                  </a:lnTo>
                  <a:lnTo>
                    <a:pt x="6" y="21"/>
                  </a:lnTo>
                  <a:lnTo>
                    <a:pt x="5" y="19"/>
                  </a:lnTo>
                  <a:lnTo>
                    <a:pt x="6" y="13"/>
                  </a:lnTo>
                  <a:lnTo>
                    <a:pt x="0" y="10"/>
                  </a:lnTo>
                  <a:lnTo>
                    <a:pt x="5" y="10"/>
                  </a:lnTo>
                  <a:lnTo>
                    <a:pt x="5" y="8"/>
                  </a:lnTo>
                  <a:lnTo>
                    <a:pt x="2" y="6"/>
                  </a:lnTo>
                  <a:lnTo>
                    <a:pt x="5" y="5"/>
                  </a:lnTo>
                  <a:lnTo>
                    <a:pt x="5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0" name="Freeform 719">
              <a:extLst>
                <a:ext uri="{FF2B5EF4-FFF2-40B4-BE49-F238E27FC236}">
                  <a16:creationId xmlns:a16="http://schemas.microsoft.com/office/drawing/2014/main" id="{A9D8E38D-BF37-7F67-3930-603BAAD0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6909" y="-825837"/>
              <a:ext cx="5438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0"/>
                </a:cxn>
                <a:cxn ang="0">
                  <a:pos x="4" y="4"/>
                </a:cxn>
                <a:cxn ang="0">
                  <a:pos x="1" y="5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4" h="5">
                  <a:moveTo>
                    <a:pt x="0" y="2"/>
                  </a:moveTo>
                  <a:lnTo>
                    <a:pt x="3" y="0"/>
                  </a:lnTo>
                  <a:lnTo>
                    <a:pt x="4" y="4"/>
                  </a:lnTo>
                  <a:lnTo>
                    <a:pt x="1" y="5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1" name="Freeform 720">
              <a:extLst>
                <a:ext uri="{FF2B5EF4-FFF2-40B4-BE49-F238E27FC236}">
                  <a16:creationId xmlns:a16="http://schemas.microsoft.com/office/drawing/2014/main" id="{6798FF22-4680-12D4-060C-80FD99138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8269" y="-812241"/>
              <a:ext cx="13596" cy="6798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0"/>
                </a:cxn>
                <a:cxn ang="0">
                  <a:pos x="10" y="0"/>
                </a:cxn>
                <a:cxn ang="0">
                  <a:pos x="7" y="5"/>
                </a:cxn>
                <a:cxn ang="0">
                  <a:pos x="3" y="3"/>
                </a:cxn>
                <a:cxn ang="0">
                  <a:pos x="0" y="3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0" h="5">
                  <a:moveTo>
                    <a:pt x="0" y="2"/>
                  </a:moveTo>
                  <a:lnTo>
                    <a:pt x="0" y="0"/>
                  </a:lnTo>
                  <a:lnTo>
                    <a:pt x="10" y="0"/>
                  </a:lnTo>
                  <a:lnTo>
                    <a:pt x="7" y="5"/>
                  </a:lnTo>
                  <a:lnTo>
                    <a:pt x="3" y="3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2" name="Freeform 721">
              <a:extLst>
                <a:ext uri="{FF2B5EF4-FFF2-40B4-BE49-F238E27FC236}">
                  <a16:creationId xmlns:a16="http://schemas.microsoft.com/office/drawing/2014/main" id="{1DC7E124-4E72-A480-99BC-470BA7D32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53224" y="-808163"/>
              <a:ext cx="12236" cy="9517"/>
            </a:xfrm>
            <a:custGeom>
              <a:avLst/>
              <a:gdLst/>
              <a:ahLst/>
              <a:cxnLst>
                <a:cxn ang="0">
                  <a:pos x="4" y="5"/>
                </a:cxn>
                <a:cxn ang="0">
                  <a:pos x="2" y="5"/>
                </a:cxn>
                <a:cxn ang="0">
                  <a:pos x="0" y="0"/>
                </a:cxn>
                <a:cxn ang="0">
                  <a:pos x="7" y="3"/>
                </a:cxn>
                <a:cxn ang="0">
                  <a:pos x="9" y="7"/>
                </a:cxn>
                <a:cxn ang="0">
                  <a:pos x="4" y="5"/>
                </a:cxn>
                <a:cxn ang="0">
                  <a:pos x="4" y="5"/>
                </a:cxn>
              </a:cxnLst>
              <a:rect l="0" t="0" r="r" b="b"/>
              <a:pathLst>
                <a:path w="9" h="7">
                  <a:moveTo>
                    <a:pt x="4" y="5"/>
                  </a:moveTo>
                  <a:lnTo>
                    <a:pt x="2" y="5"/>
                  </a:lnTo>
                  <a:lnTo>
                    <a:pt x="0" y="0"/>
                  </a:lnTo>
                  <a:lnTo>
                    <a:pt x="7" y="3"/>
                  </a:lnTo>
                  <a:lnTo>
                    <a:pt x="9" y="7"/>
                  </a:lnTo>
                  <a:lnTo>
                    <a:pt x="4" y="5"/>
                  </a:lnTo>
                  <a:lnTo>
                    <a:pt x="4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3" name="Freeform 722">
              <a:extLst>
                <a:ext uri="{FF2B5EF4-FFF2-40B4-BE49-F238E27FC236}">
                  <a16:creationId xmlns:a16="http://schemas.microsoft.com/office/drawing/2014/main" id="{2331197C-8D24-D182-B0AA-BB4C2DF494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9146" y="-804084"/>
              <a:ext cx="9517" cy="13596"/>
            </a:xfrm>
            <a:custGeom>
              <a:avLst/>
              <a:gdLst/>
              <a:ahLst/>
              <a:cxnLst>
                <a:cxn ang="0">
                  <a:pos x="7" y="7"/>
                </a:cxn>
                <a:cxn ang="0">
                  <a:pos x="5" y="10"/>
                </a:cxn>
                <a:cxn ang="0">
                  <a:pos x="2" y="8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7" y="4"/>
                </a:cxn>
                <a:cxn ang="0">
                  <a:pos x="7" y="7"/>
                </a:cxn>
                <a:cxn ang="0">
                  <a:pos x="7" y="7"/>
                </a:cxn>
              </a:cxnLst>
              <a:rect l="0" t="0" r="r" b="b"/>
              <a:pathLst>
                <a:path w="7" h="10">
                  <a:moveTo>
                    <a:pt x="7" y="7"/>
                  </a:moveTo>
                  <a:lnTo>
                    <a:pt x="5" y="10"/>
                  </a:lnTo>
                  <a:lnTo>
                    <a:pt x="2" y="8"/>
                  </a:lnTo>
                  <a:lnTo>
                    <a:pt x="0" y="5"/>
                  </a:lnTo>
                  <a:lnTo>
                    <a:pt x="0" y="0"/>
                  </a:lnTo>
                  <a:lnTo>
                    <a:pt x="7" y="4"/>
                  </a:lnTo>
                  <a:lnTo>
                    <a:pt x="7" y="7"/>
                  </a:lnTo>
                  <a:lnTo>
                    <a:pt x="7" y="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4" name="Freeform 723">
              <a:extLst>
                <a:ext uri="{FF2B5EF4-FFF2-40B4-BE49-F238E27FC236}">
                  <a16:creationId xmlns:a16="http://schemas.microsoft.com/office/drawing/2014/main" id="{4F7CDD7A-33AD-0946-6B28-95F764CC4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067" y="-790488"/>
              <a:ext cx="8157" cy="4079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5" y="0"/>
                </a:cxn>
                <a:cxn ang="0">
                  <a:pos x="6" y="3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6" h="3">
                  <a:moveTo>
                    <a:pt x="0" y="3"/>
                  </a:moveTo>
                  <a:lnTo>
                    <a:pt x="5" y="0"/>
                  </a:lnTo>
                  <a:lnTo>
                    <a:pt x="6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5" name="Freeform 724">
              <a:extLst>
                <a:ext uri="{FF2B5EF4-FFF2-40B4-BE49-F238E27FC236}">
                  <a16:creationId xmlns:a16="http://schemas.microsoft.com/office/drawing/2014/main" id="{D15F02CB-50C2-B84F-4118-819713D7D2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0988" y="-779612"/>
              <a:ext cx="4079" cy="8157"/>
            </a:xfrm>
            <a:custGeom>
              <a:avLst/>
              <a:gdLst/>
              <a:ahLst/>
              <a:cxnLst>
                <a:cxn ang="0">
                  <a:pos x="1" y="6"/>
                </a:cxn>
                <a:cxn ang="0">
                  <a:pos x="0" y="6"/>
                </a:cxn>
                <a:cxn ang="0">
                  <a:pos x="0" y="5"/>
                </a:cxn>
                <a:cxn ang="0">
                  <a:pos x="3" y="0"/>
                </a:cxn>
                <a:cxn ang="0">
                  <a:pos x="3" y="3"/>
                </a:cxn>
                <a:cxn ang="0">
                  <a:pos x="1" y="6"/>
                </a:cxn>
                <a:cxn ang="0">
                  <a:pos x="1" y="6"/>
                </a:cxn>
              </a:cxnLst>
              <a:rect l="0" t="0" r="r" b="b"/>
              <a:pathLst>
                <a:path w="3" h="6">
                  <a:moveTo>
                    <a:pt x="1" y="6"/>
                  </a:moveTo>
                  <a:lnTo>
                    <a:pt x="0" y="6"/>
                  </a:lnTo>
                  <a:lnTo>
                    <a:pt x="0" y="5"/>
                  </a:lnTo>
                  <a:lnTo>
                    <a:pt x="3" y="0"/>
                  </a:lnTo>
                  <a:lnTo>
                    <a:pt x="3" y="3"/>
                  </a:lnTo>
                  <a:lnTo>
                    <a:pt x="1" y="6"/>
                  </a:lnTo>
                  <a:lnTo>
                    <a:pt x="1" y="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6" name="Freeform 725">
              <a:extLst>
                <a:ext uri="{FF2B5EF4-FFF2-40B4-BE49-F238E27FC236}">
                  <a16:creationId xmlns:a16="http://schemas.microsoft.com/office/drawing/2014/main" id="{42C5C406-F2EE-9316-25BD-D9194497B2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741" y="-782331"/>
              <a:ext cx="4079" cy="6798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3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3" h="5">
                  <a:moveTo>
                    <a:pt x="2" y="2"/>
                  </a:moveTo>
                  <a:lnTo>
                    <a:pt x="3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7" name="Freeform 726">
              <a:extLst>
                <a:ext uri="{FF2B5EF4-FFF2-40B4-BE49-F238E27FC236}">
                  <a16:creationId xmlns:a16="http://schemas.microsoft.com/office/drawing/2014/main" id="{7ABE8864-590E-8658-5499-F59DAC5F1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9539" y="-786410"/>
              <a:ext cx="4079" cy="679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3" y="5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lnTo>
                    <a:pt x="3" y="5"/>
                  </a:lnTo>
                  <a:lnTo>
                    <a:pt x="0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8" name="Freeform 727">
              <a:extLst>
                <a:ext uri="{FF2B5EF4-FFF2-40B4-BE49-F238E27FC236}">
                  <a16:creationId xmlns:a16="http://schemas.microsoft.com/office/drawing/2014/main" id="{0B19B5E1-00EE-8D44-BB02-399210B736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470899" y="-772815"/>
              <a:ext cx="50304" cy="35348"/>
            </a:xfrm>
            <a:custGeom>
              <a:avLst/>
              <a:gdLst/>
              <a:ahLst/>
              <a:cxnLst>
                <a:cxn ang="0">
                  <a:pos x="2" y="3"/>
                </a:cxn>
                <a:cxn ang="0">
                  <a:pos x="10" y="1"/>
                </a:cxn>
                <a:cxn ang="0">
                  <a:pos x="12" y="5"/>
                </a:cxn>
                <a:cxn ang="0">
                  <a:pos x="16" y="0"/>
                </a:cxn>
                <a:cxn ang="0">
                  <a:pos x="18" y="1"/>
                </a:cxn>
                <a:cxn ang="0">
                  <a:pos x="18" y="5"/>
                </a:cxn>
                <a:cxn ang="0">
                  <a:pos x="12" y="11"/>
                </a:cxn>
                <a:cxn ang="0">
                  <a:pos x="20" y="14"/>
                </a:cxn>
                <a:cxn ang="0">
                  <a:pos x="28" y="11"/>
                </a:cxn>
                <a:cxn ang="0">
                  <a:pos x="36" y="11"/>
                </a:cxn>
                <a:cxn ang="0">
                  <a:pos x="37" y="14"/>
                </a:cxn>
                <a:cxn ang="0">
                  <a:pos x="18" y="21"/>
                </a:cxn>
                <a:cxn ang="0">
                  <a:pos x="18" y="26"/>
                </a:cxn>
                <a:cxn ang="0">
                  <a:pos x="15" y="24"/>
                </a:cxn>
                <a:cxn ang="0">
                  <a:pos x="7" y="19"/>
                </a:cxn>
                <a:cxn ang="0">
                  <a:pos x="15" y="19"/>
                </a:cxn>
                <a:cxn ang="0">
                  <a:pos x="12" y="16"/>
                </a:cxn>
                <a:cxn ang="0">
                  <a:pos x="10" y="17"/>
                </a:cxn>
                <a:cxn ang="0">
                  <a:pos x="5" y="17"/>
                </a:cxn>
                <a:cxn ang="0">
                  <a:pos x="5" y="16"/>
                </a:cxn>
                <a:cxn ang="0">
                  <a:pos x="0" y="13"/>
                </a:cxn>
                <a:cxn ang="0">
                  <a:pos x="2" y="3"/>
                </a:cxn>
                <a:cxn ang="0">
                  <a:pos x="2" y="3"/>
                </a:cxn>
              </a:cxnLst>
              <a:rect l="0" t="0" r="r" b="b"/>
              <a:pathLst>
                <a:path w="37" h="26">
                  <a:moveTo>
                    <a:pt x="2" y="3"/>
                  </a:moveTo>
                  <a:lnTo>
                    <a:pt x="10" y="1"/>
                  </a:lnTo>
                  <a:lnTo>
                    <a:pt x="12" y="5"/>
                  </a:lnTo>
                  <a:lnTo>
                    <a:pt x="16" y="0"/>
                  </a:lnTo>
                  <a:lnTo>
                    <a:pt x="18" y="1"/>
                  </a:lnTo>
                  <a:lnTo>
                    <a:pt x="18" y="5"/>
                  </a:lnTo>
                  <a:lnTo>
                    <a:pt x="12" y="11"/>
                  </a:lnTo>
                  <a:lnTo>
                    <a:pt x="20" y="14"/>
                  </a:lnTo>
                  <a:lnTo>
                    <a:pt x="28" y="11"/>
                  </a:lnTo>
                  <a:lnTo>
                    <a:pt x="36" y="11"/>
                  </a:lnTo>
                  <a:lnTo>
                    <a:pt x="37" y="14"/>
                  </a:lnTo>
                  <a:lnTo>
                    <a:pt x="18" y="21"/>
                  </a:lnTo>
                  <a:lnTo>
                    <a:pt x="18" y="26"/>
                  </a:lnTo>
                  <a:lnTo>
                    <a:pt x="15" y="24"/>
                  </a:lnTo>
                  <a:lnTo>
                    <a:pt x="7" y="19"/>
                  </a:lnTo>
                  <a:lnTo>
                    <a:pt x="15" y="19"/>
                  </a:lnTo>
                  <a:lnTo>
                    <a:pt x="12" y="16"/>
                  </a:lnTo>
                  <a:lnTo>
                    <a:pt x="10" y="17"/>
                  </a:lnTo>
                  <a:lnTo>
                    <a:pt x="5" y="17"/>
                  </a:lnTo>
                  <a:lnTo>
                    <a:pt x="5" y="16"/>
                  </a:lnTo>
                  <a:lnTo>
                    <a:pt x="0" y="13"/>
                  </a:lnTo>
                  <a:lnTo>
                    <a:pt x="2" y="3"/>
                  </a:lnTo>
                  <a:lnTo>
                    <a:pt x="2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59" name="Freeform 728">
              <a:extLst>
                <a:ext uri="{FF2B5EF4-FFF2-40B4-BE49-F238E27FC236}">
                  <a16:creationId xmlns:a16="http://schemas.microsoft.com/office/drawing/2014/main" id="{BF0FF21F-51DF-D9AF-DE2E-95FF18B46D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2741" y="-761938"/>
              <a:ext cx="6798" cy="407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3"/>
                </a:cxn>
                <a:cxn ang="0">
                  <a:pos x="2" y="3"/>
                </a:cxn>
                <a:cxn ang="0">
                  <a:pos x="3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lnTo>
                    <a:pt x="5" y="3"/>
                  </a:lnTo>
                  <a:lnTo>
                    <a:pt x="2" y="3"/>
                  </a:lnTo>
                  <a:lnTo>
                    <a:pt x="3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0" name="Freeform 729">
              <a:extLst>
                <a:ext uri="{FF2B5EF4-FFF2-40B4-BE49-F238E27FC236}">
                  <a16:creationId xmlns:a16="http://schemas.microsoft.com/office/drawing/2014/main" id="{AE322D6E-521A-3762-9989-499D3D49A6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5067" y="-755140"/>
              <a:ext cx="35348" cy="1223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6" y="9"/>
                </a:cxn>
                <a:cxn ang="0">
                  <a:pos x="19" y="9"/>
                </a:cxn>
                <a:cxn ang="0">
                  <a:pos x="13" y="8"/>
                </a:cxn>
                <a:cxn ang="0">
                  <a:pos x="3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6" h="9">
                  <a:moveTo>
                    <a:pt x="0" y="0"/>
                  </a:moveTo>
                  <a:lnTo>
                    <a:pt x="26" y="9"/>
                  </a:lnTo>
                  <a:lnTo>
                    <a:pt x="19" y="9"/>
                  </a:lnTo>
                  <a:lnTo>
                    <a:pt x="13" y="8"/>
                  </a:lnTo>
                  <a:lnTo>
                    <a:pt x="3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1" name="Freeform 730">
              <a:extLst>
                <a:ext uri="{FF2B5EF4-FFF2-40B4-BE49-F238E27FC236}">
                  <a16:creationId xmlns:a16="http://schemas.microsoft.com/office/drawing/2014/main" id="{E8D00EE5-E84F-DC3E-6EDA-8272F2227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786" y="-779612"/>
              <a:ext cx="1360" cy="8157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1" y="5"/>
                </a:cxn>
                <a:cxn ang="0">
                  <a:pos x="0" y="6"/>
                </a:cxn>
                <a:cxn ang="0">
                  <a:pos x="0" y="5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1" h="6">
                  <a:moveTo>
                    <a:pt x="1" y="0"/>
                  </a:moveTo>
                  <a:lnTo>
                    <a:pt x="1" y="5"/>
                  </a:lnTo>
                  <a:lnTo>
                    <a:pt x="0" y="6"/>
                  </a:lnTo>
                  <a:lnTo>
                    <a:pt x="0" y="5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2" name="Freeform 731">
              <a:extLst>
                <a:ext uri="{FF2B5EF4-FFF2-40B4-BE49-F238E27FC236}">
                  <a16:creationId xmlns:a16="http://schemas.microsoft.com/office/drawing/2014/main" id="{DCDDB7A1-1741-148C-C1A0-72603D931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465460" y="-740185"/>
              <a:ext cx="33989" cy="14956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9" y="2"/>
                </a:cxn>
                <a:cxn ang="0">
                  <a:pos x="16" y="0"/>
                </a:cxn>
                <a:cxn ang="0">
                  <a:pos x="17" y="3"/>
                </a:cxn>
                <a:cxn ang="0">
                  <a:pos x="20" y="3"/>
                </a:cxn>
                <a:cxn ang="0">
                  <a:pos x="25" y="5"/>
                </a:cxn>
                <a:cxn ang="0">
                  <a:pos x="25" y="6"/>
                </a:cxn>
                <a:cxn ang="0">
                  <a:pos x="22" y="6"/>
                </a:cxn>
                <a:cxn ang="0">
                  <a:pos x="20" y="11"/>
                </a:cxn>
                <a:cxn ang="0">
                  <a:pos x="17" y="10"/>
                </a:cxn>
                <a:cxn ang="0">
                  <a:pos x="17" y="11"/>
                </a:cxn>
                <a:cxn ang="0">
                  <a:pos x="12" y="11"/>
                </a:cxn>
                <a:cxn ang="0">
                  <a:pos x="14" y="11"/>
                </a:cxn>
                <a:cxn ang="0">
                  <a:pos x="6" y="10"/>
                </a:cxn>
                <a:cxn ang="0">
                  <a:pos x="6" y="6"/>
                </a:cxn>
                <a:cxn ang="0">
                  <a:pos x="3" y="5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25" h="11">
                  <a:moveTo>
                    <a:pt x="1" y="0"/>
                  </a:moveTo>
                  <a:lnTo>
                    <a:pt x="9" y="2"/>
                  </a:lnTo>
                  <a:lnTo>
                    <a:pt x="16" y="0"/>
                  </a:lnTo>
                  <a:lnTo>
                    <a:pt x="17" y="3"/>
                  </a:lnTo>
                  <a:lnTo>
                    <a:pt x="20" y="3"/>
                  </a:lnTo>
                  <a:lnTo>
                    <a:pt x="25" y="5"/>
                  </a:lnTo>
                  <a:lnTo>
                    <a:pt x="25" y="6"/>
                  </a:lnTo>
                  <a:lnTo>
                    <a:pt x="22" y="6"/>
                  </a:lnTo>
                  <a:lnTo>
                    <a:pt x="20" y="11"/>
                  </a:lnTo>
                  <a:lnTo>
                    <a:pt x="17" y="10"/>
                  </a:lnTo>
                  <a:lnTo>
                    <a:pt x="17" y="11"/>
                  </a:lnTo>
                  <a:lnTo>
                    <a:pt x="12" y="11"/>
                  </a:lnTo>
                  <a:lnTo>
                    <a:pt x="14" y="11"/>
                  </a:lnTo>
                  <a:lnTo>
                    <a:pt x="6" y="10"/>
                  </a:lnTo>
                  <a:lnTo>
                    <a:pt x="6" y="6"/>
                  </a:lnTo>
                  <a:lnTo>
                    <a:pt x="3" y="5"/>
                  </a:lnTo>
                  <a:lnTo>
                    <a:pt x="0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3" name="Freeform 732">
              <a:extLst>
                <a:ext uri="{FF2B5EF4-FFF2-40B4-BE49-F238E27FC236}">
                  <a16:creationId xmlns:a16="http://schemas.microsoft.com/office/drawing/2014/main" id="{49395117-8FE8-6914-026B-96CE1E44CB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449" y="-732028"/>
              <a:ext cx="25832" cy="1359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5"/>
                </a:cxn>
                <a:cxn ang="0">
                  <a:pos x="11" y="4"/>
                </a:cxn>
                <a:cxn ang="0">
                  <a:pos x="15" y="4"/>
                </a:cxn>
                <a:cxn ang="0">
                  <a:pos x="16" y="7"/>
                </a:cxn>
                <a:cxn ang="0">
                  <a:pos x="19" y="7"/>
                </a:cxn>
                <a:cxn ang="0">
                  <a:pos x="19" y="8"/>
                </a:cxn>
                <a:cxn ang="0">
                  <a:pos x="16" y="10"/>
                </a:cxn>
                <a:cxn ang="0">
                  <a:pos x="8" y="7"/>
                </a:cxn>
                <a:cxn ang="0">
                  <a:pos x="7" y="8"/>
                </a:cxn>
                <a:cxn ang="0">
                  <a:pos x="0" y="7"/>
                </a:cxn>
                <a:cxn ang="0">
                  <a:pos x="0" y="2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19" h="10">
                  <a:moveTo>
                    <a:pt x="5" y="0"/>
                  </a:moveTo>
                  <a:lnTo>
                    <a:pt x="8" y="5"/>
                  </a:lnTo>
                  <a:lnTo>
                    <a:pt x="11" y="4"/>
                  </a:lnTo>
                  <a:lnTo>
                    <a:pt x="15" y="4"/>
                  </a:lnTo>
                  <a:lnTo>
                    <a:pt x="16" y="7"/>
                  </a:lnTo>
                  <a:lnTo>
                    <a:pt x="19" y="7"/>
                  </a:lnTo>
                  <a:lnTo>
                    <a:pt x="19" y="8"/>
                  </a:lnTo>
                  <a:lnTo>
                    <a:pt x="16" y="10"/>
                  </a:lnTo>
                  <a:lnTo>
                    <a:pt x="8" y="7"/>
                  </a:lnTo>
                  <a:lnTo>
                    <a:pt x="7" y="8"/>
                  </a:lnTo>
                  <a:lnTo>
                    <a:pt x="0" y="7"/>
                  </a:lnTo>
                  <a:lnTo>
                    <a:pt x="0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4" name="Freeform 733">
              <a:extLst>
                <a:ext uri="{FF2B5EF4-FFF2-40B4-BE49-F238E27FC236}">
                  <a16:creationId xmlns:a16="http://schemas.microsoft.com/office/drawing/2014/main" id="{B14ECE0B-5364-891B-2F18-AFB9D1E0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78" y="-736106"/>
              <a:ext cx="10876" cy="14956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8" y="8"/>
                </a:cxn>
                <a:cxn ang="0">
                  <a:pos x="3" y="7"/>
                </a:cxn>
                <a:cxn ang="0">
                  <a:pos x="3" y="8"/>
                </a:cxn>
                <a:cxn ang="0">
                  <a:pos x="8" y="11"/>
                </a:cxn>
                <a:cxn ang="0">
                  <a:pos x="0" y="8"/>
                </a:cxn>
                <a:cxn ang="0">
                  <a:pos x="0" y="5"/>
                </a:cxn>
                <a:cxn ang="0">
                  <a:pos x="3" y="3"/>
                </a:cxn>
                <a:cxn ang="0">
                  <a:pos x="3" y="2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8" h="11">
                  <a:moveTo>
                    <a:pt x="5" y="0"/>
                  </a:moveTo>
                  <a:lnTo>
                    <a:pt x="8" y="8"/>
                  </a:lnTo>
                  <a:lnTo>
                    <a:pt x="3" y="7"/>
                  </a:lnTo>
                  <a:lnTo>
                    <a:pt x="3" y="8"/>
                  </a:lnTo>
                  <a:lnTo>
                    <a:pt x="8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3" y="3"/>
                  </a:lnTo>
                  <a:lnTo>
                    <a:pt x="3" y="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5" name="Freeform 734">
              <a:extLst>
                <a:ext uri="{FF2B5EF4-FFF2-40B4-BE49-F238E27FC236}">
                  <a16:creationId xmlns:a16="http://schemas.microsoft.com/office/drawing/2014/main" id="{1B020E9D-483A-16AA-7DA9-1F0604A8A8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23921" y="-703477"/>
              <a:ext cx="6798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0"/>
                </a:cxn>
                <a:cxn ang="0">
                  <a:pos x="5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5" h="2">
                  <a:moveTo>
                    <a:pt x="0" y="2"/>
                  </a:moveTo>
                  <a:lnTo>
                    <a:pt x="3" y="0"/>
                  </a:lnTo>
                  <a:lnTo>
                    <a:pt x="5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6" name="Freeform 735">
              <a:extLst>
                <a:ext uri="{FF2B5EF4-FFF2-40B4-BE49-F238E27FC236}">
                  <a16:creationId xmlns:a16="http://schemas.microsoft.com/office/drawing/2014/main" id="{7061B3E6-178D-2755-99A5-7B4A205D7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2078" y="-700758"/>
              <a:ext cx="6798" cy="4079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3" y="3"/>
                </a:cxn>
                <a:cxn ang="0">
                  <a:pos x="3" y="3"/>
                </a:cxn>
              </a:cxnLst>
              <a:rect l="0" t="0" r="r" b="b"/>
              <a:pathLst>
                <a:path w="5" h="3">
                  <a:moveTo>
                    <a:pt x="3" y="3"/>
                  </a:moveTo>
                  <a:lnTo>
                    <a:pt x="0" y="0"/>
                  </a:lnTo>
                  <a:lnTo>
                    <a:pt x="5" y="0"/>
                  </a:lnTo>
                  <a:lnTo>
                    <a:pt x="3" y="3"/>
                  </a:lnTo>
                  <a:lnTo>
                    <a:pt x="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7" name="Freeform 736">
              <a:extLst>
                <a:ext uri="{FF2B5EF4-FFF2-40B4-BE49-F238E27FC236}">
                  <a16:creationId xmlns:a16="http://schemas.microsoft.com/office/drawing/2014/main" id="{D9997422-E779-0AFB-176F-07E8EDB62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2472" y="-704837"/>
              <a:ext cx="14956" cy="4079"/>
            </a:xfrm>
            <a:custGeom>
              <a:avLst/>
              <a:gdLst/>
              <a:ahLst/>
              <a:cxnLst>
                <a:cxn ang="0">
                  <a:pos x="11" y="1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11" y="1"/>
                </a:cxn>
                <a:cxn ang="0">
                  <a:pos x="11" y="1"/>
                </a:cxn>
              </a:cxnLst>
              <a:rect l="0" t="0" r="r" b="b"/>
              <a:pathLst>
                <a:path w="11" h="3">
                  <a:moveTo>
                    <a:pt x="11" y="1"/>
                  </a:moveTo>
                  <a:lnTo>
                    <a:pt x="0" y="3"/>
                  </a:lnTo>
                  <a:lnTo>
                    <a:pt x="0" y="0"/>
                  </a:lnTo>
                  <a:lnTo>
                    <a:pt x="11" y="1"/>
                  </a:lnTo>
                  <a:lnTo>
                    <a:pt x="11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8" name="Freeform 737">
              <a:extLst>
                <a:ext uri="{FF2B5EF4-FFF2-40B4-BE49-F238E27FC236}">
                  <a16:creationId xmlns:a16="http://schemas.microsoft.com/office/drawing/2014/main" id="{52A33DAB-F458-4F0B-4108-23BB2CEC2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7034" y="-703477"/>
              <a:ext cx="48944" cy="17675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8" y="0"/>
                </a:cxn>
                <a:cxn ang="0">
                  <a:pos x="31" y="2"/>
                </a:cxn>
                <a:cxn ang="0">
                  <a:pos x="31" y="3"/>
                </a:cxn>
                <a:cxn ang="0">
                  <a:pos x="33" y="5"/>
                </a:cxn>
                <a:cxn ang="0">
                  <a:pos x="33" y="8"/>
                </a:cxn>
                <a:cxn ang="0">
                  <a:pos x="36" y="13"/>
                </a:cxn>
                <a:cxn ang="0">
                  <a:pos x="28" y="8"/>
                </a:cxn>
                <a:cxn ang="0">
                  <a:pos x="23" y="8"/>
                </a:cxn>
                <a:cxn ang="0">
                  <a:pos x="16" y="5"/>
                </a:cxn>
                <a:cxn ang="0">
                  <a:pos x="12" y="5"/>
                </a:cxn>
                <a:cxn ang="0">
                  <a:pos x="16" y="10"/>
                </a:cxn>
                <a:cxn ang="0">
                  <a:pos x="10" y="10"/>
                </a:cxn>
                <a:cxn ang="0">
                  <a:pos x="5" y="7"/>
                </a:cxn>
                <a:cxn ang="0">
                  <a:pos x="12" y="3"/>
                </a:cxn>
                <a:cxn ang="0">
                  <a:pos x="2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36" h="13">
                  <a:moveTo>
                    <a:pt x="0" y="3"/>
                  </a:moveTo>
                  <a:lnTo>
                    <a:pt x="28" y="0"/>
                  </a:lnTo>
                  <a:lnTo>
                    <a:pt x="31" y="2"/>
                  </a:lnTo>
                  <a:lnTo>
                    <a:pt x="31" y="3"/>
                  </a:lnTo>
                  <a:lnTo>
                    <a:pt x="33" y="5"/>
                  </a:lnTo>
                  <a:lnTo>
                    <a:pt x="33" y="8"/>
                  </a:lnTo>
                  <a:lnTo>
                    <a:pt x="36" y="13"/>
                  </a:lnTo>
                  <a:lnTo>
                    <a:pt x="28" y="8"/>
                  </a:lnTo>
                  <a:lnTo>
                    <a:pt x="23" y="8"/>
                  </a:lnTo>
                  <a:lnTo>
                    <a:pt x="16" y="5"/>
                  </a:lnTo>
                  <a:lnTo>
                    <a:pt x="12" y="5"/>
                  </a:lnTo>
                  <a:lnTo>
                    <a:pt x="16" y="10"/>
                  </a:lnTo>
                  <a:lnTo>
                    <a:pt x="10" y="10"/>
                  </a:lnTo>
                  <a:lnTo>
                    <a:pt x="5" y="7"/>
                  </a:lnTo>
                  <a:lnTo>
                    <a:pt x="12" y="3"/>
                  </a:lnTo>
                  <a:lnTo>
                    <a:pt x="2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69" name="Freeform 738">
              <a:extLst>
                <a:ext uri="{FF2B5EF4-FFF2-40B4-BE49-F238E27FC236}">
                  <a16:creationId xmlns:a16="http://schemas.microsoft.com/office/drawing/2014/main" id="{FB9CBCD4-2BF1-C7D8-16AF-3726E1302B2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3346" y="-2271046"/>
              <a:ext cx="28551" cy="10876"/>
            </a:xfrm>
            <a:custGeom>
              <a:avLst/>
              <a:gdLst/>
              <a:ahLst/>
              <a:cxnLst>
                <a:cxn ang="0">
                  <a:pos x="8" y="2"/>
                </a:cxn>
                <a:cxn ang="0">
                  <a:pos x="7" y="2"/>
                </a:cxn>
                <a:cxn ang="0">
                  <a:pos x="5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5" y="2"/>
                </a:cxn>
                <a:cxn ang="0">
                  <a:pos x="8" y="3"/>
                </a:cxn>
                <a:cxn ang="0">
                  <a:pos x="13" y="3"/>
                </a:cxn>
                <a:cxn ang="0">
                  <a:pos x="21" y="8"/>
                </a:cxn>
                <a:cxn ang="0">
                  <a:pos x="21" y="8"/>
                </a:cxn>
                <a:cxn ang="0">
                  <a:pos x="21" y="7"/>
                </a:cxn>
                <a:cxn ang="0">
                  <a:pos x="20" y="7"/>
                </a:cxn>
                <a:cxn ang="0">
                  <a:pos x="20" y="5"/>
                </a:cxn>
                <a:cxn ang="0">
                  <a:pos x="18" y="5"/>
                </a:cxn>
                <a:cxn ang="0">
                  <a:pos x="16" y="3"/>
                </a:cxn>
                <a:cxn ang="0">
                  <a:pos x="13" y="3"/>
                </a:cxn>
                <a:cxn ang="0">
                  <a:pos x="12" y="2"/>
                </a:cxn>
                <a:cxn ang="0">
                  <a:pos x="12" y="0"/>
                </a:cxn>
                <a:cxn ang="0">
                  <a:pos x="10" y="0"/>
                </a:cxn>
                <a:cxn ang="0">
                  <a:pos x="8" y="2"/>
                </a:cxn>
                <a:cxn ang="0">
                  <a:pos x="8" y="2"/>
                </a:cxn>
              </a:cxnLst>
              <a:rect l="0" t="0" r="r" b="b"/>
              <a:pathLst>
                <a:path w="21" h="8">
                  <a:moveTo>
                    <a:pt x="8" y="2"/>
                  </a:moveTo>
                  <a:lnTo>
                    <a:pt x="7" y="2"/>
                  </a:lnTo>
                  <a:lnTo>
                    <a:pt x="5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5" y="2"/>
                  </a:lnTo>
                  <a:lnTo>
                    <a:pt x="8" y="3"/>
                  </a:lnTo>
                  <a:lnTo>
                    <a:pt x="13" y="3"/>
                  </a:lnTo>
                  <a:lnTo>
                    <a:pt x="21" y="8"/>
                  </a:lnTo>
                  <a:lnTo>
                    <a:pt x="21" y="8"/>
                  </a:lnTo>
                  <a:lnTo>
                    <a:pt x="21" y="7"/>
                  </a:lnTo>
                  <a:lnTo>
                    <a:pt x="20" y="7"/>
                  </a:lnTo>
                  <a:lnTo>
                    <a:pt x="20" y="5"/>
                  </a:lnTo>
                  <a:lnTo>
                    <a:pt x="18" y="5"/>
                  </a:lnTo>
                  <a:lnTo>
                    <a:pt x="16" y="3"/>
                  </a:lnTo>
                  <a:lnTo>
                    <a:pt x="13" y="3"/>
                  </a:lnTo>
                  <a:lnTo>
                    <a:pt x="12" y="2"/>
                  </a:lnTo>
                  <a:lnTo>
                    <a:pt x="12" y="0"/>
                  </a:lnTo>
                  <a:lnTo>
                    <a:pt x="10" y="0"/>
                  </a:lnTo>
                  <a:lnTo>
                    <a:pt x="8" y="2"/>
                  </a:lnTo>
                  <a:lnTo>
                    <a:pt x="8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0" name="Freeform 739">
              <a:extLst>
                <a:ext uri="{FF2B5EF4-FFF2-40B4-BE49-F238E27FC236}">
                  <a16:creationId xmlns:a16="http://schemas.microsoft.com/office/drawing/2014/main" id="{C75A4EA0-7779-3206-51C4-770F68FF2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574" y="-2228900"/>
              <a:ext cx="42147" cy="10876"/>
            </a:xfrm>
            <a:custGeom>
              <a:avLst/>
              <a:gdLst/>
              <a:ahLst/>
              <a:cxnLst>
                <a:cxn ang="0">
                  <a:pos x="26" y="0"/>
                </a:cxn>
                <a:cxn ang="0">
                  <a:pos x="27" y="0"/>
                </a:cxn>
                <a:cxn ang="0">
                  <a:pos x="21" y="1"/>
                </a:cxn>
                <a:cxn ang="0">
                  <a:pos x="5" y="5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2" y="8"/>
                </a:cxn>
                <a:cxn ang="0">
                  <a:pos x="26" y="3"/>
                </a:cxn>
                <a:cxn ang="0">
                  <a:pos x="31" y="1"/>
                </a:cxn>
                <a:cxn ang="0">
                  <a:pos x="31" y="1"/>
                </a:cxn>
                <a:cxn ang="0">
                  <a:pos x="27" y="1"/>
                </a:cxn>
                <a:cxn ang="0">
                  <a:pos x="23" y="1"/>
                </a:cxn>
                <a:cxn ang="0">
                  <a:pos x="26" y="0"/>
                </a:cxn>
                <a:cxn ang="0">
                  <a:pos x="26" y="0"/>
                </a:cxn>
              </a:cxnLst>
              <a:rect l="0" t="0" r="r" b="b"/>
              <a:pathLst>
                <a:path w="31" h="8">
                  <a:moveTo>
                    <a:pt x="26" y="0"/>
                  </a:moveTo>
                  <a:lnTo>
                    <a:pt x="27" y="0"/>
                  </a:lnTo>
                  <a:lnTo>
                    <a:pt x="21" y="1"/>
                  </a:lnTo>
                  <a:lnTo>
                    <a:pt x="5" y="5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26" y="3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7" y="1"/>
                  </a:lnTo>
                  <a:lnTo>
                    <a:pt x="23" y="1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1" name="Freeform 740">
              <a:extLst>
                <a:ext uri="{FF2B5EF4-FFF2-40B4-BE49-F238E27FC236}">
                  <a16:creationId xmlns:a16="http://schemas.microsoft.com/office/drawing/2014/main" id="{1CA7FB0B-7CE1-F40D-0525-F71CDD6A2A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090" y="-2473620"/>
              <a:ext cx="24472" cy="10876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8" y="0"/>
                </a:cxn>
                <a:cxn ang="0">
                  <a:pos x="15" y="2"/>
                </a:cxn>
                <a:cxn ang="0">
                  <a:pos x="18" y="8"/>
                </a:cxn>
                <a:cxn ang="0">
                  <a:pos x="13" y="8"/>
                </a:cxn>
                <a:cxn ang="0">
                  <a:pos x="8" y="5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18" h="8">
                  <a:moveTo>
                    <a:pt x="2" y="2"/>
                  </a:moveTo>
                  <a:lnTo>
                    <a:pt x="8" y="0"/>
                  </a:lnTo>
                  <a:lnTo>
                    <a:pt x="15" y="2"/>
                  </a:lnTo>
                  <a:lnTo>
                    <a:pt x="18" y="8"/>
                  </a:lnTo>
                  <a:lnTo>
                    <a:pt x="13" y="8"/>
                  </a:lnTo>
                  <a:lnTo>
                    <a:pt x="8" y="5"/>
                  </a:lnTo>
                  <a:lnTo>
                    <a:pt x="0" y="3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2" name="Freeform 741">
              <a:extLst>
                <a:ext uri="{FF2B5EF4-FFF2-40B4-BE49-F238E27FC236}">
                  <a16:creationId xmlns:a16="http://schemas.microsoft.com/office/drawing/2014/main" id="{B70F5AC8-E19B-6F67-4DA3-D2C3E99474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103" y="-2404283"/>
              <a:ext cx="50304" cy="20394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6" y="5"/>
                </a:cxn>
                <a:cxn ang="0">
                  <a:pos x="29" y="8"/>
                </a:cxn>
                <a:cxn ang="0">
                  <a:pos x="34" y="10"/>
                </a:cxn>
                <a:cxn ang="0">
                  <a:pos x="37" y="13"/>
                </a:cxn>
                <a:cxn ang="0">
                  <a:pos x="29" y="15"/>
                </a:cxn>
                <a:cxn ang="0">
                  <a:pos x="13" y="10"/>
                </a:cxn>
                <a:cxn ang="0">
                  <a:pos x="10" y="7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37" h="15">
                  <a:moveTo>
                    <a:pt x="7" y="0"/>
                  </a:moveTo>
                  <a:lnTo>
                    <a:pt x="26" y="5"/>
                  </a:lnTo>
                  <a:lnTo>
                    <a:pt x="29" y="8"/>
                  </a:lnTo>
                  <a:lnTo>
                    <a:pt x="34" y="10"/>
                  </a:lnTo>
                  <a:lnTo>
                    <a:pt x="37" y="13"/>
                  </a:lnTo>
                  <a:lnTo>
                    <a:pt x="29" y="15"/>
                  </a:lnTo>
                  <a:lnTo>
                    <a:pt x="13" y="10"/>
                  </a:lnTo>
                  <a:lnTo>
                    <a:pt x="10" y="7"/>
                  </a:lnTo>
                  <a:lnTo>
                    <a:pt x="0" y="2"/>
                  </a:lnTo>
                  <a:lnTo>
                    <a:pt x="0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3" name="Freeform 742">
              <a:extLst>
                <a:ext uri="{FF2B5EF4-FFF2-40B4-BE49-F238E27FC236}">
                  <a16:creationId xmlns:a16="http://schemas.microsoft.com/office/drawing/2014/main" id="{0845571C-DB87-6F24-3433-896905711F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945" y="-2343102"/>
              <a:ext cx="43506" cy="21753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5" y="4"/>
                </a:cxn>
                <a:cxn ang="0">
                  <a:pos x="8" y="8"/>
                </a:cxn>
                <a:cxn ang="0">
                  <a:pos x="13" y="8"/>
                </a:cxn>
                <a:cxn ang="0">
                  <a:pos x="19" y="10"/>
                </a:cxn>
                <a:cxn ang="0">
                  <a:pos x="32" y="8"/>
                </a:cxn>
                <a:cxn ang="0">
                  <a:pos x="32" y="10"/>
                </a:cxn>
                <a:cxn ang="0">
                  <a:pos x="26" y="12"/>
                </a:cxn>
                <a:cxn ang="0">
                  <a:pos x="26" y="15"/>
                </a:cxn>
                <a:cxn ang="0">
                  <a:pos x="23" y="16"/>
                </a:cxn>
                <a:cxn ang="0">
                  <a:pos x="19" y="15"/>
                </a:cxn>
                <a:cxn ang="0">
                  <a:pos x="18" y="12"/>
                </a:cxn>
                <a:cxn ang="0">
                  <a:pos x="15" y="13"/>
                </a:cxn>
                <a:cxn ang="0">
                  <a:pos x="5" y="10"/>
                </a:cxn>
                <a:cxn ang="0">
                  <a:pos x="3" y="8"/>
                </a:cxn>
                <a:cxn ang="0">
                  <a:pos x="3" y="7"/>
                </a:cxn>
                <a:cxn ang="0">
                  <a:pos x="0" y="5"/>
                </a:cxn>
                <a:cxn ang="0">
                  <a:pos x="0" y="4"/>
                </a:cxn>
                <a:cxn ang="0">
                  <a:pos x="6" y="0"/>
                </a:cxn>
                <a:cxn ang="0">
                  <a:pos x="6" y="2"/>
                </a:cxn>
                <a:cxn ang="0">
                  <a:pos x="6" y="2"/>
                </a:cxn>
              </a:cxnLst>
              <a:rect l="0" t="0" r="r" b="b"/>
              <a:pathLst>
                <a:path w="32" h="16">
                  <a:moveTo>
                    <a:pt x="6" y="2"/>
                  </a:moveTo>
                  <a:lnTo>
                    <a:pt x="5" y="4"/>
                  </a:lnTo>
                  <a:lnTo>
                    <a:pt x="8" y="8"/>
                  </a:lnTo>
                  <a:lnTo>
                    <a:pt x="13" y="8"/>
                  </a:lnTo>
                  <a:lnTo>
                    <a:pt x="19" y="10"/>
                  </a:lnTo>
                  <a:lnTo>
                    <a:pt x="32" y="8"/>
                  </a:lnTo>
                  <a:lnTo>
                    <a:pt x="32" y="10"/>
                  </a:lnTo>
                  <a:lnTo>
                    <a:pt x="26" y="12"/>
                  </a:lnTo>
                  <a:lnTo>
                    <a:pt x="26" y="15"/>
                  </a:lnTo>
                  <a:lnTo>
                    <a:pt x="23" y="16"/>
                  </a:lnTo>
                  <a:lnTo>
                    <a:pt x="19" y="15"/>
                  </a:lnTo>
                  <a:lnTo>
                    <a:pt x="18" y="12"/>
                  </a:lnTo>
                  <a:lnTo>
                    <a:pt x="15" y="13"/>
                  </a:lnTo>
                  <a:lnTo>
                    <a:pt x="5" y="10"/>
                  </a:lnTo>
                  <a:lnTo>
                    <a:pt x="3" y="8"/>
                  </a:lnTo>
                  <a:lnTo>
                    <a:pt x="3" y="7"/>
                  </a:lnTo>
                  <a:lnTo>
                    <a:pt x="0" y="5"/>
                  </a:lnTo>
                  <a:lnTo>
                    <a:pt x="0" y="4"/>
                  </a:lnTo>
                  <a:lnTo>
                    <a:pt x="6" y="0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4" name="Freeform 743">
              <a:extLst>
                <a:ext uri="{FF2B5EF4-FFF2-40B4-BE49-F238E27FC236}">
                  <a16:creationId xmlns:a16="http://schemas.microsoft.com/office/drawing/2014/main" id="{CFF5B912-B1AA-A5A3-2D17-D244248234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4328" y="-2343102"/>
              <a:ext cx="32629" cy="28551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15" y="0"/>
                </a:cxn>
                <a:cxn ang="0">
                  <a:pos x="13" y="2"/>
                </a:cxn>
                <a:cxn ang="0">
                  <a:pos x="2" y="13"/>
                </a:cxn>
                <a:cxn ang="0">
                  <a:pos x="0" y="18"/>
                </a:cxn>
                <a:cxn ang="0">
                  <a:pos x="2" y="21"/>
                </a:cxn>
                <a:cxn ang="0">
                  <a:pos x="13" y="21"/>
                </a:cxn>
                <a:cxn ang="0">
                  <a:pos x="24" y="16"/>
                </a:cxn>
                <a:cxn ang="0">
                  <a:pos x="23" y="15"/>
                </a:cxn>
                <a:cxn ang="0">
                  <a:pos x="23" y="12"/>
                </a:cxn>
                <a:cxn ang="0">
                  <a:pos x="21" y="12"/>
                </a:cxn>
                <a:cxn ang="0">
                  <a:pos x="18" y="13"/>
                </a:cxn>
                <a:cxn ang="0">
                  <a:pos x="18" y="12"/>
                </a:cxn>
                <a:cxn ang="0">
                  <a:pos x="11" y="13"/>
                </a:cxn>
                <a:cxn ang="0">
                  <a:pos x="15" y="12"/>
                </a:cxn>
                <a:cxn ang="0">
                  <a:pos x="13" y="10"/>
                </a:cxn>
                <a:cxn ang="0">
                  <a:pos x="18" y="4"/>
                </a:cxn>
                <a:cxn ang="0">
                  <a:pos x="16" y="0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24" h="21">
                  <a:moveTo>
                    <a:pt x="15" y="0"/>
                  </a:moveTo>
                  <a:lnTo>
                    <a:pt x="15" y="0"/>
                  </a:lnTo>
                  <a:lnTo>
                    <a:pt x="13" y="2"/>
                  </a:lnTo>
                  <a:lnTo>
                    <a:pt x="2" y="13"/>
                  </a:lnTo>
                  <a:lnTo>
                    <a:pt x="0" y="18"/>
                  </a:lnTo>
                  <a:lnTo>
                    <a:pt x="2" y="21"/>
                  </a:lnTo>
                  <a:lnTo>
                    <a:pt x="13" y="21"/>
                  </a:lnTo>
                  <a:lnTo>
                    <a:pt x="24" y="16"/>
                  </a:lnTo>
                  <a:lnTo>
                    <a:pt x="23" y="15"/>
                  </a:lnTo>
                  <a:lnTo>
                    <a:pt x="23" y="12"/>
                  </a:lnTo>
                  <a:lnTo>
                    <a:pt x="21" y="12"/>
                  </a:lnTo>
                  <a:lnTo>
                    <a:pt x="18" y="13"/>
                  </a:lnTo>
                  <a:lnTo>
                    <a:pt x="18" y="12"/>
                  </a:lnTo>
                  <a:lnTo>
                    <a:pt x="11" y="13"/>
                  </a:lnTo>
                  <a:lnTo>
                    <a:pt x="15" y="12"/>
                  </a:lnTo>
                  <a:lnTo>
                    <a:pt x="13" y="10"/>
                  </a:lnTo>
                  <a:lnTo>
                    <a:pt x="18" y="4"/>
                  </a:lnTo>
                  <a:lnTo>
                    <a:pt x="16" y="0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5" name="Freeform 744">
              <a:extLst>
                <a:ext uri="{FF2B5EF4-FFF2-40B4-BE49-F238E27FC236}">
                  <a16:creationId xmlns:a16="http://schemas.microsoft.com/office/drawing/2014/main" id="{89CCC0A2-8C62-7FF8-9C6B-9B2F6E462EF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553" y="-2440990"/>
              <a:ext cx="127798" cy="107405"/>
            </a:xfrm>
            <a:custGeom>
              <a:avLst/>
              <a:gdLst/>
              <a:ahLst/>
              <a:cxnLst>
                <a:cxn ang="0">
                  <a:pos x="86" y="37"/>
                </a:cxn>
                <a:cxn ang="0">
                  <a:pos x="75" y="35"/>
                </a:cxn>
                <a:cxn ang="0">
                  <a:pos x="61" y="39"/>
                </a:cxn>
                <a:cxn ang="0">
                  <a:pos x="59" y="35"/>
                </a:cxn>
                <a:cxn ang="0">
                  <a:pos x="53" y="32"/>
                </a:cxn>
                <a:cxn ang="0">
                  <a:pos x="59" y="27"/>
                </a:cxn>
                <a:cxn ang="0">
                  <a:pos x="51" y="24"/>
                </a:cxn>
                <a:cxn ang="0">
                  <a:pos x="42" y="32"/>
                </a:cxn>
                <a:cxn ang="0">
                  <a:pos x="42" y="26"/>
                </a:cxn>
                <a:cxn ang="0">
                  <a:pos x="51" y="13"/>
                </a:cxn>
                <a:cxn ang="0">
                  <a:pos x="56" y="13"/>
                </a:cxn>
                <a:cxn ang="0">
                  <a:pos x="56" y="7"/>
                </a:cxn>
                <a:cxn ang="0">
                  <a:pos x="59" y="5"/>
                </a:cxn>
                <a:cxn ang="0">
                  <a:pos x="62" y="0"/>
                </a:cxn>
                <a:cxn ang="0">
                  <a:pos x="46" y="5"/>
                </a:cxn>
                <a:cxn ang="0">
                  <a:pos x="40" y="10"/>
                </a:cxn>
                <a:cxn ang="0">
                  <a:pos x="34" y="16"/>
                </a:cxn>
                <a:cxn ang="0">
                  <a:pos x="32" y="23"/>
                </a:cxn>
                <a:cxn ang="0">
                  <a:pos x="29" y="26"/>
                </a:cxn>
                <a:cxn ang="0">
                  <a:pos x="26" y="34"/>
                </a:cxn>
                <a:cxn ang="0">
                  <a:pos x="19" y="39"/>
                </a:cxn>
                <a:cxn ang="0">
                  <a:pos x="21" y="42"/>
                </a:cxn>
                <a:cxn ang="0">
                  <a:pos x="13" y="48"/>
                </a:cxn>
                <a:cxn ang="0">
                  <a:pos x="9" y="47"/>
                </a:cxn>
                <a:cxn ang="0">
                  <a:pos x="13" y="50"/>
                </a:cxn>
                <a:cxn ang="0">
                  <a:pos x="0" y="59"/>
                </a:cxn>
                <a:cxn ang="0">
                  <a:pos x="1" y="64"/>
                </a:cxn>
                <a:cxn ang="0">
                  <a:pos x="17" y="63"/>
                </a:cxn>
                <a:cxn ang="0">
                  <a:pos x="45" y="63"/>
                </a:cxn>
                <a:cxn ang="0">
                  <a:pos x="50" y="63"/>
                </a:cxn>
                <a:cxn ang="0">
                  <a:pos x="54" y="66"/>
                </a:cxn>
                <a:cxn ang="0">
                  <a:pos x="64" y="64"/>
                </a:cxn>
                <a:cxn ang="0">
                  <a:pos x="54" y="71"/>
                </a:cxn>
                <a:cxn ang="0">
                  <a:pos x="48" y="74"/>
                </a:cxn>
                <a:cxn ang="0">
                  <a:pos x="58" y="72"/>
                </a:cxn>
                <a:cxn ang="0">
                  <a:pos x="69" y="66"/>
                </a:cxn>
                <a:cxn ang="0">
                  <a:pos x="75" y="58"/>
                </a:cxn>
                <a:cxn ang="0">
                  <a:pos x="74" y="74"/>
                </a:cxn>
                <a:cxn ang="0">
                  <a:pos x="82" y="69"/>
                </a:cxn>
                <a:cxn ang="0">
                  <a:pos x="80" y="77"/>
                </a:cxn>
                <a:cxn ang="0">
                  <a:pos x="85" y="77"/>
                </a:cxn>
                <a:cxn ang="0">
                  <a:pos x="94" y="66"/>
                </a:cxn>
                <a:cxn ang="0">
                  <a:pos x="93" y="61"/>
                </a:cxn>
                <a:cxn ang="0">
                  <a:pos x="88" y="64"/>
                </a:cxn>
                <a:cxn ang="0">
                  <a:pos x="93" y="55"/>
                </a:cxn>
                <a:cxn ang="0">
                  <a:pos x="83" y="63"/>
                </a:cxn>
                <a:cxn ang="0">
                  <a:pos x="80" y="61"/>
                </a:cxn>
                <a:cxn ang="0">
                  <a:pos x="78" y="55"/>
                </a:cxn>
                <a:cxn ang="0">
                  <a:pos x="91" y="47"/>
                </a:cxn>
                <a:cxn ang="0">
                  <a:pos x="77" y="50"/>
                </a:cxn>
                <a:cxn ang="0">
                  <a:pos x="78" y="45"/>
                </a:cxn>
                <a:cxn ang="0">
                  <a:pos x="86" y="39"/>
                </a:cxn>
              </a:cxnLst>
              <a:rect l="0" t="0" r="r" b="b"/>
              <a:pathLst>
                <a:path w="94" h="79">
                  <a:moveTo>
                    <a:pt x="86" y="39"/>
                  </a:moveTo>
                  <a:lnTo>
                    <a:pt x="86" y="37"/>
                  </a:lnTo>
                  <a:lnTo>
                    <a:pt x="80" y="35"/>
                  </a:lnTo>
                  <a:lnTo>
                    <a:pt x="75" y="35"/>
                  </a:lnTo>
                  <a:lnTo>
                    <a:pt x="74" y="34"/>
                  </a:lnTo>
                  <a:lnTo>
                    <a:pt x="61" y="39"/>
                  </a:lnTo>
                  <a:lnTo>
                    <a:pt x="64" y="34"/>
                  </a:lnTo>
                  <a:lnTo>
                    <a:pt x="59" y="35"/>
                  </a:lnTo>
                  <a:lnTo>
                    <a:pt x="53" y="35"/>
                  </a:lnTo>
                  <a:lnTo>
                    <a:pt x="53" y="32"/>
                  </a:lnTo>
                  <a:lnTo>
                    <a:pt x="51" y="32"/>
                  </a:lnTo>
                  <a:lnTo>
                    <a:pt x="59" y="27"/>
                  </a:lnTo>
                  <a:lnTo>
                    <a:pt x="51" y="27"/>
                  </a:lnTo>
                  <a:lnTo>
                    <a:pt x="51" y="24"/>
                  </a:lnTo>
                  <a:lnTo>
                    <a:pt x="50" y="24"/>
                  </a:lnTo>
                  <a:lnTo>
                    <a:pt x="42" y="32"/>
                  </a:lnTo>
                  <a:lnTo>
                    <a:pt x="40" y="31"/>
                  </a:lnTo>
                  <a:lnTo>
                    <a:pt x="42" y="26"/>
                  </a:lnTo>
                  <a:lnTo>
                    <a:pt x="51" y="18"/>
                  </a:lnTo>
                  <a:lnTo>
                    <a:pt x="51" y="13"/>
                  </a:lnTo>
                  <a:lnTo>
                    <a:pt x="53" y="13"/>
                  </a:lnTo>
                  <a:lnTo>
                    <a:pt x="56" y="13"/>
                  </a:lnTo>
                  <a:lnTo>
                    <a:pt x="58" y="8"/>
                  </a:lnTo>
                  <a:lnTo>
                    <a:pt x="56" y="7"/>
                  </a:lnTo>
                  <a:lnTo>
                    <a:pt x="56" y="5"/>
                  </a:lnTo>
                  <a:lnTo>
                    <a:pt x="59" y="5"/>
                  </a:lnTo>
                  <a:lnTo>
                    <a:pt x="62" y="2"/>
                  </a:lnTo>
                  <a:lnTo>
                    <a:pt x="62" y="0"/>
                  </a:lnTo>
                  <a:lnTo>
                    <a:pt x="53" y="3"/>
                  </a:lnTo>
                  <a:lnTo>
                    <a:pt x="46" y="5"/>
                  </a:lnTo>
                  <a:lnTo>
                    <a:pt x="43" y="8"/>
                  </a:lnTo>
                  <a:lnTo>
                    <a:pt x="40" y="10"/>
                  </a:lnTo>
                  <a:lnTo>
                    <a:pt x="40" y="13"/>
                  </a:lnTo>
                  <a:lnTo>
                    <a:pt x="34" y="16"/>
                  </a:lnTo>
                  <a:lnTo>
                    <a:pt x="37" y="18"/>
                  </a:lnTo>
                  <a:lnTo>
                    <a:pt x="32" y="23"/>
                  </a:lnTo>
                  <a:lnTo>
                    <a:pt x="34" y="24"/>
                  </a:lnTo>
                  <a:lnTo>
                    <a:pt x="29" y="26"/>
                  </a:lnTo>
                  <a:lnTo>
                    <a:pt x="26" y="31"/>
                  </a:lnTo>
                  <a:lnTo>
                    <a:pt x="26" y="34"/>
                  </a:lnTo>
                  <a:lnTo>
                    <a:pt x="21" y="37"/>
                  </a:lnTo>
                  <a:lnTo>
                    <a:pt x="19" y="39"/>
                  </a:lnTo>
                  <a:lnTo>
                    <a:pt x="22" y="39"/>
                  </a:lnTo>
                  <a:lnTo>
                    <a:pt x="21" y="42"/>
                  </a:lnTo>
                  <a:lnTo>
                    <a:pt x="16" y="42"/>
                  </a:lnTo>
                  <a:lnTo>
                    <a:pt x="13" y="48"/>
                  </a:lnTo>
                  <a:lnTo>
                    <a:pt x="9" y="48"/>
                  </a:lnTo>
                  <a:lnTo>
                    <a:pt x="9" y="47"/>
                  </a:lnTo>
                  <a:lnTo>
                    <a:pt x="5" y="50"/>
                  </a:lnTo>
                  <a:lnTo>
                    <a:pt x="13" y="50"/>
                  </a:lnTo>
                  <a:lnTo>
                    <a:pt x="14" y="51"/>
                  </a:lnTo>
                  <a:lnTo>
                    <a:pt x="0" y="59"/>
                  </a:lnTo>
                  <a:lnTo>
                    <a:pt x="0" y="63"/>
                  </a:lnTo>
                  <a:lnTo>
                    <a:pt x="1" y="64"/>
                  </a:lnTo>
                  <a:lnTo>
                    <a:pt x="5" y="64"/>
                  </a:lnTo>
                  <a:lnTo>
                    <a:pt x="17" y="63"/>
                  </a:lnTo>
                  <a:lnTo>
                    <a:pt x="37" y="64"/>
                  </a:lnTo>
                  <a:lnTo>
                    <a:pt x="45" y="63"/>
                  </a:lnTo>
                  <a:lnTo>
                    <a:pt x="51" y="59"/>
                  </a:lnTo>
                  <a:lnTo>
                    <a:pt x="50" y="63"/>
                  </a:lnTo>
                  <a:lnTo>
                    <a:pt x="45" y="66"/>
                  </a:lnTo>
                  <a:lnTo>
                    <a:pt x="54" y="66"/>
                  </a:lnTo>
                  <a:lnTo>
                    <a:pt x="58" y="63"/>
                  </a:lnTo>
                  <a:lnTo>
                    <a:pt x="64" y="64"/>
                  </a:lnTo>
                  <a:lnTo>
                    <a:pt x="58" y="67"/>
                  </a:lnTo>
                  <a:lnTo>
                    <a:pt x="54" y="71"/>
                  </a:lnTo>
                  <a:lnTo>
                    <a:pt x="48" y="72"/>
                  </a:lnTo>
                  <a:lnTo>
                    <a:pt x="48" y="74"/>
                  </a:lnTo>
                  <a:lnTo>
                    <a:pt x="51" y="74"/>
                  </a:lnTo>
                  <a:lnTo>
                    <a:pt x="58" y="72"/>
                  </a:lnTo>
                  <a:lnTo>
                    <a:pt x="64" y="67"/>
                  </a:lnTo>
                  <a:lnTo>
                    <a:pt x="69" y="66"/>
                  </a:lnTo>
                  <a:lnTo>
                    <a:pt x="74" y="58"/>
                  </a:lnTo>
                  <a:lnTo>
                    <a:pt x="75" y="58"/>
                  </a:lnTo>
                  <a:lnTo>
                    <a:pt x="77" y="67"/>
                  </a:lnTo>
                  <a:lnTo>
                    <a:pt x="74" y="74"/>
                  </a:lnTo>
                  <a:lnTo>
                    <a:pt x="75" y="76"/>
                  </a:lnTo>
                  <a:lnTo>
                    <a:pt x="82" y="69"/>
                  </a:lnTo>
                  <a:lnTo>
                    <a:pt x="82" y="71"/>
                  </a:lnTo>
                  <a:lnTo>
                    <a:pt x="80" y="77"/>
                  </a:lnTo>
                  <a:lnTo>
                    <a:pt x="82" y="79"/>
                  </a:lnTo>
                  <a:lnTo>
                    <a:pt x="85" y="77"/>
                  </a:lnTo>
                  <a:lnTo>
                    <a:pt x="88" y="77"/>
                  </a:lnTo>
                  <a:lnTo>
                    <a:pt x="94" y="66"/>
                  </a:lnTo>
                  <a:lnTo>
                    <a:pt x="94" y="61"/>
                  </a:lnTo>
                  <a:lnTo>
                    <a:pt x="93" y="61"/>
                  </a:lnTo>
                  <a:lnTo>
                    <a:pt x="90" y="66"/>
                  </a:lnTo>
                  <a:lnTo>
                    <a:pt x="88" y="64"/>
                  </a:lnTo>
                  <a:lnTo>
                    <a:pt x="88" y="61"/>
                  </a:lnTo>
                  <a:lnTo>
                    <a:pt x="93" y="55"/>
                  </a:lnTo>
                  <a:lnTo>
                    <a:pt x="88" y="58"/>
                  </a:lnTo>
                  <a:lnTo>
                    <a:pt x="83" y="63"/>
                  </a:lnTo>
                  <a:lnTo>
                    <a:pt x="82" y="63"/>
                  </a:lnTo>
                  <a:lnTo>
                    <a:pt x="80" y="61"/>
                  </a:lnTo>
                  <a:lnTo>
                    <a:pt x="82" y="56"/>
                  </a:lnTo>
                  <a:lnTo>
                    <a:pt x="78" y="55"/>
                  </a:lnTo>
                  <a:lnTo>
                    <a:pt x="90" y="50"/>
                  </a:lnTo>
                  <a:lnTo>
                    <a:pt x="91" y="47"/>
                  </a:lnTo>
                  <a:lnTo>
                    <a:pt x="83" y="50"/>
                  </a:lnTo>
                  <a:lnTo>
                    <a:pt x="77" y="50"/>
                  </a:lnTo>
                  <a:lnTo>
                    <a:pt x="82" y="47"/>
                  </a:lnTo>
                  <a:lnTo>
                    <a:pt x="78" y="45"/>
                  </a:lnTo>
                  <a:lnTo>
                    <a:pt x="86" y="39"/>
                  </a:lnTo>
                  <a:lnTo>
                    <a:pt x="86" y="3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6" name="Freeform 745">
              <a:extLst>
                <a:ext uri="{FF2B5EF4-FFF2-40B4-BE49-F238E27FC236}">
                  <a16:creationId xmlns:a16="http://schemas.microsoft.com/office/drawing/2014/main" id="{893353C9-B916-188B-293D-2EFC1ECC9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6191" y="-2140529"/>
              <a:ext cx="6798" cy="16315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3" y="12"/>
                </a:cxn>
                <a:cxn ang="0">
                  <a:pos x="5" y="7"/>
                </a:cxn>
                <a:cxn ang="0">
                  <a:pos x="3" y="0"/>
                </a:cxn>
                <a:cxn ang="0">
                  <a:pos x="5" y="7"/>
                </a:cxn>
                <a:cxn ang="0">
                  <a:pos x="3" y="10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5" h="12">
                  <a:moveTo>
                    <a:pt x="0" y="12"/>
                  </a:moveTo>
                  <a:lnTo>
                    <a:pt x="3" y="12"/>
                  </a:lnTo>
                  <a:lnTo>
                    <a:pt x="5" y="7"/>
                  </a:lnTo>
                  <a:lnTo>
                    <a:pt x="3" y="0"/>
                  </a:lnTo>
                  <a:lnTo>
                    <a:pt x="5" y="7"/>
                  </a:lnTo>
                  <a:lnTo>
                    <a:pt x="3" y="1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7" name="Freeform 746">
              <a:extLst>
                <a:ext uri="{FF2B5EF4-FFF2-40B4-BE49-F238E27FC236}">
                  <a16:creationId xmlns:a16="http://schemas.microsoft.com/office/drawing/2014/main" id="{6F1D5CA4-F434-3C9D-D2C8-2F9F0B0B3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5674" y="-1965146"/>
              <a:ext cx="6798" cy="407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3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3">
                  <a:moveTo>
                    <a:pt x="5" y="0"/>
                  </a:moveTo>
                  <a:lnTo>
                    <a:pt x="0" y="3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8" name="Freeform 747">
              <a:extLst>
                <a:ext uri="{FF2B5EF4-FFF2-40B4-BE49-F238E27FC236}">
                  <a16:creationId xmlns:a16="http://schemas.microsoft.com/office/drawing/2014/main" id="{75EC4812-E66B-4A3F-94CF-53ACD94B0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8877" y="-1961067"/>
              <a:ext cx="4079" cy="2719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3" h="2">
                  <a:moveTo>
                    <a:pt x="3" y="0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79" name="Freeform 748">
              <a:extLst>
                <a:ext uri="{FF2B5EF4-FFF2-40B4-BE49-F238E27FC236}">
                  <a16:creationId xmlns:a16="http://schemas.microsoft.com/office/drawing/2014/main" id="{071EA34A-D6D5-4F85-0CCF-3C468695E3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9843" y="-1958348"/>
              <a:ext cx="10876" cy="1360"/>
            </a:xfrm>
            <a:custGeom>
              <a:avLst/>
              <a:gdLst/>
              <a:ahLst/>
              <a:cxnLst>
                <a:cxn ang="0">
                  <a:pos x="8" y="1"/>
                </a:cxn>
                <a:cxn ang="0">
                  <a:pos x="0" y="1"/>
                </a:cxn>
                <a:cxn ang="0">
                  <a:pos x="6" y="0"/>
                </a:cxn>
                <a:cxn ang="0">
                  <a:pos x="8" y="0"/>
                </a:cxn>
                <a:cxn ang="0">
                  <a:pos x="8" y="1"/>
                </a:cxn>
                <a:cxn ang="0">
                  <a:pos x="8" y="1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0" y="1"/>
                  </a:lnTo>
                  <a:lnTo>
                    <a:pt x="6" y="0"/>
                  </a:lnTo>
                  <a:lnTo>
                    <a:pt x="8" y="0"/>
                  </a:lnTo>
                  <a:lnTo>
                    <a:pt x="8" y="1"/>
                  </a:lnTo>
                  <a:lnTo>
                    <a:pt x="8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0" name="Freeform 749">
              <a:extLst>
                <a:ext uri="{FF2B5EF4-FFF2-40B4-BE49-F238E27FC236}">
                  <a16:creationId xmlns:a16="http://schemas.microsoft.com/office/drawing/2014/main" id="{BFC6CFD9-B626-54AF-5453-C71207A393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84322" y="-2102461"/>
              <a:ext cx="6798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1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5" y="1"/>
                  </a:ln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1" name="Freeform 750">
              <a:extLst>
                <a:ext uri="{FF2B5EF4-FFF2-40B4-BE49-F238E27FC236}">
                  <a16:creationId xmlns:a16="http://schemas.microsoft.com/office/drawing/2014/main" id="{17EA1CAD-9E8E-C43A-FD7C-BC5A6BA6C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473" y="-2235698"/>
              <a:ext cx="8157" cy="4079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4" y="3"/>
                </a:cxn>
                <a:cxn ang="0">
                  <a:pos x="6" y="1"/>
                </a:cxn>
                <a:cxn ang="0">
                  <a:pos x="3" y="0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6" h="3">
                  <a:moveTo>
                    <a:pt x="0" y="1"/>
                  </a:moveTo>
                  <a:lnTo>
                    <a:pt x="4" y="3"/>
                  </a:lnTo>
                  <a:lnTo>
                    <a:pt x="6" y="1"/>
                  </a:lnTo>
                  <a:lnTo>
                    <a:pt x="3" y="0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2" name="Freeform 751">
              <a:extLst>
                <a:ext uri="{FF2B5EF4-FFF2-40B4-BE49-F238E27FC236}">
                  <a16:creationId xmlns:a16="http://schemas.microsoft.com/office/drawing/2014/main" id="{92FD0D55-F0E9-9F11-847B-3D87C75A2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350" y="-2234338"/>
              <a:ext cx="5438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3" y="2"/>
                </a:cxn>
                <a:cxn ang="0">
                  <a:pos x="4" y="2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lnTo>
                    <a:pt x="3" y="2"/>
                  </a:lnTo>
                  <a:lnTo>
                    <a:pt x="4" y="2"/>
                  </a:lnTo>
                  <a:lnTo>
                    <a:pt x="3" y="0"/>
                  </a:lnTo>
                  <a:lnTo>
                    <a:pt x="3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3" name="Freeform 752">
              <a:extLst>
                <a:ext uri="{FF2B5EF4-FFF2-40B4-BE49-F238E27FC236}">
                  <a16:creationId xmlns:a16="http://schemas.microsoft.com/office/drawing/2014/main" id="{9B4EABD9-8B0A-58CC-AFB4-6249D1CFC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9338" y="-2286001"/>
              <a:ext cx="5438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2"/>
                </a:cxn>
                <a:cxn ang="0">
                  <a:pos x="4" y="2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4" h="2">
                  <a:moveTo>
                    <a:pt x="0" y="2"/>
                  </a:moveTo>
                  <a:lnTo>
                    <a:pt x="2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4" name="Freeform 753">
              <a:extLst>
                <a:ext uri="{FF2B5EF4-FFF2-40B4-BE49-F238E27FC236}">
                  <a16:creationId xmlns:a16="http://schemas.microsoft.com/office/drawing/2014/main" id="{749753B4-3E53-0B33-8452-53417BA357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4776" y="-2288720"/>
              <a:ext cx="1360" cy="2719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" y="2"/>
                </a:cxn>
                <a:cxn ang="0">
                  <a:pos x="1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" h="2">
                  <a:moveTo>
                    <a:pt x="0" y="2"/>
                  </a:moveTo>
                  <a:lnTo>
                    <a:pt x="1" y="2"/>
                  </a:lnTo>
                  <a:lnTo>
                    <a:pt x="1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5" name="Freeform 754">
              <a:extLst>
                <a:ext uri="{FF2B5EF4-FFF2-40B4-BE49-F238E27FC236}">
                  <a16:creationId xmlns:a16="http://schemas.microsoft.com/office/drawing/2014/main" id="{37BD33BB-307C-127D-7075-A9B3865C6D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6136" y="-2283282"/>
              <a:ext cx="1360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lnTo>
                    <a:pt x="0" y="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6" name="Freeform 755">
              <a:extLst>
                <a:ext uri="{FF2B5EF4-FFF2-40B4-BE49-F238E27FC236}">
                  <a16:creationId xmlns:a16="http://schemas.microsoft.com/office/drawing/2014/main" id="{99DE3139-E64A-0674-6164-8481304D1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485" y="-2299597"/>
              <a:ext cx="4079" cy="543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0" y="4"/>
                </a:cxn>
                <a:cxn ang="0">
                  <a:pos x="3" y="4"/>
                </a:cxn>
                <a:cxn ang="0">
                  <a:pos x="3" y="2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4">
                  <a:moveTo>
                    <a:pt x="1" y="0"/>
                  </a:moveTo>
                  <a:lnTo>
                    <a:pt x="0" y="4"/>
                  </a:lnTo>
                  <a:lnTo>
                    <a:pt x="3" y="4"/>
                  </a:lnTo>
                  <a:lnTo>
                    <a:pt x="3" y="2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7" name="Freeform 756">
              <a:extLst>
                <a:ext uri="{FF2B5EF4-FFF2-40B4-BE49-F238E27FC236}">
                  <a16:creationId xmlns:a16="http://schemas.microsoft.com/office/drawing/2014/main" id="{3FFAF320-167F-DDD6-20B8-853F65912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8021" y="-2011370"/>
              <a:ext cx="16315" cy="8157"/>
            </a:xfrm>
            <a:custGeom>
              <a:avLst/>
              <a:gdLst/>
              <a:ahLst/>
              <a:cxnLst>
                <a:cxn ang="0">
                  <a:pos x="4" y="3"/>
                </a:cxn>
                <a:cxn ang="0">
                  <a:pos x="12" y="0"/>
                </a:cxn>
                <a:cxn ang="0">
                  <a:pos x="2" y="6"/>
                </a:cxn>
                <a:cxn ang="0">
                  <a:pos x="0" y="5"/>
                </a:cxn>
                <a:cxn ang="0">
                  <a:pos x="4" y="3"/>
                </a:cxn>
                <a:cxn ang="0">
                  <a:pos x="4" y="3"/>
                </a:cxn>
              </a:cxnLst>
              <a:rect l="0" t="0" r="r" b="b"/>
              <a:pathLst>
                <a:path w="12" h="6">
                  <a:moveTo>
                    <a:pt x="4" y="3"/>
                  </a:moveTo>
                  <a:lnTo>
                    <a:pt x="12" y="0"/>
                  </a:lnTo>
                  <a:lnTo>
                    <a:pt x="2" y="6"/>
                  </a:lnTo>
                  <a:lnTo>
                    <a:pt x="0" y="5"/>
                  </a:lnTo>
                  <a:lnTo>
                    <a:pt x="4" y="3"/>
                  </a:lnTo>
                  <a:lnTo>
                    <a:pt x="4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8" name="Freeform 757">
              <a:extLst>
                <a:ext uri="{FF2B5EF4-FFF2-40B4-BE49-F238E27FC236}">
                  <a16:creationId xmlns:a16="http://schemas.microsoft.com/office/drawing/2014/main" id="{229B289A-1FF9-0E34-0631-BC39B7C499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367" y="-2957622"/>
              <a:ext cx="28551" cy="28551"/>
            </a:xfrm>
            <a:custGeom>
              <a:avLst/>
              <a:gdLst/>
              <a:ahLst/>
              <a:cxnLst>
                <a:cxn ang="0">
                  <a:pos x="3" y="11"/>
                </a:cxn>
                <a:cxn ang="0">
                  <a:pos x="5" y="11"/>
                </a:cxn>
                <a:cxn ang="0">
                  <a:pos x="3" y="8"/>
                </a:cxn>
                <a:cxn ang="0">
                  <a:pos x="10" y="8"/>
                </a:cxn>
                <a:cxn ang="0">
                  <a:pos x="10" y="7"/>
                </a:cxn>
                <a:cxn ang="0">
                  <a:pos x="13" y="3"/>
                </a:cxn>
                <a:cxn ang="0">
                  <a:pos x="13" y="0"/>
                </a:cxn>
                <a:cxn ang="0">
                  <a:pos x="14" y="0"/>
                </a:cxn>
                <a:cxn ang="0">
                  <a:pos x="14" y="7"/>
                </a:cxn>
                <a:cxn ang="0">
                  <a:pos x="21" y="5"/>
                </a:cxn>
                <a:cxn ang="0">
                  <a:pos x="18" y="10"/>
                </a:cxn>
                <a:cxn ang="0">
                  <a:pos x="3" y="21"/>
                </a:cxn>
                <a:cxn ang="0">
                  <a:pos x="0" y="19"/>
                </a:cxn>
                <a:cxn ang="0">
                  <a:pos x="3" y="18"/>
                </a:cxn>
                <a:cxn ang="0">
                  <a:pos x="0" y="16"/>
                </a:cxn>
                <a:cxn ang="0">
                  <a:pos x="0" y="10"/>
                </a:cxn>
                <a:cxn ang="0">
                  <a:pos x="3" y="11"/>
                </a:cxn>
                <a:cxn ang="0">
                  <a:pos x="3" y="11"/>
                </a:cxn>
              </a:cxnLst>
              <a:rect l="0" t="0" r="r" b="b"/>
              <a:pathLst>
                <a:path w="21" h="21">
                  <a:moveTo>
                    <a:pt x="3" y="11"/>
                  </a:moveTo>
                  <a:lnTo>
                    <a:pt x="5" y="11"/>
                  </a:lnTo>
                  <a:lnTo>
                    <a:pt x="3" y="8"/>
                  </a:lnTo>
                  <a:lnTo>
                    <a:pt x="10" y="8"/>
                  </a:lnTo>
                  <a:lnTo>
                    <a:pt x="10" y="7"/>
                  </a:lnTo>
                  <a:lnTo>
                    <a:pt x="13" y="3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7"/>
                  </a:lnTo>
                  <a:lnTo>
                    <a:pt x="21" y="5"/>
                  </a:lnTo>
                  <a:lnTo>
                    <a:pt x="18" y="10"/>
                  </a:lnTo>
                  <a:lnTo>
                    <a:pt x="3" y="21"/>
                  </a:lnTo>
                  <a:lnTo>
                    <a:pt x="0" y="19"/>
                  </a:lnTo>
                  <a:lnTo>
                    <a:pt x="3" y="18"/>
                  </a:lnTo>
                  <a:lnTo>
                    <a:pt x="0" y="16"/>
                  </a:lnTo>
                  <a:lnTo>
                    <a:pt x="0" y="10"/>
                  </a:lnTo>
                  <a:lnTo>
                    <a:pt x="3" y="11"/>
                  </a:lnTo>
                  <a:lnTo>
                    <a:pt x="3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89" name="Freeform 758">
              <a:extLst>
                <a:ext uri="{FF2B5EF4-FFF2-40B4-BE49-F238E27FC236}">
                  <a16:creationId xmlns:a16="http://schemas.microsoft.com/office/drawing/2014/main" id="{CD3273AC-E564-793A-4C07-16F1830A8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4412" y="-2939948"/>
              <a:ext cx="12236" cy="13596"/>
            </a:xfrm>
            <a:custGeom>
              <a:avLst/>
              <a:gdLst/>
              <a:ahLst/>
              <a:cxnLst>
                <a:cxn ang="0">
                  <a:pos x="1" y="2"/>
                </a:cxn>
                <a:cxn ang="0">
                  <a:pos x="0" y="5"/>
                </a:cxn>
                <a:cxn ang="0">
                  <a:pos x="1" y="8"/>
                </a:cxn>
                <a:cxn ang="0">
                  <a:pos x="9" y="10"/>
                </a:cxn>
                <a:cxn ang="0">
                  <a:pos x="3" y="0"/>
                </a:cxn>
                <a:cxn ang="0">
                  <a:pos x="1" y="2"/>
                </a:cxn>
                <a:cxn ang="0">
                  <a:pos x="1" y="2"/>
                </a:cxn>
              </a:cxnLst>
              <a:rect l="0" t="0" r="r" b="b"/>
              <a:pathLst>
                <a:path w="9" h="10">
                  <a:moveTo>
                    <a:pt x="1" y="2"/>
                  </a:moveTo>
                  <a:lnTo>
                    <a:pt x="0" y="5"/>
                  </a:lnTo>
                  <a:lnTo>
                    <a:pt x="1" y="8"/>
                  </a:lnTo>
                  <a:lnTo>
                    <a:pt x="9" y="10"/>
                  </a:lnTo>
                  <a:lnTo>
                    <a:pt x="3" y="0"/>
                  </a:lnTo>
                  <a:lnTo>
                    <a:pt x="1" y="2"/>
                  </a:lnTo>
                  <a:lnTo>
                    <a:pt x="1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0" name="Freeform 759">
              <a:extLst>
                <a:ext uri="{FF2B5EF4-FFF2-40B4-BE49-F238E27FC236}">
                  <a16:creationId xmlns:a16="http://schemas.microsoft.com/office/drawing/2014/main" id="{A1AFBA02-1291-F7A7-03E3-4D65F10EA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77525" y="-2102461"/>
              <a:ext cx="5438" cy="1360"/>
            </a:xfrm>
            <a:custGeom>
              <a:avLst/>
              <a:gdLst/>
              <a:ahLst/>
              <a:cxnLst>
                <a:cxn ang="0">
                  <a:pos x="0" y="1"/>
                </a:cxn>
                <a:cxn ang="0">
                  <a:pos x="2" y="0"/>
                </a:cxn>
                <a:cxn ang="0">
                  <a:pos x="4" y="1"/>
                </a:cxn>
                <a:cxn ang="0">
                  <a:pos x="0" y="1"/>
                </a:cxn>
                <a:cxn ang="0">
                  <a:pos x="0" y="1"/>
                </a:cxn>
              </a:cxnLst>
              <a:rect l="0" t="0" r="r" b="b"/>
              <a:pathLst>
                <a:path w="4" h="1">
                  <a:moveTo>
                    <a:pt x="0" y="1"/>
                  </a:moveTo>
                  <a:lnTo>
                    <a:pt x="2" y="0"/>
                  </a:lnTo>
                  <a:lnTo>
                    <a:pt x="4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1" name="Freeform 760">
              <a:extLst>
                <a:ext uri="{FF2B5EF4-FFF2-40B4-BE49-F238E27FC236}">
                  <a16:creationId xmlns:a16="http://schemas.microsoft.com/office/drawing/2014/main" id="{4F38E1F1-B3EB-9C98-1107-94380D900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0154" y="-2091585"/>
              <a:ext cx="2719" cy="13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1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1">
                  <a:moveTo>
                    <a:pt x="0" y="0"/>
                  </a:moveTo>
                  <a:lnTo>
                    <a:pt x="2" y="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2" name="Freeform 761">
              <a:extLst>
                <a:ext uri="{FF2B5EF4-FFF2-40B4-BE49-F238E27FC236}">
                  <a16:creationId xmlns:a16="http://schemas.microsoft.com/office/drawing/2014/main" id="{503224FE-6233-0CFD-EB65-B766B33D8F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0346" y="-1965146"/>
              <a:ext cx="543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4" y="1"/>
                </a:cxn>
                <a:cxn ang="0">
                  <a:pos x="2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4" h="3">
                  <a:moveTo>
                    <a:pt x="2" y="0"/>
                  </a:moveTo>
                  <a:lnTo>
                    <a:pt x="4" y="1"/>
                  </a:lnTo>
                  <a:lnTo>
                    <a:pt x="2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3" name="Freeform 762">
              <a:extLst>
                <a:ext uri="{FF2B5EF4-FFF2-40B4-BE49-F238E27FC236}">
                  <a16:creationId xmlns:a16="http://schemas.microsoft.com/office/drawing/2014/main" id="{9CE16B68-3781-7104-6274-90291A81E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7310" y="-2491295"/>
              <a:ext cx="6798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5" h="5">
                  <a:moveTo>
                    <a:pt x="0" y="3"/>
                  </a:moveTo>
                  <a:lnTo>
                    <a:pt x="3" y="0"/>
                  </a:lnTo>
                  <a:lnTo>
                    <a:pt x="5" y="3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4" name="Freeform 763">
              <a:extLst>
                <a:ext uri="{FF2B5EF4-FFF2-40B4-BE49-F238E27FC236}">
                  <a16:creationId xmlns:a16="http://schemas.microsoft.com/office/drawing/2014/main" id="{44C2E622-33A3-DAB7-97A6-F764BA6E46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7310" y="-2480418"/>
              <a:ext cx="8157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3"/>
                </a:cxn>
                <a:cxn ang="0">
                  <a:pos x="6" y="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5" y="3"/>
                  </a:lnTo>
                  <a:lnTo>
                    <a:pt x="6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5" name="Freeform 764">
              <a:extLst>
                <a:ext uri="{FF2B5EF4-FFF2-40B4-BE49-F238E27FC236}">
                  <a16:creationId xmlns:a16="http://schemas.microsoft.com/office/drawing/2014/main" id="{7F48ABF5-14BF-DA1D-651A-CB21D0858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109" y="-2484496"/>
              <a:ext cx="10876" cy="14956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8" y="6"/>
                </a:cxn>
                <a:cxn ang="0">
                  <a:pos x="5" y="11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8" h="11">
                  <a:moveTo>
                    <a:pt x="5" y="3"/>
                  </a:moveTo>
                  <a:lnTo>
                    <a:pt x="8" y="6"/>
                  </a:lnTo>
                  <a:lnTo>
                    <a:pt x="5" y="11"/>
                  </a:lnTo>
                  <a:lnTo>
                    <a:pt x="1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6" name="Freeform 765">
              <a:extLst>
                <a:ext uri="{FF2B5EF4-FFF2-40B4-BE49-F238E27FC236}">
                  <a16:creationId xmlns:a16="http://schemas.microsoft.com/office/drawing/2014/main" id="{682CF576-E300-BD5C-DBD0-749439995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985" y="-2462743"/>
              <a:ext cx="1360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7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7">
                  <a:moveTo>
                    <a:pt x="0" y="0"/>
                  </a:moveTo>
                  <a:lnTo>
                    <a:pt x="1" y="7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7" name="Freeform 766">
              <a:extLst>
                <a:ext uri="{FF2B5EF4-FFF2-40B4-BE49-F238E27FC236}">
                  <a16:creationId xmlns:a16="http://schemas.microsoft.com/office/drawing/2014/main" id="{94DF71AF-5E7D-4B14-0B6F-A8EA1D4F85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6344" y="-2419238"/>
              <a:ext cx="82933" cy="54382"/>
            </a:xfrm>
            <a:custGeom>
              <a:avLst/>
              <a:gdLst/>
              <a:ahLst/>
              <a:cxnLst>
                <a:cxn ang="0">
                  <a:pos x="10" y="8"/>
                </a:cxn>
                <a:cxn ang="0">
                  <a:pos x="12" y="5"/>
                </a:cxn>
                <a:cxn ang="0">
                  <a:pos x="5" y="3"/>
                </a:cxn>
                <a:cxn ang="0">
                  <a:pos x="4" y="7"/>
                </a:cxn>
                <a:cxn ang="0">
                  <a:pos x="0" y="3"/>
                </a:cxn>
                <a:cxn ang="0">
                  <a:pos x="2" y="2"/>
                </a:cxn>
                <a:cxn ang="0">
                  <a:pos x="5" y="0"/>
                </a:cxn>
                <a:cxn ang="0">
                  <a:pos x="37" y="10"/>
                </a:cxn>
                <a:cxn ang="0">
                  <a:pos x="44" y="19"/>
                </a:cxn>
                <a:cxn ang="0">
                  <a:pos x="44" y="23"/>
                </a:cxn>
                <a:cxn ang="0">
                  <a:pos x="57" y="29"/>
                </a:cxn>
                <a:cxn ang="0">
                  <a:pos x="58" y="35"/>
                </a:cxn>
                <a:cxn ang="0">
                  <a:pos x="60" y="35"/>
                </a:cxn>
                <a:cxn ang="0">
                  <a:pos x="61" y="37"/>
                </a:cxn>
                <a:cxn ang="0">
                  <a:pos x="55" y="40"/>
                </a:cxn>
                <a:cxn ang="0">
                  <a:pos x="41" y="35"/>
                </a:cxn>
                <a:cxn ang="0">
                  <a:pos x="44" y="32"/>
                </a:cxn>
                <a:cxn ang="0">
                  <a:pos x="39" y="34"/>
                </a:cxn>
                <a:cxn ang="0">
                  <a:pos x="37" y="32"/>
                </a:cxn>
                <a:cxn ang="0">
                  <a:pos x="41" y="31"/>
                </a:cxn>
                <a:cxn ang="0">
                  <a:pos x="31" y="31"/>
                </a:cxn>
                <a:cxn ang="0">
                  <a:pos x="29" y="29"/>
                </a:cxn>
                <a:cxn ang="0">
                  <a:pos x="33" y="29"/>
                </a:cxn>
                <a:cxn ang="0">
                  <a:pos x="31" y="26"/>
                </a:cxn>
                <a:cxn ang="0">
                  <a:pos x="21" y="24"/>
                </a:cxn>
                <a:cxn ang="0">
                  <a:pos x="20" y="21"/>
                </a:cxn>
                <a:cxn ang="0">
                  <a:pos x="28" y="19"/>
                </a:cxn>
                <a:cxn ang="0">
                  <a:pos x="23" y="19"/>
                </a:cxn>
                <a:cxn ang="0">
                  <a:pos x="23" y="18"/>
                </a:cxn>
                <a:cxn ang="0">
                  <a:pos x="21" y="19"/>
                </a:cxn>
                <a:cxn ang="0">
                  <a:pos x="17" y="16"/>
                </a:cxn>
                <a:cxn ang="0">
                  <a:pos x="15" y="16"/>
                </a:cxn>
                <a:cxn ang="0">
                  <a:pos x="13" y="16"/>
                </a:cxn>
                <a:cxn ang="0">
                  <a:pos x="15" y="13"/>
                </a:cxn>
                <a:cxn ang="0">
                  <a:pos x="13" y="11"/>
                </a:cxn>
                <a:cxn ang="0">
                  <a:pos x="12" y="13"/>
                </a:cxn>
                <a:cxn ang="0">
                  <a:pos x="10" y="11"/>
                </a:cxn>
                <a:cxn ang="0">
                  <a:pos x="5" y="13"/>
                </a:cxn>
                <a:cxn ang="0">
                  <a:pos x="5" y="10"/>
                </a:cxn>
                <a:cxn ang="0">
                  <a:pos x="5" y="8"/>
                </a:cxn>
                <a:cxn ang="0">
                  <a:pos x="10" y="8"/>
                </a:cxn>
                <a:cxn ang="0">
                  <a:pos x="10" y="8"/>
                </a:cxn>
              </a:cxnLst>
              <a:rect l="0" t="0" r="r" b="b"/>
              <a:pathLst>
                <a:path w="61" h="40">
                  <a:moveTo>
                    <a:pt x="10" y="8"/>
                  </a:moveTo>
                  <a:lnTo>
                    <a:pt x="12" y="5"/>
                  </a:lnTo>
                  <a:lnTo>
                    <a:pt x="5" y="3"/>
                  </a:lnTo>
                  <a:lnTo>
                    <a:pt x="4" y="7"/>
                  </a:lnTo>
                  <a:lnTo>
                    <a:pt x="0" y="3"/>
                  </a:lnTo>
                  <a:lnTo>
                    <a:pt x="2" y="2"/>
                  </a:lnTo>
                  <a:lnTo>
                    <a:pt x="5" y="0"/>
                  </a:lnTo>
                  <a:lnTo>
                    <a:pt x="37" y="10"/>
                  </a:lnTo>
                  <a:lnTo>
                    <a:pt x="44" y="19"/>
                  </a:lnTo>
                  <a:lnTo>
                    <a:pt x="44" y="23"/>
                  </a:lnTo>
                  <a:lnTo>
                    <a:pt x="57" y="29"/>
                  </a:lnTo>
                  <a:lnTo>
                    <a:pt x="58" y="35"/>
                  </a:lnTo>
                  <a:lnTo>
                    <a:pt x="60" y="35"/>
                  </a:lnTo>
                  <a:lnTo>
                    <a:pt x="61" y="37"/>
                  </a:lnTo>
                  <a:lnTo>
                    <a:pt x="55" y="40"/>
                  </a:lnTo>
                  <a:lnTo>
                    <a:pt x="41" y="35"/>
                  </a:lnTo>
                  <a:lnTo>
                    <a:pt x="44" y="32"/>
                  </a:lnTo>
                  <a:lnTo>
                    <a:pt x="39" y="34"/>
                  </a:lnTo>
                  <a:lnTo>
                    <a:pt x="37" y="32"/>
                  </a:lnTo>
                  <a:lnTo>
                    <a:pt x="41" y="31"/>
                  </a:lnTo>
                  <a:lnTo>
                    <a:pt x="31" y="31"/>
                  </a:lnTo>
                  <a:lnTo>
                    <a:pt x="29" y="29"/>
                  </a:lnTo>
                  <a:lnTo>
                    <a:pt x="33" y="29"/>
                  </a:lnTo>
                  <a:lnTo>
                    <a:pt x="31" y="26"/>
                  </a:lnTo>
                  <a:lnTo>
                    <a:pt x="21" y="24"/>
                  </a:lnTo>
                  <a:lnTo>
                    <a:pt x="20" y="21"/>
                  </a:lnTo>
                  <a:lnTo>
                    <a:pt x="28" y="19"/>
                  </a:lnTo>
                  <a:lnTo>
                    <a:pt x="23" y="19"/>
                  </a:lnTo>
                  <a:lnTo>
                    <a:pt x="23" y="18"/>
                  </a:lnTo>
                  <a:lnTo>
                    <a:pt x="21" y="19"/>
                  </a:lnTo>
                  <a:lnTo>
                    <a:pt x="17" y="16"/>
                  </a:lnTo>
                  <a:lnTo>
                    <a:pt x="15" y="16"/>
                  </a:lnTo>
                  <a:lnTo>
                    <a:pt x="13" y="16"/>
                  </a:lnTo>
                  <a:lnTo>
                    <a:pt x="15" y="13"/>
                  </a:lnTo>
                  <a:lnTo>
                    <a:pt x="13" y="11"/>
                  </a:lnTo>
                  <a:lnTo>
                    <a:pt x="12" y="13"/>
                  </a:lnTo>
                  <a:lnTo>
                    <a:pt x="10" y="11"/>
                  </a:lnTo>
                  <a:lnTo>
                    <a:pt x="5" y="13"/>
                  </a:lnTo>
                  <a:lnTo>
                    <a:pt x="5" y="10"/>
                  </a:lnTo>
                  <a:lnTo>
                    <a:pt x="5" y="8"/>
                  </a:lnTo>
                  <a:lnTo>
                    <a:pt x="10" y="8"/>
                  </a:lnTo>
                  <a:lnTo>
                    <a:pt x="10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8" name="Freeform 767">
              <a:extLst>
                <a:ext uri="{FF2B5EF4-FFF2-40B4-BE49-F238E27FC236}">
                  <a16:creationId xmlns:a16="http://schemas.microsoft.com/office/drawing/2014/main" id="{0C060E55-6237-8774-DF30-D72D89DBF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244578" y="-2850218"/>
              <a:ext cx="5438" cy="5438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4" y="4"/>
                </a:cxn>
                <a:cxn ang="0">
                  <a:pos x="0" y="4"/>
                </a:cxn>
                <a:cxn ang="0">
                  <a:pos x="0" y="1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4" h="4">
                  <a:moveTo>
                    <a:pt x="1" y="0"/>
                  </a:moveTo>
                  <a:lnTo>
                    <a:pt x="3" y="0"/>
                  </a:lnTo>
                  <a:lnTo>
                    <a:pt x="4" y="4"/>
                  </a:lnTo>
                  <a:lnTo>
                    <a:pt x="0" y="4"/>
                  </a:lnTo>
                  <a:lnTo>
                    <a:pt x="0" y="1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99" name="Freeform 768">
              <a:extLst>
                <a:ext uri="{FF2B5EF4-FFF2-40B4-BE49-F238E27FC236}">
                  <a16:creationId xmlns:a16="http://schemas.microsoft.com/office/drawing/2014/main" id="{ACA1DE8C-82B6-1698-72C7-56F780661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9333" y="-2574227"/>
              <a:ext cx="13596" cy="32629"/>
            </a:xfrm>
            <a:custGeom>
              <a:avLst/>
              <a:gdLst/>
              <a:ahLst/>
              <a:cxnLst>
                <a:cxn ang="0">
                  <a:pos x="10" y="5"/>
                </a:cxn>
                <a:cxn ang="0">
                  <a:pos x="8" y="18"/>
                </a:cxn>
                <a:cxn ang="0">
                  <a:pos x="5" y="24"/>
                </a:cxn>
                <a:cxn ang="0">
                  <a:pos x="5" y="24"/>
                </a:cxn>
                <a:cxn ang="0">
                  <a:pos x="4" y="18"/>
                </a:cxn>
                <a:cxn ang="0">
                  <a:pos x="8" y="13"/>
                </a:cxn>
                <a:cxn ang="0">
                  <a:pos x="4" y="16"/>
                </a:cxn>
                <a:cxn ang="0">
                  <a:pos x="2" y="13"/>
                </a:cxn>
                <a:cxn ang="0">
                  <a:pos x="4" y="8"/>
                </a:cxn>
                <a:cxn ang="0">
                  <a:pos x="0" y="4"/>
                </a:cxn>
                <a:cxn ang="0">
                  <a:pos x="4" y="0"/>
                </a:cxn>
                <a:cxn ang="0">
                  <a:pos x="10" y="5"/>
                </a:cxn>
                <a:cxn ang="0">
                  <a:pos x="10" y="5"/>
                </a:cxn>
              </a:cxnLst>
              <a:rect l="0" t="0" r="r" b="b"/>
              <a:pathLst>
                <a:path w="10" h="24">
                  <a:moveTo>
                    <a:pt x="10" y="5"/>
                  </a:moveTo>
                  <a:lnTo>
                    <a:pt x="8" y="18"/>
                  </a:lnTo>
                  <a:lnTo>
                    <a:pt x="5" y="24"/>
                  </a:lnTo>
                  <a:lnTo>
                    <a:pt x="5" y="24"/>
                  </a:lnTo>
                  <a:lnTo>
                    <a:pt x="4" y="18"/>
                  </a:lnTo>
                  <a:lnTo>
                    <a:pt x="8" y="13"/>
                  </a:lnTo>
                  <a:lnTo>
                    <a:pt x="4" y="16"/>
                  </a:lnTo>
                  <a:lnTo>
                    <a:pt x="2" y="13"/>
                  </a:lnTo>
                  <a:lnTo>
                    <a:pt x="4" y="8"/>
                  </a:lnTo>
                  <a:lnTo>
                    <a:pt x="0" y="4"/>
                  </a:lnTo>
                  <a:lnTo>
                    <a:pt x="4" y="0"/>
                  </a:lnTo>
                  <a:lnTo>
                    <a:pt x="10" y="5"/>
                  </a:lnTo>
                  <a:lnTo>
                    <a:pt x="10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0" name="Freeform 769">
              <a:extLst>
                <a:ext uri="{FF2B5EF4-FFF2-40B4-BE49-F238E27FC236}">
                  <a16:creationId xmlns:a16="http://schemas.microsoft.com/office/drawing/2014/main" id="{B32A73E8-D95E-1BDC-34EC-6AD19596A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7007" y="-2589183"/>
              <a:ext cx="20394" cy="25832"/>
            </a:xfrm>
            <a:custGeom>
              <a:avLst/>
              <a:gdLst/>
              <a:ahLst/>
              <a:cxnLst>
                <a:cxn ang="0">
                  <a:pos x="3" y="10"/>
                </a:cxn>
                <a:cxn ang="0">
                  <a:pos x="3" y="2"/>
                </a:cxn>
                <a:cxn ang="0">
                  <a:pos x="7" y="0"/>
                </a:cxn>
                <a:cxn ang="0">
                  <a:pos x="10" y="0"/>
                </a:cxn>
                <a:cxn ang="0">
                  <a:pos x="11" y="0"/>
                </a:cxn>
                <a:cxn ang="0">
                  <a:pos x="15" y="5"/>
                </a:cxn>
                <a:cxn ang="0">
                  <a:pos x="15" y="10"/>
                </a:cxn>
                <a:cxn ang="0">
                  <a:pos x="11" y="2"/>
                </a:cxn>
                <a:cxn ang="0">
                  <a:pos x="10" y="5"/>
                </a:cxn>
                <a:cxn ang="0">
                  <a:pos x="13" y="11"/>
                </a:cxn>
                <a:cxn ang="0">
                  <a:pos x="10" y="13"/>
                </a:cxn>
                <a:cxn ang="0">
                  <a:pos x="11" y="15"/>
                </a:cxn>
                <a:cxn ang="0">
                  <a:pos x="8" y="15"/>
                </a:cxn>
                <a:cxn ang="0">
                  <a:pos x="7" y="18"/>
                </a:cxn>
                <a:cxn ang="0">
                  <a:pos x="7" y="16"/>
                </a:cxn>
                <a:cxn ang="0">
                  <a:pos x="2" y="19"/>
                </a:cxn>
                <a:cxn ang="0">
                  <a:pos x="0" y="19"/>
                </a:cxn>
                <a:cxn ang="0">
                  <a:pos x="2" y="15"/>
                </a:cxn>
                <a:cxn ang="0">
                  <a:pos x="5" y="15"/>
                </a:cxn>
                <a:cxn ang="0">
                  <a:pos x="3" y="13"/>
                </a:cxn>
                <a:cxn ang="0">
                  <a:pos x="7" y="10"/>
                </a:cxn>
                <a:cxn ang="0">
                  <a:pos x="3" y="10"/>
                </a:cxn>
                <a:cxn ang="0">
                  <a:pos x="3" y="10"/>
                </a:cxn>
              </a:cxnLst>
              <a:rect l="0" t="0" r="r" b="b"/>
              <a:pathLst>
                <a:path w="15" h="19">
                  <a:moveTo>
                    <a:pt x="3" y="10"/>
                  </a:moveTo>
                  <a:lnTo>
                    <a:pt x="3" y="2"/>
                  </a:lnTo>
                  <a:lnTo>
                    <a:pt x="7" y="0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5" y="5"/>
                  </a:lnTo>
                  <a:lnTo>
                    <a:pt x="15" y="10"/>
                  </a:lnTo>
                  <a:lnTo>
                    <a:pt x="11" y="2"/>
                  </a:lnTo>
                  <a:lnTo>
                    <a:pt x="10" y="5"/>
                  </a:lnTo>
                  <a:lnTo>
                    <a:pt x="13" y="11"/>
                  </a:lnTo>
                  <a:lnTo>
                    <a:pt x="10" y="13"/>
                  </a:lnTo>
                  <a:lnTo>
                    <a:pt x="11" y="15"/>
                  </a:lnTo>
                  <a:lnTo>
                    <a:pt x="8" y="15"/>
                  </a:lnTo>
                  <a:lnTo>
                    <a:pt x="7" y="18"/>
                  </a:lnTo>
                  <a:lnTo>
                    <a:pt x="7" y="16"/>
                  </a:lnTo>
                  <a:lnTo>
                    <a:pt x="2" y="19"/>
                  </a:lnTo>
                  <a:lnTo>
                    <a:pt x="0" y="19"/>
                  </a:lnTo>
                  <a:lnTo>
                    <a:pt x="2" y="15"/>
                  </a:lnTo>
                  <a:lnTo>
                    <a:pt x="5" y="15"/>
                  </a:lnTo>
                  <a:lnTo>
                    <a:pt x="3" y="13"/>
                  </a:lnTo>
                  <a:lnTo>
                    <a:pt x="7" y="10"/>
                  </a:lnTo>
                  <a:lnTo>
                    <a:pt x="3" y="10"/>
                  </a:lnTo>
                  <a:lnTo>
                    <a:pt x="3" y="1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1" name="Freeform 770">
              <a:extLst>
                <a:ext uri="{FF2B5EF4-FFF2-40B4-BE49-F238E27FC236}">
                  <a16:creationId xmlns:a16="http://schemas.microsoft.com/office/drawing/2014/main" id="{D9EF246B-1E57-7ABE-CE4C-96DD0AC40B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7007" y="-2557912"/>
              <a:ext cx="10876" cy="19034"/>
            </a:xfrm>
            <a:custGeom>
              <a:avLst/>
              <a:gdLst/>
              <a:ahLst/>
              <a:cxnLst>
                <a:cxn ang="0">
                  <a:pos x="3" y="4"/>
                </a:cxn>
                <a:cxn ang="0">
                  <a:pos x="0" y="3"/>
                </a:cxn>
                <a:cxn ang="0">
                  <a:pos x="2" y="1"/>
                </a:cxn>
                <a:cxn ang="0">
                  <a:pos x="5" y="0"/>
                </a:cxn>
                <a:cxn ang="0">
                  <a:pos x="7" y="3"/>
                </a:cxn>
                <a:cxn ang="0">
                  <a:pos x="8" y="1"/>
                </a:cxn>
                <a:cxn ang="0">
                  <a:pos x="8" y="4"/>
                </a:cxn>
                <a:cxn ang="0">
                  <a:pos x="7" y="4"/>
                </a:cxn>
                <a:cxn ang="0">
                  <a:pos x="3" y="14"/>
                </a:cxn>
                <a:cxn ang="0">
                  <a:pos x="3" y="12"/>
                </a:cxn>
                <a:cxn ang="0">
                  <a:pos x="0" y="11"/>
                </a:cxn>
                <a:cxn ang="0">
                  <a:pos x="2" y="9"/>
                </a:cxn>
                <a:cxn ang="0">
                  <a:pos x="5" y="6"/>
                </a:cxn>
                <a:cxn ang="0">
                  <a:pos x="2" y="6"/>
                </a:cxn>
                <a:cxn ang="0">
                  <a:pos x="3" y="4"/>
                </a:cxn>
                <a:cxn ang="0">
                  <a:pos x="3" y="4"/>
                </a:cxn>
              </a:cxnLst>
              <a:rect l="0" t="0" r="r" b="b"/>
              <a:pathLst>
                <a:path w="8" h="14">
                  <a:moveTo>
                    <a:pt x="3" y="4"/>
                  </a:moveTo>
                  <a:lnTo>
                    <a:pt x="0" y="3"/>
                  </a:lnTo>
                  <a:lnTo>
                    <a:pt x="2" y="1"/>
                  </a:lnTo>
                  <a:lnTo>
                    <a:pt x="5" y="0"/>
                  </a:lnTo>
                  <a:lnTo>
                    <a:pt x="7" y="3"/>
                  </a:lnTo>
                  <a:lnTo>
                    <a:pt x="8" y="1"/>
                  </a:lnTo>
                  <a:lnTo>
                    <a:pt x="8" y="4"/>
                  </a:lnTo>
                  <a:lnTo>
                    <a:pt x="7" y="4"/>
                  </a:lnTo>
                  <a:lnTo>
                    <a:pt x="3" y="14"/>
                  </a:lnTo>
                  <a:lnTo>
                    <a:pt x="3" y="12"/>
                  </a:lnTo>
                  <a:lnTo>
                    <a:pt x="0" y="11"/>
                  </a:lnTo>
                  <a:lnTo>
                    <a:pt x="2" y="9"/>
                  </a:lnTo>
                  <a:lnTo>
                    <a:pt x="5" y="6"/>
                  </a:lnTo>
                  <a:lnTo>
                    <a:pt x="2" y="6"/>
                  </a:lnTo>
                  <a:lnTo>
                    <a:pt x="3" y="4"/>
                  </a:lnTo>
                  <a:lnTo>
                    <a:pt x="3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2" name="Freeform 771">
              <a:extLst>
                <a:ext uri="{FF2B5EF4-FFF2-40B4-BE49-F238E27FC236}">
                  <a16:creationId xmlns:a16="http://schemas.microsoft.com/office/drawing/2014/main" id="{E148E190-4DF1-A9A1-79F8-9C6D10186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884" y="-2563351"/>
              <a:ext cx="17675" cy="1631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2" y="0"/>
                </a:cxn>
                <a:cxn ang="0">
                  <a:pos x="13" y="2"/>
                </a:cxn>
                <a:cxn ang="0">
                  <a:pos x="11" y="8"/>
                </a:cxn>
                <a:cxn ang="0">
                  <a:pos x="8" y="5"/>
                </a:cxn>
                <a:cxn ang="0">
                  <a:pos x="8" y="12"/>
                </a:cxn>
                <a:cxn ang="0">
                  <a:pos x="3" y="12"/>
                </a:cxn>
                <a:cxn ang="0">
                  <a:pos x="3" y="5"/>
                </a:cxn>
                <a:cxn ang="0">
                  <a:pos x="2" y="4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3" h="12">
                  <a:moveTo>
                    <a:pt x="0" y="2"/>
                  </a:moveTo>
                  <a:lnTo>
                    <a:pt x="2" y="0"/>
                  </a:lnTo>
                  <a:lnTo>
                    <a:pt x="13" y="2"/>
                  </a:lnTo>
                  <a:lnTo>
                    <a:pt x="11" y="8"/>
                  </a:lnTo>
                  <a:lnTo>
                    <a:pt x="8" y="5"/>
                  </a:lnTo>
                  <a:lnTo>
                    <a:pt x="8" y="12"/>
                  </a:lnTo>
                  <a:lnTo>
                    <a:pt x="3" y="12"/>
                  </a:lnTo>
                  <a:lnTo>
                    <a:pt x="3" y="5"/>
                  </a:lnTo>
                  <a:lnTo>
                    <a:pt x="2" y="4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3" name="Freeform 772">
              <a:extLst>
                <a:ext uri="{FF2B5EF4-FFF2-40B4-BE49-F238E27FC236}">
                  <a16:creationId xmlns:a16="http://schemas.microsoft.com/office/drawing/2014/main" id="{95E622A7-8B7A-6330-6D2E-33D00865D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5557" y="-2556553"/>
              <a:ext cx="4079" cy="6798"/>
            </a:xfrm>
            <a:custGeom>
              <a:avLst/>
              <a:gdLst/>
              <a:ahLst/>
              <a:cxnLst>
                <a:cxn ang="0">
                  <a:pos x="2" y="2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2" y="0"/>
                </a:cxn>
                <a:cxn ang="0">
                  <a:pos x="2" y="2"/>
                </a:cxn>
                <a:cxn ang="0">
                  <a:pos x="2" y="2"/>
                </a:cxn>
              </a:cxnLst>
              <a:rect l="0" t="0" r="r" b="b"/>
              <a:pathLst>
                <a:path w="3" h="5">
                  <a:moveTo>
                    <a:pt x="2" y="2"/>
                  </a:moveTo>
                  <a:lnTo>
                    <a:pt x="3" y="5"/>
                  </a:lnTo>
                  <a:lnTo>
                    <a:pt x="0" y="5"/>
                  </a:lnTo>
                  <a:lnTo>
                    <a:pt x="2" y="0"/>
                  </a:lnTo>
                  <a:lnTo>
                    <a:pt x="2" y="2"/>
                  </a:lnTo>
                  <a:lnTo>
                    <a:pt x="2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4" name="Freeform 773">
              <a:extLst>
                <a:ext uri="{FF2B5EF4-FFF2-40B4-BE49-F238E27FC236}">
                  <a16:creationId xmlns:a16="http://schemas.microsoft.com/office/drawing/2014/main" id="{C740CE5D-D8AE-CF3F-AA14-4C4BF74C4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479" y="-2545677"/>
              <a:ext cx="6798" cy="2719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5" y="2"/>
                </a:cxn>
                <a:cxn ang="0">
                  <a:pos x="3" y="2"/>
                </a:cxn>
                <a:cxn ang="0">
                  <a:pos x="0" y="0"/>
                </a:cxn>
                <a:cxn ang="0">
                  <a:pos x="5" y="0"/>
                </a:cxn>
                <a:cxn ang="0">
                  <a:pos x="5" y="0"/>
                </a:cxn>
              </a:cxnLst>
              <a:rect l="0" t="0" r="r" b="b"/>
              <a:pathLst>
                <a:path w="5" h="2">
                  <a:moveTo>
                    <a:pt x="5" y="0"/>
                  </a:moveTo>
                  <a:lnTo>
                    <a:pt x="5" y="2"/>
                  </a:lnTo>
                  <a:lnTo>
                    <a:pt x="3" y="2"/>
                  </a:lnTo>
                  <a:lnTo>
                    <a:pt x="0" y="0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5" name="Freeform 774">
              <a:extLst>
                <a:ext uri="{FF2B5EF4-FFF2-40B4-BE49-F238E27FC236}">
                  <a16:creationId xmlns:a16="http://schemas.microsoft.com/office/drawing/2014/main" id="{EFE56611-0FF8-C4FA-3F99-51FADD2A20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21175" y="-2593261"/>
              <a:ext cx="25832" cy="24472"/>
            </a:xfrm>
            <a:custGeom>
              <a:avLst/>
              <a:gdLst/>
              <a:ahLst/>
              <a:cxnLst>
                <a:cxn ang="0">
                  <a:pos x="19" y="5"/>
                </a:cxn>
                <a:cxn ang="0">
                  <a:pos x="19" y="6"/>
                </a:cxn>
                <a:cxn ang="0">
                  <a:pos x="16" y="6"/>
                </a:cxn>
                <a:cxn ang="0">
                  <a:pos x="18" y="10"/>
                </a:cxn>
                <a:cxn ang="0">
                  <a:pos x="18" y="11"/>
                </a:cxn>
                <a:cxn ang="0">
                  <a:pos x="16" y="16"/>
                </a:cxn>
                <a:cxn ang="0">
                  <a:pos x="8" y="10"/>
                </a:cxn>
                <a:cxn ang="0">
                  <a:pos x="8" y="16"/>
                </a:cxn>
                <a:cxn ang="0">
                  <a:pos x="5" y="18"/>
                </a:cxn>
                <a:cxn ang="0">
                  <a:pos x="2" y="16"/>
                </a:cxn>
                <a:cxn ang="0">
                  <a:pos x="3" y="14"/>
                </a:cxn>
                <a:cxn ang="0">
                  <a:pos x="0" y="10"/>
                </a:cxn>
                <a:cxn ang="0">
                  <a:pos x="0" y="6"/>
                </a:cxn>
                <a:cxn ang="0">
                  <a:pos x="3" y="6"/>
                </a:cxn>
                <a:cxn ang="0">
                  <a:pos x="2" y="3"/>
                </a:cxn>
                <a:cxn ang="0">
                  <a:pos x="3" y="2"/>
                </a:cxn>
                <a:cxn ang="0">
                  <a:pos x="3" y="3"/>
                </a:cxn>
                <a:cxn ang="0">
                  <a:pos x="10" y="0"/>
                </a:cxn>
                <a:cxn ang="0">
                  <a:pos x="13" y="3"/>
                </a:cxn>
                <a:cxn ang="0">
                  <a:pos x="19" y="5"/>
                </a:cxn>
                <a:cxn ang="0">
                  <a:pos x="19" y="5"/>
                </a:cxn>
              </a:cxnLst>
              <a:rect l="0" t="0" r="r" b="b"/>
              <a:pathLst>
                <a:path w="19" h="18">
                  <a:moveTo>
                    <a:pt x="19" y="5"/>
                  </a:moveTo>
                  <a:lnTo>
                    <a:pt x="19" y="6"/>
                  </a:lnTo>
                  <a:lnTo>
                    <a:pt x="16" y="6"/>
                  </a:lnTo>
                  <a:lnTo>
                    <a:pt x="18" y="10"/>
                  </a:lnTo>
                  <a:lnTo>
                    <a:pt x="18" y="11"/>
                  </a:lnTo>
                  <a:lnTo>
                    <a:pt x="16" y="16"/>
                  </a:lnTo>
                  <a:lnTo>
                    <a:pt x="8" y="10"/>
                  </a:lnTo>
                  <a:lnTo>
                    <a:pt x="8" y="16"/>
                  </a:lnTo>
                  <a:lnTo>
                    <a:pt x="5" y="18"/>
                  </a:lnTo>
                  <a:lnTo>
                    <a:pt x="2" y="16"/>
                  </a:lnTo>
                  <a:lnTo>
                    <a:pt x="3" y="14"/>
                  </a:lnTo>
                  <a:lnTo>
                    <a:pt x="0" y="10"/>
                  </a:lnTo>
                  <a:lnTo>
                    <a:pt x="0" y="6"/>
                  </a:lnTo>
                  <a:lnTo>
                    <a:pt x="3" y="6"/>
                  </a:lnTo>
                  <a:lnTo>
                    <a:pt x="2" y="3"/>
                  </a:lnTo>
                  <a:lnTo>
                    <a:pt x="3" y="2"/>
                  </a:lnTo>
                  <a:lnTo>
                    <a:pt x="3" y="3"/>
                  </a:lnTo>
                  <a:lnTo>
                    <a:pt x="10" y="0"/>
                  </a:lnTo>
                  <a:lnTo>
                    <a:pt x="13" y="3"/>
                  </a:lnTo>
                  <a:lnTo>
                    <a:pt x="19" y="5"/>
                  </a:lnTo>
                  <a:lnTo>
                    <a:pt x="19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6" name="Freeform 775">
              <a:extLst>
                <a:ext uri="{FF2B5EF4-FFF2-40B4-BE49-F238E27FC236}">
                  <a16:creationId xmlns:a16="http://schemas.microsoft.com/office/drawing/2014/main" id="{489F7705-361B-1E10-1F72-B5CB37469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805" y="-2542958"/>
              <a:ext cx="25832" cy="39428"/>
            </a:xfrm>
            <a:custGeom>
              <a:avLst/>
              <a:gdLst/>
              <a:ahLst/>
              <a:cxnLst>
                <a:cxn ang="0">
                  <a:pos x="14" y="5"/>
                </a:cxn>
                <a:cxn ang="0">
                  <a:pos x="16" y="9"/>
                </a:cxn>
                <a:cxn ang="0">
                  <a:pos x="14" y="11"/>
                </a:cxn>
                <a:cxn ang="0">
                  <a:pos x="19" y="14"/>
                </a:cxn>
                <a:cxn ang="0">
                  <a:pos x="14" y="13"/>
                </a:cxn>
                <a:cxn ang="0">
                  <a:pos x="14" y="16"/>
                </a:cxn>
                <a:cxn ang="0">
                  <a:pos x="19" y="19"/>
                </a:cxn>
                <a:cxn ang="0">
                  <a:pos x="16" y="24"/>
                </a:cxn>
                <a:cxn ang="0">
                  <a:pos x="18" y="24"/>
                </a:cxn>
                <a:cxn ang="0">
                  <a:pos x="16" y="29"/>
                </a:cxn>
                <a:cxn ang="0">
                  <a:pos x="13" y="29"/>
                </a:cxn>
                <a:cxn ang="0">
                  <a:pos x="13" y="22"/>
                </a:cxn>
                <a:cxn ang="0">
                  <a:pos x="11" y="24"/>
                </a:cxn>
                <a:cxn ang="0">
                  <a:pos x="11" y="19"/>
                </a:cxn>
                <a:cxn ang="0">
                  <a:pos x="3" y="17"/>
                </a:cxn>
                <a:cxn ang="0">
                  <a:pos x="8" y="16"/>
                </a:cxn>
                <a:cxn ang="0">
                  <a:pos x="8" y="14"/>
                </a:cxn>
                <a:cxn ang="0">
                  <a:pos x="8" y="13"/>
                </a:cxn>
                <a:cxn ang="0">
                  <a:pos x="3" y="11"/>
                </a:cxn>
                <a:cxn ang="0">
                  <a:pos x="6" y="9"/>
                </a:cxn>
                <a:cxn ang="0">
                  <a:pos x="8" y="3"/>
                </a:cxn>
                <a:cxn ang="0">
                  <a:pos x="0" y="6"/>
                </a:cxn>
                <a:cxn ang="0">
                  <a:pos x="5" y="1"/>
                </a:cxn>
                <a:cxn ang="0">
                  <a:pos x="5" y="0"/>
                </a:cxn>
                <a:cxn ang="0">
                  <a:pos x="10" y="0"/>
                </a:cxn>
                <a:cxn ang="0">
                  <a:pos x="11" y="1"/>
                </a:cxn>
                <a:cxn ang="0">
                  <a:pos x="10" y="5"/>
                </a:cxn>
                <a:cxn ang="0">
                  <a:pos x="14" y="5"/>
                </a:cxn>
                <a:cxn ang="0">
                  <a:pos x="14" y="5"/>
                </a:cxn>
              </a:cxnLst>
              <a:rect l="0" t="0" r="r" b="b"/>
              <a:pathLst>
                <a:path w="19" h="29">
                  <a:moveTo>
                    <a:pt x="14" y="5"/>
                  </a:moveTo>
                  <a:lnTo>
                    <a:pt x="16" y="9"/>
                  </a:lnTo>
                  <a:lnTo>
                    <a:pt x="14" y="11"/>
                  </a:lnTo>
                  <a:lnTo>
                    <a:pt x="19" y="14"/>
                  </a:lnTo>
                  <a:lnTo>
                    <a:pt x="14" y="13"/>
                  </a:lnTo>
                  <a:lnTo>
                    <a:pt x="14" y="16"/>
                  </a:lnTo>
                  <a:lnTo>
                    <a:pt x="19" y="19"/>
                  </a:lnTo>
                  <a:lnTo>
                    <a:pt x="16" y="24"/>
                  </a:lnTo>
                  <a:lnTo>
                    <a:pt x="18" y="24"/>
                  </a:lnTo>
                  <a:lnTo>
                    <a:pt x="16" y="29"/>
                  </a:lnTo>
                  <a:lnTo>
                    <a:pt x="13" y="29"/>
                  </a:lnTo>
                  <a:lnTo>
                    <a:pt x="13" y="22"/>
                  </a:lnTo>
                  <a:lnTo>
                    <a:pt x="11" y="24"/>
                  </a:lnTo>
                  <a:lnTo>
                    <a:pt x="11" y="19"/>
                  </a:lnTo>
                  <a:lnTo>
                    <a:pt x="3" y="17"/>
                  </a:lnTo>
                  <a:lnTo>
                    <a:pt x="8" y="16"/>
                  </a:lnTo>
                  <a:lnTo>
                    <a:pt x="8" y="14"/>
                  </a:lnTo>
                  <a:lnTo>
                    <a:pt x="8" y="13"/>
                  </a:lnTo>
                  <a:lnTo>
                    <a:pt x="3" y="11"/>
                  </a:lnTo>
                  <a:lnTo>
                    <a:pt x="6" y="9"/>
                  </a:lnTo>
                  <a:lnTo>
                    <a:pt x="8" y="3"/>
                  </a:lnTo>
                  <a:lnTo>
                    <a:pt x="0" y="6"/>
                  </a:lnTo>
                  <a:lnTo>
                    <a:pt x="5" y="1"/>
                  </a:lnTo>
                  <a:lnTo>
                    <a:pt x="5" y="0"/>
                  </a:lnTo>
                  <a:lnTo>
                    <a:pt x="10" y="0"/>
                  </a:lnTo>
                  <a:lnTo>
                    <a:pt x="11" y="1"/>
                  </a:lnTo>
                  <a:lnTo>
                    <a:pt x="10" y="5"/>
                  </a:lnTo>
                  <a:lnTo>
                    <a:pt x="14" y="5"/>
                  </a:lnTo>
                  <a:lnTo>
                    <a:pt x="14" y="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7" name="Freeform 776">
              <a:extLst>
                <a:ext uri="{FF2B5EF4-FFF2-40B4-BE49-F238E27FC236}">
                  <a16:creationId xmlns:a16="http://schemas.microsoft.com/office/drawing/2014/main" id="{2FB358D8-B2AE-4F5E-D8B8-0E1F47198D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6434" y="-2534800"/>
              <a:ext cx="17675" cy="20394"/>
            </a:xfrm>
            <a:custGeom>
              <a:avLst/>
              <a:gdLst/>
              <a:ahLst/>
              <a:cxnLst>
                <a:cxn ang="0">
                  <a:pos x="5" y="11"/>
                </a:cxn>
                <a:cxn ang="0">
                  <a:pos x="6" y="10"/>
                </a:cxn>
                <a:cxn ang="0">
                  <a:pos x="6" y="13"/>
                </a:cxn>
                <a:cxn ang="0">
                  <a:pos x="11" y="15"/>
                </a:cxn>
                <a:cxn ang="0">
                  <a:pos x="11" y="10"/>
                </a:cxn>
                <a:cxn ang="0">
                  <a:pos x="13" y="7"/>
                </a:cxn>
                <a:cxn ang="0">
                  <a:pos x="11" y="0"/>
                </a:cxn>
                <a:cxn ang="0">
                  <a:pos x="5" y="3"/>
                </a:cxn>
                <a:cxn ang="0">
                  <a:pos x="5" y="3"/>
                </a:cxn>
                <a:cxn ang="0">
                  <a:pos x="0" y="10"/>
                </a:cxn>
                <a:cxn ang="0">
                  <a:pos x="2" y="11"/>
                </a:cxn>
                <a:cxn ang="0">
                  <a:pos x="5" y="8"/>
                </a:cxn>
                <a:cxn ang="0">
                  <a:pos x="6" y="10"/>
                </a:cxn>
                <a:cxn ang="0">
                  <a:pos x="8" y="7"/>
                </a:cxn>
                <a:cxn ang="0">
                  <a:pos x="6" y="10"/>
                </a:cxn>
                <a:cxn ang="0">
                  <a:pos x="5" y="11"/>
                </a:cxn>
                <a:cxn ang="0">
                  <a:pos x="5" y="11"/>
                </a:cxn>
              </a:cxnLst>
              <a:rect l="0" t="0" r="r" b="b"/>
              <a:pathLst>
                <a:path w="13" h="15">
                  <a:moveTo>
                    <a:pt x="5" y="11"/>
                  </a:moveTo>
                  <a:lnTo>
                    <a:pt x="6" y="10"/>
                  </a:lnTo>
                  <a:lnTo>
                    <a:pt x="6" y="13"/>
                  </a:lnTo>
                  <a:lnTo>
                    <a:pt x="11" y="15"/>
                  </a:lnTo>
                  <a:lnTo>
                    <a:pt x="11" y="10"/>
                  </a:lnTo>
                  <a:lnTo>
                    <a:pt x="13" y="7"/>
                  </a:lnTo>
                  <a:lnTo>
                    <a:pt x="11" y="0"/>
                  </a:lnTo>
                  <a:lnTo>
                    <a:pt x="5" y="3"/>
                  </a:lnTo>
                  <a:lnTo>
                    <a:pt x="5" y="3"/>
                  </a:lnTo>
                  <a:lnTo>
                    <a:pt x="0" y="10"/>
                  </a:lnTo>
                  <a:lnTo>
                    <a:pt x="2" y="11"/>
                  </a:lnTo>
                  <a:lnTo>
                    <a:pt x="5" y="8"/>
                  </a:lnTo>
                  <a:lnTo>
                    <a:pt x="6" y="10"/>
                  </a:lnTo>
                  <a:lnTo>
                    <a:pt x="8" y="7"/>
                  </a:lnTo>
                  <a:lnTo>
                    <a:pt x="6" y="10"/>
                  </a:lnTo>
                  <a:lnTo>
                    <a:pt x="5" y="11"/>
                  </a:lnTo>
                  <a:lnTo>
                    <a:pt x="5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8" name="Freeform 777">
              <a:extLst>
                <a:ext uri="{FF2B5EF4-FFF2-40B4-BE49-F238E27FC236}">
                  <a16:creationId xmlns:a16="http://schemas.microsoft.com/office/drawing/2014/main" id="{B92762A8-F1D0-289F-A712-912E005E9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6524" y="-2517126"/>
              <a:ext cx="5438" cy="10876"/>
            </a:xfrm>
            <a:custGeom>
              <a:avLst/>
              <a:gdLst/>
              <a:ahLst/>
              <a:cxnLst>
                <a:cxn ang="0">
                  <a:pos x="3" y="3"/>
                </a:cxn>
                <a:cxn ang="0">
                  <a:pos x="4" y="8"/>
                </a:cxn>
                <a:cxn ang="0">
                  <a:pos x="1" y="8"/>
                </a:cxn>
                <a:cxn ang="0">
                  <a:pos x="0" y="5"/>
                </a:cxn>
                <a:cxn ang="0">
                  <a:pos x="1" y="0"/>
                </a:cxn>
                <a:cxn ang="0">
                  <a:pos x="3" y="3"/>
                </a:cxn>
                <a:cxn ang="0">
                  <a:pos x="3" y="3"/>
                </a:cxn>
              </a:cxnLst>
              <a:rect l="0" t="0" r="r" b="b"/>
              <a:pathLst>
                <a:path w="4" h="8">
                  <a:moveTo>
                    <a:pt x="3" y="3"/>
                  </a:moveTo>
                  <a:lnTo>
                    <a:pt x="4" y="8"/>
                  </a:lnTo>
                  <a:lnTo>
                    <a:pt x="1" y="8"/>
                  </a:lnTo>
                  <a:lnTo>
                    <a:pt x="0" y="5"/>
                  </a:lnTo>
                  <a:lnTo>
                    <a:pt x="1" y="0"/>
                  </a:lnTo>
                  <a:lnTo>
                    <a:pt x="3" y="3"/>
                  </a:lnTo>
                  <a:lnTo>
                    <a:pt x="3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09" name="Freeform 778">
              <a:extLst>
                <a:ext uri="{FF2B5EF4-FFF2-40B4-BE49-F238E27FC236}">
                  <a16:creationId xmlns:a16="http://schemas.microsoft.com/office/drawing/2014/main" id="{DB0FB5F0-4CDE-D249-8BA9-F4F067698C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9153" y="-2519845"/>
              <a:ext cx="1360" cy="679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5"/>
                </a:cxn>
                <a:cxn ang="0">
                  <a:pos x="0" y="4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5">
                  <a:moveTo>
                    <a:pt x="0" y="0"/>
                  </a:moveTo>
                  <a:lnTo>
                    <a:pt x="1" y="5"/>
                  </a:lnTo>
                  <a:lnTo>
                    <a:pt x="0" y="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0" name="Freeform 779">
              <a:extLst>
                <a:ext uri="{FF2B5EF4-FFF2-40B4-BE49-F238E27FC236}">
                  <a16:creationId xmlns:a16="http://schemas.microsoft.com/office/drawing/2014/main" id="{FC323B5B-C936-398F-5BE4-9EA18E9971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9726" y="-2491295"/>
              <a:ext cx="25832" cy="21753"/>
            </a:xfrm>
            <a:custGeom>
              <a:avLst/>
              <a:gdLst/>
              <a:ahLst/>
              <a:cxnLst>
                <a:cxn ang="0">
                  <a:pos x="16" y="2"/>
                </a:cxn>
                <a:cxn ang="0">
                  <a:pos x="19" y="0"/>
                </a:cxn>
                <a:cxn ang="0">
                  <a:pos x="19" y="3"/>
                </a:cxn>
                <a:cxn ang="0">
                  <a:pos x="13" y="13"/>
                </a:cxn>
                <a:cxn ang="0">
                  <a:pos x="11" y="16"/>
                </a:cxn>
                <a:cxn ang="0">
                  <a:pos x="8" y="15"/>
                </a:cxn>
                <a:cxn ang="0">
                  <a:pos x="5" y="16"/>
                </a:cxn>
                <a:cxn ang="0">
                  <a:pos x="5" y="13"/>
                </a:cxn>
                <a:cxn ang="0">
                  <a:pos x="6" y="13"/>
                </a:cxn>
                <a:cxn ang="0">
                  <a:pos x="6" y="11"/>
                </a:cxn>
                <a:cxn ang="0">
                  <a:pos x="1" y="10"/>
                </a:cxn>
                <a:cxn ang="0">
                  <a:pos x="0" y="3"/>
                </a:cxn>
                <a:cxn ang="0">
                  <a:pos x="1" y="0"/>
                </a:cxn>
                <a:cxn ang="0">
                  <a:pos x="8" y="0"/>
                </a:cxn>
                <a:cxn ang="0">
                  <a:pos x="6" y="3"/>
                </a:cxn>
                <a:cxn ang="0">
                  <a:pos x="11" y="0"/>
                </a:cxn>
                <a:cxn ang="0">
                  <a:pos x="11" y="5"/>
                </a:cxn>
                <a:cxn ang="0">
                  <a:pos x="5" y="8"/>
                </a:cxn>
                <a:cxn ang="0">
                  <a:pos x="8" y="10"/>
                </a:cxn>
                <a:cxn ang="0">
                  <a:pos x="16" y="2"/>
                </a:cxn>
                <a:cxn ang="0">
                  <a:pos x="16" y="2"/>
                </a:cxn>
              </a:cxnLst>
              <a:rect l="0" t="0" r="r" b="b"/>
              <a:pathLst>
                <a:path w="19" h="16">
                  <a:moveTo>
                    <a:pt x="16" y="2"/>
                  </a:moveTo>
                  <a:lnTo>
                    <a:pt x="19" y="0"/>
                  </a:lnTo>
                  <a:lnTo>
                    <a:pt x="19" y="3"/>
                  </a:lnTo>
                  <a:lnTo>
                    <a:pt x="13" y="13"/>
                  </a:lnTo>
                  <a:lnTo>
                    <a:pt x="11" y="16"/>
                  </a:lnTo>
                  <a:lnTo>
                    <a:pt x="8" y="15"/>
                  </a:lnTo>
                  <a:lnTo>
                    <a:pt x="5" y="16"/>
                  </a:lnTo>
                  <a:lnTo>
                    <a:pt x="5" y="13"/>
                  </a:lnTo>
                  <a:lnTo>
                    <a:pt x="6" y="13"/>
                  </a:lnTo>
                  <a:lnTo>
                    <a:pt x="6" y="11"/>
                  </a:lnTo>
                  <a:lnTo>
                    <a:pt x="1" y="10"/>
                  </a:lnTo>
                  <a:lnTo>
                    <a:pt x="0" y="3"/>
                  </a:lnTo>
                  <a:lnTo>
                    <a:pt x="1" y="0"/>
                  </a:lnTo>
                  <a:lnTo>
                    <a:pt x="8" y="0"/>
                  </a:lnTo>
                  <a:lnTo>
                    <a:pt x="6" y="3"/>
                  </a:lnTo>
                  <a:lnTo>
                    <a:pt x="11" y="0"/>
                  </a:lnTo>
                  <a:lnTo>
                    <a:pt x="11" y="5"/>
                  </a:lnTo>
                  <a:lnTo>
                    <a:pt x="5" y="8"/>
                  </a:lnTo>
                  <a:lnTo>
                    <a:pt x="8" y="10"/>
                  </a:lnTo>
                  <a:lnTo>
                    <a:pt x="16" y="2"/>
                  </a:lnTo>
                  <a:lnTo>
                    <a:pt x="16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1" name="Freeform 780">
              <a:extLst>
                <a:ext uri="{FF2B5EF4-FFF2-40B4-BE49-F238E27FC236}">
                  <a16:creationId xmlns:a16="http://schemas.microsoft.com/office/drawing/2014/main" id="{A4E0B149-4015-87FD-4AA6-290A969614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6524" y="-2470901"/>
              <a:ext cx="14956" cy="25832"/>
            </a:xfrm>
            <a:custGeom>
              <a:avLst/>
              <a:gdLst/>
              <a:ahLst/>
              <a:cxnLst>
                <a:cxn ang="0">
                  <a:pos x="1" y="9"/>
                </a:cxn>
                <a:cxn ang="0">
                  <a:pos x="3" y="5"/>
                </a:cxn>
                <a:cxn ang="0">
                  <a:pos x="1" y="6"/>
                </a:cxn>
                <a:cxn ang="0">
                  <a:pos x="0" y="6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9" y="0"/>
                </a:cxn>
                <a:cxn ang="0">
                  <a:pos x="9" y="3"/>
                </a:cxn>
                <a:cxn ang="0">
                  <a:pos x="6" y="3"/>
                </a:cxn>
                <a:cxn ang="0">
                  <a:pos x="9" y="6"/>
                </a:cxn>
                <a:cxn ang="0">
                  <a:pos x="6" y="6"/>
                </a:cxn>
                <a:cxn ang="0">
                  <a:pos x="4" y="9"/>
                </a:cxn>
                <a:cxn ang="0">
                  <a:pos x="9" y="13"/>
                </a:cxn>
                <a:cxn ang="0">
                  <a:pos x="11" y="19"/>
                </a:cxn>
                <a:cxn ang="0">
                  <a:pos x="1" y="9"/>
                </a:cxn>
                <a:cxn ang="0">
                  <a:pos x="1" y="9"/>
                </a:cxn>
              </a:cxnLst>
              <a:rect l="0" t="0" r="r" b="b"/>
              <a:pathLst>
                <a:path w="11" h="19">
                  <a:moveTo>
                    <a:pt x="1" y="9"/>
                  </a:moveTo>
                  <a:lnTo>
                    <a:pt x="3" y="5"/>
                  </a:lnTo>
                  <a:lnTo>
                    <a:pt x="1" y="6"/>
                  </a:lnTo>
                  <a:lnTo>
                    <a:pt x="0" y="6"/>
                  </a:lnTo>
                  <a:lnTo>
                    <a:pt x="3" y="5"/>
                  </a:lnTo>
                  <a:lnTo>
                    <a:pt x="0" y="3"/>
                  </a:lnTo>
                  <a:lnTo>
                    <a:pt x="9" y="0"/>
                  </a:lnTo>
                  <a:lnTo>
                    <a:pt x="9" y="3"/>
                  </a:lnTo>
                  <a:lnTo>
                    <a:pt x="6" y="3"/>
                  </a:lnTo>
                  <a:lnTo>
                    <a:pt x="9" y="6"/>
                  </a:lnTo>
                  <a:lnTo>
                    <a:pt x="6" y="6"/>
                  </a:lnTo>
                  <a:lnTo>
                    <a:pt x="4" y="9"/>
                  </a:lnTo>
                  <a:lnTo>
                    <a:pt x="9" y="13"/>
                  </a:lnTo>
                  <a:lnTo>
                    <a:pt x="11" y="19"/>
                  </a:lnTo>
                  <a:lnTo>
                    <a:pt x="1" y="9"/>
                  </a:lnTo>
                  <a:lnTo>
                    <a:pt x="1" y="9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2" name="Freeform 781">
              <a:extLst>
                <a:ext uri="{FF2B5EF4-FFF2-40B4-BE49-F238E27FC236}">
                  <a16:creationId xmlns:a16="http://schemas.microsoft.com/office/drawing/2014/main" id="{F6D3DAE3-FBF1-35F6-E6EF-42B842DC8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7310" y="-2491295"/>
              <a:ext cx="6798" cy="679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3" y="0"/>
                </a:cxn>
                <a:cxn ang="0">
                  <a:pos x="5" y="3"/>
                </a:cxn>
                <a:cxn ang="0">
                  <a:pos x="3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5" h="5">
                  <a:moveTo>
                    <a:pt x="0" y="3"/>
                  </a:moveTo>
                  <a:lnTo>
                    <a:pt x="3" y="0"/>
                  </a:lnTo>
                  <a:lnTo>
                    <a:pt x="5" y="3"/>
                  </a:lnTo>
                  <a:lnTo>
                    <a:pt x="3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3" name="Freeform 782">
              <a:extLst>
                <a:ext uri="{FF2B5EF4-FFF2-40B4-BE49-F238E27FC236}">
                  <a16:creationId xmlns:a16="http://schemas.microsoft.com/office/drawing/2014/main" id="{5764F6AA-E7C1-3A3B-9547-42C3D3F5E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97310" y="-2480418"/>
              <a:ext cx="8157" cy="108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3"/>
                </a:cxn>
                <a:cxn ang="0">
                  <a:pos x="6" y="8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6" h="8">
                  <a:moveTo>
                    <a:pt x="0" y="0"/>
                  </a:moveTo>
                  <a:lnTo>
                    <a:pt x="5" y="3"/>
                  </a:lnTo>
                  <a:lnTo>
                    <a:pt x="6" y="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4" name="Freeform 783">
              <a:extLst>
                <a:ext uri="{FF2B5EF4-FFF2-40B4-BE49-F238E27FC236}">
                  <a16:creationId xmlns:a16="http://schemas.microsoft.com/office/drawing/2014/main" id="{9DFA843A-FC3B-477C-AE2D-4044495CC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704109" y="-2484496"/>
              <a:ext cx="10876" cy="14956"/>
            </a:xfrm>
            <a:custGeom>
              <a:avLst/>
              <a:gdLst/>
              <a:ahLst/>
              <a:cxnLst>
                <a:cxn ang="0">
                  <a:pos x="5" y="3"/>
                </a:cxn>
                <a:cxn ang="0">
                  <a:pos x="8" y="6"/>
                </a:cxn>
                <a:cxn ang="0">
                  <a:pos x="5" y="11"/>
                </a:cxn>
                <a:cxn ang="0">
                  <a:pos x="1" y="2"/>
                </a:cxn>
                <a:cxn ang="0">
                  <a:pos x="0" y="0"/>
                </a:cxn>
                <a:cxn ang="0">
                  <a:pos x="1" y="0"/>
                </a:cxn>
                <a:cxn ang="0">
                  <a:pos x="5" y="3"/>
                </a:cxn>
                <a:cxn ang="0">
                  <a:pos x="5" y="3"/>
                </a:cxn>
              </a:cxnLst>
              <a:rect l="0" t="0" r="r" b="b"/>
              <a:pathLst>
                <a:path w="8" h="11">
                  <a:moveTo>
                    <a:pt x="5" y="3"/>
                  </a:moveTo>
                  <a:lnTo>
                    <a:pt x="8" y="6"/>
                  </a:lnTo>
                  <a:lnTo>
                    <a:pt x="5" y="11"/>
                  </a:lnTo>
                  <a:lnTo>
                    <a:pt x="1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5" y="3"/>
                  </a:lnTo>
                  <a:lnTo>
                    <a:pt x="5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5" name="Freeform 784">
              <a:extLst>
                <a:ext uri="{FF2B5EF4-FFF2-40B4-BE49-F238E27FC236}">
                  <a16:creationId xmlns:a16="http://schemas.microsoft.com/office/drawing/2014/main" id="{D58ECDEE-F1A5-7F4C-D02C-41180CEA7D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14985" y="-2462743"/>
              <a:ext cx="1360" cy="951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" y="7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" h="7">
                  <a:moveTo>
                    <a:pt x="0" y="0"/>
                  </a:moveTo>
                  <a:lnTo>
                    <a:pt x="1" y="7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6" name="Freeform 785">
              <a:extLst>
                <a:ext uri="{FF2B5EF4-FFF2-40B4-BE49-F238E27FC236}">
                  <a16:creationId xmlns:a16="http://schemas.microsoft.com/office/drawing/2014/main" id="{12B71C37-991A-58E2-AEED-40A69BEC6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5476" y="-2473620"/>
              <a:ext cx="29910" cy="17675"/>
            </a:xfrm>
            <a:custGeom>
              <a:avLst/>
              <a:gdLst/>
              <a:ahLst/>
              <a:cxnLst>
                <a:cxn ang="0">
                  <a:pos x="0" y="13"/>
                </a:cxn>
                <a:cxn ang="0">
                  <a:pos x="9" y="5"/>
                </a:cxn>
                <a:cxn ang="0">
                  <a:pos x="14" y="3"/>
                </a:cxn>
                <a:cxn ang="0">
                  <a:pos x="16" y="0"/>
                </a:cxn>
                <a:cxn ang="0">
                  <a:pos x="22" y="0"/>
                </a:cxn>
                <a:cxn ang="0">
                  <a:pos x="22" y="3"/>
                </a:cxn>
                <a:cxn ang="0">
                  <a:pos x="0" y="13"/>
                </a:cxn>
                <a:cxn ang="0">
                  <a:pos x="0" y="13"/>
                </a:cxn>
              </a:cxnLst>
              <a:rect l="0" t="0" r="r" b="b"/>
              <a:pathLst>
                <a:path w="22" h="13">
                  <a:moveTo>
                    <a:pt x="0" y="13"/>
                  </a:moveTo>
                  <a:lnTo>
                    <a:pt x="9" y="5"/>
                  </a:lnTo>
                  <a:lnTo>
                    <a:pt x="14" y="3"/>
                  </a:lnTo>
                  <a:lnTo>
                    <a:pt x="16" y="0"/>
                  </a:lnTo>
                  <a:lnTo>
                    <a:pt x="22" y="0"/>
                  </a:lnTo>
                  <a:lnTo>
                    <a:pt x="22" y="3"/>
                  </a:lnTo>
                  <a:lnTo>
                    <a:pt x="0" y="13"/>
                  </a:lnTo>
                  <a:lnTo>
                    <a:pt x="0" y="1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7" name="Freeform 786">
              <a:extLst>
                <a:ext uri="{FF2B5EF4-FFF2-40B4-BE49-F238E27FC236}">
                  <a16:creationId xmlns:a16="http://schemas.microsoft.com/office/drawing/2014/main" id="{15C783B7-79BF-F2FF-C9D5-710B9FD716F3}"/>
                </a:ext>
              </a:extLst>
            </p:cNvPr>
            <p:cNvSpPr>
              <a:spLocks/>
            </p:cNvSpPr>
            <p:nvPr/>
          </p:nvSpPr>
          <p:spPr bwMode="auto">
            <a:xfrm>
              <a:off x="978105" y="-2484496"/>
              <a:ext cx="35348" cy="14956"/>
            </a:xfrm>
            <a:custGeom>
              <a:avLst/>
              <a:gdLst/>
              <a:ahLst/>
              <a:cxnLst>
                <a:cxn ang="0">
                  <a:pos x="1" y="11"/>
                </a:cxn>
                <a:cxn ang="0">
                  <a:pos x="0" y="10"/>
                </a:cxn>
                <a:cxn ang="0">
                  <a:pos x="6" y="10"/>
                </a:cxn>
                <a:cxn ang="0">
                  <a:pos x="13" y="5"/>
                </a:cxn>
                <a:cxn ang="0">
                  <a:pos x="16" y="5"/>
                </a:cxn>
                <a:cxn ang="0">
                  <a:pos x="14" y="3"/>
                </a:cxn>
                <a:cxn ang="0">
                  <a:pos x="14" y="0"/>
                </a:cxn>
                <a:cxn ang="0">
                  <a:pos x="19" y="0"/>
                </a:cxn>
                <a:cxn ang="0">
                  <a:pos x="21" y="2"/>
                </a:cxn>
                <a:cxn ang="0">
                  <a:pos x="24" y="0"/>
                </a:cxn>
                <a:cxn ang="0">
                  <a:pos x="26" y="0"/>
                </a:cxn>
                <a:cxn ang="0">
                  <a:pos x="21" y="5"/>
                </a:cxn>
                <a:cxn ang="0">
                  <a:pos x="21" y="5"/>
                </a:cxn>
                <a:cxn ang="0">
                  <a:pos x="14" y="8"/>
                </a:cxn>
                <a:cxn ang="0">
                  <a:pos x="1" y="11"/>
                </a:cxn>
                <a:cxn ang="0">
                  <a:pos x="1" y="11"/>
                </a:cxn>
              </a:cxnLst>
              <a:rect l="0" t="0" r="r" b="b"/>
              <a:pathLst>
                <a:path w="26" h="11">
                  <a:moveTo>
                    <a:pt x="1" y="11"/>
                  </a:moveTo>
                  <a:lnTo>
                    <a:pt x="0" y="10"/>
                  </a:lnTo>
                  <a:lnTo>
                    <a:pt x="6" y="10"/>
                  </a:lnTo>
                  <a:lnTo>
                    <a:pt x="13" y="5"/>
                  </a:lnTo>
                  <a:lnTo>
                    <a:pt x="16" y="5"/>
                  </a:lnTo>
                  <a:lnTo>
                    <a:pt x="14" y="3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1" y="2"/>
                  </a:lnTo>
                  <a:lnTo>
                    <a:pt x="24" y="0"/>
                  </a:lnTo>
                  <a:lnTo>
                    <a:pt x="26" y="0"/>
                  </a:lnTo>
                  <a:lnTo>
                    <a:pt x="21" y="5"/>
                  </a:lnTo>
                  <a:lnTo>
                    <a:pt x="21" y="5"/>
                  </a:lnTo>
                  <a:lnTo>
                    <a:pt x="14" y="8"/>
                  </a:lnTo>
                  <a:lnTo>
                    <a:pt x="1" y="11"/>
                  </a:lnTo>
                  <a:lnTo>
                    <a:pt x="1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8" name="Freeform 787">
              <a:extLst>
                <a:ext uri="{FF2B5EF4-FFF2-40B4-BE49-F238E27FC236}">
                  <a16:creationId xmlns:a16="http://schemas.microsoft.com/office/drawing/2014/main" id="{6562C5B8-7221-9D58-BBB0-CF9475EE3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8892" y="-2491295"/>
              <a:ext cx="6798" cy="4079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5" y="2"/>
                </a:cxn>
                <a:cxn ang="0">
                  <a:pos x="0" y="3"/>
                </a:cxn>
                <a:cxn ang="0">
                  <a:pos x="0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5" h="3">
                  <a:moveTo>
                    <a:pt x="2" y="0"/>
                  </a:moveTo>
                  <a:lnTo>
                    <a:pt x="5" y="2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19" name="Freeform 788">
              <a:extLst>
                <a:ext uri="{FF2B5EF4-FFF2-40B4-BE49-F238E27FC236}">
                  <a16:creationId xmlns:a16="http://schemas.microsoft.com/office/drawing/2014/main" id="{A9E1A355-3E57-8C55-1EFF-8CB6B3D86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6870" y="-2498092"/>
              <a:ext cx="271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0" name="Freeform 789">
              <a:extLst>
                <a:ext uri="{FF2B5EF4-FFF2-40B4-BE49-F238E27FC236}">
                  <a16:creationId xmlns:a16="http://schemas.microsoft.com/office/drawing/2014/main" id="{47969D7F-EB81-CB5E-E296-497D83D005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095" y="-2519845"/>
              <a:ext cx="4079" cy="6798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1" y="0"/>
                </a:cxn>
                <a:cxn ang="0">
                  <a:pos x="3" y="0"/>
                </a:cxn>
                <a:cxn ang="0">
                  <a:pos x="3" y="5"/>
                </a:cxn>
                <a:cxn ang="0">
                  <a:pos x="0" y="5"/>
                </a:cxn>
                <a:cxn ang="0">
                  <a:pos x="0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3" h="5">
                  <a:moveTo>
                    <a:pt x="3" y="2"/>
                  </a:moveTo>
                  <a:lnTo>
                    <a:pt x="1" y="0"/>
                  </a:lnTo>
                  <a:lnTo>
                    <a:pt x="3" y="0"/>
                  </a:lnTo>
                  <a:lnTo>
                    <a:pt x="3" y="5"/>
                  </a:lnTo>
                  <a:lnTo>
                    <a:pt x="0" y="5"/>
                  </a:lnTo>
                  <a:lnTo>
                    <a:pt x="0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1" name="Freeform 790">
              <a:extLst>
                <a:ext uri="{FF2B5EF4-FFF2-40B4-BE49-F238E27FC236}">
                  <a16:creationId xmlns:a16="http://schemas.microsoft.com/office/drawing/2014/main" id="{65067FBF-15E8-0B16-14A0-18BA18369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9533" y="-2547036"/>
              <a:ext cx="4079" cy="4079"/>
            </a:xfrm>
            <a:custGeom>
              <a:avLst/>
              <a:gdLst/>
              <a:ahLst/>
              <a:cxnLst>
                <a:cxn ang="0">
                  <a:pos x="1" y="0"/>
                </a:cxn>
                <a:cxn ang="0">
                  <a:pos x="3" y="0"/>
                </a:cxn>
                <a:cxn ang="0">
                  <a:pos x="3" y="1"/>
                </a:cxn>
                <a:cxn ang="0">
                  <a:pos x="0" y="3"/>
                </a:cxn>
                <a:cxn ang="0">
                  <a:pos x="1" y="0"/>
                </a:cxn>
                <a:cxn ang="0">
                  <a:pos x="1" y="0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lnTo>
                    <a:pt x="3" y="0"/>
                  </a:lnTo>
                  <a:lnTo>
                    <a:pt x="3" y="1"/>
                  </a:lnTo>
                  <a:lnTo>
                    <a:pt x="0" y="3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2" name="Freeform 791">
              <a:extLst>
                <a:ext uri="{FF2B5EF4-FFF2-40B4-BE49-F238E27FC236}">
                  <a16:creationId xmlns:a16="http://schemas.microsoft.com/office/drawing/2014/main" id="{49C82135-0631-00A9-CEF9-56C9A2D34DFF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690" y="-2549755"/>
              <a:ext cx="4079" cy="2719"/>
            </a:xfrm>
            <a:custGeom>
              <a:avLst/>
              <a:gdLst/>
              <a:ahLst/>
              <a:cxnLst>
                <a:cxn ang="0">
                  <a:pos x="3" y="2"/>
                </a:cxn>
                <a:cxn ang="0">
                  <a:pos x="0" y="2"/>
                </a:cxn>
                <a:cxn ang="0">
                  <a:pos x="3" y="0"/>
                </a:cxn>
                <a:cxn ang="0">
                  <a:pos x="3" y="2"/>
                </a:cxn>
                <a:cxn ang="0">
                  <a:pos x="3" y="2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lnTo>
                    <a:pt x="0" y="2"/>
                  </a:lnTo>
                  <a:lnTo>
                    <a:pt x="3" y="0"/>
                  </a:lnTo>
                  <a:lnTo>
                    <a:pt x="3" y="2"/>
                  </a:lnTo>
                  <a:lnTo>
                    <a:pt x="3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3" name="Freeform 792">
              <a:extLst>
                <a:ext uri="{FF2B5EF4-FFF2-40B4-BE49-F238E27FC236}">
                  <a16:creationId xmlns:a16="http://schemas.microsoft.com/office/drawing/2014/main" id="{DC79913B-B369-8F26-022E-5E8FBDB58F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7690" y="-2582384"/>
              <a:ext cx="53023" cy="29910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7" y="6"/>
                </a:cxn>
                <a:cxn ang="0">
                  <a:pos x="11" y="5"/>
                </a:cxn>
                <a:cxn ang="0">
                  <a:pos x="13" y="5"/>
                </a:cxn>
                <a:cxn ang="0">
                  <a:pos x="11" y="6"/>
                </a:cxn>
                <a:cxn ang="0">
                  <a:pos x="13" y="10"/>
                </a:cxn>
                <a:cxn ang="0">
                  <a:pos x="15" y="10"/>
                </a:cxn>
                <a:cxn ang="0">
                  <a:pos x="16" y="6"/>
                </a:cxn>
                <a:cxn ang="0">
                  <a:pos x="18" y="6"/>
                </a:cxn>
                <a:cxn ang="0">
                  <a:pos x="16" y="3"/>
                </a:cxn>
                <a:cxn ang="0">
                  <a:pos x="18" y="2"/>
                </a:cxn>
                <a:cxn ang="0">
                  <a:pos x="19" y="0"/>
                </a:cxn>
                <a:cxn ang="0">
                  <a:pos x="19" y="5"/>
                </a:cxn>
                <a:cxn ang="0">
                  <a:pos x="27" y="2"/>
                </a:cxn>
                <a:cxn ang="0">
                  <a:pos x="27" y="0"/>
                </a:cxn>
                <a:cxn ang="0">
                  <a:pos x="31" y="0"/>
                </a:cxn>
                <a:cxn ang="0">
                  <a:pos x="31" y="3"/>
                </a:cxn>
                <a:cxn ang="0">
                  <a:pos x="35" y="0"/>
                </a:cxn>
                <a:cxn ang="0">
                  <a:pos x="34" y="6"/>
                </a:cxn>
                <a:cxn ang="0">
                  <a:pos x="39" y="6"/>
                </a:cxn>
                <a:cxn ang="0">
                  <a:pos x="35" y="10"/>
                </a:cxn>
                <a:cxn ang="0">
                  <a:pos x="27" y="8"/>
                </a:cxn>
                <a:cxn ang="0">
                  <a:pos x="26" y="10"/>
                </a:cxn>
                <a:cxn ang="0">
                  <a:pos x="31" y="10"/>
                </a:cxn>
                <a:cxn ang="0">
                  <a:pos x="31" y="11"/>
                </a:cxn>
                <a:cxn ang="0">
                  <a:pos x="27" y="10"/>
                </a:cxn>
                <a:cxn ang="0">
                  <a:pos x="23" y="11"/>
                </a:cxn>
                <a:cxn ang="0">
                  <a:pos x="24" y="13"/>
                </a:cxn>
                <a:cxn ang="0">
                  <a:pos x="15" y="16"/>
                </a:cxn>
                <a:cxn ang="0">
                  <a:pos x="11" y="21"/>
                </a:cxn>
                <a:cxn ang="0">
                  <a:pos x="7" y="22"/>
                </a:cxn>
                <a:cxn ang="0">
                  <a:pos x="10" y="19"/>
                </a:cxn>
                <a:cxn ang="0">
                  <a:pos x="8" y="18"/>
                </a:cxn>
                <a:cxn ang="0">
                  <a:pos x="10" y="16"/>
                </a:cxn>
                <a:cxn ang="0">
                  <a:pos x="7" y="16"/>
                </a:cxn>
                <a:cxn ang="0">
                  <a:pos x="5" y="19"/>
                </a:cxn>
                <a:cxn ang="0">
                  <a:pos x="3" y="19"/>
                </a:cxn>
                <a:cxn ang="0">
                  <a:pos x="0" y="11"/>
                </a:cxn>
                <a:cxn ang="0">
                  <a:pos x="0" y="11"/>
                </a:cxn>
              </a:cxnLst>
              <a:rect l="0" t="0" r="r" b="b"/>
              <a:pathLst>
                <a:path w="39" h="22">
                  <a:moveTo>
                    <a:pt x="0" y="11"/>
                  </a:moveTo>
                  <a:lnTo>
                    <a:pt x="7" y="6"/>
                  </a:lnTo>
                  <a:lnTo>
                    <a:pt x="11" y="5"/>
                  </a:lnTo>
                  <a:lnTo>
                    <a:pt x="13" y="5"/>
                  </a:lnTo>
                  <a:lnTo>
                    <a:pt x="11" y="6"/>
                  </a:lnTo>
                  <a:lnTo>
                    <a:pt x="13" y="10"/>
                  </a:lnTo>
                  <a:lnTo>
                    <a:pt x="15" y="10"/>
                  </a:lnTo>
                  <a:lnTo>
                    <a:pt x="16" y="6"/>
                  </a:lnTo>
                  <a:lnTo>
                    <a:pt x="18" y="6"/>
                  </a:lnTo>
                  <a:lnTo>
                    <a:pt x="16" y="3"/>
                  </a:lnTo>
                  <a:lnTo>
                    <a:pt x="18" y="2"/>
                  </a:lnTo>
                  <a:lnTo>
                    <a:pt x="19" y="0"/>
                  </a:lnTo>
                  <a:lnTo>
                    <a:pt x="19" y="5"/>
                  </a:lnTo>
                  <a:lnTo>
                    <a:pt x="27" y="2"/>
                  </a:lnTo>
                  <a:lnTo>
                    <a:pt x="27" y="0"/>
                  </a:lnTo>
                  <a:lnTo>
                    <a:pt x="31" y="0"/>
                  </a:lnTo>
                  <a:lnTo>
                    <a:pt x="31" y="3"/>
                  </a:lnTo>
                  <a:lnTo>
                    <a:pt x="35" y="0"/>
                  </a:lnTo>
                  <a:lnTo>
                    <a:pt x="34" y="6"/>
                  </a:lnTo>
                  <a:lnTo>
                    <a:pt x="39" y="6"/>
                  </a:lnTo>
                  <a:lnTo>
                    <a:pt x="35" y="10"/>
                  </a:lnTo>
                  <a:lnTo>
                    <a:pt x="27" y="8"/>
                  </a:lnTo>
                  <a:lnTo>
                    <a:pt x="26" y="10"/>
                  </a:lnTo>
                  <a:lnTo>
                    <a:pt x="31" y="10"/>
                  </a:lnTo>
                  <a:lnTo>
                    <a:pt x="31" y="11"/>
                  </a:lnTo>
                  <a:lnTo>
                    <a:pt x="27" y="10"/>
                  </a:lnTo>
                  <a:lnTo>
                    <a:pt x="23" y="11"/>
                  </a:lnTo>
                  <a:lnTo>
                    <a:pt x="24" y="13"/>
                  </a:lnTo>
                  <a:lnTo>
                    <a:pt x="15" y="16"/>
                  </a:lnTo>
                  <a:lnTo>
                    <a:pt x="11" y="21"/>
                  </a:lnTo>
                  <a:lnTo>
                    <a:pt x="7" y="22"/>
                  </a:lnTo>
                  <a:lnTo>
                    <a:pt x="10" y="19"/>
                  </a:lnTo>
                  <a:lnTo>
                    <a:pt x="8" y="18"/>
                  </a:lnTo>
                  <a:lnTo>
                    <a:pt x="10" y="16"/>
                  </a:lnTo>
                  <a:lnTo>
                    <a:pt x="7" y="16"/>
                  </a:lnTo>
                  <a:lnTo>
                    <a:pt x="5" y="19"/>
                  </a:lnTo>
                  <a:lnTo>
                    <a:pt x="3" y="19"/>
                  </a:lnTo>
                  <a:lnTo>
                    <a:pt x="0" y="11"/>
                  </a:lnTo>
                  <a:lnTo>
                    <a:pt x="0" y="1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4" name="Freeform 793">
              <a:extLst>
                <a:ext uri="{FF2B5EF4-FFF2-40B4-BE49-F238E27FC236}">
                  <a16:creationId xmlns:a16="http://schemas.microsoft.com/office/drawing/2014/main" id="{470E5128-97F1-40D1-60E5-7A767A4F50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307118" y="-2595980"/>
              <a:ext cx="21753" cy="10876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5" y="2"/>
                </a:cxn>
                <a:cxn ang="0">
                  <a:pos x="8" y="0"/>
                </a:cxn>
                <a:cxn ang="0">
                  <a:pos x="14" y="0"/>
                </a:cxn>
                <a:cxn ang="0">
                  <a:pos x="11" y="2"/>
                </a:cxn>
                <a:cxn ang="0">
                  <a:pos x="16" y="0"/>
                </a:cxn>
                <a:cxn ang="0">
                  <a:pos x="16" y="5"/>
                </a:cxn>
                <a:cxn ang="0">
                  <a:pos x="3" y="8"/>
                </a:cxn>
                <a:cxn ang="0">
                  <a:pos x="0" y="5"/>
                </a:cxn>
                <a:cxn ang="0">
                  <a:pos x="6" y="4"/>
                </a:cxn>
                <a:cxn ang="0">
                  <a:pos x="6" y="4"/>
                </a:cxn>
              </a:cxnLst>
              <a:rect l="0" t="0" r="r" b="b"/>
              <a:pathLst>
                <a:path w="16" h="8">
                  <a:moveTo>
                    <a:pt x="6" y="4"/>
                  </a:moveTo>
                  <a:lnTo>
                    <a:pt x="5" y="2"/>
                  </a:lnTo>
                  <a:lnTo>
                    <a:pt x="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6" y="0"/>
                  </a:lnTo>
                  <a:lnTo>
                    <a:pt x="16" y="5"/>
                  </a:lnTo>
                  <a:lnTo>
                    <a:pt x="3" y="8"/>
                  </a:lnTo>
                  <a:lnTo>
                    <a:pt x="0" y="5"/>
                  </a:lnTo>
                  <a:lnTo>
                    <a:pt x="6" y="4"/>
                  </a:lnTo>
                  <a:lnTo>
                    <a:pt x="6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5" name="Freeform 794">
              <a:extLst>
                <a:ext uri="{FF2B5EF4-FFF2-40B4-BE49-F238E27FC236}">
                  <a16:creationId xmlns:a16="http://schemas.microsoft.com/office/drawing/2014/main" id="{09A50112-9094-501C-F8EC-EBAAA5D88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322073" y="-2600059"/>
              <a:ext cx="2719" cy="27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lnTo>
                    <a:pt x="2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6" name="Freeform 795">
              <a:extLst>
                <a:ext uri="{FF2B5EF4-FFF2-40B4-BE49-F238E27FC236}">
                  <a16:creationId xmlns:a16="http://schemas.microsoft.com/office/drawing/2014/main" id="{00389698-3C2E-9298-BCA2-8C8F9967B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22680" y="-2647643"/>
              <a:ext cx="21753" cy="14956"/>
            </a:xfrm>
            <a:custGeom>
              <a:avLst/>
              <a:gdLst/>
              <a:ahLst/>
              <a:cxnLst>
                <a:cxn ang="0">
                  <a:pos x="3" y="8"/>
                </a:cxn>
                <a:cxn ang="0">
                  <a:pos x="14" y="0"/>
                </a:cxn>
                <a:cxn ang="0">
                  <a:pos x="16" y="1"/>
                </a:cxn>
                <a:cxn ang="0">
                  <a:pos x="6" y="9"/>
                </a:cxn>
                <a:cxn ang="0">
                  <a:pos x="0" y="11"/>
                </a:cxn>
                <a:cxn ang="0">
                  <a:pos x="3" y="8"/>
                </a:cxn>
                <a:cxn ang="0">
                  <a:pos x="3" y="8"/>
                </a:cxn>
              </a:cxnLst>
              <a:rect l="0" t="0" r="r" b="b"/>
              <a:pathLst>
                <a:path w="16" h="11">
                  <a:moveTo>
                    <a:pt x="3" y="8"/>
                  </a:moveTo>
                  <a:lnTo>
                    <a:pt x="14" y="0"/>
                  </a:lnTo>
                  <a:lnTo>
                    <a:pt x="16" y="1"/>
                  </a:lnTo>
                  <a:lnTo>
                    <a:pt x="6" y="9"/>
                  </a:lnTo>
                  <a:lnTo>
                    <a:pt x="0" y="11"/>
                  </a:lnTo>
                  <a:lnTo>
                    <a:pt x="3" y="8"/>
                  </a:lnTo>
                  <a:lnTo>
                    <a:pt x="3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7" name="Freeform 796">
              <a:extLst>
                <a:ext uri="{FF2B5EF4-FFF2-40B4-BE49-F238E27FC236}">
                  <a16:creationId xmlns:a16="http://schemas.microsoft.com/office/drawing/2014/main" id="{5F954656-E805-37A2-D82B-391D9C181A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51231" y="-2651722"/>
              <a:ext cx="10876" cy="543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1" y="0"/>
                </a:cxn>
                <a:cxn ang="0">
                  <a:pos x="8" y="1"/>
                </a:cxn>
                <a:cxn ang="0">
                  <a:pos x="1" y="4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8" h="4">
                  <a:moveTo>
                    <a:pt x="0" y="3"/>
                  </a:moveTo>
                  <a:lnTo>
                    <a:pt x="1" y="0"/>
                  </a:lnTo>
                  <a:lnTo>
                    <a:pt x="8" y="1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8" name="Freeform 797">
              <a:extLst>
                <a:ext uri="{FF2B5EF4-FFF2-40B4-BE49-F238E27FC236}">
                  <a16:creationId xmlns:a16="http://schemas.microsoft.com/office/drawing/2014/main" id="{11D020CB-C5FF-A5A9-F231-619FFC5329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3005" y="-2604137"/>
              <a:ext cx="9517" cy="4079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2" y="3"/>
                </a:cxn>
                <a:cxn ang="0">
                  <a:pos x="0" y="3"/>
                </a:cxn>
                <a:cxn ang="0">
                  <a:pos x="0" y="1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7" h="3">
                  <a:moveTo>
                    <a:pt x="7" y="0"/>
                  </a:moveTo>
                  <a:lnTo>
                    <a:pt x="2" y="3"/>
                  </a:lnTo>
                  <a:lnTo>
                    <a:pt x="0" y="3"/>
                  </a:lnTo>
                  <a:lnTo>
                    <a:pt x="0" y="1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29" name="Freeform 798">
              <a:extLst>
                <a:ext uri="{FF2B5EF4-FFF2-40B4-BE49-F238E27FC236}">
                  <a16:creationId xmlns:a16="http://schemas.microsoft.com/office/drawing/2014/main" id="{AB1F8589-7EB8-EBCE-0643-6E98A0F6FF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038" y="-2646284"/>
              <a:ext cx="33989" cy="1631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19" y="0"/>
                </a:cxn>
                <a:cxn ang="0">
                  <a:pos x="25" y="2"/>
                </a:cxn>
                <a:cxn ang="0">
                  <a:pos x="24" y="5"/>
                </a:cxn>
                <a:cxn ang="0">
                  <a:pos x="25" y="7"/>
                </a:cxn>
                <a:cxn ang="0">
                  <a:pos x="14" y="12"/>
                </a:cxn>
                <a:cxn ang="0">
                  <a:pos x="3" y="8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25" h="12">
                  <a:moveTo>
                    <a:pt x="0" y="2"/>
                  </a:moveTo>
                  <a:lnTo>
                    <a:pt x="19" y="0"/>
                  </a:lnTo>
                  <a:lnTo>
                    <a:pt x="25" y="2"/>
                  </a:lnTo>
                  <a:lnTo>
                    <a:pt x="24" y="5"/>
                  </a:lnTo>
                  <a:lnTo>
                    <a:pt x="25" y="7"/>
                  </a:lnTo>
                  <a:lnTo>
                    <a:pt x="14" y="12"/>
                  </a:lnTo>
                  <a:lnTo>
                    <a:pt x="3" y="8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0" name="Freeform 799">
              <a:extLst>
                <a:ext uri="{FF2B5EF4-FFF2-40B4-BE49-F238E27FC236}">
                  <a16:creationId xmlns:a16="http://schemas.microsoft.com/office/drawing/2014/main" id="{C4A97C8D-507D-65AB-0B66-07F5E9BD31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5904" y="-2658520"/>
              <a:ext cx="20394" cy="12236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9" y="0"/>
                </a:cxn>
                <a:cxn ang="0">
                  <a:pos x="15" y="1"/>
                </a:cxn>
                <a:cxn ang="0">
                  <a:pos x="15" y="5"/>
                </a:cxn>
                <a:cxn ang="0">
                  <a:pos x="7" y="9"/>
                </a:cxn>
                <a:cxn ang="0">
                  <a:pos x="7" y="5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15" h="9">
                  <a:moveTo>
                    <a:pt x="0" y="3"/>
                  </a:moveTo>
                  <a:lnTo>
                    <a:pt x="9" y="0"/>
                  </a:lnTo>
                  <a:lnTo>
                    <a:pt x="15" y="1"/>
                  </a:lnTo>
                  <a:lnTo>
                    <a:pt x="15" y="5"/>
                  </a:lnTo>
                  <a:lnTo>
                    <a:pt x="7" y="9"/>
                  </a:lnTo>
                  <a:lnTo>
                    <a:pt x="7" y="5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1" name="Freeform 800">
              <a:extLst>
                <a:ext uri="{FF2B5EF4-FFF2-40B4-BE49-F238E27FC236}">
                  <a16:creationId xmlns:a16="http://schemas.microsoft.com/office/drawing/2014/main" id="{D38D2E21-55B4-68B5-20A8-A241AD695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787" y="-2318630"/>
              <a:ext cx="28551" cy="6798"/>
            </a:xfrm>
            <a:custGeom>
              <a:avLst/>
              <a:gdLst/>
              <a:ahLst/>
              <a:cxnLst>
                <a:cxn ang="0">
                  <a:pos x="15" y="0"/>
                </a:cxn>
                <a:cxn ang="0">
                  <a:pos x="0" y="0"/>
                </a:cxn>
                <a:cxn ang="0">
                  <a:pos x="8" y="3"/>
                </a:cxn>
                <a:cxn ang="0">
                  <a:pos x="17" y="5"/>
                </a:cxn>
                <a:cxn ang="0">
                  <a:pos x="20" y="3"/>
                </a:cxn>
                <a:cxn ang="0">
                  <a:pos x="21" y="2"/>
                </a:cxn>
                <a:cxn ang="0">
                  <a:pos x="20" y="2"/>
                </a:cxn>
                <a:cxn ang="0">
                  <a:pos x="18" y="5"/>
                </a:cxn>
                <a:cxn ang="0">
                  <a:pos x="18" y="0"/>
                </a:cxn>
                <a:cxn ang="0">
                  <a:pos x="15" y="0"/>
                </a:cxn>
                <a:cxn ang="0">
                  <a:pos x="15" y="0"/>
                </a:cxn>
              </a:cxnLst>
              <a:rect l="0" t="0" r="r" b="b"/>
              <a:pathLst>
                <a:path w="21" h="5">
                  <a:moveTo>
                    <a:pt x="15" y="0"/>
                  </a:moveTo>
                  <a:lnTo>
                    <a:pt x="0" y="0"/>
                  </a:lnTo>
                  <a:lnTo>
                    <a:pt x="8" y="3"/>
                  </a:lnTo>
                  <a:lnTo>
                    <a:pt x="17" y="5"/>
                  </a:lnTo>
                  <a:lnTo>
                    <a:pt x="20" y="3"/>
                  </a:lnTo>
                  <a:lnTo>
                    <a:pt x="21" y="2"/>
                  </a:lnTo>
                  <a:lnTo>
                    <a:pt x="20" y="2"/>
                  </a:lnTo>
                  <a:lnTo>
                    <a:pt x="18" y="5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2" name="Freeform 801">
              <a:extLst>
                <a:ext uri="{FF2B5EF4-FFF2-40B4-BE49-F238E27FC236}">
                  <a16:creationId xmlns:a16="http://schemas.microsoft.com/office/drawing/2014/main" id="{D97EE380-F3D5-4EF3-DE74-8340328FF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3810" y="-2438271"/>
              <a:ext cx="13596" cy="10876"/>
            </a:xfrm>
            <a:custGeom>
              <a:avLst/>
              <a:gdLst/>
              <a:ahLst/>
              <a:cxnLst>
                <a:cxn ang="0">
                  <a:pos x="6" y="8"/>
                </a:cxn>
                <a:cxn ang="0">
                  <a:pos x="10" y="5"/>
                </a:cxn>
                <a:cxn ang="0">
                  <a:pos x="8" y="5"/>
                </a:cxn>
                <a:cxn ang="0">
                  <a:pos x="8" y="1"/>
                </a:cxn>
                <a:cxn ang="0">
                  <a:pos x="10" y="3"/>
                </a:cxn>
                <a:cxn ang="0">
                  <a:pos x="10" y="5"/>
                </a:cxn>
                <a:cxn ang="0">
                  <a:pos x="10" y="5"/>
                </a:cxn>
                <a:cxn ang="0">
                  <a:pos x="10" y="1"/>
                </a:cxn>
                <a:cxn ang="0">
                  <a:pos x="8" y="0"/>
                </a:cxn>
                <a:cxn ang="0">
                  <a:pos x="3" y="1"/>
                </a:cxn>
                <a:cxn ang="0">
                  <a:pos x="0" y="3"/>
                </a:cxn>
                <a:cxn ang="0">
                  <a:pos x="0" y="6"/>
                </a:cxn>
                <a:cxn ang="0">
                  <a:pos x="6" y="8"/>
                </a:cxn>
                <a:cxn ang="0">
                  <a:pos x="6" y="8"/>
                </a:cxn>
              </a:cxnLst>
              <a:rect l="0" t="0" r="r" b="b"/>
              <a:pathLst>
                <a:path w="10" h="8">
                  <a:moveTo>
                    <a:pt x="6" y="8"/>
                  </a:moveTo>
                  <a:lnTo>
                    <a:pt x="10" y="5"/>
                  </a:lnTo>
                  <a:lnTo>
                    <a:pt x="8" y="5"/>
                  </a:lnTo>
                  <a:lnTo>
                    <a:pt x="8" y="1"/>
                  </a:lnTo>
                  <a:lnTo>
                    <a:pt x="10" y="3"/>
                  </a:lnTo>
                  <a:lnTo>
                    <a:pt x="10" y="5"/>
                  </a:lnTo>
                  <a:lnTo>
                    <a:pt x="10" y="5"/>
                  </a:lnTo>
                  <a:lnTo>
                    <a:pt x="10" y="1"/>
                  </a:lnTo>
                  <a:lnTo>
                    <a:pt x="8" y="0"/>
                  </a:lnTo>
                  <a:lnTo>
                    <a:pt x="3" y="1"/>
                  </a:lnTo>
                  <a:lnTo>
                    <a:pt x="0" y="3"/>
                  </a:lnTo>
                  <a:lnTo>
                    <a:pt x="0" y="6"/>
                  </a:lnTo>
                  <a:lnTo>
                    <a:pt x="6" y="8"/>
                  </a:lnTo>
                  <a:lnTo>
                    <a:pt x="6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3" name="Freeform 802">
              <a:extLst>
                <a:ext uri="{FF2B5EF4-FFF2-40B4-BE49-F238E27FC236}">
                  <a16:creationId xmlns:a16="http://schemas.microsoft.com/office/drawing/2014/main" id="{4CE779D7-C354-0FD2-839C-B7291BEADB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852" y="-2718340"/>
              <a:ext cx="19034" cy="6798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14" y="0"/>
                </a:cxn>
                <a:cxn ang="0">
                  <a:pos x="14" y="2"/>
                </a:cxn>
                <a:cxn ang="0">
                  <a:pos x="0" y="5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4" h="5">
                  <a:moveTo>
                    <a:pt x="8" y="0"/>
                  </a:moveTo>
                  <a:lnTo>
                    <a:pt x="14" y="0"/>
                  </a:lnTo>
                  <a:lnTo>
                    <a:pt x="14" y="2"/>
                  </a:lnTo>
                  <a:lnTo>
                    <a:pt x="0" y="5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4" name="Freeform 803">
              <a:extLst>
                <a:ext uri="{FF2B5EF4-FFF2-40B4-BE49-F238E27FC236}">
                  <a16:creationId xmlns:a16="http://schemas.microsoft.com/office/drawing/2014/main" id="{C0DBC11E-30C6-A0C9-6BDE-22F9FA5063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1582" y="-2695228"/>
              <a:ext cx="20394" cy="5438"/>
            </a:xfrm>
            <a:custGeom>
              <a:avLst/>
              <a:gdLst/>
              <a:ahLst/>
              <a:cxnLst>
                <a:cxn ang="0">
                  <a:pos x="0" y="3"/>
                </a:cxn>
                <a:cxn ang="0">
                  <a:pos x="2" y="1"/>
                </a:cxn>
                <a:cxn ang="0">
                  <a:pos x="5" y="1"/>
                </a:cxn>
                <a:cxn ang="0">
                  <a:pos x="10" y="1"/>
                </a:cxn>
                <a:cxn ang="0">
                  <a:pos x="13" y="0"/>
                </a:cxn>
                <a:cxn ang="0">
                  <a:pos x="15" y="0"/>
                </a:cxn>
                <a:cxn ang="0">
                  <a:pos x="13" y="0"/>
                </a:cxn>
                <a:cxn ang="0">
                  <a:pos x="13" y="1"/>
                </a:cxn>
                <a:cxn ang="0">
                  <a:pos x="12" y="1"/>
                </a:cxn>
                <a:cxn ang="0">
                  <a:pos x="13" y="3"/>
                </a:cxn>
                <a:cxn ang="0">
                  <a:pos x="12" y="3"/>
                </a:cxn>
                <a:cxn ang="0">
                  <a:pos x="10" y="3"/>
                </a:cxn>
                <a:cxn ang="0">
                  <a:pos x="8" y="4"/>
                </a:cxn>
                <a:cxn ang="0">
                  <a:pos x="7" y="4"/>
                </a:cxn>
                <a:cxn ang="0">
                  <a:pos x="5" y="3"/>
                </a:cxn>
                <a:cxn ang="0">
                  <a:pos x="5" y="4"/>
                </a:cxn>
                <a:cxn ang="0">
                  <a:pos x="4" y="3"/>
                </a:cxn>
                <a:cxn ang="0">
                  <a:pos x="0" y="3"/>
                </a:cxn>
                <a:cxn ang="0">
                  <a:pos x="0" y="3"/>
                </a:cxn>
              </a:cxnLst>
              <a:rect l="0" t="0" r="r" b="b"/>
              <a:pathLst>
                <a:path w="15" h="4">
                  <a:moveTo>
                    <a:pt x="0" y="3"/>
                  </a:moveTo>
                  <a:lnTo>
                    <a:pt x="2" y="1"/>
                  </a:lnTo>
                  <a:lnTo>
                    <a:pt x="5" y="1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3" y="1"/>
                  </a:lnTo>
                  <a:lnTo>
                    <a:pt x="12" y="1"/>
                  </a:lnTo>
                  <a:lnTo>
                    <a:pt x="13" y="3"/>
                  </a:lnTo>
                  <a:lnTo>
                    <a:pt x="12" y="3"/>
                  </a:lnTo>
                  <a:lnTo>
                    <a:pt x="10" y="3"/>
                  </a:lnTo>
                  <a:lnTo>
                    <a:pt x="8" y="4"/>
                  </a:lnTo>
                  <a:lnTo>
                    <a:pt x="7" y="4"/>
                  </a:lnTo>
                  <a:lnTo>
                    <a:pt x="5" y="3"/>
                  </a:lnTo>
                  <a:lnTo>
                    <a:pt x="5" y="4"/>
                  </a:lnTo>
                  <a:lnTo>
                    <a:pt x="4" y="3"/>
                  </a:lnTo>
                  <a:lnTo>
                    <a:pt x="0" y="3"/>
                  </a:lnTo>
                  <a:lnTo>
                    <a:pt x="0" y="3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5" name="Freeform 804">
              <a:extLst>
                <a:ext uri="{FF2B5EF4-FFF2-40B4-BE49-F238E27FC236}">
                  <a16:creationId xmlns:a16="http://schemas.microsoft.com/office/drawing/2014/main" id="{F69D3C42-AA9D-C803-2D18-5E52F09F27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526" y="-2673475"/>
              <a:ext cx="9517" cy="543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7" y="3"/>
                </a:cxn>
                <a:cxn ang="0">
                  <a:pos x="7" y="4"/>
                </a:cxn>
                <a:cxn ang="0">
                  <a:pos x="5" y="4"/>
                </a:cxn>
                <a:cxn ang="0">
                  <a:pos x="4" y="3"/>
                </a:cxn>
                <a:cxn ang="0">
                  <a:pos x="0" y="1"/>
                </a:cxn>
                <a:cxn ang="0">
                  <a:pos x="2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7" h="4">
                  <a:moveTo>
                    <a:pt x="4" y="0"/>
                  </a:moveTo>
                  <a:lnTo>
                    <a:pt x="7" y="3"/>
                  </a:lnTo>
                  <a:lnTo>
                    <a:pt x="7" y="4"/>
                  </a:lnTo>
                  <a:lnTo>
                    <a:pt x="5" y="4"/>
                  </a:lnTo>
                  <a:lnTo>
                    <a:pt x="4" y="3"/>
                  </a:lnTo>
                  <a:lnTo>
                    <a:pt x="0" y="1"/>
                  </a:lnTo>
                  <a:lnTo>
                    <a:pt x="2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6" name="Freeform 805">
              <a:extLst>
                <a:ext uri="{FF2B5EF4-FFF2-40B4-BE49-F238E27FC236}">
                  <a16:creationId xmlns:a16="http://schemas.microsoft.com/office/drawing/2014/main" id="{E95AEBB0-B501-6843-A5EE-BDA35674627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1345" y="-2651722"/>
              <a:ext cx="5438" cy="1360"/>
            </a:xfrm>
            <a:custGeom>
              <a:avLst/>
              <a:gdLst/>
              <a:ahLst/>
              <a:cxnLst>
                <a:cxn ang="0">
                  <a:pos x="2" y="1"/>
                </a:cxn>
                <a:cxn ang="0">
                  <a:pos x="0" y="0"/>
                </a:cxn>
                <a:cxn ang="0">
                  <a:pos x="4" y="0"/>
                </a:cxn>
                <a:cxn ang="0">
                  <a:pos x="2" y="1"/>
                </a:cxn>
                <a:cxn ang="0">
                  <a:pos x="2" y="1"/>
                </a:cxn>
              </a:cxnLst>
              <a:rect l="0" t="0" r="r" b="b"/>
              <a:pathLst>
                <a:path w="4" h="1">
                  <a:moveTo>
                    <a:pt x="2" y="1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2" y="1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7" name="Freeform 806">
              <a:extLst>
                <a:ext uri="{FF2B5EF4-FFF2-40B4-BE49-F238E27FC236}">
                  <a16:creationId xmlns:a16="http://schemas.microsoft.com/office/drawing/2014/main" id="{8A7F913A-A330-C5DD-5611-7B173366C6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038" y="-2733296"/>
              <a:ext cx="17675" cy="10876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13" y="2"/>
                </a:cxn>
                <a:cxn ang="0">
                  <a:pos x="11" y="5"/>
                </a:cxn>
                <a:cxn ang="0">
                  <a:pos x="3" y="5"/>
                </a:cxn>
                <a:cxn ang="0">
                  <a:pos x="0" y="8"/>
                </a:cxn>
                <a:cxn ang="0">
                  <a:pos x="3" y="0"/>
                </a:cxn>
                <a:cxn ang="0">
                  <a:pos x="3" y="0"/>
                </a:cxn>
              </a:cxnLst>
              <a:rect l="0" t="0" r="r" b="b"/>
              <a:pathLst>
                <a:path w="13" h="8">
                  <a:moveTo>
                    <a:pt x="3" y="0"/>
                  </a:moveTo>
                  <a:lnTo>
                    <a:pt x="13" y="2"/>
                  </a:lnTo>
                  <a:lnTo>
                    <a:pt x="11" y="5"/>
                  </a:lnTo>
                  <a:lnTo>
                    <a:pt x="3" y="5"/>
                  </a:lnTo>
                  <a:lnTo>
                    <a:pt x="0" y="8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8" name="Freeform 807">
              <a:extLst>
                <a:ext uri="{FF2B5EF4-FFF2-40B4-BE49-F238E27FC236}">
                  <a16:creationId xmlns:a16="http://schemas.microsoft.com/office/drawing/2014/main" id="{72C66A6B-9BC5-C182-4138-3C447989EE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4853" y="-1816954"/>
              <a:ext cx="95169" cy="58461"/>
            </a:xfrm>
            <a:custGeom>
              <a:avLst/>
              <a:gdLst/>
              <a:ahLst/>
              <a:cxnLst>
                <a:cxn ang="0">
                  <a:pos x="67" y="0"/>
                </a:cxn>
                <a:cxn ang="0">
                  <a:pos x="54" y="5"/>
                </a:cxn>
                <a:cxn ang="0">
                  <a:pos x="49" y="3"/>
                </a:cxn>
                <a:cxn ang="0">
                  <a:pos x="46" y="1"/>
                </a:cxn>
                <a:cxn ang="0">
                  <a:pos x="40" y="8"/>
                </a:cxn>
                <a:cxn ang="0">
                  <a:pos x="38" y="8"/>
                </a:cxn>
                <a:cxn ang="0">
                  <a:pos x="30" y="11"/>
                </a:cxn>
                <a:cxn ang="0">
                  <a:pos x="24" y="9"/>
                </a:cxn>
                <a:cxn ang="0">
                  <a:pos x="21" y="14"/>
                </a:cxn>
                <a:cxn ang="0">
                  <a:pos x="14" y="14"/>
                </a:cxn>
                <a:cxn ang="0">
                  <a:pos x="13" y="17"/>
                </a:cxn>
                <a:cxn ang="0">
                  <a:pos x="8" y="21"/>
                </a:cxn>
                <a:cxn ang="0">
                  <a:pos x="3" y="21"/>
                </a:cxn>
                <a:cxn ang="0">
                  <a:pos x="0" y="21"/>
                </a:cxn>
                <a:cxn ang="0">
                  <a:pos x="0" y="22"/>
                </a:cxn>
                <a:cxn ang="0">
                  <a:pos x="24" y="41"/>
                </a:cxn>
                <a:cxn ang="0">
                  <a:pos x="27" y="40"/>
                </a:cxn>
                <a:cxn ang="0">
                  <a:pos x="25" y="37"/>
                </a:cxn>
                <a:cxn ang="0">
                  <a:pos x="24" y="32"/>
                </a:cxn>
                <a:cxn ang="0">
                  <a:pos x="29" y="32"/>
                </a:cxn>
                <a:cxn ang="0">
                  <a:pos x="37" y="38"/>
                </a:cxn>
                <a:cxn ang="0">
                  <a:pos x="38" y="40"/>
                </a:cxn>
                <a:cxn ang="0">
                  <a:pos x="38" y="41"/>
                </a:cxn>
                <a:cxn ang="0">
                  <a:pos x="41" y="41"/>
                </a:cxn>
                <a:cxn ang="0">
                  <a:pos x="48" y="43"/>
                </a:cxn>
                <a:cxn ang="0">
                  <a:pos x="56" y="41"/>
                </a:cxn>
                <a:cxn ang="0">
                  <a:pos x="54" y="37"/>
                </a:cxn>
                <a:cxn ang="0">
                  <a:pos x="57" y="33"/>
                </a:cxn>
                <a:cxn ang="0">
                  <a:pos x="62" y="16"/>
                </a:cxn>
                <a:cxn ang="0">
                  <a:pos x="69" y="8"/>
                </a:cxn>
                <a:cxn ang="0">
                  <a:pos x="70" y="0"/>
                </a:cxn>
                <a:cxn ang="0">
                  <a:pos x="67" y="0"/>
                </a:cxn>
              </a:cxnLst>
              <a:rect l="0" t="0" r="r" b="b"/>
              <a:pathLst>
                <a:path w="70" h="43">
                  <a:moveTo>
                    <a:pt x="67" y="0"/>
                  </a:moveTo>
                  <a:lnTo>
                    <a:pt x="54" y="5"/>
                  </a:lnTo>
                  <a:lnTo>
                    <a:pt x="49" y="3"/>
                  </a:lnTo>
                  <a:lnTo>
                    <a:pt x="46" y="1"/>
                  </a:lnTo>
                  <a:lnTo>
                    <a:pt x="40" y="8"/>
                  </a:lnTo>
                  <a:lnTo>
                    <a:pt x="38" y="8"/>
                  </a:lnTo>
                  <a:lnTo>
                    <a:pt x="30" y="11"/>
                  </a:lnTo>
                  <a:lnTo>
                    <a:pt x="24" y="9"/>
                  </a:lnTo>
                  <a:lnTo>
                    <a:pt x="21" y="14"/>
                  </a:lnTo>
                  <a:lnTo>
                    <a:pt x="14" y="14"/>
                  </a:lnTo>
                  <a:lnTo>
                    <a:pt x="13" y="17"/>
                  </a:lnTo>
                  <a:lnTo>
                    <a:pt x="8" y="21"/>
                  </a:lnTo>
                  <a:lnTo>
                    <a:pt x="3" y="21"/>
                  </a:lnTo>
                  <a:lnTo>
                    <a:pt x="0" y="21"/>
                  </a:lnTo>
                  <a:lnTo>
                    <a:pt x="0" y="22"/>
                  </a:lnTo>
                  <a:lnTo>
                    <a:pt x="24" y="41"/>
                  </a:lnTo>
                  <a:lnTo>
                    <a:pt x="27" y="40"/>
                  </a:lnTo>
                  <a:lnTo>
                    <a:pt x="25" y="37"/>
                  </a:lnTo>
                  <a:lnTo>
                    <a:pt x="24" y="32"/>
                  </a:lnTo>
                  <a:lnTo>
                    <a:pt x="29" y="32"/>
                  </a:lnTo>
                  <a:lnTo>
                    <a:pt x="37" y="38"/>
                  </a:lnTo>
                  <a:lnTo>
                    <a:pt x="38" y="40"/>
                  </a:lnTo>
                  <a:lnTo>
                    <a:pt x="38" y="41"/>
                  </a:lnTo>
                  <a:lnTo>
                    <a:pt x="41" y="41"/>
                  </a:lnTo>
                  <a:lnTo>
                    <a:pt x="48" y="43"/>
                  </a:lnTo>
                  <a:lnTo>
                    <a:pt x="56" y="41"/>
                  </a:lnTo>
                  <a:lnTo>
                    <a:pt x="54" y="37"/>
                  </a:lnTo>
                  <a:lnTo>
                    <a:pt x="57" y="33"/>
                  </a:lnTo>
                  <a:lnTo>
                    <a:pt x="62" y="16"/>
                  </a:lnTo>
                  <a:lnTo>
                    <a:pt x="69" y="8"/>
                  </a:lnTo>
                  <a:lnTo>
                    <a:pt x="70" y="0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39" name="Freeform 809">
              <a:extLst>
                <a:ext uri="{FF2B5EF4-FFF2-40B4-BE49-F238E27FC236}">
                  <a16:creationId xmlns:a16="http://schemas.microsoft.com/office/drawing/2014/main" id="{3FA1878B-8A25-C2B7-44C5-4D8279234D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7786" y="-1607582"/>
              <a:ext cx="252878" cy="250158"/>
            </a:xfrm>
            <a:custGeom>
              <a:avLst/>
              <a:gdLst/>
              <a:ahLst/>
              <a:cxnLst>
                <a:cxn ang="0">
                  <a:pos x="173" y="166"/>
                </a:cxn>
                <a:cxn ang="0">
                  <a:pos x="162" y="162"/>
                </a:cxn>
                <a:cxn ang="0">
                  <a:pos x="166" y="157"/>
                </a:cxn>
                <a:cxn ang="0">
                  <a:pos x="170" y="158"/>
                </a:cxn>
                <a:cxn ang="0">
                  <a:pos x="174" y="152"/>
                </a:cxn>
                <a:cxn ang="0">
                  <a:pos x="178" y="146"/>
                </a:cxn>
                <a:cxn ang="0">
                  <a:pos x="186" y="123"/>
                </a:cxn>
                <a:cxn ang="0">
                  <a:pos x="165" y="110"/>
                </a:cxn>
                <a:cxn ang="0">
                  <a:pos x="163" y="93"/>
                </a:cxn>
                <a:cxn ang="0">
                  <a:pos x="144" y="99"/>
                </a:cxn>
                <a:cxn ang="0">
                  <a:pos x="133" y="94"/>
                </a:cxn>
                <a:cxn ang="0">
                  <a:pos x="126" y="90"/>
                </a:cxn>
                <a:cxn ang="0">
                  <a:pos x="114" y="75"/>
                </a:cxn>
                <a:cxn ang="0">
                  <a:pos x="128" y="64"/>
                </a:cxn>
                <a:cxn ang="0">
                  <a:pos x="139" y="49"/>
                </a:cxn>
                <a:cxn ang="0">
                  <a:pos x="173" y="41"/>
                </a:cxn>
                <a:cxn ang="0">
                  <a:pos x="181" y="40"/>
                </a:cxn>
                <a:cxn ang="0">
                  <a:pos x="171" y="37"/>
                </a:cxn>
                <a:cxn ang="0">
                  <a:pos x="181" y="27"/>
                </a:cxn>
                <a:cxn ang="0">
                  <a:pos x="168" y="22"/>
                </a:cxn>
                <a:cxn ang="0">
                  <a:pos x="154" y="22"/>
                </a:cxn>
                <a:cxn ang="0">
                  <a:pos x="134" y="24"/>
                </a:cxn>
                <a:cxn ang="0">
                  <a:pos x="134" y="17"/>
                </a:cxn>
                <a:cxn ang="0">
                  <a:pos x="126" y="11"/>
                </a:cxn>
                <a:cxn ang="0">
                  <a:pos x="117" y="5"/>
                </a:cxn>
                <a:cxn ang="0">
                  <a:pos x="104" y="0"/>
                </a:cxn>
                <a:cxn ang="0">
                  <a:pos x="99" y="1"/>
                </a:cxn>
                <a:cxn ang="0">
                  <a:pos x="101" y="8"/>
                </a:cxn>
                <a:cxn ang="0">
                  <a:pos x="78" y="25"/>
                </a:cxn>
                <a:cxn ang="0">
                  <a:pos x="51" y="35"/>
                </a:cxn>
                <a:cxn ang="0">
                  <a:pos x="43" y="38"/>
                </a:cxn>
                <a:cxn ang="0">
                  <a:pos x="35" y="48"/>
                </a:cxn>
                <a:cxn ang="0">
                  <a:pos x="25" y="45"/>
                </a:cxn>
                <a:cxn ang="0">
                  <a:pos x="19" y="43"/>
                </a:cxn>
                <a:cxn ang="0">
                  <a:pos x="13" y="40"/>
                </a:cxn>
                <a:cxn ang="0">
                  <a:pos x="17" y="33"/>
                </a:cxn>
                <a:cxn ang="0">
                  <a:pos x="1" y="53"/>
                </a:cxn>
                <a:cxn ang="0">
                  <a:pos x="0" y="57"/>
                </a:cxn>
                <a:cxn ang="0">
                  <a:pos x="21" y="70"/>
                </a:cxn>
                <a:cxn ang="0">
                  <a:pos x="32" y="83"/>
                </a:cxn>
                <a:cxn ang="0">
                  <a:pos x="43" y="106"/>
                </a:cxn>
                <a:cxn ang="0">
                  <a:pos x="49" y="117"/>
                </a:cxn>
                <a:cxn ang="0">
                  <a:pos x="61" y="133"/>
                </a:cxn>
                <a:cxn ang="0">
                  <a:pos x="59" y="141"/>
                </a:cxn>
                <a:cxn ang="0">
                  <a:pos x="77" y="155"/>
                </a:cxn>
                <a:cxn ang="0">
                  <a:pos x="120" y="170"/>
                </a:cxn>
                <a:cxn ang="0">
                  <a:pos x="139" y="181"/>
                </a:cxn>
                <a:cxn ang="0">
                  <a:pos x="150" y="183"/>
                </a:cxn>
                <a:cxn ang="0">
                  <a:pos x="163" y="178"/>
                </a:cxn>
                <a:cxn ang="0">
                  <a:pos x="174" y="166"/>
                </a:cxn>
              </a:cxnLst>
              <a:rect l="0" t="0" r="r" b="b"/>
              <a:pathLst>
                <a:path w="186" h="184">
                  <a:moveTo>
                    <a:pt x="174" y="166"/>
                  </a:moveTo>
                  <a:lnTo>
                    <a:pt x="173" y="166"/>
                  </a:lnTo>
                  <a:lnTo>
                    <a:pt x="166" y="163"/>
                  </a:lnTo>
                  <a:lnTo>
                    <a:pt x="162" y="162"/>
                  </a:lnTo>
                  <a:lnTo>
                    <a:pt x="162" y="158"/>
                  </a:lnTo>
                  <a:lnTo>
                    <a:pt x="166" y="157"/>
                  </a:lnTo>
                  <a:lnTo>
                    <a:pt x="168" y="157"/>
                  </a:lnTo>
                  <a:lnTo>
                    <a:pt x="170" y="158"/>
                  </a:lnTo>
                  <a:lnTo>
                    <a:pt x="171" y="157"/>
                  </a:lnTo>
                  <a:lnTo>
                    <a:pt x="174" y="152"/>
                  </a:lnTo>
                  <a:lnTo>
                    <a:pt x="173" y="147"/>
                  </a:lnTo>
                  <a:lnTo>
                    <a:pt x="178" y="146"/>
                  </a:lnTo>
                  <a:lnTo>
                    <a:pt x="181" y="128"/>
                  </a:lnTo>
                  <a:lnTo>
                    <a:pt x="186" y="123"/>
                  </a:lnTo>
                  <a:lnTo>
                    <a:pt x="174" y="109"/>
                  </a:lnTo>
                  <a:lnTo>
                    <a:pt x="165" y="110"/>
                  </a:lnTo>
                  <a:lnTo>
                    <a:pt x="160" y="109"/>
                  </a:lnTo>
                  <a:lnTo>
                    <a:pt x="163" y="93"/>
                  </a:lnTo>
                  <a:lnTo>
                    <a:pt x="152" y="98"/>
                  </a:lnTo>
                  <a:lnTo>
                    <a:pt x="144" y="99"/>
                  </a:lnTo>
                  <a:lnTo>
                    <a:pt x="136" y="98"/>
                  </a:lnTo>
                  <a:lnTo>
                    <a:pt x="133" y="94"/>
                  </a:lnTo>
                  <a:lnTo>
                    <a:pt x="123" y="93"/>
                  </a:lnTo>
                  <a:lnTo>
                    <a:pt x="126" y="90"/>
                  </a:lnTo>
                  <a:lnTo>
                    <a:pt x="117" y="81"/>
                  </a:lnTo>
                  <a:lnTo>
                    <a:pt x="114" y="75"/>
                  </a:lnTo>
                  <a:lnTo>
                    <a:pt x="120" y="65"/>
                  </a:lnTo>
                  <a:lnTo>
                    <a:pt x="128" y="64"/>
                  </a:lnTo>
                  <a:lnTo>
                    <a:pt x="130" y="57"/>
                  </a:lnTo>
                  <a:lnTo>
                    <a:pt x="139" y="49"/>
                  </a:lnTo>
                  <a:lnTo>
                    <a:pt x="154" y="45"/>
                  </a:lnTo>
                  <a:lnTo>
                    <a:pt x="173" y="41"/>
                  </a:lnTo>
                  <a:lnTo>
                    <a:pt x="179" y="41"/>
                  </a:lnTo>
                  <a:lnTo>
                    <a:pt x="181" y="40"/>
                  </a:lnTo>
                  <a:lnTo>
                    <a:pt x="176" y="37"/>
                  </a:lnTo>
                  <a:lnTo>
                    <a:pt x="171" y="37"/>
                  </a:lnTo>
                  <a:lnTo>
                    <a:pt x="171" y="35"/>
                  </a:lnTo>
                  <a:lnTo>
                    <a:pt x="181" y="27"/>
                  </a:lnTo>
                  <a:lnTo>
                    <a:pt x="179" y="25"/>
                  </a:lnTo>
                  <a:lnTo>
                    <a:pt x="168" y="22"/>
                  </a:lnTo>
                  <a:lnTo>
                    <a:pt x="162" y="22"/>
                  </a:lnTo>
                  <a:lnTo>
                    <a:pt x="154" y="22"/>
                  </a:lnTo>
                  <a:lnTo>
                    <a:pt x="147" y="24"/>
                  </a:lnTo>
                  <a:lnTo>
                    <a:pt x="134" y="24"/>
                  </a:lnTo>
                  <a:lnTo>
                    <a:pt x="133" y="21"/>
                  </a:lnTo>
                  <a:lnTo>
                    <a:pt x="134" y="17"/>
                  </a:lnTo>
                  <a:lnTo>
                    <a:pt x="130" y="16"/>
                  </a:lnTo>
                  <a:lnTo>
                    <a:pt x="126" y="11"/>
                  </a:lnTo>
                  <a:lnTo>
                    <a:pt x="122" y="9"/>
                  </a:lnTo>
                  <a:lnTo>
                    <a:pt x="117" y="5"/>
                  </a:lnTo>
                  <a:lnTo>
                    <a:pt x="112" y="1"/>
                  </a:lnTo>
                  <a:lnTo>
                    <a:pt x="104" y="0"/>
                  </a:lnTo>
                  <a:lnTo>
                    <a:pt x="99" y="0"/>
                  </a:lnTo>
                  <a:lnTo>
                    <a:pt x="99" y="1"/>
                  </a:lnTo>
                  <a:lnTo>
                    <a:pt x="104" y="8"/>
                  </a:lnTo>
                  <a:lnTo>
                    <a:pt x="101" y="8"/>
                  </a:lnTo>
                  <a:lnTo>
                    <a:pt x="94" y="16"/>
                  </a:lnTo>
                  <a:lnTo>
                    <a:pt x="78" y="25"/>
                  </a:lnTo>
                  <a:lnTo>
                    <a:pt x="54" y="30"/>
                  </a:lnTo>
                  <a:lnTo>
                    <a:pt x="51" y="35"/>
                  </a:lnTo>
                  <a:lnTo>
                    <a:pt x="48" y="35"/>
                  </a:lnTo>
                  <a:lnTo>
                    <a:pt x="43" y="38"/>
                  </a:lnTo>
                  <a:lnTo>
                    <a:pt x="40" y="46"/>
                  </a:lnTo>
                  <a:lnTo>
                    <a:pt x="35" y="48"/>
                  </a:lnTo>
                  <a:lnTo>
                    <a:pt x="29" y="49"/>
                  </a:lnTo>
                  <a:lnTo>
                    <a:pt x="25" y="45"/>
                  </a:lnTo>
                  <a:lnTo>
                    <a:pt x="21" y="45"/>
                  </a:lnTo>
                  <a:lnTo>
                    <a:pt x="19" y="43"/>
                  </a:lnTo>
                  <a:lnTo>
                    <a:pt x="13" y="45"/>
                  </a:lnTo>
                  <a:lnTo>
                    <a:pt x="13" y="40"/>
                  </a:lnTo>
                  <a:lnTo>
                    <a:pt x="17" y="38"/>
                  </a:lnTo>
                  <a:lnTo>
                    <a:pt x="17" y="33"/>
                  </a:lnTo>
                  <a:lnTo>
                    <a:pt x="1" y="43"/>
                  </a:lnTo>
                  <a:lnTo>
                    <a:pt x="1" y="53"/>
                  </a:lnTo>
                  <a:lnTo>
                    <a:pt x="4" y="54"/>
                  </a:lnTo>
                  <a:lnTo>
                    <a:pt x="0" y="57"/>
                  </a:lnTo>
                  <a:lnTo>
                    <a:pt x="16" y="67"/>
                  </a:lnTo>
                  <a:lnTo>
                    <a:pt x="21" y="70"/>
                  </a:lnTo>
                  <a:lnTo>
                    <a:pt x="24" y="78"/>
                  </a:lnTo>
                  <a:lnTo>
                    <a:pt x="32" y="83"/>
                  </a:lnTo>
                  <a:lnTo>
                    <a:pt x="38" y="101"/>
                  </a:lnTo>
                  <a:lnTo>
                    <a:pt x="43" y="106"/>
                  </a:lnTo>
                  <a:lnTo>
                    <a:pt x="45" y="115"/>
                  </a:lnTo>
                  <a:lnTo>
                    <a:pt x="49" y="117"/>
                  </a:lnTo>
                  <a:lnTo>
                    <a:pt x="57" y="131"/>
                  </a:lnTo>
                  <a:lnTo>
                    <a:pt x="61" y="133"/>
                  </a:lnTo>
                  <a:lnTo>
                    <a:pt x="62" y="139"/>
                  </a:lnTo>
                  <a:lnTo>
                    <a:pt x="59" y="141"/>
                  </a:lnTo>
                  <a:lnTo>
                    <a:pt x="61" y="144"/>
                  </a:lnTo>
                  <a:lnTo>
                    <a:pt x="77" y="155"/>
                  </a:lnTo>
                  <a:lnTo>
                    <a:pt x="97" y="163"/>
                  </a:lnTo>
                  <a:lnTo>
                    <a:pt x="120" y="170"/>
                  </a:lnTo>
                  <a:lnTo>
                    <a:pt x="130" y="174"/>
                  </a:lnTo>
                  <a:lnTo>
                    <a:pt x="139" y="181"/>
                  </a:lnTo>
                  <a:lnTo>
                    <a:pt x="147" y="184"/>
                  </a:lnTo>
                  <a:lnTo>
                    <a:pt x="150" y="183"/>
                  </a:lnTo>
                  <a:lnTo>
                    <a:pt x="158" y="183"/>
                  </a:lnTo>
                  <a:lnTo>
                    <a:pt x="163" y="178"/>
                  </a:lnTo>
                  <a:lnTo>
                    <a:pt x="163" y="176"/>
                  </a:lnTo>
                  <a:lnTo>
                    <a:pt x="174" y="166"/>
                  </a:lnTo>
                  <a:lnTo>
                    <a:pt x="174" y="16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0" name="Freeform 810">
              <a:extLst>
                <a:ext uri="{FF2B5EF4-FFF2-40B4-BE49-F238E27FC236}">
                  <a16:creationId xmlns:a16="http://schemas.microsoft.com/office/drawing/2014/main" id="{B440A4C1-C9E8-D9EF-E83E-6849C0716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755" y="-1173883"/>
              <a:ext cx="42147" cy="32629"/>
            </a:xfrm>
            <a:custGeom>
              <a:avLst/>
              <a:gdLst/>
              <a:ahLst/>
              <a:cxnLst>
                <a:cxn ang="0">
                  <a:pos x="19" y="0"/>
                </a:cxn>
                <a:cxn ang="0">
                  <a:pos x="21" y="5"/>
                </a:cxn>
                <a:cxn ang="0">
                  <a:pos x="29" y="3"/>
                </a:cxn>
                <a:cxn ang="0">
                  <a:pos x="31" y="5"/>
                </a:cxn>
                <a:cxn ang="0">
                  <a:pos x="29" y="6"/>
                </a:cxn>
                <a:cxn ang="0">
                  <a:pos x="27" y="5"/>
                </a:cxn>
                <a:cxn ang="0">
                  <a:pos x="27" y="9"/>
                </a:cxn>
                <a:cxn ang="0">
                  <a:pos x="19" y="13"/>
                </a:cxn>
                <a:cxn ang="0">
                  <a:pos x="16" y="17"/>
                </a:cxn>
                <a:cxn ang="0">
                  <a:pos x="6" y="22"/>
                </a:cxn>
                <a:cxn ang="0">
                  <a:pos x="2" y="22"/>
                </a:cxn>
                <a:cxn ang="0">
                  <a:pos x="2" y="24"/>
                </a:cxn>
                <a:cxn ang="0">
                  <a:pos x="0" y="21"/>
                </a:cxn>
                <a:cxn ang="0">
                  <a:pos x="2" y="19"/>
                </a:cxn>
                <a:cxn ang="0">
                  <a:pos x="3" y="16"/>
                </a:cxn>
                <a:cxn ang="0">
                  <a:pos x="8" y="16"/>
                </a:cxn>
                <a:cxn ang="0">
                  <a:pos x="11" y="14"/>
                </a:cxn>
                <a:cxn ang="0">
                  <a:pos x="18" y="6"/>
                </a:cxn>
                <a:cxn ang="0">
                  <a:pos x="19" y="0"/>
                </a:cxn>
                <a:cxn ang="0">
                  <a:pos x="19" y="0"/>
                </a:cxn>
              </a:cxnLst>
              <a:rect l="0" t="0" r="r" b="b"/>
              <a:pathLst>
                <a:path w="31" h="24">
                  <a:moveTo>
                    <a:pt x="19" y="0"/>
                  </a:moveTo>
                  <a:lnTo>
                    <a:pt x="21" y="5"/>
                  </a:lnTo>
                  <a:lnTo>
                    <a:pt x="29" y="3"/>
                  </a:lnTo>
                  <a:lnTo>
                    <a:pt x="31" y="5"/>
                  </a:lnTo>
                  <a:lnTo>
                    <a:pt x="29" y="6"/>
                  </a:lnTo>
                  <a:lnTo>
                    <a:pt x="27" y="5"/>
                  </a:lnTo>
                  <a:lnTo>
                    <a:pt x="27" y="9"/>
                  </a:lnTo>
                  <a:lnTo>
                    <a:pt x="19" y="13"/>
                  </a:lnTo>
                  <a:lnTo>
                    <a:pt x="16" y="17"/>
                  </a:lnTo>
                  <a:lnTo>
                    <a:pt x="6" y="22"/>
                  </a:lnTo>
                  <a:lnTo>
                    <a:pt x="2" y="22"/>
                  </a:lnTo>
                  <a:lnTo>
                    <a:pt x="2" y="24"/>
                  </a:lnTo>
                  <a:lnTo>
                    <a:pt x="0" y="21"/>
                  </a:lnTo>
                  <a:lnTo>
                    <a:pt x="2" y="19"/>
                  </a:lnTo>
                  <a:lnTo>
                    <a:pt x="3" y="16"/>
                  </a:lnTo>
                  <a:lnTo>
                    <a:pt x="8" y="16"/>
                  </a:lnTo>
                  <a:lnTo>
                    <a:pt x="11" y="14"/>
                  </a:lnTo>
                  <a:lnTo>
                    <a:pt x="18" y="6"/>
                  </a:lnTo>
                  <a:lnTo>
                    <a:pt x="19" y="0"/>
                  </a:lnTo>
                  <a:lnTo>
                    <a:pt x="19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1" name="Freeform 811">
              <a:extLst>
                <a:ext uri="{FF2B5EF4-FFF2-40B4-BE49-F238E27FC236}">
                  <a16:creationId xmlns:a16="http://schemas.microsoft.com/office/drawing/2014/main" id="{7F337B3C-3A6F-F219-514C-3A08527B3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985" y="-1734021"/>
              <a:ext cx="39428" cy="39428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17" y="8"/>
                </a:cxn>
                <a:cxn ang="0">
                  <a:pos x="15" y="5"/>
                </a:cxn>
                <a:cxn ang="0">
                  <a:pos x="13" y="5"/>
                </a:cxn>
                <a:cxn ang="0">
                  <a:pos x="7" y="0"/>
                </a:cxn>
                <a:cxn ang="0">
                  <a:pos x="9" y="3"/>
                </a:cxn>
                <a:cxn ang="0">
                  <a:pos x="0" y="3"/>
                </a:cxn>
                <a:cxn ang="0">
                  <a:pos x="4" y="3"/>
                </a:cxn>
                <a:cxn ang="0">
                  <a:pos x="7" y="5"/>
                </a:cxn>
                <a:cxn ang="0">
                  <a:pos x="9" y="5"/>
                </a:cxn>
                <a:cxn ang="0">
                  <a:pos x="13" y="8"/>
                </a:cxn>
                <a:cxn ang="0">
                  <a:pos x="15" y="9"/>
                </a:cxn>
                <a:cxn ang="0">
                  <a:pos x="12" y="11"/>
                </a:cxn>
                <a:cxn ang="0">
                  <a:pos x="18" y="9"/>
                </a:cxn>
                <a:cxn ang="0">
                  <a:pos x="20" y="11"/>
                </a:cxn>
                <a:cxn ang="0">
                  <a:pos x="21" y="13"/>
                </a:cxn>
                <a:cxn ang="0">
                  <a:pos x="17" y="16"/>
                </a:cxn>
                <a:cxn ang="0">
                  <a:pos x="26" y="16"/>
                </a:cxn>
                <a:cxn ang="0">
                  <a:pos x="25" y="16"/>
                </a:cxn>
                <a:cxn ang="0">
                  <a:pos x="21" y="19"/>
                </a:cxn>
                <a:cxn ang="0">
                  <a:pos x="26" y="22"/>
                </a:cxn>
                <a:cxn ang="0">
                  <a:pos x="28" y="24"/>
                </a:cxn>
                <a:cxn ang="0">
                  <a:pos x="21" y="24"/>
                </a:cxn>
                <a:cxn ang="0">
                  <a:pos x="12" y="21"/>
                </a:cxn>
                <a:cxn ang="0">
                  <a:pos x="23" y="25"/>
                </a:cxn>
                <a:cxn ang="0">
                  <a:pos x="26" y="27"/>
                </a:cxn>
                <a:cxn ang="0">
                  <a:pos x="28" y="27"/>
                </a:cxn>
                <a:cxn ang="0">
                  <a:pos x="29" y="24"/>
                </a:cxn>
                <a:cxn ang="0">
                  <a:pos x="29" y="16"/>
                </a:cxn>
                <a:cxn ang="0">
                  <a:pos x="28" y="11"/>
                </a:cxn>
                <a:cxn ang="0">
                  <a:pos x="29" y="9"/>
                </a:cxn>
                <a:cxn ang="0">
                  <a:pos x="29" y="6"/>
                </a:cxn>
                <a:cxn ang="0">
                  <a:pos x="28" y="5"/>
                </a:cxn>
                <a:cxn ang="0">
                  <a:pos x="26" y="6"/>
                </a:cxn>
                <a:cxn ang="0">
                  <a:pos x="26" y="8"/>
                </a:cxn>
                <a:cxn ang="0">
                  <a:pos x="26" y="9"/>
                </a:cxn>
                <a:cxn ang="0">
                  <a:pos x="20" y="9"/>
                </a:cxn>
                <a:cxn ang="0">
                  <a:pos x="23" y="8"/>
                </a:cxn>
              </a:cxnLst>
              <a:rect l="0" t="0" r="r" b="b"/>
              <a:pathLst>
                <a:path w="29" h="29">
                  <a:moveTo>
                    <a:pt x="23" y="8"/>
                  </a:moveTo>
                  <a:lnTo>
                    <a:pt x="18" y="8"/>
                  </a:lnTo>
                  <a:lnTo>
                    <a:pt x="18" y="9"/>
                  </a:lnTo>
                  <a:lnTo>
                    <a:pt x="17" y="8"/>
                  </a:lnTo>
                  <a:lnTo>
                    <a:pt x="13" y="6"/>
                  </a:lnTo>
                  <a:lnTo>
                    <a:pt x="15" y="5"/>
                  </a:lnTo>
                  <a:lnTo>
                    <a:pt x="12" y="3"/>
                  </a:lnTo>
                  <a:lnTo>
                    <a:pt x="13" y="5"/>
                  </a:lnTo>
                  <a:lnTo>
                    <a:pt x="10" y="5"/>
                  </a:lnTo>
                  <a:lnTo>
                    <a:pt x="7" y="0"/>
                  </a:lnTo>
                  <a:lnTo>
                    <a:pt x="7" y="1"/>
                  </a:lnTo>
                  <a:lnTo>
                    <a:pt x="9" y="3"/>
                  </a:lnTo>
                  <a:lnTo>
                    <a:pt x="4" y="3"/>
                  </a:lnTo>
                  <a:lnTo>
                    <a:pt x="0" y="3"/>
                  </a:lnTo>
                  <a:lnTo>
                    <a:pt x="4" y="5"/>
                  </a:lnTo>
                  <a:lnTo>
                    <a:pt x="4" y="3"/>
                  </a:lnTo>
                  <a:lnTo>
                    <a:pt x="4" y="5"/>
                  </a:lnTo>
                  <a:lnTo>
                    <a:pt x="7" y="5"/>
                  </a:lnTo>
                  <a:lnTo>
                    <a:pt x="7" y="5"/>
                  </a:lnTo>
                  <a:lnTo>
                    <a:pt x="9" y="5"/>
                  </a:lnTo>
                  <a:lnTo>
                    <a:pt x="10" y="5"/>
                  </a:lnTo>
                  <a:lnTo>
                    <a:pt x="13" y="8"/>
                  </a:lnTo>
                  <a:lnTo>
                    <a:pt x="12" y="8"/>
                  </a:lnTo>
                  <a:lnTo>
                    <a:pt x="15" y="9"/>
                  </a:lnTo>
                  <a:lnTo>
                    <a:pt x="13" y="9"/>
                  </a:lnTo>
                  <a:lnTo>
                    <a:pt x="12" y="11"/>
                  </a:lnTo>
                  <a:lnTo>
                    <a:pt x="15" y="9"/>
                  </a:lnTo>
                  <a:lnTo>
                    <a:pt x="18" y="9"/>
                  </a:lnTo>
                  <a:lnTo>
                    <a:pt x="18" y="11"/>
                  </a:lnTo>
                  <a:lnTo>
                    <a:pt x="20" y="11"/>
                  </a:lnTo>
                  <a:lnTo>
                    <a:pt x="21" y="11"/>
                  </a:lnTo>
                  <a:lnTo>
                    <a:pt x="21" y="13"/>
                  </a:lnTo>
                  <a:lnTo>
                    <a:pt x="15" y="16"/>
                  </a:lnTo>
                  <a:lnTo>
                    <a:pt x="17" y="16"/>
                  </a:lnTo>
                  <a:lnTo>
                    <a:pt x="21" y="14"/>
                  </a:lnTo>
                  <a:lnTo>
                    <a:pt x="26" y="16"/>
                  </a:lnTo>
                  <a:lnTo>
                    <a:pt x="23" y="16"/>
                  </a:lnTo>
                  <a:lnTo>
                    <a:pt x="25" y="16"/>
                  </a:lnTo>
                  <a:lnTo>
                    <a:pt x="28" y="17"/>
                  </a:lnTo>
                  <a:lnTo>
                    <a:pt x="21" y="19"/>
                  </a:lnTo>
                  <a:lnTo>
                    <a:pt x="26" y="19"/>
                  </a:lnTo>
                  <a:lnTo>
                    <a:pt x="26" y="22"/>
                  </a:lnTo>
                  <a:lnTo>
                    <a:pt x="23" y="22"/>
                  </a:lnTo>
                  <a:lnTo>
                    <a:pt x="28" y="24"/>
                  </a:lnTo>
                  <a:lnTo>
                    <a:pt x="23" y="24"/>
                  </a:lnTo>
                  <a:lnTo>
                    <a:pt x="21" y="24"/>
                  </a:lnTo>
                  <a:lnTo>
                    <a:pt x="17" y="22"/>
                  </a:lnTo>
                  <a:lnTo>
                    <a:pt x="12" y="21"/>
                  </a:lnTo>
                  <a:lnTo>
                    <a:pt x="15" y="24"/>
                  </a:lnTo>
                  <a:lnTo>
                    <a:pt x="23" y="25"/>
                  </a:lnTo>
                  <a:lnTo>
                    <a:pt x="25" y="29"/>
                  </a:lnTo>
                  <a:lnTo>
                    <a:pt x="26" y="27"/>
                  </a:lnTo>
                  <a:lnTo>
                    <a:pt x="26" y="29"/>
                  </a:lnTo>
                  <a:lnTo>
                    <a:pt x="28" y="27"/>
                  </a:lnTo>
                  <a:lnTo>
                    <a:pt x="28" y="25"/>
                  </a:lnTo>
                  <a:lnTo>
                    <a:pt x="29" y="24"/>
                  </a:lnTo>
                  <a:lnTo>
                    <a:pt x="28" y="22"/>
                  </a:lnTo>
                  <a:lnTo>
                    <a:pt x="29" y="16"/>
                  </a:lnTo>
                  <a:lnTo>
                    <a:pt x="29" y="13"/>
                  </a:lnTo>
                  <a:lnTo>
                    <a:pt x="28" y="11"/>
                  </a:lnTo>
                  <a:lnTo>
                    <a:pt x="28" y="9"/>
                  </a:lnTo>
                  <a:lnTo>
                    <a:pt x="29" y="9"/>
                  </a:lnTo>
                  <a:lnTo>
                    <a:pt x="28" y="8"/>
                  </a:lnTo>
                  <a:lnTo>
                    <a:pt x="29" y="6"/>
                  </a:lnTo>
                  <a:lnTo>
                    <a:pt x="26" y="6"/>
                  </a:lnTo>
                  <a:lnTo>
                    <a:pt x="28" y="5"/>
                  </a:lnTo>
                  <a:lnTo>
                    <a:pt x="26" y="5"/>
                  </a:lnTo>
                  <a:lnTo>
                    <a:pt x="26" y="6"/>
                  </a:lnTo>
                  <a:lnTo>
                    <a:pt x="28" y="8"/>
                  </a:lnTo>
                  <a:lnTo>
                    <a:pt x="26" y="8"/>
                  </a:lnTo>
                  <a:lnTo>
                    <a:pt x="28" y="9"/>
                  </a:lnTo>
                  <a:lnTo>
                    <a:pt x="26" y="9"/>
                  </a:lnTo>
                  <a:lnTo>
                    <a:pt x="26" y="13"/>
                  </a:lnTo>
                  <a:lnTo>
                    <a:pt x="20" y="9"/>
                  </a:lnTo>
                  <a:lnTo>
                    <a:pt x="23" y="8"/>
                  </a:lnTo>
                  <a:lnTo>
                    <a:pt x="23" y="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2" name="Freeform 812">
              <a:extLst>
                <a:ext uri="{FF2B5EF4-FFF2-40B4-BE49-F238E27FC236}">
                  <a16:creationId xmlns:a16="http://schemas.microsoft.com/office/drawing/2014/main" id="{318F81FD-D0A9-C2A6-6E01-6E3D69D43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74886" y="-1810156"/>
              <a:ext cx="46225" cy="25832"/>
            </a:xfrm>
            <a:custGeom>
              <a:avLst/>
              <a:gdLst/>
              <a:ahLst/>
              <a:cxnLst>
                <a:cxn ang="0">
                  <a:pos x="26" y="16"/>
                </a:cxn>
                <a:cxn ang="0">
                  <a:pos x="21" y="17"/>
                </a:cxn>
                <a:cxn ang="0">
                  <a:pos x="18" y="19"/>
                </a:cxn>
                <a:cxn ang="0">
                  <a:pos x="14" y="17"/>
                </a:cxn>
                <a:cxn ang="0">
                  <a:pos x="11" y="14"/>
                </a:cxn>
                <a:cxn ang="0">
                  <a:pos x="6" y="11"/>
                </a:cxn>
                <a:cxn ang="0">
                  <a:pos x="0" y="4"/>
                </a:cxn>
                <a:cxn ang="0">
                  <a:pos x="2" y="1"/>
                </a:cxn>
                <a:cxn ang="0">
                  <a:pos x="5" y="0"/>
                </a:cxn>
                <a:cxn ang="0">
                  <a:pos x="10" y="1"/>
                </a:cxn>
                <a:cxn ang="0">
                  <a:pos x="14" y="4"/>
                </a:cxn>
                <a:cxn ang="0">
                  <a:pos x="16" y="8"/>
                </a:cxn>
                <a:cxn ang="0">
                  <a:pos x="30" y="9"/>
                </a:cxn>
                <a:cxn ang="0">
                  <a:pos x="34" y="12"/>
                </a:cxn>
                <a:cxn ang="0">
                  <a:pos x="32" y="14"/>
                </a:cxn>
                <a:cxn ang="0">
                  <a:pos x="26" y="16"/>
                </a:cxn>
                <a:cxn ang="0">
                  <a:pos x="26" y="16"/>
                </a:cxn>
              </a:cxnLst>
              <a:rect l="0" t="0" r="r" b="b"/>
              <a:pathLst>
                <a:path w="34" h="19">
                  <a:moveTo>
                    <a:pt x="26" y="16"/>
                  </a:moveTo>
                  <a:lnTo>
                    <a:pt x="21" y="17"/>
                  </a:lnTo>
                  <a:lnTo>
                    <a:pt x="18" y="19"/>
                  </a:lnTo>
                  <a:lnTo>
                    <a:pt x="14" y="17"/>
                  </a:lnTo>
                  <a:lnTo>
                    <a:pt x="11" y="14"/>
                  </a:lnTo>
                  <a:lnTo>
                    <a:pt x="6" y="11"/>
                  </a:lnTo>
                  <a:lnTo>
                    <a:pt x="0" y="4"/>
                  </a:lnTo>
                  <a:lnTo>
                    <a:pt x="2" y="1"/>
                  </a:lnTo>
                  <a:lnTo>
                    <a:pt x="5" y="0"/>
                  </a:lnTo>
                  <a:lnTo>
                    <a:pt x="10" y="1"/>
                  </a:lnTo>
                  <a:lnTo>
                    <a:pt x="14" y="4"/>
                  </a:lnTo>
                  <a:lnTo>
                    <a:pt x="16" y="8"/>
                  </a:lnTo>
                  <a:lnTo>
                    <a:pt x="30" y="9"/>
                  </a:lnTo>
                  <a:lnTo>
                    <a:pt x="34" y="12"/>
                  </a:lnTo>
                  <a:lnTo>
                    <a:pt x="32" y="14"/>
                  </a:lnTo>
                  <a:lnTo>
                    <a:pt x="26" y="16"/>
                  </a:lnTo>
                  <a:lnTo>
                    <a:pt x="26" y="1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3" name="Freeform 813">
              <a:extLst>
                <a:ext uri="{FF2B5EF4-FFF2-40B4-BE49-F238E27FC236}">
                  <a16:creationId xmlns:a16="http://schemas.microsoft.com/office/drawing/2014/main" id="{0869D9BC-06F9-272D-6262-7A48EADFC3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34416" y="-1678279"/>
              <a:ext cx="175383" cy="126439"/>
            </a:xfrm>
            <a:custGeom>
              <a:avLst/>
              <a:gdLst/>
              <a:ahLst/>
              <a:cxnLst>
                <a:cxn ang="0">
                  <a:pos x="114" y="18"/>
                </a:cxn>
                <a:cxn ang="0">
                  <a:pos x="121" y="13"/>
                </a:cxn>
                <a:cxn ang="0">
                  <a:pos x="125" y="7"/>
                </a:cxn>
                <a:cxn ang="0">
                  <a:pos x="117" y="7"/>
                </a:cxn>
                <a:cxn ang="0">
                  <a:pos x="108" y="4"/>
                </a:cxn>
                <a:cxn ang="0">
                  <a:pos x="98" y="5"/>
                </a:cxn>
                <a:cxn ang="0">
                  <a:pos x="93" y="8"/>
                </a:cxn>
                <a:cxn ang="0">
                  <a:pos x="87" y="12"/>
                </a:cxn>
                <a:cxn ang="0">
                  <a:pos x="81" y="12"/>
                </a:cxn>
                <a:cxn ang="0">
                  <a:pos x="63" y="8"/>
                </a:cxn>
                <a:cxn ang="0">
                  <a:pos x="42" y="0"/>
                </a:cxn>
                <a:cxn ang="0">
                  <a:pos x="31" y="0"/>
                </a:cxn>
                <a:cxn ang="0">
                  <a:pos x="8" y="0"/>
                </a:cxn>
                <a:cxn ang="0">
                  <a:pos x="0" y="5"/>
                </a:cxn>
                <a:cxn ang="0">
                  <a:pos x="7" y="7"/>
                </a:cxn>
                <a:cxn ang="0">
                  <a:pos x="12" y="15"/>
                </a:cxn>
                <a:cxn ang="0">
                  <a:pos x="18" y="18"/>
                </a:cxn>
                <a:cxn ang="0">
                  <a:pos x="20" y="26"/>
                </a:cxn>
                <a:cxn ang="0">
                  <a:pos x="20" y="31"/>
                </a:cxn>
                <a:cxn ang="0">
                  <a:pos x="7" y="45"/>
                </a:cxn>
                <a:cxn ang="0">
                  <a:pos x="7" y="47"/>
                </a:cxn>
                <a:cxn ang="0">
                  <a:pos x="8" y="48"/>
                </a:cxn>
                <a:cxn ang="0">
                  <a:pos x="10" y="50"/>
                </a:cxn>
                <a:cxn ang="0">
                  <a:pos x="12" y="50"/>
                </a:cxn>
                <a:cxn ang="0">
                  <a:pos x="13" y="50"/>
                </a:cxn>
                <a:cxn ang="0">
                  <a:pos x="16" y="50"/>
                </a:cxn>
                <a:cxn ang="0">
                  <a:pos x="20" y="50"/>
                </a:cxn>
                <a:cxn ang="0">
                  <a:pos x="20" y="50"/>
                </a:cxn>
                <a:cxn ang="0">
                  <a:pos x="16" y="52"/>
                </a:cxn>
                <a:cxn ang="0">
                  <a:pos x="13" y="52"/>
                </a:cxn>
                <a:cxn ang="0">
                  <a:pos x="10" y="52"/>
                </a:cxn>
                <a:cxn ang="0">
                  <a:pos x="8" y="55"/>
                </a:cxn>
                <a:cxn ang="0">
                  <a:pos x="12" y="57"/>
                </a:cxn>
                <a:cxn ang="0">
                  <a:pos x="69" y="77"/>
                </a:cxn>
                <a:cxn ang="0">
                  <a:pos x="74" y="85"/>
                </a:cxn>
                <a:cxn ang="0">
                  <a:pos x="97" y="93"/>
                </a:cxn>
                <a:cxn ang="0">
                  <a:pos x="101" y="90"/>
                </a:cxn>
                <a:cxn ang="0">
                  <a:pos x="111" y="74"/>
                </a:cxn>
                <a:cxn ang="0">
                  <a:pos x="113" y="73"/>
                </a:cxn>
                <a:cxn ang="0">
                  <a:pos x="117" y="71"/>
                </a:cxn>
                <a:cxn ang="0">
                  <a:pos x="121" y="68"/>
                </a:cxn>
                <a:cxn ang="0">
                  <a:pos x="124" y="66"/>
                </a:cxn>
                <a:cxn ang="0">
                  <a:pos x="129" y="63"/>
                </a:cxn>
                <a:cxn ang="0">
                  <a:pos x="119" y="55"/>
                </a:cxn>
                <a:cxn ang="0">
                  <a:pos x="114" y="18"/>
                </a:cxn>
                <a:cxn ang="0">
                  <a:pos x="42" y="26"/>
                </a:cxn>
                <a:cxn ang="0">
                  <a:pos x="40" y="21"/>
                </a:cxn>
                <a:cxn ang="0">
                  <a:pos x="34" y="18"/>
                </a:cxn>
                <a:cxn ang="0">
                  <a:pos x="29" y="10"/>
                </a:cxn>
                <a:cxn ang="0">
                  <a:pos x="29" y="5"/>
                </a:cxn>
                <a:cxn ang="0">
                  <a:pos x="31" y="4"/>
                </a:cxn>
                <a:cxn ang="0">
                  <a:pos x="36" y="7"/>
                </a:cxn>
                <a:cxn ang="0">
                  <a:pos x="37" y="18"/>
                </a:cxn>
                <a:cxn ang="0">
                  <a:pos x="44" y="23"/>
                </a:cxn>
                <a:cxn ang="0">
                  <a:pos x="44" y="26"/>
                </a:cxn>
                <a:cxn ang="0">
                  <a:pos x="42" y="26"/>
                </a:cxn>
              </a:cxnLst>
              <a:rect l="0" t="0" r="r" b="b"/>
              <a:pathLst>
                <a:path w="129" h="93">
                  <a:moveTo>
                    <a:pt x="114" y="18"/>
                  </a:moveTo>
                  <a:lnTo>
                    <a:pt x="121" y="13"/>
                  </a:lnTo>
                  <a:lnTo>
                    <a:pt x="125" y="7"/>
                  </a:lnTo>
                  <a:lnTo>
                    <a:pt x="117" y="7"/>
                  </a:lnTo>
                  <a:lnTo>
                    <a:pt x="108" y="4"/>
                  </a:lnTo>
                  <a:lnTo>
                    <a:pt x="98" y="5"/>
                  </a:lnTo>
                  <a:lnTo>
                    <a:pt x="93" y="8"/>
                  </a:lnTo>
                  <a:lnTo>
                    <a:pt x="87" y="12"/>
                  </a:lnTo>
                  <a:lnTo>
                    <a:pt x="81" y="12"/>
                  </a:lnTo>
                  <a:lnTo>
                    <a:pt x="63" y="8"/>
                  </a:lnTo>
                  <a:lnTo>
                    <a:pt x="42" y="0"/>
                  </a:lnTo>
                  <a:lnTo>
                    <a:pt x="31" y="0"/>
                  </a:lnTo>
                  <a:lnTo>
                    <a:pt x="8" y="0"/>
                  </a:lnTo>
                  <a:lnTo>
                    <a:pt x="0" y="5"/>
                  </a:lnTo>
                  <a:lnTo>
                    <a:pt x="7" y="7"/>
                  </a:lnTo>
                  <a:lnTo>
                    <a:pt x="12" y="15"/>
                  </a:lnTo>
                  <a:lnTo>
                    <a:pt x="18" y="18"/>
                  </a:lnTo>
                  <a:lnTo>
                    <a:pt x="20" y="26"/>
                  </a:lnTo>
                  <a:lnTo>
                    <a:pt x="20" y="31"/>
                  </a:lnTo>
                  <a:lnTo>
                    <a:pt x="7" y="45"/>
                  </a:lnTo>
                  <a:lnTo>
                    <a:pt x="7" y="47"/>
                  </a:lnTo>
                  <a:lnTo>
                    <a:pt x="8" y="48"/>
                  </a:lnTo>
                  <a:lnTo>
                    <a:pt x="10" y="50"/>
                  </a:lnTo>
                  <a:lnTo>
                    <a:pt x="12" y="50"/>
                  </a:lnTo>
                  <a:lnTo>
                    <a:pt x="13" y="50"/>
                  </a:lnTo>
                  <a:lnTo>
                    <a:pt x="16" y="50"/>
                  </a:lnTo>
                  <a:lnTo>
                    <a:pt x="20" y="50"/>
                  </a:lnTo>
                  <a:lnTo>
                    <a:pt x="20" y="50"/>
                  </a:lnTo>
                  <a:lnTo>
                    <a:pt x="16" y="52"/>
                  </a:lnTo>
                  <a:lnTo>
                    <a:pt x="13" y="52"/>
                  </a:lnTo>
                  <a:lnTo>
                    <a:pt x="10" y="52"/>
                  </a:lnTo>
                  <a:lnTo>
                    <a:pt x="8" y="55"/>
                  </a:lnTo>
                  <a:lnTo>
                    <a:pt x="12" y="57"/>
                  </a:lnTo>
                  <a:lnTo>
                    <a:pt x="69" y="77"/>
                  </a:lnTo>
                  <a:lnTo>
                    <a:pt x="74" y="85"/>
                  </a:lnTo>
                  <a:lnTo>
                    <a:pt x="97" y="93"/>
                  </a:lnTo>
                  <a:lnTo>
                    <a:pt x="101" y="90"/>
                  </a:lnTo>
                  <a:lnTo>
                    <a:pt x="111" y="74"/>
                  </a:lnTo>
                  <a:lnTo>
                    <a:pt x="113" y="73"/>
                  </a:lnTo>
                  <a:lnTo>
                    <a:pt x="117" y="71"/>
                  </a:lnTo>
                  <a:lnTo>
                    <a:pt x="121" y="68"/>
                  </a:lnTo>
                  <a:lnTo>
                    <a:pt x="124" y="66"/>
                  </a:lnTo>
                  <a:lnTo>
                    <a:pt x="129" y="63"/>
                  </a:lnTo>
                  <a:lnTo>
                    <a:pt x="119" y="55"/>
                  </a:lnTo>
                  <a:lnTo>
                    <a:pt x="114" y="18"/>
                  </a:lnTo>
                  <a:close/>
                  <a:moveTo>
                    <a:pt x="42" y="26"/>
                  </a:moveTo>
                  <a:lnTo>
                    <a:pt x="40" y="21"/>
                  </a:lnTo>
                  <a:lnTo>
                    <a:pt x="34" y="18"/>
                  </a:lnTo>
                  <a:lnTo>
                    <a:pt x="29" y="10"/>
                  </a:lnTo>
                  <a:lnTo>
                    <a:pt x="29" y="5"/>
                  </a:lnTo>
                  <a:lnTo>
                    <a:pt x="31" y="4"/>
                  </a:lnTo>
                  <a:lnTo>
                    <a:pt x="36" y="7"/>
                  </a:lnTo>
                  <a:lnTo>
                    <a:pt x="37" y="18"/>
                  </a:lnTo>
                  <a:lnTo>
                    <a:pt x="44" y="23"/>
                  </a:lnTo>
                  <a:lnTo>
                    <a:pt x="44" y="26"/>
                  </a:lnTo>
                  <a:lnTo>
                    <a:pt x="42" y="26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4" name="Freeform 814">
              <a:extLst>
                <a:ext uri="{FF2B5EF4-FFF2-40B4-BE49-F238E27FC236}">
                  <a16:creationId xmlns:a16="http://schemas.microsoft.com/office/drawing/2014/main" id="{F7BE0274-A430-6D8C-22E0-F7200B5C4E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8204" y="-2347181"/>
              <a:ext cx="69338" cy="63900"/>
            </a:xfrm>
            <a:custGeom>
              <a:avLst/>
              <a:gdLst/>
              <a:ahLst/>
              <a:cxnLst>
                <a:cxn ang="0">
                  <a:pos x="29" y="47"/>
                </a:cxn>
                <a:cxn ang="0">
                  <a:pos x="35" y="45"/>
                </a:cxn>
                <a:cxn ang="0">
                  <a:pos x="38" y="40"/>
                </a:cxn>
                <a:cxn ang="0">
                  <a:pos x="42" y="37"/>
                </a:cxn>
                <a:cxn ang="0">
                  <a:pos x="43" y="32"/>
                </a:cxn>
                <a:cxn ang="0">
                  <a:pos x="50" y="29"/>
                </a:cxn>
                <a:cxn ang="0">
                  <a:pos x="51" y="27"/>
                </a:cxn>
                <a:cxn ang="0">
                  <a:pos x="45" y="21"/>
                </a:cxn>
                <a:cxn ang="0">
                  <a:pos x="40" y="18"/>
                </a:cxn>
                <a:cxn ang="0">
                  <a:pos x="38" y="11"/>
                </a:cxn>
                <a:cxn ang="0">
                  <a:pos x="37" y="11"/>
                </a:cxn>
                <a:cxn ang="0">
                  <a:pos x="43" y="0"/>
                </a:cxn>
                <a:cxn ang="0">
                  <a:pos x="34" y="5"/>
                </a:cxn>
                <a:cxn ang="0">
                  <a:pos x="32" y="2"/>
                </a:cxn>
                <a:cxn ang="0">
                  <a:pos x="29" y="5"/>
                </a:cxn>
                <a:cxn ang="0">
                  <a:pos x="26" y="3"/>
                </a:cxn>
                <a:cxn ang="0">
                  <a:pos x="24" y="8"/>
                </a:cxn>
                <a:cxn ang="0">
                  <a:pos x="34" y="8"/>
                </a:cxn>
                <a:cxn ang="0">
                  <a:pos x="34" y="10"/>
                </a:cxn>
                <a:cxn ang="0">
                  <a:pos x="30" y="11"/>
                </a:cxn>
                <a:cxn ang="0">
                  <a:pos x="27" y="8"/>
                </a:cxn>
                <a:cxn ang="0">
                  <a:pos x="22" y="10"/>
                </a:cxn>
                <a:cxn ang="0">
                  <a:pos x="19" y="7"/>
                </a:cxn>
                <a:cxn ang="0">
                  <a:pos x="18" y="8"/>
                </a:cxn>
                <a:cxn ang="0">
                  <a:pos x="16" y="15"/>
                </a:cxn>
                <a:cxn ang="0">
                  <a:pos x="14" y="15"/>
                </a:cxn>
                <a:cxn ang="0">
                  <a:pos x="14" y="13"/>
                </a:cxn>
                <a:cxn ang="0">
                  <a:pos x="6" y="15"/>
                </a:cxn>
                <a:cxn ang="0">
                  <a:pos x="3" y="23"/>
                </a:cxn>
                <a:cxn ang="0">
                  <a:pos x="0" y="27"/>
                </a:cxn>
                <a:cxn ang="0">
                  <a:pos x="2" y="34"/>
                </a:cxn>
                <a:cxn ang="0">
                  <a:pos x="6" y="45"/>
                </a:cxn>
                <a:cxn ang="0">
                  <a:pos x="8" y="45"/>
                </a:cxn>
                <a:cxn ang="0">
                  <a:pos x="13" y="45"/>
                </a:cxn>
                <a:cxn ang="0">
                  <a:pos x="16" y="45"/>
                </a:cxn>
                <a:cxn ang="0">
                  <a:pos x="18" y="45"/>
                </a:cxn>
                <a:cxn ang="0">
                  <a:pos x="21" y="45"/>
                </a:cxn>
                <a:cxn ang="0">
                  <a:pos x="26" y="47"/>
                </a:cxn>
                <a:cxn ang="0">
                  <a:pos x="29" y="47"/>
                </a:cxn>
                <a:cxn ang="0">
                  <a:pos x="29" y="47"/>
                </a:cxn>
              </a:cxnLst>
              <a:rect l="0" t="0" r="r" b="b"/>
              <a:pathLst>
                <a:path w="51" h="47">
                  <a:moveTo>
                    <a:pt x="29" y="47"/>
                  </a:moveTo>
                  <a:lnTo>
                    <a:pt x="35" y="45"/>
                  </a:lnTo>
                  <a:lnTo>
                    <a:pt x="38" y="40"/>
                  </a:lnTo>
                  <a:lnTo>
                    <a:pt x="42" y="37"/>
                  </a:lnTo>
                  <a:lnTo>
                    <a:pt x="43" y="32"/>
                  </a:lnTo>
                  <a:lnTo>
                    <a:pt x="50" y="29"/>
                  </a:lnTo>
                  <a:lnTo>
                    <a:pt x="51" y="27"/>
                  </a:lnTo>
                  <a:lnTo>
                    <a:pt x="45" y="21"/>
                  </a:lnTo>
                  <a:lnTo>
                    <a:pt x="40" y="18"/>
                  </a:lnTo>
                  <a:lnTo>
                    <a:pt x="38" y="11"/>
                  </a:lnTo>
                  <a:lnTo>
                    <a:pt x="37" y="11"/>
                  </a:lnTo>
                  <a:lnTo>
                    <a:pt x="43" y="0"/>
                  </a:lnTo>
                  <a:lnTo>
                    <a:pt x="34" y="5"/>
                  </a:lnTo>
                  <a:lnTo>
                    <a:pt x="32" y="2"/>
                  </a:lnTo>
                  <a:lnTo>
                    <a:pt x="29" y="5"/>
                  </a:lnTo>
                  <a:lnTo>
                    <a:pt x="26" y="3"/>
                  </a:lnTo>
                  <a:lnTo>
                    <a:pt x="24" y="8"/>
                  </a:lnTo>
                  <a:lnTo>
                    <a:pt x="34" y="8"/>
                  </a:lnTo>
                  <a:lnTo>
                    <a:pt x="34" y="10"/>
                  </a:lnTo>
                  <a:lnTo>
                    <a:pt x="30" y="11"/>
                  </a:lnTo>
                  <a:lnTo>
                    <a:pt x="27" y="8"/>
                  </a:lnTo>
                  <a:lnTo>
                    <a:pt x="22" y="10"/>
                  </a:lnTo>
                  <a:lnTo>
                    <a:pt x="19" y="7"/>
                  </a:lnTo>
                  <a:lnTo>
                    <a:pt x="18" y="8"/>
                  </a:lnTo>
                  <a:lnTo>
                    <a:pt x="16" y="15"/>
                  </a:lnTo>
                  <a:lnTo>
                    <a:pt x="14" y="15"/>
                  </a:lnTo>
                  <a:lnTo>
                    <a:pt x="14" y="13"/>
                  </a:lnTo>
                  <a:lnTo>
                    <a:pt x="6" y="15"/>
                  </a:lnTo>
                  <a:lnTo>
                    <a:pt x="3" y="23"/>
                  </a:lnTo>
                  <a:lnTo>
                    <a:pt x="0" y="27"/>
                  </a:lnTo>
                  <a:lnTo>
                    <a:pt x="2" y="34"/>
                  </a:lnTo>
                  <a:lnTo>
                    <a:pt x="6" y="45"/>
                  </a:lnTo>
                  <a:lnTo>
                    <a:pt x="8" y="45"/>
                  </a:lnTo>
                  <a:lnTo>
                    <a:pt x="13" y="45"/>
                  </a:lnTo>
                  <a:lnTo>
                    <a:pt x="16" y="45"/>
                  </a:lnTo>
                  <a:lnTo>
                    <a:pt x="18" y="45"/>
                  </a:lnTo>
                  <a:lnTo>
                    <a:pt x="21" y="45"/>
                  </a:lnTo>
                  <a:lnTo>
                    <a:pt x="26" y="47"/>
                  </a:lnTo>
                  <a:lnTo>
                    <a:pt x="29" y="47"/>
                  </a:lnTo>
                  <a:lnTo>
                    <a:pt x="29" y="4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5" name="Freeform 815">
              <a:extLst>
                <a:ext uri="{FF2B5EF4-FFF2-40B4-BE49-F238E27FC236}">
                  <a16:creationId xmlns:a16="http://schemas.microsoft.com/office/drawing/2014/main" id="{365522E3-0251-5919-1373-3D45B5CF2C87}"/>
                </a:ext>
              </a:extLst>
            </p:cNvPr>
            <p:cNvSpPr>
              <a:spLocks/>
            </p:cNvSpPr>
            <p:nvPr/>
          </p:nvSpPr>
          <p:spPr bwMode="auto">
            <a:xfrm>
              <a:off x="5634587" y="-2347181"/>
              <a:ext cx="107405" cy="39428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23" y="0"/>
                </a:cxn>
                <a:cxn ang="0">
                  <a:pos x="29" y="0"/>
                </a:cxn>
                <a:cxn ang="0">
                  <a:pos x="53" y="3"/>
                </a:cxn>
                <a:cxn ang="0">
                  <a:pos x="61" y="2"/>
                </a:cxn>
                <a:cxn ang="0">
                  <a:pos x="66" y="3"/>
                </a:cxn>
                <a:cxn ang="0">
                  <a:pos x="71" y="0"/>
                </a:cxn>
                <a:cxn ang="0">
                  <a:pos x="77" y="0"/>
                </a:cxn>
                <a:cxn ang="0">
                  <a:pos x="79" y="0"/>
                </a:cxn>
                <a:cxn ang="0">
                  <a:pos x="79" y="3"/>
                </a:cxn>
                <a:cxn ang="0">
                  <a:pos x="77" y="7"/>
                </a:cxn>
                <a:cxn ang="0">
                  <a:pos x="71" y="5"/>
                </a:cxn>
                <a:cxn ang="0">
                  <a:pos x="69" y="7"/>
                </a:cxn>
                <a:cxn ang="0">
                  <a:pos x="63" y="7"/>
                </a:cxn>
                <a:cxn ang="0">
                  <a:pos x="55" y="5"/>
                </a:cxn>
                <a:cxn ang="0">
                  <a:pos x="51" y="5"/>
                </a:cxn>
                <a:cxn ang="0">
                  <a:pos x="29" y="5"/>
                </a:cxn>
                <a:cxn ang="0">
                  <a:pos x="24" y="2"/>
                </a:cxn>
                <a:cxn ang="0">
                  <a:pos x="23" y="5"/>
                </a:cxn>
                <a:cxn ang="0">
                  <a:pos x="19" y="5"/>
                </a:cxn>
                <a:cxn ang="0">
                  <a:pos x="16" y="10"/>
                </a:cxn>
                <a:cxn ang="0">
                  <a:pos x="11" y="11"/>
                </a:cxn>
                <a:cxn ang="0">
                  <a:pos x="10" y="19"/>
                </a:cxn>
                <a:cxn ang="0">
                  <a:pos x="10" y="21"/>
                </a:cxn>
                <a:cxn ang="0">
                  <a:pos x="11" y="23"/>
                </a:cxn>
                <a:cxn ang="0">
                  <a:pos x="16" y="29"/>
                </a:cxn>
                <a:cxn ang="0">
                  <a:pos x="13" y="29"/>
                </a:cxn>
                <a:cxn ang="0">
                  <a:pos x="5" y="21"/>
                </a:cxn>
                <a:cxn ang="0">
                  <a:pos x="2" y="19"/>
                </a:cxn>
                <a:cxn ang="0">
                  <a:pos x="0" y="16"/>
                </a:cxn>
                <a:cxn ang="0">
                  <a:pos x="0" y="13"/>
                </a:cxn>
                <a:cxn ang="0">
                  <a:pos x="0" y="10"/>
                </a:cxn>
                <a:cxn ang="0">
                  <a:pos x="3" y="10"/>
                </a:cxn>
                <a:cxn ang="0">
                  <a:pos x="13" y="2"/>
                </a:cxn>
                <a:cxn ang="0">
                  <a:pos x="18" y="0"/>
                </a:cxn>
                <a:cxn ang="0">
                  <a:pos x="18" y="0"/>
                </a:cxn>
              </a:cxnLst>
              <a:rect l="0" t="0" r="r" b="b"/>
              <a:pathLst>
                <a:path w="79" h="29">
                  <a:moveTo>
                    <a:pt x="18" y="0"/>
                  </a:moveTo>
                  <a:lnTo>
                    <a:pt x="23" y="0"/>
                  </a:lnTo>
                  <a:lnTo>
                    <a:pt x="29" y="0"/>
                  </a:lnTo>
                  <a:lnTo>
                    <a:pt x="53" y="3"/>
                  </a:lnTo>
                  <a:lnTo>
                    <a:pt x="61" y="2"/>
                  </a:lnTo>
                  <a:lnTo>
                    <a:pt x="66" y="3"/>
                  </a:lnTo>
                  <a:lnTo>
                    <a:pt x="71" y="0"/>
                  </a:lnTo>
                  <a:lnTo>
                    <a:pt x="77" y="0"/>
                  </a:lnTo>
                  <a:lnTo>
                    <a:pt x="79" y="0"/>
                  </a:lnTo>
                  <a:lnTo>
                    <a:pt x="79" y="3"/>
                  </a:lnTo>
                  <a:lnTo>
                    <a:pt x="77" y="7"/>
                  </a:lnTo>
                  <a:lnTo>
                    <a:pt x="71" y="5"/>
                  </a:lnTo>
                  <a:lnTo>
                    <a:pt x="69" y="7"/>
                  </a:lnTo>
                  <a:lnTo>
                    <a:pt x="63" y="7"/>
                  </a:lnTo>
                  <a:lnTo>
                    <a:pt x="55" y="5"/>
                  </a:lnTo>
                  <a:lnTo>
                    <a:pt x="51" y="5"/>
                  </a:lnTo>
                  <a:lnTo>
                    <a:pt x="29" y="5"/>
                  </a:lnTo>
                  <a:lnTo>
                    <a:pt x="24" y="2"/>
                  </a:lnTo>
                  <a:lnTo>
                    <a:pt x="23" y="5"/>
                  </a:lnTo>
                  <a:lnTo>
                    <a:pt x="19" y="5"/>
                  </a:lnTo>
                  <a:lnTo>
                    <a:pt x="16" y="10"/>
                  </a:lnTo>
                  <a:lnTo>
                    <a:pt x="11" y="11"/>
                  </a:lnTo>
                  <a:lnTo>
                    <a:pt x="10" y="19"/>
                  </a:lnTo>
                  <a:lnTo>
                    <a:pt x="10" y="21"/>
                  </a:lnTo>
                  <a:lnTo>
                    <a:pt x="11" y="23"/>
                  </a:lnTo>
                  <a:lnTo>
                    <a:pt x="16" y="29"/>
                  </a:lnTo>
                  <a:lnTo>
                    <a:pt x="13" y="29"/>
                  </a:lnTo>
                  <a:lnTo>
                    <a:pt x="5" y="21"/>
                  </a:lnTo>
                  <a:lnTo>
                    <a:pt x="2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0"/>
                  </a:lnTo>
                  <a:lnTo>
                    <a:pt x="3" y="10"/>
                  </a:lnTo>
                  <a:lnTo>
                    <a:pt x="13" y="2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6" name="Freeform 816">
              <a:extLst>
                <a:ext uri="{FF2B5EF4-FFF2-40B4-BE49-F238E27FC236}">
                  <a16:creationId xmlns:a16="http://schemas.microsoft.com/office/drawing/2014/main" id="{65852DAB-804E-7E1D-C81A-E789D99F1F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69394" y="-1477065"/>
              <a:ext cx="263754" cy="188979"/>
            </a:xfrm>
            <a:custGeom>
              <a:avLst/>
              <a:gdLst/>
              <a:ahLst/>
              <a:cxnLst>
                <a:cxn ang="0">
                  <a:pos x="189" y="80"/>
                </a:cxn>
                <a:cxn ang="0">
                  <a:pos x="183" y="74"/>
                </a:cxn>
                <a:cxn ang="0">
                  <a:pos x="157" y="67"/>
                </a:cxn>
                <a:cxn ang="0">
                  <a:pos x="156" y="56"/>
                </a:cxn>
                <a:cxn ang="0">
                  <a:pos x="154" y="43"/>
                </a:cxn>
                <a:cxn ang="0">
                  <a:pos x="145" y="38"/>
                </a:cxn>
                <a:cxn ang="0">
                  <a:pos x="129" y="35"/>
                </a:cxn>
                <a:cxn ang="0">
                  <a:pos x="111" y="29"/>
                </a:cxn>
                <a:cxn ang="0">
                  <a:pos x="82" y="22"/>
                </a:cxn>
                <a:cxn ang="0">
                  <a:pos x="82" y="11"/>
                </a:cxn>
                <a:cxn ang="0">
                  <a:pos x="84" y="2"/>
                </a:cxn>
                <a:cxn ang="0">
                  <a:pos x="61" y="2"/>
                </a:cxn>
                <a:cxn ang="0">
                  <a:pos x="31" y="14"/>
                </a:cxn>
                <a:cxn ang="0">
                  <a:pos x="23" y="27"/>
                </a:cxn>
                <a:cxn ang="0">
                  <a:pos x="15" y="50"/>
                </a:cxn>
                <a:cxn ang="0">
                  <a:pos x="11" y="56"/>
                </a:cxn>
                <a:cxn ang="0">
                  <a:pos x="7" y="64"/>
                </a:cxn>
                <a:cxn ang="0">
                  <a:pos x="11" y="70"/>
                </a:cxn>
                <a:cxn ang="0">
                  <a:pos x="0" y="82"/>
                </a:cxn>
                <a:cxn ang="0">
                  <a:pos x="7" y="96"/>
                </a:cxn>
                <a:cxn ang="0">
                  <a:pos x="13" y="106"/>
                </a:cxn>
                <a:cxn ang="0">
                  <a:pos x="8" y="111"/>
                </a:cxn>
                <a:cxn ang="0">
                  <a:pos x="11" y="115"/>
                </a:cxn>
                <a:cxn ang="0">
                  <a:pos x="18" y="138"/>
                </a:cxn>
                <a:cxn ang="0">
                  <a:pos x="31" y="138"/>
                </a:cxn>
                <a:cxn ang="0">
                  <a:pos x="53" y="130"/>
                </a:cxn>
                <a:cxn ang="0">
                  <a:pos x="77" y="136"/>
                </a:cxn>
                <a:cxn ang="0">
                  <a:pos x="98" y="130"/>
                </a:cxn>
                <a:cxn ang="0">
                  <a:pos x="112" y="122"/>
                </a:cxn>
                <a:cxn ang="0">
                  <a:pos x="121" y="109"/>
                </a:cxn>
                <a:cxn ang="0">
                  <a:pos x="156" y="99"/>
                </a:cxn>
                <a:cxn ang="0">
                  <a:pos x="177" y="101"/>
                </a:cxn>
                <a:cxn ang="0">
                  <a:pos x="188" y="107"/>
                </a:cxn>
                <a:cxn ang="0">
                  <a:pos x="193" y="98"/>
                </a:cxn>
                <a:cxn ang="0">
                  <a:pos x="47" y="104"/>
                </a:cxn>
                <a:cxn ang="0">
                  <a:pos x="42" y="95"/>
                </a:cxn>
                <a:cxn ang="0">
                  <a:pos x="47" y="98"/>
                </a:cxn>
                <a:cxn ang="0">
                  <a:pos x="47" y="104"/>
                </a:cxn>
              </a:cxnLst>
              <a:rect l="0" t="0" r="r" b="b"/>
              <a:pathLst>
                <a:path w="194" h="139">
                  <a:moveTo>
                    <a:pt x="194" y="88"/>
                  </a:moveTo>
                  <a:lnTo>
                    <a:pt x="189" y="80"/>
                  </a:lnTo>
                  <a:lnTo>
                    <a:pt x="185" y="78"/>
                  </a:lnTo>
                  <a:lnTo>
                    <a:pt x="183" y="74"/>
                  </a:lnTo>
                  <a:lnTo>
                    <a:pt x="185" y="69"/>
                  </a:lnTo>
                  <a:lnTo>
                    <a:pt x="157" y="67"/>
                  </a:lnTo>
                  <a:lnTo>
                    <a:pt x="153" y="58"/>
                  </a:lnTo>
                  <a:lnTo>
                    <a:pt x="156" y="56"/>
                  </a:lnTo>
                  <a:lnTo>
                    <a:pt x="156" y="51"/>
                  </a:lnTo>
                  <a:lnTo>
                    <a:pt x="154" y="43"/>
                  </a:lnTo>
                  <a:lnTo>
                    <a:pt x="151" y="40"/>
                  </a:lnTo>
                  <a:lnTo>
                    <a:pt x="145" y="38"/>
                  </a:lnTo>
                  <a:lnTo>
                    <a:pt x="133" y="38"/>
                  </a:lnTo>
                  <a:lnTo>
                    <a:pt x="129" y="35"/>
                  </a:lnTo>
                  <a:lnTo>
                    <a:pt x="116" y="32"/>
                  </a:lnTo>
                  <a:lnTo>
                    <a:pt x="111" y="29"/>
                  </a:lnTo>
                  <a:lnTo>
                    <a:pt x="92" y="27"/>
                  </a:lnTo>
                  <a:lnTo>
                    <a:pt x="82" y="22"/>
                  </a:lnTo>
                  <a:lnTo>
                    <a:pt x="79" y="16"/>
                  </a:lnTo>
                  <a:lnTo>
                    <a:pt x="82" y="11"/>
                  </a:lnTo>
                  <a:lnTo>
                    <a:pt x="84" y="5"/>
                  </a:lnTo>
                  <a:lnTo>
                    <a:pt x="84" y="2"/>
                  </a:lnTo>
                  <a:lnTo>
                    <a:pt x="82" y="0"/>
                  </a:lnTo>
                  <a:lnTo>
                    <a:pt x="61" y="2"/>
                  </a:lnTo>
                  <a:lnTo>
                    <a:pt x="45" y="10"/>
                  </a:lnTo>
                  <a:lnTo>
                    <a:pt x="31" y="14"/>
                  </a:lnTo>
                  <a:lnTo>
                    <a:pt x="11" y="13"/>
                  </a:lnTo>
                  <a:lnTo>
                    <a:pt x="23" y="27"/>
                  </a:lnTo>
                  <a:lnTo>
                    <a:pt x="18" y="32"/>
                  </a:lnTo>
                  <a:lnTo>
                    <a:pt x="15" y="50"/>
                  </a:lnTo>
                  <a:lnTo>
                    <a:pt x="10" y="51"/>
                  </a:lnTo>
                  <a:lnTo>
                    <a:pt x="11" y="56"/>
                  </a:lnTo>
                  <a:lnTo>
                    <a:pt x="8" y="61"/>
                  </a:lnTo>
                  <a:lnTo>
                    <a:pt x="7" y="64"/>
                  </a:lnTo>
                  <a:lnTo>
                    <a:pt x="11" y="69"/>
                  </a:lnTo>
                  <a:lnTo>
                    <a:pt x="11" y="70"/>
                  </a:lnTo>
                  <a:lnTo>
                    <a:pt x="0" y="80"/>
                  </a:lnTo>
                  <a:lnTo>
                    <a:pt x="0" y="82"/>
                  </a:lnTo>
                  <a:lnTo>
                    <a:pt x="7" y="87"/>
                  </a:lnTo>
                  <a:lnTo>
                    <a:pt x="7" y="96"/>
                  </a:lnTo>
                  <a:lnTo>
                    <a:pt x="15" y="99"/>
                  </a:lnTo>
                  <a:lnTo>
                    <a:pt x="13" y="106"/>
                  </a:lnTo>
                  <a:lnTo>
                    <a:pt x="10" y="107"/>
                  </a:lnTo>
                  <a:lnTo>
                    <a:pt x="8" y="111"/>
                  </a:lnTo>
                  <a:lnTo>
                    <a:pt x="11" y="112"/>
                  </a:lnTo>
                  <a:lnTo>
                    <a:pt x="11" y="115"/>
                  </a:lnTo>
                  <a:lnTo>
                    <a:pt x="15" y="117"/>
                  </a:lnTo>
                  <a:lnTo>
                    <a:pt x="18" y="138"/>
                  </a:lnTo>
                  <a:lnTo>
                    <a:pt x="21" y="139"/>
                  </a:lnTo>
                  <a:lnTo>
                    <a:pt x="31" y="138"/>
                  </a:lnTo>
                  <a:lnTo>
                    <a:pt x="50" y="127"/>
                  </a:lnTo>
                  <a:lnTo>
                    <a:pt x="53" y="130"/>
                  </a:lnTo>
                  <a:lnTo>
                    <a:pt x="72" y="131"/>
                  </a:lnTo>
                  <a:lnTo>
                    <a:pt x="77" y="136"/>
                  </a:lnTo>
                  <a:lnTo>
                    <a:pt x="82" y="130"/>
                  </a:lnTo>
                  <a:lnTo>
                    <a:pt x="98" y="130"/>
                  </a:lnTo>
                  <a:lnTo>
                    <a:pt x="106" y="133"/>
                  </a:lnTo>
                  <a:lnTo>
                    <a:pt x="112" y="122"/>
                  </a:lnTo>
                  <a:lnTo>
                    <a:pt x="114" y="115"/>
                  </a:lnTo>
                  <a:lnTo>
                    <a:pt x="121" y="109"/>
                  </a:lnTo>
                  <a:lnTo>
                    <a:pt x="124" y="104"/>
                  </a:lnTo>
                  <a:lnTo>
                    <a:pt x="156" y="99"/>
                  </a:lnTo>
                  <a:lnTo>
                    <a:pt x="170" y="99"/>
                  </a:lnTo>
                  <a:lnTo>
                    <a:pt x="177" y="101"/>
                  </a:lnTo>
                  <a:lnTo>
                    <a:pt x="185" y="109"/>
                  </a:lnTo>
                  <a:lnTo>
                    <a:pt x="188" y="107"/>
                  </a:lnTo>
                  <a:lnTo>
                    <a:pt x="188" y="103"/>
                  </a:lnTo>
                  <a:lnTo>
                    <a:pt x="193" y="98"/>
                  </a:lnTo>
                  <a:lnTo>
                    <a:pt x="194" y="88"/>
                  </a:lnTo>
                  <a:close/>
                  <a:moveTo>
                    <a:pt x="47" y="104"/>
                  </a:moveTo>
                  <a:lnTo>
                    <a:pt x="40" y="99"/>
                  </a:lnTo>
                  <a:lnTo>
                    <a:pt x="42" y="95"/>
                  </a:lnTo>
                  <a:lnTo>
                    <a:pt x="47" y="93"/>
                  </a:lnTo>
                  <a:lnTo>
                    <a:pt x="47" y="98"/>
                  </a:lnTo>
                  <a:lnTo>
                    <a:pt x="50" y="101"/>
                  </a:lnTo>
                  <a:lnTo>
                    <a:pt x="47" y="10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7" name="Freeform 817">
              <a:extLst>
                <a:ext uri="{FF2B5EF4-FFF2-40B4-BE49-F238E27FC236}">
                  <a16:creationId xmlns:a16="http://schemas.microsoft.com/office/drawing/2014/main" id="{E7FFCFEA-9EC1-D6B9-5CBE-85EFC3E1B7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1485" y="-1177962"/>
              <a:ext cx="123720" cy="77495"/>
            </a:xfrm>
            <a:custGeom>
              <a:avLst/>
              <a:gdLst/>
              <a:ahLst/>
              <a:cxnLst>
                <a:cxn ang="0">
                  <a:pos x="85" y="36"/>
                </a:cxn>
                <a:cxn ang="0">
                  <a:pos x="91" y="32"/>
                </a:cxn>
                <a:cxn ang="0">
                  <a:pos x="85" y="27"/>
                </a:cxn>
                <a:cxn ang="0">
                  <a:pos x="82" y="22"/>
                </a:cxn>
                <a:cxn ang="0">
                  <a:pos x="74" y="19"/>
                </a:cxn>
                <a:cxn ang="0">
                  <a:pos x="69" y="16"/>
                </a:cxn>
                <a:cxn ang="0">
                  <a:pos x="61" y="14"/>
                </a:cxn>
                <a:cxn ang="0">
                  <a:pos x="54" y="9"/>
                </a:cxn>
                <a:cxn ang="0">
                  <a:pos x="49" y="11"/>
                </a:cxn>
                <a:cxn ang="0">
                  <a:pos x="46" y="11"/>
                </a:cxn>
                <a:cxn ang="0">
                  <a:pos x="45" y="6"/>
                </a:cxn>
                <a:cxn ang="0">
                  <a:pos x="33" y="0"/>
                </a:cxn>
                <a:cxn ang="0">
                  <a:pos x="30" y="0"/>
                </a:cxn>
                <a:cxn ang="0">
                  <a:pos x="25" y="1"/>
                </a:cxn>
                <a:cxn ang="0">
                  <a:pos x="21" y="1"/>
                </a:cxn>
                <a:cxn ang="0">
                  <a:pos x="16" y="4"/>
                </a:cxn>
                <a:cxn ang="0">
                  <a:pos x="14" y="16"/>
                </a:cxn>
                <a:cxn ang="0">
                  <a:pos x="9" y="22"/>
                </a:cxn>
                <a:cxn ang="0">
                  <a:pos x="8" y="33"/>
                </a:cxn>
                <a:cxn ang="0">
                  <a:pos x="3" y="38"/>
                </a:cxn>
                <a:cxn ang="0">
                  <a:pos x="0" y="46"/>
                </a:cxn>
                <a:cxn ang="0">
                  <a:pos x="3" y="46"/>
                </a:cxn>
                <a:cxn ang="0">
                  <a:pos x="8" y="53"/>
                </a:cxn>
                <a:cxn ang="0">
                  <a:pos x="19" y="53"/>
                </a:cxn>
                <a:cxn ang="0">
                  <a:pos x="37" y="57"/>
                </a:cxn>
                <a:cxn ang="0">
                  <a:pos x="48" y="56"/>
                </a:cxn>
                <a:cxn ang="0">
                  <a:pos x="59" y="57"/>
                </a:cxn>
                <a:cxn ang="0">
                  <a:pos x="72" y="54"/>
                </a:cxn>
                <a:cxn ang="0">
                  <a:pos x="86" y="43"/>
                </a:cxn>
                <a:cxn ang="0">
                  <a:pos x="85" y="41"/>
                </a:cxn>
                <a:cxn ang="0">
                  <a:pos x="85" y="36"/>
                </a:cxn>
                <a:cxn ang="0">
                  <a:pos x="54" y="35"/>
                </a:cxn>
                <a:cxn ang="0">
                  <a:pos x="51" y="36"/>
                </a:cxn>
                <a:cxn ang="0">
                  <a:pos x="37" y="38"/>
                </a:cxn>
                <a:cxn ang="0">
                  <a:pos x="33" y="36"/>
                </a:cxn>
                <a:cxn ang="0">
                  <a:pos x="32" y="36"/>
                </a:cxn>
                <a:cxn ang="0">
                  <a:pos x="33" y="33"/>
                </a:cxn>
                <a:cxn ang="0">
                  <a:pos x="40" y="32"/>
                </a:cxn>
                <a:cxn ang="0">
                  <a:pos x="49" y="30"/>
                </a:cxn>
                <a:cxn ang="0">
                  <a:pos x="56" y="32"/>
                </a:cxn>
                <a:cxn ang="0">
                  <a:pos x="54" y="35"/>
                </a:cxn>
              </a:cxnLst>
              <a:rect l="0" t="0" r="r" b="b"/>
              <a:pathLst>
                <a:path w="91" h="57">
                  <a:moveTo>
                    <a:pt x="85" y="36"/>
                  </a:moveTo>
                  <a:lnTo>
                    <a:pt x="91" y="32"/>
                  </a:lnTo>
                  <a:lnTo>
                    <a:pt x="85" y="27"/>
                  </a:lnTo>
                  <a:lnTo>
                    <a:pt x="82" y="22"/>
                  </a:lnTo>
                  <a:lnTo>
                    <a:pt x="74" y="19"/>
                  </a:lnTo>
                  <a:lnTo>
                    <a:pt x="69" y="16"/>
                  </a:lnTo>
                  <a:lnTo>
                    <a:pt x="61" y="14"/>
                  </a:lnTo>
                  <a:lnTo>
                    <a:pt x="54" y="9"/>
                  </a:lnTo>
                  <a:lnTo>
                    <a:pt x="49" y="11"/>
                  </a:lnTo>
                  <a:lnTo>
                    <a:pt x="46" y="11"/>
                  </a:lnTo>
                  <a:lnTo>
                    <a:pt x="45" y="6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5" y="1"/>
                  </a:lnTo>
                  <a:lnTo>
                    <a:pt x="21" y="1"/>
                  </a:lnTo>
                  <a:lnTo>
                    <a:pt x="16" y="4"/>
                  </a:lnTo>
                  <a:lnTo>
                    <a:pt x="14" y="16"/>
                  </a:lnTo>
                  <a:lnTo>
                    <a:pt x="9" y="22"/>
                  </a:lnTo>
                  <a:lnTo>
                    <a:pt x="8" y="33"/>
                  </a:lnTo>
                  <a:lnTo>
                    <a:pt x="3" y="38"/>
                  </a:lnTo>
                  <a:lnTo>
                    <a:pt x="0" y="46"/>
                  </a:lnTo>
                  <a:lnTo>
                    <a:pt x="3" y="46"/>
                  </a:lnTo>
                  <a:lnTo>
                    <a:pt x="8" y="53"/>
                  </a:lnTo>
                  <a:lnTo>
                    <a:pt x="19" y="53"/>
                  </a:lnTo>
                  <a:lnTo>
                    <a:pt x="37" y="57"/>
                  </a:lnTo>
                  <a:lnTo>
                    <a:pt x="48" y="56"/>
                  </a:lnTo>
                  <a:lnTo>
                    <a:pt x="59" y="57"/>
                  </a:lnTo>
                  <a:lnTo>
                    <a:pt x="72" y="54"/>
                  </a:lnTo>
                  <a:lnTo>
                    <a:pt x="86" y="43"/>
                  </a:lnTo>
                  <a:lnTo>
                    <a:pt x="85" y="41"/>
                  </a:lnTo>
                  <a:lnTo>
                    <a:pt x="85" y="36"/>
                  </a:lnTo>
                  <a:close/>
                  <a:moveTo>
                    <a:pt x="54" y="35"/>
                  </a:moveTo>
                  <a:lnTo>
                    <a:pt x="51" y="36"/>
                  </a:lnTo>
                  <a:lnTo>
                    <a:pt x="37" y="38"/>
                  </a:lnTo>
                  <a:lnTo>
                    <a:pt x="33" y="36"/>
                  </a:lnTo>
                  <a:lnTo>
                    <a:pt x="32" y="36"/>
                  </a:lnTo>
                  <a:lnTo>
                    <a:pt x="33" y="33"/>
                  </a:lnTo>
                  <a:lnTo>
                    <a:pt x="40" y="32"/>
                  </a:lnTo>
                  <a:lnTo>
                    <a:pt x="49" y="30"/>
                  </a:lnTo>
                  <a:lnTo>
                    <a:pt x="56" y="32"/>
                  </a:lnTo>
                  <a:lnTo>
                    <a:pt x="54" y="3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8" name="Freeform 818">
              <a:extLst>
                <a:ext uri="{FF2B5EF4-FFF2-40B4-BE49-F238E27FC236}">
                  <a16:creationId xmlns:a16="http://schemas.microsoft.com/office/drawing/2014/main" id="{A28F18EC-BEE2-4672-7F7B-182900B8F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5808611" y="-2408361"/>
              <a:ext cx="32629" cy="4214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5"/>
                </a:cxn>
                <a:cxn ang="0">
                  <a:pos x="13" y="8"/>
                </a:cxn>
                <a:cxn ang="0">
                  <a:pos x="13" y="8"/>
                </a:cxn>
                <a:cxn ang="0">
                  <a:pos x="7" y="10"/>
                </a:cxn>
                <a:cxn ang="0">
                  <a:pos x="5" y="16"/>
                </a:cxn>
                <a:cxn ang="0">
                  <a:pos x="5" y="19"/>
                </a:cxn>
                <a:cxn ang="0">
                  <a:pos x="8" y="21"/>
                </a:cxn>
                <a:cxn ang="0">
                  <a:pos x="7" y="23"/>
                </a:cxn>
                <a:cxn ang="0">
                  <a:pos x="0" y="23"/>
                </a:cxn>
                <a:cxn ang="0">
                  <a:pos x="2" y="24"/>
                </a:cxn>
                <a:cxn ang="0">
                  <a:pos x="12" y="26"/>
                </a:cxn>
                <a:cxn ang="0">
                  <a:pos x="15" y="29"/>
                </a:cxn>
                <a:cxn ang="0">
                  <a:pos x="21" y="31"/>
                </a:cxn>
                <a:cxn ang="0">
                  <a:pos x="23" y="31"/>
                </a:cxn>
                <a:cxn ang="0">
                  <a:pos x="24" y="27"/>
                </a:cxn>
                <a:cxn ang="0">
                  <a:pos x="21" y="26"/>
                </a:cxn>
                <a:cxn ang="0">
                  <a:pos x="8" y="23"/>
                </a:cxn>
                <a:cxn ang="0">
                  <a:pos x="10" y="21"/>
                </a:cxn>
                <a:cxn ang="0">
                  <a:pos x="15" y="21"/>
                </a:cxn>
                <a:cxn ang="0">
                  <a:pos x="15" y="19"/>
                </a:cxn>
                <a:cxn ang="0">
                  <a:pos x="8" y="18"/>
                </a:cxn>
                <a:cxn ang="0">
                  <a:pos x="7" y="15"/>
                </a:cxn>
                <a:cxn ang="0">
                  <a:pos x="7" y="11"/>
                </a:cxn>
                <a:cxn ang="0">
                  <a:pos x="18" y="8"/>
                </a:cxn>
                <a:cxn ang="0">
                  <a:pos x="18" y="7"/>
                </a:cxn>
                <a:cxn ang="0">
                  <a:pos x="13" y="7"/>
                </a:cxn>
                <a:cxn ang="0">
                  <a:pos x="5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4" h="31">
                  <a:moveTo>
                    <a:pt x="0" y="0"/>
                  </a:moveTo>
                  <a:lnTo>
                    <a:pt x="5" y="5"/>
                  </a:lnTo>
                  <a:lnTo>
                    <a:pt x="13" y="8"/>
                  </a:lnTo>
                  <a:lnTo>
                    <a:pt x="13" y="8"/>
                  </a:lnTo>
                  <a:lnTo>
                    <a:pt x="7" y="10"/>
                  </a:lnTo>
                  <a:lnTo>
                    <a:pt x="5" y="16"/>
                  </a:lnTo>
                  <a:lnTo>
                    <a:pt x="5" y="19"/>
                  </a:lnTo>
                  <a:lnTo>
                    <a:pt x="8" y="21"/>
                  </a:lnTo>
                  <a:lnTo>
                    <a:pt x="7" y="23"/>
                  </a:lnTo>
                  <a:lnTo>
                    <a:pt x="0" y="23"/>
                  </a:lnTo>
                  <a:lnTo>
                    <a:pt x="2" y="24"/>
                  </a:lnTo>
                  <a:lnTo>
                    <a:pt x="12" y="26"/>
                  </a:lnTo>
                  <a:lnTo>
                    <a:pt x="15" y="29"/>
                  </a:lnTo>
                  <a:lnTo>
                    <a:pt x="21" y="31"/>
                  </a:lnTo>
                  <a:lnTo>
                    <a:pt x="23" y="31"/>
                  </a:lnTo>
                  <a:lnTo>
                    <a:pt x="24" y="27"/>
                  </a:lnTo>
                  <a:lnTo>
                    <a:pt x="21" y="26"/>
                  </a:lnTo>
                  <a:lnTo>
                    <a:pt x="8" y="23"/>
                  </a:lnTo>
                  <a:lnTo>
                    <a:pt x="10" y="21"/>
                  </a:lnTo>
                  <a:lnTo>
                    <a:pt x="15" y="21"/>
                  </a:lnTo>
                  <a:lnTo>
                    <a:pt x="15" y="19"/>
                  </a:lnTo>
                  <a:lnTo>
                    <a:pt x="8" y="18"/>
                  </a:lnTo>
                  <a:lnTo>
                    <a:pt x="7" y="15"/>
                  </a:lnTo>
                  <a:lnTo>
                    <a:pt x="7" y="11"/>
                  </a:lnTo>
                  <a:lnTo>
                    <a:pt x="18" y="8"/>
                  </a:lnTo>
                  <a:lnTo>
                    <a:pt x="18" y="7"/>
                  </a:lnTo>
                  <a:lnTo>
                    <a:pt x="13" y="7"/>
                  </a:lnTo>
                  <a:lnTo>
                    <a:pt x="5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49" name="Freeform 819">
              <a:extLst>
                <a:ext uri="{FF2B5EF4-FFF2-40B4-BE49-F238E27FC236}">
                  <a16:creationId xmlns:a16="http://schemas.microsoft.com/office/drawing/2014/main" id="{8CCFF0EC-DD5D-92D3-984D-3335D5E259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53740" y="-2987532"/>
              <a:ext cx="214810" cy="337170"/>
            </a:xfrm>
            <a:custGeom>
              <a:avLst/>
              <a:gdLst/>
              <a:ahLst/>
              <a:cxnLst>
                <a:cxn ang="0">
                  <a:pos x="138" y="147"/>
                </a:cxn>
                <a:cxn ang="0">
                  <a:pos x="130" y="128"/>
                </a:cxn>
                <a:cxn ang="0">
                  <a:pos x="128" y="70"/>
                </a:cxn>
                <a:cxn ang="0">
                  <a:pos x="109" y="53"/>
                </a:cxn>
                <a:cxn ang="0">
                  <a:pos x="109" y="25"/>
                </a:cxn>
                <a:cxn ang="0">
                  <a:pos x="94" y="0"/>
                </a:cxn>
                <a:cxn ang="0">
                  <a:pos x="67" y="14"/>
                </a:cxn>
                <a:cxn ang="0">
                  <a:pos x="45" y="35"/>
                </a:cxn>
                <a:cxn ang="0">
                  <a:pos x="14" y="25"/>
                </a:cxn>
                <a:cxn ang="0">
                  <a:pos x="6" y="29"/>
                </a:cxn>
                <a:cxn ang="0">
                  <a:pos x="32" y="49"/>
                </a:cxn>
                <a:cxn ang="0">
                  <a:pos x="43" y="78"/>
                </a:cxn>
                <a:cxn ang="0">
                  <a:pos x="49" y="97"/>
                </a:cxn>
                <a:cxn ang="0">
                  <a:pos x="59" y="115"/>
                </a:cxn>
                <a:cxn ang="0">
                  <a:pos x="70" y="128"/>
                </a:cxn>
                <a:cxn ang="0">
                  <a:pos x="72" y="136"/>
                </a:cxn>
                <a:cxn ang="0">
                  <a:pos x="61" y="147"/>
                </a:cxn>
                <a:cxn ang="0">
                  <a:pos x="32" y="178"/>
                </a:cxn>
                <a:cxn ang="0">
                  <a:pos x="27" y="181"/>
                </a:cxn>
                <a:cxn ang="0">
                  <a:pos x="16" y="190"/>
                </a:cxn>
                <a:cxn ang="0">
                  <a:pos x="27" y="215"/>
                </a:cxn>
                <a:cxn ang="0">
                  <a:pos x="22" y="226"/>
                </a:cxn>
                <a:cxn ang="0">
                  <a:pos x="24" y="232"/>
                </a:cxn>
                <a:cxn ang="0">
                  <a:pos x="41" y="240"/>
                </a:cxn>
                <a:cxn ang="0">
                  <a:pos x="49" y="247"/>
                </a:cxn>
                <a:cxn ang="0">
                  <a:pos x="53" y="245"/>
                </a:cxn>
                <a:cxn ang="0">
                  <a:pos x="70" y="242"/>
                </a:cxn>
                <a:cxn ang="0">
                  <a:pos x="83" y="239"/>
                </a:cxn>
                <a:cxn ang="0">
                  <a:pos x="112" y="234"/>
                </a:cxn>
                <a:cxn ang="0">
                  <a:pos x="157" y="181"/>
                </a:cxn>
                <a:cxn ang="0">
                  <a:pos x="82" y="223"/>
                </a:cxn>
                <a:cxn ang="0">
                  <a:pos x="80" y="197"/>
                </a:cxn>
                <a:cxn ang="0">
                  <a:pos x="82" y="208"/>
                </a:cxn>
                <a:cxn ang="0">
                  <a:pos x="85" y="224"/>
                </a:cxn>
                <a:cxn ang="0">
                  <a:pos x="106" y="168"/>
                </a:cxn>
                <a:cxn ang="0">
                  <a:pos x="110" y="173"/>
                </a:cxn>
                <a:cxn ang="0">
                  <a:pos x="114" y="182"/>
                </a:cxn>
                <a:cxn ang="0">
                  <a:pos x="110" y="179"/>
                </a:cxn>
                <a:cxn ang="0">
                  <a:pos x="128" y="190"/>
                </a:cxn>
                <a:cxn ang="0">
                  <a:pos x="128" y="203"/>
                </a:cxn>
                <a:cxn ang="0">
                  <a:pos x="125" y="208"/>
                </a:cxn>
                <a:cxn ang="0">
                  <a:pos x="126" y="215"/>
                </a:cxn>
                <a:cxn ang="0">
                  <a:pos x="120" y="218"/>
                </a:cxn>
                <a:cxn ang="0">
                  <a:pos x="117" y="213"/>
                </a:cxn>
                <a:cxn ang="0">
                  <a:pos x="117" y="210"/>
                </a:cxn>
                <a:cxn ang="0">
                  <a:pos x="120" y="202"/>
                </a:cxn>
                <a:cxn ang="0">
                  <a:pos x="117" y="195"/>
                </a:cxn>
                <a:cxn ang="0">
                  <a:pos x="115" y="190"/>
                </a:cxn>
                <a:cxn ang="0">
                  <a:pos x="122" y="192"/>
                </a:cxn>
                <a:cxn ang="0">
                  <a:pos x="126" y="184"/>
                </a:cxn>
                <a:cxn ang="0">
                  <a:pos x="128" y="182"/>
                </a:cxn>
                <a:cxn ang="0">
                  <a:pos x="133" y="200"/>
                </a:cxn>
                <a:cxn ang="0">
                  <a:pos x="126" y="178"/>
                </a:cxn>
                <a:cxn ang="0">
                  <a:pos x="128" y="173"/>
                </a:cxn>
                <a:cxn ang="0">
                  <a:pos x="130" y="178"/>
                </a:cxn>
              </a:cxnLst>
              <a:rect l="0" t="0" r="r" b="b"/>
              <a:pathLst>
                <a:path w="158" h="248">
                  <a:moveTo>
                    <a:pt x="141" y="165"/>
                  </a:moveTo>
                  <a:lnTo>
                    <a:pt x="144" y="152"/>
                  </a:lnTo>
                  <a:lnTo>
                    <a:pt x="138" y="147"/>
                  </a:lnTo>
                  <a:lnTo>
                    <a:pt x="134" y="139"/>
                  </a:lnTo>
                  <a:lnTo>
                    <a:pt x="131" y="139"/>
                  </a:lnTo>
                  <a:lnTo>
                    <a:pt x="130" y="128"/>
                  </a:lnTo>
                  <a:lnTo>
                    <a:pt x="134" y="115"/>
                  </a:lnTo>
                  <a:lnTo>
                    <a:pt x="118" y="88"/>
                  </a:lnTo>
                  <a:lnTo>
                    <a:pt x="128" y="70"/>
                  </a:lnTo>
                  <a:lnTo>
                    <a:pt x="126" y="65"/>
                  </a:lnTo>
                  <a:lnTo>
                    <a:pt x="118" y="56"/>
                  </a:lnTo>
                  <a:lnTo>
                    <a:pt x="109" y="53"/>
                  </a:lnTo>
                  <a:lnTo>
                    <a:pt x="104" y="41"/>
                  </a:lnTo>
                  <a:lnTo>
                    <a:pt x="110" y="30"/>
                  </a:lnTo>
                  <a:lnTo>
                    <a:pt x="109" y="25"/>
                  </a:lnTo>
                  <a:lnTo>
                    <a:pt x="114" y="19"/>
                  </a:lnTo>
                  <a:lnTo>
                    <a:pt x="110" y="11"/>
                  </a:lnTo>
                  <a:lnTo>
                    <a:pt x="94" y="0"/>
                  </a:lnTo>
                  <a:lnTo>
                    <a:pt x="82" y="4"/>
                  </a:lnTo>
                  <a:lnTo>
                    <a:pt x="69" y="9"/>
                  </a:lnTo>
                  <a:lnTo>
                    <a:pt x="67" y="14"/>
                  </a:lnTo>
                  <a:lnTo>
                    <a:pt x="67" y="32"/>
                  </a:lnTo>
                  <a:lnTo>
                    <a:pt x="53" y="41"/>
                  </a:lnTo>
                  <a:lnTo>
                    <a:pt x="45" y="35"/>
                  </a:lnTo>
                  <a:lnTo>
                    <a:pt x="37" y="40"/>
                  </a:lnTo>
                  <a:lnTo>
                    <a:pt x="25" y="38"/>
                  </a:lnTo>
                  <a:lnTo>
                    <a:pt x="14" y="25"/>
                  </a:lnTo>
                  <a:lnTo>
                    <a:pt x="8" y="22"/>
                  </a:lnTo>
                  <a:lnTo>
                    <a:pt x="5" y="24"/>
                  </a:lnTo>
                  <a:lnTo>
                    <a:pt x="6" y="29"/>
                  </a:lnTo>
                  <a:lnTo>
                    <a:pt x="0" y="30"/>
                  </a:lnTo>
                  <a:lnTo>
                    <a:pt x="19" y="45"/>
                  </a:lnTo>
                  <a:lnTo>
                    <a:pt x="32" y="49"/>
                  </a:lnTo>
                  <a:lnTo>
                    <a:pt x="41" y="61"/>
                  </a:lnTo>
                  <a:lnTo>
                    <a:pt x="40" y="70"/>
                  </a:lnTo>
                  <a:lnTo>
                    <a:pt x="43" y="78"/>
                  </a:lnTo>
                  <a:lnTo>
                    <a:pt x="41" y="81"/>
                  </a:lnTo>
                  <a:lnTo>
                    <a:pt x="49" y="93"/>
                  </a:lnTo>
                  <a:lnTo>
                    <a:pt x="49" y="97"/>
                  </a:lnTo>
                  <a:lnTo>
                    <a:pt x="46" y="102"/>
                  </a:lnTo>
                  <a:lnTo>
                    <a:pt x="51" y="114"/>
                  </a:lnTo>
                  <a:lnTo>
                    <a:pt x="59" y="115"/>
                  </a:lnTo>
                  <a:lnTo>
                    <a:pt x="59" y="117"/>
                  </a:lnTo>
                  <a:lnTo>
                    <a:pt x="69" y="125"/>
                  </a:lnTo>
                  <a:lnTo>
                    <a:pt x="70" y="128"/>
                  </a:lnTo>
                  <a:lnTo>
                    <a:pt x="70" y="133"/>
                  </a:lnTo>
                  <a:lnTo>
                    <a:pt x="73" y="136"/>
                  </a:lnTo>
                  <a:lnTo>
                    <a:pt x="72" y="136"/>
                  </a:lnTo>
                  <a:lnTo>
                    <a:pt x="72" y="139"/>
                  </a:lnTo>
                  <a:lnTo>
                    <a:pt x="62" y="141"/>
                  </a:lnTo>
                  <a:lnTo>
                    <a:pt x="61" y="147"/>
                  </a:lnTo>
                  <a:lnTo>
                    <a:pt x="48" y="160"/>
                  </a:lnTo>
                  <a:lnTo>
                    <a:pt x="38" y="171"/>
                  </a:lnTo>
                  <a:lnTo>
                    <a:pt x="32" y="178"/>
                  </a:lnTo>
                  <a:lnTo>
                    <a:pt x="25" y="176"/>
                  </a:lnTo>
                  <a:lnTo>
                    <a:pt x="24" y="179"/>
                  </a:lnTo>
                  <a:lnTo>
                    <a:pt x="27" y="181"/>
                  </a:lnTo>
                  <a:lnTo>
                    <a:pt x="25" y="181"/>
                  </a:lnTo>
                  <a:lnTo>
                    <a:pt x="21" y="182"/>
                  </a:lnTo>
                  <a:lnTo>
                    <a:pt x="16" y="190"/>
                  </a:lnTo>
                  <a:lnTo>
                    <a:pt x="21" y="198"/>
                  </a:lnTo>
                  <a:lnTo>
                    <a:pt x="19" y="203"/>
                  </a:lnTo>
                  <a:lnTo>
                    <a:pt x="27" y="215"/>
                  </a:lnTo>
                  <a:lnTo>
                    <a:pt x="24" y="215"/>
                  </a:lnTo>
                  <a:lnTo>
                    <a:pt x="24" y="221"/>
                  </a:lnTo>
                  <a:lnTo>
                    <a:pt x="22" y="226"/>
                  </a:lnTo>
                  <a:lnTo>
                    <a:pt x="24" y="229"/>
                  </a:lnTo>
                  <a:lnTo>
                    <a:pt x="25" y="231"/>
                  </a:lnTo>
                  <a:lnTo>
                    <a:pt x="24" y="232"/>
                  </a:lnTo>
                  <a:lnTo>
                    <a:pt x="40" y="237"/>
                  </a:lnTo>
                  <a:lnTo>
                    <a:pt x="40" y="239"/>
                  </a:lnTo>
                  <a:lnTo>
                    <a:pt x="41" y="240"/>
                  </a:lnTo>
                  <a:lnTo>
                    <a:pt x="45" y="239"/>
                  </a:lnTo>
                  <a:lnTo>
                    <a:pt x="46" y="242"/>
                  </a:lnTo>
                  <a:lnTo>
                    <a:pt x="49" y="247"/>
                  </a:lnTo>
                  <a:lnTo>
                    <a:pt x="46" y="248"/>
                  </a:lnTo>
                  <a:lnTo>
                    <a:pt x="51" y="248"/>
                  </a:lnTo>
                  <a:lnTo>
                    <a:pt x="53" y="245"/>
                  </a:lnTo>
                  <a:lnTo>
                    <a:pt x="54" y="247"/>
                  </a:lnTo>
                  <a:lnTo>
                    <a:pt x="67" y="245"/>
                  </a:lnTo>
                  <a:lnTo>
                    <a:pt x="70" y="242"/>
                  </a:lnTo>
                  <a:lnTo>
                    <a:pt x="80" y="240"/>
                  </a:lnTo>
                  <a:lnTo>
                    <a:pt x="82" y="237"/>
                  </a:lnTo>
                  <a:lnTo>
                    <a:pt x="83" y="239"/>
                  </a:lnTo>
                  <a:lnTo>
                    <a:pt x="88" y="237"/>
                  </a:lnTo>
                  <a:lnTo>
                    <a:pt x="86" y="235"/>
                  </a:lnTo>
                  <a:lnTo>
                    <a:pt x="112" y="234"/>
                  </a:lnTo>
                  <a:lnTo>
                    <a:pt x="141" y="211"/>
                  </a:lnTo>
                  <a:lnTo>
                    <a:pt x="158" y="187"/>
                  </a:lnTo>
                  <a:lnTo>
                    <a:pt x="157" y="181"/>
                  </a:lnTo>
                  <a:lnTo>
                    <a:pt x="141" y="165"/>
                  </a:lnTo>
                  <a:close/>
                  <a:moveTo>
                    <a:pt x="85" y="224"/>
                  </a:moveTo>
                  <a:lnTo>
                    <a:pt x="82" y="223"/>
                  </a:lnTo>
                  <a:lnTo>
                    <a:pt x="82" y="221"/>
                  </a:lnTo>
                  <a:lnTo>
                    <a:pt x="80" y="215"/>
                  </a:lnTo>
                  <a:lnTo>
                    <a:pt x="80" y="197"/>
                  </a:lnTo>
                  <a:lnTo>
                    <a:pt x="82" y="198"/>
                  </a:lnTo>
                  <a:lnTo>
                    <a:pt x="82" y="203"/>
                  </a:lnTo>
                  <a:lnTo>
                    <a:pt x="82" y="208"/>
                  </a:lnTo>
                  <a:lnTo>
                    <a:pt x="82" y="218"/>
                  </a:lnTo>
                  <a:lnTo>
                    <a:pt x="86" y="223"/>
                  </a:lnTo>
                  <a:lnTo>
                    <a:pt x="85" y="224"/>
                  </a:lnTo>
                  <a:close/>
                  <a:moveTo>
                    <a:pt x="110" y="179"/>
                  </a:moveTo>
                  <a:lnTo>
                    <a:pt x="109" y="173"/>
                  </a:lnTo>
                  <a:lnTo>
                    <a:pt x="106" y="168"/>
                  </a:lnTo>
                  <a:lnTo>
                    <a:pt x="106" y="166"/>
                  </a:lnTo>
                  <a:lnTo>
                    <a:pt x="110" y="170"/>
                  </a:lnTo>
                  <a:lnTo>
                    <a:pt x="110" y="173"/>
                  </a:lnTo>
                  <a:lnTo>
                    <a:pt x="115" y="179"/>
                  </a:lnTo>
                  <a:lnTo>
                    <a:pt x="115" y="182"/>
                  </a:lnTo>
                  <a:lnTo>
                    <a:pt x="114" y="182"/>
                  </a:lnTo>
                  <a:lnTo>
                    <a:pt x="112" y="176"/>
                  </a:lnTo>
                  <a:lnTo>
                    <a:pt x="110" y="181"/>
                  </a:lnTo>
                  <a:lnTo>
                    <a:pt x="110" y="179"/>
                  </a:lnTo>
                  <a:close/>
                  <a:moveTo>
                    <a:pt x="133" y="202"/>
                  </a:moveTo>
                  <a:lnTo>
                    <a:pt x="131" y="200"/>
                  </a:lnTo>
                  <a:lnTo>
                    <a:pt x="128" y="190"/>
                  </a:lnTo>
                  <a:lnTo>
                    <a:pt x="126" y="192"/>
                  </a:lnTo>
                  <a:lnTo>
                    <a:pt x="130" y="198"/>
                  </a:lnTo>
                  <a:lnTo>
                    <a:pt x="128" y="203"/>
                  </a:lnTo>
                  <a:lnTo>
                    <a:pt x="126" y="205"/>
                  </a:lnTo>
                  <a:lnTo>
                    <a:pt x="123" y="203"/>
                  </a:lnTo>
                  <a:lnTo>
                    <a:pt x="125" y="208"/>
                  </a:lnTo>
                  <a:lnTo>
                    <a:pt x="122" y="210"/>
                  </a:lnTo>
                  <a:lnTo>
                    <a:pt x="122" y="211"/>
                  </a:lnTo>
                  <a:lnTo>
                    <a:pt x="126" y="215"/>
                  </a:lnTo>
                  <a:lnTo>
                    <a:pt x="122" y="221"/>
                  </a:lnTo>
                  <a:lnTo>
                    <a:pt x="120" y="219"/>
                  </a:lnTo>
                  <a:lnTo>
                    <a:pt x="120" y="218"/>
                  </a:lnTo>
                  <a:lnTo>
                    <a:pt x="122" y="216"/>
                  </a:lnTo>
                  <a:lnTo>
                    <a:pt x="118" y="216"/>
                  </a:lnTo>
                  <a:lnTo>
                    <a:pt x="117" y="213"/>
                  </a:lnTo>
                  <a:lnTo>
                    <a:pt x="114" y="210"/>
                  </a:lnTo>
                  <a:lnTo>
                    <a:pt x="115" y="208"/>
                  </a:lnTo>
                  <a:lnTo>
                    <a:pt x="117" y="210"/>
                  </a:lnTo>
                  <a:lnTo>
                    <a:pt x="117" y="205"/>
                  </a:lnTo>
                  <a:lnTo>
                    <a:pt x="120" y="210"/>
                  </a:lnTo>
                  <a:lnTo>
                    <a:pt x="120" y="202"/>
                  </a:lnTo>
                  <a:lnTo>
                    <a:pt x="123" y="200"/>
                  </a:lnTo>
                  <a:lnTo>
                    <a:pt x="117" y="194"/>
                  </a:lnTo>
                  <a:lnTo>
                    <a:pt x="117" y="195"/>
                  </a:lnTo>
                  <a:lnTo>
                    <a:pt x="114" y="187"/>
                  </a:lnTo>
                  <a:lnTo>
                    <a:pt x="115" y="187"/>
                  </a:lnTo>
                  <a:lnTo>
                    <a:pt x="115" y="190"/>
                  </a:lnTo>
                  <a:lnTo>
                    <a:pt x="120" y="190"/>
                  </a:lnTo>
                  <a:lnTo>
                    <a:pt x="120" y="187"/>
                  </a:lnTo>
                  <a:lnTo>
                    <a:pt x="122" y="192"/>
                  </a:lnTo>
                  <a:lnTo>
                    <a:pt x="125" y="190"/>
                  </a:lnTo>
                  <a:lnTo>
                    <a:pt x="123" y="184"/>
                  </a:lnTo>
                  <a:lnTo>
                    <a:pt x="126" y="184"/>
                  </a:lnTo>
                  <a:lnTo>
                    <a:pt x="125" y="181"/>
                  </a:lnTo>
                  <a:lnTo>
                    <a:pt x="126" y="181"/>
                  </a:lnTo>
                  <a:lnTo>
                    <a:pt x="128" y="182"/>
                  </a:lnTo>
                  <a:lnTo>
                    <a:pt x="126" y="187"/>
                  </a:lnTo>
                  <a:lnTo>
                    <a:pt x="130" y="190"/>
                  </a:lnTo>
                  <a:lnTo>
                    <a:pt x="133" y="200"/>
                  </a:lnTo>
                  <a:lnTo>
                    <a:pt x="133" y="202"/>
                  </a:lnTo>
                  <a:close/>
                  <a:moveTo>
                    <a:pt x="130" y="178"/>
                  </a:moveTo>
                  <a:lnTo>
                    <a:pt x="126" y="178"/>
                  </a:lnTo>
                  <a:lnTo>
                    <a:pt x="123" y="171"/>
                  </a:lnTo>
                  <a:lnTo>
                    <a:pt x="122" y="168"/>
                  </a:lnTo>
                  <a:lnTo>
                    <a:pt x="128" y="173"/>
                  </a:lnTo>
                  <a:lnTo>
                    <a:pt x="130" y="173"/>
                  </a:lnTo>
                  <a:lnTo>
                    <a:pt x="133" y="182"/>
                  </a:lnTo>
                  <a:lnTo>
                    <a:pt x="130" y="178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0" name="Freeform 820">
              <a:extLst>
                <a:ext uri="{FF2B5EF4-FFF2-40B4-BE49-F238E27FC236}">
                  <a16:creationId xmlns:a16="http://schemas.microsoft.com/office/drawing/2014/main" id="{7A39E3DF-5A9A-5038-8E2F-CC7DA4720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7784" y="-2640846"/>
              <a:ext cx="28551" cy="33989"/>
            </a:xfrm>
            <a:custGeom>
              <a:avLst/>
              <a:gdLst/>
              <a:ahLst/>
              <a:cxnLst>
                <a:cxn ang="0">
                  <a:pos x="4" y="25"/>
                </a:cxn>
                <a:cxn ang="0">
                  <a:pos x="8" y="20"/>
                </a:cxn>
                <a:cxn ang="0">
                  <a:pos x="10" y="20"/>
                </a:cxn>
                <a:cxn ang="0">
                  <a:pos x="8" y="22"/>
                </a:cxn>
                <a:cxn ang="0">
                  <a:pos x="15" y="19"/>
                </a:cxn>
                <a:cxn ang="0">
                  <a:pos x="16" y="19"/>
                </a:cxn>
                <a:cxn ang="0">
                  <a:pos x="18" y="16"/>
                </a:cxn>
                <a:cxn ang="0">
                  <a:pos x="18" y="11"/>
                </a:cxn>
                <a:cxn ang="0">
                  <a:pos x="21" y="14"/>
                </a:cxn>
                <a:cxn ang="0">
                  <a:pos x="21" y="11"/>
                </a:cxn>
                <a:cxn ang="0">
                  <a:pos x="18" y="8"/>
                </a:cxn>
                <a:cxn ang="0">
                  <a:pos x="18" y="3"/>
                </a:cxn>
                <a:cxn ang="0">
                  <a:pos x="15" y="0"/>
                </a:cxn>
                <a:cxn ang="0">
                  <a:pos x="8" y="0"/>
                </a:cxn>
                <a:cxn ang="0">
                  <a:pos x="10" y="4"/>
                </a:cxn>
                <a:cxn ang="0">
                  <a:pos x="10" y="12"/>
                </a:cxn>
                <a:cxn ang="0">
                  <a:pos x="7" y="6"/>
                </a:cxn>
                <a:cxn ang="0">
                  <a:pos x="5" y="8"/>
                </a:cxn>
                <a:cxn ang="0">
                  <a:pos x="4" y="12"/>
                </a:cxn>
                <a:cxn ang="0">
                  <a:pos x="2" y="14"/>
                </a:cxn>
                <a:cxn ang="0">
                  <a:pos x="4" y="19"/>
                </a:cxn>
                <a:cxn ang="0">
                  <a:pos x="0" y="22"/>
                </a:cxn>
                <a:cxn ang="0">
                  <a:pos x="0" y="24"/>
                </a:cxn>
                <a:cxn ang="0">
                  <a:pos x="4" y="24"/>
                </a:cxn>
                <a:cxn ang="0">
                  <a:pos x="4" y="25"/>
                </a:cxn>
                <a:cxn ang="0">
                  <a:pos x="4" y="25"/>
                </a:cxn>
              </a:cxnLst>
              <a:rect l="0" t="0" r="r" b="b"/>
              <a:pathLst>
                <a:path w="21" h="25">
                  <a:moveTo>
                    <a:pt x="4" y="25"/>
                  </a:moveTo>
                  <a:lnTo>
                    <a:pt x="8" y="20"/>
                  </a:lnTo>
                  <a:lnTo>
                    <a:pt x="10" y="20"/>
                  </a:lnTo>
                  <a:lnTo>
                    <a:pt x="8" y="22"/>
                  </a:lnTo>
                  <a:lnTo>
                    <a:pt x="15" y="19"/>
                  </a:lnTo>
                  <a:lnTo>
                    <a:pt x="16" y="19"/>
                  </a:lnTo>
                  <a:lnTo>
                    <a:pt x="18" y="16"/>
                  </a:lnTo>
                  <a:lnTo>
                    <a:pt x="18" y="11"/>
                  </a:lnTo>
                  <a:lnTo>
                    <a:pt x="21" y="14"/>
                  </a:lnTo>
                  <a:lnTo>
                    <a:pt x="21" y="11"/>
                  </a:lnTo>
                  <a:lnTo>
                    <a:pt x="18" y="8"/>
                  </a:lnTo>
                  <a:lnTo>
                    <a:pt x="18" y="3"/>
                  </a:lnTo>
                  <a:lnTo>
                    <a:pt x="15" y="0"/>
                  </a:lnTo>
                  <a:lnTo>
                    <a:pt x="8" y="0"/>
                  </a:lnTo>
                  <a:lnTo>
                    <a:pt x="10" y="4"/>
                  </a:lnTo>
                  <a:lnTo>
                    <a:pt x="10" y="12"/>
                  </a:lnTo>
                  <a:lnTo>
                    <a:pt x="7" y="6"/>
                  </a:lnTo>
                  <a:lnTo>
                    <a:pt x="5" y="8"/>
                  </a:lnTo>
                  <a:lnTo>
                    <a:pt x="4" y="12"/>
                  </a:lnTo>
                  <a:lnTo>
                    <a:pt x="2" y="14"/>
                  </a:lnTo>
                  <a:lnTo>
                    <a:pt x="4" y="19"/>
                  </a:lnTo>
                  <a:lnTo>
                    <a:pt x="0" y="22"/>
                  </a:lnTo>
                  <a:lnTo>
                    <a:pt x="0" y="24"/>
                  </a:lnTo>
                  <a:lnTo>
                    <a:pt x="4" y="24"/>
                  </a:lnTo>
                  <a:lnTo>
                    <a:pt x="4" y="25"/>
                  </a:lnTo>
                  <a:lnTo>
                    <a:pt x="4" y="25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1" name="Freeform 821">
              <a:extLst>
                <a:ext uri="{FF2B5EF4-FFF2-40B4-BE49-F238E27FC236}">
                  <a16:creationId xmlns:a16="http://schemas.microsoft.com/office/drawing/2014/main" id="{DA202CAC-7FAB-9C91-C884-2D142412E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0414" y="-2619093"/>
              <a:ext cx="9517" cy="32629"/>
            </a:xfrm>
            <a:custGeom>
              <a:avLst/>
              <a:gdLst/>
              <a:ahLst/>
              <a:cxnLst>
                <a:cxn ang="0">
                  <a:pos x="2" y="4"/>
                </a:cxn>
                <a:cxn ang="0">
                  <a:pos x="4" y="8"/>
                </a:cxn>
                <a:cxn ang="0">
                  <a:pos x="0" y="19"/>
                </a:cxn>
                <a:cxn ang="0">
                  <a:pos x="0" y="24"/>
                </a:cxn>
                <a:cxn ang="0">
                  <a:pos x="4" y="12"/>
                </a:cxn>
                <a:cxn ang="0">
                  <a:pos x="7" y="8"/>
                </a:cxn>
                <a:cxn ang="0">
                  <a:pos x="7" y="4"/>
                </a:cxn>
                <a:cxn ang="0">
                  <a:pos x="7" y="1"/>
                </a:cxn>
                <a:cxn ang="0">
                  <a:pos x="7" y="0"/>
                </a:cxn>
                <a:cxn ang="0">
                  <a:pos x="4" y="6"/>
                </a:cxn>
                <a:cxn ang="0">
                  <a:pos x="2" y="4"/>
                </a:cxn>
                <a:cxn ang="0">
                  <a:pos x="2" y="4"/>
                </a:cxn>
              </a:cxnLst>
              <a:rect l="0" t="0" r="r" b="b"/>
              <a:pathLst>
                <a:path w="7" h="24">
                  <a:moveTo>
                    <a:pt x="2" y="4"/>
                  </a:moveTo>
                  <a:lnTo>
                    <a:pt x="4" y="8"/>
                  </a:lnTo>
                  <a:lnTo>
                    <a:pt x="0" y="19"/>
                  </a:lnTo>
                  <a:lnTo>
                    <a:pt x="0" y="24"/>
                  </a:lnTo>
                  <a:lnTo>
                    <a:pt x="4" y="12"/>
                  </a:lnTo>
                  <a:lnTo>
                    <a:pt x="7" y="8"/>
                  </a:lnTo>
                  <a:lnTo>
                    <a:pt x="7" y="4"/>
                  </a:lnTo>
                  <a:lnTo>
                    <a:pt x="7" y="1"/>
                  </a:lnTo>
                  <a:lnTo>
                    <a:pt x="7" y="0"/>
                  </a:lnTo>
                  <a:lnTo>
                    <a:pt x="4" y="6"/>
                  </a:lnTo>
                  <a:lnTo>
                    <a:pt x="2" y="4"/>
                  </a:lnTo>
                  <a:lnTo>
                    <a:pt x="2" y="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2" name="Freeform 822">
              <a:extLst>
                <a:ext uri="{FF2B5EF4-FFF2-40B4-BE49-F238E27FC236}">
                  <a16:creationId xmlns:a16="http://schemas.microsoft.com/office/drawing/2014/main" id="{F1DA8159-E59F-CEFC-ABFC-9FE11CE9696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72167" y="-1379177"/>
              <a:ext cx="301822" cy="180822"/>
            </a:xfrm>
            <a:custGeom>
              <a:avLst/>
              <a:gdLst/>
              <a:ahLst/>
              <a:cxnLst>
                <a:cxn ang="0">
                  <a:pos x="217" y="6"/>
                </a:cxn>
                <a:cxn ang="0">
                  <a:pos x="204" y="5"/>
                </a:cxn>
                <a:cxn ang="0">
                  <a:pos x="190" y="8"/>
                </a:cxn>
                <a:cxn ang="0">
                  <a:pos x="161" y="13"/>
                </a:cxn>
                <a:cxn ang="0">
                  <a:pos x="138" y="10"/>
                </a:cxn>
                <a:cxn ang="0">
                  <a:pos x="122" y="10"/>
                </a:cxn>
                <a:cxn ang="0">
                  <a:pos x="116" y="10"/>
                </a:cxn>
                <a:cxn ang="0">
                  <a:pos x="109" y="5"/>
                </a:cxn>
                <a:cxn ang="0">
                  <a:pos x="92" y="5"/>
                </a:cxn>
                <a:cxn ang="0">
                  <a:pos x="37" y="5"/>
                </a:cxn>
                <a:cxn ang="0">
                  <a:pos x="28" y="0"/>
                </a:cxn>
                <a:cxn ang="0">
                  <a:pos x="24" y="0"/>
                </a:cxn>
                <a:cxn ang="0">
                  <a:pos x="18" y="0"/>
                </a:cxn>
                <a:cxn ang="0">
                  <a:pos x="10" y="3"/>
                </a:cxn>
                <a:cxn ang="0">
                  <a:pos x="7" y="3"/>
                </a:cxn>
                <a:cxn ang="0">
                  <a:pos x="0" y="5"/>
                </a:cxn>
                <a:cxn ang="0">
                  <a:pos x="2" y="15"/>
                </a:cxn>
                <a:cxn ang="0">
                  <a:pos x="18" y="29"/>
                </a:cxn>
                <a:cxn ang="0">
                  <a:pos x="31" y="45"/>
                </a:cxn>
                <a:cxn ang="0">
                  <a:pos x="48" y="61"/>
                </a:cxn>
                <a:cxn ang="0">
                  <a:pos x="50" y="79"/>
                </a:cxn>
                <a:cxn ang="0">
                  <a:pos x="57" y="88"/>
                </a:cxn>
                <a:cxn ang="0">
                  <a:pos x="58" y="96"/>
                </a:cxn>
                <a:cxn ang="0">
                  <a:pos x="66" y="116"/>
                </a:cxn>
                <a:cxn ang="0">
                  <a:pos x="74" y="124"/>
                </a:cxn>
                <a:cxn ang="0">
                  <a:pos x="87" y="130"/>
                </a:cxn>
                <a:cxn ang="0">
                  <a:pos x="90" y="130"/>
                </a:cxn>
                <a:cxn ang="0">
                  <a:pos x="93" y="127"/>
                </a:cxn>
                <a:cxn ang="0">
                  <a:pos x="97" y="125"/>
                </a:cxn>
                <a:cxn ang="0">
                  <a:pos x="105" y="130"/>
                </a:cxn>
                <a:cxn ang="0">
                  <a:pos x="105" y="132"/>
                </a:cxn>
                <a:cxn ang="0">
                  <a:pos x="109" y="133"/>
                </a:cxn>
                <a:cxn ang="0">
                  <a:pos x="130" y="133"/>
                </a:cxn>
                <a:cxn ang="0">
                  <a:pos x="145" y="128"/>
                </a:cxn>
                <a:cxn ang="0">
                  <a:pos x="143" y="111"/>
                </a:cxn>
                <a:cxn ang="0">
                  <a:pos x="142" y="98"/>
                </a:cxn>
                <a:cxn ang="0">
                  <a:pos x="142" y="85"/>
                </a:cxn>
                <a:cxn ang="0">
                  <a:pos x="140" y="71"/>
                </a:cxn>
                <a:cxn ang="0">
                  <a:pos x="138" y="55"/>
                </a:cxn>
                <a:cxn ang="0">
                  <a:pos x="140" y="55"/>
                </a:cxn>
                <a:cxn ang="0">
                  <a:pos x="156" y="55"/>
                </a:cxn>
                <a:cxn ang="0">
                  <a:pos x="153" y="18"/>
                </a:cxn>
                <a:cxn ang="0">
                  <a:pos x="185" y="13"/>
                </a:cxn>
                <a:cxn ang="0">
                  <a:pos x="193" y="15"/>
                </a:cxn>
                <a:cxn ang="0">
                  <a:pos x="196" y="19"/>
                </a:cxn>
                <a:cxn ang="0">
                  <a:pos x="206" y="13"/>
                </a:cxn>
                <a:cxn ang="0">
                  <a:pos x="214" y="11"/>
                </a:cxn>
                <a:cxn ang="0">
                  <a:pos x="217" y="10"/>
                </a:cxn>
                <a:cxn ang="0">
                  <a:pos x="222" y="10"/>
                </a:cxn>
                <a:cxn ang="0">
                  <a:pos x="217" y="6"/>
                </a:cxn>
                <a:cxn ang="0">
                  <a:pos x="85" y="24"/>
                </a:cxn>
                <a:cxn ang="0">
                  <a:pos x="71" y="27"/>
                </a:cxn>
                <a:cxn ang="0">
                  <a:pos x="68" y="27"/>
                </a:cxn>
                <a:cxn ang="0">
                  <a:pos x="66" y="26"/>
                </a:cxn>
                <a:cxn ang="0">
                  <a:pos x="69" y="23"/>
                </a:cxn>
                <a:cxn ang="0">
                  <a:pos x="71" y="23"/>
                </a:cxn>
                <a:cxn ang="0">
                  <a:pos x="71" y="23"/>
                </a:cxn>
                <a:cxn ang="0">
                  <a:pos x="76" y="21"/>
                </a:cxn>
                <a:cxn ang="0">
                  <a:pos x="79" y="21"/>
                </a:cxn>
                <a:cxn ang="0">
                  <a:pos x="85" y="24"/>
                </a:cxn>
                <a:cxn ang="0">
                  <a:pos x="85" y="24"/>
                </a:cxn>
              </a:cxnLst>
              <a:rect l="0" t="0" r="r" b="b"/>
              <a:pathLst>
                <a:path w="222" h="133">
                  <a:moveTo>
                    <a:pt x="217" y="6"/>
                  </a:moveTo>
                  <a:lnTo>
                    <a:pt x="204" y="5"/>
                  </a:lnTo>
                  <a:lnTo>
                    <a:pt x="190" y="8"/>
                  </a:lnTo>
                  <a:lnTo>
                    <a:pt x="161" y="13"/>
                  </a:lnTo>
                  <a:lnTo>
                    <a:pt x="138" y="10"/>
                  </a:lnTo>
                  <a:lnTo>
                    <a:pt x="122" y="10"/>
                  </a:lnTo>
                  <a:lnTo>
                    <a:pt x="116" y="10"/>
                  </a:lnTo>
                  <a:lnTo>
                    <a:pt x="109" y="5"/>
                  </a:lnTo>
                  <a:lnTo>
                    <a:pt x="92" y="5"/>
                  </a:lnTo>
                  <a:lnTo>
                    <a:pt x="37" y="5"/>
                  </a:lnTo>
                  <a:lnTo>
                    <a:pt x="28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0" y="3"/>
                  </a:lnTo>
                  <a:lnTo>
                    <a:pt x="7" y="3"/>
                  </a:lnTo>
                  <a:lnTo>
                    <a:pt x="0" y="5"/>
                  </a:lnTo>
                  <a:lnTo>
                    <a:pt x="2" y="15"/>
                  </a:lnTo>
                  <a:lnTo>
                    <a:pt x="18" y="29"/>
                  </a:lnTo>
                  <a:lnTo>
                    <a:pt x="31" y="45"/>
                  </a:lnTo>
                  <a:lnTo>
                    <a:pt x="48" y="61"/>
                  </a:lnTo>
                  <a:lnTo>
                    <a:pt x="50" y="79"/>
                  </a:lnTo>
                  <a:lnTo>
                    <a:pt x="57" y="88"/>
                  </a:lnTo>
                  <a:lnTo>
                    <a:pt x="58" y="96"/>
                  </a:lnTo>
                  <a:lnTo>
                    <a:pt x="66" y="116"/>
                  </a:lnTo>
                  <a:lnTo>
                    <a:pt x="74" y="124"/>
                  </a:lnTo>
                  <a:lnTo>
                    <a:pt x="87" y="130"/>
                  </a:lnTo>
                  <a:lnTo>
                    <a:pt x="90" y="130"/>
                  </a:lnTo>
                  <a:lnTo>
                    <a:pt x="93" y="127"/>
                  </a:lnTo>
                  <a:lnTo>
                    <a:pt x="97" y="125"/>
                  </a:lnTo>
                  <a:lnTo>
                    <a:pt x="105" y="130"/>
                  </a:lnTo>
                  <a:lnTo>
                    <a:pt x="105" y="132"/>
                  </a:lnTo>
                  <a:lnTo>
                    <a:pt x="109" y="133"/>
                  </a:lnTo>
                  <a:lnTo>
                    <a:pt x="130" y="133"/>
                  </a:lnTo>
                  <a:lnTo>
                    <a:pt x="145" y="128"/>
                  </a:lnTo>
                  <a:lnTo>
                    <a:pt x="143" y="111"/>
                  </a:lnTo>
                  <a:lnTo>
                    <a:pt x="142" y="98"/>
                  </a:lnTo>
                  <a:lnTo>
                    <a:pt x="142" y="85"/>
                  </a:lnTo>
                  <a:lnTo>
                    <a:pt x="140" y="71"/>
                  </a:lnTo>
                  <a:lnTo>
                    <a:pt x="138" y="55"/>
                  </a:lnTo>
                  <a:lnTo>
                    <a:pt x="140" y="55"/>
                  </a:lnTo>
                  <a:lnTo>
                    <a:pt x="156" y="55"/>
                  </a:lnTo>
                  <a:lnTo>
                    <a:pt x="153" y="18"/>
                  </a:lnTo>
                  <a:lnTo>
                    <a:pt x="185" y="13"/>
                  </a:lnTo>
                  <a:lnTo>
                    <a:pt x="193" y="15"/>
                  </a:lnTo>
                  <a:lnTo>
                    <a:pt x="196" y="19"/>
                  </a:lnTo>
                  <a:lnTo>
                    <a:pt x="206" y="13"/>
                  </a:lnTo>
                  <a:lnTo>
                    <a:pt x="214" y="11"/>
                  </a:lnTo>
                  <a:lnTo>
                    <a:pt x="217" y="10"/>
                  </a:lnTo>
                  <a:lnTo>
                    <a:pt x="222" y="10"/>
                  </a:lnTo>
                  <a:lnTo>
                    <a:pt x="217" y="6"/>
                  </a:lnTo>
                  <a:close/>
                  <a:moveTo>
                    <a:pt x="85" y="24"/>
                  </a:moveTo>
                  <a:lnTo>
                    <a:pt x="71" y="27"/>
                  </a:lnTo>
                  <a:lnTo>
                    <a:pt x="68" y="27"/>
                  </a:lnTo>
                  <a:lnTo>
                    <a:pt x="66" y="26"/>
                  </a:lnTo>
                  <a:lnTo>
                    <a:pt x="69" y="23"/>
                  </a:lnTo>
                  <a:lnTo>
                    <a:pt x="71" y="23"/>
                  </a:lnTo>
                  <a:lnTo>
                    <a:pt x="71" y="23"/>
                  </a:lnTo>
                  <a:lnTo>
                    <a:pt x="76" y="21"/>
                  </a:lnTo>
                  <a:lnTo>
                    <a:pt x="79" y="21"/>
                  </a:lnTo>
                  <a:lnTo>
                    <a:pt x="85" y="24"/>
                  </a:lnTo>
                  <a:lnTo>
                    <a:pt x="85" y="24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3" name="Freeform 823">
              <a:extLst>
                <a:ext uri="{FF2B5EF4-FFF2-40B4-BE49-F238E27FC236}">
                  <a16:creationId xmlns:a16="http://schemas.microsoft.com/office/drawing/2014/main" id="{DE9649C3-E9B0-A57E-4E51-16D3F9F99D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59785" y="-1365581"/>
              <a:ext cx="212091" cy="134597"/>
            </a:xfrm>
            <a:custGeom>
              <a:avLst/>
              <a:gdLst/>
              <a:ahLst/>
              <a:cxnLst>
                <a:cxn ang="0">
                  <a:pos x="146" y="43"/>
                </a:cxn>
                <a:cxn ang="0">
                  <a:pos x="138" y="43"/>
                </a:cxn>
                <a:cxn ang="0">
                  <a:pos x="133" y="40"/>
                </a:cxn>
                <a:cxn ang="0">
                  <a:pos x="129" y="30"/>
                </a:cxn>
                <a:cxn ang="0">
                  <a:pos x="114" y="24"/>
                </a:cxn>
                <a:cxn ang="0">
                  <a:pos x="109" y="22"/>
                </a:cxn>
                <a:cxn ang="0">
                  <a:pos x="100" y="17"/>
                </a:cxn>
                <a:cxn ang="0">
                  <a:pos x="93" y="8"/>
                </a:cxn>
                <a:cxn ang="0">
                  <a:pos x="85" y="3"/>
                </a:cxn>
                <a:cxn ang="0">
                  <a:pos x="84" y="0"/>
                </a:cxn>
                <a:cxn ang="0">
                  <a:pos x="79" y="0"/>
                </a:cxn>
                <a:cxn ang="0">
                  <a:pos x="76" y="1"/>
                </a:cxn>
                <a:cxn ang="0">
                  <a:pos x="68" y="3"/>
                </a:cxn>
                <a:cxn ang="0">
                  <a:pos x="58" y="9"/>
                </a:cxn>
                <a:cxn ang="0">
                  <a:pos x="55" y="5"/>
                </a:cxn>
                <a:cxn ang="0">
                  <a:pos x="47" y="3"/>
                </a:cxn>
                <a:cxn ang="0">
                  <a:pos x="15" y="8"/>
                </a:cxn>
                <a:cxn ang="0">
                  <a:pos x="18" y="45"/>
                </a:cxn>
                <a:cxn ang="0">
                  <a:pos x="2" y="45"/>
                </a:cxn>
                <a:cxn ang="0">
                  <a:pos x="0" y="45"/>
                </a:cxn>
                <a:cxn ang="0">
                  <a:pos x="2" y="61"/>
                </a:cxn>
                <a:cxn ang="0">
                  <a:pos x="4" y="75"/>
                </a:cxn>
                <a:cxn ang="0">
                  <a:pos x="20" y="85"/>
                </a:cxn>
                <a:cxn ang="0">
                  <a:pos x="20" y="89"/>
                </a:cxn>
                <a:cxn ang="0">
                  <a:pos x="18" y="96"/>
                </a:cxn>
                <a:cxn ang="0">
                  <a:pos x="18" y="98"/>
                </a:cxn>
                <a:cxn ang="0">
                  <a:pos x="32" y="99"/>
                </a:cxn>
                <a:cxn ang="0">
                  <a:pos x="42" y="98"/>
                </a:cxn>
                <a:cxn ang="0">
                  <a:pos x="61" y="83"/>
                </a:cxn>
                <a:cxn ang="0">
                  <a:pos x="68" y="83"/>
                </a:cxn>
                <a:cxn ang="0">
                  <a:pos x="84" y="86"/>
                </a:cxn>
                <a:cxn ang="0">
                  <a:pos x="97" y="85"/>
                </a:cxn>
                <a:cxn ang="0">
                  <a:pos x="101" y="77"/>
                </a:cxn>
                <a:cxn ang="0">
                  <a:pos x="114" y="70"/>
                </a:cxn>
                <a:cxn ang="0">
                  <a:pos x="119" y="65"/>
                </a:cxn>
                <a:cxn ang="0">
                  <a:pos x="127" y="59"/>
                </a:cxn>
                <a:cxn ang="0">
                  <a:pos x="138" y="53"/>
                </a:cxn>
                <a:cxn ang="0">
                  <a:pos x="156" y="46"/>
                </a:cxn>
                <a:cxn ang="0">
                  <a:pos x="146" y="43"/>
                </a:cxn>
                <a:cxn ang="0">
                  <a:pos x="101" y="37"/>
                </a:cxn>
                <a:cxn ang="0">
                  <a:pos x="101" y="38"/>
                </a:cxn>
                <a:cxn ang="0">
                  <a:pos x="98" y="40"/>
                </a:cxn>
                <a:cxn ang="0">
                  <a:pos x="92" y="37"/>
                </a:cxn>
                <a:cxn ang="0">
                  <a:pos x="85" y="38"/>
                </a:cxn>
                <a:cxn ang="0">
                  <a:pos x="80" y="38"/>
                </a:cxn>
                <a:cxn ang="0">
                  <a:pos x="79" y="37"/>
                </a:cxn>
                <a:cxn ang="0">
                  <a:pos x="80" y="33"/>
                </a:cxn>
                <a:cxn ang="0">
                  <a:pos x="82" y="32"/>
                </a:cxn>
                <a:cxn ang="0">
                  <a:pos x="87" y="32"/>
                </a:cxn>
                <a:cxn ang="0">
                  <a:pos x="88" y="29"/>
                </a:cxn>
                <a:cxn ang="0">
                  <a:pos x="95" y="25"/>
                </a:cxn>
                <a:cxn ang="0">
                  <a:pos x="90" y="32"/>
                </a:cxn>
                <a:cxn ang="0">
                  <a:pos x="93" y="33"/>
                </a:cxn>
                <a:cxn ang="0">
                  <a:pos x="90" y="35"/>
                </a:cxn>
                <a:cxn ang="0">
                  <a:pos x="92" y="37"/>
                </a:cxn>
                <a:cxn ang="0">
                  <a:pos x="93" y="37"/>
                </a:cxn>
                <a:cxn ang="0">
                  <a:pos x="97" y="30"/>
                </a:cxn>
                <a:cxn ang="0">
                  <a:pos x="98" y="29"/>
                </a:cxn>
                <a:cxn ang="0">
                  <a:pos x="101" y="30"/>
                </a:cxn>
                <a:cxn ang="0">
                  <a:pos x="101" y="32"/>
                </a:cxn>
                <a:cxn ang="0">
                  <a:pos x="98" y="32"/>
                </a:cxn>
                <a:cxn ang="0">
                  <a:pos x="98" y="35"/>
                </a:cxn>
                <a:cxn ang="0">
                  <a:pos x="101" y="37"/>
                </a:cxn>
              </a:cxnLst>
              <a:rect l="0" t="0" r="r" b="b"/>
              <a:pathLst>
                <a:path w="156" h="99">
                  <a:moveTo>
                    <a:pt x="146" y="43"/>
                  </a:moveTo>
                  <a:lnTo>
                    <a:pt x="138" y="43"/>
                  </a:lnTo>
                  <a:lnTo>
                    <a:pt x="133" y="40"/>
                  </a:lnTo>
                  <a:lnTo>
                    <a:pt x="129" y="30"/>
                  </a:lnTo>
                  <a:lnTo>
                    <a:pt x="114" y="24"/>
                  </a:lnTo>
                  <a:lnTo>
                    <a:pt x="109" y="22"/>
                  </a:lnTo>
                  <a:lnTo>
                    <a:pt x="100" y="17"/>
                  </a:lnTo>
                  <a:lnTo>
                    <a:pt x="93" y="8"/>
                  </a:lnTo>
                  <a:lnTo>
                    <a:pt x="85" y="3"/>
                  </a:lnTo>
                  <a:lnTo>
                    <a:pt x="84" y="0"/>
                  </a:lnTo>
                  <a:lnTo>
                    <a:pt x="79" y="0"/>
                  </a:lnTo>
                  <a:lnTo>
                    <a:pt x="76" y="1"/>
                  </a:lnTo>
                  <a:lnTo>
                    <a:pt x="68" y="3"/>
                  </a:lnTo>
                  <a:lnTo>
                    <a:pt x="58" y="9"/>
                  </a:lnTo>
                  <a:lnTo>
                    <a:pt x="55" y="5"/>
                  </a:lnTo>
                  <a:lnTo>
                    <a:pt x="47" y="3"/>
                  </a:lnTo>
                  <a:lnTo>
                    <a:pt x="15" y="8"/>
                  </a:lnTo>
                  <a:lnTo>
                    <a:pt x="18" y="45"/>
                  </a:lnTo>
                  <a:lnTo>
                    <a:pt x="2" y="45"/>
                  </a:lnTo>
                  <a:lnTo>
                    <a:pt x="0" y="45"/>
                  </a:lnTo>
                  <a:lnTo>
                    <a:pt x="2" y="61"/>
                  </a:lnTo>
                  <a:lnTo>
                    <a:pt x="4" y="75"/>
                  </a:lnTo>
                  <a:lnTo>
                    <a:pt x="20" y="85"/>
                  </a:lnTo>
                  <a:lnTo>
                    <a:pt x="20" y="89"/>
                  </a:lnTo>
                  <a:lnTo>
                    <a:pt x="18" y="96"/>
                  </a:lnTo>
                  <a:lnTo>
                    <a:pt x="18" y="98"/>
                  </a:lnTo>
                  <a:lnTo>
                    <a:pt x="32" y="99"/>
                  </a:lnTo>
                  <a:lnTo>
                    <a:pt x="42" y="98"/>
                  </a:lnTo>
                  <a:lnTo>
                    <a:pt x="61" y="83"/>
                  </a:lnTo>
                  <a:lnTo>
                    <a:pt x="68" y="83"/>
                  </a:lnTo>
                  <a:lnTo>
                    <a:pt x="84" y="86"/>
                  </a:lnTo>
                  <a:lnTo>
                    <a:pt x="97" y="85"/>
                  </a:lnTo>
                  <a:lnTo>
                    <a:pt x="101" y="77"/>
                  </a:lnTo>
                  <a:lnTo>
                    <a:pt x="114" y="70"/>
                  </a:lnTo>
                  <a:lnTo>
                    <a:pt x="119" y="65"/>
                  </a:lnTo>
                  <a:lnTo>
                    <a:pt x="127" y="59"/>
                  </a:lnTo>
                  <a:lnTo>
                    <a:pt x="138" y="53"/>
                  </a:lnTo>
                  <a:lnTo>
                    <a:pt x="156" y="46"/>
                  </a:lnTo>
                  <a:lnTo>
                    <a:pt x="146" y="43"/>
                  </a:lnTo>
                  <a:close/>
                  <a:moveTo>
                    <a:pt x="101" y="37"/>
                  </a:moveTo>
                  <a:lnTo>
                    <a:pt x="101" y="38"/>
                  </a:lnTo>
                  <a:lnTo>
                    <a:pt x="98" y="40"/>
                  </a:lnTo>
                  <a:lnTo>
                    <a:pt x="92" y="37"/>
                  </a:lnTo>
                  <a:lnTo>
                    <a:pt x="85" y="38"/>
                  </a:lnTo>
                  <a:lnTo>
                    <a:pt x="80" y="38"/>
                  </a:lnTo>
                  <a:lnTo>
                    <a:pt x="79" y="37"/>
                  </a:lnTo>
                  <a:lnTo>
                    <a:pt x="80" y="33"/>
                  </a:lnTo>
                  <a:lnTo>
                    <a:pt x="82" y="32"/>
                  </a:lnTo>
                  <a:lnTo>
                    <a:pt x="87" y="32"/>
                  </a:lnTo>
                  <a:lnTo>
                    <a:pt x="88" y="29"/>
                  </a:lnTo>
                  <a:lnTo>
                    <a:pt x="95" y="25"/>
                  </a:lnTo>
                  <a:lnTo>
                    <a:pt x="90" y="32"/>
                  </a:lnTo>
                  <a:lnTo>
                    <a:pt x="93" y="33"/>
                  </a:lnTo>
                  <a:lnTo>
                    <a:pt x="90" y="35"/>
                  </a:lnTo>
                  <a:lnTo>
                    <a:pt x="92" y="37"/>
                  </a:lnTo>
                  <a:lnTo>
                    <a:pt x="93" y="37"/>
                  </a:lnTo>
                  <a:lnTo>
                    <a:pt x="97" y="30"/>
                  </a:lnTo>
                  <a:lnTo>
                    <a:pt x="98" y="29"/>
                  </a:lnTo>
                  <a:lnTo>
                    <a:pt x="101" y="30"/>
                  </a:lnTo>
                  <a:lnTo>
                    <a:pt x="101" y="32"/>
                  </a:lnTo>
                  <a:lnTo>
                    <a:pt x="98" y="32"/>
                  </a:lnTo>
                  <a:lnTo>
                    <a:pt x="98" y="35"/>
                  </a:lnTo>
                  <a:lnTo>
                    <a:pt x="101" y="3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4" name="Freeform 824">
              <a:extLst>
                <a:ext uri="{FF2B5EF4-FFF2-40B4-BE49-F238E27FC236}">
                  <a16:creationId xmlns:a16="http://schemas.microsoft.com/office/drawing/2014/main" id="{20380BB2-7976-B844-1C91-4C9B74C7CA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95134" y="-3383164"/>
              <a:ext cx="2950239" cy="1143388"/>
            </a:xfrm>
            <a:custGeom>
              <a:avLst/>
              <a:gdLst/>
              <a:ahLst/>
              <a:cxnLst>
                <a:cxn ang="0">
                  <a:pos x="2093" y="364"/>
                </a:cxn>
                <a:cxn ang="0">
                  <a:pos x="2075" y="355"/>
                </a:cxn>
                <a:cxn ang="0">
                  <a:pos x="1855" y="281"/>
                </a:cxn>
                <a:cxn ang="0">
                  <a:pos x="1689" y="255"/>
                </a:cxn>
                <a:cxn ang="0">
                  <a:pos x="1437" y="241"/>
                </a:cxn>
                <a:cxn ang="0">
                  <a:pos x="1240" y="175"/>
                </a:cxn>
                <a:cxn ang="0">
                  <a:pos x="1055" y="166"/>
                </a:cxn>
                <a:cxn ang="0">
                  <a:pos x="1001" y="170"/>
                </a:cxn>
                <a:cxn ang="0">
                  <a:pos x="927" y="26"/>
                </a:cxn>
                <a:cxn ang="0">
                  <a:pos x="819" y="74"/>
                </a:cxn>
                <a:cxn ang="0">
                  <a:pos x="725" y="161"/>
                </a:cxn>
                <a:cxn ang="0">
                  <a:pos x="712" y="287"/>
                </a:cxn>
                <a:cxn ang="0">
                  <a:pos x="637" y="251"/>
                </a:cxn>
                <a:cxn ang="0">
                  <a:pos x="648" y="323"/>
                </a:cxn>
                <a:cxn ang="0">
                  <a:pos x="592" y="392"/>
                </a:cxn>
                <a:cxn ang="0">
                  <a:pos x="555" y="202"/>
                </a:cxn>
                <a:cxn ang="0">
                  <a:pos x="508" y="324"/>
                </a:cxn>
                <a:cxn ang="0">
                  <a:pos x="338" y="339"/>
                </a:cxn>
                <a:cxn ang="0">
                  <a:pos x="244" y="353"/>
                </a:cxn>
                <a:cxn ang="0">
                  <a:pos x="123" y="422"/>
                </a:cxn>
                <a:cxn ang="0">
                  <a:pos x="146" y="400"/>
                </a:cxn>
                <a:cxn ang="0">
                  <a:pos x="21" y="305"/>
                </a:cxn>
                <a:cxn ang="0">
                  <a:pos x="54" y="478"/>
                </a:cxn>
                <a:cxn ang="0">
                  <a:pos x="22" y="602"/>
                </a:cxn>
                <a:cxn ang="0">
                  <a:pos x="109" y="676"/>
                </a:cxn>
                <a:cxn ang="0">
                  <a:pos x="202" y="746"/>
                </a:cxn>
                <a:cxn ang="0">
                  <a:pos x="223" y="809"/>
                </a:cxn>
                <a:cxn ang="0">
                  <a:pos x="319" y="778"/>
                </a:cxn>
                <a:cxn ang="0">
                  <a:pos x="301" y="714"/>
                </a:cxn>
                <a:cxn ang="0">
                  <a:pos x="409" y="703"/>
                </a:cxn>
                <a:cxn ang="0">
                  <a:pos x="492" y="676"/>
                </a:cxn>
                <a:cxn ang="0">
                  <a:pos x="595" y="621"/>
                </a:cxn>
                <a:cxn ang="0">
                  <a:pos x="678" y="653"/>
                </a:cxn>
                <a:cxn ang="0">
                  <a:pos x="882" y="730"/>
                </a:cxn>
                <a:cxn ang="0">
                  <a:pos x="1124" y="701"/>
                </a:cxn>
                <a:cxn ang="0">
                  <a:pos x="1371" y="653"/>
                </a:cxn>
                <a:cxn ang="0">
                  <a:pos x="1552" y="785"/>
                </a:cxn>
                <a:cxn ang="0">
                  <a:pos x="1541" y="818"/>
                </a:cxn>
                <a:cxn ang="0">
                  <a:pos x="1621" y="659"/>
                </a:cxn>
                <a:cxn ang="0">
                  <a:pos x="1527" y="631"/>
                </a:cxn>
                <a:cxn ang="0">
                  <a:pos x="1684" y="536"/>
                </a:cxn>
                <a:cxn ang="0">
                  <a:pos x="1815" y="488"/>
                </a:cxn>
                <a:cxn ang="0">
                  <a:pos x="1850" y="520"/>
                </a:cxn>
                <a:cxn ang="0">
                  <a:pos x="1887" y="632"/>
                </a:cxn>
                <a:cxn ang="0">
                  <a:pos x="1875" y="570"/>
                </a:cxn>
                <a:cxn ang="0">
                  <a:pos x="1995" y="491"/>
                </a:cxn>
                <a:cxn ang="0">
                  <a:pos x="2046" y="414"/>
                </a:cxn>
                <a:cxn ang="0">
                  <a:pos x="2086" y="401"/>
                </a:cxn>
                <a:cxn ang="0">
                  <a:pos x="2141" y="425"/>
                </a:cxn>
                <a:cxn ang="0">
                  <a:pos x="2158" y="401"/>
                </a:cxn>
                <a:cxn ang="0">
                  <a:pos x="74" y="528"/>
                </a:cxn>
                <a:cxn ang="0">
                  <a:pos x="74" y="518"/>
                </a:cxn>
                <a:cxn ang="0">
                  <a:pos x="93" y="485"/>
                </a:cxn>
                <a:cxn ang="0">
                  <a:pos x="117" y="501"/>
                </a:cxn>
                <a:cxn ang="0">
                  <a:pos x="160" y="574"/>
                </a:cxn>
                <a:cxn ang="0">
                  <a:pos x="167" y="570"/>
                </a:cxn>
                <a:cxn ang="0">
                  <a:pos x="325" y="658"/>
                </a:cxn>
                <a:cxn ang="0">
                  <a:pos x="335" y="621"/>
                </a:cxn>
                <a:cxn ang="0">
                  <a:pos x="903" y="626"/>
                </a:cxn>
                <a:cxn ang="0">
                  <a:pos x="1050" y="605"/>
                </a:cxn>
                <a:cxn ang="0">
                  <a:pos x="1135" y="674"/>
                </a:cxn>
                <a:cxn ang="0">
                  <a:pos x="1158" y="623"/>
                </a:cxn>
              </a:cxnLst>
              <a:rect l="0" t="0" r="r" b="b"/>
              <a:pathLst>
                <a:path w="2170" h="841">
                  <a:moveTo>
                    <a:pt x="2162" y="387"/>
                  </a:moveTo>
                  <a:lnTo>
                    <a:pt x="2160" y="384"/>
                  </a:lnTo>
                  <a:lnTo>
                    <a:pt x="2157" y="385"/>
                  </a:lnTo>
                  <a:lnTo>
                    <a:pt x="2155" y="385"/>
                  </a:lnTo>
                  <a:lnTo>
                    <a:pt x="2157" y="384"/>
                  </a:lnTo>
                  <a:lnTo>
                    <a:pt x="2141" y="376"/>
                  </a:lnTo>
                  <a:lnTo>
                    <a:pt x="2131" y="366"/>
                  </a:lnTo>
                  <a:lnTo>
                    <a:pt x="2118" y="364"/>
                  </a:lnTo>
                  <a:lnTo>
                    <a:pt x="2120" y="369"/>
                  </a:lnTo>
                  <a:lnTo>
                    <a:pt x="2110" y="366"/>
                  </a:lnTo>
                  <a:lnTo>
                    <a:pt x="2113" y="369"/>
                  </a:lnTo>
                  <a:lnTo>
                    <a:pt x="2112" y="371"/>
                  </a:lnTo>
                  <a:lnTo>
                    <a:pt x="2109" y="368"/>
                  </a:lnTo>
                  <a:lnTo>
                    <a:pt x="2110" y="364"/>
                  </a:lnTo>
                  <a:lnTo>
                    <a:pt x="2102" y="361"/>
                  </a:lnTo>
                  <a:lnTo>
                    <a:pt x="2102" y="366"/>
                  </a:lnTo>
                  <a:lnTo>
                    <a:pt x="2097" y="364"/>
                  </a:lnTo>
                  <a:lnTo>
                    <a:pt x="2093" y="364"/>
                  </a:lnTo>
                  <a:lnTo>
                    <a:pt x="2097" y="366"/>
                  </a:lnTo>
                  <a:lnTo>
                    <a:pt x="2101" y="366"/>
                  </a:lnTo>
                  <a:lnTo>
                    <a:pt x="2104" y="376"/>
                  </a:lnTo>
                  <a:lnTo>
                    <a:pt x="2110" y="377"/>
                  </a:lnTo>
                  <a:lnTo>
                    <a:pt x="2112" y="382"/>
                  </a:lnTo>
                  <a:lnTo>
                    <a:pt x="2109" y="384"/>
                  </a:lnTo>
                  <a:lnTo>
                    <a:pt x="2107" y="377"/>
                  </a:lnTo>
                  <a:lnTo>
                    <a:pt x="2102" y="377"/>
                  </a:lnTo>
                  <a:lnTo>
                    <a:pt x="2101" y="374"/>
                  </a:lnTo>
                  <a:lnTo>
                    <a:pt x="2094" y="371"/>
                  </a:lnTo>
                  <a:lnTo>
                    <a:pt x="2093" y="368"/>
                  </a:lnTo>
                  <a:lnTo>
                    <a:pt x="2081" y="355"/>
                  </a:lnTo>
                  <a:lnTo>
                    <a:pt x="2085" y="358"/>
                  </a:lnTo>
                  <a:lnTo>
                    <a:pt x="2083" y="355"/>
                  </a:lnTo>
                  <a:lnTo>
                    <a:pt x="2077" y="352"/>
                  </a:lnTo>
                  <a:lnTo>
                    <a:pt x="2073" y="347"/>
                  </a:lnTo>
                  <a:lnTo>
                    <a:pt x="2064" y="345"/>
                  </a:lnTo>
                  <a:lnTo>
                    <a:pt x="2075" y="355"/>
                  </a:lnTo>
                  <a:lnTo>
                    <a:pt x="2059" y="347"/>
                  </a:lnTo>
                  <a:lnTo>
                    <a:pt x="2061" y="345"/>
                  </a:lnTo>
                  <a:lnTo>
                    <a:pt x="2061" y="344"/>
                  </a:lnTo>
                  <a:lnTo>
                    <a:pt x="2046" y="340"/>
                  </a:lnTo>
                  <a:lnTo>
                    <a:pt x="2049" y="339"/>
                  </a:lnTo>
                  <a:lnTo>
                    <a:pt x="2046" y="336"/>
                  </a:lnTo>
                  <a:lnTo>
                    <a:pt x="2041" y="336"/>
                  </a:lnTo>
                  <a:lnTo>
                    <a:pt x="2038" y="332"/>
                  </a:lnTo>
                  <a:lnTo>
                    <a:pt x="2033" y="331"/>
                  </a:lnTo>
                  <a:lnTo>
                    <a:pt x="2028" y="332"/>
                  </a:lnTo>
                  <a:lnTo>
                    <a:pt x="2025" y="328"/>
                  </a:lnTo>
                  <a:lnTo>
                    <a:pt x="2016" y="324"/>
                  </a:lnTo>
                  <a:lnTo>
                    <a:pt x="2011" y="318"/>
                  </a:lnTo>
                  <a:lnTo>
                    <a:pt x="1995" y="315"/>
                  </a:lnTo>
                  <a:lnTo>
                    <a:pt x="1995" y="313"/>
                  </a:lnTo>
                  <a:lnTo>
                    <a:pt x="1966" y="299"/>
                  </a:lnTo>
                  <a:lnTo>
                    <a:pt x="1926" y="286"/>
                  </a:lnTo>
                  <a:lnTo>
                    <a:pt x="1855" y="281"/>
                  </a:lnTo>
                  <a:lnTo>
                    <a:pt x="1854" y="283"/>
                  </a:lnTo>
                  <a:lnTo>
                    <a:pt x="1857" y="291"/>
                  </a:lnTo>
                  <a:lnTo>
                    <a:pt x="1854" y="294"/>
                  </a:lnTo>
                  <a:lnTo>
                    <a:pt x="1862" y="295"/>
                  </a:lnTo>
                  <a:lnTo>
                    <a:pt x="1873" y="310"/>
                  </a:lnTo>
                  <a:lnTo>
                    <a:pt x="1867" y="320"/>
                  </a:lnTo>
                  <a:lnTo>
                    <a:pt x="1836" y="307"/>
                  </a:lnTo>
                  <a:lnTo>
                    <a:pt x="1830" y="295"/>
                  </a:lnTo>
                  <a:lnTo>
                    <a:pt x="1822" y="289"/>
                  </a:lnTo>
                  <a:lnTo>
                    <a:pt x="1814" y="299"/>
                  </a:lnTo>
                  <a:lnTo>
                    <a:pt x="1778" y="294"/>
                  </a:lnTo>
                  <a:lnTo>
                    <a:pt x="1772" y="289"/>
                  </a:lnTo>
                  <a:lnTo>
                    <a:pt x="1741" y="302"/>
                  </a:lnTo>
                  <a:lnTo>
                    <a:pt x="1738" y="297"/>
                  </a:lnTo>
                  <a:lnTo>
                    <a:pt x="1724" y="292"/>
                  </a:lnTo>
                  <a:lnTo>
                    <a:pt x="1716" y="289"/>
                  </a:lnTo>
                  <a:lnTo>
                    <a:pt x="1711" y="271"/>
                  </a:lnTo>
                  <a:lnTo>
                    <a:pt x="1689" y="255"/>
                  </a:lnTo>
                  <a:lnTo>
                    <a:pt x="1634" y="254"/>
                  </a:lnTo>
                  <a:lnTo>
                    <a:pt x="1610" y="260"/>
                  </a:lnTo>
                  <a:lnTo>
                    <a:pt x="1597" y="254"/>
                  </a:lnTo>
                  <a:lnTo>
                    <a:pt x="1602" y="249"/>
                  </a:lnTo>
                  <a:lnTo>
                    <a:pt x="1587" y="239"/>
                  </a:lnTo>
                  <a:lnTo>
                    <a:pt x="1576" y="241"/>
                  </a:lnTo>
                  <a:lnTo>
                    <a:pt x="1567" y="235"/>
                  </a:lnTo>
                  <a:lnTo>
                    <a:pt x="1551" y="233"/>
                  </a:lnTo>
                  <a:lnTo>
                    <a:pt x="1554" y="225"/>
                  </a:lnTo>
                  <a:lnTo>
                    <a:pt x="1562" y="227"/>
                  </a:lnTo>
                  <a:lnTo>
                    <a:pt x="1554" y="217"/>
                  </a:lnTo>
                  <a:lnTo>
                    <a:pt x="1434" y="194"/>
                  </a:lnTo>
                  <a:lnTo>
                    <a:pt x="1430" y="198"/>
                  </a:lnTo>
                  <a:lnTo>
                    <a:pt x="1437" y="202"/>
                  </a:lnTo>
                  <a:lnTo>
                    <a:pt x="1427" y="222"/>
                  </a:lnTo>
                  <a:lnTo>
                    <a:pt x="1430" y="227"/>
                  </a:lnTo>
                  <a:lnTo>
                    <a:pt x="1430" y="231"/>
                  </a:lnTo>
                  <a:lnTo>
                    <a:pt x="1437" y="241"/>
                  </a:lnTo>
                  <a:lnTo>
                    <a:pt x="1429" y="238"/>
                  </a:lnTo>
                  <a:lnTo>
                    <a:pt x="1414" y="251"/>
                  </a:lnTo>
                  <a:lnTo>
                    <a:pt x="1389" y="239"/>
                  </a:lnTo>
                  <a:lnTo>
                    <a:pt x="1377" y="235"/>
                  </a:lnTo>
                  <a:lnTo>
                    <a:pt x="1355" y="243"/>
                  </a:lnTo>
                  <a:lnTo>
                    <a:pt x="1336" y="223"/>
                  </a:lnTo>
                  <a:lnTo>
                    <a:pt x="1334" y="265"/>
                  </a:lnTo>
                  <a:lnTo>
                    <a:pt x="1326" y="257"/>
                  </a:lnTo>
                  <a:lnTo>
                    <a:pt x="1312" y="254"/>
                  </a:lnTo>
                  <a:lnTo>
                    <a:pt x="1294" y="235"/>
                  </a:lnTo>
                  <a:lnTo>
                    <a:pt x="1291" y="235"/>
                  </a:lnTo>
                  <a:lnTo>
                    <a:pt x="1286" y="227"/>
                  </a:lnTo>
                  <a:lnTo>
                    <a:pt x="1292" y="219"/>
                  </a:lnTo>
                  <a:lnTo>
                    <a:pt x="1291" y="210"/>
                  </a:lnTo>
                  <a:lnTo>
                    <a:pt x="1283" y="204"/>
                  </a:lnTo>
                  <a:lnTo>
                    <a:pt x="1283" y="190"/>
                  </a:lnTo>
                  <a:lnTo>
                    <a:pt x="1259" y="174"/>
                  </a:lnTo>
                  <a:lnTo>
                    <a:pt x="1240" y="175"/>
                  </a:lnTo>
                  <a:lnTo>
                    <a:pt x="1199" y="159"/>
                  </a:lnTo>
                  <a:lnTo>
                    <a:pt x="1199" y="166"/>
                  </a:lnTo>
                  <a:lnTo>
                    <a:pt x="1193" y="162"/>
                  </a:lnTo>
                  <a:lnTo>
                    <a:pt x="1195" y="174"/>
                  </a:lnTo>
                  <a:lnTo>
                    <a:pt x="1203" y="185"/>
                  </a:lnTo>
                  <a:lnTo>
                    <a:pt x="1201" y="188"/>
                  </a:lnTo>
                  <a:lnTo>
                    <a:pt x="1159" y="191"/>
                  </a:lnTo>
                  <a:lnTo>
                    <a:pt x="1138" y="185"/>
                  </a:lnTo>
                  <a:lnTo>
                    <a:pt x="1140" y="174"/>
                  </a:lnTo>
                  <a:lnTo>
                    <a:pt x="1097" y="166"/>
                  </a:lnTo>
                  <a:lnTo>
                    <a:pt x="1071" y="174"/>
                  </a:lnTo>
                  <a:lnTo>
                    <a:pt x="1089" y="185"/>
                  </a:lnTo>
                  <a:lnTo>
                    <a:pt x="1078" y="180"/>
                  </a:lnTo>
                  <a:lnTo>
                    <a:pt x="1068" y="175"/>
                  </a:lnTo>
                  <a:lnTo>
                    <a:pt x="1068" y="169"/>
                  </a:lnTo>
                  <a:lnTo>
                    <a:pt x="1055" y="154"/>
                  </a:lnTo>
                  <a:lnTo>
                    <a:pt x="1058" y="162"/>
                  </a:lnTo>
                  <a:lnTo>
                    <a:pt x="1055" y="166"/>
                  </a:lnTo>
                  <a:lnTo>
                    <a:pt x="1039" y="162"/>
                  </a:lnTo>
                  <a:lnTo>
                    <a:pt x="1039" y="153"/>
                  </a:lnTo>
                  <a:lnTo>
                    <a:pt x="1031" y="159"/>
                  </a:lnTo>
                  <a:lnTo>
                    <a:pt x="1020" y="154"/>
                  </a:lnTo>
                  <a:lnTo>
                    <a:pt x="1015" y="162"/>
                  </a:lnTo>
                  <a:lnTo>
                    <a:pt x="1020" y="169"/>
                  </a:lnTo>
                  <a:lnTo>
                    <a:pt x="1034" y="167"/>
                  </a:lnTo>
                  <a:lnTo>
                    <a:pt x="1023" y="177"/>
                  </a:lnTo>
                  <a:lnTo>
                    <a:pt x="1015" y="172"/>
                  </a:lnTo>
                  <a:lnTo>
                    <a:pt x="1017" y="178"/>
                  </a:lnTo>
                  <a:lnTo>
                    <a:pt x="999" y="186"/>
                  </a:lnTo>
                  <a:lnTo>
                    <a:pt x="983" y="185"/>
                  </a:lnTo>
                  <a:lnTo>
                    <a:pt x="981" y="186"/>
                  </a:lnTo>
                  <a:lnTo>
                    <a:pt x="985" y="193"/>
                  </a:lnTo>
                  <a:lnTo>
                    <a:pt x="975" y="196"/>
                  </a:lnTo>
                  <a:lnTo>
                    <a:pt x="978" y="183"/>
                  </a:lnTo>
                  <a:lnTo>
                    <a:pt x="988" y="170"/>
                  </a:lnTo>
                  <a:lnTo>
                    <a:pt x="1001" y="170"/>
                  </a:lnTo>
                  <a:lnTo>
                    <a:pt x="1020" y="137"/>
                  </a:lnTo>
                  <a:lnTo>
                    <a:pt x="1047" y="116"/>
                  </a:lnTo>
                  <a:lnTo>
                    <a:pt x="1050" y="105"/>
                  </a:lnTo>
                  <a:lnTo>
                    <a:pt x="1049" y="95"/>
                  </a:lnTo>
                  <a:lnTo>
                    <a:pt x="1044" y="90"/>
                  </a:lnTo>
                  <a:lnTo>
                    <a:pt x="1045" y="84"/>
                  </a:lnTo>
                  <a:lnTo>
                    <a:pt x="1031" y="66"/>
                  </a:lnTo>
                  <a:lnTo>
                    <a:pt x="1029" y="73"/>
                  </a:lnTo>
                  <a:lnTo>
                    <a:pt x="1023" y="66"/>
                  </a:lnTo>
                  <a:lnTo>
                    <a:pt x="1025" y="63"/>
                  </a:lnTo>
                  <a:lnTo>
                    <a:pt x="999" y="45"/>
                  </a:lnTo>
                  <a:lnTo>
                    <a:pt x="962" y="44"/>
                  </a:lnTo>
                  <a:lnTo>
                    <a:pt x="956" y="57"/>
                  </a:lnTo>
                  <a:lnTo>
                    <a:pt x="941" y="57"/>
                  </a:lnTo>
                  <a:lnTo>
                    <a:pt x="949" y="44"/>
                  </a:lnTo>
                  <a:lnTo>
                    <a:pt x="948" y="34"/>
                  </a:lnTo>
                  <a:lnTo>
                    <a:pt x="927" y="32"/>
                  </a:lnTo>
                  <a:lnTo>
                    <a:pt x="927" y="26"/>
                  </a:lnTo>
                  <a:lnTo>
                    <a:pt x="911" y="36"/>
                  </a:lnTo>
                  <a:lnTo>
                    <a:pt x="927" y="18"/>
                  </a:lnTo>
                  <a:lnTo>
                    <a:pt x="920" y="8"/>
                  </a:lnTo>
                  <a:lnTo>
                    <a:pt x="898" y="0"/>
                  </a:lnTo>
                  <a:lnTo>
                    <a:pt x="885" y="4"/>
                  </a:lnTo>
                  <a:lnTo>
                    <a:pt x="872" y="29"/>
                  </a:lnTo>
                  <a:lnTo>
                    <a:pt x="869" y="41"/>
                  </a:lnTo>
                  <a:lnTo>
                    <a:pt x="879" y="49"/>
                  </a:lnTo>
                  <a:lnTo>
                    <a:pt x="877" y="53"/>
                  </a:lnTo>
                  <a:lnTo>
                    <a:pt x="850" y="57"/>
                  </a:lnTo>
                  <a:lnTo>
                    <a:pt x="864" y="66"/>
                  </a:lnTo>
                  <a:lnTo>
                    <a:pt x="866" y="76"/>
                  </a:lnTo>
                  <a:lnTo>
                    <a:pt x="850" y="66"/>
                  </a:lnTo>
                  <a:lnTo>
                    <a:pt x="827" y="82"/>
                  </a:lnTo>
                  <a:lnTo>
                    <a:pt x="827" y="79"/>
                  </a:lnTo>
                  <a:lnTo>
                    <a:pt x="824" y="77"/>
                  </a:lnTo>
                  <a:lnTo>
                    <a:pt x="818" y="82"/>
                  </a:lnTo>
                  <a:lnTo>
                    <a:pt x="819" y="74"/>
                  </a:lnTo>
                  <a:lnTo>
                    <a:pt x="815" y="71"/>
                  </a:lnTo>
                  <a:lnTo>
                    <a:pt x="779" y="76"/>
                  </a:lnTo>
                  <a:lnTo>
                    <a:pt x="789" y="84"/>
                  </a:lnTo>
                  <a:lnTo>
                    <a:pt x="750" y="97"/>
                  </a:lnTo>
                  <a:lnTo>
                    <a:pt x="750" y="95"/>
                  </a:lnTo>
                  <a:lnTo>
                    <a:pt x="741" y="98"/>
                  </a:lnTo>
                  <a:lnTo>
                    <a:pt x="730" y="114"/>
                  </a:lnTo>
                  <a:lnTo>
                    <a:pt x="717" y="114"/>
                  </a:lnTo>
                  <a:lnTo>
                    <a:pt x="720" y="119"/>
                  </a:lnTo>
                  <a:lnTo>
                    <a:pt x="718" y="132"/>
                  </a:lnTo>
                  <a:lnTo>
                    <a:pt x="706" y="125"/>
                  </a:lnTo>
                  <a:lnTo>
                    <a:pt x="706" y="132"/>
                  </a:lnTo>
                  <a:lnTo>
                    <a:pt x="717" y="135"/>
                  </a:lnTo>
                  <a:lnTo>
                    <a:pt x="710" y="143"/>
                  </a:lnTo>
                  <a:lnTo>
                    <a:pt x="722" y="148"/>
                  </a:lnTo>
                  <a:lnTo>
                    <a:pt x="726" y="154"/>
                  </a:lnTo>
                  <a:lnTo>
                    <a:pt x="723" y="154"/>
                  </a:lnTo>
                  <a:lnTo>
                    <a:pt x="725" y="161"/>
                  </a:lnTo>
                  <a:lnTo>
                    <a:pt x="649" y="174"/>
                  </a:lnTo>
                  <a:lnTo>
                    <a:pt x="654" y="177"/>
                  </a:lnTo>
                  <a:lnTo>
                    <a:pt x="649" y="182"/>
                  </a:lnTo>
                  <a:lnTo>
                    <a:pt x="653" y="183"/>
                  </a:lnTo>
                  <a:lnTo>
                    <a:pt x="651" y="186"/>
                  </a:lnTo>
                  <a:lnTo>
                    <a:pt x="662" y="196"/>
                  </a:lnTo>
                  <a:lnTo>
                    <a:pt x="661" y="202"/>
                  </a:lnTo>
                  <a:lnTo>
                    <a:pt x="665" y="212"/>
                  </a:lnTo>
                  <a:lnTo>
                    <a:pt x="683" y="219"/>
                  </a:lnTo>
                  <a:lnTo>
                    <a:pt x="686" y="222"/>
                  </a:lnTo>
                  <a:lnTo>
                    <a:pt x="685" y="225"/>
                  </a:lnTo>
                  <a:lnTo>
                    <a:pt x="702" y="231"/>
                  </a:lnTo>
                  <a:lnTo>
                    <a:pt x="707" y="239"/>
                  </a:lnTo>
                  <a:lnTo>
                    <a:pt x="704" y="251"/>
                  </a:lnTo>
                  <a:lnTo>
                    <a:pt x="715" y="270"/>
                  </a:lnTo>
                  <a:lnTo>
                    <a:pt x="717" y="278"/>
                  </a:lnTo>
                  <a:lnTo>
                    <a:pt x="710" y="281"/>
                  </a:lnTo>
                  <a:lnTo>
                    <a:pt x="712" y="287"/>
                  </a:lnTo>
                  <a:lnTo>
                    <a:pt x="702" y="286"/>
                  </a:lnTo>
                  <a:lnTo>
                    <a:pt x="698" y="281"/>
                  </a:lnTo>
                  <a:lnTo>
                    <a:pt x="696" y="273"/>
                  </a:lnTo>
                  <a:lnTo>
                    <a:pt x="696" y="267"/>
                  </a:lnTo>
                  <a:lnTo>
                    <a:pt x="691" y="252"/>
                  </a:lnTo>
                  <a:lnTo>
                    <a:pt x="699" y="247"/>
                  </a:lnTo>
                  <a:lnTo>
                    <a:pt x="701" y="238"/>
                  </a:lnTo>
                  <a:lnTo>
                    <a:pt x="678" y="236"/>
                  </a:lnTo>
                  <a:lnTo>
                    <a:pt x="645" y="215"/>
                  </a:lnTo>
                  <a:lnTo>
                    <a:pt x="629" y="215"/>
                  </a:lnTo>
                  <a:lnTo>
                    <a:pt x="621" y="225"/>
                  </a:lnTo>
                  <a:lnTo>
                    <a:pt x="632" y="228"/>
                  </a:lnTo>
                  <a:lnTo>
                    <a:pt x="629" y="233"/>
                  </a:lnTo>
                  <a:lnTo>
                    <a:pt x="617" y="238"/>
                  </a:lnTo>
                  <a:lnTo>
                    <a:pt x="609" y="228"/>
                  </a:lnTo>
                  <a:lnTo>
                    <a:pt x="604" y="231"/>
                  </a:lnTo>
                  <a:lnTo>
                    <a:pt x="611" y="241"/>
                  </a:lnTo>
                  <a:lnTo>
                    <a:pt x="637" y="251"/>
                  </a:lnTo>
                  <a:lnTo>
                    <a:pt x="638" y="255"/>
                  </a:lnTo>
                  <a:lnTo>
                    <a:pt x="600" y="249"/>
                  </a:lnTo>
                  <a:lnTo>
                    <a:pt x="598" y="246"/>
                  </a:lnTo>
                  <a:lnTo>
                    <a:pt x="600" y="239"/>
                  </a:lnTo>
                  <a:lnTo>
                    <a:pt x="593" y="227"/>
                  </a:lnTo>
                  <a:lnTo>
                    <a:pt x="596" y="219"/>
                  </a:lnTo>
                  <a:lnTo>
                    <a:pt x="595" y="209"/>
                  </a:lnTo>
                  <a:lnTo>
                    <a:pt x="582" y="199"/>
                  </a:lnTo>
                  <a:lnTo>
                    <a:pt x="588" y="219"/>
                  </a:lnTo>
                  <a:lnTo>
                    <a:pt x="571" y="233"/>
                  </a:lnTo>
                  <a:lnTo>
                    <a:pt x="569" y="243"/>
                  </a:lnTo>
                  <a:lnTo>
                    <a:pt x="592" y="270"/>
                  </a:lnTo>
                  <a:lnTo>
                    <a:pt x="588" y="297"/>
                  </a:lnTo>
                  <a:lnTo>
                    <a:pt x="595" y="305"/>
                  </a:lnTo>
                  <a:lnTo>
                    <a:pt x="593" y="313"/>
                  </a:lnTo>
                  <a:lnTo>
                    <a:pt x="613" y="316"/>
                  </a:lnTo>
                  <a:lnTo>
                    <a:pt x="624" y="313"/>
                  </a:lnTo>
                  <a:lnTo>
                    <a:pt x="648" y="323"/>
                  </a:lnTo>
                  <a:lnTo>
                    <a:pt x="657" y="339"/>
                  </a:lnTo>
                  <a:lnTo>
                    <a:pt x="651" y="342"/>
                  </a:lnTo>
                  <a:lnTo>
                    <a:pt x="653" y="353"/>
                  </a:lnTo>
                  <a:lnTo>
                    <a:pt x="672" y="358"/>
                  </a:lnTo>
                  <a:lnTo>
                    <a:pt x="656" y="360"/>
                  </a:lnTo>
                  <a:lnTo>
                    <a:pt x="649" y="353"/>
                  </a:lnTo>
                  <a:lnTo>
                    <a:pt x="648" y="342"/>
                  </a:lnTo>
                  <a:lnTo>
                    <a:pt x="645" y="339"/>
                  </a:lnTo>
                  <a:lnTo>
                    <a:pt x="646" y="334"/>
                  </a:lnTo>
                  <a:lnTo>
                    <a:pt x="633" y="320"/>
                  </a:lnTo>
                  <a:lnTo>
                    <a:pt x="608" y="326"/>
                  </a:lnTo>
                  <a:lnTo>
                    <a:pt x="606" y="336"/>
                  </a:lnTo>
                  <a:lnTo>
                    <a:pt x="614" y="347"/>
                  </a:lnTo>
                  <a:lnTo>
                    <a:pt x="616" y="355"/>
                  </a:lnTo>
                  <a:lnTo>
                    <a:pt x="608" y="364"/>
                  </a:lnTo>
                  <a:lnTo>
                    <a:pt x="604" y="376"/>
                  </a:lnTo>
                  <a:lnTo>
                    <a:pt x="590" y="384"/>
                  </a:lnTo>
                  <a:lnTo>
                    <a:pt x="592" y="392"/>
                  </a:lnTo>
                  <a:lnTo>
                    <a:pt x="588" y="393"/>
                  </a:lnTo>
                  <a:lnTo>
                    <a:pt x="561" y="388"/>
                  </a:lnTo>
                  <a:lnTo>
                    <a:pt x="555" y="380"/>
                  </a:lnTo>
                  <a:lnTo>
                    <a:pt x="584" y="374"/>
                  </a:lnTo>
                  <a:lnTo>
                    <a:pt x="588" y="358"/>
                  </a:lnTo>
                  <a:lnTo>
                    <a:pt x="595" y="355"/>
                  </a:lnTo>
                  <a:lnTo>
                    <a:pt x="592" y="342"/>
                  </a:lnTo>
                  <a:lnTo>
                    <a:pt x="595" y="336"/>
                  </a:lnTo>
                  <a:lnTo>
                    <a:pt x="593" y="329"/>
                  </a:lnTo>
                  <a:lnTo>
                    <a:pt x="579" y="318"/>
                  </a:lnTo>
                  <a:lnTo>
                    <a:pt x="576" y="294"/>
                  </a:lnTo>
                  <a:lnTo>
                    <a:pt x="569" y="283"/>
                  </a:lnTo>
                  <a:lnTo>
                    <a:pt x="572" y="278"/>
                  </a:lnTo>
                  <a:lnTo>
                    <a:pt x="571" y="263"/>
                  </a:lnTo>
                  <a:lnTo>
                    <a:pt x="564" y="254"/>
                  </a:lnTo>
                  <a:lnTo>
                    <a:pt x="553" y="244"/>
                  </a:lnTo>
                  <a:lnTo>
                    <a:pt x="560" y="220"/>
                  </a:lnTo>
                  <a:lnTo>
                    <a:pt x="555" y="202"/>
                  </a:lnTo>
                  <a:lnTo>
                    <a:pt x="540" y="198"/>
                  </a:lnTo>
                  <a:lnTo>
                    <a:pt x="511" y="196"/>
                  </a:lnTo>
                  <a:lnTo>
                    <a:pt x="508" y="207"/>
                  </a:lnTo>
                  <a:lnTo>
                    <a:pt x="507" y="235"/>
                  </a:lnTo>
                  <a:lnTo>
                    <a:pt x="491" y="251"/>
                  </a:lnTo>
                  <a:lnTo>
                    <a:pt x="491" y="259"/>
                  </a:lnTo>
                  <a:lnTo>
                    <a:pt x="494" y="259"/>
                  </a:lnTo>
                  <a:lnTo>
                    <a:pt x="489" y="267"/>
                  </a:lnTo>
                  <a:lnTo>
                    <a:pt x="502" y="268"/>
                  </a:lnTo>
                  <a:lnTo>
                    <a:pt x="500" y="281"/>
                  </a:lnTo>
                  <a:lnTo>
                    <a:pt x="503" y="287"/>
                  </a:lnTo>
                  <a:lnTo>
                    <a:pt x="499" y="289"/>
                  </a:lnTo>
                  <a:lnTo>
                    <a:pt x="500" y="302"/>
                  </a:lnTo>
                  <a:lnTo>
                    <a:pt x="518" y="305"/>
                  </a:lnTo>
                  <a:lnTo>
                    <a:pt x="526" y="320"/>
                  </a:lnTo>
                  <a:lnTo>
                    <a:pt x="536" y="323"/>
                  </a:lnTo>
                  <a:lnTo>
                    <a:pt x="528" y="342"/>
                  </a:lnTo>
                  <a:lnTo>
                    <a:pt x="508" y="324"/>
                  </a:lnTo>
                  <a:lnTo>
                    <a:pt x="465" y="305"/>
                  </a:lnTo>
                  <a:lnTo>
                    <a:pt x="420" y="297"/>
                  </a:lnTo>
                  <a:lnTo>
                    <a:pt x="415" y="302"/>
                  </a:lnTo>
                  <a:lnTo>
                    <a:pt x="425" y="318"/>
                  </a:lnTo>
                  <a:lnTo>
                    <a:pt x="427" y="323"/>
                  </a:lnTo>
                  <a:lnTo>
                    <a:pt x="414" y="329"/>
                  </a:lnTo>
                  <a:lnTo>
                    <a:pt x="417" y="334"/>
                  </a:lnTo>
                  <a:lnTo>
                    <a:pt x="412" y="339"/>
                  </a:lnTo>
                  <a:lnTo>
                    <a:pt x="406" y="336"/>
                  </a:lnTo>
                  <a:lnTo>
                    <a:pt x="409" y="328"/>
                  </a:lnTo>
                  <a:lnTo>
                    <a:pt x="402" y="320"/>
                  </a:lnTo>
                  <a:lnTo>
                    <a:pt x="391" y="323"/>
                  </a:lnTo>
                  <a:lnTo>
                    <a:pt x="382" y="332"/>
                  </a:lnTo>
                  <a:lnTo>
                    <a:pt x="356" y="332"/>
                  </a:lnTo>
                  <a:lnTo>
                    <a:pt x="351" y="337"/>
                  </a:lnTo>
                  <a:lnTo>
                    <a:pt x="351" y="344"/>
                  </a:lnTo>
                  <a:lnTo>
                    <a:pt x="342" y="342"/>
                  </a:lnTo>
                  <a:lnTo>
                    <a:pt x="338" y="339"/>
                  </a:lnTo>
                  <a:lnTo>
                    <a:pt x="335" y="332"/>
                  </a:lnTo>
                  <a:lnTo>
                    <a:pt x="337" y="326"/>
                  </a:lnTo>
                  <a:lnTo>
                    <a:pt x="342" y="321"/>
                  </a:lnTo>
                  <a:lnTo>
                    <a:pt x="329" y="324"/>
                  </a:lnTo>
                  <a:lnTo>
                    <a:pt x="325" y="328"/>
                  </a:lnTo>
                  <a:lnTo>
                    <a:pt x="327" y="331"/>
                  </a:lnTo>
                  <a:lnTo>
                    <a:pt x="321" y="328"/>
                  </a:lnTo>
                  <a:lnTo>
                    <a:pt x="316" y="332"/>
                  </a:lnTo>
                  <a:lnTo>
                    <a:pt x="319" y="334"/>
                  </a:lnTo>
                  <a:lnTo>
                    <a:pt x="317" y="339"/>
                  </a:lnTo>
                  <a:lnTo>
                    <a:pt x="306" y="336"/>
                  </a:lnTo>
                  <a:lnTo>
                    <a:pt x="263" y="360"/>
                  </a:lnTo>
                  <a:lnTo>
                    <a:pt x="261" y="376"/>
                  </a:lnTo>
                  <a:lnTo>
                    <a:pt x="249" y="384"/>
                  </a:lnTo>
                  <a:lnTo>
                    <a:pt x="245" y="379"/>
                  </a:lnTo>
                  <a:lnTo>
                    <a:pt x="237" y="379"/>
                  </a:lnTo>
                  <a:lnTo>
                    <a:pt x="223" y="361"/>
                  </a:lnTo>
                  <a:lnTo>
                    <a:pt x="244" y="353"/>
                  </a:lnTo>
                  <a:lnTo>
                    <a:pt x="239" y="344"/>
                  </a:lnTo>
                  <a:lnTo>
                    <a:pt x="229" y="336"/>
                  </a:lnTo>
                  <a:lnTo>
                    <a:pt x="196" y="331"/>
                  </a:lnTo>
                  <a:lnTo>
                    <a:pt x="208" y="340"/>
                  </a:lnTo>
                  <a:lnTo>
                    <a:pt x="210" y="356"/>
                  </a:lnTo>
                  <a:lnTo>
                    <a:pt x="208" y="368"/>
                  </a:lnTo>
                  <a:lnTo>
                    <a:pt x="218" y="376"/>
                  </a:lnTo>
                  <a:lnTo>
                    <a:pt x="216" y="393"/>
                  </a:lnTo>
                  <a:lnTo>
                    <a:pt x="218" y="405"/>
                  </a:lnTo>
                  <a:lnTo>
                    <a:pt x="212" y="396"/>
                  </a:lnTo>
                  <a:lnTo>
                    <a:pt x="207" y="400"/>
                  </a:lnTo>
                  <a:lnTo>
                    <a:pt x="208" y="395"/>
                  </a:lnTo>
                  <a:lnTo>
                    <a:pt x="191" y="388"/>
                  </a:lnTo>
                  <a:lnTo>
                    <a:pt x="181" y="400"/>
                  </a:lnTo>
                  <a:lnTo>
                    <a:pt x="160" y="411"/>
                  </a:lnTo>
                  <a:lnTo>
                    <a:pt x="162" y="417"/>
                  </a:lnTo>
                  <a:lnTo>
                    <a:pt x="178" y="438"/>
                  </a:lnTo>
                  <a:lnTo>
                    <a:pt x="123" y="422"/>
                  </a:lnTo>
                  <a:lnTo>
                    <a:pt x="119" y="429"/>
                  </a:lnTo>
                  <a:lnTo>
                    <a:pt x="120" y="433"/>
                  </a:lnTo>
                  <a:lnTo>
                    <a:pt x="131" y="441"/>
                  </a:lnTo>
                  <a:lnTo>
                    <a:pt x="138" y="438"/>
                  </a:lnTo>
                  <a:lnTo>
                    <a:pt x="144" y="453"/>
                  </a:lnTo>
                  <a:lnTo>
                    <a:pt x="136" y="454"/>
                  </a:lnTo>
                  <a:lnTo>
                    <a:pt x="98" y="438"/>
                  </a:lnTo>
                  <a:lnTo>
                    <a:pt x="96" y="429"/>
                  </a:lnTo>
                  <a:lnTo>
                    <a:pt x="88" y="417"/>
                  </a:lnTo>
                  <a:lnTo>
                    <a:pt x="91" y="416"/>
                  </a:lnTo>
                  <a:lnTo>
                    <a:pt x="91" y="405"/>
                  </a:lnTo>
                  <a:lnTo>
                    <a:pt x="61" y="385"/>
                  </a:lnTo>
                  <a:lnTo>
                    <a:pt x="54" y="376"/>
                  </a:lnTo>
                  <a:lnTo>
                    <a:pt x="58" y="372"/>
                  </a:lnTo>
                  <a:lnTo>
                    <a:pt x="72" y="384"/>
                  </a:lnTo>
                  <a:lnTo>
                    <a:pt x="83" y="384"/>
                  </a:lnTo>
                  <a:lnTo>
                    <a:pt x="87" y="388"/>
                  </a:lnTo>
                  <a:lnTo>
                    <a:pt x="146" y="400"/>
                  </a:lnTo>
                  <a:lnTo>
                    <a:pt x="162" y="395"/>
                  </a:lnTo>
                  <a:lnTo>
                    <a:pt x="175" y="380"/>
                  </a:lnTo>
                  <a:lnTo>
                    <a:pt x="176" y="372"/>
                  </a:lnTo>
                  <a:lnTo>
                    <a:pt x="173" y="371"/>
                  </a:lnTo>
                  <a:lnTo>
                    <a:pt x="170" y="360"/>
                  </a:lnTo>
                  <a:lnTo>
                    <a:pt x="96" y="316"/>
                  </a:lnTo>
                  <a:lnTo>
                    <a:pt x="56" y="313"/>
                  </a:lnTo>
                  <a:lnTo>
                    <a:pt x="58" y="310"/>
                  </a:lnTo>
                  <a:lnTo>
                    <a:pt x="45" y="307"/>
                  </a:lnTo>
                  <a:lnTo>
                    <a:pt x="45" y="300"/>
                  </a:lnTo>
                  <a:lnTo>
                    <a:pt x="56" y="305"/>
                  </a:lnTo>
                  <a:lnTo>
                    <a:pt x="58" y="300"/>
                  </a:lnTo>
                  <a:lnTo>
                    <a:pt x="42" y="295"/>
                  </a:lnTo>
                  <a:lnTo>
                    <a:pt x="43" y="300"/>
                  </a:lnTo>
                  <a:lnTo>
                    <a:pt x="38" y="303"/>
                  </a:lnTo>
                  <a:lnTo>
                    <a:pt x="29" y="300"/>
                  </a:lnTo>
                  <a:lnTo>
                    <a:pt x="29" y="307"/>
                  </a:lnTo>
                  <a:lnTo>
                    <a:pt x="21" y="305"/>
                  </a:lnTo>
                  <a:lnTo>
                    <a:pt x="19" y="310"/>
                  </a:lnTo>
                  <a:lnTo>
                    <a:pt x="10" y="315"/>
                  </a:lnTo>
                  <a:lnTo>
                    <a:pt x="6" y="321"/>
                  </a:lnTo>
                  <a:lnTo>
                    <a:pt x="0" y="332"/>
                  </a:lnTo>
                  <a:lnTo>
                    <a:pt x="5" y="344"/>
                  </a:lnTo>
                  <a:lnTo>
                    <a:pt x="14" y="347"/>
                  </a:lnTo>
                  <a:lnTo>
                    <a:pt x="22" y="356"/>
                  </a:lnTo>
                  <a:lnTo>
                    <a:pt x="24" y="361"/>
                  </a:lnTo>
                  <a:lnTo>
                    <a:pt x="14" y="379"/>
                  </a:lnTo>
                  <a:lnTo>
                    <a:pt x="30" y="406"/>
                  </a:lnTo>
                  <a:lnTo>
                    <a:pt x="26" y="419"/>
                  </a:lnTo>
                  <a:lnTo>
                    <a:pt x="27" y="430"/>
                  </a:lnTo>
                  <a:lnTo>
                    <a:pt x="30" y="430"/>
                  </a:lnTo>
                  <a:lnTo>
                    <a:pt x="34" y="438"/>
                  </a:lnTo>
                  <a:lnTo>
                    <a:pt x="40" y="443"/>
                  </a:lnTo>
                  <a:lnTo>
                    <a:pt x="37" y="456"/>
                  </a:lnTo>
                  <a:lnTo>
                    <a:pt x="53" y="472"/>
                  </a:lnTo>
                  <a:lnTo>
                    <a:pt x="54" y="478"/>
                  </a:lnTo>
                  <a:lnTo>
                    <a:pt x="37" y="502"/>
                  </a:lnTo>
                  <a:lnTo>
                    <a:pt x="8" y="525"/>
                  </a:lnTo>
                  <a:lnTo>
                    <a:pt x="21" y="522"/>
                  </a:lnTo>
                  <a:lnTo>
                    <a:pt x="21" y="526"/>
                  </a:lnTo>
                  <a:lnTo>
                    <a:pt x="19" y="525"/>
                  </a:lnTo>
                  <a:lnTo>
                    <a:pt x="19" y="530"/>
                  </a:lnTo>
                  <a:lnTo>
                    <a:pt x="38" y="533"/>
                  </a:lnTo>
                  <a:lnTo>
                    <a:pt x="45" y="538"/>
                  </a:lnTo>
                  <a:lnTo>
                    <a:pt x="14" y="541"/>
                  </a:lnTo>
                  <a:lnTo>
                    <a:pt x="14" y="546"/>
                  </a:lnTo>
                  <a:lnTo>
                    <a:pt x="18" y="547"/>
                  </a:lnTo>
                  <a:lnTo>
                    <a:pt x="13" y="554"/>
                  </a:lnTo>
                  <a:lnTo>
                    <a:pt x="2" y="557"/>
                  </a:lnTo>
                  <a:lnTo>
                    <a:pt x="14" y="578"/>
                  </a:lnTo>
                  <a:lnTo>
                    <a:pt x="10" y="583"/>
                  </a:lnTo>
                  <a:lnTo>
                    <a:pt x="16" y="587"/>
                  </a:lnTo>
                  <a:lnTo>
                    <a:pt x="14" y="595"/>
                  </a:lnTo>
                  <a:lnTo>
                    <a:pt x="22" y="602"/>
                  </a:lnTo>
                  <a:lnTo>
                    <a:pt x="24" y="610"/>
                  </a:lnTo>
                  <a:lnTo>
                    <a:pt x="38" y="611"/>
                  </a:lnTo>
                  <a:lnTo>
                    <a:pt x="42" y="613"/>
                  </a:lnTo>
                  <a:lnTo>
                    <a:pt x="42" y="618"/>
                  </a:lnTo>
                  <a:lnTo>
                    <a:pt x="54" y="615"/>
                  </a:lnTo>
                  <a:lnTo>
                    <a:pt x="62" y="619"/>
                  </a:lnTo>
                  <a:lnTo>
                    <a:pt x="64" y="626"/>
                  </a:lnTo>
                  <a:lnTo>
                    <a:pt x="62" y="634"/>
                  </a:lnTo>
                  <a:lnTo>
                    <a:pt x="77" y="647"/>
                  </a:lnTo>
                  <a:lnTo>
                    <a:pt x="79" y="651"/>
                  </a:lnTo>
                  <a:lnTo>
                    <a:pt x="85" y="650"/>
                  </a:lnTo>
                  <a:lnTo>
                    <a:pt x="91" y="655"/>
                  </a:lnTo>
                  <a:lnTo>
                    <a:pt x="93" y="656"/>
                  </a:lnTo>
                  <a:lnTo>
                    <a:pt x="85" y="661"/>
                  </a:lnTo>
                  <a:lnTo>
                    <a:pt x="75" y="659"/>
                  </a:lnTo>
                  <a:lnTo>
                    <a:pt x="72" y="663"/>
                  </a:lnTo>
                  <a:lnTo>
                    <a:pt x="82" y="679"/>
                  </a:lnTo>
                  <a:lnTo>
                    <a:pt x="109" y="676"/>
                  </a:lnTo>
                  <a:lnTo>
                    <a:pt x="119" y="684"/>
                  </a:lnTo>
                  <a:lnTo>
                    <a:pt x="114" y="685"/>
                  </a:lnTo>
                  <a:lnTo>
                    <a:pt x="117" y="692"/>
                  </a:lnTo>
                  <a:lnTo>
                    <a:pt x="130" y="693"/>
                  </a:lnTo>
                  <a:lnTo>
                    <a:pt x="138" y="706"/>
                  </a:lnTo>
                  <a:lnTo>
                    <a:pt x="152" y="708"/>
                  </a:lnTo>
                  <a:lnTo>
                    <a:pt x="164" y="706"/>
                  </a:lnTo>
                  <a:lnTo>
                    <a:pt x="173" y="714"/>
                  </a:lnTo>
                  <a:lnTo>
                    <a:pt x="178" y="712"/>
                  </a:lnTo>
                  <a:lnTo>
                    <a:pt x="204" y="719"/>
                  </a:lnTo>
                  <a:lnTo>
                    <a:pt x="202" y="720"/>
                  </a:lnTo>
                  <a:lnTo>
                    <a:pt x="205" y="725"/>
                  </a:lnTo>
                  <a:lnTo>
                    <a:pt x="199" y="728"/>
                  </a:lnTo>
                  <a:lnTo>
                    <a:pt x="204" y="730"/>
                  </a:lnTo>
                  <a:lnTo>
                    <a:pt x="199" y="733"/>
                  </a:lnTo>
                  <a:lnTo>
                    <a:pt x="202" y="736"/>
                  </a:lnTo>
                  <a:lnTo>
                    <a:pt x="204" y="740"/>
                  </a:lnTo>
                  <a:lnTo>
                    <a:pt x="202" y="746"/>
                  </a:lnTo>
                  <a:lnTo>
                    <a:pt x="189" y="746"/>
                  </a:lnTo>
                  <a:lnTo>
                    <a:pt x="181" y="752"/>
                  </a:lnTo>
                  <a:lnTo>
                    <a:pt x="181" y="757"/>
                  </a:lnTo>
                  <a:lnTo>
                    <a:pt x="196" y="756"/>
                  </a:lnTo>
                  <a:lnTo>
                    <a:pt x="199" y="759"/>
                  </a:lnTo>
                  <a:lnTo>
                    <a:pt x="186" y="762"/>
                  </a:lnTo>
                  <a:lnTo>
                    <a:pt x="188" y="764"/>
                  </a:lnTo>
                  <a:lnTo>
                    <a:pt x="176" y="764"/>
                  </a:lnTo>
                  <a:lnTo>
                    <a:pt x="176" y="767"/>
                  </a:lnTo>
                  <a:lnTo>
                    <a:pt x="188" y="773"/>
                  </a:lnTo>
                  <a:lnTo>
                    <a:pt x="181" y="775"/>
                  </a:lnTo>
                  <a:lnTo>
                    <a:pt x="173" y="783"/>
                  </a:lnTo>
                  <a:lnTo>
                    <a:pt x="167" y="783"/>
                  </a:lnTo>
                  <a:lnTo>
                    <a:pt x="164" y="786"/>
                  </a:lnTo>
                  <a:lnTo>
                    <a:pt x="175" y="794"/>
                  </a:lnTo>
                  <a:lnTo>
                    <a:pt x="196" y="801"/>
                  </a:lnTo>
                  <a:lnTo>
                    <a:pt x="212" y="810"/>
                  </a:lnTo>
                  <a:lnTo>
                    <a:pt x="223" y="809"/>
                  </a:lnTo>
                  <a:lnTo>
                    <a:pt x="239" y="813"/>
                  </a:lnTo>
                  <a:lnTo>
                    <a:pt x="257" y="813"/>
                  </a:lnTo>
                  <a:lnTo>
                    <a:pt x="273" y="821"/>
                  </a:lnTo>
                  <a:lnTo>
                    <a:pt x="290" y="820"/>
                  </a:lnTo>
                  <a:lnTo>
                    <a:pt x="298" y="823"/>
                  </a:lnTo>
                  <a:lnTo>
                    <a:pt x="298" y="826"/>
                  </a:lnTo>
                  <a:lnTo>
                    <a:pt x="309" y="831"/>
                  </a:lnTo>
                  <a:lnTo>
                    <a:pt x="321" y="836"/>
                  </a:lnTo>
                  <a:lnTo>
                    <a:pt x="324" y="839"/>
                  </a:lnTo>
                  <a:lnTo>
                    <a:pt x="330" y="841"/>
                  </a:lnTo>
                  <a:lnTo>
                    <a:pt x="340" y="833"/>
                  </a:lnTo>
                  <a:lnTo>
                    <a:pt x="324" y="815"/>
                  </a:lnTo>
                  <a:lnTo>
                    <a:pt x="324" y="804"/>
                  </a:lnTo>
                  <a:lnTo>
                    <a:pt x="322" y="809"/>
                  </a:lnTo>
                  <a:lnTo>
                    <a:pt x="308" y="794"/>
                  </a:lnTo>
                  <a:lnTo>
                    <a:pt x="316" y="785"/>
                  </a:lnTo>
                  <a:lnTo>
                    <a:pt x="316" y="778"/>
                  </a:lnTo>
                  <a:lnTo>
                    <a:pt x="319" y="778"/>
                  </a:lnTo>
                  <a:lnTo>
                    <a:pt x="319" y="772"/>
                  </a:lnTo>
                  <a:lnTo>
                    <a:pt x="316" y="769"/>
                  </a:lnTo>
                  <a:lnTo>
                    <a:pt x="322" y="770"/>
                  </a:lnTo>
                  <a:lnTo>
                    <a:pt x="325" y="777"/>
                  </a:lnTo>
                  <a:lnTo>
                    <a:pt x="330" y="775"/>
                  </a:lnTo>
                  <a:lnTo>
                    <a:pt x="335" y="770"/>
                  </a:lnTo>
                  <a:lnTo>
                    <a:pt x="324" y="765"/>
                  </a:lnTo>
                  <a:lnTo>
                    <a:pt x="325" y="762"/>
                  </a:lnTo>
                  <a:lnTo>
                    <a:pt x="332" y="762"/>
                  </a:lnTo>
                  <a:lnTo>
                    <a:pt x="329" y="752"/>
                  </a:lnTo>
                  <a:lnTo>
                    <a:pt x="321" y="746"/>
                  </a:lnTo>
                  <a:lnTo>
                    <a:pt x="311" y="748"/>
                  </a:lnTo>
                  <a:lnTo>
                    <a:pt x="305" y="740"/>
                  </a:lnTo>
                  <a:lnTo>
                    <a:pt x="298" y="736"/>
                  </a:lnTo>
                  <a:lnTo>
                    <a:pt x="300" y="728"/>
                  </a:lnTo>
                  <a:lnTo>
                    <a:pt x="303" y="727"/>
                  </a:lnTo>
                  <a:lnTo>
                    <a:pt x="300" y="722"/>
                  </a:lnTo>
                  <a:lnTo>
                    <a:pt x="301" y="714"/>
                  </a:lnTo>
                  <a:lnTo>
                    <a:pt x="305" y="711"/>
                  </a:lnTo>
                  <a:lnTo>
                    <a:pt x="306" y="704"/>
                  </a:lnTo>
                  <a:lnTo>
                    <a:pt x="321" y="716"/>
                  </a:lnTo>
                  <a:lnTo>
                    <a:pt x="327" y="712"/>
                  </a:lnTo>
                  <a:lnTo>
                    <a:pt x="321" y="703"/>
                  </a:lnTo>
                  <a:lnTo>
                    <a:pt x="332" y="700"/>
                  </a:lnTo>
                  <a:lnTo>
                    <a:pt x="332" y="695"/>
                  </a:lnTo>
                  <a:lnTo>
                    <a:pt x="343" y="692"/>
                  </a:lnTo>
                  <a:lnTo>
                    <a:pt x="348" y="685"/>
                  </a:lnTo>
                  <a:lnTo>
                    <a:pt x="356" y="685"/>
                  </a:lnTo>
                  <a:lnTo>
                    <a:pt x="364" y="688"/>
                  </a:lnTo>
                  <a:lnTo>
                    <a:pt x="366" y="684"/>
                  </a:lnTo>
                  <a:lnTo>
                    <a:pt x="372" y="684"/>
                  </a:lnTo>
                  <a:lnTo>
                    <a:pt x="375" y="688"/>
                  </a:lnTo>
                  <a:lnTo>
                    <a:pt x="390" y="688"/>
                  </a:lnTo>
                  <a:lnTo>
                    <a:pt x="401" y="695"/>
                  </a:lnTo>
                  <a:lnTo>
                    <a:pt x="407" y="703"/>
                  </a:lnTo>
                  <a:lnTo>
                    <a:pt x="409" y="703"/>
                  </a:lnTo>
                  <a:lnTo>
                    <a:pt x="406" y="696"/>
                  </a:lnTo>
                  <a:lnTo>
                    <a:pt x="409" y="696"/>
                  </a:lnTo>
                  <a:lnTo>
                    <a:pt x="423" y="703"/>
                  </a:lnTo>
                  <a:lnTo>
                    <a:pt x="436" y="695"/>
                  </a:lnTo>
                  <a:lnTo>
                    <a:pt x="447" y="698"/>
                  </a:lnTo>
                  <a:lnTo>
                    <a:pt x="451" y="696"/>
                  </a:lnTo>
                  <a:lnTo>
                    <a:pt x="457" y="695"/>
                  </a:lnTo>
                  <a:lnTo>
                    <a:pt x="467" y="701"/>
                  </a:lnTo>
                  <a:lnTo>
                    <a:pt x="476" y="704"/>
                  </a:lnTo>
                  <a:lnTo>
                    <a:pt x="484" y="698"/>
                  </a:lnTo>
                  <a:lnTo>
                    <a:pt x="497" y="701"/>
                  </a:lnTo>
                  <a:lnTo>
                    <a:pt x="503" y="700"/>
                  </a:lnTo>
                  <a:lnTo>
                    <a:pt x="505" y="690"/>
                  </a:lnTo>
                  <a:lnTo>
                    <a:pt x="503" y="690"/>
                  </a:lnTo>
                  <a:lnTo>
                    <a:pt x="497" y="688"/>
                  </a:lnTo>
                  <a:lnTo>
                    <a:pt x="486" y="685"/>
                  </a:lnTo>
                  <a:lnTo>
                    <a:pt x="479" y="680"/>
                  </a:lnTo>
                  <a:lnTo>
                    <a:pt x="492" y="676"/>
                  </a:lnTo>
                  <a:lnTo>
                    <a:pt x="492" y="672"/>
                  </a:lnTo>
                  <a:lnTo>
                    <a:pt x="487" y="667"/>
                  </a:lnTo>
                  <a:lnTo>
                    <a:pt x="492" y="663"/>
                  </a:lnTo>
                  <a:lnTo>
                    <a:pt x="507" y="661"/>
                  </a:lnTo>
                  <a:lnTo>
                    <a:pt x="494" y="658"/>
                  </a:lnTo>
                  <a:lnTo>
                    <a:pt x="492" y="655"/>
                  </a:lnTo>
                  <a:lnTo>
                    <a:pt x="497" y="653"/>
                  </a:lnTo>
                  <a:lnTo>
                    <a:pt x="489" y="653"/>
                  </a:lnTo>
                  <a:lnTo>
                    <a:pt x="491" y="648"/>
                  </a:lnTo>
                  <a:lnTo>
                    <a:pt x="487" y="647"/>
                  </a:lnTo>
                  <a:lnTo>
                    <a:pt x="510" y="647"/>
                  </a:lnTo>
                  <a:lnTo>
                    <a:pt x="524" y="642"/>
                  </a:lnTo>
                  <a:lnTo>
                    <a:pt x="529" y="642"/>
                  </a:lnTo>
                  <a:lnTo>
                    <a:pt x="540" y="637"/>
                  </a:lnTo>
                  <a:lnTo>
                    <a:pt x="547" y="634"/>
                  </a:lnTo>
                  <a:lnTo>
                    <a:pt x="585" y="627"/>
                  </a:lnTo>
                  <a:lnTo>
                    <a:pt x="585" y="624"/>
                  </a:lnTo>
                  <a:lnTo>
                    <a:pt x="595" y="621"/>
                  </a:lnTo>
                  <a:lnTo>
                    <a:pt x="622" y="624"/>
                  </a:lnTo>
                  <a:lnTo>
                    <a:pt x="625" y="631"/>
                  </a:lnTo>
                  <a:lnTo>
                    <a:pt x="630" y="634"/>
                  </a:lnTo>
                  <a:lnTo>
                    <a:pt x="627" y="640"/>
                  </a:lnTo>
                  <a:lnTo>
                    <a:pt x="630" y="643"/>
                  </a:lnTo>
                  <a:lnTo>
                    <a:pt x="641" y="642"/>
                  </a:lnTo>
                  <a:lnTo>
                    <a:pt x="641" y="639"/>
                  </a:lnTo>
                  <a:lnTo>
                    <a:pt x="648" y="643"/>
                  </a:lnTo>
                  <a:lnTo>
                    <a:pt x="648" y="645"/>
                  </a:lnTo>
                  <a:lnTo>
                    <a:pt x="651" y="647"/>
                  </a:lnTo>
                  <a:lnTo>
                    <a:pt x="649" y="643"/>
                  </a:lnTo>
                  <a:lnTo>
                    <a:pt x="651" y="643"/>
                  </a:lnTo>
                  <a:lnTo>
                    <a:pt x="661" y="647"/>
                  </a:lnTo>
                  <a:lnTo>
                    <a:pt x="665" y="643"/>
                  </a:lnTo>
                  <a:lnTo>
                    <a:pt x="667" y="647"/>
                  </a:lnTo>
                  <a:lnTo>
                    <a:pt x="662" y="651"/>
                  </a:lnTo>
                  <a:lnTo>
                    <a:pt x="664" y="655"/>
                  </a:lnTo>
                  <a:lnTo>
                    <a:pt x="678" y="653"/>
                  </a:lnTo>
                  <a:lnTo>
                    <a:pt x="691" y="642"/>
                  </a:lnTo>
                  <a:lnTo>
                    <a:pt x="707" y="637"/>
                  </a:lnTo>
                  <a:lnTo>
                    <a:pt x="709" y="640"/>
                  </a:lnTo>
                  <a:lnTo>
                    <a:pt x="704" y="642"/>
                  </a:lnTo>
                  <a:lnTo>
                    <a:pt x="706" y="645"/>
                  </a:lnTo>
                  <a:lnTo>
                    <a:pt x="728" y="658"/>
                  </a:lnTo>
                  <a:lnTo>
                    <a:pt x="768" y="698"/>
                  </a:lnTo>
                  <a:lnTo>
                    <a:pt x="776" y="690"/>
                  </a:lnTo>
                  <a:lnTo>
                    <a:pt x="784" y="693"/>
                  </a:lnTo>
                  <a:lnTo>
                    <a:pt x="787" y="700"/>
                  </a:lnTo>
                  <a:lnTo>
                    <a:pt x="805" y="700"/>
                  </a:lnTo>
                  <a:lnTo>
                    <a:pt x="816" y="695"/>
                  </a:lnTo>
                  <a:lnTo>
                    <a:pt x="847" y="716"/>
                  </a:lnTo>
                  <a:lnTo>
                    <a:pt x="861" y="719"/>
                  </a:lnTo>
                  <a:lnTo>
                    <a:pt x="866" y="716"/>
                  </a:lnTo>
                  <a:lnTo>
                    <a:pt x="875" y="724"/>
                  </a:lnTo>
                  <a:lnTo>
                    <a:pt x="875" y="728"/>
                  </a:lnTo>
                  <a:lnTo>
                    <a:pt x="882" y="730"/>
                  </a:lnTo>
                  <a:lnTo>
                    <a:pt x="887" y="727"/>
                  </a:lnTo>
                  <a:lnTo>
                    <a:pt x="892" y="720"/>
                  </a:lnTo>
                  <a:lnTo>
                    <a:pt x="912" y="711"/>
                  </a:lnTo>
                  <a:lnTo>
                    <a:pt x="912" y="712"/>
                  </a:lnTo>
                  <a:lnTo>
                    <a:pt x="936" y="703"/>
                  </a:lnTo>
                  <a:lnTo>
                    <a:pt x="972" y="704"/>
                  </a:lnTo>
                  <a:lnTo>
                    <a:pt x="981" y="712"/>
                  </a:lnTo>
                  <a:lnTo>
                    <a:pt x="1023" y="711"/>
                  </a:lnTo>
                  <a:lnTo>
                    <a:pt x="1026" y="711"/>
                  </a:lnTo>
                  <a:lnTo>
                    <a:pt x="1023" y="704"/>
                  </a:lnTo>
                  <a:lnTo>
                    <a:pt x="1025" y="701"/>
                  </a:lnTo>
                  <a:lnTo>
                    <a:pt x="1018" y="688"/>
                  </a:lnTo>
                  <a:lnTo>
                    <a:pt x="1034" y="677"/>
                  </a:lnTo>
                  <a:lnTo>
                    <a:pt x="1074" y="687"/>
                  </a:lnTo>
                  <a:lnTo>
                    <a:pt x="1082" y="700"/>
                  </a:lnTo>
                  <a:lnTo>
                    <a:pt x="1095" y="704"/>
                  </a:lnTo>
                  <a:lnTo>
                    <a:pt x="1105" y="708"/>
                  </a:lnTo>
                  <a:lnTo>
                    <a:pt x="1124" y="701"/>
                  </a:lnTo>
                  <a:lnTo>
                    <a:pt x="1132" y="703"/>
                  </a:lnTo>
                  <a:lnTo>
                    <a:pt x="1169" y="714"/>
                  </a:lnTo>
                  <a:lnTo>
                    <a:pt x="1182" y="720"/>
                  </a:lnTo>
                  <a:lnTo>
                    <a:pt x="1214" y="724"/>
                  </a:lnTo>
                  <a:lnTo>
                    <a:pt x="1241" y="717"/>
                  </a:lnTo>
                  <a:lnTo>
                    <a:pt x="1260" y="708"/>
                  </a:lnTo>
                  <a:lnTo>
                    <a:pt x="1280" y="712"/>
                  </a:lnTo>
                  <a:lnTo>
                    <a:pt x="1288" y="711"/>
                  </a:lnTo>
                  <a:lnTo>
                    <a:pt x="1312" y="717"/>
                  </a:lnTo>
                  <a:lnTo>
                    <a:pt x="1328" y="709"/>
                  </a:lnTo>
                  <a:lnTo>
                    <a:pt x="1331" y="685"/>
                  </a:lnTo>
                  <a:lnTo>
                    <a:pt x="1339" y="679"/>
                  </a:lnTo>
                  <a:lnTo>
                    <a:pt x="1336" y="671"/>
                  </a:lnTo>
                  <a:lnTo>
                    <a:pt x="1326" y="671"/>
                  </a:lnTo>
                  <a:lnTo>
                    <a:pt x="1326" y="667"/>
                  </a:lnTo>
                  <a:lnTo>
                    <a:pt x="1334" y="658"/>
                  </a:lnTo>
                  <a:lnTo>
                    <a:pt x="1344" y="658"/>
                  </a:lnTo>
                  <a:lnTo>
                    <a:pt x="1371" y="653"/>
                  </a:lnTo>
                  <a:lnTo>
                    <a:pt x="1385" y="659"/>
                  </a:lnTo>
                  <a:lnTo>
                    <a:pt x="1403" y="661"/>
                  </a:lnTo>
                  <a:lnTo>
                    <a:pt x="1418" y="672"/>
                  </a:lnTo>
                  <a:lnTo>
                    <a:pt x="1437" y="696"/>
                  </a:lnTo>
                  <a:lnTo>
                    <a:pt x="1448" y="712"/>
                  </a:lnTo>
                  <a:lnTo>
                    <a:pt x="1448" y="716"/>
                  </a:lnTo>
                  <a:lnTo>
                    <a:pt x="1474" y="719"/>
                  </a:lnTo>
                  <a:lnTo>
                    <a:pt x="1478" y="720"/>
                  </a:lnTo>
                  <a:lnTo>
                    <a:pt x="1496" y="727"/>
                  </a:lnTo>
                  <a:lnTo>
                    <a:pt x="1512" y="744"/>
                  </a:lnTo>
                  <a:lnTo>
                    <a:pt x="1527" y="746"/>
                  </a:lnTo>
                  <a:lnTo>
                    <a:pt x="1530" y="744"/>
                  </a:lnTo>
                  <a:lnTo>
                    <a:pt x="1560" y="733"/>
                  </a:lnTo>
                  <a:lnTo>
                    <a:pt x="1563" y="746"/>
                  </a:lnTo>
                  <a:lnTo>
                    <a:pt x="1559" y="751"/>
                  </a:lnTo>
                  <a:lnTo>
                    <a:pt x="1560" y="769"/>
                  </a:lnTo>
                  <a:lnTo>
                    <a:pt x="1555" y="783"/>
                  </a:lnTo>
                  <a:lnTo>
                    <a:pt x="1552" y="785"/>
                  </a:lnTo>
                  <a:lnTo>
                    <a:pt x="1552" y="785"/>
                  </a:lnTo>
                  <a:lnTo>
                    <a:pt x="1551" y="788"/>
                  </a:lnTo>
                  <a:lnTo>
                    <a:pt x="1551" y="789"/>
                  </a:lnTo>
                  <a:lnTo>
                    <a:pt x="1547" y="793"/>
                  </a:lnTo>
                  <a:lnTo>
                    <a:pt x="1543" y="789"/>
                  </a:lnTo>
                  <a:lnTo>
                    <a:pt x="1541" y="788"/>
                  </a:lnTo>
                  <a:lnTo>
                    <a:pt x="1543" y="788"/>
                  </a:lnTo>
                  <a:lnTo>
                    <a:pt x="1539" y="783"/>
                  </a:lnTo>
                  <a:lnTo>
                    <a:pt x="1536" y="781"/>
                  </a:lnTo>
                  <a:lnTo>
                    <a:pt x="1527" y="789"/>
                  </a:lnTo>
                  <a:lnTo>
                    <a:pt x="1533" y="797"/>
                  </a:lnTo>
                  <a:lnTo>
                    <a:pt x="1538" y="809"/>
                  </a:lnTo>
                  <a:lnTo>
                    <a:pt x="1531" y="817"/>
                  </a:lnTo>
                  <a:lnTo>
                    <a:pt x="1533" y="820"/>
                  </a:lnTo>
                  <a:lnTo>
                    <a:pt x="1535" y="821"/>
                  </a:lnTo>
                  <a:lnTo>
                    <a:pt x="1536" y="821"/>
                  </a:lnTo>
                  <a:lnTo>
                    <a:pt x="1535" y="820"/>
                  </a:lnTo>
                  <a:lnTo>
                    <a:pt x="1541" y="818"/>
                  </a:lnTo>
                  <a:lnTo>
                    <a:pt x="1546" y="807"/>
                  </a:lnTo>
                  <a:lnTo>
                    <a:pt x="1551" y="812"/>
                  </a:lnTo>
                  <a:lnTo>
                    <a:pt x="1554" y="810"/>
                  </a:lnTo>
                  <a:lnTo>
                    <a:pt x="1557" y="815"/>
                  </a:lnTo>
                  <a:lnTo>
                    <a:pt x="1571" y="818"/>
                  </a:lnTo>
                  <a:lnTo>
                    <a:pt x="1592" y="807"/>
                  </a:lnTo>
                  <a:lnTo>
                    <a:pt x="1618" y="773"/>
                  </a:lnTo>
                  <a:lnTo>
                    <a:pt x="1623" y="756"/>
                  </a:lnTo>
                  <a:lnTo>
                    <a:pt x="1639" y="733"/>
                  </a:lnTo>
                  <a:lnTo>
                    <a:pt x="1634" y="709"/>
                  </a:lnTo>
                  <a:lnTo>
                    <a:pt x="1628" y="698"/>
                  </a:lnTo>
                  <a:lnTo>
                    <a:pt x="1628" y="687"/>
                  </a:lnTo>
                  <a:lnTo>
                    <a:pt x="1632" y="674"/>
                  </a:lnTo>
                  <a:lnTo>
                    <a:pt x="1624" y="669"/>
                  </a:lnTo>
                  <a:lnTo>
                    <a:pt x="1626" y="666"/>
                  </a:lnTo>
                  <a:lnTo>
                    <a:pt x="1621" y="661"/>
                  </a:lnTo>
                  <a:lnTo>
                    <a:pt x="1604" y="656"/>
                  </a:lnTo>
                  <a:lnTo>
                    <a:pt x="1621" y="659"/>
                  </a:lnTo>
                  <a:lnTo>
                    <a:pt x="1623" y="655"/>
                  </a:lnTo>
                  <a:lnTo>
                    <a:pt x="1605" y="647"/>
                  </a:lnTo>
                  <a:lnTo>
                    <a:pt x="1594" y="639"/>
                  </a:lnTo>
                  <a:lnTo>
                    <a:pt x="1578" y="639"/>
                  </a:lnTo>
                  <a:lnTo>
                    <a:pt x="1581" y="647"/>
                  </a:lnTo>
                  <a:lnTo>
                    <a:pt x="1579" y="651"/>
                  </a:lnTo>
                  <a:lnTo>
                    <a:pt x="1578" y="643"/>
                  </a:lnTo>
                  <a:lnTo>
                    <a:pt x="1575" y="648"/>
                  </a:lnTo>
                  <a:lnTo>
                    <a:pt x="1563" y="650"/>
                  </a:lnTo>
                  <a:lnTo>
                    <a:pt x="1567" y="645"/>
                  </a:lnTo>
                  <a:lnTo>
                    <a:pt x="1560" y="642"/>
                  </a:lnTo>
                  <a:lnTo>
                    <a:pt x="1563" y="639"/>
                  </a:lnTo>
                  <a:lnTo>
                    <a:pt x="1557" y="639"/>
                  </a:lnTo>
                  <a:lnTo>
                    <a:pt x="1559" y="643"/>
                  </a:lnTo>
                  <a:lnTo>
                    <a:pt x="1555" y="647"/>
                  </a:lnTo>
                  <a:lnTo>
                    <a:pt x="1549" y="632"/>
                  </a:lnTo>
                  <a:lnTo>
                    <a:pt x="1535" y="634"/>
                  </a:lnTo>
                  <a:lnTo>
                    <a:pt x="1527" y="631"/>
                  </a:lnTo>
                  <a:lnTo>
                    <a:pt x="1527" y="627"/>
                  </a:lnTo>
                  <a:lnTo>
                    <a:pt x="1551" y="605"/>
                  </a:lnTo>
                  <a:lnTo>
                    <a:pt x="1557" y="592"/>
                  </a:lnTo>
                  <a:lnTo>
                    <a:pt x="1576" y="574"/>
                  </a:lnTo>
                  <a:lnTo>
                    <a:pt x="1579" y="565"/>
                  </a:lnTo>
                  <a:lnTo>
                    <a:pt x="1592" y="549"/>
                  </a:lnTo>
                  <a:lnTo>
                    <a:pt x="1602" y="544"/>
                  </a:lnTo>
                  <a:lnTo>
                    <a:pt x="1634" y="542"/>
                  </a:lnTo>
                  <a:lnTo>
                    <a:pt x="1644" y="547"/>
                  </a:lnTo>
                  <a:lnTo>
                    <a:pt x="1647" y="541"/>
                  </a:lnTo>
                  <a:lnTo>
                    <a:pt x="1663" y="546"/>
                  </a:lnTo>
                  <a:lnTo>
                    <a:pt x="1674" y="542"/>
                  </a:lnTo>
                  <a:lnTo>
                    <a:pt x="1679" y="546"/>
                  </a:lnTo>
                  <a:lnTo>
                    <a:pt x="1682" y="544"/>
                  </a:lnTo>
                  <a:lnTo>
                    <a:pt x="1679" y="541"/>
                  </a:lnTo>
                  <a:lnTo>
                    <a:pt x="1684" y="541"/>
                  </a:lnTo>
                  <a:lnTo>
                    <a:pt x="1680" y="536"/>
                  </a:lnTo>
                  <a:lnTo>
                    <a:pt x="1684" y="536"/>
                  </a:lnTo>
                  <a:lnTo>
                    <a:pt x="1708" y="541"/>
                  </a:lnTo>
                  <a:lnTo>
                    <a:pt x="1714" y="539"/>
                  </a:lnTo>
                  <a:lnTo>
                    <a:pt x="1727" y="544"/>
                  </a:lnTo>
                  <a:lnTo>
                    <a:pt x="1714" y="547"/>
                  </a:lnTo>
                  <a:lnTo>
                    <a:pt x="1721" y="552"/>
                  </a:lnTo>
                  <a:lnTo>
                    <a:pt x="1733" y="549"/>
                  </a:lnTo>
                  <a:lnTo>
                    <a:pt x="1740" y="552"/>
                  </a:lnTo>
                  <a:lnTo>
                    <a:pt x="1748" y="546"/>
                  </a:lnTo>
                  <a:lnTo>
                    <a:pt x="1765" y="547"/>
                  </a:lnTo>
                  <a:lnTo>
                    <a:pt x="1769" y="546"/>
                  </a:lnTo>
                  <a:lnTo>
                    <a:pt x="1767" y="542"/>
                  </a:lnTo>
                  <a:lnTo>
                    <a:pt x="1753" y="539"/>
                  </a:lnTo>
                  <a:lnTo>
                    <a:pt x="1754" y="538"/>
                  </a:lnTo>
                  <a:lnTo>
                    <a:pt x="1749" y="533"/>
                  </a:lnTo>
                  <a:lnTo>
                    <a:pt x="1775" y="494"/>
                  </a:lnTo>
                  <a:lnTo>
                    <a:pt x="1796" y="488"/>
                  </a:lnTo>
                  <a:lnTo>
                    <a:pt x="1810" y="493"/>
                  </a:lnTo>
                  <a:lnTo>
                    <a:pt x="1815" y="488"/>
                  </a:lnTo>
                  <a:lnTo>
                    <a:pt x="1814" y="501"/>
                  </a:lnTo>
                  <a:lnTo>
                    <a:pt x="1817" y="506"/>
                  </a:lnTo>
                  <a:lnTo>
                    <a:pt x="1817" y="509"/>
                  </a:lnTo>
                  <a:lnTo>
                    <a:pt x="1825" y="507"/>
                  </a:lnTo>
                  <a:lnTo>
                    <a:pt x="1825" y="517"/>
                  </a:lnTo>
                  <a:lnTo>
                    <a:pt x="1846" y="494"/>
                  </a:lnTo>
                  <a:lnTo>
                    <a:pt x="1850" y="493"/>
                  </a:lnTo>
                  <a:lnTo>
                    <a:pt x="1855" y="496"/>
                  </a:lnTo>
                  <a:lnTo>
                    <a:pt x="1857" y="493"/>
                  </a:lnTo>
                  <a:lnTo>
                    <a:pt x="1852" y="491"/>
                  </a:lnTo>
                  <a:lnTo>
                    <a:pt x="1850" y="477"/>
                  </a:lnTo>
                  <a:lnTo>
                    <a:pt x="1862" y="472"/>
                  </a:lnTo>
                  <a:lnTo>
                    <a:pt x="1871" y="475"/>
                  </a:lnTo>
                  <a:lnTo>
                    <a:pt x="1863" y="481"/>
                  </a:lnTo>
                  <a:lnTo>
                    <a:pt x="1868" y="502"/>
                  </a:lnTo>
                  <a:lnTo>
                    <a:pt x="1867" y="506"/>
                  </a:lnTo>
                  <a:lnTo>
                    <a:pt x="1870" y="510"/>
                  </a:lnTo>
                  <a:lnTo>
                    <a:pt x="1850" y="520"/>
                  </a:lnTo>
                  <a:lnTo>
                    <a:pt x="1850" y="525"/>
                  </a:lnTo>
                  <a:lnTo>
                    <a:pt x="1839" y="538"/>
                  </a:lnTo>
                  <a:lnTo>
                    <a:pt x="1823" y="566"/>
                  </a:lnTo>
                  <a:lnTo>
                    <a:pt x="1812" y="573"/>
                  </a:lnTo>
                  <a:lnTo>
                    <a:pt x="1804" y="573"/>
                  </a:lnTo>
                  <a:lnTo>
                    <a:pt x="1809" y="578"/>
                  </a:lnTo>
                  <a:lnTo>
                    <a:pt x="1809" y="586"/>
                  </a:lnTo>
                  <a:lnTo>
                    <a:pt x="1801" y="594"/>
                  </a:lnTo>
                  <a:lnTo>
                    <a:pt x="1802" y="608"/>
                  </a:lnTo>
                  <a:lnTo>
                    <a:pt x="1814" y="631"/>
                  </a:lnTo>
                  <a:lnTo>
                    <a:pt x="1858" y="693"/>
                  </a:lnTo>
                  <a:lnTo>
                    <a:pt x="1871" y="677"/>
                  </a:lnTo>
                  <a:lnTo>
                    <a:pt x="1868" y="666"/>
                  </a:lnTo>
                  <a:lnTo>
                    <a:pt x="1871" y="661"/>
                  </a:lnTo>
                  <a:lnTo>
                    <a:pt x="1881" y="655"/>
                  </a:lnTo>
                  <a:lnTo>
                    <a:pt x="1886" y="656"/>
                  </a:lnTo>
                  <a:lnTo>
                    <a:pt x="1878" y="642"/>
                  </a:lnTo>
                  <a:lnTo>
                    <a:pt x="1887" y="632"/>
                  </a:lnTo>
                  <a:lnTo>
                    <a:pt x="1897" y="632"/>
                  </a:lnTo>
                  <a:lnTo>
                    <a:pt x="1903" y="629"/>
                  </a:lnTo>
                  <a:lnTo>
                    <a:pt x="1891" y="615"/>
                  </a:lnTo>
                  <a:lnTo>
                    <a:pt x="1891" y="607"/>
                  </a:lnTo>
                  <a:lnTo>
                    <a:pt x="1894" y="602"/>
                  </a:lnTo>
                  <a:lnTo>
                    <a:pt x="1892" y="602"/>
                  </a:lnTo>
                  <a:lnTo>
                    <a:pt x="1891" y="599"/>
                  </a:lnTo>
                  <a:lnTo>
                    <a:pt x="1900" y="597"/>
                  </a:lnTo>
                  <a:lnTo>
                    <a:pt x="1899" y="602"/>
                  </a:lnTo>
                  <a:lnTo>
                    <a:pt x="1905" y="607"/>
                  </a:lnTo>
                  <a:lnTo>
                    <a:pt x="1907" y="602"/>
                  </a:lnTo>
                  <a:lnTo>
                    <a:pt x="1902" y="594"/>
                  </a:lnTo>
                  <a:lnTo>
                    <a:pt x="1895" y="592"/>
                  </a:lnTo>
                  <a:lnTo>
                    <a:pt x="1891" y="584"/>
                  </a:lnTo>
                  <a:lnTo>
                    <a:pt x="1892" y="573"/>
                  </a:lnTo>
                  <a:lnTo>
                    <a:pt x="1883" y="570"/>
                  </a:lnTo>
                  <a:lnTo>
                    <a:pt x="1881" y="573"/>
                  </a:lnTo>
                  <a:lnTo>
                    <a:pt x="1875" y="570"/>
                  </a:lnTo>
                  <a:lnTo>
                    <a:pt x="1873" y="558"/>
                  </a:lnTo>
                  <a:lnTo>
                    <a:pt x="1876" y="547"/>
                  </a:lnTo>
                  <a:lnTo>
                    <a:pt x="1879" y="547"/>
                  </a:lnTo>
                  <a:lnTo>
                    <a:pt x="1878" y="531"/>
                  </a:lnTo>
                  <a:lnTo>
                    <a:pt x="1891" y="528"/>
                  </a:lnTo>
                  <a:lnTo>
                    <a:pt x="1899" y="533"/>
                  </a:lnTo>
                  <a:lnTo>
                    <a:pt x="1897" y="526"/>
                  </a:lnTo>
                  <a:lnTo>
                    <a:pt x="1908" y="518"/>
                  </a:lnTo>
                  <a:lnTo>
                    <a:pt x="1915" y="533"/>
                  </a:lnTo>
                  <a:lnTo>
                    <a:pt x="1919" y="520"/>
                  </a:lnTo>
                  <a:lnTo>
                    <a:pt x="1934" y="515"/>
                  </a:lnTo>
                  <a:lnTo>
                    <a:pt x="1951" y="518"/>
                  </a:lnTo>
                  <a:lnTo>
                    <a:pt x="1971" y="530"/>
                  </a:lnTo>
                  <a:lnTo>
                    <a:pt x="1969" y="518"/>
                  </a:lnTo>
                  <a:lnTo>
                    <a:pt x="1988" y="507"/>
                  </a:lnTo>
                  <a:lnTo>
                    <a:pt x="1985" y="502"/>
                  </a:lnTo>
                  <a:lnTo>
                    <a:pt x="1995" y="499"/>
                  </a:lnTo>
                  <a:lnTo>
                    <a:pt x="1995" y="491"/>
                  </a:lnTo>
                  <a:lnTo>
                    <a:pt x="2001" y="493"/>
                  </a:lnTo>
                  <a:lnTo>
                    <a:pt x="2014" y="486"/>
                  </a:lnTo>
                  <a:lnTo>
                    <a:pt x="2012" y="481"/>
                  </a:lnTo>
                  <a:lnTo>
                    <a:pt x="2036" y="473"/>
                  </a:lnTo>
                  <a:lnTo>
                    <a:pt x="2040" y="473"/>
                  </a:lnTo>
                  <a:lnTo>
                    <a:pt x="2064" y="478"/>
                  </a:lnTo>
                  <a:lnTo>
                    <a:pt x="2067" y="469"/>
                  </a:lnTo>
                  <a:lnTo>
                    <a:pt x="2056" y="462"/>
                  </a:lnTo>
                  <a:lnTo>
                    <a:pt x="2062" y="461"/>
                  </a:lnTo>
                  <a:lnTo>
                    <a:pt x="2049" y="453"/>
                  </a:lnTo>
                  <a:lnTo>
                    <a:pt x="2041" y="441"/>
                  </a:lnTo>
                  <a:lnTo>
                    <a:pt x="2038" y="438"/>
                  </a:lnTo>
                  <a:lnTo>
                    <a:pt x="2032" y="432"/>
                  </a:lnTo>
                  <a:lnTo>
                    <a:pt x="2030" y="435"/>
                  </a:lnTo>
                  <a:lnTo>
                    <a:pt x="2022" y="432"/>
                  </a:lnTo>
                  <a:lnTo>
                    <a:pt x="2016" y="424"/>
                  </a:lnTo>
                  <a:lnTo>
                    <a:pt x="2033" y="427"/>
                  </a:lnTo>
                  <a:lnTo>
                    <a:pt x="2046" y="414"/>
                  </a:lnTo>
                  <a:lnTo>
                    <a:pt x="2046" y="414"/>
                  </a:lnTo>
                  <a:lnTo>
                    <a:pt x="2049" y="403"/>
                  </a:lnTo>
                  <a:lnTo>
                    <a:pt x="2048" y="400"/>
                  </a:lnTo>
                  <a:lnTo>
                    <a:pt x="2036" y="395"/>
                  </a:lnTo>
                  <a:lnTo>
                    <a:pt x="2033" y="390"/>
                  </a:lnTo>
                  <a:lnTo>
                    <a:pt x="2032" y="388"/>
                  </a:lnTo>
                  <a:lnTo>
                    <a:pt x="2041" y="388"/>
                  </a:lnTo>
                  <a:lnTo>
                    <a:pt x="2038" y="384"/>
                  </a:lnTo>
                  <a:lnTo>
                    <a:pt x="2040" y="384"/>
                  </a:lnTo>
                  <a:lnTo>
                    <a:pt x="2046" y="387"/>
                  </a:lnTo>
                  <a:lnTo>
                    <a:pt x="2049" y="382"/>
                  </a:lnTo>
                  <a:lnTo>
                    <a:pt x="2053" y="388"/>
                  </a:lnTo>
                  <a:lnTo>
                    <a:pt x="2046" y="390"/>
                  </a:lnTo>
                  <a:lnTo>
                    <a:pt x="2054" y="396"/>
                  </a:lnTo>
                  <a:lnTo>
                    <a:pt x="2056" y="396"/>
                  </a:lnTo>
                  <a:lnTo>
                    <a:pt x="2059" y="403"/>
                  </a:lnTo>
                  <a:lnTo>
                    <a:pt x="2072" y="405"/>
                  </a:lnTo>
                  <a:lnTo>
                    <a:pt x="2086" y="401"/>
                  </a:lnTo>
                  <a:lnTo>
                    <a:pt x="2096" y="405"/>
                  </a:lnTo>
                  <a:lnTo>
                    <a:pt x="2101" y="416"/>
                  </a:lnTo>
                  <a:lnTo>
                    <a:pt x="2112" y="422"/>
                  </a:lnTo>
                  <a:lnTo>
                    <a:pt x="2118" y="422"/>
                  </a:lnTo>
                  <a:lnTo>
                    <a:pt x="2117" y="419"/>
                  </a:lnTo>
                  <a:lnTo>
                    <a:pt x="2120" y="421"/>
                  </a:lnTo>
                  <a:lnTo>
                    <a:pt x="2118" y="417"/>
                  </a:lnTo>
                  <a:lnTo>
                    <a:pt x="2120" y="417"/>
                  </a:lnTo>
                  <a:lnTo>
                    <a:pt x="2120" y="421"/>
                  </a:lnTo>
                  <a:lnTo>
                    <a:pt x="2120" y="422"/>
                  </a:lnTo>
                  <a:lnTo>
                    <a:pt x="2129" y="425"/>
                  </a:lnTo>
                  <a:lnTo>
                    <a:pt x="2129" y="427"/>
                  </a:lnTo>
                  <a:lnTo>
                    <a:pt x="2134" y="430"/>
                  </a:lnTo>
                  <a:lnTo>
                    <a:pt x="2138" y="429"/>
                  </a:lnTo>
                  <a:lnTo>
                    <a:pt x="2138" y="430"/>
                  </a:lnTo>
                  <a:lnTo>
                    <a:pt x="2141" y="432"/>
                  </a:lnTo>
                  <a:lnTo>
                    <a:pt x="2142" y="430"/>
                  </a:lnTo>
                  <a:lnTo>
                    <a:pt x="2141" y="425"/>
                  </a:lnTo>
                  <a:lnTo>
                    <a:pt x="2144" y="427"/>
                  </a:lnTo>
                  <a:lnTo>
                    <a:pt x="2144" y="432"/>
                  </a:lnTo>
                  <a:lnTo>
                    <a:pt x="2150" y="433"/>
                  </a:lnTo>
                  <a:lnTo>
                    <a:pt x="2150" y="432"/>
                  </a:lnTo>
                  <a:lnTo>
                    <a:pt x="2149" y="429"/>
                  </a:lnTo>
                  <a:lnTo>
                    <a:pt x="2157" y="430"/>
                  </a:lnTo>
                  <a:lnTo>
                    <a:pt x="2150" y="424"/>
                  </a:lnTo>
                  <a:lnTo>
                    <a:pt x="2146" y="424"/>
                  </a:lnTo>
                  <a:lnTo>
                    <a:pt x="2147" y="422"/>
                  </a:lnTo>
                  <a:lnTo>
                    <a:pt x="2142" y="421"/>
                  </a:lnTo>
                  <a:lnTo>
                    <a:pt x="2152" y="414"/>
                  </a:lnTo>
                  <a:lnTo>
                    <a:pt x="2147" y="411"/>
                  </a:lnTo>
                  <a:lnTo>
                    <a:pt x="2149" y="409"/>
                  </a:lnTo>
                  <a:lnTo>
                    <a:pt x="2147" y="406"/>
                  </a:lnTo>
                  <a:lnTo>
                    <a:pt x="2149" y="403"/>
                  </a:lnTo>
                  <a:lnTo>
                    <a:pt x="2160" y="405"/>
                  </a:lnTo>
                  <a:lnTo>
                    <a:pt x="2160" y="403"/>
                  </a:lnTo>
                  <a:lnTo>
                    <a:pt x="2158" y="401"/>
                  </a:lnTo>
                  <a:lnTo>
                    <a:pt x="2154" y="400"/>
                  </a:lnTo>
                  <a:lnTo>
                    <a:pt x="2152" y="396"/>
                  </a:lnTo>
                  <a:lnTo>
                    <a:pt x="2152" y="395"/>
                  </a:lnTo>
                  <a:lnTo>
                    <a:pt x="2165" y="401"/>
                  </a:lnTo>
                  <a:lnTo>
                    <a:pt x="2162" y="393"/>
                  </a:lnTo>
                  <a:lnTo>
                    <a:pt x="2170" y="388"/>
                  </a:lnTo>
                  <a:lnTo>
                    <a:pt x="2162" y="387"/>
                  </a:lnTo>
                  <a:close/>
                  <a:moveTo>
                    <a:pt x="64" y="571"/>
                  </a:moveTo>
                  <a:lnTo>
                    <a:pt x="62" y="571"/>
                  </a:lnTo>
                  <a:lnTo>
                    <a:pt x="56" y="573"/>
                  </a:lnTo>
                  <a:lnTo>
                    <a:pt x="54" y="571"/>
                  </a:lnTo>
                  <a:lnTo>
                    <a:pt x="58" y="568"/>
                  </a:lnTo>
                  <a:lnTo>
                    <a:pt x="59" y="566"/>
                  </a:lnTo>
                  <a:lnTo>
                    <a:pt x="64" y="568"/>
                  </a:lnTo>
                  <a:lnTo>
                    <a:pt x="66" y="573"/>
                  </a:lnTo>
                  <a:lnTo>
                    <a:pt x="64" y="571"/>
                  </a:lnTo>
                  <a:close/>
                  <a:moveTo>
                    <a:pt x="74" y="525"/>
                  </a:moveTo>
                  <a:lnTo>
                    <a:pt x="74" y="528"/>
                  </a:lnTo>
                  <a:lnTo>
                    <a:pt x="71" y="533"/>
                  </a:lnTo>
                  <a:lnTo>
                    <a:pt x="62" y="531"/>
                  </a:lnTo>
                  <a:lnTo>
                    <a:pt x="59" y="533"/>
                  </a:lnTo>
                  <a:lnTo>
                    <a:pt x="58" y="538"/>
                  </a:lnTo>
                  <a:lnTo>
                    <a:pt x="51" y="538"/>
                  </a:lnTo>
                  <a:lnTo>
                    <a:pt x="50" y="528"/>
                  </a:lnTo>
                  <a:lnTo>
                    <a:pt x="43" y="522"/>
                  </a:lnTo>
                  <a:lnTo>
                    <a:pt x="43" y="520"/>
                  </a:lnTo>
                  <a:lnTo>
                    <a:pt x="40" y="515"/>
                  </a:lnTo>
                  <a:lnTo>
                    <a:pt x="37" y="515"/>
                  </a:lnTo>
                  <a:lnTo>
                    <a:pt x="35" y="509"/>
                  </a:lnTo>
                  <a:lnTo>
                    <a:pt x="42" y="502"/>
                  </a:lnTo>
                  <a:lnTo>
                    <a:pt x="48" y="501"/>
                  </a:lnTo>
                  <a:lnTo>
                    <a:pt x="53" y="502"/>
                  </a:lnTo>
                  <a:lnTo>
                    <a:pt x="61" y="509"/>
                  </a:lnTo>
                  <a:lnTo>
                    <a:pt x="67" y="512"/>
                  </a:lnTo>
                  <a:lnTo>
                    <a:pt x="72" y="518"/>
                  </a:lnTo>
                  <a:lnTo>
                    <a:pt x="74" y="518"/>
                  </a:lnTo>
                  <a:lnTo>
                    <a:pt x="75" y="525"/>
                  </a:lnTo>
                  <a:lnTo>
                    <a:pt x="74" y="525"/>
                  </a:lnTo>
                  <a:close/>
                  <a:moveTo>
                    <a:pt x="122" y="514"/>
                  </a:moveTo>
                  <a:lnTo>
                    <a:pt x="119" y="514"/>
                  </a:lnTo>
                  <a:lnTo>
                    <a:pt x="117" y="518"/>
                  </a:lnTo>
                  <a:lnTo>
                    <a:pt x="112" y="517"/>
                  </a:lnTo>
                  <a:lnTo>
                    <a:pt x="112" y="515"/>
                  </a:lnTo>
                  <a:lnTo>
                    <a:pt x="114" y="514"/>
                  </a:lnTo>
                  <a:lnTo>
                    <a:pt x="112" y="510"/>
                  </a:lnTo>
                  <a:lnTo>
                    <a:pt x="107" y="506"/>
                  </a:lnTo>
                  <a:lnTo>
                    <a:pt x="98" y="502"/>
                  </a:lnTo>
                  <a:lnTo>
                    <a:pt x="95" y="498"/>
                  </a:lnTo>
                  <a:lnTo>
                    <a:pt x="93" y="498"/>
                  </a:lnTo>
                  <a:lnTo>
                    <a:pt x="96" y="499"/>
                  </a:lnTo>
                  <a:lnTo>
                    <a:pt x="98" y="496"/>
                  </a:lnTo>
                  <a:lnTo>
                    <a:pt x="91" y="491"/>
                  </a:lnTo>
                  <a:lnTo>
                    <a:pt x="98" y="494"/>
                  </a:lnTo>
                  <a:lnTo>
                    <a:pt x="93" y="485"/>
                  </a:lnTo>
                  <a:lnTo>
                    <a:pt x="95" y="481"/>
                  </a:lnTo>
                  <a:lnTo>
                    <a:pt x="98" y="485"/>
                  </a:lnTo>
                  <a:lnTo>
                    <a:pt x="99" y="491"/>
                  </a:lnTo>
                  <a:lnTo>
                    <a:pt x="104" y="493"/>
                  </a:lnTo>
                  <a:lnTo>
                    <a:pt x="104" y="491"/>
                  </a:lnTo>
                  <a:lnTo>
                    <a:pt x="103" y="488"/>
                  </a:lnTo>
                  <a:lnTo>
                    <a:pt x="107" y="489"/>
                  </a:lnTo>
                  <a:lnTo>
                    <a:pt x="109" y="488"/>
                  </a:lnTo>
                  <a:lnTo>
                    <a:pt x="106" y="481"/>
                  </a:lnTo>
                  <a:lnTo>
                    <a:pt x="99" y="480"/>
                  </a:lnTo>
                  <a:lnTo>
                    <a:pt x="99" y="481"/>
                  </a:lnTo>
                  <a:lnTo>
                    <a:pt x="93" y="473"/>
                  </a:lnTo>
                  <a:lnTo>
                    <a:pt x="112" y="483"/>
                  </a:lnTo>
                  <a:lnTo>
                    <a:pt x="112" y="485"/>
                  </a:lnTo>
                  <a:lnTo>
                    <a:pt x="112" y="494"/>
                  </a:lnTo>
                  <a:lnTo>
                    <a:pt x="114" y="494"/>
                  </a:lnTo>
                  <a:lnTo>
                    <a:pt x="114" y="498"/>
                  </a:lnTo>
                  <a:lnTo>
                    <a:pt x="117" y="501"/>
                  </a:lnTo>
                  <a:lnTo>
                    <a:pt x="122" y="506"/>
                  </a:lnTo>
                  <a:lnTo>
                    <a:pt x="123" y="509"/>
                  </a:lnTo>
                  <a:lnTo>
                    <a:pt x="122" y="510"/>
                  </a:lnTo>
                  <a:lnTo>
                    <a:pt x="123" y="512"/>
                  </a:lnTo>
                  <a:lnTo>
                    <a:pt x="122" y="514"/>
                  </a:lnTo>
                  <a:close/>
                  <a:moveTo>
                    <a:pt x="138" y="531"/>
                  </a:moveTo>
                  <a:lnTo>
                    <a:pt x="146" y="530"/>
                  </a:lnTo>
                  <a:lnTo>
                    <a:pt x="149" y="533"/>
                  </a:lnTo>
                  <a:lnTo>
                    <a:pt x="147" y="534"/>
                  </a:lnTo>
                  <a:lnTo>
                    <a:pt x="141" y="534"/>
                  </a:lnTo>
                  <a:lnTo>
                    <a:pt x="138" y="534"/>
                  </a:lnTo>
                  <a:lnTo>
                    <a:pt x="138" y="531"/>
                  </a:lnTo>
                  <a:lnTo>
                    <a:pt x="138" y="531"/>
                  </a:lnTo>
                  <a:close/>
                  <a:moveTo>
                    <a:pt x="164" y="570"/>
                  </a:moveTo>
                  <a:lnTo>
                    <a:pt x="164" y="574"/>
                  </a:lnTo>
                  <a:lnTo>
                    <a:pt x="162" y="571"/>
                  </a:lnTo>
                  <a:lnTo>
                    <a:pt x="162" y="573"/>
                  </a:lnTo>
                  <a:lnTo>
                    <a:pt x="160" y="574"/>
                  </a:lnTo>
                  <a:lnTo>
                    <a:pt x="159" y="573"/>
                  </a:lnTo>
                  <a:lnTo>
                    <a:pt x="159" y="576"/>
                  </a:lnTo>
                  <a:lnTo>
                    <a:pt x="157" y="574"/>
                  </a:lnTo>
                  <a:lnTo>
                    <a:pt x="155" y="571"/>
                  </a:lnTo>
                  <a:lnTo>
                    <a:pt x="151" y="570"/>
                  </a:lnTo>
                  <a:lnTo>
                    <a:pt x="141" y="563"/>
                  </a:lnTo>
                  <a:lnTo>
                    <a:pt x="139" y="560"/>
                  </a:lnTo>
                  <a:lnTo>
                    <a:pt x="141" y="560"/>
                  </a:lnTo>
                  <a:lnTo>
                    <a:pt x="147" y="565"/>
                  </a:lnTo>
                  <a:lnTo>
                    <a:pt x="147" y="563"/>
                  </a:lnTo>
                  <a:lnTo>
                    <a:pt x="154" y="565"/>
                  </a:lnTo>
                  <a:lnTo>
                    <a:pt x="151" y="558"/>
                  </a:lnTo>
                  <a:lnTo>
                    <a:pt x="146" y="557"/>
                  </a:lnTo>
                  <a:lnTo>
                    <a:pt x="147" y="555"/>
                  </a:lnTo>
                  <a:lnTo>
                    <a:pt x="152" y="557"/>
                  </a:lnTo>
                  <a:lnTo>
                    <a:pt x="160" y="563"/>
                  </a:lnTo>
                  <a:lnTo>
                    <a:pt x="165" y="565"/>
                  </a:lnTo>
                  <a:lnTo>
                    <a:pt x="167" y="570"/>
                  </a:lnTo>
                  <a:lnTo>
                    <a:pt x="164" y="570"/>
                  </a:lnTo>
                  <a:close/>
                  <a:moveTo>
                    <a:pt x="327" y="624"/>
                  </a:moveTo>
                  <a:lnTo>
                    <a:pt x="322" y="629"/>
                  </a:lnTo>
                  <a:lnTo>
                    <a:pt x="321" y="627"/>
                  </a:lnTo>
                  <a:lnTo>
                    <a:pt x="321" y="631"/>
                  </a:lnTo>
                  <a:lnTo>
                    <a:pt x="314" y="631"/>
                  </a:lnTo>
                  <a:lnTo>
                    <a:pt x="314" y="632"/>
                  </a:lnTo>
                  <a:lnTo>
                    <a:pt x="316" y="634"/>
                  </a:lnTo>
                  <a:lnTo>
                    <a:pt x="314" y="639"/>
                  </a:lnTo>
                  <a:lnTo>
                    <a:pt x="309" y="642"/>
                  </a:lnTo>
                  <a:lnTo>
                    <a:pt x="311" y="645"/>
                  </a:lnTo>
                  <a:lnTo>
                    <a:pt x="317" y="648"/>
                  </a:lnTo>
                  <a:lnTo>
                    <a:pt x="325" y="645"/>
                  </a:lnTo>
                  <a:lnTo>
                    <a:pt x="321" y="648"/>
                  </a:lnTo>
                  <a:lnTo>
                    <a:pt x="321" y="651"/>
                  </a:lnTo>
                  <a:lnTo>
                    <a:pt x="319" y="651"/>
                  </a:lnTo>
                  <a:lnTo>
                    <a:pt x="319" y="655"/>
                  </a:lnTo>
                  <a:lnTo>
                    <a:pt x="325" y="658"/>
                  </a:lnTo>
                  <a:lnTo>
                    <a:pt x="319" y="658"/>
                  </a:lnTo>
                  <a:lnTo>
                    <a:pt x="319" y="656"/>
                  </a:lnTo>
                  <a:lnTo>
                    <a:pt x="316" y="655"/>
                  </a:lnTo>
                  <a:lnTo>
                    <a:pt x="316" y="651"/>
                  </a:lnTo>
                  <a:lnTo>
                    <a:pt x="313" y="647"/>
                  </a:lnTo>
                  <a:lnTo>
                    <a:pt x="308" y="645"/>
                  </a:lnTo>
                  <a:lnTo>
                    <a:pt x="308" y="637"/>
                  </a:lnTo>
                  <a:lnTo>
                    <a:pt x="309" y="635"/>
                  </a:lnTo>
                  <a:lnTo>
                    <a:pt x="313" y="637"/>
                  </a:lnTo>
                  <a:lnTo>
                    <a:pt x="313" y="631"/>
                  </a:lnTo>
                  <a:lnTo>
                    <a:pt x="317" y="627"/>
                  </a:lnTo>
                  <a:lnTo>
                    <a:pt x="314" y="623"/>
                  </a:lnTo>
                  <a:lnTo>
                    <a:pt x="314" y="623"/>
                  </a:lnTo>
                  <a:lnTo>
                    <a:pt x="317" y="626"/>
                  </a:lnTo>
                  <a:lnTo>
                    <a:pt x="324" y="623"/>
                  </a:lnTo>
                  <a:lnTo>
                    <a:pt x="325" y="624"/>
                  </a:lnTo>
                  <a:lnTo>
                    <a:pt x="329" y="623"/>
                  </a:lnTo>
                  <a:lnTo>
                    <a:pt x="335" y="621"/>
                  </a:lnTo>
                  <a:lnTo>
                    <a:pt x="337" y="623"/>
                  </a:lnTo>
                  <a:lnTo>
                    <a:pt x="327" y="624"/>
                  </a:lnTo>
                  <a:close/>
                  <a:moveTo>
                    <a:pt x="920" y="624"/>
                  </a:moveTo>
                  <a:lnTo>
                    <a:pt x="919" y="624"/>
                  </a:lnTo>
                  <a:lnTo>
                    <a:pt x="906" y="627"/>
                  </a:lnTo>
                  <a:lnTo>
                    <a:pt x="904" y="631"/>
                  </a:lnTo>
                  <a:lnTo>
                    <a:pt x="904" y="634"/>
                  </a:lnTo>
                  <a:lnTo>
                    <a:pt x="909" y="635"/>
                  </a:lnTo>
                  <a:lnTo>
                    <a:pt x="914" y="642"/>
                  </a:lnTo>
                  <a:lnTo>
                    <a:pt x="917" y="648"/>
                  </a:lnTo>
                  <a:lnTo>
                    <a:pt x="917" y="650"/>
                  </a:lnTo>
                  <a:lnTo>
                    <a:pt x="914" y="648"/>
                  </a:lnTo>
                  <a:lnTo>
                    <a:pt x="912" y="643"/>
                  </a:lnTo>
                  <a:lnTo>
                    <a:pt x="909" y="640"/>
                  </a:lnTo>
                  <a:lnTo>
                    <a:pt x="906" y="635"/>
                  </a:lnTo>
                  <a:lnTo>
                    <a:pt x="903" y="634"/>
                  </a:lnTo>
                  <a:lnTo>
                    <a:pt x="901" y="631"/>
                  </a:lnTo>
                  <a:lnTo>
                    <a:pt x="903" y="626"/>
                  </a:lnTo>
                  <a:lnTo>
                    <a:pt x="916" y="624"/>
                  </a:lnTo>
                  <a:lnTo>
                    <a:pt x="920" y="619"/>
                  </a:lnTo>
                  <a:lnTo>
                    <a:pt x="920" y="624"/>
                  </a:lnTo>
                  <a:close/>
                  <a:moveTo>
                    <a:pt x="1066" y="610"/>
                  </a:moveTo>
                  <a:lnTo>
                    <a:pt x="1065" y="607"/>
                  </a:lnTo>
                  <a:lnTo>
                    <a:pt x="1060" y="607"/>
                  </a:lnTo>
                  <a:lnTo>
                    <a:pt x="1052" y="608"/>
                  </a:lnTo>
                  <a:lnTo>
                    <a:pt x="1052" y="613"/>
                  </a:lnTo>
                  <a:lnTo>
                    <a:pt x="1060" y="618"/>
                  </a:lnTo>
                  <a:lnTo>
                    <a:pt x="1060" y="618"/>
                  </a:lnTo>
                  <a:lnTo>
                    <a:pt x="1053" y="616"/>
                  </a:lnTo>
                  <a:lnTo>
                    <a:pt x="1050" y="613"/>
                  </a:lnTo>
                  <a:lnTo>
                    <a:pt x="1044" y="611"/>
                  </a:lnTo>
                  <a:lnTo>
                    <a:pt x="1044" y="610"/>
                  </a:lnTo>
                  <a:lnTo>
                    <a:pt x="1049" y="610"/>
                  </a:lnTo>
                  <a:lnTo>
                    <a:pt x="1047" y="607"/>
                  </a:lnTo>
                  <a:lnTo>
                    <a:pt x="1047" y="603"/>
                  </a:lnTo>
                  <a:lnTo>
                    <a:pt x="1050" y="605"/>
                  </a:lnTo>
                  <a:lnTo>
                    <a:pt x="1050" y="607"/>
                  </a:lnTo>
                  <a:lnTo>
                    <a:pt x="1058" y="603"/>
                  </a:lnTo>
                  <a:lnTo>
                    <a:pt x="1065" y="607"/>
                  </a:lnTo>
                  <a:lnTo>
                    <a:pt x="1066" y="608"/>
                  </a:lnTo>
                  <a:lnTo>
                    <a:pt x="1066" y="610"/>
                  </a:lnTo>
                  <a:close/>
                  <a:moveTo>
                    <a:pt x="1167" y="642"/>
                  </a:moveTo>
                  <a:lnTo>
                    <a:pt x="1167" y="647"/>
                  </a:lnTo>
                  <a:lnTo>
                    <a:pt x="1164" y="651"/>
                  </a:lnTo>
                  <a:lnTo>
                    <a:pt x="1163" y="648"/>
                  </a:lnTo>
                  <a:lnTo>
                    <a:pt x="1161" y="650"/>
                  </a:lnTo>
                  <a:lnTo>
                    <a:pt x="1159" y="655"/>
                  </a:lnTo>
                  <a:lnTo>
                    <a:pt x="1163" y="653"/>
                  </a:lnTo>
                  <a:lnTo>
                    <a:pt x="1164" y="656"/>
                  </a:lnTo>
                  <a:lnTo>
                    <a:pt x="1159" y="659"/>
                  </a:lnTo>
                  <a:lnTo>
                    <a:pt x="1155" y="666"/>
                  </a:lnTo>
                  <a:lnTo>
                    <a:pt x="1143" y="669"/>
                  </a:lnTo>
                  <a:lnTo>
                    <a:pt x="1142" y="672"/>
                  </a:lnTo>
                  <a:lnTo>
                    <a:pt x="1135" y="674"/>
                  </a:lnTo>
                  <a:lnTo>
                    <a:pt x="1132" y="682"/>
                  </a:lnTo>
                  <a:lnTo>
                    <a:pt x="1127" y="685"/>
                  </a:lnTo>
                  <a:lnTo>
                    <a:pt x="1114" y="688"/>
                  </a:lnTo>
                  <a:lnTo>
                    <a:pt x="1105" y="688"/>
                  </a:lnTo>
                  <a:lnTo>
                    <a:pt x="1102" y="685"/>
                  </a:lnTo>
                  <a:lnTo>
                    <a:pt x="1102" y="685"/>
                  </a:lnTo>
                  <a:lnTo>
                    <a:pt x="1106" y="684"/>
                  </a:lnTo>
                  <a:lnTo>
                    <a:pt x="1116" y="682"/>
                  </a:lnTo>
                  <a:lnTo>
                    <a:pt x="1119" y="682"/>
                  </a:lnTo>
                  <a:lnTo>
                    <a:pt x="1122" y="679"/>
                  </a:lnTo>
                  <a:lnTo>
                    <a:pt x="1129" y="671"/>
                  </a:lnTo>
                  <a:lnTo>
                    <a:pt x="1147" y="658"/>
                  </a:lnTo>
                  <a:lnTo>
                    <a:pt x="1148" y="656"/>
                  </a:lnTo>
                  <a:lnTo>
                    <a:pt x="1138" y="661"/>
                  </a:lnTo>
                  <a:lnTo>
                    <a:pt x="1138" y="658"/>
                  </a:lnTo>
                  <a:lnTo>
                    <a:pt x="1143" y="656"/>
                  </a:lnTo>
                  <a:lnTo>
                    <a:pt x="1150" y="647"/>
                  </a:lnTo>
                  <a:lnTo>
                    <a:pt x="1158" y="623"/>
                  </a:lnTo>
                  <a:lnTo>
                    <a:pt x="1158" y="618"/>
                  </a:lnTo>
                  <a:lnTo>
                    <a:pt x="1161" y="615"/>
                  </a:lnTo>
                  <a:lnTo>
                    <a:pt x="1164" y="615"/>
                  </a:lnTo>
                  <a:lnTo>
                    <a:pt x="1164" y="618"/>
                  </a:lnTo>
                  <a:lnTo>
                    <a:pt x="1167" y="64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5" name="Freeform 825">
              <a:extLst>
                <a:ext uri="{FF2B5EF4-FFF2-40B4-BE49-F238E27FC236}">
                  <a16:creationId xmlns:a16="http://schemas.microsoft.com/office/drawing/2014/main" id="{52E3E886-A382-87A2-D0A5-F0944FD8BC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9940" y="-2387968"/>
              <a:ext cx="1151545" cy="422823"/>
            </a:xfrm>
            <a:custGeom>
              <a:avLst/>
              <a:gdLst/>
              <a:ahLst/>
              <a:cxnLst>
                <a:cxn ang="0">
                  <a:pos x="834" y="28"/>
                </a:cxn>
                <a:cxn ang="0">
                  <a:pos x="795" y="57"/>
                </a:cxn>
                <a:cxn ang="0">
                  <a:pos x="710" y="80"/>
                </a:cxn>
                <a:cxn ang="0">
                  <a:pos x="634" y="109"/>
                </a:cxn>
                <a:cxn ang="0">
                  <a:pos x="617" y="89"/>
                </a:cxn>
                <a:cxn ang="0">
                  <a:pos x="609" y="64"/>
                </a:cxn>
                <a:cxn ang="0">
                  <a:pos x="577" y="62"/>
                </a:cxn>
                <a:cxn ang="0">
                  <a:pos x="549" y="109"/>
                </a:cxn>
                <a:cxn ang="0">
                  <a:pos x="557" y="61"/>
                </a:cxn>
                <a:cxn ang="0">
                  <a:pos x="585" y="49"/>
                </a:cxn>
                <a:cxn ang="0">
                  <a:pos x="590" y="38"/>
                </a:cxn>
                <a:cxn ang="0">
                  <a:pos x="553" y="28"/>
                </a:cxn>
                <a:cxn ang="0">
                  <a:pos x="529" y="20"/>
                </a:cxn>
                <a:cxn ang="0">
                  <a:pos x="61" y="8"/>
                </a:cxn>
                <a:cxn ang="0">
                  <a:pos x="59" y="25"/>
                </a:cxn>
                <a:cxn ang="0">
                  <a:pos x="29" y="22"/>
                </a:cxn>
                <a:cxn ang="0">
                  <a:pos x="31" y="46"/>
                </a:cxn>
                <a:cxn ang="0">
                  <a:pos x="5" y="125"/>
                </a:cxn>
                <a:cxn ang="0">
                  <a:pos x="18" y="158"/>
                </a:cxn>
                <a:cxn ang="0">
                  <a:pos x="19" y="179"/>
                </a:cxn>
                <a:cxn ang="0">
                  <a:pos x="59" y="210"/>
                </a:cxn>
                <a:cxn ang="0">
                  <a:pos x="141" y="237"/>
                </a:cxn>
                <a:cxn ang="0">
                  <a:pos x="250" y="250"/>
                </a:cxn>
                <a:cxn ang="0">
                  <a:pos x="311" y="275"/>
                </a:cxn>
                <a:cxn ang="0">
                  <a:pos x="354" y="303"/>
                </a:cxn>
                <a:cxn ang="0">
                  <a:pos x="361" y="280"/>
                </a:cxn>
                <a:cxn ang="0">
                  <a:pos x="377" y="274"/>
                </a:cxn>
                <a:cxn ang="0">
                  <a:pos x="398" y="261"/>
                </a:cxn>
                <a:cxn ang="0">
                  <a:pos x="441" y="259"/>
                </a:cxn>
                <a:cxn ang="0">
                  <a:pos x="480" y="267"/>
                </a:cxn>
                <a:cxn ang="0">
                  <a:pos x="467" y="256"/>
                </a:cxn>
                <a:cxn ang="0">
                  <a:pos x="512" y="251"/>
                </a:cxn>
                <a:cxn ang="0">
                  <a:pos x="557" y="255"/>
                </a:cxn>
                <a:cxn ang="0">
                  <a:pos x="577" y="280"/>
                </a:cxn>
                <a:cxn ang="0">
                  <a:pos x="592" y="311"/>
                </a:cxn>
                <a:cxn ang="0">
                  <a:pos x="600" y="248"/>
                </a:cxn>
                <a:cxn ang="0">
                  <a:pos x="640" y="219"/>
                </a:cxn>
                <a:cxn ang="0">
                  <a:pos x="683" y="197"/>
                </a:cxn>
                <a:cxn ang="0">
                  <a:pos x="686" y="186"/>
                </a:cxn>
                <a:cxn ang="0">
                  <a:pos x="698" y="173"/>
                </a:cxn>
                <a:cxn ang="0">
                  <a:pos x="693" y="152"/>
                </a:cxn>
                <a:cxn ang="0">
                  <a:pos x="699" y="150"/>
                </a:cxn>
                <a:cxn ang="0">
                  <a:pos x="709" y="139"/>
                </a:cxn>
                <a:cxn ang="0">
                  <a:pos x="735" y="123"/>
                </a:cxn>
                <a:cxn ang="0">
                  <a:pos x="781" y="112"/>
                </a:cxn>
                <a:cxn ang="0">
                  <a:pos x="789" y="107"/>
                </a:cxn>
                <a:cxn ang="0">
                  <a:pos x="807" y="78"/>
                </a:cxn>
                <a:cxn ang="0">
                  <a:pos x="847" y="65"/>
                </a:cxn>
                <a:cxn ang="0">
                  <a:pos x="130" y="186"/>
                </a:cxn>
                <a:cxn ang="0">
                  <a:pos x="168" y="113"/>
                </a:cxn>
                <a:cxn ang="0">
                  <a:pos x="180" y="120"/>
                </a:cxn>
                <a:cxn ang="0">
                  <a:pos x="176" y="171"/>
                </a:cxn>
                <a:cxn ang="0">
                  <a:pos x="191" y="165"/>
                </a:cxn>
                <a:cxn ang="0">
                  <a:pos x="268" y="28"/>
                </a:cxn>
                <a:cxn ang="0">
                  <a:pos x="363" y="72"/>
                </a:cxn>
                <a:cxn ang="0">
                  <a:pos x="364" y="56"/>
                </a:cxn>
                <a:cxn ang="0">
                  <a:pos x="369" y="56"/>
                </a:cxn>
                <a:cxn ang="0">
                  <a:pos x="600" y="293"/>
                </a:cxn>
              </a:cxnLst>
              <a:rect l="0" t="0" r="r" b="b"/>
              <a:pathLst>
                <a:path w="847" h="311">
                  <a:moveTo>
                    <a:pt x="845" y="65"/>
                  </a:moveTo>
                  <a:lnTo>
                    <a:pt x="847" y="64"/>
                  </a:lnTo>
                  <a:lnTo>
                    <a:pt x="847" y="61"/>
                  </a:lnTo>
                  <a:lnTo>
                    <a:pt x="845" y="61"/>
                  </a:lnTo>
                  <a:lnTo>
                    <a:pt x="844" y="61"/>
                  </a:lnTo>
                  <a:lnTo>
                    <a:pt x="840" y="59"/>
                  </a:lnTo>
                  <a:lnTo>
                    <a:pt x="840" y="56"/>
                  </a:lnTo>
                  <a:lnTo>
                    <a:pt x="837" y="54"/>
                  </a:lnTo>
                  <a:lnTo>
                    <a:pt x="840" y="33"/>
                  </a:lnTo>
                  <a:lnTo>
                    <a:pt x="834" y="28"/>
                  </a:lnTo>
                  <a:lnTo>
                    <a:pt x="826" y="32"/>
                  </a:lnTo>
                  <a:lnTo>
                    <a:pt x="823" y="32"/>
                  </a:lnTo>
                  <a:lnTo>
                    <a:pt x="823" y="30"/>
                  </a:lnTo>
                  <a:lnTo>
                    <a:pt x="820" y="28"/>
                  </a:lnTo>
                  <a:lnTo>
                    <a:pt x="816" y="28"/>
                  </a:lnTo>
                  <a:lnTo>
                    <a:pt x="808" y="37"/>
                  </a:lnTo>
                  <a:lnTo>
                    <a:pt x="807" y="41"/>
                  </a:lnTo>
                  <a:lnTo>
                    <a:pt x="802" y="48"/>
                  </a:lnTo>
                  <a:lnTo>
                    <a:pt x="800" y="54"/>
                  </a:lnTo>
                  <a:lnTo>
                    <a:pt x="795" y="57"/>
                  </a:lnTo>
                  <a:lnTo>
                    <a:pt x="795" y="59"/>
                  </a:lnTo>
                  <a:lnTo>
                    <a:pt x="789" y="59"/>
                  </a:lnTo>
                  <a:lnTo>
                    <a:pt x="784" y="61"/>
                  </a:lnTo>
                  <a:lnTo>
                    <a:pt x="781" y="64"/>
                  </a:lnTo>
                  <a:lnTo>
                    <a:pt x="731" y="64"/>
                  </a:lnTo>
                  <a:lnTo>
                    <a:pt x="722" y="69"/>
                  </a:lnTo>
                  <a:lnTo>
                    <a:pt x="717" y="73"/>
                  </a:lnTo>
                  <a:lnTo>
                    <a:pt x="710" y="77"/>
                  </a:lnTo>
                  <a:lnTo>
                    <a:pt x="714" y="78"/>
                  </a:lnTo>
                  <a:lnTo>
                    <a:pt x="710" y="80"/>
                  </a:lnTo>
                  <a:lnTo>
                    <a:pt x="712" y="81"/>
                  </a:lnTo>
                  <a:lnTo>
                    <a:pt x="710" y="85"/>
                  </a:lnTo>
                  <a:lnTo>
                    <a:pt x="699" y="88"/>
                  </a:lnTo>
                  <a:lnTo>
                    <a:pt x="690" y="88"/>
                  </a:lnTo>
                  <a:lnTo>
                    <a:pt x="682" y="86"/>
                  </a:lnTo>
                  <a:lnTo>
                    <a:pt x="669" y="89"/>
                  </a:lnTo>
                  <a:lnTo>
                    <a:pt x="670" y="94"/>
                  </a:lnTo>
                  <a:lnTo>
                    <a:pt x="654" y="102"/>
                  </a:lnTo>
                  <a:lnTo>
                    <a:pt x="643" y="105"/>
                  </a:lnTo>
                  <a:lnTo>
                    <a:pt x="634" y="109"/>
                  </a:lnTo>
                  <a:lnTo>
                    <a:pt x="624" y="112"/>
                  </a:lnTo>
                  <a:lnTo>
                    <a:pt x="614" y="113"/>
                  </a:lnTo>
                  <a:lnTo>
                    <a:pt x="600" y="110"/>
                  </a:lnTo>
                  <a:lnTo>
                    <a:pt x="606" y="105"/>
                  </a:lnTo>
                  <a:lnTo>
                    <a:pt x="606" y="104"/>
                  </a:lnTo>
                  <a:lnTo>
                    <a:pt x="609" y="101"/>
                  </a:lnTo>
                  <a:lnTo>
                    <a:pt x="611" y="99"/>
                  </a:lnTo>
                  <a:lnTo>
                    <a:pt x="616" y="97"/>
                  </a:lnTo>
                  <a:lnTo>
                    <a:pt x="619" y="91"/>
                  </a:lnTo>
                  <a:lnTo>
                    <a:pt x="617" y="89"/>
                  </a:lnTo>
                  <a:lnTo>
                    <a:pt x="617" y="81"/>
                  </a:lnTo>
                  <a:lnTo>
                    <a:pt x="614" y="77"/>
                  </a:lnTo>
                  <a:lnTo>
                    <a:pt x="608" y="78"/>
                  </a:lnTo>
                  <a:lnTo>
                    <a:pt x="603" y="83"/>
                  </a:lnTo>
                  <a:lnTo>
                    <a:pt x="600" y="83"/>
                  </a:lnTo>
                  <a:lnTo>
                    <a:pt x="598" y="81"/>
                  </a:lnTo>
                  <a:lnTo>
                    <a:pt x="601" y="78"/>
                  </a:lnTo>
                  <a:lnTo>
                    <a:pt x="605" y="77"/>
                  </a:lnTo>
                  <a:lnTo>
                    <a:pt x="609" y="72"/>
                  </a:lnTo>
                  <a:lnTo>
                    <a:pt x="609" y="64"/>
                  </a:lnTo>
                  <a:lnTo>
                    <a:pt x="611" y="64"/>
                  </a:lnTo>
                  <a:lnTo>
                    <a:pt x="609" y="61"/>
                  </a:lnTo>
                  <a:lnTo>
                    <a:pt x="598" y="56"/>
                  </a:lnTo>
                  <a:lnTo>
                    <a:pt x="589" y="54"/>
                  </a:lnTo>
                  <a:lnTo>
                    <a:pt x="587" y="56"/>
                  </a:lnTo>
                  <a:lnTo>
                    <a:pt x="589" y="59"/>
                  </a:lnTo>
                  <a:lnTo>
                    <a:pt x="582" y="61"/>
                  </a:lnTo>
                  <a:lnTo>
                    <a:pt x="581" y="65"/>
                  </a:lnTo>
                  <a:lnTo>
                    <a:pt x="577" y="67"/>
                  </a:lnTo>
                  <a:lnTo>
                    <a:pt x="577" y="62"/>
                  </a:lnTo>
                  <a:lnTo>
                    <a:pt x="571" y="65"/>
                  </a:lnTo>
                  <a:lnTo>
                    <a:pt x="568" y="69"/>
                  </a:lnTo>
                  <a:lnTo>
                    <a:pt x="566" y="75"/>
                  </a:lnTo>
                  <a:lnTo>
                    <a:pt x="565" y="75"/>
                  </a:lnTo>
                  <a:lnTo>
                    <a:pt x="561" y="83"/>
                  </a:lnTo>
                  <a:lnTo>
                    <a:pt x="563" y="89"/>
                  </a:lnTo>
                  <a:lnTo>
                    <a:pt x="563" y="91"/>
                  </a:lnTo>
                  <a:lnTo>
                    <a:pt x="561" y="97"/>
                  </a:lnTo>
                  <a:lnTo>
                    <a:pt x="553" y="107"/>
                  </a:lnTo>
                  <a:lnTo>
                    <a:pt x="549" y="109"/>
                  </a:lnTo>
                  <a:lnTo>
                    <a:pt x="545" y="110"/>
                  </a:lnTo>
                  <a:lnTo>
                    <a:pt x="541" y="110"/>
                  </a:lnTo>
                  <a:lnTo>
                    <a:pt x="539" y="109"/>
                  </a:lnTo>
                  <a:lnTo>
                    <a:pt x="537" y="102"/>
                  </a:lnTo>
                  <a:lnTo>
                    <a:pt x="539" y="99"/>
                  </a:lnTo>
                  <a:lnTo>
                    <a:pt x="539" y="89"/>
                  </a:lnTo>
                  <a:lnTo>
                    <a:pt x="544" y="83"/>
                  </a:lnTo>
                  <a:lnTo>
                    <a:pt x="550" y="72"/>
                  </a:lnTo>
                  <a:lnTo>
                    <a:pt x="558" y="62"/>
                  </a:lnTo>
                  <a:lnTo>
                    <a:pt x="557" y="61"/>
                  </a:lnTo>
                  <a:lnTo>
                    <a:pt x="553" y="64"/>
                  </a:lnTo>
                  <a:lnTo>
                    <a:pt x="552" y="67"/>
                  </a:lnTo>
                  <a:lnTo>
                    <a:pt x="542" y="70"/>
                  </a:lnTo>
                  <a:lnTo>
                    <a:pt x="547" y="67"/>
                  </a:lnTo>
                  <a:lnTo>
                    <a:pt x="550" y="62"/>
                  </a:lnTo>
                  <a:lnTo>
                    <a:pt x="561" y="54"/>
                  </a:lnTo>
                  <a:lnTo>
                    <a:pt x="566" y="53"/>
                  </a:lnTo>
                  <a:lnTo>
                    <a:pt x="565" y="56"/>
                  </a:lnTo>
                  <a:lnTo>
                    <a:pt x="573" y="53"/>
                  </a:lnTo>
                  <a:lnTo>
                    <a:pt x="585" y="49"/>
                  </a:lnTo>
                  <a:lnTo>
                    <a:pt x="592" y="51"/>
                  </a:lnTo>
                  <a:lnTo>
                    <a:pt x="595" y="51"/>
                  </a:lnTo>
                  <a:lnTo>
                    <a:pt x="597" y="49"/>
                  </a:lnTo>
                  <a:lnTo>
                    <a:pt x="598" y="51"/>
                  </a:lnTo>
                  <a:lnTo>
                    <a:pt x="605" y="51"/>
                  </a:lnTo>
                  <a:lnTo>
                    <a:pt x="601" y="48"/>
                  </a:lnTo>
                  <a:lnTo>
                    <a:pt x="601" y="43"/>
                  </a:lnTo>
                  <a:lnTo>
                    <a:pt x="593" y="43"/>
                  </a:lnTo>
                  <a:lnTo>
                    <a:pt x="590" y="41"/>
                  </a:lnTo>
                  <a:lnTo>
                    <a:pt x="590" y="38"/>
                  </a:lnTo>
                  <a:lnTo>
                    <a:pt x="576" y="40"/>
                  </a:lnTo>
                  <a:lnTo>
                    <a:pt x="566" y="43"/>
                  </a:lnTo>
                  <a:lnTo>
                    <a:pt x="558" y="43"/>
                  </a:lnTo>
                  <a:lnTo>
                    <a:pt x="555" y="40"/>
                  </a:lnTo>
                  <a:lnTo>
                    <a:pt x="550" y="38"/>
                  </a:lnTo>
                  <a:lnTo>
                    <a:pt x="545" y="38"/>
                  </a:lnTo>
                  <a:lnTo>
                    <a:pt x="542" y="40"/>
                  </a:lnTo>
                  <a:lnTo>
                    <a:pt x="544" y="37"/>
                  </a:lnTo>
                  <a:lnTo>
                    <a:pt x="555" y="30"/>
                  </a:lnTo>
                  <a:lnTo>
                    <a:pt x="553" y="28"/>
                  </a:lnTo>
                  <a:lnTo>
                    <a:pt x="545" y="30"/>
                  </a:lnTo>
                  <a:lnTo>
                    <a:pt x="531" y="38"/>
                  </a:lnTo>
                  <a:lnTo>
                    <a:pt x="513" y="41"/>
                  </a:lnTo>
                  <a:lnTo>
                    <a:pt x="507" y="41"/>
                  </a:lnTo>
                  <a:lnTo>
                    <a:pt x="508" y="38"/>
                  </a:lnTo>
                  <a:lnTo>
                    <a:pt x="507" y="37"/>
                  </a:lnTo>
                  <a:lnTo>
                    <a:pt x="497" y="41"/>
                  </a:lnTo>
                  <a:lnTo>
                    <a:pt x="491" y="41"/>
                  </a:lnTo>
                  <a:lnTo>
                    <a:pt x="504" y="32"/>
                  </a:lnTo>
                  <a:lnTo>
                    <a:pt x="529" y="20"/>
                  </a:lnTo>
                  <a:lnTo>
                    <a:pt x="513" y="19"/>
                  </a:lnTo>
                  <a:lnTo>
                    <a:pt x="505" y="20"/>
                  </a:lnTo>
                  <a:lnTo>
                    <a:pt x="488" y="11"/>
                  </a:lnTo>
                  <a:lnTo>
                    <a:pt x="475" y="12"/>
                  </a:lnTo>
                  <a:lnTo>
                    <a:pt x="468" y="9"/>
                  </a:lnTo>
                  <a:lnTo>
                    <a:pt x="462" y="9"/>
                  </a:lnTo>
                  <a:lnTo>
                    <a:pt x="459" y="0"/>
                  </a:lnTo>
                  <a:lnTo>
                    <a:pt x="456" y="0"/>
                  </a:lnTo>
                  <a:lnTo>
                    <a:pt x="454" y="6"/>
                  </a:lnTo>
                  <a:lnTo>
                    <a:pt x="61" y="8"/>
                  </a:lnTo>
                  <a:lnTo>
                    <a:pt x="63" y="11"/>
                  </a:lnTo>
                  <a:lnTo>
                    <a:pt x="67" y="11"/>
                  </a:lnTo>
                  <a:lnTo>
                    <a:pt x="64" y="12"/>
                  </a:lnTo>
                  <a:lnTo>
                    <a:pt x="64" y="14"/>
                  </a:lnTo>
                  <a:lnTo>
                    <a:pt x="61" y="16"/>
                  </a:lnTo>
                  <a:lnTo>
                    <a:pt x="64" y="17"/>
                  </a:lnTo>
                  <a:lnTo>
                    <a:pt x="63" y="24"/>
                  </a:lnTo>
                  <a:lnTo>
                    <a:pt x="63" y="25"/>
                  </a:lnTo>
                  <a:lnTo>
                    <a:pt x="61" y="24"/>
                  </a:lnTo>
                  <a:lnTo>
                    <a:pt x="59" y="25"/>
                  </a:lnTo>
                  <a:lnTo>
                    <a:pt x="51" y="30"/>
                  </a:lnTo>
                  <a:lnTo>
                    <a:pt x="51" y="32"/>
                  </a:lnTo>
                  <a:lnTo>
                    <a:pt x="50" y="32"/>
                  </a:lnTo>
                  <a:lnTo>
                    <a:pt x="51" y="28"/>
                  </a:lnTo>
                  <a:lnTo>
                    <a:pt x="58" y="24"/>
                  </a:lnTo>
                  <a:lnTo>
                    <a:pt x="58" y="20"/>
                  </a:lnTo>
                  <a:lnTo>
                    <a:pt x="42" y="19"/>
                  </a:lnTo>
                  <a:lnTo>
                    <a:pt x="32" y="16"/>
                  </a:lnTo>
                  <a:lnTo>
                    <a:pt x="32" y="17"/>
                  </a:lnTo>
                  <a:lnTo>
                    <a:pt x="29" y="22"/>
                  </a:lnTo>
                  <a:lnTo>
                    <a:pt x="32" y="28"/>
                  </a:lnTo>
                  <a:lnTo>
                    <a:pt x="32" y="37"/>
                  </a:lnTo>
                  <a:lnTo>
                    <a:pt x="34" y="37"/>
                  </a:lnTo>
                  <a:lnTo>
                    <a:pt x="35" y="37"/>
                  </a:lnTo>
                  <a:lnTo>
                    <a:pt x="32" y="40"/>
                  </a:lnTo>
                  <a:lnTo>
                    <a:pt x="35" y="41"/>
                  </a:lnTo>
                  <a:lnTo>
                    <a:pt x="34" y="45"/>
                  </a:lnTo>
                  <a:lnTo>
                    <a:pt x="32" y="45"/>
                  </a:lnTo>
                  <a:lnTo>
                    <a:pt x="32" y="43"/>
                  </a:lnTo>
                  <a:lnTo>
                    <a:pt x="31" y="46"/>
                  </a:lnTo>
                  <a:lnTo>
                    <a:pt x="32" y="49"/>
                  </a:lnTo>
                  <a:lnTo>
                    <a:pt x="21" y="77"/>
                  </a:lnTo>
                  <a:lnTo>
                    <a:pt x="16" y="86"/>
                  </a:lnTo>
                  <a:lnTo>
                    <a:pt x="16" y="88"/>
                  </a:lnTo>
                  <a:lnTo>
                    <a:pt x="11" y="91"/>
                  </a:lnTo>
                  <a:lnTo>
                    <a:pt x="8" y="96"/>
                  </a:lnTo>
                  <a:lnTo>
                    <a:pt x="8" y="104"/>
                  </a:lnTo>
                  <a:lnTo>
                    <a:pt x="8" y="109"/>
                  </a:lnTo>
                  <a:lnTo>
                    <a:pt x="8" y="117"/>
                  </a:lnTo>
                  <a:lnTo>
                    <a:pt x="5" y="125"/>
                  </a:lnTo>
                  <a:lnTo>
                    <a:pt x="0" y="128"/>
                  </a:lnTo>
                  <a:lnTo>
                    <a:pt x="0" y="130"/>
                  </a:lnTo>
                  <a:lnTo>
                    <a:pt x="5" y="139"/>
                  </a:lnTo>
                  <a:lnTo>
                    <a:pt x="5" y="142"/>
                  </a:lnTo>
                  <a:lnTo>
                    <a:pt x="5" y="150"/>
                  </a:lnTo>
                  <a:lnTo>
                    <a:pt x="11" y="157"/>
                  </a:lnTo>
                  <a:lnTo>
                    <a:pt x="11" y="160"/>
                  </a:lnTo>
                  <a:lnTo>
                    <a:pt x="13" y="162"/>
                  </a:lnTo>
                  <a:lnTo>
                    <a:pt x="16" y="162"/>
                  </a:lnTo>
                  <a:lnTo>
                    <a:pt x="18" y="158"/>
                  </a:lnTo>
                  <a:lnTo>
                    <a:pt x="24" y="160"/>
                  </a:lnTo>
                  <a:lnTo>
                    <a:pt x="19" y="162"/>
                  </a:lnTo>
                  <a:lnTo>
                    <a:pt x="21" y="166"/>
                  </a:lnTo>
                  <a:lnTo>
                    <a:pt x="16" y="163"/>
                  </a:lnTo>
                  <a:lnTo>
                    <a:pt x="16" y="171"/>
                  </a:lnTo>
                  <a:lnTo>
                    <a:pt x="18" y="173"/>
                  </a:lnTo>
                  <a:lnTo>
                    <a:pt x="21" y="173"/>
                  </a:lnTo>
                  <a:lnTo>
                    <a:pt x="23" y="176"/>
                  </a:lnTo>
                  <a:lnTo>
                    <a:pt x="23" y="178"/>
                  </a:lnTo>
                  <a:lnTo>
                    <a:pt x="19" y="179"/>
                  </a:lnTo>
                  <a:lnTo>
                    <a:pt x="19" y="182"/>
                  </a:lnTo>
                  <a:lnTo>
                    <a:pt x="31" y="194"/>
                  </a:lnTo>
                  <a:lnTo>
                    <a:pt x="31" y="195"/>
                  </a:lnTo>
                  <a:lnTo>
                    <a:pt x="34" y="197"/>
                  </a:lnTo>
                  <a:lnTo>
                    <a:pt x="32" y="203"/>
                  </a:lnTo>
                  <a:lnTo>
                    <a:pt x="42" y="206"/>
                  </a:lnTo>
                  <a:lnTo>
                    <a:pt x="45" y="205"/>
                  </a:lnTo>
                  <a:lnTo>
                    <a:pt x="56" y="211"/>
                  </a:lnTo>
                  <a:lnTo>
                    <a:pt x="58" y="210"/>
                  </a:lnTo>
                  <a:lnTo>
                    <a:pt x="59" y="210"/>
                  </a:lnTo>
                  <a:lnTo>
                    <a:pt x="61" y="213"/>
                  </a:lnTo>
                  <a:lnTo>
                    <a:pt x="67" y="215"/>
                  </a:lnTo>
                  <a:lnTo>
                    <a:pt x="75" y="221"/>
                  </a:lnTo>
                  <a:lnTo>
                    <a:pt x="75" y="223"/>
                  </a:lnTo>
                  <a:lnTo>
                    <a:pt x="75" y="229"/>
                  </a:lnTo>
                  <a:lnTo>
                    <a:pt x="88" y="227"/>
                  </a:lnTo>
                  <a:lnTo>
                    <a:pt x="100" y="227"/>
                  </a:lnTo>
                  <a:lnTo>
                    <a:pt x="109" y="227"/>
                  </a:lnTo>
                  <a:lnTo>
                    <a:pt x="122" y="231"/>
                  </a:lnTo>
                  <a:lnTo>
                    <a:pt x="141" y="237"/>
                  </a:lnTo>
                  <a:lnTo>
                    <a:pt x="162" y="242"/>
                  </a:lnTo>
                  <a:lnTo>
                    <a:pt x="202" y="242"/>
                  </a:lnTo>
                  <a:lnTo>
                    <a:pt x="204" y="235"/>
                  </a:lnTo>
                  <a:lnTo>
                    <a:pt x="217" y="235"/>
                  </a:lnTo>
                  <a:lnTo>
                    <a:pt x="228" y="235"/>
                  </a:lnTo>
                  <a:lnTo>
                    <a:pt x="233" y="237"/>
                  </a:lnTo>
                  <a:lnTo>
                    <a:pt x="233" y="240"/>
                  </a:lnTo>
                  <a:lnTo>
                    <a:pt x="236" y="240"/>
                  </a:lnTo>
                  <a:lnTo>
                    <a:pt x="242" y="247"/>
                  </a:lnTo>
                  <a:lnTo>
                    <a:pt x="250" y="250"/>
                  </a:lnTo>
                  <a:lnTo>
                    <a:pt x="250" y="259"/>
                  </a:lnTo>
                  <a:lnTo>
                    <a:pt x="253" y="263"/>
                  </a:lnTo>
                  <a:lnTo>
                    <a:pt x="265" y="267"/>
                  </a:lnTo>
                  <a:lnTo>
                    <a:pt x="270" y="269"/>
                  </a:lnTo>
                  <a:lnTo>
                    <a:pt x="281" y="259"/>
                  </a:lnTo>
                  <a:lnTo>
                    <a:pt x="284" y="259"/>
                  </a:lnTo>
                  <a:lnTo>
                    <a:pt x="298" y="259"/>
                  </a:lnTo>
                  <a:lnTo>
                    <a:pt x="300" y="261"/>
                  </a:lnTo>
                  <a:lnTo>
                    <a:pt x="308" y="267"/>
                  </a:lnTo>
                  <a:lnTo>
                    <a:pt x="311" y="275"/>
                  </a:lnTo>
                  <a:lnTo>
                    <a:pt x="314" y="279"/>
                  </a:lnTo>
                  <a:lnTo>
                    <a:pt x="316" y="282"/>
                  </a:lnTo>
                  <a:lnTo>
                    <a:pt x="321" y="283"/>
                  </a:lnTo>
                  <a:lnTo>
                    <a:pt x="322" y="293"/>
                  </a:lnTo>
                  <a:lnTo>
                    <a:pt x="326" y="298"/>
                  </a:lnTo>
                  <a:lnTo>
                    <a:pt x="329" y="299"/>
                  </a:lnTo>
                  <a:lnTo>
                    <a:pt x="337" y="301"/>
                  </a:lnTo>
                  <a:lnTo>
                    <a:pt x="345" y="303"/>
                  </a:lnTo>
                  <a:lnTo>
                    <a:pt x="350" y="304"/>
                  </a:lnTo>
                  <a:lnTo>
                    <a:pt x="354" y="303"/>
                  </a:lnTo>
                  <a:lnTo>
                    <a:pt x="353" y="301"/>
                  </a:lnTo>
                  <a:lnTo>
                    <a:pt x="351" y="295"/>
                  </a:lnTo>
                  <a:lnTo>
                    <a:pt x="353" y="290"/>
                  </a:lnTo>
                  <a:lnTo>
                    <a:pt x="351" y="288"/>
                  </a:lnTo>
                  <a:lnTo>
                    <a:pt x="356" y="288"/>
                  </a:lnTo>
                  <a:lnTo>
                    <a:pt x="358" y="283"/>
                  </a:lnTo>
                  <a:lnTo>
                    <a:pt x="356" y="282"/>
                  </a:lnTo>
                  <a:lnTo>
                    <a:pt x="359" y="282"/>
                  </a:lnTo>
                  <a:lnTo>
                    <a:pt x="363" y="280"/>
                  </a:lnTo>
                  <a:lnTo>
                    <a:pt x="361" y="280"/>
                  </a:lnTo>
                  <a:lnTo>
                    <a:pt x="361" y="279"/>
                  </a:lnTo>
                  <a:lnTo>
                    <a:pt x="364" y="279"/>
                  </a:lnTo>
                  <a:lnTo>
                    <a:pt x="367" y="275"/>
                  </a:lnTo>
                  <a:lnTo>
                    <a:pt x="371" y="275"/>
                  </a:lnTo>
                  <a:lnTo>
                    <a:pt x="371" y="272"/>
                  </a:lnTo>
                  <a:lnTo>
                    <a:pt x="374" y="272"/>
                  </a:lnTo>
                  <a:lnTo>
                    <a:pt x="374" y="272"/>
                  </a:lnTo>
                  <a:lnTo>
                    <a:pt x="375" y="272"/>
                  </a:lnTo>
                  <a:lnTo>
                    <a:pt x="377" y="272"/>
                  </a:lnTo>
                  <a:lnTo>
                    <a:pt x="377" y="274"/>
                  </a:lnTo>
                  <a:lnTo>
                    <a:pt x="383" y="272"/>
                  </a:lnTo>
                  <a:lnTo>
                    <a:pt x="375" y="275"/>
                  </a:lnTo>
                  <a:lnTo>
                    <a:pt x="379" y="274"/>
                  </a:lnTo>
                  <a:lnTo>
                    <a:pt x="385" y="272"/>
                  </a:lnTo>
                  <a:lnTo>
                    <a:pt x="388" y="271"/>
                  </a:lnTo>
                  <a:lnTo>
                    <a:pt x="391" y="269"/>
                  </a:lnTo>
                  <a:lnTo>
                    <a:pt x="395" y="266"/>
                  </a:lnTo>
                  <a:lnTo>
                    <a:pt x="398" y="259"/>
                  </a:lnTo>
                  <a:lnTo>
                    <a:pt x="399" y="259"/>
                  </a:lnTo>
                  <a:lnTo>
                    <a:pt x="398" y="261"/>
                  </a:lnTo>
                  <a:lnTo>
                    <a:pt x="401" y="261"/>
                  </a:lnTo>
                  <a:lnTo>
                    <a:pt x="398" y="263"/>
                  </a:lnTo>
                  <a:lnTo>
                    <a:pt x="407" y="259"/>
                  </a:lnTo>
                  <a:lnTo>
                    <a:pt x="412" y="259"/>
                  </a:lnTo>
                  <a:lnTo>
                    <a:pt x="422" y="259"/>
                  </a:lnTo>
                  <a:lnTo>
                    <a:pt x="430" y="261"/>
                  </a:lnTo>
                  <a:lnTo>
                    <a:pt x="436" y="261"/>
                  </a:lnTo>
                  <a:lnTo>
                    <a:pt x="438" y="261"/>
                  </a:lnTo>
                  <a:lnTo>
                    <a:pt x="439" y="259"/>
                  </a:lnTo>
                  <a:lnTo>
                    <a:pt x="441" y="259"/>
                  </a:lnTo>
                  <a:lnTo>
                    <a:pt x="449" y="261"/>
                  </a:lnTo>
                  <a:lnTo>
                    <a:pt x="451" y="264"/>
                  </a:lnTo>
                  <a:lnTo>
                    <a:pt x="457" y="266"/>
                  </a:lnTo>
                  <a:lnTo>
                    <a:pt x="459" y="266"/>
                  </a:lnTo>
                  <a:lnTo>
                    <a:pt x="467" y="266"/>
                  </a:lnTo>
                  <a:lnTo>
                    <a:pt x="468" y="263"/>
                  </a:lnTo>
                  <a:lnTo>
                    <a:pt x="472" y="263"/>
                  </a:lnTo>
                  <a:lnTo>
                    <a:pt x="475" y="264"/>
                  </a:lnTo>
                  <a:lnTo>
                    <a:pt x="478" y="267"/>
                  </a:lnTo>
                  <a:lnTo>
                    <a:pt x="480" y="267"/>
                  </a:lnTo>
                  <a:lnTo>
                    <a:pt x="480" y="267"/>
                  </a:lnTo>
                  <a:lnTo>
                    <a:pt x="481" y="266"/>
                  </a:lnTo>
                  <a:lnTo>
                    <a:pt x="475" y="261"/>
                  </a:lnTo>
                  <a:lnTo>
                    <a:pt x="480" y="258"/>
                  </a:lnTo>
                  <a:lnTo>
                    <a:pt x="481" y="255"/>
                  </a:lnTo>
                  <a:lnTo>
                    <a:pt x="480" y="255"/>
                  </a:lnTo>
                  <a:lnTo>
                    <a:pt x="475" y="256"/>
                  </a:lnTo>
                  <a:lnTo>
                    <a:pt x="473" y="256"/>
                  </a:lnTo>
                  <a:lnTo>
                    <a:pt x="473" y="255"/>
                  </a:lnTo>
                  <a:lnTo>
                    <a:pt x="467" y="256"/>
                  </a:lnTo>
                  <a:lnTo>
                    <a:pt x="465" y="255"/>
                  </a:lnTo>
                  <a:lnTo>
                    <a:pt x="467" y="253"/>
                  </a:lnTo>
                  <a:lnTo>
                    <a:pt x="470" y="251"/>
                  </a:lnTo>
                  <a:lnTo>
                    <a:pt x="478" y="253"/>
                  </a:lnTo>
                  <a:lnTo>
                    <a:pt x="488" y="251"/>
                  </a:lnTo>
                  <a:lnTo>
                    <a:pt x="496" y="251"/>
                  </a:lnTo>
                  <a:lnTo>
                    <a:pt x="499" y="251"/>
                  </a:lnTo>
                  <a:lnTo>
                    <a:pt x="504" y="245"/>
                  </a:lnTo>
                  <a:lnTo>
                    <a:pt x="502" y="253"/>
                  </a:lnTo>
                  <a:lnTo>
                    <a:pt x="512" y="251"/>
                  </a:lnTo>
                  <a:lnTo>
                    <a:pt x="516" y="250"/>
                  </a:lnTo>
                  <a:lnTo>
                    <a:pt x="515" y="251"/>
                  </a:lnTo>
                  <a:lnTo>
                    <a:pt x="526" y="250"/>
                  </a:lnTo>
                  <a:lnTo>
                    <a:pt x="528" y="250"/>
                  </a:lnTo>
                  <a:lnTo>
                    <a:pt x="526" y="251"/>
                  </a:lnTo>
                  <a:lnTo>
                    <a:pt x="537" y="256"/>
                  </a:lnTo>
                  <a:lnTo>
                    <a:pt x="541" y="259"/>
                  </a:lnTo>
                  <a:lnTo>
                    <a:pt x="545" y="258"/>
                  </a:lnTo>
                  <a:lnTo>
                    <a:pt x="555" y="256"/>
                  </a:lnTo>
                  <a:lnTo>
                    <a:pt x="557" y="255"/>
                  </a:lnTo>
                  <a:lnTo>
                    <a:pt x="563" y="256"/>
                  </a:lnTo>
                  <a:lnTo>
                    <a:pt x="568" y="259"/>
                  </a:lnTo>
                  <a:lnTo>
                    <a:pt x="568" y="261"/>
                  </a:lnTo>
                  <a:lnTo>
                    <a:pt x="577" y="266"/>
                  </a:lnTo>
                  <a:lnTo>
                    <a:pt x="576" y="271"/>
                  </a:lnTo>
                  <a:lnTo>
                    <a:pt x="574" y="279"/>
                  </a:lnTo>
                  <a:lnTo>
                    <a:pt x="574" y="280"/>
                  </a:lnTo>
                  <a:lnTo>
                    <a:pt x="576" y="280"/>
                  </a:lnTo>
                  <a:lnTo>
                    <a:pt x="576" y="279"/>
                  </a:lnTo>
                  <a:lnTo>
                    <a:pt x="577" y="280"/>
                  </a:lnTo>
                  <a:lnTo>
                    <a:pt x="576" y="287"/>
                  </a:lnTo>
                  <a:lnTo>
                    <a:pt x="579" y="291"/>
                  </a:lnTo>
                  <a:lnTo>
                    <a:pt x="582" y="291"/>
                  </a:lnTo>
                  <a:lnTo>
                    <a:pt x="582" y="295"/>
                  </a:lnTo>
                  <a:lnTo>
                    <a:pt x="584" y="295"/>
                  </a:lnTo>
                  <a:lnTo>
                    <a:pt x="582" y="296"/>
                  </a:lnTo>
                  <a:lnTo>
                    <a:pt x="585" y="301"/>
                  </a:lnTo>
                  <a:lnTo>
                    <a:pt x="590" y="304"/>
                  </a:lnTo>
                  <a:lnTo>
                    <a:pt x="592" y="308"/>
                  </a:lnTo>
                  <a:lnTo>
                    <a:pt x="592" y="311"/>
                  </a:lnTo>
                  <a:lnTo>
                    <a:pt x="597" y="311"/>
                  </a:lnTo>
                  <a:lnTo>
                    <a:pt x="603" y="309"/>
                  </a:lnTo>
                  <a:lnTo>
                    <a:pt x="605" y="311"/>
                  </a:lnTo>
                  <a:lnTo>
                    <a:pt x="609" y="301"/>
                  </a:lnTo>
                  <a:lnTo>
                    <a:pt x="611" y="291"/>
                  </a:lnTo>
                  <a:lnTo>
                    <a:pt x="606" y="280"/>
                  </a:lnTo>
                  <a:lnTo>
                    <a:pt x="608" y="272"/>
                  </a:lnTo>
                  <a:lnTo>
                    <a:pt x="603" y="264"/>
                  </a:lnTo>
                  <a:lnTo>
                    <a:pt x="600" y="258"/>
                  </a:lnTo>
                  <a:lnTo>
                    <a:pt x="600" y="248"/>
                  </a:lnTo>
                  <a:lnTo>
                    <a:pt x="600" y="245"/>
                  </a:lnTo>
                  <a:lnTo>
                    <a:pt x="605" y="240"/>
                  </a:lnTo>
                  <a:lnTo>
                    <a:pt x="605" y="239"/>
                  </a:lnTo>
                  <a:lnTo>
                    <a:pt x="609" y="234"/>
                  </a:lnTo>
                  <a:lnTo>
                    <a:pt x="613" y="232"/>
                  </a:lnTo>
                  <a:lnTo>
                    <a:pt x="613" y="231"/>
                  </a:lnTo>
                  <a:lnTo>
                    <a:pt x="617" y="229"/>
                  </a:lnTo>
                  <a:lnTo>
                    <a:pt x="616" y="226"/>
                  </a:lnTo>
                  <a:lnTo>
                    <a:pt x="625" y="226"/>
                  </a:lnTo>
                  <a:lnTo>
                    <a:pt x="640" y="219"/>
                  </a:lnTo>
                  <a:lnTo>
                    <a:pt x="642" y="216"/>
                  </a:lnTo>
                  <a:lnTo>
                    <a:pt x="651" y="210"/>
                  </a:lnTo>
                  <a:lnTo>
                    <a:pt x="658" y="210"/>
                  </a:lnTo>
                  <a:lnTo>
                    <a:pt x="662" y="208"/>
                  </a:lnTo>
                  <a:lnTo>
                    <a:pt x="670" y="202"/>
                  </a:lnTo>
                  <a:lnTo>
                    <a:pt x="675" y="200"/>
                  </a:lnTo>
                  <a:lnTo>
                    <a:pt x="682" y="200"/>
                  </a:lnTo>
                  <a:lnTo>
                    <a:pt x="686" y="198"/>
                  </a:lnTo>
                  <a:lnTo>
                    <a:pt x="686" y="197"/>
                  </a:lnTo>
                  <a:lnTo>
                    <a:pt x="683" y="197"/>
                  </a:lnTo>
                  <a:lnTo>
                    <a:pt x="686" y="192"/>
                  </a:lnTo>
                  <a:lnTo>
                    <a:pt x="682" y="190"/>
                  </a:lnTo>
                  <a:lnTo>
                    <a:pt x="686" y="190"/>
                  </a:lnTo>
                  <a:lnTo>
                    <a:pt x="690" y="192"/>
                  </a:lnTo>
                  <a:lnTo>
                    <a:pt x="691" y="192"/>
                  </a:lnTo>
                  <a:lnTo>
                    <a:pt x="698" y="189"/>
                  </a:lnTo>
                  <a:lnTo>
                    <a:pt x="698" y="184"/>
                  </a:lnTo>
                  <a:lnTo>
                    <a:pt x="694" y="187"/>
                  </a:lnTo>
                  <a:lnTo>
                    <a:pt x="694" y="184"/>
                  </a:lnTo>
                  <a:lnTo>
                    <a:pt x="686" y="186"/>
                  </a:lnTo>
                  <a:lnTo>
                    <a:pt x="685" y="184"/>
                  </a:lnTo>
                  <a:lnTo>
                    <a:pt x="685" y="182"/>
                  </a:lnTo>
                  <a:lnTo>
                    <a:pt x="686" y="181"/>
                  </a:lnTo>
                  <a:lnTo>
                    <a:pt x="688" y="182"/>
                  </a:lnTo>
                  <a:lnTo>
                    <a:pt x="694" y="181"/>
                  </a:lnTo>
                  <a:lnTo>
                    <a:pt x="698" y="181"/>
                  </a:lnTo>
                  <a:lnTo>
                    <a:pt x="698" y="182"/>
                  </a:lnTo>
                  <a:lnTo>
                    <a:pt x="696" y="178"/>
                  </a:lnTo>
                  <a:lnTo>
                    <a:pt x="698" y="174"/>
                  </a:lnTo>
                  <a:lnTo>
                    <a:pt x="698" y="173"/>
                  </a:lnTo>
                  <a:lnTo>
                    <a:pt x="690" y="171"/>
                  </a:lnTo>
                  <a:lnTo>
                    <a:pt x="690" y="170"/>
                  </a:lnTo>
                  <a:lnTo>
                    <a:pt x="694" y="170"/>
                  </a:lnTo>
                  <a:lnTo>
                    <a:pt x="693" y="168"/>
                  </a:lnTo>
                  <a:lnTo>
                    <a:pt x="694" y="166"/>
                  </a:lnTo>
                  <a:lnTo>
                    <a:pt x="693" y="163"/>
                  </a:lnTo>
                  <a:lnTo>
                    <a:pt x="696" y="158"/>
                  </a:lnTo>
                  <a:lnTo>
                    <a:pt x="694" y="157"/>
                  </a:lnTo>
                  <a:lnTo>
                    <a:pt x="694" y="154"/>
                  </a:lnTo>
                  <a:lnTo>
                    <a:pt x="693" y="152"/>
                  </a:lnTo>
                  <a:lnTo>
                    <a:pt x="694" y="152"/>
                  </a:lnTo>
                  <a:lnTo>
                    <a:pt x="694" y="142"/>
                  </a:lnTo>
                  <a:lnTo>
                    <a:pt x="702" y="139"/>
                  </a:lnTo>
                  <a:lnTo>
                    <a:pt x="704" y="138"/>
                  </a:lnTo>
                  <a:lnTo>
                    <a:pt x="704" y="139"/>
                  </a:lnTo>
                  <a:lnTo>
                    <a:pt x="701" y="142"/>
                  </a:lnTo>
                  <a:lnTo>
                    <a:pt x="701" y="144"/>
                  </a:lnTo>
                  <a:lnTo>
                    <a:pt x="698" y="146"/>
                  </a:lnTo>
                  <a:lnTo>
                    <a:pt x="699" y="147"/>
                  </a:lnTo>
                  <a:lnTo>
                    <a:pt x="699" y="150"/>
                  </a:lnTo>
                  <a:lnTo>
                    <a:pt x="698" y="152"/>
                  </a:lnTo>
                  <a:lnTo>
                    <a:pt x="699" y="155"/>
                  </a:lnTo>
                  <a:lnTo>
                    <a:pt x="702" y="155"/>
                  </a:lnTo>
                  <a:lnTo>
                    <a:pt x="704" y="158"/>
                  </a:lnTo>
                  <a:lnTo>
                    <a:pt x="710" y="158"/>
                  </a:lnTo>
                  <a:lnTo>
                    <a:pt x="710" y="157"/>
                  </a:lnTo>
                  <a:lnTo>
                    <a:pt x="714" y="152"/>
                  </a:lnTo>
                  <a:lnTo>
                    <a:pt x="715" y="152"/>
                  </a:lnTo>
                  <a:lnTo>
                    <a:pt x="714" y="149"/>
                  </a:lnTo>
                  <a:lnTo>
                    <a:pt x="709" y="139"/>
                  </a:lnTo>
                  <a:lnTo>
                    <a:pt x="714" y="141"/>
                  </a:lnTo>
                  <a:lnTo>
                    <a:pt x="719" y="142"/>
                  </a:lnTo>
                  <a:lnTo>
                    <a:pt x="719" y="146"/>
                  </a:lnTo>
                  <a:lnTo>
                    <a:pt x="722" y="144"/>
                  </a:lnTo>
                  <a:lnTo>
                    <a:pt x="730" y="136"/>
                  </a:lnTo>
                  <a:lnTo>
                    <a:pt x="731" y="133"/>
                  </a:lnTo>
                  <a:lnTo>
                    <a:pt x="733" y="133"/>
                  </a:lnTo>
                  <a:lnTo>
                    <a:pt x="736" y="130"/>
                  </a:lnTo>
                  <a:lnTo>
                    <a:pt x="733" y="125"/>
                  </a:lnTo>
                  <a:lnTo>
                    <a:pt x="735" y="123"/>
                  </a:lnTo>
                  <a:lnTo>
                    <a:pt x="738" y="120"/>
                  </a:lnTo>
                  <a:lnTo>
                    <a:pt x="739" y="118"/>
                  </a:lnTo>
                  <a:lnTo>
                    <a:pt x="741" y="118"/>
                  </a:lnTo>
                  <a:lnTo>
                    <a:pt x="751" y="117"/>
                  </a:lnTo>
                  <a:lnTo>
                    <a:pt x="754" y="115"/>
                  </a:lnTo>
                  <a:lnTo>
                    <a:pt x="760" y="115"/>
                  </a:lnTo>
                  <a:lnTo>
                    <a:pt x="768" y="115"/>
                  </a:lnTo>
                  <a:lnTo>
                    <a:pt x="776" y="112"/>
                  </a:lnTo>
                  <a:lnTo>
                    <a:pt x="778" y="109"/>
                  </a:lnTo>
                  <a:lnTo>
                    <a:pt x="781" y="112"/>
                  </a:lnTo>
                  <a:lnTo>
                    <a:pt x="786" y="110"/>
                  </a:lnTo>
                  <a:lnTo>
                    <a:pt x="789" y="112"/>
                  </a:lnTo>
                  <a:lnTo>
                    <a:pt x="794" y="110"/>
                  </a:lnTo>
                  <a:lnTo>
                    <a:pt x="799" y="109"/>
                  </a:lnTo>
                  <a:lnTo>
                    <a:pt x="799" y="105"/>
                  </a:lnTo>
                  <a:lnTo>
                    <a:pt x="797" y="105"/>
                  </a:lnTo>
                  <a:lnTo>
                    <a:pt x="797" y="107"/>
                  </a:lnTo>
                  <a:lnTo>
                    <a:pt x="795" y="109"/>
                  </a:lnTo>
                  <a:lnTo>
                    <a:pt x="791" y="109"/>
                  </a:lnTo>
                  <a:lnTo>
                    <a:pt x="789" y="107"/>
                  </a:lnTo>
                  <a:lnTo>
                    <a:pt x="787" y="104"/>
                  </a:lnTo>
                  <a:lnTo>
                    <a:pt x="784" y="101"/>
                  </a:lnTo>
                  <a:lnTo>
                    <a:pt x="789" y="97"/>
                  </a:lnTo>
                  <a:lnTo>
                    <a:pt x="786" y="93"/>
                  </a:lnTo>
                  <a:lnTo>
                    <a:pt x="787" y="91"/>
                  </a:lnTo>
                  <a:lnTo>
                    <a:pt x="792" y="88"/>
                  </a:lnTo>
                  <a:lnTo>
                    <a:pt x="800" y="80"/>
                  </a:lnTo>
                  <a:lnTo>
                    <a:pt x="803" y="80"/>
                  </a:lnTo>
                  <a:lnTo>
                    <a:pt x="805" y="81"/>
                  </a:lnTo>
                  <a:lnTo>
                    <a:pt x="807" y="78"/>
                  </a:lnTo>
                  <a:lnTo>
                    <a:pt x="808" y="80"/>
                  </a:lnTo>
                  <a:lnTo>
                    <a:pt x="813" y="77"/>
                  </a:lnTo>
                  <a:lnTo>
                    <a:pt x="815" y="78"/>
                  </a:lnTo>
                  <a:lnTo>
                    <a:pt x="820" y="70"/>
                  </a:lnTo>
                  <a:lnTo>
                    <a:pt x="821" y="70"/>
                  </a:lnTo>
                  <a:lnTo>
                    <a:pt x="823" y="73"/>
                  </a:lnTo>
                  <a:lnTo>
                    <a:pt x="828" y="73"/>
                  </a:lnTo>
                  <a:lnTo>
                    <a:pt x="836" y="70"/>
                  </a:lnTo>
                  <a:lnTo>
                    <a:pt x="847" y="67"/>
                  </a:lnTo>
                  <a:lnTo>
                    <a:pt x="847" y="65"/>
                  </a:lnTo>
                  <a:lnTo>
                    <a:pt x="845" y="65"/>
                  </a:lnTo>
                  <a:close/>
                  <a:moveTo>
                    <a:pt x="136" y="189"/>
                  </a:moveTo>
                  <a:lnTo>
                    <a:pt x="133" y="184"/>
                  </a:lnTo>
                  <a:lnTo>
                    <a:pt x="130" y="187"/>
                  </a:lnTo>
                  <a:lnTo>
                    <a:pt x="124" y="186"/>
                  </a:lnTo>
                  <a:lnTo>
                    <a:pt x="122" y="186"/>
                  </a:lnTo>
                  <a:lnTo>
                    <a:pt x="120" y="186"/>
                  </a:lnTo>
                  <a:lnTo>
                    <a:pt x="127" y="184"/>
                  </a:lnTo>
                  <a:lnTo>
                    <a:pt x="128" y="184"/>
                  </a:lnTo>
                  <a:lnTo>
                    <a:pt x="130" y="186"/>
                  </a:lnTo>
                  <a:lnTo>
                    <a:pt x="133" y="184"/>
                  </a:lnTo>
                  <a:lnTo>
                    <a:pt x="138" y="189"/>
                  </a:lnTo>
                  <a:lnTo>
                    <a:pt x="136" y="189"/>
                  </a:lnTo>
                  <a:close/>
                  <a:moveTo>
                    <a:pt x="181" y="125"/>
                  </a:moveTo>
                  <a:lnTo>
                    <a:pt x="178" y="126"/>
                  </a:lnTo>
                  <a:lnTo>
                    <a:pt x="176" y="123"/>
                  </a:lnTo>
                  <a:lnTo>
                    <a:pt x="175" y="125"/>
                  </a:lnTo>
                  <a:lnTo>
                    <a:pt x="172" y="120"/>
                  </a:lnTo>
                  <a:lnTo>
                    <a:pt x="172" y="118"/>
                  </a:lnTo>
                  <a:lnTo>
                    <a:pt x="168" y="113"/>
                  </a:lnTo>
                  <a:lnTo>
                    <a:pt x="168" y="112"/>
                  </a:lnTo>
                  <a:lnTo>
                    <a:pt x="175" y="113"/>
                  </a:lnTo>
                  <a:lnTo>
                    <a:pt x="173" y="117"/>
                  </a:lnTo>
                  <a:lnTo>
                    <a:pt x="176" y="118"/>
                  </a:lnTo>
                  <a:lnTo>
                    <a:pt x="176" y="117"/>
                  </a:lnTo>
                  <a:lnTo>
                    <a:pt x="180" y="115"/>
                  </a:lnTo>
                  <a:lnTo>
                    <a:pt x="183" y="115"/>
                  </a:lnTo>
                  <a:lnTo>
                    <a:pt x="183" y="117"/>
                  </a:lnTo>
                  <a:lnTo>
                    <a:pt x="180" y="118"/>
                  </a:lnTo>
                  <a:lnTo>
                    <a:pt x="180" y="120"/>
                  </a:lnTo>
                  <a:lnTo>
                    <a:pt x="183" y="122"/>
                  </a:lnTo>
                  <a:lnTo>
                    <a:pt x="181" y="125"/>
                  </a:lnTo>
                  <a:close/>
                  <a:moveTo>
                    <a:pt x="191" y="165"/>
                  </a:moveTo>
                  <a:lnTo>
                    <a:pt x="185" y="171"/>
                  </a:lnTo>
                  <a:lnTo>
                    <a:pt x="186" y="171"/>
                  </a:lnTo>
                  <a:lnTo>
                    <a:pt x="186" y="171"/>
                  </a:lnTo>
                  <a:lnTo>
                    <a:pt x="183" y="171"/>
                  </a:lnTo>
                  <a:lnTo>
                    <a:pt x="173" y="174"/>
                  </a:lnTo>
                  <a:lnTo>
                    <a:pt x="173" y="173"/>
                  </a:lnTo>
                  <a:lnTo>
                    <a:pt x="176" y="171"/>
                  </a:lnTo>
                  <a:lnTo>
                    <a:pt x="181" y="171"/>
                  </a:lnTo>
                  <a:lnTo>
                    <a:pt x="185" y="170"/>
                  </a:lnTo>
                  <a:lnTo>
                    <a:pt x="185" y="170"/>
                  </a:lnTo>
                  <a:lnTo>
                    <a:pt x="186" y="168"/>
                  </a:lnTo>
                  <a:lnTo>
                    <a:pt x="186" y="166"/>
                  </a:lnTo>
                  <a:lnTo>
                    <a:pt x="188" y="168"/>
                  </a:lnTo>
                  <a:lnTo>
                    <a:pt x="191" y="165"/>
                  </a:lnTo>
                  <a:lnTo>
                    <a:pt x="193" y="162"/>
                  </a:lnTo>
                  <a:lnTo>
                    <a:pt x="193" y="163"/>
                  </a:lnTo>
                  <a:lnTo>
                    <a:pt x="191" y="165"/>
                  </a:lnTo>
                  <a:close/>
                  <a:moveTo>
                    <a:pt x="289" y="30"/>
                  </a:moveTo>
                  <a:lnTo>
                    <a:pt x="290" y="25"/>
                  </a:lnTo>
                  <a:lnTo>
                    <a:pt x="289" y="24"/>
                  </a:lnTo>
                  <a:lnTo>
                    <a:pt x="284" y="27"/>
                  </a:lnTo>
                  <a:lnTo>
                    <a:pt x="271" y="28"/>
                  </a:lnTo>
                  <a:lnTo>
                    <a:pt x="265" y="32"/>
                  </a:lnTo>
                  <a:lnTo>
                    <a:pt x="265" y="28"/>
                  </a:lnTo>
                  <a:lnTo>
                    <a:pt x="263" y="28"/>
                  </a:lnTo>
                  <a:lnTo>
                    <a:pt x="266" y="28"/>
                  </a:lnTo>
                  <a:lnTo>
                    <a:pt x="268" y="28"/>
                  </a:lnTo>
                  <a:lnTo>
                    <a:pt x="276" y="27"/>
                  </a:lnTo>
                  <a:lnTo>
                    <a:pt x="282" y="27"/>
                  </a:lnTo>
                  <a:lnTo>
                    <a:pt x="281" y="25"/>
                  </a:lnTo>
                  <a:lnTo>
                    <a:pt x="287" y="24"/>
                  </a:lnTo>
                  <a:lnTo>
                    <a:pt x="287" y="22"/>
                  </a:lnTo>
                  <a:lnTo>
                    <a:pt x="292" y="22"/>
                  </a:lnTo>
                  <a:lnTo>
                    <a:pt x="290" y="24"/>
                  </a:lnTo>
                  <a:lnTo>
                    <a:pt x="292" y="25"/>
                  </a:lnTo>
                  <a:lnTo>
                    <a:pt x="289" y="30"/>
                  </a:lnTo>
                  <a:close/>
                  <a:moveTo>
                    <a:pt x="363" y="72"/>
                  </a:moveTo>
                  <a:lnTo>
                    <a:pt x="363" y="73"/>
                  </a:lnTo>
                  <a:lnTo>
                    <a:pt x="361" y="73"/>
                  </a:lnTo>
                  <a:lnTo>
                    <a:pt x="359" y="70"/>
                  </a:lnTo>
                  <a:lnTo>
                    <a:pt x="353" y="70"/>
                  </a:lnTo>
                  <a:lnTo>
                    <a:pt x="359" y="67"/>
                  </a:lnTo>
                  <a:lnTo>
                    <a:pt x="363" y="67"/>
                  </a:lnTo>
                  <a:lnTo>
                    <a:pt x="364" y="65"/>
                  </a:lnTo>
                  <a:lnTo>
                    <a:pt x="366" y="64"/>
                  </a:lnTo>
                  <a:lnTo>
                    <a:pt x="367" y="62"/>
                  </a:lnTo>
                  <a:lnTo>
                    <a:pt x="364" y="56"/>
                  </a:lnTo>
                  <a:lnTo>
                    <a:pt x="367" y="56"/>
                  </a:lnTo>
                  <a:lnTo>
                    <a:pt x="367" y="54"/>
                  </a:lnTo>
                  <a:lnTo>
                    <a:pt x="366" y="49"/>
                  </a:lnTo>
                  <a:lnTo>
                    <a:pt x="367" y="43"/>
                  </a:lnTo>
                  <a:lnTo>
                    <a:pt x="366" y="41"/>
                  </a:lnTo>
                  <a:lnTo>
                    <a:pt x="369" y="43"/>
                  </a:lnTo>
                  <a:lnTo>
                    <a:pt x="367" y="49"/>
                  </a:lnTo>
                  <a:lnTo>
                    <a:pt x="367" y="53"/>
                  </a:lnTo>
                  <a:lnTo>
                    <a:pt x="369" y="53"/>
                  </a:lnTo>
                  <a:lnTo>
                    <a:pt x="369" y="56"/>
                  </a:lnTo>
                  <a:lnTo>
                    <a:pt x="367" y="57"/>
                  </a:lnTo>
                  <a:lnTo>
                    <a:pt x="369" y="59"/>
                  </a:lnTo>
                  <a:lnTo>
                    <a:pt x="367" y="65"/>
                  </a:lnTo>
                  <a:lnTo>
                    <a:pt x="361" y="72"/>
                  </a:lnTo>
                  <a:lnTo>
                    <a:pt x="363" y="72"/>
                  </a:lnTo>
                  <a:close/>
                  <a:moveTo>
                    <a:pt x="603" y="290"/>
                  </a:moveTo>
                  <a:lnTo>
                    <a:pt x="605" y="290"/>
                  </a:lnTo>
                  <a:lnTo>
                    <a:pt x="606" y="293"/>
                  </a:lnTo>
                  <a:lnTo>
                    <a:pt x="603" y="295"/>
                  </a:lnTo>
                  <a:lnTo>
                    <a:pt x="600" y="293"/>
                  </a:lnTo>
                  <a:lnTo>
                    <a:pt x="600" y="291"/>
                  </a:lnTo>
                  <a:lnTo>
                    <a:pt x="603" y="29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6" name="Freeform 826">
              <a:extLst>
                <a:ext uri="{FF2B5EF4-FFF2-40B4-BE49-F238E27FC236}">
                  <a16:creationId xmlns:a16="http://schemas.microsoft.com/office/drawing/2014/main" id="{ECF74969-590C-61A4-B96B-0670E620FA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57276" y="-3052791"/>
              <a:ext cx="1570289" cy="810296"/>
            </a:xfrm>
            <a:custGeom>
              <a:avLst/>
              <a:gdLst/>
              <a:ahLst/>
              <a:cxnLst>
                <a:cxn ang="0">
                  <a:pos x="1115" y="410"/>
                </a:cxn>
                <a:cxn ang="0">
                  <a:pos x="1102" y="396"/>
                </a:cxn>
                <a:cxn ang="0">
                  <a:pos x="1080" y="364"/>
                </a:cxn>
                <a:cxn ang="0">
                  <a:pos x="1051" y="320"/>
                </a:cxn>
                <a:cxn ang="0">
                  <a:pos x="1032" y="314"/>
                </a:cxn>
                <a:cxn ang="0">
                  <a:pos x="972" y="327"/>
                </a:cxn>
                <a:cxn ang="0">
                  <a:pos x="964" y="280"/>
                </a:cxn>
                <a:cxn ang="0">
                  <a:pos x="905" y="255"/>
                </a:cxn>
                <a:cxn ang="0">
                  <a:pos x="876" y="301"/>
                </a:cxn>
                <a:cxn ang="0">
                  <a:pos x="828" y="413"/>
                </a:cxn>
                <a:cxn ang="0">
                  <a:pos x="789" y="461"/>
                </a:cxn>
                <a:cxn ang="0">
                  <a:pos x="692" y="364"/>
                </a:cxn>
                <a:cxn ang="0">
                  <a:pos x="643" y="283"/>
                </a:cxn>
                <a:cxn ang="0">
                  <a:pos x="685" y="226"/>
                </a:cxn>
                <a:cxn ang="0">
                  <a:pos x="751" y="206"/>
                </a:cxn>
                <a:cxn ang="0">
                  <a:pos x="807" y="157"/>
                </a:cxn>
                <a:cxn ang="0">
                  <a:pos x="860" y="97"/>
                </a:cxn>
                <a:cxn ang="0">
                  <a:pos x="801" y="97"/>
                </a:cxn>
                <a:cxn ang="0">
                  <a:pos x="736" y="102"/>
                </a:cxn>
                <a:cxn ang="0">
                  <a:pos x="720" y="35"/>
                </a:cxn>
                <a:cxn ang="0">
                  <a:pos x="671" y="48"/>
                </a:cxn>
                <a:cxn ang="0">
                  <a:pos x="695" y="88"/>
                </a:cxn>
                <a:cxn ang="0">
                  <a:pos x="656" y="115"/>
                </a:cxn>
                <a:cxn ang="0">
                  <a:pos x="647" y="118"/>
                </a:cxn>
                <a:cxn ang="0">
                  <a:pos x="549" y="110"/>
                </a:cxn>
                <a:cxn ang="0">
                  <a:pos x="533" y="101"/>
                </a:cxn>
                <a:cxn ang="0">
                  <a:pos x="496" y="134"/>
                </a:cxn>
                <a:cxn ang="0">
                  <a:pos x="408" y="121"/>
                </a:cxn>
                <a:cxn ang="0">
                  <a:pos x="305" y="81"/>
                </a:cxn>
                <a:cxn ang="0">
                  <a:pos x="263" y="56"/>
                </a:cxn>
                <a:cxn ang="0">
                  <a:pos x="235" y="62"/>
                </a:cxn>
                <a:cxn ang="0">
                  <a:pos x="137" y="94"/>
                </a:cxn>
                <a:cxn ang="0">
                  <a:pos x="81" y="327"/>
                </a:cxn>
                <a:cxn ang="0">
                  <a:pos x="111" y="416"/>
                </a:cxn>
                <a:cxn ang="0">
                  <a:pos x="135" y="466"/>
                </a:cxn>
                <a:cxn ang="0">
                  <a:pos x="174" y="481"/>
                </a:cxn>
                <a:cxn ang="0">
                  <a:pos x="591" y="485"/>
                </a:cxn>
                <a:cxn ang="0">
                  <a:pos x="656" y="509"/>
                </a:cxn>
                <a:cxn ang="0">
                  <a:pos x="727" y="529"/>
                </a:cxn>
                <a:cxn ang="0">
                  <a:pos x="772" y="556"/>
                </a:cxn>
                <a:cxn ang="0">
                  <a:pos x="764" y="586"/>
                </a:cxn>
                <a:cxn ang="0">
                  <a:pos x="916" y="548"/>
                </a:cxn>
                <a:cxn ang="0">
                  <a:pos x="1023" y="497"/>
                </a:cxn>
                <a:cxn ang="0">
                  <a:pos x="998" y="474"/>
                </a:cxn>
                <a:cxn ang="0">
                  <a:pos x="300" y="200"/>
                </a:cxn>
                <a:cxn ang="0">
                  <a:pos x="303" y="166"/>
                </a:cxn>
                <a:cxn ang="0">
                  <a:pos x="348" y="149"/>
                </a:cxn>
                <a:cxn ang="0">
                  <a:pos x="385" y="275"/>
                </a:cxn>
                <a:cxn ang="0">
                  <a:pos x="360" y="271"/>
                </a:cxn>
                <a:cxn ang="0">
                  <a:pos x="384" y="248"/>
                </a:cxn>
                <a:cxn ang="0">
                  <a:pos x="414" y="259"/>
                </a:cxn>
                <a:cxn ang="0">
                  <a:pos x="453" y="314"/>
                </a:cxn>
                <a:cxn ang="0">
                  <a:pos x="578" y="352"/>
                </a:cxn>
                <a:cxn ang="0">
                  <a:pos x="515" y="434"/>
                </a:cxn>
                <a:cxn ang="0">
                  <a:pos x="526" y="421"/>
                </a:cxn>
                <a:cxn ang="0">
                  <a:pos x="538" y="458"/>
                </a:cxn>
                <a:cxn ang="0">
                  <a:pos x="565" y="457"/>
                </a:cxn>
                <a:cxn ang="0">
                  <a:pos x="555" y="410"/>
                </a:cxn>
                <a:cxn ang="0">
                  <a:pos x="676" y="487"/>
                </a:cxn>
                <a:cxn ang="0">
                  <a:pos x="964" y="452"/>
                </a:cxn>
                <a:cxn ang="0">
                  <a:pos x="1020" y="416"/>
                </a:cxn>
              </a:cxnLst>
              <a:rect l="0" t="0" r="r" b="b"/>
              <a:pathLst>
                <a:path w="1155" h="596">
                  <a:moveTo>
                    <a:pt x="1153" y="439"/>
                  </a:moveTo>
                  <a:lnTo>
                    <a:pt x="1153" y="436"/>
                  </a:lnTo>
                  <a:lnTo>
                    <a:pt x="1149" y="436"/>
                  </a:lnTo>
                  <a:lnTo>
                    <a:pt x="1152" y="434"/>
                  </a:lnTo>
                  <a:lnTo>
                    <a:pt x="1150" y="431"/>
                  </a:lnTo>
                  <a:lnTo>
                    <a:pt x="1152" y="429"/>
                  </a:lnTo>
                  <a:lnTo>
                    <a:pt x="1152" y="428"/>
                  </a:lnTo>
                  <a:lnTo>
                    <a:pt x="1147" y="428"/>
                  </a:lnTo>
                  <a:lnTo>
                    <a:pt x="1145" y="424"/>
                  </a:lnTo>
                  <a:lnTo>
                    <a:pt x="1152" y="426"/>
                  </a:lnTo>
                  <a:lnTo>
                    <a:pt x="1155" y="424"/>
                  </a:lnTo>
                  <a:lnTo>
                    <a:pt x="1155" y="423"/>
                  </a:lnTo>
                  <a:lnTo>
                    <a:pt x="1150" y="420"/>
                  </a:lnTo>
                  <a:lnTo>
                    <a:pt x="1153" y="418"/>
                  </a:lnTo>
                  <a:lnTo>
                    <a:pt x="1144" y="416"/>
                  </a:lnTo>
                  <a:lnTo>
                    <a:pt x="1144" y="415"/>
                  </a:lnTo>
                  <a:lnTo>
                    <a:pt x="1139" y="415"/>
                  </a:lnTo>
                  <a:lnTo>
                    <a:pt x="1133" y="421"/>
                  </a:lnTo>
                  <a:lnTo>
                    <a:pt x="1133" y="416"/>
                  </a:lnTo>
                  <a:lnTo>
                    <a:pt x="1134" y="415"/>
                  </a:lnTo>
                  <a:lnTo>
                    <a:pt x="1134" y="407"/>
                  </a:lnTo>
                  <a:lnTo>
                    <a:pt x="1125" y="407"/>
                  </a:lnTo>
                  <a:lnTo>
                    <a:pt x="1118" y="408"/>
                  </a:lnTo>
                  <a:lnTo>
                    <a:pt x="1115" y="410"/>
                  </a:lnTo>
                  <a:lnTo>
                    <a:pt x="1089" y="424"/>
                  </a:lnTo>
                  <a:lnTo>
                    <a:pt x="1091" y="420"/>
                  </a:lnTo>
                  <a:lnTo>
                    <a:pt x="1080" y="416"/>
                  </a:lnTo>
                  <a:lnTo>
                    <a:pt x="1080" y="415"/>
                  </a:lnTo>
                  <a:lnTo>
                    <a:pt x="1084" y="415"/>
                  </a:lnTo>
                  <a:lnTo>
                    <a:pt x="1092" y="418"/>
                  </a:lnTo>
                  <a:lnTo>
                    <a:pt x="1097" y="413"/>
                  </a:lnTo>
                  <a:lnTo>
                    <a:pt x="1102" y="412"/>
                  </a:lnTo>
                  <a:lnTo>
                    <a:pt x="1105" y="410"/>
                  </a:lnTo>
                  <a:lnTo>
                    <a:pt x="1117" y="408"/>
                  </a:lnTo>
                  <a:lnTo>
                    <a:pt x="1126" y="404"/>
                  </a:lnTo>
                  <a:lnTo>
                    <a:pt x="1133" y="404"/>
                  </a:lnTo>
                  <a:lnTo>
                    <a:pt x="1134" y="400"/>
                  </a:lnTo>
                  <a:lnTo>
                    <a:pt x="1133" y="399"/>
                  </a:lnTo>
                  <a:lnTo>
                    <a:pt x="1126" y="397"/>
                  </a:lnTo>
                  <a:lnTo>
                    <a:pt x="1128" y="396"/>
                  </a:lnTo>
                  <a:lnTo>
                    <a:pt x="1126" y="394"/>
                  </a:lnTo>
                  <a:lnTo>
                    <a:pt x="1121" y="397"/>
                  </a:lnTo>
                  <a:lnTo>
                    <a:pt x="1115" y="396"/>
                  </a:lnTo>
                  <a:lnTo>
                    <a:pt x="1113" y="396"/>
                  </a:lnTo>
                  <a:lnTo>
                    <a:pt x="1113" y="391"/>
                  </a:lnTo>
                  <a:lnTo>
                    <a:pt x="1110" y="392"/>
                  </a:lnTo>
                  <a:lnTo>
                    <a:pt x="1110" y="389"/>
                  </a:lnTo>
                  <a:lnTo>
                    <a:pt x="1102" y="396"/>
                  </a:lnTo>
                  <a:lnTo>
                    <a:pt x="1107" y="391"/>
                  </a:lnTo>
                  <a:lnTo>
                    <a:pt x="1104" y="389"/>
                  </a:lnTo>
                  <a:lnTo>
                    <a:pt x="1104" y="388"/>
                  </a:lnTo>
                  <a:lnTo>
                    <a:pt x="1100" y="389"/>
                  </a:lnTo>
                  <a:lnTo>
                    <a:pt x="1096" y="388"/>
                  </a:lnTo>
                  <a:lnTo>
                    <a:pt x="1092" y="389"/>
                  </a:lnTo>
                  <a:lnTo>
                    <a:pt x="1096" y="386"/>
                  </a:lnTo>
                  <a:lnTo>
                    <a:pt x="1094" y="383"/>
                  </a:lnTo>
                  <a:lnTo>
                    <a:pt x="1096" y="380"/>
                  </a:lnTo>
                  <a:lnTo>
                    <a:pt x="1092" y="381"/>
                  </a:lnTo>
                  <a:lnTo>
                    <a:pt x="1091" y="378"/>
                  </a:lnTo>
                  <a:lnTo>
                    <a:pt x="1083" y="378"/>
                  </a:lnTo>
                  <a:lnTo>
                    <a:pt x="1084" y="376"/>
                  </a:lnTo>
                  <a:lnTo>
                    <a:pt x="1083" y="372"/>
                  </a:lnTo>
                  <a:lnTo>
                    <a:pt x="1075" y="373"/>
                  </a:lnTo>
                  <a:lnTo>
                    <a:pt x="1076" y="370"/>
                  </a:lnTo>
                  <a:lnTo>
                    <a:pt x="1078" y="372"/>
                  </a:lnTo>
                  <a:lnTo>
                    <a:pt x="1075" y="368"/>
                  </a:lnTo>
                  <a:lnTo>
                    <a:pt x="1078" y="367"/>
                  </a:lnTo>
                  <a:lnTo>
                    <a:pt x="1078" y="365"/>
                  </a:lnTo>
                  <a:lnTo>
                    <a:pt x="1073" y="364"/>
                  </a:lnTo>
                  <a:lnTo>
                    <a:pt x="1070" y="362"/>
                  </a:lnTo>
                  <a:lnTo>
                    <a:pt x="1070" y="360"/>
                  </a:lnTo>
                  <a:lnTo>
                    <a:pt x="1080" y="364"/>
                  </a:lnTo>
                  <a:lnTo>
                    <a:pt x="1078" y="360"/>
                  </a:lnTo>
                  <a:lnTo>
                    <a:pt x="1084" y="357"/>
                  </a:lnTo>
                  <a:lnTo>
                    <a:pt x="1084" y="354"/>
                  </a:lnTo>
                  <a:lnTo>
                    <a:pt x="1078" y="354"/>
                  </a:lnTo>
                  <a:lnTo>
                    <a:pt x="1080" y="352"/>
                  </a:lnTo>
                  <a:lnTo>
                    <a:pt x="1078" y="349"/>
                  </a:lnTo>
                  <a:lnTo>
                    <a:pt x="1072" y="351"/>
                  </a:lnTo>
                  <a:lnTo>
                    <a:pt x="1080" y="346"/>
                  </a:lnTo>
                  <a:lnTo>
                    <a:pt x="1075" y="341"/>
                  </a:lnTo>
                  <a:lnTo>
                    <a:pt x="1070" y="341"/>
                  </a:lnTo>
                  <a:lnTo>
                    <a:pt x="1073" y="338"/>
                  </a:lnTo>
                  <a:lnTo>
                    <a:pt x="1072" y="336"/>
                  </a:lnTo>
                  <a:lnTo>
                    <a:pt x="1062" y="338"/>
                  </a:lnTo>
                  <a:lnTo>
                    <a:pt x="1070" y="335"/>
                  </a:lnTo>
                  <a:lnTo>
                    <a:pt x="1068" y="333"/>
                  </a:lnTo>
                  <a:lnTo>
                    <a:pt x="1072" y="331"/>
                  </a:lnTo>
                  <a:lnTo>
                    <a:pt x="1072" y="330"/>
                  </a:lnTo>
                  <a:lnTo>
                    <a:pt x="1059" y="330"/>
                  </a:lnTo>
                  <a:lnTo>
                    <a:pt x="1068" y="327"/>
                  </a:lnTo>
                  <a:lnTo>
                    <a:pt x="1067" y="325"/>
                  </a:lnTo>
                  <a:lnTo>
                    <a:pt x="1068" y="323"/>
                  </a:lnTo>
                  <a:lnTo>
                    <a:pt x="1064" y="323"/>
                  </a:lnTo>
                  <a:lnTo>
                    <a:pt x="1065" y="319"/>
                  </a:lnTo>
                  <a:lnTo>
                    <a:pt x="1051" y="320"/>
                  </a:lnTo>
                  <a:lnTo>
                    <a:pt x="1054" y="319"/>
                  </a:lnTo>
                  <a:lnTo>
                    <a:pt x="1060" y="319"/>
                  </a:lnTo>
                  <a:lnTo>
                    <a:pt x="1064" y="317"/>
                  </a:lnTo>
                  <a:lnTo>
                    <a:pt x="1064" y="315"/>
                  </a:lnTo>
                  <a:lnTo>
                    <a:pt x="1060" y="315"/>
                  </a:lnTo>
                  <a:lnTo>
                    <a:pt x="1060" y="312"/>
                  </a:lnTo>
                  <a:lnTo>
                    <a:pt x="1059" y="314"/>
                  </a:lnTo>
                  <a:lnTo>
                    <a:pt x="1056" y="312"/>
                  </a:lnTo>
                  <a:lnTo>
                    <a:pt x="1059" y="309"/>
                  </a:lnTo>
                  <a:lnTo>
                    <a:pt x="1054" y="309"/>
                  </a:lnTo>
                  <a:lnTo>
                    <a:pt x="1056" y="307"/>
                  </a:lnTo>
                  <a:lnTo>
                    <a:pt x="1052" y="306"/>
                  </a:lnTo>
                  <a:lnTo>
                    <a:pt x="1054" y="303"/>
                  </a:lnTo>
                  <a:lnTo>
                    <a:pt x="1049" y="303"/>
                  </a:lnTo>
                  <a:lnTo>
                    <a:pt x="1052" y="299"/>
                  </a:lnTo>
                  <a:lnTo>
                    <a:pt x="1052" y="296"/>
                  </a:lnTo>
                  <a:lnTo>
                    <a:pt x="1049" y="296"/>
                  </a:lnTo>
                  <a:lnTo>
                    <a:pt x="1051" y="295"/>
                  </a:lnTo>
                  <a:lnTo>
                    <a:pt x="1051" y="295"/>
                  </a:lnTo>
                  <a:lnTo>
                    <a:pt x="1046" y="293"/>
                  </a:lnTo>
                  <a:lnTo>
                    <a:pt x="1035" y="306"/>
                  </a:lnTo>
                  <a:lnTo>
                    <a:pt x="1038" y="311"/>
                  </a:lnTo>
                  <a:lnTo>
                    <a:pt x="1033" y="315"/>
                  </a:lnTo>
                  <a:lnTo>
                    <a:pt x="1032" y="314"/>
                  </a:lnTo>
                  <a:lnTo>
                    <a:pt x="1032" y="317"/>
                  </a:lnTo>
                  <a:lnTo>
                    <a:pt x="1032" y="319"/>
                  </a:lnTo>
                  <a:lnTo>
                    <a:pt x="1028" y="319"/>
                  </a:lnTo>
                  <a:lnTo>
                    <a:pt x="1028" y="320"/>
                  </a:lnTo>
                  <a:lnTo>
                    <a:pt x="1028" y="322"/>
                  </a:lnTo>
                  <a:lnTo>
                    <a:pt x="1027" y="323"/>
                  </a:lnTo>
                  <a:lnTo>
                    <a:pt x="1023" y="322"/>
                  </a:lnTo>
                  <a:lnTo>
                    <a:pt x="1027" y="325"/>
                  </a:lnTo>
                  <a:lnTo>
                    <a:pt x="1023" y="331"/>
                  </a:lnTo>
                  <a:lnTo>
                    <a:pt x="1025" y="328"/>
                  </a:lnTo>
                  <a:lnTo>
                    <a:pt x="1025" y="325"/>
                  </a:lnTo>
                  <a:lnTo>
                    <a:pt x="1020" y="323"/>
                  </a:lnTo>
                  <a:lnTo>
                    <a:pt x="1015" y="330"/>
                  </a:lnTo>
                  <a:lnTo>
                    <a:pt x="1001" y="335"/>
                  </a:lnTo>
                  <a:lnTo>
                    <a:pt x="999" y="338"/>
                  </a:lnTo>
                  <a:lnTo>
                    <a:pt x="999" y="330"/>
                  </a:lnTo>
                  <a:lnTo>
                    <a:pt x="996" y="333"/>
                  </a:lnTo>
                  <a:lnTo>
                    <a:pt x="998" y="328"/>
                  </a:lnTo>
                  <a:lnTo>
                    <a:pt x="991" y="338"/>
                  </a:lnTo>
                  <a:lnTo>
                    <a:pt x="991" y="336"/>
                  </a:lnTo>
                  <a:lnTo>
                    <a:pt x="993" y="331"/>
                  </a:lnTo>
                  <a:lnTo>
                    <a:pt x="991" y="322"/>
                  </a:lnTo>
                  <a:lnTo>
                    <a:pt x="980" y="323"/>
                  </a:lnTo>
                  <a:lnTo>
                    <a:pt x="972" y="327"/>
                  </a:lnTo>
                  <a:lnTo>
                    <a:pt x="966" y="325"/>
                  </a:lnTo>
                  <a:lnTo>
                    <a:pt x="972" y="323"/>
                  </a:lnTo>
                  <a:lnTo>
                    <a:pt x="971" y="320"/>
                  </a:lnTo>
                  <a:lnTo>
                    <a:pt x="974" y="320"/>
                  </a:lnTo>
                  <a:lnTo>
                    <a:pt x="975" y="323"/>
                  </a:lnTo>
                  <a:lnTo>
                    <a:pt x="982" y="320"/>
                  </a:lnTo>
                  <a:lnTo>
                    <a:pt x="982" y="317"/>
                  </a:lnTo>
                  <a:lnTo>
                    <a:pt x="979" y="317"/>
                  </a:lnTo>
                  <a:lnTo>
                    <a:pt x="983" y="314"/>
                  </a:lnTo>
                  <a:lnTo>
                    <a:pt x="977" y="314"/>
                  </a:lnTo>
                  <a:lnTo>
                    <a:pt x="982" y="307"/>
                  </a:lnTo>
                  <a:lnTo>
                    <a:pt x="980" y="304"/>
                  </a:lnTo>
                  <a:lnTo>
                    <a:pt x="975" y="301"/>
                  </a:lnTo>
                  <a:lnTo>
                    <a:pt x="977" y="299"/>
                  </a:lnTo>
                  <a:lnTo>
                    <a:pt x="982" y="298"/>
                  </a:lnTo>
                  <a:lnTo>
                    <a:pt x="980" y="291"/>
                  </a:lnTo>
                  <a:lnTo>
                    <a:pt x="980" y="287"/>
                  </a:lnTo>
                  <a:lnTo>
                    <a:pt x="985" y="283"/>
                  </a:lnTo>
                  <a:lnTo>
                    <a:pt x="983" y="279"/>
                  </a:lnTo>
                  <a:lnTo>
                    <a:pt x="982" y="279"/>
                  </a:lnTo>
                  <a:lnTo>
                    <a:pt x="982" y="280"/>
                  </a:lnTo>
                  <a:lnTo>
                    <a:pt x="975" y="282"/>
                  </a:lnTo>
                  <a:lnTo>
                    <a:pt x="974" y="279"/>
                  </a:lnTo>
                  <a:lnTo>
                    <a:pt x="964" y="280"/>
                  </a:lnTo>
                  <a:lnTo>
                    <a:pt x="963" y="277"/>
                  </a:lnTo>
                  <a:lnTo>
                    <a:pt x="956" y="277"/>
                  </a:lnTo>
                  <a:lnTo>
                    <a:pt x="958" y="275"/>
                  </a:lnTo>
                  <a:lnTo>
                    <a:pt x="955" y="274"/>
                  </a:lnTo>
                  <a:lnTo>
                    <a:pt x="953" y="271"/>
                  </a:lnTo>
                  <a:lnTo>
                    <a:pt x="958" y="267"/>
                  </a:lnTo>
                  <a:lnTo>
                    <a:pt x="955" y="266"/>
                  </a:lnTo>
                  <a:lnTo>
                    <a:pt x="950" y="269"/>
                  </a:lnTo>
                  <a:lnTo>
                    <a:pt x="950" y="267"/>
                  </a:lnTo>
                  <a:lnTo>
                    <a:pt x="951" y="266"/>
                  </a:lnTo>
                  <a:lnTo>
                    <a:pt x="950" y="263"/>
                  </a:lnTo>
                  <a:lnTo>
                    <a:pt x="950" y="261"/>
                  </a:lnTo>
                  <a:lnTo>
                    <a:pt x="947" y="259"/>
                  </a:lnTo>
                  <a:lnTo>
                    <a:pt x="945" y="263"/>
                  </a:lnTo>
                  <a:lnTo>
                    <a:pt x="942" y="263"/>
                  </a:lnTo>
                  <a:lnTo>
                    <a:pt x="947" y="258"/>
                  </a:lnTo>
                  <a:lnTo>
                    <a:pt x="945" y="256"/>
                  </a:lnTo>
                  <a:lnTo>
                    <a:pt x="930" y="248"/>
                  </a:lnTo>
                  <a:lnTo>
                    <a:pt x="918" y="253"/>
                  </a:lnTo>
                  <a:lnTo>
                    <a:pt x="918" y="255"/>
                  </a:lnTo>
                  <a:lnTo>
                    <a:pt x="913" y="255"/>
                  </a:lnTo>
                  <a:lnTo>
                    <a:pt x="913" y="255"/>
                  </a:lnTo>
                  <a:lnTo>
                    <a:pt x="913" y="253"/>
                  </a:lnTo>
                  <a:lnTo>
                    <a:pt x="905" y="255"/>
                  </a:lnTo>
                  <a:lnTo>
                    <a:pt x="906" y="253"/>
                  </a:lnTo>
                  <a:lnTo>
                    <a:pt x="897" y="250"/>
                  </a:lnTo>
                  <a:lnTo>
                    <a:pt x="881" y="248"/>
                  </a:lnTo>
                  <a:lnTo>
                    <a:pt x="881" y="246"/>
                  </a:lnTo>
                  <a:lnTo>
                    <a:pt x="870" y="255"/>
                  </a:lnTo>
                  <a:lnTo>
                    <a:pt x="870" y="259"/>
                  </a:lnTo>
                  <a:lnTo>
                    <a:pt x="870" y="264"/>
                  </a:lnTo>
                  <a:lnTo>
                    <a:pt x="874" y="267"/>
                  </a:lnTo>
                  <a:lnTo>
                    <a:pt x="879" y="264"/>
                  </a:lnTo>
                  <a:lnTo>
                    <a:pt x="878" y="267"/>
                  </a:lnTo>
                  <a:lnTo>
                    <a:pt x="873" y="272"/>
                  </a:lnTo>
                  <a:lnTo>
                    <a:pt x="873" y="274"/>
                  </a:lnTo>
                  <a:lnTo>
                    <a:pt x="865" y="282"/>
                  </a:lnTo>
                  <a:lnTo>
                    <a:pt x="865" y="283"/>
                  </a:lnTo>
                  <a:lnTo>
                    <a:pt x="866" y="285"/>
                  </a:lnTo>
                  <a:lnTo>
                    <a:pt x="874" y="285"/>
                  </a:lnTo>
                  <a:lnTo>
                    <a:pt x="870" y="287"/>
                  </a:lnTo>
                  <a:lnTo>
                    <a:pt x="871" y="288"/>
                  </a:lnTo>
                  <a:lnTo>
                    <a:pt x="868" y="293"/>
                  </a:lnTo>
                  <a:lnTo>
                    <a:pt x="871" y="298"/>
                  </a:lnTo>
                  <a:lnTo>
                    <a:pt x="871" y="299"/>
                  </a:lnTo>
                  <a:lnTo>
                    <a:pt x="868" y="299"/>
                  </a:lnTo>
                  <a:lnTo>
                    <a:pt x="868" y="301"/>
                  </a:lnTo>
                  <a:lnTo>
                    <a:pt x="876" y="301"/>
                  </a:lnTo>
                  <a:lnTo>
                    <a:pt x="873" y="304"/>
                  </a:lnTo>
                  <a:lnTo>
                    <a:pt x="871" y="307"/>
                  </a:lnTo>
                  <a:lnTo>
                    <a:pt x="876" y="309"/>
                  </a:lnTo>
                  <a:lnTo>
                    <a:pt x="871" y="311"/>
                  </a:lnTo>
                  <a:lnTo>
                    <a:pt x="866" y="309"/>
                  </a:lnTo>
                  <a:lnTo>
                    <a:pt x="865" y="311"/>
                  </a:lnTo>
                  <a:lnTo>
                    <a:pt x="865" y="315"/>
                  </a:lnTo>
                  <a:lnTo>
                    <a:pt x="850" y="319"/>
                  </a:lnTo>
                  <a:lnTo>
                    <a:pt x="849" y="323"/>
                  </a:lnTo>
                  <a:lnTo>
                    <a:pt x="849" y="325"/>
                  </a:lnTo>
                  <a:lnTo>
                    <a:pt x="857" y="333"/>
                  </a:lnTo>
                  <a:lnTo>
                    <a:pt x="865" y="335"/>
                  </a:lnTo>
                  <a:lnTo>
                    <a:pt x="868" y="359"/>
                  </a:lnTo>
                  <a:lnTo>
                    <a:pt x="868" y="372"/>
                  </a:lnTo>
                  <a:lnTo>
                    <a:pt x="873" y="367"/>
                  </a:lnTo>
                  <a:lnTo>
                    <a:pt x="874" y="373"/>
                  </a:lnTo>
                  <a:lnTo>
                    <a:pt x="876" y="373"/>
                  </a:lnTo>
                  <a:lnTo>
                    <a:pt x="871" y="375"/>
                  </a:lnTo>
                  <a:lnTo>
                    <a:pt x="866" y="375"/>
                  </a:lnTo>
                  <a:lnTo>
                    <a:pt x="852" y="388"/>
                  </a:lnTo>
                  <a:lnTo>
                    <a:pt x="849" y="391"/>
                  </a:lnTo>
                  <a:lnTo>
                    <a:pt x="820" y="404"/>
                  </a:lnTo>
                  <a:lnTo>
                    <a:pt x="825" y="405"/>
                  </a:lnTo>
                  <a:lnTo>
                    <a:pt x="828" y="413"/>
                  </a:lnTo>
                  <a:lnTo>
                    <a:pt x="828" y="433"/>
                  </a:lnTo>
                  <a:lnTo>
                    <a:pt x="828" y="433"/>
                  </a:lnTo>
                  <a:lnTo>
                    <a:pt x="826" y="434"/>
                  </a:lnTo>
                  <a:lnTo>
                    <a:pt x="828" y="437"/>
                  </a:lnTo>
                  <a:lnTo>
                    <a:pt x="831" y="442"/>
                  </a:lnTo>
                  <a:lnTo>
                    <a:pt x="837" y="442"/>
                  </a:lnTo>
                  <a:lnTo>
                    <a:pt x="836" y="442"/>
                  </a:lnTo>
                  <a:lnTo>
                    <a:pt x="831" y="442"/>
                  </a:lnTo>
                  <a:lnTo>
                    <a:pt x="825" y="449"/>
                  </a:lnTo>
                  <a:lnTo>
                    <a:pt x="821" y="449"/>
                  </a:lnTo>
                  <a:lnTo>
                    <a:pt x="825" y="453"/>
                  </a:lnTo>
                  <a:lnTo>
                    <a:pt x="823" y="457"/>
                  </a:lnTo>
                  <a:lnTo>
                    <a:pt x="821" y="458"/>
                  </a:lnTo>
                  <a:lnTo>
                    <a:pt x="820" y="458"/>
                  </a:lnTo>
                  <a:lnTo>
                    <a:pt x="820" y="455"/>
                  </a:lnTo>
                  <a:lnTo>
                    <a:pt x="817" y="452"/>
                  </a:lnTo>
                  <a:lnTo>
                    <a:pt x="813" y="453"/>
                  </a:lnTo>
                  <a:lnTo>
                    <a:pt x="812" y="455"/>
                  </a:lnTo>
                  <a:lnTo>
                    <a:pt x="810" y="465"/>
                  </a:lnTo>
                  <a:lnTo>
                    <a:pt x="810" y="465"/>
                  </a:lnTo>
                  <a:lnTo>
                    <a:pt x="810" y="465"/>
                  </a:lnTo>
                  <a:lnTo>
                    <a:pt x="809" y="461"/>
                  </a:lnTo>
                  <a:lnTo>
                    <a:pt x="799" y="457"/>
                  </a:lnTo>
                  <a:lnTo>
                    <a:pt x="789" y="461"/>
                  </a:lnTo>
                  <a:lnTo>
                    <a:pt x="799" y="455"/>
                  </a:lnTo>
                  <a:lnTo>
                    <a:pt x="797" y="450"/>
                  </a:lnTo>
                  <a:lnTo>
                    <a:pt x="789" y="444"/>
                  </a:lnTo>
                  <a:lnTo>
                    <a:pt x="778" y="445"/>
                  </a:lnTo>
                  <a:lnTo>
                    <a:pt x="788" y="442"/>
                  </a:lnTo>
                  <a:lnTo>
                    <a:pt x="778" y="431"/>
                  </a:lnTo>
                  <a:lnTo>
                    <a:pt x="780" y="426"/>
                  </a:lnTo>
                  <a:lnTo>
                    <a:pt x="781" y="424"/>
                  </a:lnTo>
                  <a:lnTo>
                    <a:pt x="781" y="415"/>
                  </a:lnTo>
                  <a:lnTo>
                    <a:pt x="781" y="410"/>
                  </a:lnTo>
                  <a:lnTo>
                    <a:pt x="786" y="397"/>
                  </a:lnTo>
                  <a:lnTo>
                    <a:pt x="785" y="392"/>
                  </a:lnTo>
                  <a:lnTo>
                    <a:pt x="783" y="394"/>
                  </a:lnTo>
                  <a:lnTo>
                    <a:pt x="775" y="391"/>
                  </a:lnTo>
                  <a:lnTo>
                    <a:pt x="744" y="391"/>
                  </a:lnTo>
                  <a:lnTo>
                    <a:pt x="738" y="399"/>
                  </a:lnTo>
                  <a:lnTo>
                    <a:pt x="744" y="389"/>
                  </a:lnTo>
                  <a:lnTo>
                    <a:pt x="736" y="384"/>
                  </a:lnTo>
                  <a:lnTo>
                    <a:pt x="724" y="380"/>
                  </a:lnTo>
                  <a:lnTo>
                    <a:pt x="716" y="378"/>
                  </a:lnTo>
                  <a:lnTo>
                    <a:pt x="714" y="378"/>
                  </a:lnTo>
                  <a:lnTo>
                    <a:pt x="709" y="370"/>
                  </a:lnTo>
                  <a:lnTo>
                    <a:pt x="698" y="364"/>
                  </a:lnTo>
                  <a:lnTo>
                    <a:pt x="692" y="364"/>
                  </a:lnTo>
                  <a:lnTo>
                    <a:pt x="682" y="360"/>
                  </a:lnTo>
                  <a:lnTo>
                    <a:pt x="676" y="356"/>
                  </a:lnTo>
                  <a:lnTo>
                    <a:pt x="671" y="356"/>
                  </a:lnTo>
                  <a:lnTo>
                    <a:pt x="653" y="360"/>
                  </a:lnTo>
                  <a:lnTo>
                    <a:pt x="653" y="359"/>
                  </a:lnTo>
                  <a:lnTo>
                    <a:pt x="647" y="362"/>
                  </a:lnTo>
                  <a:lnTo>
                    <a:pt x="651" y="357"/>
                  </a:lnTo>
                  <a:lnTo>
                    <a:pt x="653" y="351"/>
                  </a:lnTo>
                  <a:lnTo>
                    <a:pt x="651" y="348"/>
                  </a:lnTo>
                  <a:lnTo>
                    <a:pt x="651" y="341"/>
                  </a:lnTo>
                  <a:lnTo>
                    <a:pt x="650" y="333"/>
                  </a:lnTo>
                  <a:lnTo>
                    <a:pt x="650" y="327"/>
                  </a:lnTo>
                  <a:lnTo>
                    <a:pt x="635" y="327"/>
                  </a:lnTo>
                  <a:lnTo>
                    <a:pt x="632" y="331"/>
                  </a:lnTo>
                  <a:lnTo>
                    <a:pt x="634" y="327"/>
                  </a:lnTo>
                  <a:lnTo>
                    <a:pt x="632" y="327"/>
                  </a:lnTo>
                  <a:lnTo>
                    <a:pt x="629" y="322"/>
                  </a:lnTo>
                  <a:lnTo>
                    <a:pt x="626" y="322"/>
                  </a:lnTo>
                  <a:lnTo>
                    <a:pt x="629" y="319"/>
                  </a:lnTo>
                  <a:lnTo>
                    <a:pt x="634" y="303"/>
                  </a:lnTo>
                  <a:lnTo>
                    <a:pt x="637" y="291"/>
                  </a:lnTo>
                  <a:lnTo>
                    <a:pt x="639" y="291"/>
                  </a:lnTo>
                  <a:lnTo>
                    <a:pt x="642" y="285"/>
                  </a:lnTo>
                  <a:lnTo>
                    <a:pt x="643" y="283"/>
                  </a:lnTo>
                  <a:lnTo>
                    <a:pt x="648" y="279"/>
                  </a:lnTo>
                  <a:lnTo>
                    <a:pt x="643" y="274"/>
                  </a:lnTo>
                  <a:lnTo>
                    <a:pt x="650" y="272"/>
                  </a:lnTo>
                  <a:lnTo>
                    <a:pt x="658" y="267"/>
                  </a:lnTo>
                  <a:lnTo>
                    <a:pt x="661" y="264"/>
                  </a:lnTo>
                  <a:lnTo>
                    <a:pt x="661" y="263"/>
                  </a:lnTo>
                  <a:lnTo>
                    <a:pt x="664" y="263"/>
                  </a:lnTo>
                  <a:lnTo>
                    <a:pt x="669" y="256"/>
                  </a:lnTo>
                  <a:lnTo>
                    <a:pt x="671" y="255"/>
                  </a:lnTo>
                  <a:lnTo>
                    <a:pt x="674" y="259"/>
                  </a:lnTo>
                  <a:lnTo>
                    <a:pt x="674" y="253"/>
                  </a:lnTo>
                  <a:lnTo>
                    <a:pt x="676" y="248"/>
                  </a:lnTo>
                  <a:lnTo>
                    <a:pt x="685" y="246"/>
                  </a:lnTo>
                  <a:lnTo>
                    <a:pt x="680" y="246"/>
                  </a:lnTo>
                  <a:lnTo>
                    <a:pt x="679" y="243"/>
                  </a:lnTo>
                  <a:lnTo>
                    <a:pt x="680" y="242"/>
                  </a:lnTo>
                  <a:lnTo>
                    <a:pt x="693" y="242"/>
                  </a:lnTo>
                  <a:lnTo>
                    <a:pt x="703" y="240"/>
                  </a:lnTo>
                  <a:lnTo>
                    <a:pt x="706" y="238"/>
                  </a:lnTo>
                  <a:lnTo>
                    <a:pt x="706" y="232"/>
                  </a:lnTo>
                  <a:lnTo>
                    <a:pt x="704" y="227"/>
                  </a:lnTo>
                  <a:lnTo>
                    <a:pt x="701" y="227"/>
                  </a:lnTo>
                  <a:lnTo>
                    <a:pt x="693" y="222"/>
                  </a:lnTo>
                  <a:lnTo>
                    <a:pt x="685" y="226"/>
                  </a:lnTo>
                  <a:lnTo>
                    <a:pt x="688" y="222"/>
                  </a:lnTo>
                  <a:lnTo>
                    <a:pt x="685" y="221"/>
                  </a:lnTo>
                  <a:lnTo>
                    <a:pt x="682" y="222"/>
                  </a:lnTo>
                  <a:lnTo>
                    <a:pt x="682" y="221"/>
                  </a:lnTo>
                  <a:lnTo>
                    <a:pt x="674" y="216"/>
                  </a:lnTo>
                  <a:lnTo>
                    <a:pt x="674" y="219"/>
                  </a:lnTo>
                  <a:lnTo>
                    <a:pt x="672" y="219"/>
                  </a:lnTo>
                  <a:lnTo>
                    <a:pt x="669" y="218"/>
                  </a:lnTo>
                  <a:lnTo>
                    <a:pt x="672" y="214"/>
                  </a:lnTo>
                  <a:lnTo>
                    <a:pt x="688" y="221"/>
                  </a:lnTo>
                  <a:lnTo>
                    <a:pt x="698" y="219"/>
                  </a:lnTo>
                  <a:lnTo>
                    <a:pt x="698" y="222"/>
                  </a:lnTo>
                  <a:lnTo>
                    <a:pt x="708" y="227"/>
                  </a:lnTo>
                  <a:lnTo>
                    <a:pt x="716" y="222"/>
                  </a:lnTo>
                  <a:lnTo>
                    <a:pt x="719" y="219"/>
                  </a:lnTo>
                  <a:lnTo>
                    <a:pt x="717" y="218"/>
                  </a:lnTo>
                  <a:lnTo>
                    <a:pt x="719" y="216"/>
                  </a:lnTo>
                  <a:lnTo>
                    <a:pt x="722" y="216"/>
                  </a:lnTo>
                  <a:lnTo>
                    <a:pt x="722" y="211"/>
                  </a:lnTo>
                  <a:lnTo>
                    <a:pt x="732" y="216"/>
                  </a:lnTo>
                  <a:lnTo>
                    <a:pt x="732" y="214"/>
                  </a:lnTo>
                  <a:lnTo>
                    <a:pt x="736" y="214"/>
                  </a:lnTo>
                  <a:lnTo>
                    <a:pt x="746" y="211"/>
                  </a:lnTo>
                  <a:lnTo>
                    <a:pt x="751" y="206"/>
                  </a:lnTo>
                  <a:lnTo>
                    <a:pt x="751" y="203"/>
                  </a:lnTo>
                  <a:lnTo>
                    <a:pt x="754" y="202"/>
                  </a:lnTo>
                  <a:lnTo>
                    <a:pt x="764" y="192"/>
                  </a:lnTo>
                  <a:lnTo>
                    <a:pt x="767" y="187"/>
                  </a:lnTo>
                  <a:lnTo>
                    <a:pt x="740" y="184"/>
                  </a:lnTo>
                  <a:lnTo>
                    <a:pt x="730" y="174"/>
                  </a:lnTo>
                  <a:lnTo>
                    <a:pt x="727" y="173"/>
                  </a:lnTo>
                  <a:lnTo>
                    <a:pt x="728" y="170"/>
                  </a:lnTo>
                  <a:lnTo>
                    <a:pt x="736" y="170"/>
                  </a:lnTo>
                  <a:lnTo>
                    <a:pt x="746" y="174"/>
                  </a:lnTo>
                  <a:lnTo>
                    <a:pt x="754" y="184"/>
                  </a:lnTo>
                  <a:lnTo>
                    <a:pt x="765" y="182"/>
                  </a:lnTo>
                  <a:lnTo>
                    <a:pt x="783" y="165"/>
                  </a:lnTo>
                  <a:lnTo>
                    <a:pt x="785" y="162"/>
                  </a:lnTo>
                  <a:lnTo>
                    <a:pt x="783" y="160"/>
                  </a:lnTo>
                  <a:lnTo>
                    <a:pt x="777" y="158"/>
                  </a:lnTo>
                  <a:lnTo>
                    <a:pt x="777" y="157"/>
                  </a:lnTo>
                  <a:lnTo>
                    <a:pt x="780" y="153"/>
                  </a:lnTo>
                  <a:lnTo>
                    <a:pt x="788" y="155"/>
                  </a:lnTo>
                  <a:lnTo>
                    <a:pt x="796" y="152"/>
                  </a:lnTo>
                  <a:lnTo>
                    <a:pt x="796" y="160"/>
                  </a:lnTo>
                  <a:lnTo>
                    <a:pt x="805" y="162"/>
                  </a:lnTo>
                  <a:lnTo>
                    <a:pt x="805" y="157"/>
                  </a:lnTo>
                  <a:lnTo>
                    <a:pt x="807" y="157"/>
                  </a:lnTo>
                  <a:lnTo>
                    <a:pt x="815" y="163"/>
                  </a:lnTo>
                  <a:lnTo>
                    <a:pt x="813" y="155"/>
                  </a:lnTo>
                  <a:lnTo>
                    <a:pt x="812" y="152"/>
                  </a:lnTo>
                  <a:lnTo>
                    <a:pt x="812" y="150"/>
                  </a:lnTo>
                  <a:lnTo>
                    <a:pt x="813" y="149"/>
                  </a:lnTo>
                  <a:lnTo>
                    <a:pt x="823" y="157"/>
                  </a:lnTo>
                  <a:lnTo>
                    <a:pt x="826" y="153"/>
                  </a:lnTo>
                  <a:lnTo>
                    <a:pt x="831" y="152"/>
                  </a:lnTo>
                  <a:lnTo>
                    <a:pt x="846" y="141"/>
                  </a:lnTo>
                  <a:lnTo>
                    <a:pt x="850" y="139"/>
                  </a:lnTo>
                  <a:lnTo>
                    <a:pt x="852" y="136"/>
                  </a:lnTo>
                  <a:lnTo>
                    <a:pt x="852" y="131"/>
                  </a:lnTo>
                  <a:lnTo>
                    <a:pt x="854" y="129"/>
                  </a:lnTo>
                  <a:lnTo>
                    <a:pt x="846" y="118"/>
                  </a:lnTo>
                  <a:lnTo>
                    <a:pt x="849" y="109"/>
                  </a:lnTo>
                  <a:lnTo>
                    <a:pt x="844" y="112"/>
                  </a:lnTo>
                  <a:lnTo>
                    <a:pt x="846" y="109"/>
                  </a:lnTo>
                  <a:lnTo>
                    <a:pt x="844" y="109"/>
                  </a:lnTo>
                  <a:lnTo>
                    <a:pt x="846" y="107"/>
                  </a:lnTo>
                  <a:lnTo>
                    <a:pt x="842" y="102"/>
                  </a:lnTo>
                  <a:lnTo>
                    <a:pt x="844" y="101"/>
                  </a:lnTo>
                  <a:lnTo>
                    <a:pt x="849" y="101"/>
                  </a:lnTo>
                  <a:lnTo>
                    <a:pt x="852" y="104"/>
                  </a:lnTo>
                  <a:lnTo>
                    <a:pt x="860" y="97"/>
                  </a:lnTo>
                  <a:lnTo>
                    <a:pt x="860" y="93"/>
                  </a:lnTo>
                  <a:lnTo>
                    <a:pt x="854" y="91"/>
                  </a:lnTo>
                  <a:lnTo>
                    <a:pt x="862" y="85"/>
                  </a:lnTo>
                  <a:lnTo>
                    <a:pt x="858" y="81"/>
                  </a:lnTo>
                  <a:lnTo>
                    <a:pt x="850" y="81"/>
                  </a:lnTo>
                  <a:lnTo>
                    <a:pt x="852" y="80"/>
                  </a:lnTo>
                  <a:lnTo>
                    <a:pt x="850" y="78"/>
                  </a:lnTo>
                  <a:lnTo>
                    <a:pt x="847" y="75"/>
                  </a:lnTo>
                  <a:lnTo>
                    <a:pt x="849" y="73"/>
                  </a:lnTo>
                  <a:lnTo>
                    <a:pt x="849" y="67"/>
                  </a:lnTo>
                  <a:lnTo>
                    <a:pt x="836" y="69"/>
                  </a:lnTo>
                  <a:lnTo>
                    <a:pt x="825" y="64"/>
                  </a:lnTo>
                  <a:lnTo>
                    <a:pt x="813" y="65"/>
                  </a:lnTo>
                  <a:lnTo>
                    <a:pt x="810" y="70"/>
                  </a:lnTo>
                  <a:lnTo>
                    <a:pt x="810" y="77"/>
                  </a:lnTo>
                  <a:lnTo>
                    <a:pt x="810" y="80"/>
                  </a:lnTo>
                  <a:lnTo>
                    <a:pt x="812" y="85"/>
                  </a:lnTo>
                  <a:lnTo>
                    <a:pt x="818" y="86"/>
                  </a:lnTo>
                  <a:lnTo>
                    <a:pt x="818" y="88"/>
                  </a:lnTo>
                  <a:lnTo>
                    <a:pt x="813" y="88"/>
                  </a:lnTo>
                  <a:lnTo>
                    <a:pt x="810" y="93"/>
                  </a:lnTo>
                  <a:lnTo>
                    <a:pt x="817" y="94"/>
                  </a:lnTo>
                  <a:lnTo>
                    <a:pt x="807" y="94"/>
                  </a:lnTo>
                  <a:lnTo>
                    <a:pt x="801" y="97"/>
                  </a:lnTo>
                  <a:lnTo>
                    <a:pt x="799" y="107"/>
                  </a:lnTo>
                  <a:lnTo>
                    <a:pt x="793" y="117"/>
                  </a:lnTo>
                  <a:lnTo>
                    <a:pt x="786" y="123"/>
                  </a:lnTo>
                  <a:lnTo>
                    <a:pt x="783" y="131"/>
                  </a:lnTo>
                  <a:lnTo>
                    <a:pt x="777" y="131"/>
                  </a:lnTo>
                  <a:lnTo>
                    <a:pt x="775" y="134"/>
                  </a:lnTo>
                  <a:lnTo>
                    <a:pt x="772" y="136"/>
                  </a:lnTo>
                  <a:lnTo>
                    <a:pt x="762" y="117"/>
                  </a:lnTo>
                  <a:lnTo>
                    <a:pt x="764" y="112"/>
                  </a:lnTo>
                  <a:lnTo>
                    <a:pt x="764" y="109"/>
                  </a:lnTo>
                  <a:lnTo>
                    <a:pt x="767" y="104"/>
                  </a:lnTo>
                  <a:lnTo>
                    <a:pt x="767" y="109"/>
                  </a:lnTo>
                  <a:lnTo>
                    <a:pt x="772" y="107"/>
                  </a:lnTo>
                  <a:lnTo>
                    <a:pt x="770" y="91"/>
                  </a:lnTo>
                  <a:lnTo>
                    <a:pt x="765" y="88"/>
                  </a:lnTo>
                  <a:lnTo>
                    <a:pt x="762" y="80"/>
                  </a:lnTo>
                  <a:lnTo>
                    <a:pt x="756" y="81"/>
                  </a:lnTo>
                  <a:lnTo>
                    <a:pt x="749" y="88"/>
                  </a:lnTo>
                  <a:lnTo>
                    <a:pt x="748" y="96"/>
                  </a:lnTo>
                  <a:lnTo>
                    <a:pt x="746" y="96"/>
                  </a:lnTo>
                  <a:lnTo>
                    <a:pt x="744" y="102"/>
                  </a:lnTo>
                  <a:lnTo>
                    <a:pt x="741" y="105"/>
                  </a:lnTo>
                  <a:lnTo>
                    <a:pt x="740" y="107"/>
                  </a:lnTo>
                  <a:lnTo>
                    <a:pt x="736" y="102"/>
                  </a:lnTo>
                  <a:lnTo>
                    <a:pt x="741" y="94"/>
                  </a:lnTo>
                  <a:lnTo>
                    <a:pt x="738" y="85"/>
                  </a:lnTo>
                  <a:lnTo>
                    <a:pt x="732" y="78"/>
                  </a:lnTo>
                  <a:lnTo>
                    <a:pt x="736" y="80"/>
                  </a:lnTo>
                  <a:lnTo>
                    <a:pt x="740" y="77"/>
                  </a:lnTo>
                  <a:lnTo>
                    <a:pt x="740" y="73"/>
                  </a:lnTo>
                  <a:lnTo>
                    <a:pt x="738" y="75"/>
                  </a:lnTo>
                  <a:lnTo>
                    <a:pt x="732" y="73"/>
                  </a:lnTo>
                  <a:lnTo>
                    <a:pt x="733" y="70"/>
                  </a:lnTo>
                  <a:lnTo>
                    <a:pt x="725" y="73"/>
                  </a:lnTo>
                  <a:lnTo>
                    <a:pt x="722" y="69"/>
                  </a:lnTo>
                  <a:lnTo>
                    <a:pt x="717" y="69"/>
                  </a:lnTo>
                  <a:lnTo>
                    <a:pt x="717" y="67"/>
                  </a:lnTo>
                  <a:lnTo>
                    <a:pt x="720" y="65"/>
                  </a:lnTo>
                  <a:lnTo>
                    <a:pt x="728" y="60"/>
                  </a:lnTo>
                  <a:lnTo>
                    <a:pt x="722" y="57"/>
                  </a:lnTo>
                  <a:lnTo>
                    <a:pt x="724" y="54"/>
                  </a:lnTo>
                  <a:lnTo>
                    <a:pt x="735" y="56"/>
                  </a:lnTo>
                  <a:lnTo>
                    <a:pt x="732" y="49"/>
                  </a:lnTo>
                  <a:lnTo>
                    <a:pt x="730" y="51"/>
                  </a:lnTo>
                  <a:lnTo>
                    <a:pt x="728" y="41"/>
                  </a:lnTo>
                  <a:lnTo>
                    <a:pt x="724" y="40"/>
                  </a:lnTo>
                  <a:lnTo>
                    <a:pt x="724" y="36"/>
                  </a:lnTo>
                  <a:lnTo>
                    <a:pt x="720" y="35"/>
                  </a:lnTo>
                  <a:lnTo>
                    <a:pt x="724" y="25"/>
                  </a:lnTo>
                  <a:lnTo>
                    <a:pt x="724" y="20"/>
                  </a:lnTo>
                  <a:lnTo>
                    <a:pt x="717" y="12"/>
                  </a:lnTo>
                  <a:lnTo>
                    <a:pt x="717" y="11"/>
                  </a:lnTo>
                  <a:lnTo>
                    <a:pt x="719" y="6"/>
                  </a:lnTo>
                  <a:lnTo>
                    <a:pt x="714" y="8"/>
                  </a:lnTo>
                  <a:lnTo>
                    <a:pt x="712" y="4"/>
                  </a:lnTo>
                  <a:lnTo>
                    <a:pt x="709" y="8"/>
                  </a:lnTo>
                  <a:lnTo>
                    <a:pt x="709" y="4"/>
                  </a:lnTo>
                  <a:lnTo>
                    <a:pt x="708" y="4"/>
                  </a:lnTo>
                  <a:lnTo>
                    <a:pt x="709" y="1"/>
                  </a:lnTo>
                  <a:lnTo>
                    <a:pt x="701" y="0"/>
                  </a:lnTo>
                  <a:lnTo>
                    <a:pt x="690" y="11"/>
                  </a:lnTo>
                  <a:lnTo>
                    <a:pt x="693" y="16"/>
                  </a:lnTo>
                  <a:lnTo>
                    <a:pt x="690" y="22"/>
                  </a:lnTo>
                  <a:lnTo>
                    <a:pt x="687" y="17"/>
                  </a:lnTo>
                  <a:lnTo>
                    <a:pt x="680" y="22"/>
                  </a:lnTo>
                  <a:lnTo>
                    <a:pt x="680" y="28"/>
                  </a:lnTo>
                  <a:lnTo>
                    <a:pt x="676" y="35"/>
                  </a:lnTo>
                  <a:lnTo>
                    <a:pt x="679" y="41"/>
                  </a:lnTo>
                  <a:lnTo>
                    <a:pt x="680" y="40"/>
                  </a:lnTo>
                  <a:lnTo>
                    <a:pt x="679" y="43"/>
                  </a:lnTo>
                  <a:lnTo>
                    <a:pt x="677" y="43"/>
                  </a:lnTo>
                  <a:lnTo>
                    <a:pt x="671" y="48"/>
                  </a:lnTo>
                  <a:lnTo>
                    <a:pt x="669" y="57"/>
                  </a:lnTo>
                  <a:lnTo>
                    <a:pt x="674" y="62"/>
                  </a:lnTo>
                  <a:lnTo>
                    <a:pt x="674" y="64"/>
                  </a:lnTo>
                  <a:lnTo>
                    <a:pt x="674" y="65"/>
                  </a:lnTo>
                  <a:lnTo>
                    <a:pt x="684" y="67"/>
                  </a:lnTo>
                  <a:lnTo>
                    <a:pt x="684" y="69"/>
                  </a:lnTo>
                  <a:lnTo>
                    <a:pt x="688" y="72"/>
                  </a:lnTo>
                  <a:lnTo>
                    <a:pt x="690" y="70"/>
                  </a:lnTo>
                  <a:lnTo>
                    <a:pt x="693" y="77"/>
                  </a:lnTo>
                  <a:lnTo>
                    <a:pt x="703" y="73"/>
                  </a:lnTo>
                  <a:lnTo>
                    <a:pt x="703" y="78"/>
                  </a:lnTo>
                  <a:lnTo>
                    <a:pt x="701" y="81"/>
                  </a:lnTo>
                  <a:lnTo>
                    <a:pt x="698" y="81"/>
                  </a:lnTo>
                  <a:lnTo>
                    <a:pt x="701" y="77"/>
                  </a:lnTo>
                  <a:lnTo>
                    <a:pt x="695" y="78"/>
                  </a:lnTo>
                  <a:lnTo>
                    <a:pt x="692" y="85"/>
                  </a:lnTo>
                  <a:lnTo>
                    <a:pt x="692" y="86"/>
                  </a:lnTo>
                  <a:lnTo>
                    <a:pt x="690" y="89"/>
                  </a:lnTo>
                  <a:lnTo>
                    <a:pt x="687" y="89"/>
                  </a:lnTo>
                  <a:lnTo>
                    <a:pt x="684" y="96"/>
                  </a:lnTo>
                  <a:lnTo>
                    <a:pt x="692" y="96"/>
                  </a:lnTo>
                  <a:lnTo>
                    <a:pt x="696" y="91"/>
                  </a:lnTo>
                  <a:lnTo>
                    <a:pt x="693" y="93"/>
                  </a:lnTo>
                  <a:lnTo>
                    <a:pt x="695" y="88"/>
                  </a:lnTo>
                  <a:lnTo>
                    <a:pt x="698" y="89"/>
                  </a:lnTo>
                  <a:lnTo>
                    <a:pt x="696" y="99"/>
                  </a:lnTo>
                  <a:lnTo>
                    <a:pt x="698" y="99"/>
                  </a:lnTo>
                  <a:lnTo>
                    <a:pt x="690" y="105"/>
                  </a:lnTo>
                  <a:lnTo>
                    <a:pt x="687" y="109"/>
                  </a:lnTo>
                  <a:lnTo>
                    <a:pt x="680" y="113"/>
                  </a:lnTo>
                  <a:lnTo>
                    <a:pt x="668" y="113"/>
                  </a:lnTo>
                  <a:lnTo>
                    <a:pt x="669" y="117"/>
                  </a:lnTo>
                  <a:lnTo>
                    <a:pt x="664" y="123"/>
                  </a:lnTo>
                  <a:lnTo>
                    <a:pt x="669" y="128"/>
                  </a:lnTo>
                  <a:lnTo>
                    <a:pt x="668" y="133"/>
                  </a:lnTo>
                  <a:lnTo>
                    <a:pt x="666" y="136"/>
                  </a:lnTo>
                  <a:lnTo>
                    <a:pt x="663" y="134"/>
                  </a:lnTo>
                  <a:lnTo>
                    <a:pt x="664" y="131"/>
                  </a:lnTo>
                  <a:lnTo>
                    <a:pt x="656" y="134"/>
                  </a:lnTo>
                  <a:lnTo>
                    <a:pt x="658" y="129"/>
                  </a:lnTo>
                  <a:lnTo>
                    <a:pt x="655" y="131"/>
                  </a:lnTo>
                  <a:lnTo>
                    <a:pt x="655" y="128"/>
                  </a:lnTo>
                  <a:lnTo>
                    <a:pt x="659" y="125"/>
                  </a:lnTo>
                  <a:lnTo>
                    <a:pt x="658" y="121"/>
                  </a:lnTo>
                  <a:lnTo>
                    <a:pt x="661" y="117"/>
                  </a:lnTo>
                  <a:lnTo>
                    <a:pt x="664" y="109"/>
                  </a:lnTo>
                  <a:lnTo>
                    <a:pt x="656" y="112"/>
                  </a:lnTo>
                  <a:lnTo>
                    <a:pt x="656" y="115"/>
                  </a:lnTo>
                  <a:lnTo>
                    <a:pt x="653" y="115"/>
                  </a:lnTo>
                  <a:lnTo>
                    <a:pt x="653" y="113"/>
                  </a:lnTo>
                  <a:lnTo>
                    <a:pt x="656" y="107"/>
                  </a:lnTo>
                  <a:lnTo>
                    <a:pt x="651" y="109"/>
                  </a:lnTo>
                  <a:lnTo>
                    <a:pt x="653" y="107"/>
                  </a:lnTo>
                  <a:lnTo>
                    <a:pt x="648" y="102"/>
                  </a:lnTo>
                  <a:lnTo>
                    <a:pt x="645" y="102"/>
                  </a:lnTo>
                  <a:lnTo>
                    <a:pt x="647" y="105"/>
                  </a:lnTo>
                  <a:lnTo>
                    <a:pt x="640" y="101"/>
                  </a:lnTo>
                  <a:lnTo>
                    <a:pt x="639" y="102"/>
                  </a:lnTo>
                  <a:lnTo>
                    <a:pt x="642" y="105"/>
                  </a:lnTo>
                  <a:lnTo>
                    <a:pt x="634" y="105"/>
                  </a:lnTo>
                  <a:lnTo>
                    <a:pt x="632" y="107"/>
                  </a:lnTo>
                  <a:lnTo>
                    <a:pt x="629" y="105"/>
                  </a:lnTo>
                  <a:lnTo>
                    <a:pt x="632" y="110"/>
                  </a:lnTo>
                  <a:lnTo>
                    <a:pt x="632" y="113"/>
                  </a:lnTo>
                  <a:lnTo>
                    <a:pt x="631" y="112"/>
                  </a:lnTo>
                  <a:lnTo>
                    <a:pt x="634" y="120"/>
                  </a:lnTo>
                  <a:lnTo>
                    <a:pt x="635" y="120"/>
                  </a:lnTo>
                  <a:lnTo>
                    <a:pt x="635" y="118"/>
                  </a:lnTo>
                  <a:lnTo>
                    <a:pt x="637" y="117"/>
                  </a:lnTo>
                  <a:lnTo>
                    <a:pt x="642" y="117"/>
                  </a:lnTo>
                  <a:lnTo>
                    <a:pt x="642" y="118"/>
                  </a:lnTo>
                  <a:lnTo>
                    <a:pt x="647" y="118"/>
                  </a:lnTo>
                  <a:lnTo>
                    <a:pt x="645" y="125"/>
                  </a:lnTo>
                  <a:lnTo>
                    <a:pt x="642" y="126"/>
                  </a:lnTo>
                  <a:lnTo>
                    <a:pt x="632" y="121"/>
                  </a:lnTo>
                  <a:lnTo>
                    <a:pt x="629" y="113"/>
                  </a:lnTo>
                  <a:lnTo>
                    <a:pt x="626" y="115"/>
                  </a:lnTo>
                  <a:lnTo>
                    <a:pt x="629" y="121"/>
                  </a:lnTo>
                  <a:lnTo>
                    <a:pt x="619" y="123"/>
                  </a:lnTo>
                  <a:lnTo>
                    <a:pt x="615" y="120"/>
                  </a:lnTo>
                  <a:lnTo>
                    <a:pt x="603" y="120"/>
                  </a:lnTo>
                  <a:lnTo>
                    <a:pt x="597" y="123"/>
                  </a:lnTo>
                  <a:lnTo>
                    <a:pt x="592" y="123"/>
                  </a:lnTo>
                  <a:lnTo>
                    <a:pt x="587" y="125"/>
                  </a:lnTo>
                  <a:lnTo>
                    <a:pt x="581" y="123"/>
                  </a:lnTo>
                  <a:lnTo>
                    <a:pt x="576" y="125"/>
                  </a:lnTo>
                  <a:lnTo>
                    <a:pt x="571" y="123"/>
                  </a:lnTo>
                  <a:lnTo>
                    <a:pt x="565" y="115"/>
                  </a:lnTo>
                  <a:lnTo>
                    <a:pt x="566" y="112"/>
                  </a:lnTo>
                  <a:lnTo>
                    <a:pt x="563" y="112"/>
                  </a:lnTo>
                  <a:lnTo>
                    <a:pt x="562" y="113"/>
                  </a:lnTo>
                  <a:lnTo>
                    <a:pt x="558" y="113"/>
                  </a:lnTo>
                  <a:lnTo>
                    <a:pt x="558" y="115"/>
                  </a:lnTo>
                  <a:lnTo>
                    <a:pt x="557" y="115"/>
                  </a:lnTo>
                  <a:lnTo>
                    <a:pt x="547" y="113"/>
                  </a:lnTo>
                  <a:lnTo>
                    <a:pt x="549" y="110"/>
                  </a:lnTo>
                  <a:lnTo>
                    <a:pt x="538" y="104"/>
                  </a:lnTo>
                  <a:lnTo>
                    <a:pt x="542" y="102"/>
                  </a:lnTo>
                  <a:lnTo>
                    <a:pt x="539" y="97"/>
                  </a:lnTo>
                  <a:lnTo>
                    <a:pt x="541" y="96"/>
                  </a:lnTo>
                  <a:lnTo>
                    <a:pt x="534" y="89"/>
                  </a:lnTo>
                  <a:lnTo>
                    <a:pt x="512" y="97"/>
                  </a:lnTo>
                  <a:lnTo>
                    <a:pt x="504" y="99"/>
                  </a:lnTo>
                  <a:lnTo>
                    <a:pt x="494" y="107"/>
                  </a:lnTo>
                  <a:lnTo>
                    <a:pt x="494" y="110"/>
                  </a:lnTo>
                  <a:lnTo>
                    <a:pt x="498" y="110"/>
                  </a:lnTo>
                  <a:lnTo>
                    <a:pt x="498" y="112"/>
                  </a:lnTo>
                  <a:lnTo>
                    <a:pt x="504" y="113"/>
                  </a:lnTo>
                  <a:lnTo>
                    <a:pt x="509" y="112"/>
                  </a:lnTo>
                  <a:lnTo>
                    <a:pt x="506" y="109"/>
                  </a:lnTo>
                  <a:lnTo>
                    <a:pt x="512" y="105"/>
                  </a:lnTo>
                  <a:lnTo>
                    <a:pt x="515" y="109"/>
                  </a:lnTo>
                  <a:lnTo>
                    <a:pt x="522" y="105"/>
                  </a:lnTo>
                  <a:lnTo>
                    <a:pt x="523" y="109"/>
                  </a:lnTo>
                  <a:lnTo>
                    <a:pt x="523" y="105"/>
                  </a:lnTo>
                  <a:lnTo>
                    <a:pt x="523" y="102"/>
                  </a:lnTo>
                  <a:lnTo>
                    <a:pt x="526" y="102"/>
                  </a:lnTo>
                  <a:lnTo>
                    <a:pt x="525" y="101"/>
                  </a:lnTo>
                  <a:lnTo>
                    <a:pt x="536" y="97"/>
                  </a:lnTo>
                  <a:lnTo>
                    <a:pt x="533" y="101"/>
                  </a:lnTo>
                  <a:lnTo>
                    <a:pt x="534" y="102"/>
                  </a:lnTo>
                  <a:lnTo>
                    <a:pt x="531" y="102"/>
                  </a:lnTo>
                  <a:lnTo>
                    <a:pt x="531" y="104"/>
                  </a:lnTo>
                  <a:lnTo>
                    <a:pt x="528" y="109"/>
                  </a:lnTo>
                  <a:lnTo>
                    <a:pt x="526" y="107"/>
                  </a:lnTo>
                  <a:lnTo>
                    <a:pt x="525" y="110"/>
                  </a:lnTo>
                  <a:lnTo>
                    <a:pt x="507" y="115"/>
                  </a:lnTo>
                  <a:lnTo>
                    <a:pt x="506" y="118"/>
                  </a:lnTo>
                  <a:lnTo>
                    <a:pt x="507" y="118"/>
                  </a:lnTo>
                  <a:lnTo>
                    <a:pt x="501" y="123"/>
                  </a:lnTo>
                  <a:lnTo>
                    <a:pt x="504" y="126"/>
                  </a:lnTo>
                  <a:lnTo>
                    <a:pt x="504" y="128"/>
                  </a:lnTo>
                  <a:lnTo>
                    <a:pt x="502" y="133"/>
                  </a:lnTo>
                  <a:lnTo>
                    <a:pt x="504" y="139"/>
                  </a:lnTo>
                  <a:lnTo>
                    <a:pt x="507" y="139"/>
                  </a:lnTo>
                  <a:lnTo>
                    <a:pt x="504" y="141"/>
                  </a:lnTo>
                  <a:lnTo>
                    <a:pt x="506" y="144"/>
                  </a:lnTo>
                  <a:lnTo>
                    <a:pt x="498" y="145"/>
                  </a:lnTo>
                  <a:lnTo>
                    <a:pt x="496" y="149"/>
                  </a:lnTo>
                  <a:lnTo>
                    <a:pt x="494" y="145"/>
                  </a:lnTo>
                  <a:lnTo>
                    <a:pt x="491" y="141"/>
                  </a:lnTo>
                  <a:lnTo>
                    <a:pt x="499" y="139"/>
                  </a:lnTo>
                  <a:lnTo>
                    <a:pt x="498" y="134"/>
                  </a:lnTo>
                  <a:lnTo>
                    <a:pt x="496" y="134"/>
                  </a:lnTo>
                  <a:lnTo>
                    <a:pt x="494" y="131"/>
                  </a:lnTo>
                  <a:lnTo>
                    <a:pt x="491" y="133"/>
                  </a:lnTo>
                  <a:lnTo>
                    <a:pt x="493" y="128"/>
                  </a:lnTo>
                  <a:lnTo>
                    <a:pt x="491" y="126"/>
                  </a:lnTo>
                  <a:lnTo>
                    <a:pt x="488" y="133"/>
                  </a:lnTo>
                  <a:lnTo>
                    <a:pt x="486" y="131"/>
                  </a:lnTo>
                  <a:lnTo>
                    <a:pt x="488" y="128"/>
                  </a:lnTo>
                  <a:lnTo>
                    <a:pt x="488" y="126"/>
                  </a:lnTo>
                  <a:lnTo>
                    <a:pt x="488" y="123"/>
                  </a:lnTo>
                  <a:lnTo>
                    <a:pt x="478" y="123"/>
                  </a:lnTo>
                  <a:lnTo>
                    <a:pt x="480" y="121"/>
                  </a:lnTo>
                  <a:lnTo>
                    <a:pt x="478" y="118"/>
                  </a:lnTo>
                  <a:lnTo>
                    <a:pt x="477" y="120"/>
                  </a:lnTo>
                  <a:lnTo>
                    <a:pt x="477" y="118"/>
                  </a:lnTo>
                  <a:lnTo>
                    <a:pt x="477" y="115"/>
                  </a:lnTo>
                  <a:lnTo>
                    <a:pt x="462" y="123"/>
                  </a:lnTo>
                  <a:lnTo>
                    <a:pt x="459" y="123"/>
                  </a:lnTo>
                  <a:lnTo>
                    <a:pt x="461" y="120"/>
                  </a:lnTo>
                  <a:lnTo>
                    <a:pt x="459" y="120"/>
                  </a:lnTo>
                  <a:lnTo>
                    <a:pt x="456" y="123"/>
                  </a:lnTo>
                  <a:lnTo>
                    <a:pt x="451" y="123"/>
                  </a:lnTo>
                  <a:lnTo>
                    <a:pt x="449" y="125"/>
                  </a:lnTo>
                  <a:lnTo>
                    <a:pt x="413" y="123"/>
                  </a:lnTo>
                  <a:lnTo>
                    <a:pt x="408" y="121"/>
                  </a:lnTo>
                  <a:lnTo>
                    <a:pt x="403" y="118"/>
                  </a:lnTo>
                  <a:lnTo>
                    <a:pt x="406" y="117"/>
                  </a:lnTo>
                  <a:lnTo>
                    <a:pt x="408" y="112"/>
                  </a:lnTo>
                  <a:lnTo>
                    <a:pt x="413" y="110"/>
                  </a:lnTo>
                  <a:lnTo>
                    <a:pt x="425" y="110"/>
                  </a:lnTo>
                  <a:lnTo>
                    <a:pt x="427" y="104"/>
                  </a:lnTo>
                  <a:lnTo>
                    <a:pt x="424" y="107"/>
                  </a:lnTo>
                  <a:lnTo>
                    <a:pt x="425" y="102"/>
                  </a:lnTo>
                  <a:lnTo>
                    <a:pt x="419" y="94"/>
                  </a:lnTo>
                  <a:lnTo>
                    <a:pt x="417" y="96"/>
                  </a:lnTo>
                  <a:lnTo>
                    <a:pt x="416" y="91"/>
                  </a:lnTo>
                  <a:lnTo>
                    <a:pt x="401" y="91"/>
                  </a:lnTo>
                  <a:lnTo>
                    <a:pt x="405" y="94"/>
                  </a:lnTo>
                  <a:lnTo>
                    <a:pt x="405" y="96"/>
                  </a:lnTo>
                  <a:lnTo>
                    <a:pt x="401" y="93"/>
                  </a:lnTo>
                  <a:lnTo>
                    <a:pt x="384" y="91"/>
                  </a:lnTo>
                  <a:lnTo>
                    <a:pt x="372" y="83"/>
                  </a:lnTo>
                  <a:lnTo>
                    <a:pt x="350" y="78"/>
                  </a:lnTo>
                  <a:lnTo>
                    <a:pt x="348" y="73"/>
                  </a:lnTo>
                  <a:lnTo>
                    <a:pt x="337" y="67"/>
                  </a:lnTo>
                  <a:lnTo>
                    <a:pt x="320" y="67"/>
                  </a:lnTo>
                  <a:lnTo>
                    <a:pt x="315" y="77"/>
                  </a:lnTo>
                  <a:lnTo>
                    <a:pt x="312" y="80"/>
                  </a:lnTo>
                  <a:lnTo>
                    <a:pt x="305" y="81"/>
                  </a:lnTo>
                  <a:lnTo>
                    <a:pt x="297" y="80"/>
                  </a:lnTo>
                  <a:lnTo>
                    <a:pt x="299" y="78"/>
                  </a:lnTo>
                  <a:lnTo>
                    <a:pt x="307" y="70"/>
                  </a:lnTo>
                  <a:lnTo>
                    <a:pt x="300" y="70"/>
                  </a:lnTo>
                  <a:lnTo>
                    <a:pt x="305" y="60"/>
                  </a:lnTo>
                  <a:lnTo>
                    <a:pt x="305" y="59"/>
                  </a:lnTo>
                  <a:lnTo>
                    <a:pt x="302" y="59"/>
                  </a:lnTo>
                  <a:lnTo>
                    <a:pt x="303" y="60"/>
                  </a:lnTo>
                  <a:lnTo>
                    <a:pt x="300" y="64"/>
                  </a:lnTo>
                  <a:lnTo>
                    <a:pt x="299" y="60"/>
                  </a:lnTo>
                  <a:lnTo>
                    <a:pt x="294" y="62"/>
                  </a:lnTo>
                  <a:lnTo>
                    <a:pt x="294" y="64"/>
                  </a:lnTo>
                  <a:lnTo>
                    <a:pt x="292" y="69"/>
                  </a:lnTo>
                  <a:lnTo>
                    <a:pt x="292" y="70"/>
                  </a:lnTo>
                  <a:lnTo>
                    <a:pt x="287" y="73"/>
                  </a:lnTo>
                  <a:lnTo>
                    <a:pt x="289" y="75"/>
                  </a:lnTo>
                  <a:lnTo>
                    <a:pt x="283" y="78"/>
                  </a:lnTo>
                  <a:lnTo>
                    <a:pt x="279" y="80"/>
                  </a:lnTo>
                  <a:lnTo>
                    <a:pt x="271" y="73"/>
                  </a:lnTo>
                  <a:lnTo>
                    <a:pt x="270" y="54"/>
                  </a:lnTo>
                  <a:lnTo>
                    <a:pt x="262" y="46"/>
                  </a:lnTo>
                  <a:lnTo>
                    <a:pt x="259" y="51"/>
                  </a:lnTo>
                  <a:lnTo>
                    <a:pt x="259" y="54"/>
                  </a:lnTo>
                  <a:lnTo>
                    <a:pt x="263" y="56"/>
                  </a:lnTo>
                  <a:lnTo>
                    <a:pt x="255" y="59"/>
                  </a:lnTo>
                  <a:lnTo>
                    <a:pt x="252" y="64"/>
                  </a:lnTo>
                  <a:lnTo>
                    <a:pt x="239" y="70"/>
                  </a:lnTo>
                  <a:lnTo>
                    <a:pt x="243" y="67"/>
                  </a:lnTo>
                  <a:lnTo>
                    <a:pt x="244" y="64"/>
                  </a:lnTo>
                  <a:lnTo>
                    <a:pt x="223" y="72"/>
                  </a:lnTo>
                  <a:lnTo>
                    <a:pt x="209" y="86"/>
                  </a:lnTo>
                  <a:lnTo>
                    <a:pt x="212" y="78"/>
                  </a:lnTo>
                  <a:lnTo>
                    <a:pt x="212" y="78"/>
                  </a:lnTo>
                  <a:lnTo>
                    <a:pt x="206" y="81"/>
                  </a:lnTo>
                  <a:lnTo>
                    <a:pt x="206" y="80"/>
                  </a:lnTo>
                  <a:lnTo>
                    <a:pt x="204" y="81"/>
                  </a:lnTo>
                  <a:lnTo>
                    <a:pt x="204" y="80"/>
                  </a:lnTo>
                  <a:lnTo>
                    <a:pt x="201" y="80"/>
                  </a:lnTo>
                  <a:lnTo>
                    <a:pt x="201" y="81"/>
                  </a:lnTo>
                  <a:lnTo>
                    <a:pt x="194" y="86"/>
                  </a:lnTo>
                  <a:lnTo>
                    <a:pt x="185" y="89"/>
                  </a:lnTo>
                  <a:lnTo>
                    <a:pt x="183" y="89"/>
                  </a:lnTo>
                  <a:lnTo>
                    <a:pt x="183" y="88"/>
                  </a:lnTo>
                  <a:lnTo>
                    <a:pt x="188" y="85"/>
                  </a:lnTo>
                  <a:lnTo>
                    <a:pt x="188" y="86"/>
                  </a:lnTo>
                  <a:lnTo>
                    <a:pt x="201" y="77"/>
                  </a:lnTo>
                  <a:lnTo>
                    <a:pt x="214" y="75"/>
                  </a:lnTo>
                  <a:lnTo>
                    <a:pt x="235" y="62"/>
                  </a:lnTo>
                  <a:lnTo>
                    <a:pt x="239" y="60"/>
                  </a:lnTo>
                  <a:lnTo>
                    <a:pt x="238" y="56"/>
                  </a:lnTo>
                  <a:lnTo>
                    <a:pt x="230" y="60"/>
                  </a:lnTo>
                  <a:lnTo>
                    <a:pt x="225" y="57"/>
                  </a:lnTo>
                  <a:lnTo>
                    <a:pt x="220" y="60"/>
                  </a:lnTo>
                  <a:lnTo>
                    <a:pt x="215" y="65"/>
                  </a:lnTo>
                  <a:lnTo>
                    <a:pt x="212" y="64"/>
                  </a:lnTo>
                  <a:lnTo>
                    <a:pt x="199" y="72"/>
                  </a:lnTo>
                  <a:lnTo>
                    <a:pt x="194" y="70"/>
                  </a:lnTo>
                  <a:lnTo>
                    <a:pt x="188" y="73"/>
                  </a:lnTo>
                  <a:lnTo>
                    <a:pt x="186" y="78"/>
                  </a:lnTo>
                  <a:lnTo>
                    <a:pt x="183" y="80"/>
                  </a:lnTo>
                  <a:lnTo>
                    <a:pt x="174" y="81"/>
                  </a:lnTo>
                  <a:lnTo>
                    <a:pt x="161" y="89"/>
                  </a:lnTo>
                  <a:lnTo>
                    <a:pt x="164" y="99"/>
                  </a:lnTo>
                  <a:lnTo>
                    <a:pt x="164" y="102"/>
                  </a:lnTo>
                  <a:lnTo>
                    <a:pt x="161" y="104"/>
                  </a:lnTo>
                  <a:lnTo>
                    <a:pt x="158" y="96"/>
                  </a:lnTo>
                  <a:lnTo>
                    <a:pt x="148" y="94"/>
                  </a:lnTo>
                  <a:lnTo>
                    <a:pt x="150" y="101"/>
                  </a:lnTo>
                  <a:lnTo>
                    <a:pt x="148" y="101"/>
                  </a:lnTo>
                  <a:lnTo>
                    <a:pt x="142" y="96"/>
                  </a:lnTo>
                  <a:lnTo>
                    <a:pt x="135" y="96"/>
                  </a:lnTo>
                  <a:lnTo>
                    <a:pt x="137" y="94"/>
                  </a:lnTo>
                  <a:lnTo>
                    <a:pt x="122" y="93"/>
                  </a:lnTo>
                  <a:lnTo>
                    <a:pt x="114" y="85"/>
                  </a:lnTo>
                  <a:lnTo>
                    <a:pt x="111" y="85"/>
                  </a:lnTo>
                  <a:lnTo>
                    <a:pt x="105" y="75"/>
                  </a:lnTo>
                  <a:lnTo>
                    <a:pt x="84" y="72"/>
                  </a:lnTo>
                  <a:lnTo>
                    <a:pt x="0" y="299"/>
                  </a:lnTo>
                  <a:lnTo>
                    <a:pt x="5" y="301"/>
                  </a:lnTo>
                  <a:lnTo>
                    <a:pt x="8" y="299"/>
                  </a:lnTo>
                  <a:lnTo>
                    <a:pt x="13" y="301"/>
                  </a:lnTo>
                  <a:lnTo>
                    <a:pt x="16" y="299"/>
                  </a:lnTo>
                  <a:lnTo>
                    <a:pt x="26" y="298"/>
                  </a:lnTo>
                  <a:lnTo>
                    <a:pt x="23" y="304"/>
                  </a:lnTo>
                  <a:lnTo>
                    <a:pt x="32" y="315"/>
                  </a:lnTo>
                  <a:lnTo>
                    <a:pt x="37" y="314"/>
                  </a:lnTo>
                  <a:lnTo>
                    <a:pt x="36" y="312"/>
                  </a:lnTo>
                  <a:lnTo>
                    <a:pt x="39" y="314"/>
                  </a:lnTo>
                  <a:lnTo>
                    <a:pt x="32" y="317"/>
                  </a:lnTo>
                  <a:lnTo>
                    <a:pt x="37" y="320"/>
                  </a:lnTo>
                  <a:lnTo>
                    <a:pt x="39" y="327"/>
                  </a:lnTo>
                  <a:lnTo>
                    <a:pt x="52" y="322"/>
                  </a:lnTo>
                  <a:lnTo>
                    <a:pt x="60" y="314"/>
                  </a:lnTo>
                  <a:lnTo>
                    <a:pt x="73" y="309"/>
                  </a:lnTo>
                  <a:lnTo>
                    <a:pt x="81" y="323"/>
                  </a:lnTo>
                  <a:lnTo>
                    <a:pt x="81" y="327"/>
                  </a:lnTo>
                  <a:lnTo>
                    <a:pt x="87" y="331"/>
                  </a:lnTo>
                  <a:lnTo>
                    <a:pt x="98" y="359"/>
                  </a:lnTo>
                  <a:lnTo>
                    <a:pt x="97" y="360"/>
                  </a:lnTo>
                  <a:lnTo>
                    <a:pt x="100" y="362"/>
                  </a:lnTo>
                  <a:lnTo>
                    <a:pt x="100" y="370"/>
                  </a:lnTo>
                  <a:lnTo>
                    <a:pt x="103" y="372"/>
                  </a:lnTo>
                  <a:lnTo>
                    <a:pt x="113" y="373"/>
                  </a:lnTo>
                  <a:lnTo>
                    <a:pt x="122" y="380"/>
                  </a:lnTo>
                  <a:lnTo>
                    <a:pt x="124" y="381"/>
                  </a:lnTo>
                  <a:lnTo>
                    <a:pt x="121" y="386"/>
                  </a:lnTo>
                  <a:lnTo>
                    <a:pt x="119" y="394"/>
                  </a:lnTo>
                  <a:lnTo>
                    <a:pt x="117" y="396"/>
                  </a:lnTo>
                  <a:lnTo>
                    <a:pt x="116" y="397"/>
                  </a:lnTo>
                  <a:lnTo>
                    <a:pt x="117" y="399"/>
                  </a:lnTo>
                  <a:lnTo>
                    <a:pt x="114" y="402"/>
                  </a:lnTo>
                  <a:lnTo>
                    <a:pt x="114" y="404"/>
                  </a:lnTo>
                  <a:lnTo>
                    <a:pt x="111" y="404"/>
                  </a:lnTo>
                  <a:lnTo>
                    <a:pt x="109" y="407"/>
                  </a:lnTo>
                  <a:lnTo>
                    <a:pt x="108" y="408"/>
                  </a:lnTo>
                  <a:lnTo>
                    <a:pt x="109" y="412"/>
                  </a:lnTo>
                  <a:lnTo>
                    <a:pt x="114" y="412"/>
                  </a:lnTo>
                  <a:lnTo>
                    <a:pt x="114" y="413"/>
                  </a:lnTo>
                  <a:lnTo>
                    <a:pt x="111" y="415"/>
                  </a:lnTo>
                  <a:lnTo>
                    <a:pt x="111" y="416"/>
                  </a:lnTo>
                  <a:lnTo>
                    <a:pt x="119" y="424"/>
                  </a:lnTo>
                  <a:lnTo>
                    <a:pt x="122" y="424"/>
                  </a:lnTo>
                  <a:lnTo>
                    <a:pt x="121" y="429"/>
                  </a:lnTo>
                  <a:lnTo>
                    <a:pt x="117" y="433"/>
                  </a:lnTo>
                  <a:lnTo>
                    <a:pt x="121" y="437"/>
                  </a:lnTo>
                  <a:lnTo>
                    <a:pt x="121" y="441"/>
                  </a:lnTo>
                  <a:lnTo>
                    <a:pt x="129" y="441"/>
                  </a:lnTo>
                  <a:lnTo>
                    <a:pt x="127" y="444"/>
                  </a:lnTo>
                  <a:lnTo>
                    <a:pt x="132" y="442"/>
                  </a:lnTo>
                  <a:lnTo>
                    <a:pt x="132" y="445"/>
                  </a:lnTo>
                  <a:lnTo>
                    <a:pt x="130" y="449"/>
                  </a:lnTo>
                  <a:lnTo>
                    <a:pt x="132" y="449"/>
                  </a:lnTo>
                  <a:lnTo>
                    <a:pt x="130" y="455"/>
                  </a:lnTo>
                  <a:lnTo>
                    <a:pt x="132" y="455"/>
                  </a:lnTo>
                  <a:lnTo>
                    <a:pt x="135" y="453"/>
                  </a:lnTo>
                  <a:lnTo>
                    <a:pt x="137" y="455"/>
                  </a:lnTo>
                  <a:lnTo>
                    <a:pt x="134" y="457"/>
                  </a:lnTo>
                  <a:lnTo>
                    <a:pt x="137" y="457"/>
                  </a:lnTo>
                  <a:lnTo>
                    <a:pt x="130" y="458"/>
                  </a:lnTo>
                  <a:lnTo>
                    <a:pt x="129" y="460"/>
                  </a:lnTo>
                  <a:lnTo>
                    <a:pt x="134" y="460"/>
                  </a:lnTo>
                  <a:lnTo>
                    <a:pt x="129" y="461"/>
                  </a:lnTo>
                  <a:lnTo>
                    <a:pt x="129" y="463"/>
                  </a:lnTo>
                  <a:lnTo>
                    <a:pt x="135" y="466"/>
                  </a:lnTo>
                  <a:lnTo>
                    <a:pt x="137" y="466"/>
                  </a:lnTo>
                  <a:lnTo>
                    <a:pt x="137" y="465"/>
                  </a:lnTo>
                  <a:lnTo>
                    <a:pt x="142" y="466"/>
                  </a:lnTo>
                  <a:lnTo>
                    <a:pt x="145" y="465"/>
                  </a:lnTo>
                  <a:lnTo>
                    <a:pt x="148" y="465"/>
                  </a:lnTo>
                  <a:lnTo>
                    <a:pt x="150" y="466"/>
                  </a:lnTo>
                  <a:lnTo>
                    <a:pt x="146" y="468"/>
                  </a:lnTo>
                  <a:lnTo>
                    <a:pt x="150" y="468"/>
                  </a:lnTo>
                  <a:lnTo>
                    <a:pt x="148" y="469"/>
                  </a:lnTo>
                  <a:lnTo>
                    <a:pt x="151" y="469"/>
                  </a:lnTo>
                  <a:lnTo>
                    <a:pt x="143" y="471"/>
                  </a:lnTo>
                  <a:lnTo>
                    <a:pt x="145" y="473"/>
                  </a:lnTo>
                  <a:lnTo>
                    <a:pt x="153" y="473"/>
                  </a:lnTo>
                  <a:lnTo>
                    <a:pt x="154" y="473"/>
                  </a:lnTo>
                  <a:lnTo>
                    <a:pt x="159" y="473"/>
                  </a:lnTo>
                  <a:lnTo>
                    <a:pt x="164" y="473"/>
                  </a:lnTo>
                  <a:lnTo>
                    <a:pt x="164" y="474"/>
                  </a:lnTo>
                  <a:lnTo>
                    <a:pt x="169" y="474"/>
                  </a:lnTo>
                  <a:lnTo>
                    <a:pt x="167" y="477"/>
                  </a:lnTo>
                  <a:lnTo>
                    <a:pt x="164" y="479"/>
                  </a:lnTo>
                  <a:lnTo>
                    <a:pt x="164" y="481"/>
                  </a:lnTo>
                  <a:lnTo>
                    <a:pt x="169" y="484"/>
                  </a:lnTo>
                  <a:lnTo>
                    <a:pt x="172" y="484"/>
                  </a:lnTo>
                  <a:lnTo>
                    <a:pt x="174" y="481"/>
                  </a:lnTo>
                  <a:lnTo>
                    <a:pt x="175" y="482"/>
                  </a:lnTo>
                  <a:lnTo>
                    <a:pt x="177" y="481"/>
                  </a:lnTo>
                  <a:lnTo>
                    <a:pt x="177" y="485"/>
                  </a:lnTo>
                  <a:lnTo>
                    <a:pt x="180" y="485"/>
                  </a:lnTo>
                  <a:lnTo>
                    <a:pt x="178" y="489"/>
                  </a:lnTo>
                  <a:lnTo>
                    <a:pt x="180" y="490"/>
                  </a:lnTo>
                  <a:lnTo>
                    <a:pt x="185" y="485"/>
                  </a:lnTo>
                  <a:lnTo>
                    <a:pt x="186" y="485"/>
                  </a:lnTo>
                  <a:lnTo>
                    <a:pt x="183" y="492"/>
                  </a:lnTo>
                  <a:lnTo>
                    <a:pt x="191" y="492"/>
                  </a:lnTo>
                  <a:lnTo>
                    <a:pt x="191" y="493"/>
                  </a:lnTo>
                  <a:lnTo>
                    <a:pt x="185" y="493"/>
                  </a:lnTo>
                  <a:lnTo>
                    <a:pt x="185" y="495"/>
                  </a:lnTo>
                  <a:lnTo>
                    <a:pt x="188" y="497"/>
                  </a:lnTo>
                  <a:lnTo>
                    <a:pt x="188" y="497"/>
                  </a:lnTo>
                  <a:lnTo>
                    <a:pt x="581" y="495"/>
                  </a:lnTo>
                  <a:lnTo>
                    <a:pt x="581" y="493"/>
                  </a:lnTo>
                  <a:lnTo>
                    <a:pt x="583" y="493"/>
                  </a:lnTo>
                  <a:lnTo>
                    <a:pt x="583" y="493"/>
                  </a:lnTo>
                  <a:lnTo>
                    <a:pt x="586" y="489"/>
                  </a:lnTo>
                  <a:lnTo>
                    <a:pt x="587" y="490"/>
                  </a:lnTo>
                  <a:lnTo>
                    <a:pt x="587" y="489"/>
                  </a:lnTo>
                  <a:lnTo>
                    <a:pt x="592" y="487"/>
                  </a:lnTo>
                  <a:lnTo>
                    <a:pt x="591" y="485"/>
                  </a:lnTo>
                  <a:lnTo>
                    <a:pt x="584" y="489"/>
                  </a:lnTo>
                  <a:lnTo>
                    <a:pt x="586" y="487"/>
                  </a:lnTo>
                  <a:lnTo>
                    <a:pt x="584" y="485"/>
                  </a:lnTo>
                  <a:lnTo>
                    <a:pt x="594" y="484"/>
                  </a:lnTo>
                  <a:lnTo>
                    <a:pt x="592" y="481"/>
                  </a:lnTo>
                  <a:lnTo>
                    <a:pt x="594" y="479"/>
                  </a:lnTo>
                  <a:lnTo>
                    <a:pt x="595" y="484"/>
                  </a:lnTo>
                  <a:lnTo>
                    <a:pt x="597" y="484"/>
                  </a:lnTo>
                  <a:lnTo>
                    <a:pt x="600" y="492"/>
                  </a:lnTo>
                  <a:lnTo>
                    <a:pt x="595" y="487"/>
                  </a:lnTo>
                  <a:lnTo>
                    <a:pt x="592" y="489"/>
                  </a:lnTo>
                  <a:lnTo>
                    <a:pt x="591" y="490"/>
                  </a:lnTo>
                  <a:lnTo>
                    <a:pt x="592" y="492"/>
                  </a:lnTo>
                  <a:lnTo>
                    <a:pt x="595" y="492"/>
                  </a:lnTo>
                  <a:lnTo>
                    <a:pt x="599" y="493"/>
                  </a:lnTo>
                  <a:lnTo>
                    <a:pt x="595" y="493"/>
                  </a:lnTo>
                  <a:lnTo>
                    <a:pt x="589" y="497"/>
                  </a:lnTo>
                  <a:lnTo>
                    <a:pt x="589" y="498"/>
                  </a:lnTo>
                  <a:lnTo>
                    <a:pt x="595" y="498"/>
                  </a:lnTo>
                  <a:lnTo>
                    <a:pt x="602" y="501"/>
                  </a:lnTo>
                  <a:lnTo>
                    <a:pt x="615" y="500"/>
                  </a:lnTo>
                  <a:lnTo>
                    <a:pt x="632" y="509"/>
                  </a:lnTo>
                  <a:lnTo>
                    <a:pt x="640" y="508"/>
                  </a:lnTo>
                  <a:lnTo>
                    <a:pt x="656" y="509"/>
                  </a:lnTo>
                  <a:lnTo>
                    <a:pt x="661" y="508"/>
                  </a:lnTo>
                  <a:lnTo>
                    <a:pt x="671" y="501"/>
                  </a:lnTo>
                  <a:lnTo>
                    <a:pt x="669" y="505"/>
                  </a:lnTo>
                  <a:lnTo>
                    <a:pt x="671" y="503"/>
                  </a:lnTo>
                  <a:lnTo>
                    <a:pt x="677" y="497"/>
                  </a:lnTo>
                  <a:lnTo>
                    <a:pt x="674" y="501"/>
                  </a:lnTo>
                  <a:lnTo>
                    <a:pt x="676" y="503"/>
                  </a:lnTo>
                  <a:lnTo>
                    <a:pt x="680" y="500"/>
                  </a:lnTo>
                  <a:lnTo>
                    <a:pt x="680" y="495"/>
                  </a:lnTo>
                  <a:lnTo>
                    <a:pt x="684" y="495"/>
                  </a:lnTo>
                  <a:lnTo>
                    <a:pt x="692" y="497"/>
                  </a:lnTo>
                  <a:lnTo>
                    <a:pt x="695" y="505"/>
                  </a:lnTo>
                  <a:lnTo>
                    <a:pt x="696" y="498"/>
                  </a:lnTo>
                  <a:lnTo>
                    <a:pt x="706" y="498"/>
                  </a:lnTo>
                  <a:lnTo>
                    <a:pt x="711" y="509"/>
                  </a:lnTo>
                  <a:lnTo>
                    <a:pt x="712" y="511"/>
                  </a:lnTo>
                  <a:lnTo>
                    <a:pt x="725" y="509"/>
                  </a:lnTo>
                  <a:lnTo>
                    <a:pt x="722" y="514"/>
                  </a:lnTo>
                  <a:lnTo>
                    <a:pt x="727" y="519"/>
                  </a:lnTo>
                  <a:lnTo>
                    <a:pt x="724" y="522"/>
                  </a:lnTo>
                  <a:lnTo>
                    <a:pt x="725" y="526"/>
                  </a:lnTo>
                  <a:lnTo>
                    <a:pt x="728" y="526"/>
                  </a:lnTo>
                  <a:lnTo>
                    <a:pt x="725" y="527"/>
                  </a:lnTo>
                  <a:lnTo>
                    <a:pt x="727" y="529"/>
                  </a:lnTo>
                  <a:lnTo>
                    <a:pt x="725" y="532"/>
                  </a:lnTo>
                  <a:lnTo>
                    <a:pt x="728" y="532"/>
                  </a:lnTo>
                  <a:lnTo>
                    <a:pt x="728" y="530"/>
                  </a:lnTo>
                  <a:lnTo>
                    <a:pt x="730" y="535"/>
                  </a:lnTo>
                  <a:lnTo>
                    <a:pt x="736" y="534"/>
                  </a:lnTo>
                  <a:lnTo>
                    <a:pt x="746" y="537"/>
                  </a:lnTo>
                  <a:lnTo>
                    <a:pt x="749" y="535"/>
                  </a:lnTo>
                  <a:lnTo>
                    <a:pt x="767" y="538"/>
                  </a:lnTo>
                  <a:lnTo>
                    <a:pt x="767" y="540"/>
                  </a:lnTo>
                  <a:lnTo>
                    <a:pt x="777" y="540"/>
                  </a:lnTo>
                  <a:lnTo>
                    <a:pt x="780" y="542"/>
                  </a:lnTo>
                  <a:lnTo>
                    <a:pt x="780" y="545"/>
                  </a:lnTo>
                  <a:lnTo>
                    <a:pt x="783" y="546"/>
                  </a:lnTo>
                  <a:lnTo>
                    <a:pt x="786" y="548"/>
                  </a:lnTo>
                  <a:lnTo>
                    <a:pt x="786" y="551"/>
                  </a:lnTo>
                  <a:lnTo>
                    <a:pt x="791" y="554"/>
                  </a:lnTo>
                  <a:lnTo>
                    <a:pt x="791" y="556"/>
                  </a:lnTo>
                  <a:lnTo>
                    <a:pt x="785" y="554"/>
                  </a:lnTo>
                  <a:lnTo>
                    <a:pt x="785" y="559"/>
                  </a:lnTo>
                  <a:lnTo>
                    <a:pt x="785" y="559"/>
                  </a:lnTo>
                  <a:lnTo>
                    <a:pt x="777" y="559"/>
                  </a:lnTo>
                  <a:lnTo>
                    <a:pt x="775" y="556"/>
                  </a:lnTo>
                  <a:lnTo>
                    <a:pt x="772" y="559"/>
                  </a:lnTo>
                  <a:lnTo>
                    <a:pt x="772" y="556"/>
                  </a:lnTo>
                  <a:lnTo>
                    <a:pt x="770" y="556"/>
                  </a:lnTo>
                  <a:lnTo>
                    <a:pt x="772" y="553"/>
                  </a:lnTo>
                  <a:lnTo>
                    <a:pt x="769" y="554"/>
                  </a:lnTo>
                  <a:lnTo>
                    <a:pt x="767" y="550"/>
                  </a:lnTo>
                  <a:lnTo>
                    <a:pt x="764" y="550"/>
                  </a:lnTo>
                  <a:lnTo>
                    <a:pt x="765" y="553"/>
                  </a:lnTo>
                  <a:lnTo>
                    <a:pt x="765" y="558"/>
                  </a:lnTo>
                  <a:lnTo>
                    <a:pt x="759" y="566"/>
                  </a:lnTo>
                  <a:lnTo>
                    <a:pt x="757" y="574"/>
                  </a:lnTo>
                  <a:lnTo>
                    <a:pt x="756" y="577"/>
                  </a:lnTo>
                  <a:lnTo>
                    <a:pt x="748" y="580"/>
                  </a:lnTo>
                  <a:lnTo>
                    <a:pt x="746" y="580"/>
                  </a:lnTo>
                  <a:lnTo>
                    <a:pt x="743" y="586"/>
                  </a:lnTo>
                  <a:lnTo>
                    <a:pt x="744" y="588"/>
                  </a:lnTo>
                  <a:lnTo>
                    <a:pt x="743" y="590"/>
                  </a:lnTo>
                  <a:lnTo>
                    <a:pt x="740" y="591"/>
                  </a:lnTo>
                  <a:lnTo>
                    <a:pt x="736" y="590"/>
                  </a:lnTo>
                  <a:lnTo>
                    <a:pt x="733" y="593"/>
                  </a:lnTo>
                  <a:lnTo>
                    <a:pt x="733" y="594"/>
                  </a:lnTo>
                  <a:lnTo>
                    <a:pt x="743" y="596"/>
                  </a:lnTo>
                  <a:lnTo>
                    <a:pt x="749" y="591"/>
                  </a:lnTo>
                  <a:lnTo>
                    <a:pt x="752" y="591"/>
                  </a:lnTo>
                  <a:lnTo>
                    <a:pt x="757" y="588"/>
                  </a:lnTo>
                  <a:lnTo>
                    <a:pt x="764" y="586"/>
                  </a:lnTo>
                  <a:lnTo>
                    <a:pt x="772" y="586"/>
                  </a:lnTo>
                  <a:lnTo>
                    <a:pt x="777" y="585"/>
                  </a:lnTo>
                  <a:lnTo>
                    <a:pt x="785" y="583"/>
                  </a:lnTo>
                  <a:lnTo>
                    <a:pt x="791" y="583"/>
                  </a:lnTo>
                  <a:lnTo>
                    <a:pt x="797" y="583"/>
                  </a:lnTo>
                  <a:lnTo>
                    <a:pt x="796" y="578"/>
                  </a:lnTo>
                  <a:lnTo>
                    <a:pt x="793" y="578"/>
                  </a:lnTo>
                  <a:lnTo>
                    <a:pt x="791" y="578"/>
                  </a:lnTo>
                  <a:lnTo>
                    <a:pt x="785" y="577"/>
                  </a:lnTo>
                  <a:lnTo>
                    <a:pt x="796" y="570"/>
                  </a:lnTo>
                  <a:lnTo>
                    <a:pt x="810" y="567"/>
                  </a:lnTo>
                  <a:lnTo>
                    <a:pt x="820" y="567"/>
                  </a:lnTo>
                  <a:lnTo>
                    <a:pt x="826" y="569"/>
                  </a:lnTo>
                  <a:lnTo>
                    <a:pt x="825" y="566"/>
                  </a:lnTo>
                  <a:lnTo>
                    <a:pt x="828" y="564"/>
                  </a:lnTo>
                  <a:lnTo>
                    <a:pt x="828" y="566"/>
                  </a:lnTo>
                  <a:lnTo>
                    <a:pt x="842" y="562"/>
                  </a:lnTo>
                  <a:lnTo>
                    <a:pt x="849" y="558"/>
                  </a:lnTo>
                  <a:lnTo>
                    <a:pt x="858" y="553"/>
                  </a:lnTo>
                  <a:lnTo>
                    <a:pt x="858" y="553"/>
                  </a:lnTo>
                  <a:lnTo>
                    <a:pt x="895" y="553"/>
                  </a:lnTo>
                  <a:lnTo>
                    <a:pt x="908" y="553"/>
                  </a:lnTo>
                  <a:lnTo>
                    <a:pt x="911" y="550"/>
                  </a:lnTo>
                  <a:lnTo>
                    <a:pt x="916" y="548"/>
                  </a:lnTo>
                  <a:lnTo>
                    <a:pt x="922" y="548"/>
                  </a:lnTo>
                  <a:lnTo>
                    <a:pt x="922" y="546"/>
                  </a:lnTo>
                  <a:lnTo>
                    <a:pt x="927" y="543"/>
                  </a:lnTo>
                  <a:lnTo>
                    <a:pt x="929" y="537"/>
                  </a:lnTo>
                  <a:lnTo>
                    <a:pt x="934" y="530"/>
                  </a:lnTo>
                  <a:lnTo>
                    <a:pt x="935" y="526"/>
                  </a:lnTo>
                  <a:lnTo>
                    <a:pt x="943" y="517"/>
                  </a:lnTo>
                  <a:lnTo>
                    <a:pt x="947" y="517"/>
                  </a:lnTo>
                  <a:lnTo>
                    <a:pt x="950" y="519"/>
                  </a:lnTo>
                  <a:lnTo>
                    <a:pt x="956" y="517"/>
                  </a:lnTo>
                  <a:lnTo>
                    <a:pt x="959" y="514"/>
                  </a:lnTo>
                  <a:lnTo>
                    <a:pt x="961" y="509"/>
                  </a:lnTo>
                  <a:lnTo>
                    <a:pt x="964" y="509"/>
                  </a:lnTo>
                  <a:lnTo>
                    <a:pt x="966" y="508"/>
                  </a:lnTo>
                  <a:lnTo>
                    <a:pt x="972" y="508"/>
                  </a:lnTo>
                  <a:lnTo>
                    <a:pt x="975" y="511"/>
                  </a:lnTo>
                  <a:lnTo>
                    <a:pt x="982" y="509"/>
                  </a:lnTo>
                  <a:lnTo>
                    <a:pt x="983" y="508"/>
                  </a:lnTo>
                  <a:lnTo>
                    <a:pt x="991" y="508"/>
                  </a:lnTo>
                  <a:lnTo>
                    <a:pt x="999" y="509"/>
                  </a:lnTo>
                  <a:lnTo>
                    <a:pt x="999" y="505"/>
                  </a:lnTo>
                  <a:lnTo>
                    <a:pt x="1007" y="506"/>
                  </a:lnTo>
                  <a:lnTo>
                    <a:pt x="1022" y="500"/>
                  </a:lnTo>
                  <a:lnTo>
                    <a:pt x="1023" y="497"/>
                  </a:lnTo>
                  <a:lnTo>
                    <a:pt x="1022" y="495"/>
                  </a:lnTo>
                  <a:lnTo>
                    <a:pt x="1023" y="495"/>
                  </a:lnTo>
                  <a:lnTo>
                    <a:pt x="1022" y="493"/>
                  </a:lnTo>
                  <a:lnTo>
                    <a:pt x="1012" y="489"/>
                  </a:lnTo>
                  <a:lnTo>
                    <a:pt x="1006" y="489"/>
                  </a:lnTo>
                  <a:lnTo>
                    <a:pt x="991" y="490"/>
                  </a:lnTo>
                  <a:lnTo>
                    <a:pt x="956" y="501"/>
                  </a:lnTo>
                  <a:lnTo>
                    <a:pt x="945" y="508"/>
                  </a:lnTo>
                  <a:lnTo>
                    <a:pt x="942" y="513"/>
                  </a:lnTo>
                  <a:lnTo>
                    <a:pt x="926" y="524"/>
                  </a:lnTo>
                  <a:lnTo>
                    <a:pt x="919" y="526"/>
                  </a:lnTo>
                  <a:lnTo>
                    <a:pt x="935" y="516"/>
                  </a:lnTo>
                  <a:lnTo>
                    <a:pt x="942" y="508"/>
                  </a:lnTo>
                  <a:lnTo>
                    <a:pt x="942" y="505"/>
                  </a:lnTo>
                  <a:lnTo>
                    <a:pt x="948" y="503"/>
                  </a:lnTo>
                  <a:lnTo>
                    <a:pt x="958" y="495"/>
                  </a:lnTo>
                  <a:lnTo>
                    <a:pt x="966" y="490"/>
                  </a:lnTo>
                  <a:lnTo>
                    <a:pt x="971" y="489"/>
                  </a:lnTo>
                  <a:lnTo>
                    <a:pt x="982" y="487"/>
                  </a:lnTo>
                  <a:lnTo>
                    <a:pt x="985" y="481"/>
                  </a:lnTo>
                  <a:lnTo>
                    <a:pt x="990" y="476"/>
                  </a:lnTo>
                  <a:lnTo>
                    <a:pt x="993" y="476"/>
                  </a:lnTo>
                  <a:lnTo>
                    <a:pt x="996" y="476"/>
                  </a:lnTo>
                  <a:lnTo>
                    <a:pt x="998" y="474"/>
                  </a:lnTo>
                  <a:lnTo>
                    <a:pt x="1023" y="473"/>
                  </a:lnTo>
                  <a:lnTo>
                    <a:pt x="1060" y="473"/>
                  </a:lnTo>
                  <a:lnTo>
                    <a:pt x="1064" y="476"/>
                  </a:lnTo>
                  <a:lnTo>
                    <a:pt x="1083" y="473"/>
                  </a:lnTo>
                  <a:lnTo>
                    <a:pt x="1086" y="469"/>
                  </a:lnTo>
                  <a:lnTo>
                    <a:pt x="1084" y="473"/>
                  </a:lnTo>
                  <a:lnTo>
                    <a:pt x="1088" y="473"/>
                  </a:lnTo>
                  <a:lnTo>
                    <a:pt x="1094" y="469"/>
                  </a:lnTo>
                  <a:lnTo>
                    <a:pt x="1096" y="468"/>
                  </a:lnTo>
                  <a:lnTo>
                    <a:pt x="1105" y="460"/>
                  </a:lnTo>
                  <a:lnTo>
                    <a:pt x="1105" y="460"/>
                  </a:lnTo>
                  <a:lnTo>
                    <a:pt x="1113" y="457"/>
                  </a:lnTo>
                  <a:lnTo>
                    <a:pt x="1129" y="453"/>
                  </a:lnTo>
                  <a:lnTo>
                    <a:pt x="1134" y="453"/>
                  </a:lnTo>
                  <a:lnTo>
                    <a:pt x="1137" y="452"/>
                  </a:lnTo>
                  <a:lnTo>
                    <a:pt x="1153" y="442"/>
                  </a:lnTo>
                  <a:lnTo>
                    <a:pt x="1149" y="437"/>
                  </a:lnTo>
                  <a:lnTo>
                    <a:pt x="1153" y="439"/>
                  </a:lnTo>
                  <a:close/>
                  <a:moveTo>
                    <a:pt x="329" y="186"/>
                  </a:moveTo>
                  <a:lnTo>
                    <a:pt x="329" y="187"/>
                  </a:lnTo>
                  <a:lnTo>
                    <a:pt x="324" y="187"/>
                  </a:lnTo>
                  <a:lnTo>
                    <a:pt x="323" y="189"/>
                  </a:lnTo>
                  <a:lnTo>
                    <a:pt x="323" y="190"/>
                  </a:lnTo>
                  <a:lnTo>
                    <a:pt x="300" y="200"/>
                  </a:lnTo>
                  <a:lnTo>
                    <a:pt x="300" y="197"/>
                  </a:lnTo>
                  <a:lnTo>
                    <a:pt x="308" y="194"/>
                  </a:lnTo>
                  <a:lnTo>
                    <a:pt x="310" y="192"/>
                  </a:lnTo>
                  <a:lnTo>
                    <a:pt x="315" y="189"/>
                  </a:lnTo>
                  <a:lnTo>
                    <a:pt x="318" y="186"/>
                  </a:lnTo>
                  <a:lnTo>
                    <a:pt x="318" y="181"/>
                  </a:lnTo>
                  <a:lnTo>
                    <a:pt x="312" y="182"/>
                  </a:lnTo>
                  <a:lnTo>
                    <a:pt x="303" y="186"/>
                  </a:lnTo>
                  <a:lnTo>
                    <a:pt x="300" y="192"/>
                  </a:lnTo>
                  <a:lnTo>
                    <a:pt x="292" y="197"/>
                  </a:lnTo>
                  <a:lnTo>
                    <a:pt x="281" y="195"/>
                  </a:lnTo>
                  <a:lnTo>
                    <a:pt x="275" y="190"/>
                  </a:lnTo>
                  <a:lnTo>
                    <a:pt x="283" y="189"/>
                  </a:lnTo>
                  <a:lnTo>
                    <a:pt x="286" y="186"/>
                  </a:lnTo>
                  <a:lnTo>
                    <a:pt x="286" y="184"/>
                  </a:lnTo>
                  <a:lnTo>
                    <a:pt x="295" y="179"/>
                  </a:lnTo>
                  <a:lnTo>
                    <a:pt x="297" y="176"/>
                  </a:lnTo>
                  <a:lnTo>
                    <a:pt x="294" y="173"/>
                  </a:lnTo>
                  <a:lnTo>
                    <a:pt x="294" y="171"/>
                  </a:lnTo>
                  <a:lnTo>
                    <a:pt x="308" y="173"/>
                  </a:lnTo>
                  <a:lnTo>
                    <a:pt x="312" y="171"/>
                  </a:lnTo>
                  <a:lnTo>
                    <a:pt x="312" y="170"/>
                  </a:lnTo>
                  <a:lnTo>
                    <a:pt x="307" y="170"/>
                  </a:lnTo>
                  <a:lnTo>
                    <a:pt x="303" y="166"/>
                  </a:lnTo>
                  <a:lnTo>
                    <a:pt x="289" y="165"/>
                  </a:lnTo>
                  <a:lnTo>
                    <a:pt x="287" y="168"/>
                  </a:lnTo>
                  <a:lnTo>
                    <a:pt x="286" y="170"/>
                  </a:lnTo>
                  <a:lnTo>
                    <a:pt x="284" y="166"/>
                  </a:lnTo>
                  <a:lnTo>
                    <a:pt x="278" y="168"/>
                  </a:lnTo>
                  <a:lnTo>
                    <a:pt x="273" y="168"/>
                  </a:lnTo>
                  <a:lnTo>
                    <a:pt x="273" y="166"/>
                  </a:lnTo>
                  <a:lnTo>
                    <a:pt x="268" y="166"/>
                  </a:lnTo>
                  <a:lnTo>
                    <a:pt x="265" y="171"/>
                  </a:lnTo>
                  <a:lnTo>
                    <a:pt x="263" y="170"/>
                  </a:lnTo>
                  <a:lnTo>
                    <a:pt x="262" y="173"/>
                  </a:lnTo>
                  <a:lnTo>
                    <a:pt x="260" y="168"/>
                  </a:lnTo>
                  <a:lnTo>
                    <a:pt x="263" y="163"/>
                  </a:lnTo>
                  <a:lnTo>
                    <a:pt x="270" y="163"/>
                  </a:lnTo>
                  <a:lnTo>
                    <a:pt x="273" y="162"/>
                  </a:lnTo>
                  <a:lnTo>
                    <a:pt x="278" y="163"/>
                  </a:lnTo>
                  <a:lnTo>
                    <a:pt x="291" y="157"/>
                  </a:lnTo>
                  <a:lnTo>
                    <a:pt x="292" y="158"/>
                  </a:lnTo>
                  <a:lnTo>
                    <a:pt x="307" y="157"/>
                  </a:lnTo>
                  <a:lnTo>
                    <a:pt x="316" y="153"/>
                  </a:lnTo>
                  <a:lnTo>
                    <a:pt x="321" y="150"/>
                  </a:lnTo>
                  <a:lnTo>
                    <a:pt x="329" y="149"/>
                  </a:lnTo>
                  <a:lnTo>
                    <a:pt x="337" y="144"/>
                  </a:lnTo>
                  <a:lnTo>
                    <a:pt x="348" y="149"/>
                  </a:lnTo>
                  <a:lnTo>
                    <a:pt x="328" y="157"/>
                  </a:lnTo>
                  <a:lnTo>
                    <a:pt x="329" y="158"/>
                  </a:lnTo>
                  <a:lnTo>
                    <a:pt x="326" y="160"/>
                  </a:lnTo>
                  <a:lnTo>
                    <a:pt x="328" y="162"/>
                  </a:lnTo>
                  <a:lnTo>
                    <a:pt x="350" y="162"/>
                  </a:lnTo>
                  <a:lnTo>
                    <a:pt x="361" y="153"/>
                  </a:lnTo>
                  <a:lnTo>
                    <a:pt x="366" y="153"/>
                  </a:lnTo>
                  <a:lnTo>
                    <a:pt x="363" y="160"/>
                  </a:lnTo>
                  <a:lnTo>
                    <a:pt x="366" y="157"/>
                  </a:lnTo>
                  <a:lnTo>
                    <a:pt x="360" y="163"/>
                  </a:lnTo>
                  <a:lnTo>
                    <a:pt x="361" y="165"/>
                  </a:lnTo>
                  <a:lnTo>
                    <a:pt x="347" y="178"/>
                  </a:lnTo>
                  <a:lnTo>
                    <a:pt x="352" y="176"/>
                  </a:lnTo>
                  <a:lnTo>
                    <a:pt x="355" y="178"/>
                  </a:lnTo>
                  <a:lnTo>
                    <a:pt x="344" y="179"/>
                  </a:lnTo>
                  <a:lnTo>
                    <a:pt x="339" y="176"/>
                  </a:lnTo>
                  <a:lnTo>
                    <a:pt x="332" y="176"/>
                  </a:lnTo>
                  <a:lnTo>
                    <a:pt x="326" y="182"/>
                  </a:lnTo>
                  <a:lnTo>
                    <a:pt x="329" y="186"/>
                  </a:lnTo>
                  <a:close/>
                  <a:moveTo>
                    <a:pt x="411" y="264"/>
                  </a:moveTo>
                  <a:lnTo>
                    <a:pt x="400" y="271"/>
                  </a:lnTo>
                  <a:lnTo>
                    <a:pt x="393" y="274"/>
                  </a:lnTo>
                  <a:lnTo>
                    <a:pt x="388" y="272"/>
                  </a:lnTo>
                  <a:lnTo>
                    <a:pt x="385" y="275"/>
                  </a:lnTo>
                  <a:lnTo>
                    <a:pt x="382" y="277"/>
                  </a:lnTo>
                  <a:lnTo>
                    <a:pt x="377" y="282"/>
                  </a:lnTo>
                  <a:lnTo>
                    <a:pt x="371" y="282"/>
                  </a:lnTo>
                  <a:lnTo>
                    <a:pt x="355" y="287"/>
                  </a:lnTo>
                  <a:lnTo>
                    <a:pt x="350" y="287"/>
                  </a:lnTo>
                  <a:lnTo>
                    <a:pt x="344" y="287"/>
                  </a:lnTo>
                  <a:lnTo>
                    <a:pt x="340" y="283"/>
                  </a:lnTo>
                  <a:lnTo>
                    <a:pt x="329" y="279"/>
                  </a:lnTo>
                  <a:lnTo>
                    <a:pt x="326" y="275"/>
                  </a:lnTo>
                  <a:lnTo>
                    <a:pt x="321" y="275"/>
                  </a:lnTo>
                  <a:lnTo>
                    <a:pt x="321" y="277"/>
                  </a:lnTo>
                  <a:lnTo>
                    <a:pt x="315" y="275"/>
                  </a:lnTo>
                  <a:lnTo>
                    <a:pt x="320" y="271"/>
                  </a:lnTo>
                  <a:lnTo>
                    <a:pt x="323" y="271"/>
                  </a:lnTo>
                  <a:lnTo>
                    <a:pt x="334" y="277"/>
                  </a:lnTo>
                  <a:lnTo>
                    <a:pt x="340" y="277"/>
                  </a:lnTo>
                  <a:lnTo>
                    <a:pt x="342" y="274"/>
                  </a:lnTo>
                  <a:lnTo>
                    <a:pt x="344" y="274"/>
                  </a:lnTo>
                  <a:lnTo>
                    <a:pt x="352" y="279"/>
                  </a:lnTo>
                  <a:lnTo>
                    <a:pt x="355" y="277"/>
                  </a:lnTo>
                  <a:lnTo>
                    <a:pt x="353" y="274"/>
                  </a:lnTo>
                  <a:lnTo>
                    <a:pt x="353" y="274"/>
                  </a:lnTo>
                  <a:lnTo>
                    <a:pt x="361" y="272"/>
                  </a:lnTo>
                  <a:lnTo>
                    <a:pt x="360" y="271"/>
                  </a:lnTo>
                  <a:lnTo>
                    <a:pt x="364" y="267"/>
                  </a:lnTo>
                  <a:lnTo>
                    <a:pt x="363" y="266"/>
                  </a:lnTo>
                  <a:lnTo>
                    <a:pt x="364" y="266"/>
                  </a:lnTo>
                  <a:lnTo>
                    <a:pt x="372" y="266"/>
                  </a:lnTo>
                  <a:lnTo>
                    <a:pt x="371" y="263"/>
                  </a:lnTo>
                  <a:lnTo>
                    <a:pt x="374" y="263"/>
                  </a:lnTo>
                  <a:lnTo>
                    <a:pt x="376" y="259"/>
                  </a:lnTo>
                  <a:lnTo>
                    <a:pt x="368" y="259"/>
                  </a:lnTo>
                  <a:lnTo>
                    <a:pt x="371" y="256"/>
                  </a:lnTo>
                  <a:lnTo>
                    <a:pt x="368" y="256"/>
                  </a:lnTo>
                  <a:lnTo>
                    <a:pt x="366" y="251"/>
                  </a:lnTo>
                  <a:lnTo>
                    <a:pt x="361" y="250"/>
                  </a:lnTo>
                  <a:lnTo>
                    <a:pt x="361" y="248"/>
                  </a:lnTo>
                  <a:lnTo>
                    <a:pt x="358" y="245"/>
                  </a:lnTo>
                  <a:lnTo>
                    <a:pt x="358" y="242"/>
                  </a:lnTo>
                  <a:lnTo>
                    <a:pt x="355" y="240"/>
                  </a:lnTo>
                  <a:lnTo>
                    <a:pt x="364" y="240"/>
                  </a:lnTo>
                  <a:lnTo>
                    <a:pt x="364" y="238"/>
                  </a:lnTo>
                  <a:lnTo>
                    <a:pt x="363" y="243"/>
                  </a:lnTo>
                  <a:lnTo>
                    <a:pt x="364" y="245"/>
                  </a:lnTo>
                  <a:lnTo>
                    <a:pt x="376" y="253"/>
                  </a:lnTo>
                  <a:lnTo>
                    <a:pt x="380" y="250"/>
                  </a:lnTo>
                  <a:lnTo>
                    <a:pt x="380" y="243"/>
                  </a:lnTo>
                  <a:lnTo>
                    <a:pt x="384" y="248"/>
                  </a:lnTo>
                  <a:lnTo>
                    <a:pt x="382" y="253"/>
                  </a:lnTo>
                  <a:lnTo>
                    <a:pt x="384" y="256"/>
                  </a:lnTo>
                  <a:lnTo>
                    <a:pt x="388" y="258"/>
                  </a:lnTo>
                  <a:lnTo>
                    <a:pt x="392" y="255"/>
                  </a:lnTo>
                  <a:lnTo>
                    <a:pt x="392" y="255"/>
                  </a:lnTo>
                  <a:lnTo>
                    <a:pt x="390" y="259"/>
                  </a:lnTo>
                  <a:lnTo>
                    <a:pt x="393" y="261"/>
                  </a:lnTo>
                  <a:lnTo>
                    <a:pt x="403" y="259"/>
                  </a:lnTo>
                  <a:lnTo>
                    <a:pt x="413" y="253"/>
                  </a:lnTo>
                  <a:lnTo>
                    <a:pt x="417" y="246"/>
                  </a:lnTo>
                  <a:lnTo>
                    <a:pt x="429" y="243"/>
                  </a:lnTo>
                  <a:lnTo>
                    <a:pt x="441" y="242"/>
                  </a:lnTo>
                  <a:lnTo>
                    <a:pt x="451" y="243"/>
                  </a:lnTo>
                  <a:lnTo>
                    <a:pt x="453" y="245"/>
                  </a:lnTo>
                  <a:lnTo>
                    <a:pt x="448" y="250"/>
                  </a:lnTo>
                  <a:lnTo>
                    <a:pt x="443" y="245"/>
                  </a:lnTo>
                  <a:lnTo>
                    <a:pt x="440" y="246"/>
                  </a:lnTo>
                  <a:lnTo>
                    <a:pt x="435" y="248"/>
                  </a:lnTo>
                  <a:lnTo>
                    <a:pt x="441" y="250"/>
                  </a:lnTo>
                  <a:lnTo>
                    <a:pt x="441" y="251"/>
                  </a:lnTo>
                  <a:lnTo>
                    <a:pt x="432" y="253"/>
                  </a:lnTo>
                  <a:lnTo>
                    <a:pt x="425" y="250"/>
                  </a:lnTo>
                  <a:lnTo>
                    <a:pt x="425" y="255"/>
                  </a:lnTo>
                  <a:lnTo>
                    <a:pt x="414" y="259"/>
                  </a:lnTo>
                  <a:lnTo>
                    <a:pt x="411" y="264"/>
                  </a:lnTo>
                  <a:close/>
                  <a:moveTo>
                    <a:pt x="454" y="320"/>
                  </a:moveTo>
                  <a:lnTo>
                    <a:pt x="445" y="320"/>
                  </a:lnTo>
                  <a:lnTo>
                    <a:pt x="432" y="320"/>
                  </a:lnTo>
                  <a:lnTo>
                    <a:pt x="416" y="325"/>
                  </a:lnTo>
                  <a:lnTo>
                    <a:pt x="416" y="328"/>
                  </a:lnTo>
                  <a:lnTo>
                    <a:pt x="414" y="330"/>
                  </a:lnTo>
                  <a:lnTo>
                    <a:pt x="405" y="330"/>
                  </a:lnTo>
                  <a:lnTo>
                    <a:pt x="401" y="328"/>
                  </a:lnTo>
                  <a:lnTo>
                    <a:pt x="403" y="327"/>
                  </a:lnTo>
                  <a:lnTo>
                    <a:pt x="406" y="325"/>
                  </a:lnTo>
                  <a:lnTo>
                    <a:pt x="414" y="320"/>
                  </a:lnTo>
                  <a:lnTo>
                    <a:pt x="416" y="320"/>
                  </a:lnTo>
                  <a:lnTo>
                    <a:pt x="424" y="314"/>
                  </a:lnTo>
                  <a:lnTo>
                    <a:pt x="427" y="311"/>
                  </a:lnTo>
                  <a:lnTo>
                    <a:pt x="433" y="309"/>
                  </a:lnTo>
                  <a:lnTo>
                    <a:pt x="432" y="306"/>
                  </a:lnTo>
                  <a:lnTo>
                    <a:pt x="435" y="304"/>
                  </a:lnTo>
                  <a:lnTo>
                    <a:pt x="445" y="306"/>
                  </a:lnTo>
                  <a:lnTo>
                    <a:pt x="435" y="309"/>
                  </a:lnTo>
                  <a:lnTo>
                    <a:pt x="433" y="312"/>
                  </a:lnTo>
                  <a:lnTo>
                    <a:pt x="441" y="312"/>
                  </a:lnTo>
                  <a:lnTo>
                    <a:pt x="438" y="315"/>
                  </a:lnTo>
                  <a:lnTo>
                    <a:pt x="453" y="314"/>
                  </a:lnTo>
                  <a:lnTo>
                    <a:pt x="456" y="315"/>
                  </a:lnTo>
                  <a:lnTo>
                    <a:pt x="470" y="317"/>
                  </a:lnTo>
                  <a:lnTo>
                    <a:pt x="454" y="320"/>
                  </a:lnTo>
                  <a:close/>
                  <a:moveTo>
                    <a:pt x="589" y="352"/>
                  </a:moveTo>
                  <a:lnTo>
                    <a:pt x="589" y="354"/>
                  </a:lnTo>
                  <a:lnTo>
                    <a:pt x="586" y="356"/>
                  </a:lnTo>
                  <a:lnTo>
                    <a:pt x="584" y="352"/>
                  </a:lnTo>
                  <a:lnTo>
                    <a:pt x="589" y="352"/>
                  </a:lnTo>
                  <a:close/>
                  <a:moveTo>
                    <a:pt x="557" y="360"/>
                  </a:moveTo>
                  <a:lnTo>
                    <a:pt x="558" y="362"/>
                  </a:lnTo>
                  <a:lnTo>
                    <a:pt x="562" y="359"/>
                  </a:lnTo>
                  <a:lnTo>
                    <a:pt x="560" y="362"/>
                  </a:lnTo>
                  <a:lnTo>
                    <a:pt x="563" y="360"/>
                  </a:lnTo>
                  <a:lnTo>
                    <a:pt x="563" y="359"/>
                  </a:lnTo>
                  <a:lnTo>
                    <a:pt x="565" y="359"/>
                  </a:lnTo>
                  <a:lnTo>
                    <a:pt x="566" y="357"/>
                  </a:lnTo>
                  <a:lnTo>
                    <a:pt x="566" y="356"/>
                  </a:lnTo>
                  <a:lnTo>
                    <a:pt x="570" y="354"/>
                  </a:lnTo>
                  <a:lnTo>
                    <a:pt x="570" y="351"/>
                  </a:lnTo>
                  <a:lnTo>
                    <a:pt x="573" y="349"/>
                  </a:lnTo>
                  <a:lnTo>
                    <a:pt x="576" y="348"/>
                  </a:lnTo>
                  <a:lnTo>
                    <a:pt x="573" y="351"/>
                  </a:lnTo>
                  <a:lnTo>
                    <a:pt x="575" y="352"/>
                  </a:lnTo>
                  <a:lnTo>
                    <a:pt x="578" y="352"/>
                  </a:lnTo>
                  <a:lnTo>
                    <a:pt x="571" y="359"/>
                  </a:lnTo>
                  <a:lnTo>
                    <a:pt x="566" y="359"/>
                  </a:lnTo>
                  <a:lnTo>
                    <a:pt x="562" y="364"/>
                  </a:lnTo>
                  <a:lnTo>
                    <a:pt x="560" y="362"/>
                  </a:lnTo>
                  <a:lnTo>
                    <a:pt x="557" y="365"/>
                  </a:lnTo>
                  <a:lnTo>
                    <a:pt x="554" y="365"/>
                  </a:lnTo>
                  <a:lnTo>
                    <a:pt x="552" y="367"/>
                  </a:lnTo>
                  <a:lnTo>
                    <a:pt x="550" y="367"/>
                  </a:lnTo>
                  <a:lnTo>
                    <a:pt x="550" y="365"/>
                  </a:lnTo>
                  <a:lnTo>
                    <a:pt x="557" y="360"/>
                  </a:lnTo>
                  <a:close/>
                  <a:moveTo>
                    <a:pt x="523" y="453"/>
                  </a:moveTo>
                  <a:lnTo>
                    <a:pt x="523" y="444"/>
                  </a:lnTo>
                  <a:lnTo>
                    <a:pt x="526" y="439"/>
                  </a:lnTo>
                  <a:lnTo>
                    <a:pt x="528" y="434"/>
                  </a:lnTo>
                  <a:lnTo>
                    <a:pt x="525" y="433"/>
                  </a:lnTo>
                  <a:lnTo>
                    <a:pt x="525" y="437"/>
                  </a:lnTo>
                  <a:lnTo>
                    <a:pt x="523" y="437"/>
                  </a:lnTo>
                  <a:lnTo>
                    <a:pt x="523" y="431"/>
                  </a:lnTo>
                  <a:lnTo>
                    <a:pt x="522" y="431"/>
                  </a:lnTo>
                  <a:lnTo>
                    <a:pt x="520" y="433"/>
                  </a:lnTo>
                  <a:lnTo>
                    <a:pt x="520" y="433"/>
                  </a:lnTo>
                  <a:lnTo>
                    <a:pt x="518" y="436"/>
                  </a:lnTo>
                  <a:lnTo>
                    <a:pt x="517" y="436"/>
                  </a:lnTo>
                  <a:lnTo>
                    <a:pt x="515" y="434"/>
                  </a:lnTo>
                  <a:lnTo>
                    <a:pt x="515" y="431"/>
                  </a:lnTo>
                  <a:lnTo>
                    <a:pt x="514" y="429"/>
                  </a:lnTo>
                  <a:lnTo>
                    <a:pt x="523" y="428"/>
                  </a:lnTo>
                  <a:lnTo>
                    <a:pt x="534" y="433"/>
                  </a:lnTo>
                  <a:lnTo>
                    <a:pt x="533" y="439"/>
                  </a:lnTo>
                  <a:lnTo>
                    <a:pt x="528" y="444"/>
                  </a:lnTo>
                  <a:lnTo>
                    <a:pt x="528" y="450"/>
                  </a:lnTo>
                  <a:lnTo>
                    <a:pt x="530" y="450"/>
                  </a:lnTo>
                  <a:lnTo>
                    <a:pt x="530" y="453"/>
                  </a:lnTo>
                  <a:lnTo>
                    <a:pt x="526" y="455"/>
                  </a:lnTo>
                  <a:lnTo>
                    <a:pt x="525" y="452"/>
                  </a:lnTo>
                  <a:lnTo>
                    <a:pt x="523" y="453"/>
                  </a:lnTo>
                  <a:close/>
                  <a:moveTo>
                    <a:pt x="523" y="461"/>
                  </a:moveTo>
                  <a:lnTo>
                    <a:pt x="523" y="457"/>
                  </a:lnTo>
                  <a:lnTo>
                    <a:pt x="525" y="457"/>
                  </a:lnTo>
                  <a:lnTo>
                    <a:pt x="528" y="461"/>
                  </a:lnTo>
                  <a:lnTo>
                    <a:pt x="523" y="461"/>
                  </a:lnTo>
                  <a:close/>
                  <a:moveTo>
                    <a:pt x="536" y="428"/>
                  </a:moveTo>
                  <a:lnTo>
                    <a:pt x="531" y="429"/>
                  </a:lnTo>
                  <a:lnTo>
                    <a:pt x="525" y="428"/>
                  </a:lnTo>
                  <a:lnTo>
                    <a:pt x="525" y="426"/>
                  </a:lnTo>
                  <a:lnTo>
                    <a:pt x="523" y="426"/>
                  </a:lnTo>
                  <a:lnTo>
                    <a:pt x="518" y="423"/>
                  </a:lnTo>
                  <a:lnTo>
                    <a:pt x="526" y="421"/>
                  </a:lnTo>
                  <a:lnTo>
                    <a:pt x="531" y="421"/>
                  </a:lnTo>
                  <a:lnTo>
                    <a:pt x="533" y="424"/>
                  </a:lnTo>
                  <a:lnTo>
                    <a:pt x="531" y="426"/>
                  </a:lnTo>
                  <a:lnTo>
                    <a:pt x="539" y="424"/>
                  </a:lnTo>
                  <a:lnTo>
                    <a:pt x="541" y="429"/>
                  </a:lnTo>
                  <a:lnTo>
                    <a:pt x="538" y="431"/>
                  </a:lnTo>
                  <a:lnTo>
                    <a:pt x="536" y="429"/>
                  </a:lnTo>
                  <a:lnTo>
                    <a:pt x="536" y="428"/>
                  </a:lnTo>
                  <a:close/>
                  <a:moveTo>
                    <a:pt x="539" y="477"/>
                  </a:moveTo>
                  <a:lnTo>
                    <a:pt x="538" y="468"/>
                  </a:lnTo>
                  <a:lnTo>
                    <a:pt x="536" y="463"/>
                  </a:lnTo>
                  <a:lnTo>
                    <a:pt x="536" y="460"/>
                  </a:lnTo>
                  <a:lnTo>
                    <a:pt x="534" y="458"/>
                  </a:lnTo>
                  <a:lnTo>
                    <a:pt x="536" y="455"/>
                  </a:lnTo>
                  <a:lnTo>
                    <a:pt x="534" y="455"/>
                  </a:lnTo>
                  <a:lnTo>
                    <a:pt x="533" y="453"/>
                  </a:lnTo>
                  <a:lnTo>
                    <a:pt x="531" y="453"/>
                  </a:lnTo>
                  <a:lnTo>
                    <a:pt x="530" y="457"/>
                  </a:lnTo>
                  <a:lnTo>
                    <a:pt x="530" y="453"/>
                  </a:lnTo>
                  <a:lnTo>
                    <a:pt x="533" y="450"/>
                  </a:lnTo>
                  <a:lnTo>
                    <a:pt x="534" y="453"/>
                  </a:lnTo>
                  <a:lnTo>
                    <a:pt x="536" y="453"/>
                  </a:lnTo>
                  <a:lnTo>
                    <a:pt x="536" y="452"/>
                  </a:lnTo>
                  <a:lnTo>
                    <a:pt x="538" y="458"/>
                  </a:lnTo>
                  <a:lnTo>
                    <a:pt x="539" y="453"/>
                  </a:lnTo>
                  <a:lnTo>
                    <a:pt x="541" y="453"/>
                  </a:lnTo>
                  <a:lnTo>
                    <a:pt x="541" y="455"/>
                  </a:lnTo>
                  <a:lnTo>
                    <a:pt x="541" y="458"/>
                  </a:lnTo>
                  <a:lnTo>
                    <a:pt x="542" y="460"/>
                  </a:lnTo>
                  <a:lnTo>
                    <a:pt x="539" y="465"/>
                  </a:lnTo>
                  <a:lnTo>
                    <a:pt x="539" y="466"/>
                  </a:lnTo>
                  <a:lnTo>
                    <a:pt x="542" y="466"/>
                  </a:lnTo>
                  <a:lnTo>
                    <a:pt x="547" y="471"/>
                  </a:lnTo>
                  <a:lnTo>
                    <a:pt x="547" y="476"/>
                  </a:lnTo>
                  <a:lnTo>
                    <a:pt x="539" y="477"/>
                  </a:lnTo>
                  <a:close/>
                  <a:moveTo>
                    <a:pt x="575" y="463"/>
                  </a:moveTo>
                  <a:lnTo>
                    <a:pt x="571" y="471"/>
                  </a:lnTo>
                  <a:lnTo>
                    <a:pt x="570" y="469"/>
                  </a:lnTo>
                  <a:lnTo>
                    <a:pt x="568" y="474"/>
                  </a:lnTo>
                  <a:lnTo>
                    <a:pt x="565" y="474"/>
                  </a:lnTo>
                  <a:lnTo>
                    <a:pt x="565" y="469"/>
                  </a:lnTo>
                  <a:lnTo>
                    <a:pt x="566" y="463"/>
                  </a:lnTo>
                  <a:lnTo>
                    <a:pt x="571" y="460"/>
                  </a:lnTo>
                  <a:lnTo>
                    <a:pt x="568" y="461"/>
                  </a:lnTo>
                  <a:lnTo>
                    <a:pt x="571" y="453"/>
                  </a:lnTo>
                  <a:lnTo>
                    <a:pt x="570" y="452"/>
                  </a:lnTo>
                  <a:lnTo>
                    <a:pt x="568" y="452"/>
                  </a:lnTo>
                  <a:lnTo>
                    <a:pt x="565" y="457"/>
                  </a:lnTo>
                  <a:lnTo>
                    <a:pt x="563" y="457"/>
                  </a:lnTo>
                  <a:lnTo>
                    <a:pt x="562" y="453"/>
                  </a:lnTo>
                  <a:lnTo>
                    <a:pt x="563" y="450"/>
                  </a:lnTo>
                  <a:lnTo>
                    <a:pt x="560" y="447"/>
                  </a:lnTo>
                  <a:lnTo>
                    <a:pt x="560" y="445"/>
                  </a:lnTo>
                  <a:lnTo>
                    <a:pt x="558" y="445"/>
                  </a:lnTo>
                  <a:lnTo>
                    <a:pt x="557" y="450"/>
                  </a:lnTo>
                  <a:lnTo>
                    <a:pt x="554" y="449"/>
                  </a:lnTo>
                  <a:lnTo>
                    <a:pt x="554" y="442"/>
                  </a:lnTo>
                  <a:lnTo>
                    <a:pt x="549" y="442"/>
                  </a:lnTo>
                  <a:lnTo>
                    <a:pt x="546" y="437"/>
                  </a:lnTo>
                  <a:lnTo>
                    <a:pt x="546" y="433"/>
                  </a:lnTo>
                  <a:lnTo>
                    <a:pt x="552" y="431"/>
                  </a:lnTo>
                  <a:lnTo>
                    <a:pt x="546" y="431"/>
                  </a:lnTo>
                  <a:lnTo>
                    <a:pt x="542" y="428"/>
                  </a:lnTo>
                  <a:lnTo>
                    <a:pt x="542" y="428"/>
                  </a:lnTo>
                  <a:lnTo>
                    <a:pt x="542" y="424"/>
                  </a:lnTo>
                  <a:lnTo>
                    <a:pt x="549" y="418"/>
                  </a:lnTo>
                  <a:lnTo>
                    <a:pt x="562" y="420"/>
                  </a:lnTo>
                  <a:lnTo>
                    <a:pt x="560" y="413"/>
                  </a:lnTo>
                  <a:lnTo>
                    <a:pt x="562" y="410"/>
                  </a:lnTo>
                  <a:lnTo>
                    <a:pt x="560" y="410"/>
                  </a:lnTo>
                  <a:lnTo>
                    <a:pt x="562" y="408"/>
                  </a:lnTo>
                  <a:lnTo>
                    <a:pt x="555" y="410"/>
                  </a:lnTo>
                  <a:lnTo>
                    <a:pt x="555" y="408"/>
                  </a:lnTo>
                  <a:lnTo>
                    <a:pt x="563" y="407"/>
                  </a:lnTo>
                  <a:lnTo>
                    <a:pt x="563" y="408"/>
                  </a:lnTo>
                  <a:lnTo>
                    <a:pt x="565" y="408"/>
                  </a:lnTo>
                  <a:lnTo>
                    <a:pt x="565" y="410"/>
                  </a:lnTo>
                  <a:lnTo>
                    <a:pt x="562" y="415"/>
                  </a:lnTo>
                  <a:lnTo>
                    <a:pt x="568" y="413"/>
                  </a:lnTo>
                  <a:lnTo>
                    <a:pt x="568" y="415"/>
                  </a:lnTo>
                  <a:lnTo>
                    <a:pt x="565" y="415"/>
                  </a:lnTo>
                  <a:lnTo>
                    <a:pt x="565" y="418"/>
                  </a:lnTo>
                  <a:lnTo>
                    <a:pt x="565" y="428"/>
                  </a:lnTo>
                  <a:lnTo>
                    <a:pt x="568" y="431"/>
                  </a:lnTo>
                  <a:lnTo>
                    <a:pt x="568" y="433"/>
                  </a:lnTo>
                  <a:lnTo>
                    <a:pt x="570" y="441"/>
                  </a:lnTo>
                  <a:lnTo>
                    <a:pt x="568" y="445"/>
                  </a:lnTo>
                  <a:lnTo>
                    <a:pt x="578" y="460"/>
                  </a:lnTo>
                  <a:lnTo>
                    <a:pt x="575" y="463"/>
                  </a:lnTo>
                  <a:close/>
                  <a:moveTo>
                    <a:pt x="685" y="485"/>
                  </a:moveTo>
                  <a:lnTo>
                    <a:pt x="684" y="489"/>
                  </a:lnTo>
                  <a:lnTo>
                    <a:pt x="682" y="487"/>
                  </a:lnTo>
                  <a:lnTo>
                    <a:pt x="680" y="489"/>
                  </a:lnTo>
                  <a:lnTo>
                    <a:pt x="680" y="489"/>
                  </a:lnTo>
                  <a:lnTo>
                    <a:pt x="676" y="487"/>
                  </a:lnTo>
                  <a:lnTo>
                    <a:pt x="676" y="487"/>
                  </a:lnTo>
                  <a:lnTo>
                    <a:pt x="672" y="487"/>
                  </a:lnTo>
                  <a:lnTo>
                    <a:pt x="672" y="487"/>
                  </a:lnTo>
                  <a:lnTo>
                    <a:pt x="674" y="487"/>
                  </a:lnTo>
                  <a:lnTo>
                    <a:pt x="674" y="484"/>
                  </a:lnTo>
                  <a:lnTo>
                    <a:pt x="672" y="484"/>
                  </a:lnTo>
                  <a:lnTo>
                    <a:pt x="672" y="481"/>
                  </a:lnTo>
                  <a:lnTo>
                    <a:pt x="676" y="481"/>
                  </a:lnTo>
                  <a:lnTo>
                    <a:pt x="676" y="479"/>
                  </a:lnTo>
                  <a:lnTo>
                    <a:pt x="677" y="476"/>
                  </a:lnTo>
                  <a:lnTo>
                    <a:pt x="684" y="474"/>
                  </a:lnTo>
                  <a:lnTo>
                    <a:pt x="688" y="479"/>
                  </a:lnTo>
                  <a:lnTo>
                    <a:pt x="685" y="485"/>
                  </a:lnTo>
                  <a:close/>
                  <a:moveTo>
                    <a:pt x="967" y="461"/>
                  </a:moveTo>
                  <a:lnTo>
                    <a:pt x="966" y="468"/>
                  </a:lnTo>
                  <a:lnTo>
                    <a:pt x="966" y="463"/>
                  </a:lnTo>
                  <a:lnTo>
                    <a:pt x="963" y="458"/>
                  </a:lnTo>
                  <a:lnTo>
                    <a:pt x="961" y="457"/>
                  </a:lnTo>
                  <a:lnTo>
                    <a:pt x="963" y="453"/>
                  </a:lnTo>
                  <a:lnTo>
                    <a:pt x="959" y="449"/>
                  </a:lnTo>
                  <a:lnTo>
                    <a:pt x="961" y="449"/>
                  </a:lnTo>
                  <a:lnTo>
                    <a:pt x="961" y="450"/>
                  </a:lnTo>
                  <a:lnTo>
                    <a:pt x="963" y="452"/>
                  </a:lnTo>
                  <a:lnTo>
                    <a:pt x="964" y="447"/>
                  </a:lnTo>
                  <a:lnTo>
                    <a:pt x="964" y="452"/>
                  </a:lnTo>
                  <a:lnTo>
                    <a:pt x="971" y="450"/>
                  </a:lnTo>
                  <a:lnTo>
                    <a:pt x="972" y="447"/>
                  </a:lnTo>
                  <a:lnTo>
                    <a:pt x="974" y="447"/>
                  </a:lnTo>
                  <a:lnTo>
                    <a:pt x="972" y="450"/>
                  </a:lnTo>
                  <a:lnTo>
                    <a:pt x="974" y="452"/>
                  </a:lnTo>
                  <a:lnTo>
                    <a:pt x="975" y="457"/>
                  </a:lnTo>
                  <a:lnTo>
                    <a:pt x="967" y="461"/>
                  </a:lnTo>
                  <a:close/>
                  <a:moveTo>
                    <a:pt x="1054" y="412"/>
                  </a:moveTo>
                  <a:lnTo>
                    <a:pt x="1048" y="412"/>
                  </a:lnTo>
                  <a:lnTo>
                    <a:pt x="1044" y="415"/>
                  </a:lnTo>
                  <a:lnTo>
                    <a:pt x="1040" y="415"/>
                  </a:lnTo>
                  <a:lnTo>
                    <a:pt x="1040" y="412"/>
                  </a:lnTo>
                  <a:lnTo>
                    <a:pt x="1032" y="412"/>
                  </a:lnTo>
                  <a:lnTo>
                    <a:pt x="1032" y="413"/>
                  </a:lnTo>
                  <a:lnTo>
                    <a:pt x="1025" y="415"/>
                  </a:lnTo>
                  <a:lnTo>
                    <a:pt x="1022" y="416"/>
                  </a:lnTo>
                  <a:lnTo>
                    <a:pt x="1025" y="420"/>
                  </a:lnTo>
                  <a:lnTo>
                    <a:pt x="1032" y="421"/>
                  </a:lnTo>
                  <a:lnTo>
                    <a:pt x="1030" y="428"/>
                  </a:lnTo>
                  <a:lnTo>
                    <a:pt x="1030" y="424"/>
                  </a:lnTo>
                  <a:lnTo>
                    <a:pt x="1027" y="423"/>
                  </a:lnTo>
                  <a:lnTo>
                    <a:pt x="1017" y="420"/>
                  </a:lnTo>
                  <a:lnTo>
                    <a:pt x="1022" y="420"/>
                  </a:lnTo>
                  <a:lnTo>
                    <a:pt x="1020" y="416"/>
                  </a:lnTo>
                  <a:lnTo>
                    <a:pt x="1022" y="412"/>
                  </a:lnTo>
                  <a:lnTo>
                    <a:pt x="1025" y="413"/>
                  </a:lnTo>
                  <a:lnTo>
                    <a:pt x="1030" y="410"/>
                  </a:lnTo>
                  <a:lnTo>
                    <a:pt x="1028" y="410"/>
                  </a:lnTo>
                  <a:lnTo>
                    <a:pt x="1027" y="402"/>
                  </a:lnTo>
                  <a:lnTo>
                    <a:pt x="1027" y="402"/>
                  </a:lnTo>
                  <a:lnTo>
                    <a:pt x="1028" y="408"/>
                  </a:lnTo>
                  <a:lnTo>
                    <a:pt x="1035" y="408"/>
                  </a:lnTo>
                  <a:lnTo>
                    <a:pt x="1038" y="400"/>
                  </a:lnTo>
                  <a:lnTo>
                    <a:pt x="1040" y="400"/>
                  </a:lnTo>
                  <a:lnTo>
                    <a:pt x="1038" y="404"/>
                  </a:lnTo>
                  <a:lnTo>
                    <a:pt x="1044" y="410"/>
                  </a:lnTo>
                  <a:lnTo>
                    <a:pt x="1046" y="410"/>
                  </a:lnTo>
                  <a:lnTo>
                    <a:pt x="1051" y="410"/>
                  </a:lnTo>
                  <a:lnTo>
                    <a:pt x="1051" y="408"/>
                  </a:lnTo>
                  <a:lnTo>
                    <a:pt x="1054" y="410"/>
                  </a:lnTo>
                  <a:lnTo>
                    <a:pt x="1054" y="410"/>
                  </a:lnTo>
                  <a:lnTo>
                    <a:pt x="1054" y="412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7" name="Freeform 827">
              <a:extLst>
                <a:ext uri="{FF2B5EF4-FFF2-40B4-BE49-F238E27FC236}">
                  <a16:creationId xmlns:a16="http://schemas.microsoft.com/office/drawing/2014/main" id="{A5CE6DEF-A9B3-15D6-8A10-3EF9444E06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968" y="-2809431"/>
              <a:ext cx="31270" cy="28551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5" y="2"/>
                </a:cxn>
                <a:cxn ang="0">
                  <a:pos x="7" y="5"/>
                </a:cxn>
                <a:cxn ang="0">
                  <a:pos x="5" y="7"/>
                </a:cxn>
                <a:cxn ang="0">
                  <a:pos x="7" y="7"/>
                </a:cxn>
                <a:cxn ang="0">
                  <a:pos x="8" y="10"/>
                </a:cxn>
                <a:cxn ang="0">
                  <a:pos x="5" y="11"/>
                </a:cxn>
                <a:cxn ang="0">
                  <a:pos x="8" y="13"/>
                </a:cxn>
                <a:cxn ang="0">
                  <a:pos x="4" y="16"/>
                </a:cxn>
                <a:cxn ang="0">
                  <a:pos x="0" y="13"/>
                </a:cxn>
                <a:cxn ang="0">
                  <a:pos x="0" y="13"/>
                </a:cxn>
                <a:cxn ang="0">
                  <a:pos x="0" y="18"/>
                </a:cxn>
                <a:cxn ang="0">
                  <a:pos x="5" y="21"/>
                </a:cxn>
                <a:cxn ang="0">
                  <a:pos x="12" y="19"/>
                </a:cxn>
                <a:cxn ang="0">
                  <a:pos x="13" y="16"/>
                </a:cxn>
                <a:cxn ang="0">
                  <a:pos x="16" y="16"/>
                </a:cxn>
                <a:cxn ang="0">
                  <a:pos x="18" y="18"/>
                </a:cxn>
                <a:cxn ang="0">
                  <a:pos x="16" y="21"/>
                </a:cxn>
                <a:cxn ang="0">
                  <a:pos x="21" y="21"/>
                </a:cxn>
                <a:cxn ang="0">
                  <a:pos x="20" y="19"/>
                </a:cxn>
                <a:cxn ang="0">
                  <a:pos x="23" y="18"/>
                </a:cxn>
                <a:cxn ang="0">
                  <a:pos x="18" y="10"/>
                </a:cxn>
                <a:cxn ang="0">
                  <a:pos x="7" y="0"/>
                </a:cxn>
                <a:cxn ang="0">
                  <a:pos x="7" y="0"/>
                </a:cxn>
              </a:cxnLst>
              <a:rect l="0" t="0" r="r" b="b"/>
              <a:pathLst>
                <a:path w="23" h="21">
                  <a:moveTo>
                    <a:pt x="7" y="0"/>
                  </a:moveTo>
                  <a:lnTo>
                    <a:pt x="5" y="2"/>
                  </a:lnTo>
                  <a:lnTo>
                    <a:pt x="7" y="5"/>
                  </a:lnTo>
                  <a:lnTo>
                    <a:pt x="5" y="7"/>
                  </a:lnTo>
                  <a:lnTo>
                    <a:pt x="7" y="7"/>
                  </a:lnTo>
                  <a:lnTo>
                    <a:pt x="8" y="10"/>
                  </a:lnTo>
                  <a:lnTo>
                    <a:pt x="5" y="11"/>
                  </a:lnTo>
                  <a:lnTo>
                    <a:pt x="8" y="13"/>
                  </a:lnTo>
                  <a:lnTo>
                    <a:pt x="4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5" y="21"/>
                  </a:lnTo>
                  <a:lnTo>
                    <a:pt x="12" y="19"/>
                  </a:lnTo>
                  <a:lnTo>
                    <a:pt x="13" y="16"/>
                  </a:lnTo>
                  <a:lnTo>
                    <a:pt x="16" y="16"/>
                  </a:lnTo>
                  <a:lnTo>
                    <a:pt x="18" y="18"/>
                  </a:lnTo>
                  <a:lnTo>
                    <a:pt x="16" y="21"/>
                  </a:lnTo>
                  <a:lnTo>
                    <a:pt x="21" y="21"/>
                  </a:lnTo>
                  <a:lnTo>
                    <a:pt x="20" y="19"/>
                  </a:lnTo>
                  <a:lnTo>
                    <a:pt x="23" y="18"/>
                  </a:lnTo>
                  <a:lnTo>
                    <a:pt x="18" y="1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8" name="Freeform 828">
              <a:extLst>
                <a:ext uri="{FF2B5EF4-FFF2-40B4-BE49-F238E27FC236}">
                  <a16:creationId xmlns:a16="http://schemas.microsoft.com/office/drawing/2014/main" id="{9D84FC88-8C3B-D046-1483-020D46BED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0701" y="-2022247"/>
              <a:ext cx="69338" cy="24472"/>
            </a:xfrm>
            <a:custGeom>
              <a:avLst/>
              <a:gdLst/>
              <a:ahLst/>
              <a:cxnLst>
                <a:cxn ang="0">
                  <a:pos x="14" y="0"/>
                </a:cxn>
                <a:cxn ang="0">
                  <a:pos x="8" y="2"/>
                </a:cxn>
                <a:cxn ang="0">
                  <a:pos x="2" y="10"/>
                </a:cxn>
                <a:cxn ang="0">
                  <a:pos x="0" y="13"/>
                </a:cxn>
                <a:cxn ang="0">
                  <a:pos x="2" y="16"/>
                </a:cxn>
                <a:cxn ang="0">
                  <a:pos x="14" y="18"/>
                </a:cxn>
                <a:cxn ang="0">
                  <a:pos x="19" y="16"/>
                </a:cxn>
                <a:cxn ang="0">
                  <a:pos x="50" y="14"/>
                </a:cxn>
                <a:cxn ang="0">
                  <a:pos x="51" y="14"/>
                </a:cxn>
                <a:cxn ang="0">
                  <a:pos x="50" y="10"/>
                </a:cxn>
                <a:cxn ang="0">
                  <a:pos x="43" y="8"/>
                </a:cxn>
                <a:cxn ang="0">
                  <a:pos x="43" y="5"/>
                </a:cxn>
                <a:cxn ang="0">
                  <a:pos x="37" y="2"/>
                </a:cxn>
                <a:cxn ang="0">
                  <a:pos x="32" y="3"/>
                </a:cxn>
                <a:cxn ang="0">
                  <a:pos x="24" y="2"/>
                </a:cxn>
                <a:cxn ang="0">
                  <a:pos x="19" y="0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14" y="0"/>
                </a:cxn>
              </a:cxnLst>
              <a:rect l="0" t="0" r="r" b="b"/>
              <a:pathLst>
                <a:path w="51" h="18">
                  <a:moveTo>
                    <a:pt x="14" y="0"/>
                  </a:moveTo>
                  <a:lnTo>
                    <a:pt x="8" y="2"/>
                  </a:lnTo>
                  <a:lnTo>
                    <a:pt x="2" y="10"/>
                  </a:lnTo>
                  <a:lnTo>
                    <a:pt x="0" y="13"/>
                  </a:lnTo>
                  <a:lnTo>
                    <a:pt x="2" y="16"/>
                  </a:lnTo>
                  <a:lnTo>
                    <a:pt x="14" y="18"/>
                  </a:lnTo>
                  <a:lnTo>
                    <a:pt x="19" y="16"/>
                  </a:lnTo>
                  <a:lnTo>
                    <a:pt x="50" y="14"/>
                  </a:lnTo>
                  <a:lnTo>
                    <a:pt x="51" y="14"/>
                  </a:lnTo>
                  <a:lnTo>
                    <a:pt x="50" y="10"/>
                  </a:lnTo>
                  <a:lnTo>
                    <a:pt x="43" y="8"/>
                  </a:lnTo>
                  <a:lnTo>
                    <a:pt x="43" y="5"/>
                  </a:lnTo>
                  <a:lnTo>
                    <a:pt x="37" y="2"/>
                  </a:lnTo>
                  <a:lnTo>
                    <a:pt x="32" y="3"/>
                  </a:lnTo>
                  <a:lnTo>
                    <a:pt x="24" y="2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4" y="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59" name="Freeform 829">
              <a:extLst>
                <a:ext uri="{FF2B5EF4-FFF2-40B4-BE49-F238E27FC236}">
                  <a16:creationId xmlns:a16="http://schemas.microsoft.com/office/drawing/2014/main" id="{A199FD47-7C2A-A46E-6AE9-07FEF597CB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009825" y="-1996416"/>
              <a:ext cx="112844" cy="85653"/>
            </a:xfrm>
            <a:custGeom>
              <a:avLst/>
              <a:gdLst/>
              <a:ahLst/>
              <a:cxnLst>
                <a:cxn ang="0">
                  <a:pos x="40" y="50"/>
                </a:cxn>
                <a:cxn ang="0">
                  <a:pos x="37" y="53"/>
                </a:cxn>
                <a:cxn ang="0">
                  <a:pos x="35" y="52"/>
                </a:cxn>
                <a:cxn ang="0">
                  <a:pos x="26" y="55"/>
                </a:cxn>
                <a:cxn ang="0">
                  <a:pos x="21" y="45"/>
                </a:cxn>
                <a:cxn ang="0">
                  <a:pos x="18" y="42"/>
                </a:cxn>
                <a:cxn ang="0">
                  <a:pos x="18" y="37"/>
                </a:cxn>
                <a:cxn ang="0">
                  <a:pos x="13" y="32"/>
                </a:cxn>
                <a:cxn ang="0">
                  <a:pos x="11" y="24"/>
                </a:cxn>
                <a:cxn ang="0">
                  <a:pos x="0" y="20"/>
                </a:cxn>
                <a:cxn ang="0">
                  <a:pos x="2" y="16"/>
                </a:cxn>
                <a:cxn ang="0">
                  <a:pos x="5" y="16"/>
                </a:cxn>
                <a:cxn ang="0">
                  <a:pos x="5" y="15"/>
                </a:cxn>
                <a:cxn ang="0">
                  <a:pos x="11" y="15"/>
                </a:cxn>
                <a:cxn ang="0">
                  <a:pos x="10" y="11"/>
                </a:cxn>
                <a:cxn ang="0">
                  <a:pos x="3" y="10"/>
                </a:cxn>
                <a:cxn ang="0">
                  <a:pos x="0" y="8"/>
                </a:cxn>
                <a:cxn ang="0">
                  <a:pos x="5" y="0"/>
                </a:cxn>
                <a:cxn ang="0">
                  <a:pos x="10" y="5"/>
                </a:cxn>
                <a:cxn ang="0">
                  <a:pos x="10" y="0"/>
                </a:cxn>
                <a:cxn ang="0">
                  <a:pos x="11" y="2"/>
                </a:cxn>
                <a:cxn ang="0">
                  <a:pos x="16" y="7"/>
                </a:cxn>
                <a:cxn ang="0">
                  <a:pos x="18" y="5"/>
                </a:cxn>
                <a:cxn ang="0">
                  <a:pos x="19" y="7"/>
                </a:cxn>
                <a:cxn ang="0">
                  <a:pos x="21" y="3"/>
                </a:cxn>
                <a:cxn ang="0">
                  <a:pos x="26" y="11"/>
                </a:cxn>
                <a:cxn ang="0">
                  <a:pos x="32" y="15"/>
                </a:cxn>
                <a:cxn ang="0">
                  <a:pos x="32" y="15"/>
                </a:cxn>
                <a:cxn ang="0">
                  <a:pos x="56" y="15"/>
                </a:cxn>
                <a:cxn ang="0">
                  <a:pos x="67" y="16"/>
                </a:cxn>
                <a:cxn ang="0">
                  <a:pos x="61" y="23"/>
                </a:cxn>
                <a:cxn ang="0">
                  <a:pos x="51" y="28"/>
                </a:cxn>
                <a:cxn ang="0">
                  <a:pos x="51" y="29"/>
                </a:cxn>
                <a:cxn ang="0">
                  <a:pos x="56" y="36"/>
                </a:cxn>
                <a:cxn ang="0">
                  <a:pos x="59" y="36"/>
                </a:cxn>
                <a:cxn ang="0">
                  <a:pos x="62" y="39"/>
                </a:cxn>
                <a:cxn ang="0">
                  <a:pos x="64" y="34"/>
                </a:cxn>
                <a:cxn ang="0">
                  <a:pos x="67" y="31"/>
                </a:cxn>
                <a:cxn ang="0">
                  <a:pos x="69" y="31"/>
                </a:cxn>
                <a:cxn ang="0">
                  <a:pos x="75" y="40"/>
                </a:cxn>
                <a:cxn ang="0">
                  <a:pos x="82" y="52"/>
                </a:cxn>
                <a:cxn ang="0">
                  <a:pos x="83" y="58"/>
                </a:cxn>
                <a:cxn ang="0">
                  <a:pos x="80" y="56"/>
                </a:cxn>
                <a:cxn ang="0">
                  <a:pos x="78" y="58"/>
                </a:cxn>
                <a:cxn ang="0">
                  <a:pos x="80" y="63"/>
                </a:cxn>
                <a:cxn ang="0">
                  <a:pos x="75" y="60"/>
                </a:cxn>
                <a:cxn ang="0">
                  <a:pos x="69" y="48"/>
                </a:cxn>
                <a:cxn ang="0">
                  <a:pos x="64" y="44"/>
                </a:cxn>
                <a:cxn ang="0">
                  <a:pos x="61" y="42"/>
                </a:cxn>
                <a:cxn ang="0">
                  <a:pos x="54" y="44"/>
                </a:cxn>
                <a:cxn ang="0">
                  <a:pos x="51" y="40"/>
                </a:cxn>
                <a:cxn ang="0">
                  <a:pos x="48" y="44"/>
                </a:cxn>
                <a:cxn ang="0">
                  <a:pos x="50" y="48"/>
                </a:cxn>
                <a:cxn ang="0">
                  <a:pos x="45" y="53"/>
                </a:cxn>
                <a:cxn ang="0">
                  <a:pos x="42" y="50"/>
                </a:cxn>
                <a:cxn ang="0">
                  <a:pos x="40" y="50"/>
                </a:cxn>
                <a:cxn ang="0">
                  <a:pos x="40" y="50"/>
                </a:cxn>
              </a:cxnLst>
              <a:rect l="0" t="0" r="r" b="b"/>
              <a:pathLst>
                <a:path w="83" h="63">
                  <a:moveTo>
                    <a:pt x="40" y="50"/>
                  </a:moveTo>
                  <a:lnTo>
                    <a:pt x="37" y="53"/>
                  </a:lnTo>
                  <a:lnTo>
                    <a:pt x="35" y="52"/>
                  </a:lnTo>
                  <a:lnTo>
                    <a:pt x="26" y="55"/>
                  </a:lnTo>
                  <a:lnTo>
                    <a:pt x="21" y="45"/>
                  </a:lnTo>
                  <a:lnTo>
                    <a:pt x="18" y="42"/>
                  </a:lnTo>
                  <a:lnTo>
                    <a:pt x="18" y="37"/>
                  </a:lnTo>
                  <a:lnTo>
                    <a:pt x="13" y="32"/>
                  </a:lnTo>
                  <a:lnTo>
                    <a:pt x="11" y="24"/>
                  </a:lnTo>
                  <a:lnTo>
                    <a:pt x="0" y="20"/>
                  </a:lnTo>
                  <a:lnTo>
                    <a:pt x="2" y="16"/>
                  </a:lnTo>
                  <a:lnTo>
                    <a:pt x="5" y="16"/>
                  </a:lnTo>
                  <a:lnTo>
                    <a:pt x="5" y="15"/>
                  </a:lnTo>
                  <a:lnTo>
                    <a:pt x="11" y="15"/>
                  </a:lnTo>
                  <a:lnTo>
                    <a:pt x="10" y="11"/>
                  </a:lnTo>
                  <a:lnTo>
                    <a:pt x="3" y="10"/>
                  </a:lnTo>
                  <a:lnTo>
                    <a:pt x="0" y="8"/>
                  </a:lnTo>
                  <a:lnTo>
                    <a:pt x="5" y="0"/>
                  </a:lnTo>
                  <a:lnTo>
                    <a:pt x="10" y="5"/>
                  </a:lnTo>
                  <a:lnTo>
                    <a:pt x="10" y="0"/>
                  </a:lnTo>
                  <a:lnTo>
                    <a:pt x="11" y="2"/>
                  </a:lnTo>
                  <a:lnTo>
                    <a:pt x="16" y="7"/>
                  </a:lnTo>
                  <a:lnTo>
                    <a:pt x="18" y="5"/>
                  </a:lnTo>
                  <a:lnTo>
                    <a:pt x="19" y="7"/>
                  </a:lnTo>
                  <a:lnTo>
                    <a:pt x="21" y="3"/>
                  </a:lnTo>
                  <a:lnTo>
                    <a:pt x="26" y="11"/>
                  </a:lnTo>
                  <a:lnTo>
                    <a:pt x="32" y="15"/>
                  </a:lnTo>
                  <a:lnTo>
                    <a:pt x="32" y="15"/>
                  </a:lnTo>
                  <a:lnTo>
                    <a:pt x="56" y="15"/>
                  </a:lnTo>
                  <a:lnTo>
                    <a:pt x="67" y="16"/>
                  </a:lnTo>
                  <a:lnTo>
                    <a:pt x="61" y="23"/>
                  </a:lnTo>
                  <a:lnTo>
                    <a:pt x="51" y="28"/>
                  </a:lnTo>
                  <a:lnTo>
                    <a:pt x="51" y="29"/>
                  </a:lnTo>
                  <a:lnTo>
                    <a:pt x="56" y="36"/>
                  </a:lnTo>
                  <a:lnTo>
                    <a:pt x="59" y="36"/>
                  </a:lnTo>
                  <a:lnTo>
                    <a:pt x="62" y="39"/>
                  </a:lnTo>
                  <a:lnTo>
                    <a:pt x="64" y="34"/>
                  </a:lnTo>
                  <a:lnTo>
                    <a:pt x="67" y="31"/>
                  </a:lnTo>
                  <a:lnTo>
                    <a:pt x="69" y="31"/>
                  </a:lnTo>
                  <a:lnTo>
                    <a:pt x="75" y="40"/>
                  </a:lnTo>
                  <a:lnTo>
                    <a:pt x="82" y="52"/>
                  </a:lnTo>
                  <a:lnTo>
                    <a:pt x="83" y="58"/>
                  </a:lnTo>
                  <a:lnTo>
                    <a:pt x="80" y="56"/>
                  </a:lnTo>
                  <a:lnTo>
                    <a:pt x="78" y="58"/>
                  </a:lnTo>
                  <a:lnTo>
                    <a:pt x="80" y="63"/>
                  </a:lnTo>
                  <a:lnTo>
                    <a:pt x="75" y="60"/>
                  </a:lnTo>
                  <a:lnTo>
                    <a:pt x="69" y="48"/>
                  </a:lnTo>
                  <a:lnTo>
                    <a:pt x="64" y="44"/>
                  </a:lnTo>
                  <a:lnTo>
                    <a:pt x="61" y="42"/>
                  </a:lnTo>
                  <a:lnTo>
                    <a:pt x="54" y="44"/>
                  </a:lnTo>
                  <a:lnTo>
                    <a:pt x="51" y="40"/>
                  </a:lnTo>
                  <a:lnTo>
                    <a:pt x="48" y="44"/>
                  </a:lnTo>
                  <a:lnTo>
                    <a:pt x="50" y="48"/>
                  </a:lnTo>
                  <a:lnTo>
                    <a:pt x="45" y="53"/>
                  </a:lnTo>
                  <a:lnTo>
                    <a:pt x="42" y="50"/>
                  </a:lnTo>
                  <a:lnTo>
                    <a:pt x="40" y="50"/>
                  </a:lnTo>
                  <a:lnTo>
                    <a:pt x="40" y="5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60" name="Freeform 830">
              <a:extLst>
                <a:ext uri="{FF2B5EF4-FFF2-40B4-BE49-F238E27FC236}">
                  <a16:creationId xmlns:a16="http://schemas.microsoft.com/office/drawing/2014/main" id="{24538D4E-55A7-1F01-2E93-B803FC6B9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5606037" y="-2148686"/>
              <a:ext cx="587329" cy="421463"/>
            </a:xfrm>
            <a:custGeom>
              <a:avLst/>
              <a:gdLst/>
              <a:ahLst/>
              <a:cxnLst>
                <a:cxn ang="0">
                  <a:pos x="348" y="140"/>
                </a:cxn>
                <a:cxn ang="0">
                  <a:pos x="361" y="146"/>
                </a:cxn>
                <a:cxn ang="0">
                  <a:pos x="385" y="160"/>
                </a:cxn>
                <a:cxn ang="0">
                  <a:pos x="387" y="141"/>
                </a:cxn>
                <a:cxn ang="0">
                  <a:pos x="406" y="120"/>
                </a:cxn>
                <a:cxn ang="0">
                  <a:pos x="424" y="103"/>
                </a:cxn>
                <a:cxn ang="0">
                  <a:pos x="430" y="91"/>
                </a:cxn>
                <a:cxn ang="0">
                  <a:pos x="411" y="80"/>
                </a:cxn>
                <a:cxn ang="0">
                  <a:pos x="348" y="98"/>
                </a:cxn>
                <a:cxn ang="0">
                  <a:pos x="324" y="109"/>
                </a:cxn>
                <a:cxn ang="0">
                  <a:pos x="303" y="103"/>
                </a:cxn>
                <a:cxn ang="0">
                  <a:pos x="292" y="106"/>
                </a:cxn>
                <a:cxn ang="0">
                  <a:pos x="249" y="109"/>
                </a:cxn>
                <a:cxn ang="0">
                  <a:pos x="181" y="90"/>
                </a:cxn>
                <a:cxn ang="0">
                  <a:pos x="169" y="85"/>
                </a:cxn>
                <a:cxn ang="0">
                  <a:pos x="164" y="64"/>
                </a:cxn>
                <a:cxn ang="0">
                  <a:pos x="146" y="59"/>
                </a:cxn>
                <a:cxn ang="0">
                  <a:pos x="138" y="42"/>
                </a:cxn>
                <a:cxn ang="0">
                  <a:pos x="151" y="40"/>
                </a:cxn>
                <a:cxn ang="0">
                  <a:pos x="140" y="27"/>
                </a:cxn>
                <a:cxn ang="0">
                  <a:pos x="149" y="19"/>
                </a:cxn>
                <a:cxn ang="0">
                  <a:pos x="149" y="6"/>
                </a:cxn>
                <a:cxn ang="0">
                  <a:pos x="137" y="0"/>
                </a:cxn>
                <a:cxn ang="0">
                  <a:pos x="104" y="16"/>
                </a:cxn>
                <a:cxn ang="0">
                  <a:pos x="66" y="14"/>
                </a:cxn>
                <a:cxn ang="0">
                  <a:pos x="68" y="26"/>
                </a:cxn>
                <a:cxn ang="0">
                  <a:pos x="72" y="39"/>
                </a:cxn>
                <a:cxn ang="0">
                  <a:pos x="88" y="48"/>
                </a:cxn>
                <a:cxn ang="0">
                  <a:pos x="85" y="61"/>
                </a:cxn>
                <a:cxn ang="0">
                  <a:pos x="66" y="74"/>
                </a:cxn>
                <a:cxn ang="0">
                  <a:pos x="34" y="99"/>
                </a:cxn>
                <a:cxn ang="0">
                  <a:pos x="28" y="120"/>
                </a:cxn>
                <a:cxn ang="0">
                  <a:pos x="44" y="136"/>
                </a:cxn>
                <a:cxn ang="0">
                  <a:pos x="26" y="140"/>
                </a:cxn>
                <a:cxn ang="0">
                  <a:pos x="3" y="141"/>
                </a:cxn>
                <a:cxn ang="0">
                  <a:pos x="16" y="154"/>
                </a:cxn>
                <a:cxn ang="0">
                  <a:pos x="36" y="156"/>
                </a:cxn>
                <a:cxn ang="0">
                  <a:pos x="18" y="162"/>
                </a:cxn>
                <a:cxn ang="0">
                  <a:pos x="66" y="159"/>
                </a:cxn>
                <a:cxn ang="0">
                  <a:pos x="71" y="164"/>
                </a:cxn>
                <a:cxn ang="0">
                  <a:pos x="79" y="180"/>
                </a:cxn>
                <a:cxn ang="0">
                  <a:pos x="85" y="202"/>
                </a:cxn>
                <a:cxn ang="0">
                  <a:pos x="109" y="233"/>
                </a:cxn>
                <a:cxn ang="0">
                  <a:pos x="125" y="253"/>
                </a:cxn>
                <a:cxn ang="0">
                  <a:pos x="185" y="310"/>
                </a:cxn>
                <a:cxn ang="0">
                  <a:pos x="204" y="287"/>
                </a:cxn>
                <a:cxn ang="0">
                  <a:pos x="209" y="252"/>
                </a:cxn>
                <a:cxn ang="0">
                  <a:pos x="207" y="231"/>
                </a:cxn>
                <a:cxn ang="0">
                  <a:pos x="220" y="225"/>
                </a:cxn>
                <a:cxn ang="0">
                  <a:pos x="268" y="192"/>
                </a:cxn>
                <a:cxn ang="0">
                  <a:pos x="294" y="170"/>
                </a:cxn>
                <a:cxn ang="0">
                  <a:pos x="318" y="167"/>
                </a:cxn>
                <a:cxn ang="0">
                  <a:pos x="315" y="154"/>
                </a:cxn>
                <a:cxn ang="0">
                  <a:pos x="299" y="128"/>
                </a:cxn>
                <a:cxn ang="0">
                  <a:pos x="300" y="122"/>
                </a:cxn>
                <a:cxn ang="0">
                  <a:pos x="308" y="114"/>
                </a:cxn>
                <a:cxn ang="0">
                  <a:pos x="323" y="123"/>
                </a:cxn>
              </a:cxnLst>
              <a:rect l="0" t="0" r="r" b="b"/>
              <a:pathLst>
                <a:path w="432" h="310">
                  <a:moveTo>
                    <a:pt x="329" y="127"/>
                  </a:moveTo>
                  <a:lnTo>
                    <a:pt x="353" y="127"/>
                  </a:lnTo>
                  <a:lnTo>
                    <a:pt x="364" y="128"/>
                  </a:lnTo>
                  <a:lnTo>
                    <a:pt x="358" y="135"/>
                  </a:lnTo>
                  <a:lnTo>
                    <a:pt x="348" y="140"/>
                  </a:lnTo>
                  <a:lnTo>
                    <a:pt x="348" y="141"/>
                  </a:lnTo>
                  <a:lnTo>
                    <a:pt x="353" y="148"/>
                  </a:lnTo>
                  <a:lnTo>
                    <a:pt x="356" y="148"/>
                  </a:lnTo>
                  <a:lnTo>
                    <a:pt x="359" y="151"/>
                  </a:lnTo>
                  <a:lnTo>
                    <a:pt x="361" y="146"/>
                  </a:lnTo>
                  <a:lnTo>
                    <a:pt x="364" y="143"/>
                  </a:lnTo>
                  <a:lnTo>
                    <a:pt x="366" y="143"/>
                  </a:lnTo>
                  <a:lnTo>
                    <a:pt x="372" y="152"/>
                  </a:lnTo>
                  <a:lnTo>
                    <a:pt x="379" y="164"/>
                  </a:lnTo>
                  <a:lnTo>
                    <a:pt x="385" y="160"/>
                  </a:lnTo>
                  <a:lnTo>
                    <a:pt x="382" y="156"/>
                  </a:lnTo>
                  <a:lnTo>
                    <a:pt x="382" y="152"/>
                  </a:lnTo>
                  <a:lnTo>
                    <a:pt x="387" y="152"/>
                  </a:lnTo>
                  <a:lnTo>
                    <a:pt x="383" y="143"/>
                  </a:lnTo>
                  <a:lnTo>
                    <a:pt x="387" y="141"/>
                  </a:lnTo>
                  <a:lnTo>
                    <a:pt x="396" y="141"/>
                  </a:lnTo>
                  <a:lnTo>
                    <a:pt x="396" y="141"/>
                  </a:lnTo>
                  <a:lnTo>
                    <a:pt x="401" y="130"/>
                  </a:lnTo>
                  <a:lnTo>
                    <a:pt x="400" y="127"/>
                  </a:lnTo>
                  <a:lnTo>
                    <a:pt x="406" y="120"/>
                  </a:lnTo>
                  <a:lnTo>
                    <a:pt x="404" y="115"/>
                  </a:lnTo>
                  <a:lnTo>
                    <a:pt x="404" y="112"/>
                  </a:lnTo>
                  <a:lnTo>
                    <a:pt x="412" y="109"/>
                  </a:lnTo>
                  <a:lnTo>
                    <a:pt x="416" y="104"/>
                  </a:lnTo>
                  <a:lnTo>
                    <a:pt x="424" y="103"/>
                  </a:lnTo>
                  <a:lnTo>
                    <a:pt x="428" y="104"/>
                  </a:lnTo>
                  <a:lnTo>
                    <a:pt x="428" y="98"/>
                  </a:lnTo>
                  <a:lnTo>
                    <a:pt x="432" y="96"/>
                  </a:lnTo>
                  <a:lnTo>
                    <a:pt x="432" y="93"/>
                  </a:lnTo>
                  <a:lnTo>
                    <a:pt x="430" y="91"/>
                  </a:lnTo>
                  <a:lnTo>
                    <a:pt x="427" y="90"/>
                  </a:lnTo>
                  <a:lnTo>
                    <a:pt x="416" y="90"/>
                  </a:lnTo>
                  <a:lnTo>
                    <a:pt x="414" y="83"/>
                  </a:lnTo>
                  <a:lnTo>
                    <a:pt x="411" y="83"/>
                  </a:lnTo>
                  <a:lnTo>
                    <a:pt x="411" y="80"/>
                  </a:lnTo>
                  <a:lnTo>
                    <a:pt x="406" y="79"/>
                  </a:lnTo>
                  <a:lnTo>
                    <a:pt x="396" y="82"/>
                  </a:lnTo>
                  <a:lnTo>
                    <a:pt x="385" y="80"/>
                  </a:lnTo>
                  <a:lnTo>
                    <a:pt x="366" y="93"/>
                  </a:lnTo>
                  <a:lnTo>
                    <a:pt x="348" y="98"/>
                  </a:lnTo>
                  <a:lnTo>
                    <a:pt x="348" y="101"/>
                  </a:lnTo>
                  <a:lnTo>
                    <a:pt x="355" y="103"/>
                  </a:lnTo>
                  <a:lnTo>
                    <a:pt x="356" y="107"/>
                  </a:lnTo>
                  <a:lnTo>
                    <a:pt x="355" y="107"/>
                  </a:lnTo>
                  <a:lnTo>
                    <a:pt x="324" y="109"/>
                  </a:lnTo>
                  <a:lnTo>
                    <a:pt x="319" y="111"/>
                  </a:lnTo>
                  <a:lnTo>
                    <a:pt x="307" y="109"/>
                  </a:lnTo>
                  <a:lnTo>
                    <a:pt x="305" y="106"/>
                  </a:lnTo>
                  <a:lnTo>
                    <a:pt x="307" y="103"/>
                  </a:lnTo>
                  <a:lnTo>
                    <a:pt x="303" y="103"/>
                  </a:lnTo>
                  <a:lnTo>
                    <a:pt x="303" y="98"/>
                  </a:lnTo>
                  <a:lnTo>
                    <a:pt x="302" y="95"/>
                  </a:lnTo>
                  <a:lnTo>
                    <a:pt x="292" y="96"/>
                  </a:lnTo>
                  <a:lnTo>
                    <a:pt x="290" y="101"/>
                  </a:lnTo>
                  <a:lnTo>
                    <a:pt x="292" y="106"/>
                  </a:lnTo>
                  <a:lnTo>
                    <a:pt x="292" y="107"/>
                  </a:lnTo>
                  <a:lnTo>
                    <a:pt x="295" y="109"/>
                  </a:lnTo>
                  <a:lnTo>
                    <a:pt x="295" y="114"/>
                  </a:lnTo>
                  <a:lnTo>
                    <a:pt x="282" y="114"/>
                  </a:lnTo>
                  <a:lnTo>
                    <a:pt x="249" y="109"/>
                  </a:lnTo>
                  <a:lnTo>
                    <a:pt x="238" y="104"/>
                  </a:lnTo>
                  <a:lnTo>
                    <a:pt x="214" y="103"/>
                  </a:lnTo>
                  <a:lnTo>
                    <a:pt x="209" y="99"/>
                  </a:lnTo>
                  <a:lnTo>
                    <a:pt x="194" y="96"/>
                  </a:lnTo>
                  <a:lnTo>
                    <a:pt x="181" y="90"/>
                  </a:lnTo>
                  <a:lnTo>
                    <a:pt x="178" y="90"/>
                  </a:lnTo>
                  <a:lnTo>
                    <a:pt x="177" y="90"/>
                  </a:lnTo>
                  <a:lnTo>
                    <a:pt x="172" y="87"/>
                  </a:lnTo>
                  <a:lnTo>
                    <a:pt x="170" y="87"/>
                  </a:lnTo>
                  <a:lnTo>
                    <a:pt x="169" y="85"/>
                  </a:lnTo>
                  <a:lnTo>
                    <a:pt x="172" y="82"/>
                  </a:lnTo>
                  <a:lnTo>
                    <a:pt x="170" y="75"/>
                  </a:lnTo>
                  <a:lnTo>
                    <a:pt x="177" y="71"/>
                  </a:lnTo>
                  <a:lnTo>
                    <a:pt x="180" y="71"/>
                  </a:lnTo>
                  <a:lnTo>
                    <a:pt x="164" y="64"/>
                  </a:lnTo>
                  <a:lnTo>
                    <a:pt x="162" y="63"/>
                  </a:lnTo>
                  <a:lnTo>
                    <a:pt x="156" y="63"/>
                  </a:lnTo>
                  <a:lnTo>
                    <a:pt x="154" y="61"/>
                  </a:lnTo>
                  <a:lnTo>
                    <a:pt x="146" y="61"/>
                  </a:lnTo>
                  <a:lnTo>
                    <a:pt x="146" y="59"/>
                  </a:lnTo>
                  <a:lnTo>
                    <a:pt x="141" y="56"/>
                  </a:lnTo>
                  <a:lnTo>
                    <a:pt x="141" y="50"/>
                  </a:lnTo>
                  <a:lnTo>
                    <a:pt x="137" y="47"/>
                  </a:lnTo>
                  <a:lnTo>
                    <a:pt x="135" y="43"/>
                  </a:lnTo>
                  <a:lnTo>
                    <a:pt x="138" y="42"/>
                  </a:lnTo>
                  <a:lnTo>
                    <a:pt x="143" y="45"/>
                  </a:lnTo>
                  <a:lnTo>
                    <a:pt x="145" y="45"/>
                  </a:lnTo>
                  <a:lnTo>
                    <a:pt x="146" y="42"/>
                  </a:lnTo>
                  <a:lnTo>
                    <a:pt x="149" y="43"/>
                  </a:lnTo>
                  <a:lnTo>
                    <a:pt x="151" y="40"/>
                  </a:lnTo>
                  <a:lnTo>
                    <a:pt x="148" y="37"/>
                  </a:lnTo>
                  <a:lnTo>
                    <a:pt x="148" y="35"/>
                  </a:lnTo>
                  <a:lnTo>
                    <a:pt x="143" y="34"/>
                  </a:lnTo>
                  <a:lnTo>
                    <a:pt x="140" y="32"/>
                  </a:lnTo>
                  <a:lnTo>
                    <a:pt x="140" y="27"/>
                  </a:lnTo>
                  <a:lnTo>
                    <a:pt x="138" y="26"/>
                  </a:lnTo>
                  <a:lnTo>
                    <a:pt x="145" y="24"/>
                  </a:lnTo>
                  <a:lnTo>
                    <a:pt x="146" y="24"/>
                  </a:lnTo>
                  <a:lnTo>
                    <a:pt x="146" y="19"/>
                  </a:lnTo>
                  <a:lnTo>
                    <a:pt x="149" y="19"/>
                  </a:lnTo>
                  <a:lnTo>
                    <a:pt x="149" y="18"/>
                  </a:lnTo>
                  <a:lnTo>
                    <a:pt x="153" y="16"/>
                  </a:lnTo>
                  <a:lnTo>
                    <a:pt x="154" y="6"/>
                  </a:lnTo>
                  <a:lnTo>
                    <a:pt x="153" y="5"/>
                  </a:lnTo>
                  <a:lnTo>
                    <a:pt x="149" y="6"/>
                  </a:lnTo>
                  <a:lnTo>
                    <a:pt x="148" y="5"/>
                  </a:lnTo>
                  <a:lnTo>
                    <a:pt x="146" y="5"/>
                  </a:lnTo>
                  <a:lnTo>
                    <a:pt x="143" y="3"/>
                  </a:lnTo>
                  <a:lnTo>
                    <a:pt x="143" y="2"/>
                  </a:lnTo>
                  <a:lnTo>
                    <a:pt x="137" y="0"/>
                  </a:lnTo>
                  <a:lnTo>
                    <a:pt x="129" y="2"/>
                  </a:lnTo>
                  <a:lnTo>
                    <a:pt x="119" y="6"/>
                  </a:lnTo>
                  <a:lnTo>
                    <a:pt x="114" y="6"/>
                  </a:lnTo>
                  <a:lnTo>
                    <a:pt x="106" y="11"/>
                  </a:lnTo>
                  <a:lnTo>
                    <a:pt x="104" y="16"/>
                  </a:lnTo>
                  <a:lnTo>
                    <a:pt x="98" y="14"/>
                  </a:lnTo>
                  <a:lnTo>
                    <a:pt x="95" y="16"/>
                  </a:lnTo>
                  <a:lnTo>
                    <a:pt x="92" y="16"/>
                  </a:lnTo>
                  <a:lnTo>
                    <a:pt x="85" y="18"/>
                  </a:lnTo>
                  <a:lnTo>
                    <a:pt x="66" y="14"/>
                  </a:lnTo>
                  <a:lnTo>
                    <a:pt x="61" y="16"/>
                  </a:lnTo>
                  <a:lnTo>
                    <a:pt x="60" y="19"/>
                  </a:lnTo>
                  <a:lnTo>
                    <a:pt x="63" y="21"/>
                  </a:lnTo>
                  <a:lnTo>
                    <a:pt x="61" y="22"/>
                  </a:lnTo>
                  <a:lnTo>
                    <a:pt x="68" y="26"/>
                  </a:lnTo>
                  <a:lnTo>
                    <a:pt x="64" y="27"/>
                  </a:lnTo>
                  <a:lnTo>
                    <a:pt x="69" y="30"/>
                  </a:lnTo>
                  <a:lnTo>
                    <a:pt x="66" y="34"/>
                  </a:lnTo>
                  <a:lnTo>
                    <a:pt x="72" y="37"/>
                  </a:lnTo>
                  <a:lnTo>
                    <a:pt x="72" y="39"/>
                  </a:lnTo>
                  <a:lnTo>
                    <a:pt x="77" y="40"/>
                  </a:lnTo>
                  <a:lnTo>
                    <a:pt x="79" y="43"/>
                  </a:lnTo>
                  <a:lnTo>
                    <a:pt x="87" y="43"/>
                  </a:lnTo>
                  <a:lnTo>
                    <a:pt x="90" y="47"/>
                  </a:lnTo>
                  <a:lnTo>
                    <a:pt x="88" y="48"/>
                  </a:lnTo>
                  <a:lnTo>
                    <a:pt x="80" y="50"/>
                  </a:lnTo>
                  <a:lnTo>
                    <a:pt x="79" y="53"/>
                  </a:lnTo>
                  <a:lnTo>
                    <a:pt x="82" y="56"/>
                  </a:lnTo>
                  <a:lnTo>
                    <a:pt x="80" y="59"/>
                  </a:lnTo>
                  <a:lnTo>
                    <a:pt x="85" y="61"/>
                  </a:lnTo>
                  <a:lnTo>
                    <a:pt x="82" y="61"/>
                  </a:lnTo>
                  <a:lnTo>
                    <a:pt x="77" y="63"/>
                  </a:lnTo>
                  <a:lnTo>
                    <a:pt x="72" y="69"/>
                  </a:lnTo>
                  <a:lnTo>
                    <a:pt x="72" y="72"/>
                  </a:lnTo>
                  <a:lnTo>
                    <a:pt x="66" y="74"/>
                  </a:lnTo>
                  <a:lnTo>
                    <a:pt x="60" y="85"/>
                  </a:lnTo>
                  <a:lnTo>
                    <a:pt x="53" y="88"/>
                  </a:lnTo>
                  <a:lnTo>
                    <a:pt x="47" y="96"/>
                  </a:lnTo>
                  <a:lnTo>
                    <a:pt x="37" y="98"/>
                  </a:lnTo>
                  <a:lnTo>
                    <a:pt x="34" y="99"/>
                  </a:lnTo>
                  <a:lnTo>
                    <a:pt x="28" y="96"/>
                  </a:lnTo>
                  <a:lnTo>
                    <a:pt x="16" y="106"/>
                  </a:lnTo>
                  <a:lnTo>
                    <a:pt x="16" y="112"/>
                  </a:lnTo>
                  <a:lnTo>
                    <a:pt x="28" y="114"/>
                  </a:lnTo>
                  <a:lnTo>
                    <a:pt x="28" y="120"/>
                  </a:lnTo>
                  <a:lnTo>
                    <a:pt x="31" y="122"/>
                  </a:lnTo>
                  <a:lnTo>
                    <a:pt x="36" y="123"/>
                  </a:lnTo>
                  <a:lnTo>
                    <a:pt x="37" y="127"/>
                  </a:lnTo>
                  <a:lnTo>
                    <a:pt x="44" y="133"/>
                  </a:lnTo>
                  <a:lnTo>
                    <a:pt x="44" y="136"/>
                  </a:lnTo>
                  <a:lnTo>
                    <a:pt x="45" y="138"/>
                  </a:lnTo>
                  <a:lnTo>
                    <a:pt x="40" y="138"/>
                  </a:lnTo>
                  <a:lnTo>
                    <a:pt x="36" y="136"/>
                  </a:lnTo>
                  <a:lnTo>
                    <a:pt x="29" y="140"/>
                  </a:lnTo>
                  <a:lnTo>
                    <a:pt x="26" y="140"/>
                  </a:lnTo>
                  <a:lnTo>
                    <a:pt x="23" y="138"/>
                  </a:lnTo>
                  <a:lnTo>
                    <a:pt x="11" y="138"/>
                  </a:lnTo>
                  <a:lnTo>
                    <a:pt x="10" y="138"/>
                  </a:lnTo>
                  <a:lnTo>
                    <a:pt x="11" y="141"/>
                  </a:lnTo>
                  <a:lnTo>
                    <a:pt x="3" y="141"/>
                  </a:lnTo>
                  <a:lnTo>
                    <a:pt x="0" y="144"/>
                  </a:lnTo>
                  <a:lnTo>
                    <a:pt x="2" y="146"/>
                  </a:lnTo>
                  <a:lnTo>
                    <a:pt x="3" y="146"/>
                  </a:lnTo>
                  <a:lnTo>
                    <a:pt x="10" y="151"/>
                  </a:lnTo>
                  <a:lnTo>
                    <a:pt x="16" y="154"/>
                  </a:lnTo>
                  <a:lnTo>
                    <a:pt x="28" y="154"/>
                  </a:lnTo>
                  <a:lnTo>
                    <a:pt x="34" y="152"/>
                  </a:lnTo>
                  <a:lnTo>
                    <a:pt x="36" y="151"/>
                  </a:lnTo>
                  <a:lnTo>
                    <a:pt x="37" y="152"/>
                  </a:lnTo>
                  <a:lnTo>
                    <a:pt x="36" y="156"/>
                  </a:lnTo>
                  <a:lnTo>
                    <a:pt x="31" y="159"/>
                  </a:lnTo>
                  <a:lnTo>
                    <a:pt x="21" y="160"/>
                  </a:lnTo>
                  <a:lnTo>
                    <a:pt x="18" y="159"/>
                  </a:lnTo>
                  <a:lnTo>
                    <a:pt x="16" y="159"/>
                  </a:lnTo>
                  <a:lnTo>
                    <a:pt x="18" y="162"/>
                  </a:lnTo>
                  <a:lnTo>
                    <a:pt x="42" y="176"/>
                  </a:lnTo>
                  <a:lnTo>
                    <a:pt x="53" y="176"/>
                  </a:lnTo>
                  <a:lnTo>
                    <a:pt x="64" y="173"/>
                  </a:lnTo>
                  <a:lnTo>
                    <a:pt x="66" y="168"/>
                  </a:lnTo>
                  <a:lnTo>
                    <a:pt x="66" y="159"/>
                  </a:lnTo>
                  <a:lnTo>
                    <a:pt x="68" y="160"/>
                  </a:lnTo>
                  <a:lnTo>
                    <a:pt x="76" y="160"/>
                  </a:lnTo>
                  <a:lnTo>
                    <a:pt x="74" y="162"/>
                  </a:lnTo>
                  <a:lnTo>
                    <a:pt x="72" y="162"/>
                  </a:lnTo>
                  <a:lnTo>
                    <a:pt x="71" y="164"/>
                  </a:lnTo>
                  <a:lnTo>
                    <a:pt x="72" y="167"/>
                  </a:lnTo>
                  <a:lnTo>
                    <a:pt x="74" y="167"/>
                  </a:lnTo>
                  <a:lnTo>
                    <a:pt x="74" y="172"/>
                  </a:lnTo>
                  <a:lnTo>
                    <a:pt x="76" y="173"/>
                  </a:lnTo>
                  <a:lnTo>
                    <a:pt x="79" y="180"/>
                  </a:lnTo>
                  <a:lnTo>
                    <a:pt x="79" y="188"/>
                  </a:lnTo>
                  <a:lnTo>
                    <a:pt x="82" y="196"/>
                  </a:lnTo>
                  <a:lnTo>
                    <a:pt x="84" y="194"/>
                  </a:lnTo>
                  <a:lnTo>
                    <a:pt x="84" y="194"/>
                  </a:lnTo>
                  <a:lnTo>
                    <a:pt x="85" y="202"/>
                  </a:lnTo>
                  <a:lnTo>
                    <a:pt x="92" y="213"/>
                  </a:lnTo>
                  <a:lnTo>
                    <a:pt x="96" y="223"/>
                  </a:lnTo>
                  <a:lnTo>
                    <a:pt x="104" y="231"/>
                  </a:lnTo>
                  <a:lnTo>
                    <a:pt x="106" y="233"/>
                  </a:lnTo>
                  <a:lnTo>
                    <a:pt x="109" y="233"/>
                  </a:lnTo>
                  <a:lnTo>
                    <a:pt x="108" y="234"/>
                  </a:lnTo>
                  <a:lnTo>
                    <a:pt x="111" y="239"/>
                  </a:lnTo>
                  <a:lnTo>
                    <a:pt x="111" y="239"/>
                  </a:lnTo>
                  <a:lnTo>
                    <a:pt x="116" y="242"/>
                  </a:lnTo>
                  <a:lnTo>
                    <a:pt x="125" y="253"/>
                  </a:lnTo>
                  <a:lnTo>
                    <a:pt x="133" y="266"/>
                  </a:lnTo>
                  <a:lnTo>
                    <a:pt x="146" y="274"/>
                  </a:lnTo>
                  <a:lnTo>
                    <a:pt x="165" y="300"/>
                  </a:lnTo>
                  <a:lnTo>
                    <a:pt x="180" y="310"/>
                  </a:lnTo>
                  <a:lnTo>
                    <a:pt x="185" y="310"/>
                  </a:lnTo>
                  <a:lnTo>
                    <a:pt x="189" y="305"/>
                  </a:lnTo>
                  <a:lnTo>
                    <a:pt x="191" y="300"/>
                  </a:lnTo>
                  <a:lnTo>
                    <a:pt x="201" y="297"/>
                  </a:lnTo>
                  <a:lnTo>
                    <a:pt x="201" y="293"/>
                  </a:lnTo>
                  <a:lnTo>
                    <a:pt x="204" y="287"/>
                  </a:lnTo>
                  <a:lnTo>
                    <a:pt x="212" y="287"/>
                  </a:lnTo>
                  <a:lnTo>
                    <a:pt x="209" y="273"/>
                  </a:lnTo>
                  <a:lnTo>
                    <a:pt x="212" y="257"/>
                  </a:lnTo>
                  <a:lnTo>
                    <a:pt x="212" y="255"/>
                  </a:lnTo>
                  <a:lnTo>
                    <a:pt x="209" y="252"/>
                  </a:lnTo>
                  <a:lnTo>
                    <a:pt x="210" y="252"/>
                  </a:lnTo>
                  <a:lnTo>
                    <a:pt x="207" y="247"/>
                  </a:lnTo>
                  <a:lnTo>
                    <a:pt x="207" y="242"/>
                  </a:lnTo>
                  <a:lnTo>
                    <a:pt x="202" y="234"/>
                  </a:lnTo>
                  <a:lnTo>
                    <a:pt x="207" y="231"/>
                  </a:lnTo>
                  <a:lnTo>
                    <a:pt x="212" y="229"/>
                  </a:lnTo>
                  <a:lnTo>
                    <a:pt x="215" y="229"/>
                  </a:lnTo>
                  <a:lnTo>
                    <a:pt x="217" y="229"/>
                  </a:lnTo>
                  <a:lnTo>
                    <a:pt x="218" y="228"/>
                  </a:lnTo>
                  <a:lnTo>
                    <a:pt x="220" y="225"/>
                  </a:lnTo>
                  <a:lnTo>
                    <a:pt x="226" y="223"/>
                  </a:lnTo>
                  <a:lnTo>
                    <a:pt x="233" y="221"/>
                  </a:lnTo>
                  <a:lnTo>
                    <a:pt x="234" y="217"/>
                  </a:lnTo>
                  <a:lnTo>
                    <a:pt x="258" y="202"/>
                  </a:lnTo>
                  <a:lnTo>
                    <a:pt x="268" y="192"/>
                  </a:lnTo>
                  <a:lnTo>
                    <a:pt x="279" y="188"/>
                  </a:lnTo>
                  <a:lnTo>
                    <a:pt x="287" y="184"/>
                  </a:lnTo>
                  <a:lnTo>
                    <a:pt x="295" y="176"/>
                  </a:lnTo>
                  <a:lnTo>
                    <a:pt x="294" y="173"/>
                  </a:lnTo>
                  <a:lnTo>
                    <a:pt x="294" y="170"/>
                  </a:lnTo>
                  <a:lnTo>
                    <a:pt x="307" y="165"/>
                  </a:lnTo>
                  <a:lnTo>
                    <a:pt x="308" y="160"/>
                  </a:lnTo>
                  <a:lnTo>
                    <a:pt x="310" y="165"/>
                  </a:lnTo>
                  <a:lnTo>
                    <a:pt x="313" y="167"/>
                  </a:lnTo>
                  <a:lnTo>
                    <a:pt x="318" y="167"/>
                  </a:lnTo>
                  <a:lnTo>
                    <a:pt x="318" y="165"/>
                  </a:lnTo>
                  <a:lnTo>
                    <a:pt x="321" y="167"/>
                  </a:lnTo>
                  <a:lnTo>
                    <a:pt x="323" y="167"/>
                  </a:lnTo>
                  <a:lnTo>
                    <a:pt x="318" y="157"/>
                  </a:lnTo>
                  <a:lnTo>
                    <a:pt x="315" y="154"/>
                  </a:lnTo>
                  <a:lnTo>
                    <a:pt x="315" y="149"/>
                  </a:lnTo>
                  <a:lnTo>
                    <a:pt x="310" y="144"/>
                  </a:lnTo>
                  <a:lnTo>
                    <a:pt x="308" y="136"/>
                  </a:lnTo>
                  <a:lnTo>
                    <a:pt x="297" y="132"/>
                  </a:lnTo>
                  <a:lnTo>
                    <a:pt x="299" y="128"/>
                  </a:lnTo>
                  <a:lnTo>
                    <a:pt x="302" y="128"/>
                  </a:lnTo>
                  <a:lnTo>
                    <a:pt x="302" y="127"/>
                  </a:lnTo>
                  <a:lnTo>
                    <a:pt x="308" y="127"/>
                  </a:lnTo>
                  <a:lnTo>
                    <a:pt x="307" y="123"/>
                  </a:lnTo>
                  <a:lnTo>
                    <a:pt x="300" y="122"/>
                  </a:lnTo>
                  <a:lnTo>
                    <a:pt x="297" y="120"/>
                  </a:lnTo>
                  <a:lnTo>
                    <a:pt x="302" y="112"/>
                  </a:lnTo>
                  <a:lnTo>
                    <a:pt x="307" y="117"/>
                  </a:lnTo>
                  <a:lnTo>
                    <a:pt x="307" y="112"/>
                  </a:lnTo>
                  <a:lnTo>
                    <a:pt x="308" y="114"/>
                  </a:lnTo>
                  <a:lnTo>
                    <a:pt x="313" y="119"/>
                  </a:lnTo>
                  <a:lnTo>
                    <a:pt x="315" y="117"/>
                  </a:lnTo>
                  <a:lnTo>
                    <a:pt x="316" y="119"/>
                  </a:lnTo>
                  <a:lnTo>
                    <a:pt x="318" y="115"/>
                  </a:lnTo>
                  <a:lnTo>
                    <a:pt x="323" y="123"/>
                  </a:lnTo>
                  <a:lnTo>
                    <a:pt x="329" y="127"/>
                  </a:lnTo>
                  <a:lnTo>
                    <a:pt x="329" y="127"/>
                  </a:lnTo>
                  <a:lnTo>
                    <a:pt x="329" y="127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61" name="Freeform 831">
              <a:extLst>
                <a:ext uri="{FF2B5EF4-FFF2-40B4-BE49-F238E27FC236}">
                  <a16:creationId xmlns:a16="http://schemas.microsoft.com/office/drawing/2014/main" id="{CAD49A77-673C-F13C-53F7-972884E45E57}"/>
                </a:ext>
              </a:extLst>
            </p:cNvPr>
            <p:cNvSpPr>
              <a:spLocks/>
            </p:cNvSpPr>
            <p:nvPr/>
          </p:nvSpPr>
          <p:spPr bwMode="auto">
            <a:xfrm>
              <a:off x="5898341" y="-2464103"/>
              <a:ext cx="630834" cy="213451"/>
            </a:xfrm>
            <a:custGeom>
              <a:avLst/>
              <a:gdLst/>
              <a:ahLst/>
              <a:cxnLst>
                <a:cxn ang="0">
                  <a:pos x="24" y="67"/>
                </a:cxn>
                <a:cxn ang="0">
                  <a:pos x="19" y="67"/>
                </a:cxn>
                <a:cxn ang="0">
                  <a:pos x="7" y="59"/>
                </a:cxn>
                <a:cxn ang="0">
                  <a:pos x="5" y="44"/>
                </a:cxn>
                <a:cxn ang="0">
                  <a:pos x="51" y="25"/>
                </a:cxn>
                <a:cxn ang="0">
                  <a:pos x="96" y="35"/>
                </a:cxn>
                <a:cxn ang="0">
                  <a:pos x="141" y="33"/>
                </a:cxn>
                <a:cxn ang="0">
                  <a:pos x="140" y="24"/>
                </a:cxn>
                <a:cxn ang="0">
                  <a:pos x="149" y="0"/>
                </a:cxn>
                <a:cxn ang="0">
                  <a:pos x="197" y="22"/>
                </a:cxn>
                <a:cxn ang="0">
                  <a:pos x="220" y="30"/>
                </a:cxn>
                <a:cxn ang="0">
                  <a:pos x="247" y="25"/>
                </a:cxn>
                <a:cxn ang="0">
                  <a:pos x="297" y="43"/>
                </a:cxn>
                <a:cxn ang="0">
                  <a:pos x="356" y="41"/>
                </a:cxn>
                <a:cxn ang="0">
                  <a:pos x="395" y="36"/>
                </a:cxn>
                <a:cxn ang="0">
                  <a:pos x="396" y="46"/>
                </a:cxn>
                <a:cxn ang="0">
                  <a:pos x="399" y="59"/>
                </a:cxn>
                <a:cxn ang="0">
                  <a:pos x="406" y="70"/>
                </a:cxn>
                <a:cxn ang="0">
                  <a:pos x="430" y="70"/>
                </a:cxn>
                <a:cxn ang="0">
                  <a:pos x="446" y="68"/>
                </a:cxn>
                <a:cxn ang="0">
                  <a:pos x="457" y="76"/>
                </a:cxn>
                <a:cxn ang="0">
                  <a:pos x="464" y="81"/>
                </a:cxn>
                <a:cxn ang="0">
                  <a:pos x="446" y="84"/>
                </a:cxn>
                <a:cxn ang="0">
                  <a:pos x="414" y="99"/>
                </a:cxn>
                <a:cxn ang="0">
                  <a:pos x="403" y="102"/>
                </a:cxn>
                <a:cxn ang="0">
                  <a:pos x="388" y="113"/>
                </a:cxn>
                <a:cxn ang="0">
                  <a:pos x="369" y="109"/>
                </a:cxn>
                <a:cxn ang="0">
                  <a:pos x="361" y="120"/>
                </a:cxn>
                <a:cxn ang="0">
                  <a:pos x="371" y="128"/>
                </a:cxn>
                <a:cxn ang="0">
                  <a:pos x="332" y="147"/>
                </a:cxn>
                <a:cxn ang="0">
                  <a:pos x="314" y="145"/>
                </a:cxn>
                <a:cxn ang="0">
                  <a:pos x="295" y="150"/>
                </a:cxn>
                <a:cxn ang="0">
                  <a:pos x="268" y="155"/>
                </a:cxn>
                <a:cxn ang="0">
                  <a:pos x="239" y="150"/>
                </a:cxn>
                <a:cxn ang="0">
                  <a:pos x="212" y="141"/>
                </a:cxn>
                <a:cxn ang="0">
                  <a:pos x="154" y="141"/>
                </a:cxn>
                <a:cxn ang="0">
                  <a:pos x="127" y="120"/>
                </a:cxn>
                <a:cxn ang="0">
                  <a:pos x="80" y="110"/>
                </a:cxn>
                <a:cxn ang="0">
                  <a:pos x="56" y="101"/>
                </a:cxn>
                <a:cxn ang="0">
                  <a:pos x="40" y="73"/>
                </a:cxn>
                <a:cxn ang="0">
                  <a:pos x="37" y="70"/>
                </a:cxn>
              </a:cxnLst>
              <a:rect l="0" t="0" r="r" b="b"/>
              <a:pathLst>
                <a:path w="464" h="157">
                  <a:moveTo>
                    <a:pt x="37" y="70"/>
                  </a:moveTo>
                  <a:lnTo>
                    <a:pt x="24" y="67"/>
                  </a:lnTo>
                  <a:lnTo>
                    <a:pt x="23" y="68"/>
                  </a:lnTo>
                  <a:lnTo>
                    <a:pt x="19" y="67"/>
                  </a:lnTo>
                  <a:lnTo>
                    <a:pt x="15" y="64"/>
                  </a:lnTo>
                  <a:lnTo>
                    <a:pt x="7" y="59"/>
                  </a:lnTo>
                  <a:lnTo>
                    <a:pt x="0" y="51"/>
                  </a:lnTo>
                  <a:lnTo>
                    <a:pt x="5" y="44"/>
                  </a:lnTo>
                  <a:lnTo>
                    <a:pt x="27" y="35"/>
                  </a:lnTo>
                  <a:lnTo>
                    <a:pt x="51" y="25"/>
                  </a:lnTo>
                  <a:lnTo>
                    <a:pt x="85" y="28"/>
                  </a:lnTo>
                  <a:lnTo>
                    <a:pt x="96" y="35"/>
                  </a:lnTo>
                  <a:lnTo>
                    <a:pt x="138" y="35"/>
                  </a:lnTo>
                  <a:lnTo>
                    <a:pt x="141" y="33"/>
                  </a:lnTo>
                  <a:lnTo>
                    <a:pt x="138" y="27"/>
                  </a:lnTo>
                  <a:lnTo>
                    <a:pt x="140" y="24"/>
                  </a:lnTo>
                  <a:lnTo>
                    <a:pt x="133" y="12"/>
                  </a:lnTo>
                  <a:lnTo>
                    <a:pt x="149" y="0"/>
                  </a:lnTo>
                  <a:lnTo>
                    <a:pt x="189" y="11"/>
                  </a:lnTo>
                  <a:lnTo>
                    <a:pt x="197" y="22"/>
                  </a:lnTo>
                  <a:lnTo>
                    <a:pt x="210" y="28"/>
                  </a:lnTo>
                  <a:lnTo>
                    <a:pt x="220" y="30"/>
                  </a:lnTo>
                  <a:lnTo>
                    <a:pt x="239" y="24"/>
                  </a:lnTo>
                  <a:lnTo>
                    <a:pt x="247" y="25"/>
                  </a:lnTo>
                  <a:lnTo>
                    <a:pt x="284" y="36"/>
                  </a:lnTo>
                  <a:lnTo>
                    <a:pt x="297" y="43"/>
                  </a:lnTo>
                  <a:lnTo>
                    <a:pt x="329" y="48"/>
                  </a:lnTo>
                  <a:lnTo>
                    <a:pt x="356" y="41"/>
                  </a:lnTo>
                  <a:lnTo>
                    <a:pt x="375" y="30"/>
                  </a:lnTo>
                  <a:lnTo>
                    <a:pt x="395" y="36"/>
                  </a:lnTo>
                  <a:lnTo>
                    <a:pt x="403" y="35"/>
                  </a:lnTo>
                  <a:lnTo>
                    <a:pt x="396" y="46"/>
                  </a:lnTo>
                  <a:lnTo>
                    <a:pt x="399" y="52"/>
                  </a:lnTo>
                  <a:lnTo>
                    <a:pt x="399" y="59"/>
                  </a:lnTo>
                  <a:lnTo>
                    <a:pt x="399" y="64"/>
                  </a:lnTo>
                  <a:lnTo>
                    <a:pt x="406" y="70"/>
                  </a:lnTo>
                  <a:lnTo>
                    <a:pt x="423" y="72"/>
                  </a:lnTo>
                  <a:lnTo>
                    <a:pt x="430" y="70"/>
                  </a:lnTo>
                  <a:lnTo>
                    <a:pt x="439" y="64"/>
                  </a:lnTo>
                  <a:lnTo>
                    <a:pt x="446" y="68"/>
                  </a:lnTo>
                  <a:lnTo>
                    <a:pt x="456" y="73"/>
                  </a:lnTo>
                  <a:lnTo>
                    <a:pt x="457" y="76"/>
                  </a:lnTo>
                  <a:lnTo>
                    <a:pt x="459" y="80"/>
                  </a:lnTo>
                  <a:lnTo>
                    <a:pt x="464" y="81"/>
                  </a:lnTo>
                  <a:lnTo>
                    <a:pt x="464" y="84"/>
                  </a:lnTo>
                  <a:lnTo>
                    <a:pt x="446" y="84"/>
                  </a:lnTo>
                  <a:lnTo>
                    <a:pt x="427" y="86"/>
                  </a:lnTo>
                  <a:lnTo>
                    <a:pt x="414" y="99"/>
                  </a:lnTo>
                  <a:lnTo>
                    <a:pt x="409" y="102"/>
                  </a:lnTo>
                  <a:lnTo>
                    <a:pt x="403" y="102"/>
                  </a:lnTo>
                  <a:lnTo>
                    <a:pt x="395" y="110"/>
                  </a:lnTo>
                  <a:lnTo>
                    <a:pt x="388" y="113"/>
                  </a:lnTo>
                  <a:lnTo>
                    <a:pt x="379" y="112"/>
                  </a:lnTo>
                  <a:lnTo>
                    <a:pt x="369" y="109"/>
                  </a:lnTo>
                  <a:lnTo>
                    <a:pt x="364" y="110"/>
                  </a:lnTo>
                  <a:lnTo>
                    <a:pt x="361" y="120"/>
                  </a:lnTo>
                  <a:lnTo>
                    <a:pt x="369" y="125"/>
                  </a:lnTo>
                  <a:lnTo>
                    <a:pt x="371" y="128"/>
                  </a:lnTo>
                  <a:lnTo>
                    <a:pt x="348" y="144"/>
                  </a:lnTo>
                  <a:lnTo>
                    <a:pt x="332" y="147"/>
                  </a:lnTo>
                  <a:lnTo>
                    <a:pt x="324" y="145"/>
                  </a:lnTo>
                  <a:lnTo>
                    <a:pt x="314" y="145"/>
                  </a:lnTo>
                  <a:lnTo>
                    <a:pt x="297" y="149"/>
                  </a:lnTo>
                  <a:lnTo>
                    <a:pt x="295" y="150"/>
                  </a:lnTo>
                  <a:lnTo>
                    <a:pt x="276" y="157"/>
                  </a:lnTo>
                  <a:lnTo>
                    <a:pt x="268" y="155"/>
                  </a:lnTo>
                  <a:lnTo>
                    <a:pt x="260" y="155"/>
                  </a:lnTo>
                  <a:lnTo>
                    <a:pt x="239" y="150"/>
                  </a:lnTo>
                  <a:lnTo>
                    <a:pt x="225" y="144"/>
                  </a:lnTo>
                  <a:lnTo>
                    <a:pt x="212" y="141"/>
                  </a:lnTo>
                  <a:lnTo>
                    <a:pt x="159" y="142"/>
                  </a:lnTo>
                  <a:lnTo>
                    <a:pt x="154" y="141"/>
                  </a:lnTo>
                  <a:lnTo>
                    <a:pt x="141" y="133"/>
                  </a:lnTo>
                  <a:lnTo>
                    <a:pt x="127" y="120"/>
                  </a:lnTo>
                  <a:lnTo>
                    <a:pt x="90" y="110"/>
                  </a:lnTo>
                  <a:lnTo>
                    <a:pt x="80" y="110"/>
                  </a:lnTo>
                  <a:lnTo>
                    <a:pt x="56" y="105"/>
                  </a:lnTo>
                  <a:lnTo>
                    <a:pt x="56" y="101"/>
                  </a:lnTo>
                  <a:lnTo>
                    <a:pt x="53" y="88"/>
                  </a:lnTo>
                  <a:lnTo>
                    <a:pt x="40" y="73"/>
                  </a:lnTo>
                  <a:lnTo>
                    <a:pt x="37" y="70"/>
                  </a:lnTo>
                  <a:lnTo>
                    <a:pt x="37" y="70"/>
                  </a:lnTo>
                  <a:close/>
                </a:path>
              </a:pathLst>
            </a:custGeom>
            <a:grpFill/>
            <a:ln w="0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en-US" dirty="0"/>
            </a:p>
          </p:txBody>
        </p:sp>
      </p:grpSp>
      <p:cxnSp>
        <p:nvCxnSpPr>
          <p:cNvPr id="962" name="Straight Arrow Connector 961">
            <a:extLst>
              <a:ext uri="{FF2B5EF4-FFF2-40B4-BE49-F238E27FC236}">
                <a16:creationId xmlns:a16="http://schemas.microsoft.com/office/drawing/2014/main" id="{1F059C63-7F7D-7AD3-4977-E0C1A3FC5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99117" y="1524000"/>
            <a:ext cx="0" cy="1447800"/>
          </a:xfrm>
          <a:prstGeom prst="straightConnector1">
            <a:avLst/>
          </a:prstGeom>
          <a:ln w="38100" cap="rnd">
            <a:solidFill>
              <a:schemeClr val="accent3"/>
            </a:solidFill>
            <a:headEnd type="non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3" name="Straight Arrow Connector 901">
            <a:extLst>
              <a:ext uri="{FF2B5EF4-FFF2-40B4-BE49-F238E27FC236}">
                <a16:creationId xmlns:a16="http://schemas.microsoft.com/office/drawing/2014/main" id="{FC40FA43-7B3A-81D9-51F9-DE16F6397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199657" y="1447801"/>
            <a:ext cx="0" cy="1074419"/>
          </a:xfrm>
          <a:prstGeom prst="straightConnector1">
            <a:avLst/>
          </a:prstGeom>
          <a:ln w="38100" cap="rnd">
            <a:solidFill>
              <a:schemeClr val="accent3"/>
            </a:solidFill>
            <a:headEnd type="non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4" name="Straight Arrow Connector 901">
            <a:extLst>
              <a:ext uri="{FF2B5EF4-FFF2-40B4-BE49-F238E27FC236}">
                <a16:creationId xmlns:a16="http://schemas.microsoft.com/office/drawing/2014/main" id="{0CA12790-7796-6F97-4554-F90B5D96B0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391020" y="1447800"/>
            <a:ext cx="0" cy="1524000"/>
          </a:xfrm>
          <a:prstGeom prst="straightConnector1">
            <a:avLst/>
          </a:prstGeom>
          <a:ln w="38100" cap="rnd">
            <a:solidFill>
              <a:schemeClr val="accent3"/>
            </a:solidFill>
            <a:headEnd type="non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5" name="Straight Arrow Connector 964">
            <a:extLst>
              <a:ext uri="{FF2B5EF4-FFF2-40B4-BE49-F238E27FC236}">
                <a16:creationId xmlns:a16="http://schemas.microsoft.com/office/drawing/2014/main" id="{706CA3D6-9889-25DC-C8AD-C8C40E4DF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1056358" y="3563221"/>
            <a:ext cx="0" cy="1770780"/>
          </a:xfrm>
          <a:prstGeom prst="straightConnector1">
            <a:avLst/>
          </a:prstGeom>
          <a:ln w="38100" cap="rnd">
            <a:solidFill>
              <a:schemeClr val="accent3"/>
            </a:solidFill>
            <a:headEnd type="non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6" name="Straight Arrow Connector 909">
            <a:extLst>
              <a:ext uri="{FF2B5EF4-FFF2-40B4-BE49-F238E27FC236}">
                <a16:creationId xmlns:a16="http://schemas.microsoft.com/office/drawing/2014/main" id="{ABD6B1A5-24B0-4FB3-154F-156852AE2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2857052" y="4292369"/>
            <a:ext cx="0" cy="1041633"/>
          </a:xfrm>
          <a:prstGeom prst="straightConnector1">
            <a:avLst/>
          </a:prstGeom>
          <a:ln w="38100" cap="rnd">
            <a:solidFill>
              <a:schemeClr val="accent3"/>
            </a:solidFill>
            <a:headEnd type="non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7" name="Straight Arrow Connector 966">
            <a:extLst>
              <a:ext uri="{FF2B5EF4-FFF2-40B4-BE49-F238E27FC236}">
                <a16:creationId xmlns:a16="http://schemas.microsoft.com/office/drawing/2014/main" id="{7190B3A3-1B87-A636-2634-D63760FF7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V="1">
            <a:off x="4650422" y="4604861"/>
            <a:ext cx="0" cy="729141"/>
          </a:xfrm>
          <a:prstGeom prst="straightConnector1">
            <a:avLst/>
          </a:prstGeom>
          <a:ln w="38100" cap="rnd">
            <a:solidFill>
              <a:schemeClr val="accent3"/>
            </a:solidFill>
            <a:headEnd type="non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8" name="Straight Arrow Connector 967">
            <a:extLst>
              <a:ext uri="{FF2B5EF4-FFF2-40B4-BE49-F238E27FC236}">
                <a16:creationId xmlns:a16="http://schemas.microsoft.com/office/drawing/2014/main" id="{998479C0-D39D-82C0-0756-BD4F8E76D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949383" y="1447800"/>
            <a:ext cx="0" cy="1524000"/>
          </a:xfrm>
          <a:prstGeom prst="straightConnector1">
            <a:avLst/>
          </a:prstGeom>
          <a:ln w="38100" cap="rnd">
            <a:solidFill>
              <a:schemeClr val="accent3"/>
            </a:solidFill>
            <a:headEnd type="none" w="med" len="med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3" name="Straight Connector 982">
            <a:extLst>
              <a:ext uri="{FF2B5EF4-FFF2-40B4-BE49-F238E27FC236}">
                <a16:creationId xmlns:a16="http://schemas.microsoft.com/office/drawing/2014/main" id="{B17DE922-49EE-0732-7121-106B74D8A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115451" y="5486400"/>
            <a:ext cx="1657782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4" name="Straight Connector 983">
            <a:extLst>
              <a:ext uri="{FF2B5EF4-FFF2-40B4-BE49-F238E27FC236}">
                <a16:creationId xmlns:a16="http://schemas.microsoft.com/office/drawing/2014/main" id="{32E3C0E9-176D-71E7-66E2-857249B70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115451" y="6355080"/>
            <a:ext cx="2571349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5" name="Title 1074">
            <a:extLst>
              <a:ext uri="{FF2B5EF4-FFF2-40B4-BE49-F238E27FC236}">
                <a16:creationId xmlns:a16="http://schemas.microsoft.com/office/drawing/2014/main" id="{BF590676-A5D1-BED9-AB9F-BBEA4ACE87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58287" y="4572000"/>
            <a:ext cx="2628512" cy="1981200"/>
          </a:xfrm>
        </p:spPr>
        <p:txBody>
          <a:bodyPr/>
          <a:lstStyle>
            <a:lvl1pPr algn="l">
              <a:lnSpc>
                <a:spcPts val="5251"/>
              </a:lnSpc>
              <a:spcAft>
                <a:spcPts val="0"/>
              </a:spcAft>
              <a:defRPr baseline="0"/>
            </a:lvl1pPr>
          </a:lstStyle>
          <a:p>
            <a:r>
              <a:rPr lang="en-US" dirty="0"/>
              <a:t>Add </a:t>
            </a:r>
            <a:br>
              <a:rPr lang="en-US" dirty="0"/>
            </a:br>
            <a:r>
              <a:rPr lang="en-US" dirty="0"/>
              <a:t>title </a:t>
            </a:r>
          </a:p>
        </p:txBody>
      </p:sp>
      <p:sp>
        <p:nvSpPr>
          <p:cNvPr id="1085" name="Text Placeholder 125">
            <a:extLst>
              <a:ext uri="{FF2B5EF4-FFF2-40B4-BE49-F238E27FC236}">
                <a16:creationId xmlns:a16="http://schemas.microsoft.com/office/drawing/2014/main" id="{719CE694-304C-C162-EC0C-40B2E98A0B2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7468" y="601287"/>
            <a:ext cx="1200463" cy="365760"/>
          </a:xfrm>
          <a:prstGeom prst="roundRect">
            <a:avLst/>
          </a:prstGeom>
          <a:solidFill>
            <a:schemeClr val="accent1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050" b="1" cap="all" spc="0" baseline="0">
                <a:solidFill>
                  <a:schemeClr val="tx1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78" name="Text Placeholder 125">
            <a:extLst>
              <a:ext uri="{FF2B5EF4-FFF2-40B4-BE49-F238E27FC236}">
                <a16:creationId xmlns:a16="http://schemas.microsoft.com/office/drawing/2014/main" id="{6A8B5432-85C0-4346-5717-03377A891F6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7468" y="1112520"/>
            <a:ext cx="1200463" cy="64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86" name="Text Placeholder 125">
            <a:extLst>
              <a:ext uri="{FF2B5EF4-FFF2-40B4-BE49-F238E27FC236}">
                <a16:creationId xmlns:a16="http://schemas.microsoft.com/office/drawing/2014/main" id="{D12F8E12-9DD9-3B36-90E6-3F6F5BDD6B8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586379" y="601287"/>
            <a:ext cx="1200463" cy="365760"/>
          </a:xfrm>
          <a:prstGeom prst="roundRect">
            <a:avLst/>
          </a:prstGeom>
          <a:solidFill>
            <a:schemeClr val="accent2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050" b="1" cap="all" spc="0" baseline="0">
                <a:solidFill>
                  <a:schemeClr val="tx1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79" name="Text Placeholder 125">
            <a:extLst>
              <a:ext uri="{FF2B5EF4-FFF2-40B4-BE49-F238E27FC236}">
                <a16:creationId xmlns:a16="http://schemas.microsoft.com/office/drawing/2014/main" id="{60C6E4D2-292E-D006-6F55-58BEF7493BC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586379" y="1112520"/>
            <a:ext cx="1200463" cy="64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87" name="Text Placeholder 125">
            <a:extLst>
              <a:ext uri="{FF2B5EF4-FFF2-40B4-BE49-F238E27FC236}">
                <a16:creationId xmlns:a16="http://schemas.microsoft.com/office/drawing/2014/main" id="{CF3324B5-BA80-BE35-2C57-C3D7145BB1E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971383" y="601287"/>
            <a:ext cx="1200463" cy="365760"/>
          </a:xfrm>
          <a:prstGeom prst="roundRect">
            <a:avLst/>
          </a:prstGeom>
          <a:solidFill>
            <a:schemeClr val="accent4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050" b="1" cap="all" spc="0" baseline="0">
                <a:solidFill>
                  <a:schemeClr val="tx1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80" name="Text Placeholder 125">
            <a:extLst>
              <a:ext uri="{FF2B5EF4-FFF2-40B4-BE49-F238E27FC236}">
                <a16:creationId xmlns:a16="http://schemas.microsoft.com/office/drawing/2014/main" id="{D93A3B38-AD25-BDE3-6C40-8D1C490A69B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71383" y="1108212"/>
            <a:ext cx="1200463" cy="64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91" name="Text Placeholder 125">
            <a:extLst>
              <a:ext uri="{FF2B5EF4-FFF2-40B4-BE49-F238E27FC236}">
                <a16:creationId xmlns:a16="http://schemas.microsoft.com/office/drawing/2014/main" id="{0900FC7E-6DAC-496B-5F04-21B6A7E08D17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49152" y="601287"/>
            <a:ext cx="1200463" cy="365760"/>
          </a:xfrm>
          <a:prstGeom prst="roundRect">
            <a:avLst/>
          </a:prstGeom>
          <a:solidFill>
            <a:schemeClr val="accent6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050" b="1" cap="all" spc="0" baseline="0">
                <a:solidFill>
                  <a:schemeClr val="tx1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81" name="Text Placeholder 125">
            <a:extLst>
              <a:ext uri="{FF2B5EF4-FFF2-40B4-BE49-F238E27FC236}">
                <a16:creationId xmlns:a16="http://schemas.microsoft.com/office/drawing/2014/main" id="{47C6F0C4-BAC8-AE1D-54BE-D44170477C3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349152" y="1108212"/>
            <a:ext cx="1200463" cy="64008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90" name="Text Placeholder 125">
            <a:extLst>
              <a:ext uri="{FF2B5EF4-FFF2-40B4-BE49-F238E27FC236}">
                <a16:creationId xmlns:a16="http://schemas.microsoft.com/office/drawing/2014/main" id="{F75222FA-6401-40EB-FFF9-598AE0EE0C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52078" y="5349240"/>
            <a:ext cx="1200463" cy="365760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050" b="1" cap="all" spc="0" baseline="0">
                <a:solidFill>
                  <a:schemeClr val="tx1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82" name="Text Placeholder 125">
            <a:extLst>
              <a:ext uri="{FF2B5EF4-FFF2-40B4-BE49-F238E27FC236}">
                <a16:creationId xmlns:a16="http://schemas.microsoft.com/office/drawing/2014/main" id="{6E45A09C-6942-44B4-2027-FCB99A801A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7200" y="5851574"/>
            <a:ext cx="1200463" cy="640080"/>
          </a:xfrm>
          <a:prstGeom prst="round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89" name="Text Placeholder 125">
            <a:extLst>
              <a:ext uri="{FF2B5EF4-FFF2-40B4-BE49-F238E27FC236}">
                <a16:creationId xmlns:a16="http://schemas.microsoft.com/office/drawing/2014/main" id="{424BAD16-A74E-1D4A-BE21-60A86BBD374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256821" y="5346281"/>
            <a:ext cx="1200463" cy="365760"/>
          </a:xfrm>
          <a:prstGeom prst="roundRect">
            <a:avLst/>
          </a:prstGeom>
          <a:solidFill>
            <a:schemeClr val="accent6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050" b="1" cap="all" spc="0" baseline="0">
                <a:solidFill>
                  <a:schemeClr val="tx1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83" name="Text Placeholder 125">
            <a:extLst>
              <a:ext uri="{FF2B5EF4-FFF2-40B4-BE49-F238E27FC236}">
                <a16:creationId xmlns:a16="http://schemas.microsoft.com/office/drawing/2014/main" id="{FB4D2862-D8BE-1359-208C-F50F3CF873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56821" y="5851574"/>
            <a:ext cx="1200463" cy="640080"/>
          </a:xfrm>
          <a:prstGeom prst="roundRect">
            <a:avLst/>
          </a:prstGeom>
          <a:ln w="38100">
            <a:solidFill>
              <a:schemeClr val="accent6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88" name="Text Placeholder 125">
            <a:extLst>
              <a:ext uri="{FF2B5EF4-FFF2-40B4-BE49-F238E27FC236}">
                <a16:creationId xmlns:a16="http://schemas.microsoft.com/office/drawing/2014/main" id="{FBEFAC44-0DDF-C30A-CEA5-3BB9F632B9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033983" y="5346281"/>
            <a:ext cx="1200463" cy="365760"/>
          </a:xfrm>
          <a:prstGeom prst="roundRect">
            <a:avLst/>
          </a:prstGeom>
          <a:solidFill>
            <a:schemeClr val="accent1"/>
          </a:solidFill>
          <a:ln w="38100">
            <a:noFill/>
          </a:ln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050" b="1" cap="all" spc="0" baseline="0">
                <a:solidFill>
                  <a:schemeClr val="tx1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1084" name="Text Placeholder 125">
            <a:extLst>
              <a:ext uri="{FF2B5EF4-FFF2-40B4-BE49-F238E27FC236}">
                <a16:creationId xmlns:a16="http://schemas.microsoft.com/office/drawing/2014/main" id="{4CE84377-71C2-3F6E-3C44-AF54718615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033983" y="5851574"/>
            <a:ext cx="1200463" cy="640080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46324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evels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E7EB5C7-EDDD-3D1B-72DC-6428E24FE6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4389072" y="5224587"/>
            <a:ext cx="1509153" cy="0"/>
          </a:xfrm>
          <a:prstGeom prst="straightConnector1">
            <a:avLst/>
          </a:prstGeom>
          <a:ln w="38100" cap="rnd">
            <a:solidFill>
              <a:schemeClr val="accent3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C29D1E9-F0A9-619B-AC46-08E631F3A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4877405" y="4378700"/>
            <a:ext cx="1509153" cy="0"/>
          </a:xfrm>
          <a:prstGeom prst="straightConnector1">
            <a:avLst/>
          </a:prstGeom>
          <a:ln w="38100" cap="rnd">
            <a:solidFill>
              <a:schemeClr val="accent3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5EE3323-84C6-FDCE-E2CF-937F65963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371620" y="3532812"/>
            <a:ext cx="1509153" cy="0"/>
          </a:xfrm>
          <a:prstGeom prst="straightConnector1">
            <a:avLst/>
          </a:prstGeom>
          <a:ln w="38100" cap="rnd">
            <a:solidFill>
              <a:schemeClr val="accent3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E3C2075-A20D-1A2B-8530-277880E89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862033" y="2680658"/>
            <a:ext cx="1509153" cy="0"/>
          </a:xfrm>
          <a:prstGeom prst="straightConnector1">
            <a:avLst/>
          </a:prstGeom>
          <a:ln w="38100" cap="rnd">
            <a:solidFill>
              <a:schemeClr val="accent3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3F7A39C-B68D-BE22-3E83-82E2D48D4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69990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43A0721-2135-E34B-4BED-1F5CD481F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76868" y="1188720"/>
            <a:ext cx="4390263" cy="0"/>
          </a:xfrm>
          <a:prstGeom prst="line">
            <a:avLst/>
          </a:prstGeom>
          <a:ln w="76200" cap="rnd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33">
            <a:extLst>
              <a:ext uri="{FF2B5EF4-FFF2-40B4-BE49-F238E27FC236}">
                <a16:creationId xmlns:a16="http://schemas.microsoft.com/office/drawing/2014/main" id="{DA0E923F-13E7-7C84-4919-5462E182DD3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035" y="457201"/>
            <a:ext cx="8343930" cy="94456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5" name="Text Placeholder 125">
            <a:extLst>
              <a:ext uri="{FF2B5EF4-FFF2-40B4-BE49-F238E27FC236}">
                <a16:creationId xmlns:a16="http://schemas.microsoft.com/office/drawing/2014/main" id="{E7005BB4-790F-E3A6-4409-6BD861E0ACA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6593" y="2097973"/>
            <a:ext cx="2973603" cy="626195"/>
          </a:xfrm>
        </p:spPr>
        <p:txBody>
          <a:bodyPr>
            <a:noAutofit/>
          </a:bodyPr>
          <a:lstStyle>
            <a:lvl1pPr marL="0" indent="0" algn="l">
              <a:buNone/>
              <a:defRPr sz="2101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SUBTITLE</a:t>
            </a:r>
          </a:p>
        </p:txBody>
      </p:sp>
      <p:sp>
        <p:nvSpPr>
          <p:cNvPr id="36" name="Text Placeholder 125">
            <a:extLst>
              <a:ext uri="{FF2B5EF4-FFF2-40B4-BE49-F238E27FC236}">
                <a16:creationId xmlns:a16="http://schemas.microsoft.com/office/drawing/2014/main" id="{4F481C03-19D2-D7E7-FBF5-AD4BD558509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7623" y="2743200"/>
            <a:ext cx="2573449" cy="3962398"/>
          </a:xfrm>
        </p:spPr>
        <p:txBody>
          <a:bodyPr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1050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7" name="Text Placeholder 125">
            <a:extLst>
              <a:ext uri="{FF2B5EF4-FFF2-40B4-BE49-F238E27FC236}">
                <a16:creationId xmlns:a16="http://schemas.microsoft.com/office/drawing/2014/main" id="{8A5B0099-106F-0EEB-19BE-DD4BF018D34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72462" y="2057401"/>
            <a:ext cx="1378443" cy="391581"/>
          </a:xfrm>
        </p:spPr>
        <p:txBody>
          <a:bodyPr anchor="b">
            <a:noAutofit/>
          </a:bodyPr>
          <a:lstStyle>
            <a:lvl1pPr marL="0" indent="0" algn="l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38" name="Text Placeholder 125">
            <a:extLst>
              <a:ext uri="{FF2B5EF4-FFF2-40B4-BE49-F238E27FC236}">
                <a16:creationId xmlns:a16="http://schemas.microsoft.com/office/drawing/2014/main" id="{9B05FF3B-7B00-5339-53A2-AAAD4829EC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78948" y="2373573"/>
            <a:ext cx="1241337" cy="274406"/>
          </a:xfrm>
        </p:spPr>
        <p:txBody>
          <a:bodyPr>
            <a:noAutofit/>
          </a:bodyPr>
          <a:lstStyle>
            <a:lvl1pPr marL="0" indent="0" algn="l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39" name="Text Placeholder 125">
            <a:extLst>
              <a:ext uri="{FF2B5EF4-FFF2-40B4-BE49-F238E27FC236}">
                <a16:creationId xmlns:a16="http://schemas.microsoft.com/office/drawing/2014/main" id="{AAEAC8DB-2E0E-0AE8-ABE9-287E5B9E7F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308658" y="2914622"/>
            <a:ext cx="1378443" cy="391581"/>
          </a:xfrm>
        </p:spPr>
        <p:txBody>
          <a:bodyPr anchor="b">
            <a:noAutofit/>
          </a:bodyPr>
          <a:lstStyle>
            <a:lvl1pPr marL="0" indent="0" algn="l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0" name="Text Placeholder 125">
            <a:extLst>
              <a:ext uri="{FF2B5EF4-FFF2-40B4-BE49-F238E27FC236}">
                <a16:creationId xmlns:a16="http://schemas.microsoft.com/office/drawing/2014/main" id="{87D12126-D5DC-549D-A9A5-D269E69BD33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315144" y="3230794"/>
            <a:ext cx="1241337" cy="274406"/>
          </a:xfrm>
        </p:spPr>
        <p:txBody>
          <a:bodyPr>
            <a:noAutofit/>
          </a:bodyPr>
          <a:lstStyle>
            <a:lvl1pPr marL="0" indent="0" algn="l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1" name="Text Placeholder 125">
            <a:extLst>
              <a:ext uri="{FF2B5EF4-FFF2-40B4-BE49-F238E27FC236}">
                <a16:creationId xmlns:a16="http://schemas.microsoft.com/office/drawing/2014/main" id="{F8FFA15C-AC42-D8B2-2ABC-1A1510D4E17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794174" y="3753157"/>
            <a:ext cx="1378443" cy="391581"/>
          </a:xfrm>
        </p:spPr>
        <p:txBody>
          <a:bodyPr anchor="b">
            <a:noAutofit/>
          </a:bodyPr>
          <a:lstStyle>
            <a:lvl1pPr marL="0" indent="0" algn="l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2" name="Text Placeholder 125">
            <a:extLst>
              <a:ext uri="{FF2B5EF4-FFF2-40B4-BE49-F238E27FC236}">
                <a16:creationId xmlns:a16="http://schemas.microsoft.com/office/drawing/2014/main" id="{D8EC0DA9-99B7-F004-9288-97A543C0427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00660" y="4069330"/>
            <a:ext cx="1241337" cy="274406"/>
          </a:xfrm>
        </p:spPr>
        <p:txBody>
          <a:bodyPr>
            <a:noAutofit/>
          </a:bodyPr>
          <a:lstStyle>
            <a:lvl1pPr marL="0" indent="0" algn="l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  <p:sp>
        <p:nvSpPr>
          <p:cNvPr id="43" name="Text Placeholder 125">
            <a:extLst>
              <a:ext uri="{FF2B5EF4-FFF2-40B4-BE49-F238E27FC236}">
                <a16:creationId xmlns:a16="http://schemas.microsoft.com/office/drawing/2014/main" id="{6F944C8F-7DFF-6F6A-5753-FA2E553B763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282004" y="4607054"/>
            <a:ext cx="1378443" cy="391581"/>
          </a:xfrm>
        </p:spPr>
        <p:txBody>
          <a:bodyPr anchor="b">
            <a:noAutofit/>
          </a:bodyPr>
          <a:lstStyle>
            <a:lvl1pPr marL="0" indent="0" algn="l">
              <a:buNone/>
              <a:defRPr sz="1050" b="1" cap="all" spc="75" baseline="0">
                <a:solidFill>
                  <a:schemeClr val="accent3"/>
                </a:solidFill>
                <a:latin typeface="+mj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44" name="Text Placeholder 125">
            <a:extLst>
              <a:ext uri="{FF2B5EF4-FFF2-40B4-BE49-F238E27FC236}">
                <a16:creationId xmlns:a16="http://schemas.microsoft.com/office/drawing/2014/main" id="{C9037D4E-AFD2-FD22-EE0D-8C45172B56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88490" y="4923226"/>
            <a:ext cx="1241337" cy="274406"/>
          </a:xfrm>
        </p:spPr>
        <p:txBody>
          <a:bodyPr>
            <a:noAutofit/>
          </a:bodyPr>
          <a:lstStyle>
            <a:lvl1pPr marL="0" indent="0" algn="l">
              <a:buNone/>
              <a:defRPr sz="825" b="0" spc="0" baseline="0">
                <a:solidFill>
                  <a:schemeClr val="accent3"/>
                </a:solidFill>
                <a:latin typeface="+mn-lt"/>
              </a:defRPr>
            </a:lvl1pPr>
            <a:lvl2pPr marL="457242" indent="0">
              <a:buNone/>
              <a:defRPr sz="1500" b="1">
                <a:latin typeface="+mj-lt"/>
              </a:defRPr>
            </a:lvl2pPr>
            <a:lvl3pPr marL="914483" indent="0">
              <a:buNone/>
              <a:defRPr sz="1500" b="1">
                <a:latin typeface="+mj-lt"/>
              </a:defRPr>
            </a:lvl3pPr>
            <a:lvl4pPr marL="1371726" indent="0">
              <a:buNone/>
              <a:defRPr sz="1500" b="1">
                <a:latin typeface="+mj-lt"/>
              </a:defRPr>
            </a:lvl4pPr>
            <a:lvl5pPr marL="1828967" indent="0">
              <a:buNone/>
              <a:defRPr sz="1500" b="1">
                <a:latin typeface="+mj-lt"/>
              </a:defRPr>
            </a:lvl5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1352351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071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2026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26"/>
            </a:lvl1pPr>
            <a:lvl2pPr>
              <a:defRPr sz="2776"/>
            </a:lvl2pPr>
            <a:lvl3pPr>
              <a:defRPr sz="2401"/>
            </a:lvl3pPr>
            <a:lvl4pPr>
              <a:defRPr sz="2026"/>
            </a:lvl4pPr>
            <a:lvl5pPr>
              <a:defRPr sz="2026"/>
            </a:lvl5pPr>
            <a:lvl6pPr>
              <a:defRPr sz="2026"/>
            </a:lvl6pPr>
            <a:lvl7pPr>
              <a:defRPr sz="2026"/>
            </a:lvl7pPr>
            <a:lvl8pPr>
              <a:defRPr sz="2026"/>
            </a:lvl8pPr>
            <a:lvl9pPr>
              <a:defRPr sz="202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25"/>
            </a:lvl1pPr>
            <a:lvl2pPr marL="457242" indent="0">
              <a:buNone/>
              <a:defRPr sz="1200"/>
            </a:lvl2pPr>
            <a:lvl3pPr marL="914484" indent="0">
              <a:buNone/>
              <a:defRPr sz="975"/>
            </a:lvl3pPr>
            <a:lvl4pPr marL="1371726" indent="0">
              <a:buNone/>
              <a:defRPr sz="900"/>
            </a:lvl4pPr>
            <a:lvl5pPr marL="1828967" indent="0">
              <a:buNone/>
              <a:defRPr sz="900"/>
            </a:lvl5pPr>
            <a:lvl6pPr marL="2286210" indent="0">
              <a:buNone/>
              <a:defRPr sz="900"/>
            </a:lvl6pPr>
            <a:lvl7pPr marL="2743451" indent="0">
              <a:buNone/>
              <a:defRPr sz="900"/>
            </a:lvl7pPr>
            <a:lvl8pPr marL="3200693" indent="0">
              <a:buNone/>
              <a:defRPr sz="900"/>
            </a:lvl8pPr>
            <a:lvl9pPr marL="365793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41089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26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26"/>
            </a:lvl1pPr>
            <a:lvl2pPr marL="457242" indent="0">
              <a:buNone/>
              <a:defRPr sz="2776"/>
            </a:lvl2pPr>
            <a:lvl3pPr marL="914484" indent="0">
              <a:buNone/>
              <a:defRPr sz="2401"/>
            </a:lvl3pPr>
            <a:lvl4pPr marL="1371726" indent="0">
              <a:buNone/>
              <a:defRPr sz="2026"/>
            </a:lvl4pPr>
            <a:lvl5pPr marL="1828967" indent="0">
              <a:buNone/>
              <a:defRPr sz="2026"/>
            </a:lvl5pPr>
            <a:lvl6pPr marL="2286210" indent="0">
              <a:buNone/>
              <a:defRPr sz="2026"/>
            </a:lvl6pPr>
            <a:lvl7pPr marL="2743451" indent="0">
              <a:buNone/>
              <a:defRPr sz="2026"/>
            </a:lvl7pPr>
            <a:lvl8pPr marL="3200693" indent="0">
              <a:buNone/>
              <a:defRPr sz="2026"/>
            </a:lvl8pPr>
            <a:lvl9pPr marL="3657935" indent="0">
              <a:buNone/>
              <a:defRPr sz="2026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25"/>
            </a:lvl1pPr>
            <a:lvl2pPr marL="457242" indent="0">
              <a:buNone/>
              <a:defRPr sz="1200"/>
            </a:lvl2pPr>
            <a:lvl3pPr marL="914484" indent="0">
              <a:buNone/>
              <a:defRPr sz="975"/>
            </a:lvl3pPr>
            <a:lvl4pPr marL="1371726" indent="0">
              <a:buNone/>
              <a:defRPr sz="900"/>
            </a:lvl4pPr>
            <a:lvl5pPr marL="1828967" indent="0">
              <a:buNone/>
              <a:defRPr sz="900"/>
            </a:lvl5pPr>
            <a:lvl6pPr marL="2286210" indent="0">
              <a:buNone/>
              <a:defRPr sz="900"/>
            </a:lvl6pPr>
            <a:lvl7pPr marL="2743451" indent="0">
              <a:buNone/>
              <a:defRPr sz="900"/>
            </a:lvl7pPr>
            <a:lvl8pPr marL="3200693" indent="0">
              <a:buNone/>
              <a:defRPr sz="900"/>
            </a:lvl8pPr>
            <a:lvl9pPr marL="3657935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05783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EDED4C-A8EA-6643-91DF-1D406FB521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EBAE5A-C577-0145-9A16-C54CD585CE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0049D3-3E9D-BE43-AD0B-5655718E4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EA3619-DD99-F040-9BC4-A985A98E7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BD313-B542-8D46-9F2D-72C215E18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395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67B63-E077-1341-AE09-5855BDE91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3A38C-1288-EB45-BD62-009A8FFCB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54CE9D-3DF3-264C-95A1-434487990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E9E0AC-39EE-5D43-B07A-63F7DDF58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E7C58-0F97-4447-BD44-E565118DCC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8744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B1104-F8EC-C04E-ACCE-665AD7608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811DB1-6C16-7044-981B-4F96EE09B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E97744-37BE-134A-A2D5-48F48B84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768AA3-C516-7446-B587-7F29BD8BC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2D2690-5C93-8642-AC5F-9B0C4B58C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6057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14406-AF33-0E4E-9307-D7982D2FD3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256E3F-E26B-0349-A3D4-247F64E2C1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A59BE5-06EE-6F4B-820D-EE36979B4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2A810C-14F1-434C-815D-F6D757D87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1B515-129E-EE4A-AB7A-F5A7C9F2B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7AD62F-1DFA-744A-8CA0-E1B9A6403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499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DC3C8-697C-C64D-AB77-A5EF69FC5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192644-5FE3-074C-8DBD-858F54A0C4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C5D7F7-3BD1-5D4C-BFA7-D06E3F8E8F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308445-A96B-224B-8DE0-F0F3C3BFE8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421D7D-5E79-7146-B275-1FB619EF7E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BFE2F2-EB4A-D94C-AF10-6AE336A08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735FF3-4425-7947-BA19-F8CA9839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0FCC36B-0C6B-5043-B416-72B598F3F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41047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2E0553-07D2-2349-94E6-81D11B670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C3F80D-9D63-4A49-8DEE-EE7571548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7AD491-5F48-D144-A9F1-F40B2974A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CD6F80-2132-504B-9B9B-187C73A6C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62525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3879BB-75CB-1341-89AC-AA5ADA221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3D699D-A6DB-0948-9B1C-DA1194FE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78FF1E-7A9B-204F-B84D-35F355B4E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293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808584-AA7D-FC41-9F0F-085C39F04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34A75-B2F8-E945-8C65-73E9168557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6F5B24-BF67-A646-AF10-30E1340859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7A184E-C15B-7A48-8376-ABC75CFD6F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AC7B7B-A91C-4643-9FEC-BCFD5B203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4CCC10-AAB5-6C42-B9D0-205F562A3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17316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B464F-381B-8144-A475-694F97E89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49E61F-FEF4-7841-947C-335C2A9F12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4BF019-C597-784A-84E3-DF030564C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168D0C-4B42-2F40-B072-293198E3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A72FEF-6A33-D448-BEBC-9D3AE467C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4EECB33-CEBB-DA49-B1DC-A62F6254D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5357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C98F1-4467-A444-A6CD-DD812D79A7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585482-85AF-464B-8153-0ADE83221C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05E90-CB28-3B4B-9B86-19F4357C3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ECEB5-E769-FA4B-8586-54D307004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982A32-AF07-B44B-8473-FEBD3CEF2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0295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63F742-D54F-B749-9359-BF0F67FEC4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F3189C-BF2F-5D42-83E7-8339847A9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A9D69D-D505-C240-BD83-D33E75E25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CAA7E1-E2E2-314D-B767-E5DD57DB00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A5563-A4BA-5443-93D7-409D87478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5581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ubtitle Slide n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9333647B-6CC9-254E-8B1A-3777B7998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6311900"/>
            <a:ext cx="9153525" cy="7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9">
            <a:extLst>
              <a:ext uri="{FF2B5EF4-FFF2-40B4-BE49-F238E27FC236}">
                <a16:creationId xmlns:a16="http://schemas.microsoft.com/office/drawing/2014/main" id="{D2358017-DEE4-B346-A843-EBB2FB543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413" y="6532563"/>
            <a:ext cx="742950" cy="10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2">
            <a:extLst>
              <a:ext uri="{FF2B5EF4-FFF2-40B4-BE49-F238E27FC236}">
                <a16:creationId xmlns:a16="http://schemas.microsoft.com/office/drawing/2014/main" id="{5AB200CB-A1F0-8744-9CAD-775BA401D6D9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457200" y="6450013"/>
            <a:ext cx="4427538" cy="417512"/>
            <a:chOff x="270796" y="6172200"/>
            <a:chExt cx="5033838" cy="474663"/>
          </a:xfrm>
        </p:grpSpPr>
        <p:pic>
          <p:nvPicPr>
            <p:cNvPr id="7" name="Picture 3" descr="UHCMC_CRWUSOM_CLE_rgb.jpg">
              <a:extLst>
                <a:ext uri="{FF2B5EF4-FFF2-40B4-BE49-F238E27FC236}">
                  <a16:creationId xmlns:a16="http://schemas.microsoft.com/office/drawing/2014/main" id="{4D8B30D9-1174-AB44-B8E2-D51754E05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159" r="-53159"/>
            <a:stretch>
              <a:fillRect/>
            </a:stretch>
          </p:blipFill>
          <p:spPr bwMode="auto">
            <a:xfrm>
              <a:off x="2385222" y="6172200"/>
              <a:ext cx="2919412" cy="474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1" descr="UH_HHV_RGB.jpg">
              <a:extLst>
                <a:ext uri="{FF2B5EF4-FFF2-40B4-BE49-F238E27FC236}">
                  <a16:creationId xmlns:a16="http://schemas.microsoft.com/office/drawing/2014/main" id="{C9847F7E-511B-9F40-9CA3-5A1DA941B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0796" y="6172200"/>
              <a:ext cx="1858214" cy="367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368550"/>
            <a:ext cx="8229600" cy="6365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575" b="1"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10"/>
          <p:cNvSpPr>
            <a:spLocks noGrp="1"/>
          </p:cNvSpPr>
          <p:nvPr>
            <p:ph sz="quarter" idx="11"/>
          </p:nvPr>
        </p:nvSpPr>
        <p:spPr>
          <a:xfrm>
            <a:off x="457200" y="3113091"/>
            <a:ext cx="8229600" cy="636587"/>
          </a:xfrm>
          <a:prstGeom prst="rect">
            <a:avLst/>
          </a:prstGeom>
        </p:spPr>
        <p:txBody>
          <a:bodyPr vert="horz"/>
          <a:lstStyle>
            <a:lvl1pPr marL="0" indent="0">
              <a:defRPr sz="1125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B535EF6-ADEB-E24C-970E-2705747D0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680200" y="6450017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algn="r" eaLnBrk="1" hangingPunct="1">
              <a:defRPr sz="619"/>
            </a:lvl1pPr>
          </a:lstStyle>
          <a:p>
            <a:fld id="{16E1FF24-2975-7148-B4FF-8D76263B9E3D}" type="slidenum">
              <a:rPr lang="en-US" altLang="en-US"/>
              <a:pPr/>
              <a:t>‹#›</a:t>
            </a:fld>
            <a:endParaRPr lang="en-US" alt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6085CE0-844A-EC4F-8183-444EB3348AB1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747000" y="6371968"/>
            <a:ext cx="1362842" cy="47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8824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red and white flag&#10;&#10;Description automatically generated with medium confidence">
            <a:extLst>
              <a:ext uri="{FF2B5EF4-FFF2-40B4-BE49-F238E27FC236}">
                <a16:creationId xmlns:a16="http://schemas.microsoft.com/office/drawing/2014/main" id="{7054194D-963F-AA45-BA2C-6847CADDE5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316279" cy="6987209"/>
          </a:xfrm>
          <a:prstGeom prst="rect">
            <a:avLst/>
          </a:prstGeom>
        </p:spPr>
      </p:pic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71EDF93E-204A-6444-8042-C8E0DD78B8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0051" y="1623849"/>
            <a:ext cx="4721087" cy="13394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>
              <a:lnSpc>
                <a:spcPct val="100000"/>
              </a:lnSpc>
              <a:defRPr sz="2400" b="1" i="0">
                <a:solidFill>
                  <a:srgbClr val="C61D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Bold 32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9FD1D0-DEDA-354D-BE10-22E8F189928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050" y="3616503"/>
            <a:ext cx="4119533" cy="331902"/>
          </a:xfrm>
        </p:spPr>
        <p:txBody>
          <a:bodyPr anchor="ctr">
            <a:noAutofit/>
          </a:bodyPr>
          <a:lstStyle>
            <a:lvl1pPr>
              <a:defRPr sz="135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</a:lstStyle>
          <a:p>
            <a:pPr lvl="0"/>
            <a:r>
              <a:rPr lang="en-US" dirty="0"/>
              <a:t>Date – Arial Regular 18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32226A-B598-8A46-8F61-DEF9EE24DE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0050" y="3263049"/>
            <a:ext cx="4119533" cy="331902"/>
          </a:xfrm>
        </p:spPr>
        <p:txBody>
          <a:bodyPr>
            <a:noAutofit/>
          </a:bodyPr>
          <a:lstStyle>
            <a:lvl1pPr>
              <a:defRPr sz="135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Meeting Name (Optional) – Arial Regular 18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B077599-2DD1-CB01-A99A-2C2BD3F9D3D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50" y="4180210"/>
            <a:ext cx="3008126" cy="105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2594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Chart, funnel chart&#10;&#10;Description automatically generated">
            <a:extLst>
              <a:ext uri="{FF2B5EF4-FFF2-40B4-BE49-F238E27FC236}">
                <a16:creationId xmlns:a16="http://schemas.microsoft.com/office/drawing/2014/main" id="{29B963CE-FC57-7647-B512-9029D3EECE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B49BA7-1E83-024D-9261-BF871FE8C6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02221" y="3647090"/>
            <a:ext cx="6737315" cy="1524001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100" b="1" i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New Chapter - Arial Regular 28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B75311-5A99-4706-C80F-794BDA667FAE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0257BB-9A2C-9AC6-BC0D-3602DDE134D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2567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AA96BD3-60D0-9D4F-A82F-881AAB8C00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6112" y="1306806"/>
            <a:ext cx="3693425" cy="4484395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photo]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1BDAD39-0BF2-B542-82C3-DBD9FCC528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1" y="458852"/>
            <a:ext cx="8339486" cy="69365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Regular 28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7CABE29-201A-E140-A7C5-6416024816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B4C363-2B74-3295-6991-009FAA0F8796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8" name="Text Placeholder 26">
            <a:extLst>
              <a:ext uri="{FF2B5EF4-FFF2-40B4-BE49-F238E27FC236}">
                <a16:creationId xmlns:a16="http://schemas.microsoft.com/office/drawing/2014/main" id="{4310EC40-2376-FF93-0903-097C4EF0E2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0050" y="1306514"/>
            <a:ext cx="4452938" cy="448468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lnSpc>
                <a:spcPct val="100000"/>
              </a:lnSpc>
              <a:defRPr sz="1350">
                <a:latin typeface="+mn-lt"/>
              </a:defRPr>
            </a:lvl2pPr>
            <a:lvl3pPr>
              <a:lnSpc>
                <a:spcPct val="100000"/>
              </a:lnSpc>
              <a:defRPr sz="1350">
                <a:latin typeface="+mn-lt"/>
              </a:defRPr>
            </a:lvl3pPr>
            <a:lvl4pPr>
              <a:lnSpc>
                <a:spcPct val="100000"/>
              </a:lnSpc>
              <a:defRPr sz="1350">
                <a:latin typeface="+mn-lt"/>
              </a:defRPr>
            </a:lvl4pPr>
            <a:lvl5pPr>
              <a:lnSpc>
                <a:spcPct val="100000"/>
              </a:lnSpc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2695D2-8D2C-E2CE-7D57-80049A9B2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6577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AA96BD3-60D0-9D4F-A82F-881AAB8C00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00051" y="1306806"/>
            <a:ext cx="3693425" cy="4484395"/>
          </a:xfrm>
        </p:spPr>
        <p:txBody>
          <a:bodyPr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photo]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1BDAD39-0BF2-B542-82C3-DBD9FCC528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1" y="458852"/>
            <a:ext cx="8339486" cy="69365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Regular 28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7CABE29-201A-E140-A7C5-6416024816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B4C363-2B74-3295-6991-009FAA0F8796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 Placeholder 26">
            <a:extLst>
              <a:ext uri="{FF2B5EF4-FFF2-40B4-BE49-F238E27FC236}">
                <a16:creationId xmlns:a16="http://schemas.microsoft.com/office/drawing/2014/main" id="{8B987078-E7D3-1348-2A79-6730F7C049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0918" y="1306514"/>
            <a:ext cx="4452938" cy="448468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lnSpc>
                <a:spcPct val="100000"/>
              </a:lnSpc>
              <a:defRPr sz="1350" b="0">
                <a:latin typeface="+mn-lt"/>
              </a:defRPr>
            </a:lvl2pPr>
            <a:lvl3pPr>
              <a:lnSpc>
                <a:spcPct val="100000"/>
              </a:lnSpc>
              <a:defRPr sz="1350" b="0">
                <a:latin typeface="+mn-lt"/>
              </a:defRPr>
            </a:lvl3pPr>
            <a:lvl4pPr>
              <a:lnSpc>
                <a:spcPct val="100000"/>
              </a:lnSpc>
              <a:defRPr sz="1350" b="0">
                <a:latin typeface="+mn-lt"/>
              </a:defRPr>
            </a:lvl4pPr>
            <a:lvl5pPr>
              <a:lnSpc>
                <a:spcPct val="100000"/>
              </a:lnSpc>
              <a:defRPr sz="1350" b="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E0C0F16-0AF9-C888-6E73-CAE1467493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3596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Singl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1BDAD39-0BF2-B542-82C3-DBD9FCC528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1" y="458852"/>
            <a:ext cx="8339486" cy="69365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Regular 28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8E076E-C927-57F9-A973-D44C359E55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2A9972-F0E8-E1C2-0372-0AA615118095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F4AC54C4-39AA-F551-F6C6-DCE26D7A6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051" y="1306514"/>
            <a:ext cx="8353805" cy="448468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lnSpc>
                <a:spcPct val="100000"/>
              </a:lnSpc>
              <a:defRPr sz="1350" b="0">
                <a:latin typeface="+mn-lt"/>
              </a:defRPr>
            </a:lvl2pPr>
            <a:lvl3pPr>
              <a:lnSpc>
                <a:spcPct val="100000"/>
              </a:lnSpc>
              <a:defRPr sz="1350" b="0">
                <a:latin typeface="+mn-lt"/>
              </a:defRPr>
            </a:lvl3pPr>
            <a:lvl4pPr>
              <a:lnSpc>
                <a:spcPct val="100000"/>
              </a:lnSpc>
              <a:defRPr sz="1350" b="0">
                <a:latin typeface="+mn-lt"/>
              </a:defRPr>
            </a:lvl4pPr>
            <a:lvl5pPr>
              <a:lnSpc>
                <a:spcPct val="100000"/>
              </a:lnSpc>
              <a:defRPr sz="1350" b="0">
                <a:latin typeface="+mn-lt"/>
              </a:defRPr>
            </a:lvl5pPr>
          </a:lstStyle>
          <a:p>
            <a:pPr lvl="0"/>
            <a:r>
              <a:rPr lang="en-US" dirty="0"/>
              <a:t>This is a one column slide.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8E85A6-8BF2-4FE0-7AB7-035DA22E9D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407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Two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1BDAD39-0BF2-B542-82C3-DBD9FCC528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1" y="458852"/>
            <a:ext cx="8339486" cy="69365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Regular 28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8E076E-C927-57F9-A973-D44C359E55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2A9972-F0E8-E1C2-0372-0AA615118095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F4AC54C4-39AA-F551-F6C6-DCE26D7A6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051" y="1306514"/>
            <a:ext cx="8353805" cy="4484687"/>
          </a:xfrm>
        </p:spPr>
        <p:txBody>
          <a:bodyPr numCol="2" spcCol="182880"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lnSpc>
                <a:spcPct val="100000"/>
              </a:lnSpc>
              <a:defRPr sz="1350" b="0">
                <a:latin typeface="+mn-lt"/>
              </a:defRPr>
            </a:lvl2pPr>
            <a:lvl3pPr>
              <a:lnSpc>
                <a:spcPct val="100000"/>
              </a:lnSpc>
              <a:defRPr sz="1350" b="0">
                <a:latin typeface="+mn-lt"/>
              </a:defRPr>
            </a:lvl3pPr>
            <a:lvl4pPr>
              <a:lnSpc>
                <a:spcPct val="100000"/>
              </a:lnSpc>
              <a:defRPr sz="1350" b="0">
                <a:latin typeface="+mn-lt"/>
              </a:defRPr>
            </a:lvl4pPr>
            <a:lvl5pPr>
              <a:lnSpc>
                <a:spcPct val="100000"/>
              </a:lnSpc>
              <a:defRPr sz="1350" b="0">
                <a:latin typeface="+mn-lt"/>
              </a:defRPr>
            </a:lvl5pPr>
          </a:lstStyle>
          <a:p>
            <a:pPr lvl="0"/>
            <a:r>
              <a:rPr lang="en-US" dirty="0"/>
              <a:t>This is a two column slide.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552E832-76FD-17C1-24A9-7952D57D02C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5426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1BDAD39-0BF2-B542-82C3-DBD9FCC528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1" y="458852"/>
            <a:ext cx="8339486" cy="69365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Regular 28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8E076E-C927-57F9-A973-D44C359E55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2A9972-F0E8-E1C2-0372-0AA615118095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F4AC54C4-39AA-F551-F6C6-DCE26D7A66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00051" y="1306514"/>
            <a:ext cx="8353805" cy="4484687"/>
          </a:xfrm>
        </p:spPr>
        <p:txBody>
          <a:bodyPr numCol="3" spcCol="182880"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lnSpc>
                <a:spcPct val="100000"/>
              </a:lnSpc>
              <a:defRPr sz="1350" b="0">
                <a:latin typeface="+mn-lt"/>
              </a:defRPr>
            </a:lvl2pPr>
            <a:lvl3pPr>
              <a:lnSpc>
                <a:spcPct val="100000"/>
              </a:lnSpc>
              <a:defRPr sz="1350" b="0">
                <a:latin typeface="+mn-lt"/>
              </a:defRPr>
            </a:lvl3pPr>
            <a:lvl4pPr>
              <a:lnSpc>
                <a:spcPct val="100000"/>
              </a:lnSpc>
              <a:defRPr sz="1350" b="0">
                <a:latin typeface="+mn-lt"/>
              </a:defRPr>
            </a:lvl4pPr>
            <a:lvl5pPr>
              <a:lnSpc>
                <a:spcPct val="100000"/>
              </a:lnSpc>
              <a:defRPr sz="1350" b="0">
                <a:latin typeface="+mn-lt"/>
              </a:defRPr>
            </a:lvl5pPr>
          </a:lstStyle>
          <a:p>
            <a:pPr lvl="0"/>
            <a:r>
              <a:rPr lang="en-US" dirty="0"/>
              <a:t>This is a three column slide.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0DEF15-AFEB-83F7-A332-5F7FD5008C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6456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/ Medi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1BDAD39-0BF2-B542-82C3-DBD9FCC528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1" y="458852"/>
            <a:ext cx="8339486" cy="69365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Regular 28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8E076E-C927-57F9-A973-D44C359E55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2A9972-F0E8-E1C2-0372-0AA615118095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6426E9-2710-ECC9-0B16-70EB1B882A9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00050" y="1306514"/>
            <a:ext cx="8339486" cy="4484687"/>
          </a:xfrm>
        </p:spPr>
        <p:txBody>
          <a:bodyPr>
            <a:normAutofit/>
          </a:bodyPr>
          <a:lstStyle>
            <a:lvl1pPr>
              <a:defRPr sz="1350"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chart, graph or other media]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262186-7CAA-B04A-8E14-A5C0D0A238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7693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/ Media Slide with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81F5C-EFCA-3043-8C88-4F1F7226A03E}"/>
              </a:ext>
            </a:extLst>
          </p:cNvPr>
          <p:cNvSpPr/>
          <p:nvPr userDrawn="1"/>
        </p:nvSpPr>
        <p:spPr>
          <a:xfrm>
            <a:off x="400049" y="1306804"/>
            <a:ext cx="2439887" cy="448439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DFCB71-F5B3-958E-A829-DAA419B0B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A1C2D7-8083-1696-91CD-8BF0226BC92B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7233EB0-D777-A20E-455E-9F68A680A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1" y="458852"/>
            <a:ext cx="8339486" cy="69365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Regular 28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34EDB2B-2C57-6CA4-F61B-72C109F2E14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974492" y="1306514"/>
            <a:ext cx="5764696" cy="4484687"/>
          </a:xfrm>
        </p:spPr>
        <p:txBody>
          <a:bodyPr>
            <a:normAutofit/>
          </a:bodyPr>
          <a:lstStyle>
            <a:lvl1pPr>
              <a:defRPr sz="1350"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chart, graph or other media]</a:t>
            </a:r>
          </a:p>
        </p:txBody>
      </p:sp>
      <p:sp>
        <p:nvSpPr>
          <p:cNvPr id="11" name="Text Placeholder 26">
            <a:extLst>
              <a:ext uri="{FF2B5EF4-FFF2-40B4-BE49-F238E27FC236}">
                <a16:creationId xmlns:a16="http://schemas.microsoft.com/office/drawing/2014/main" id="{6EBD4DE6-529F-CB6A-26D1-24F283C187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5865" y="1480930"/>
            <a:ext cx="2146853" cy="414461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A90A98-B1C0-1B66-3277-6133557788B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1182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t / Media Slide with Tex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DFCB71-F5B3-958E-A829-DAA419B0B1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9A1C2D7-8083-1696-91CD-8BF0226BC92B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A7233EB0-D777-A20E-455E-9F68A680A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1" y="458852"/>
            <a:ext cx="8339486" cy="69365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Regular 28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1F4D734-9665-B2AC-5FE4-8F881B0BA20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97736" y="1306514"/>
            <a:ext cx="5764696" cy="4484687"/>
          </a:xfrm>
        </p:spPr>
        <p:txBody>
          <a:bodyPr>
            <a:normAutofit/>
          </a:bodyPr>
          <a:lstStyle>
            <a:lvl1pPr>
              <a:defRPr sz="1350">
                <a:latin typeface="+mn-lt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[Insert chart, graph or other media]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CB2F268-5AEA-9DF8-AC05-2769C13BC767}"/>
              </a:ext>
            </a:extLst>
          </p:cNvPr>
          <p:cNvSpPr/>
          <p:nvPr userDrawn="1"/>
        </p:nvSpPr>
        <p:spPr>
          <a:xfrm>
            <a:off x="6306378" y="1306804"/>
            <a:ext cx="2439887" cy="4484394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37E4ED84-CDD4-FB79-16BE-50DA3826936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62193" y="1480930"/>
            <a:ext cx="2146853" cy="414461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 marL="342900" indent="0">
              <a:buNone/>
              <a:defRPr sz="1350">
                <a:latin typeface="+mn-lt"/>
              </a:defRPr>
            </a:lvl2pPr>
            <a:lvl3pPr marL="685800" indent="0">
              <a:buNone/>
              <a:defRPr sz="1350">
                <a:latin typeface="+mn-lt"/>
              </a:defRPr>
            </a:lvl3pPr>
            <a:lvl4pPr marL="1028700" indent="0">
              <a:buNone/>
              <a:defRPr sz="1350">
                <a:latin typeface="+mn-lt"/>
              </a:defRPr>
            </a:lvl4pPr>
            <a:lvl5pPr marL="1371600" indent="0">
              <a:buNone/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E337F7-8389-587F-62C4-4D58CA8B92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9954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C7AA03-6387-0F3B-A054-21D8E81ADE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827D723-77E8-B05F-F314-65C207EA8F21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7F2C339-3252-D7F1-B1FB-A1A78EF63D12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00050" y="1310614"/>
            <a:ext cx="4101701" cy="2322154"/>
          </a:xfrm>
        </p:spPr>
        <p:txBody>
          <a:bodyPr>
            <a:normAutofit/>
          </a:bodyPr>
          <a:lstStyle>
            <a:lvl1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 b="0" i="0">
                <a:latin typeface="Frutiger LT Std 45 Light" panose="020B0402020204020204" pitchFamily="34" charset="0"/>
              </a:defRPr>
            </a:lvl2pPr>
            <a:lvl3pPr>
              <a:defRPr sz="1350" b="0" i="0">
                <a:latin typeface="Frutiger LT Std 45 Light" panose="020B0402020204020204" pitchFamily="34" charset="0"/>
              </a:defRPr>
            </a:lvl3pPr>
            <a:lvl4pPr>
              <a:defRPr sz="1200" b="0" i="0">
                <a:latin typeface="Frutiger LT Std 45 Light" panose="020B0402020204020204" pitchFamily="34" charset="0"/>
              </a:defRPr>
            </a:lvl4pPr>
            <a:lvl5pPr>
              <a:defRPr sz="1200" b="0" i="0">
                <a:latin typeface="Frutiger LT Std 45 Light" panose="020B0402020204020204" pitchFamily="34" charset="0"/>
              </a:defRPr>
            </a:lvl5pPr>
          </a:lstStyle>
          <a:p>
            <a:r>
              <a:rPr lang="en-US" dirty="0"/>
              <a:t>Comparison 1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A04ED6E-AC03-C7C5-37F6-5C189C662C70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4629150" y="1310614"/>
            <a:ext cx="4101700" cy="2322154"/>
          </a:xfrm>
        </p:spPr>
        <p:txBody>
          <a:bodyPr>
            <a:normAutofit/>
          </a:bodyPr>
          <a:lstStyle>
            <a:lvl1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 b="0" i="0">
                <a:latin typeface="Frutiger LT Std 45 Light" panose="020B0402020204020204" pitchFamily="34" charset="0"/>
              </a:defRPr>
            </a:lvl2pPr>
            <a:lvl3pPr>
              <a:defRPr sz="1350" b="0" i="0">
                <a:latin typeface="Frutiger LT Std 45 Light" panose="020B0402020204020204" pitchFamily="34" charset="0"/>
              </a:defRPr>
            </a:lvl3pPr>
            <a:lvl4pPr>
              <a:defRPr sz="1200" b="0" i="0">
                <a:latin typeface="Frutiger LT Std 45 Light" panose="020B0402020204020204" pitchFamily="34" charset="0"/>
              </a:defRPr>
            </a:lvl4pPr>
            <a:lvl5pPr>
              <a:defRPr sz="1200" b="0" i="0">
                <a:latin typeface="Frutiger LT Std 45 Light" panose="020B0402020204020204" pitchFamily="34" charset="0"/>
              </a:defRPr>
            </a:lvl5pPr>
          </a:lstStyle>
          <a:p>
            <a:r>
              <a:rPr lang="en-US" dirty="0"/>
              <a:t>Comparison 2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D384314-CB61-FC70-E8EC-63EFF5EEDD8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1" y="458852"/>
            <a:ext cx="8339486" cy="69365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Regular 28</a:t>
            </a:r>
          </a:p>
        </p:txBody>
      </p:sp>
      <p:sp>
        <p:nvSpPr>
          <p:cNvPr id="20" name="Text Placeholder 26">
            <a:extLst>
              <a:ext uri="{FF2B5EF4-FFF2-40B4-BE49-F238E27FC236}">
                <a16:creationId xmlns:a16="http://schemas.microsoft.com/office/drawing/2014/main" id="{7AF24B22-314F-DB05-FEEE-8F0E8BB5EC7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29150" y="3747602"/>
            <a:ext cx="4101699" cy="203437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26">
            <a:extLst>
              <a:ext uri="{FF2B5EF4-FFF2-40B4-BE49-F238E27FC236}">
                <a16:creationId xmlns:a16="http://schemas.microsoft.com/office/drawing/2014/main" id="{321BE8BC-15A1-1A33-43BF-417AD10079D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0050" y="3747601"/>
            <a:ext cx="4101699" cy="203437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DABF3F9-E1A7-CD23-EFB2-216739E9ED0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202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E9493D2-EC6F-8411-923F-2E35AF99FC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095C8C-AB96-40BE-ECF9-9C0C71D6AB48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093F2E8-E3AE-20E9-B326-AC2EC354711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00050" y="1310614"/>
            <a:ext cx="2706832" cy="2322154"/>
          </a:xfrm>
        </p:spPr>
        <p:txBody>
          <a:bodyPr>
            <a:normAutofit/>
          </a:bodyPr>
          <a:lstStyle>
            <a:lvl1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 b="0" i="0">
                <a:latin typeface="Frutiger LT Std 45 Light" panose="020B0402020204020204" pitchFamily="34" charset="0"/>
              </a:defRPr>
            </a:lvl2pPr>
            <a:lvl3pPr>
              <a:defRPr sz="1350" b="0" i="0">
                <a:latin typeface="Frutiger LT Std 45 Light" panose="020B0402020204020204" pitchFamily="34" charset="0"/>
              </a:defRPr>
            </a:lvl3pPr>
            <a:lvl4pPr>
              <a:defRPr sz="1200" b="0" i="0">
                <a:latin typeface="Frutiger LT Std 45 Light" panose="020B0402020204020204" pitchFamily="34" charset="0"/>
              </a:defRPr>
            </a:lvl4pPr>
            <a:lvl5pPr>
              <a:defRPr sz="1200" b="0" i="0">
                <a:latin typeface="Frutiger LT Std 45 Light" panose="020B0402020204020204" pitchFamily="34" charset="0"/>
              </a:defRPr>
            </a:lvl5pPr>
          </a:lstStyle>
          <a:p>
            <a:r>
              <a:rPr lang="en-US" dirty="0"/>
              <a:t>Comparison 1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A507FBC-3D48-1B30-26EB-E13E0801F343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3212034" y="1310614"/>
            <a:ext cx="2706832" cy="2322154"/>
          </a:xfrm>
        </p:spPr>
        <p:txBody>
          <a:bodyPr>
            <a:normAutofit/>
          </a:bodyPr>
          <a:lstStyle>
            <a:lvl1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 b="0" i="0">
                <a:latin typeface="Frutiger LT Std 45 Light" panose="020B0402020204020204" pitchFamily="34" charset="0"/>
              </a:defRPr>
            </a:lvl2pPr>
            <a:lvl3pPr>
              <a:defRPr sz="1350" b="0" i="0">
                <a:latin typeface="Frutiger LT Std 45 Light" panose="020B0402020204020204" pitchFamily="34" charset="0"/>
              </a:defRPr>
            </a:lvl3pPr>
            <a:lvl4pPr>
              <a:defRPr sz="1200" b="0" i="0">
                <a:latin typeface="Frutiger LT Std 45 Light" panose="020B0402020204020204" pitchFamily="34" charset="0"/>
              </a:defRPr>
            </a:lvl4pPr>
            <a:lvl5pPr>
              <a:defRPr sz="1200" b="0" i="0">
                <a:latin typeface="Frutiger LT Std 45 Light" panose="020B0402020204020204" pitchFamily="34" charset="0"/>
              </a:defRPr>
            </a:lvl5pPr>
          </a:lstStyle>
          <a:p>
            <a:r>
              <a:rPr lang="en-US" dirty="0"/>
              <a:t>Comparison 2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53CF714B-C879-1139-2785-E32BA0A76A7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024018" y="1310614"/>
            <a:ext cx="2706832" cy="2322154"/>
          </a:xfrm>
        </p:spPr>
        <p:txBody>
          <a:bodyPr>
            <a:normAutofit/>
          </a:bodyPr>
          <a:lstStyle>
            <a:lvl1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 b="0" i="0">
                <a:latin typeface="Frutiger LT Std 45 Light" panose="020B0402020204020204" pitchFamily="34" charset="0"/>
              </a:defRPr>
            </a:lvl2pPr>
            <a:lvl3pPr>
              <a:defRPr sz="1350" b="0" i="0">
                <a:latin typeface="Frutiger LT Std 45 Light" panose="020B0402020204020204" pitchFamily="34" charset="0"/>
              </a:defRPr>
            </a:lvl3pPr>
            <a:lvl4pPr>
              <a:defRPr sz="1200" b="0" i="0">
                <a:latin typeface="Frutiger LT Std 45 Light" panose="020B0402020204020204" pitchFamily="34" charset="0"/>
              </a:defRPr>
            </a:lvl4pPr>
            <a:lvl5pPr>
              <a:defRPr sz="1200" b="0" i="0">
                <a:latin typeface="Frutiger LT Std 45 Light" panose="020B0402020204020204" pitchFamily="34" charset="0"/>
              </a:defRPr>
            </a:lvl5pPr>
          </a:lstStyle>
          <a:p>
            <a:r>
              <a:rPr lang="en-US" dirty="0"/>
              <a:t>Comparison 3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85595EF1-1CCD-3FE3-2E88-A7A981EDF6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1" y="458852"/>
            <a:ext cx="8339486" cy="69365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Regular 28</a:t>
            </a:r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id="{821FAA73-AF6A-BF2D-654E-BA36C8BF0BD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0051" y="3747601"/>
            <a:ext cx="2706830" cy="203437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Text Placeholder 26">
            <a:extLst>
              <a:ext uri="{FF2B5EF4-FFF2-40B4-BE49-F238E27FC236}">
                <a16:creationId xmlns:a16="http://schemas.microsoft.com/office/drawing/2014/main" id="{608344D1-7514-000C-3479-0845292BBD5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212034" y="3751462"/>
            <a:ext cx="2706830" cy="203437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EF035D98-BD83-2C62-A227-6A525E30B3C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24017" y="3756828"/>
            <a:ext cx="2706830" cy="203437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E21089-5DE4-C440-385A-BCD87D26551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98685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E264F91-06AF-E94F-A13A-1950521D05F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00050" y="1310614"/>
            <a:ext cx="1984665" cy="2322154"/>
          </a:xfrm>
        </p:spPr>
        <p:txBody>
          <a:bodyPr>
            <a:normAutofit/>
          </a:bodyPr>
          <a:lstStyle>
            <a:lvl1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 b="0" i="0">
                <a:latin typeface="Frutiger LT Std 45 Light" panose="020B0402020204020204" pitchFamily="34" charset="0"/>
              </a:defRPr>
            </a:lvl2pPr>
            <a:lvl3pPr>
              <a:defRPr sz="1350" b="0" i="0">
                <a:latin typeface="Frutiger LT Std 45 Light" panose="020B0402020204020204" pitchFamily="34" charset="0"/>
              </a:defRPr>
            </a:lvl3pPr>
            <a:lvl4pPr>
              <a:defRPr sz="1200" b="0" i="0">
                <a:latin typeface="Frutiger LT Std 45 Light" panose="020B0402020204020204" pitchFamily="34" charset="0"/>
              </a:defRPr>
            </a:lvl4pPr>
            <a:lvl5pPr>
              <a:defRPr sz="1200" b="0" i="0">
                <a:latin typeface="Frutiger LT Std 45 Light" panose="020B0402020204020204" pitchFamily="34" charset="0"/>
              </a:defRPr>
            </a:lvl5pPr>
          </a:lstStyle>
          <a:p>
            <a:r>
              <a:rPr lang="en-US" dirty="0"/>
              <a:t>Comparison 1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A588546-9299-044E-A099-9D09733A982F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515428" y="1310614"/>
            <a:ext cx="1984665" cy="2322154"/>
          </a:xfrm>
        </p:spPr>
        <p:txBody>
          <a:bodyPr>
            <a:normAutofit/>
          </a:bodyPr>
          <a:lstStyle>
            <a:lvl1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 b="0" i="0">
                <a:latin typeface="Frutiger LT Std 45 Light" panose="020B0402020204020204" pitchFamily="34" charset="0"/>
              </a:defRPr>
            </a:lvl2pPr>
            <a:lvl3pPr>
              <a:defRPr sz="1350" b="0" i="0">
                <a:latin typeface="Frutiger LT Std 45 Light" panose="020B0402020204020204" pitchFamily="34" charset="0"/>
              </a:defRPr>
            </a:lvl3pPr>
            <a:lvl4pPr>
              <a:defRPr sz="1200" b="0" i="0">
                <a:latin typeface="Frutiger LT Std 45 Light" panose="020B0402020204020204" pitchFamily="34" charset="0"/>
              </a:defRPr>
            </a:lvl4pPr>
            <a:lvl5pPr>
              <a:defRPr sz="1200" b="0" i="0">
                <a:latin typeface="Frutiger LT Std 45 Light" panose="020B0402020204020204" pitchFamily="34" charset="0"/>
              </a:defRPr>
            </a:lvl5pPr>
          </a:lstStyle>
          <a:p>
            <a:r>
              <a:rPr lang="en-US" dirty="0"/>
              <a:t>Comparison 2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3711A3ED-5F14-6F4D-A6D1-CB4FDDBD822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30806" y="1310614"/>
            <a:ext cx="1984665" cy="2322154"/>
          </a:xfrm>
        </p:spPr>
        <p:txBody>
          <a:bodyPr>
            <a:normAutofit/>
          </a:bodyPr>
          <a:lstStyle>
            <a:lvl1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 b="0" i="0">
                <a:latin typeface="Frutiger LT Std 45 Light" panose="020B0402020204020204" pitchFamily="34" charset="0"/>
              </a:defRPr>
            </a:lvl2pPr>
            <a:lvl3pPr>
              <a:defRPr sz="1350" b="0" i="0">
                <a:latin typeface="Frutiger LT Std 45 Light" panose="020B0402020204020204" pitchFamily="34" charset="0"/>
              </a:defRPr>
            </a:lvl3pPr>
            <a:lvl4pPr>
              <a:defRPr sz="1200" b="0" i="0">
                <a:latin typeface="Frutiger LT Std 45 Light" panose="020B0402020204020204" pitchFamily="34" charset="0"/>
              </a:defRPr>
            </a:lvl4pPr>
            <a:lvl5pPr>
              <a:defRPr sz="1200" b="0" i="0">
                <a:latin typeface="Frutiger LT Std 45 Light" panose="020B0402020204020204" pitchFamily="34" charset="0"/>
              </a:defRPr>
            </a:lvl5pPr>
          </a:lstStyle>
          <a:p>
            <a:r>
              <a:rPr lang="en-US" dirty="0"/>
              <a:t>Comparison 3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FCDF3C17-7E3D-C249-8ED8-3EF7B93A91C2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746185" y="1310614"/>
            <a:ext cx="1984665" cy="2322154"/>
          </a:xfrm>
        </p:spPr>
        <p:txBody>
          <a:bodyPr>
            <a:normAutofit/>
          </a:bodyPr>
          <a:lstStyle>
            <a:lvl1pPr>
              <a:defRPr sz="12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 b="0" i="0">
                <a:latin typeface="Frutiger LT Std 45 Light" panose="020B0402020204020204" pitchFamily="34" charset="0"/>
              </a:defRPr>
            </a:lvl2pPr>
            <a:lvl3pPr>
              <a:defRPr sz="1350" b="0" i="0">
                <a:latin typeface="Frutiger LT Std 45 Light" panose="020B0402020204020204" pitchFamily="34" charset="0"/>
              </a:defRPr>
            </a:lvl3pPr>
            <a:lvl4pPr>
              <a:defRPr sz="1200" b="0" i="0">
                <a:latin typeface="Frutiger LT Std 45 Light" panose="020B0402020204020204" pitchFamily="34" charset="0"/>
              </a:defRPr>
            </a:lvl4pPr>
            <a:lvl5pPr>
              <a:defRPr sz="1200" b="0" i="0">
                <a:latin typeface="Frutiger LT Std 45 Light" panose="020B0402020204020204" pitchFamily="34" charset="0"/>
              </a:defRPr>
            </a:lvl5pPr>
          </a:lstStyle>
          <a:p>
            <a:r>
              <a:rPr lang="en-US" dirty="0"/>
              <a:t>Comparison 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AFEA47-F1ED-F49B-440D-CFDCCC8229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8E08F71-1A43-C07C-37A3-2617E6C20D74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47ACF1FD-180D-8D25-5133-F1C229D0D2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1" y="458852"/>
            <a:ext cx="8339486" cy="69365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– Arial Regular 28</a:t>
            </a:r>
          </a:p>
        </p:txBody>
      </p:sp>
      <p:sp>
        <p:nvSpPr>
          <p:cNvPr id="23" name="Text Placeholder 26">
            <a:extLst>
              <a:ext uri="{FF2B5EF4-FFF2-40B4-BE49-F238E27FC236}">
                <a16:creationId xmlns:a16="http://schemas.microsoft.com/office/drawing/2014/main" id="{E54922B6-6CE5-B4C7-3D5C-F1267B6FE4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00051" y="3747601"/>
            <a:ext cx="1984664" cy="203437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26">
            <a:extLst>
              <a:ext uri="{FF2B5EF4-FFF2-40B4-BE49-F238E27FC236}">
                <a16:creationId xmlns:a16="http://schemas.microsoft.com/office/drawing/2014/main" id="{C6BC47D1-DDC8-1CC0-7D77-EA5FE47E93C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515429" y="3747600"/>
            <a:ext cx="1984664" cy="203437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EBC19CC7-6C68-B3A1-AF76-52552EE2CD1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30807" y="3747599"/>
            <a:ext cx="1984664" cy="203437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Text Placeholder 26">
            <a:extLst>
              <a:ext uri="{FF2B5EF4-FFF2-40B4-BE49-F238E27FC236}">
                <a16:creationId xmlns:a16="http://schemas.microsoft.com/office/drawing/2014/main" id="{4C99C612-84AC-1834-1683-F47F5CE520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746186" y="3747598"/>
            <a:ext cx="1984664" cy="203437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>
                <a:latin typeface="+mn-lt"/>
              </a:defRPr>
            </a:lvl1pPr>
            <a:lvl2pPr>
              <a:defRPr sz="1350">
                <a:latin typeface="+mn-lt"/>
              </a:defRPr>
            </a:lvl2pPr>
            <a:lvl3pPr>
              <a:defRPr sz="1350">
                <a:latin typeface="+mn-lt"/>
              </a:defRPr>
            </a:lvl3pPr>
            <a:lvl4pPr>
              <a:defRPr sz="1350">
                <a:latin typeface="+mn-lt"/>
              </a:defRPr>
            </a:lvl4pPr>
            <a:lvl5pPr>
              <a:defRPr sz="135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F2F22C-7D03-5C88-84CB-42E51E32B0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1416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clu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49BA7-1E83-024D-9261-BF871FE8C65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00050" y="3548271"/>
            <a:ext cx="5302526" cy="1050664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100" b="1" i="0">
                <a:solidFill>
                  <a:srgbClr val="C61D23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 – Arial Regular 28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0BB8F909-5465-5E41-BBAA-3A40923EF1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0050" y="4810540"/>
            <a:ext cx="5302526" cy="980661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350" b="0" i="0">
                <a:latin typeface="+mn-lt"/>
                <a:cs typeface="Arial" panose="020B0604020202020204" pitchFamily="34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</a:lstStyle>
          <a:p>
            <a:pPr lvl="0"/>
            <a:r>
              <a:rPr lang="en-US" dirty="0"/>
              <a:t>Arial Regular 18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2151F4-C4E2-716A-0F28-8B864B4560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696460"/>
            <a:ext cx="9144000" cy="16773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AEADEFE-F2B1-A7EA-2BEE-1A43C3A2F64F}"/>
              </a:ext>
            </a:extLst>
          </p:cNvPr>
          <p:cNvSpPr txBox="1"/>
          <p:nvPr userDrawn="1"/>
        </p:nvSpPr>
        <p:spPr>
          <a:xfrm>
            <a:off x="6905297" y="6264624"/>
            <a:ext cx="183424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Cleveland, Ohio  |  </a:t>
            </a:r>
            <a:fld id="{30530AB4-95B1-7E43-92F5-08650780D90C}" type="slidenum">
              <a:rPr lang="en-US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r"/>
              <a:t>‹#›</a:t>
            </a:fld>
            <a:endParaRPr lang="en-US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53A4D9-378C-BA9F-B54D-2F6E305B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00049" y="5976610"/>
            <a:ext cx="2184378" cy="582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496428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solidFill>
          <a:srgbClr val="0B2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white open frame&#10;">
            <a:extLst>
              <a:ext uri="{FF2B5EF4-FFF2-40B4-BE49-F238E27FC236}">
                <a16:creationId xmlns:a16="http://schemas.microsoft.com/office/drawing/2014/main" id="{78C31C43-8309-1C44-AC4C-2E0D5B9E4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46100" y="666750"/>
            <a:ext cx="7759700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8752" y="1314880"/>
            <a:ext cx="7321378" cy="108233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9395" y="3490784"/>
            <a:ext cx="6190735" cy="117183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66786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bg>
      <p:bgPr>
        <a:solidFill>
          <a:srgbClr val="0B2F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 descr="white open frame&#10;">
            <a:extLst>
              <a:ext uri="{FF2B5EF4-FFF2-40B4-BE49-F238E27FC236}">
                <a16:creationId xmlns:a16="http://schemas.microsoft.com/office/drawing/2014/main" id="{78C31C43-8309-1C44-AC4C-2E0D5B9E4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546100" y="666750"/>
            <a:ext cx="7759700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8752" y="1314880"/>
            <a:ext cx="7321378" cy="1082332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9395" y="3490784"/>
            <a:ext cx="6190735" cy="1171832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66786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233304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657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19" Type="http://schemas.openxmlformats.org/officeDocument/2006/relationships/theme" Target="../theme/theme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 descr="grey footer box">
            <a:extLst>
              <a:ext uri="{FF2B5EF4-FFF2-40B4-BE49-F238E27FC236}">
                <a16:creationId xmlns:a16="http://schemas.microsoft.com/office/drawing/2014/main" id="{7A469E31-14BD-114B-88C1-631276CDAF63}"/>
              </a:ext>
            </a:extLst>
          </p:cNvPr>
          <p:cNvSpPr/>
          <p:nvPr userDrawn="1"/>
        </p:nvSpPr>
        <p:spPr>
          <a:xfrm>
            <a:off x="0" y="5695950"/>
            <a:ext cx="9144000" cy="1162050"/>
          </a:xfrm>
          <a:prstGeom prst="rect">
            <a:avLst/>
          </a:prstGeom>
          <a:solidFill>
            <a:srgbClr val="45556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3" name="Picture 12" descr="CWRU-SOM-white-rev-logo.eps">
            <a:extLst>
              <a:ext uri="{FF2B5EF4-FFF2-40B4-BE49-F238E27FC236}">
                <a16:creationId xmlns:a16="http://schemas.microsoft.com/office/drawing/2014/main" id="{68C2E2A3-8E00-DA44-AC1E-154D561AA73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00" y="5961063"/>
            <a:ext cx="2567226" cy="6516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4400" b="1" i="0" kern="1200">
          <a:solidFill>
            <a:schemeClr val="tx1"/>
          </a:solidFill>
          <a:latin typeface="Titillium" pitchFamily="2" charset="77"/>
          <a:ea typeface="ＭＳ Ｐゴシック" pitchFamily="-111" charset="-128"/>
          <a:cs typeface="Titillium" pitchFamily="2" charset="77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  <a:ea typeface="ＭＳ Ｐゴシック" pitchFamily="-111" charset="-128"/>
          <a:cs typeface="ＭＳ Ｐゴシック" pitchFamily="-111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  <a:ea typeface="ＭＳ Ｐゴシック" pitchFamily="-111" charset="-128"/>
          <a:cs typeface="ＭＳ Ｐゴシック" pitchFamily="-111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  <a:ea typeface="ＭＳ Ｐゴシック" pitchFamily="-111" charset="-128"/>
          <a:cs typeface="ＭＳ Ｐゴシック" pitchFamily="-111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  <a:ea typeface="ＭＳ Ｐゴシック" pitchFamily="-111" charset="-128"/>
          <a:cs typeface="ＭＳ Ｐゴシック" pitchFamily="-111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  <a:ea typeface="ＭＳ Ｐゴシック" pitchFamily="-111" charset="-128"/>
          <a:cs typeface="ＭＳ Ｐゴシック" pitchFamily="-111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  <a:ea typeface="ＭＳ Ｐゴシック" pitchFamily="-111" charset="-128"/>
          <a:cs typeface="ＭＳ Ｐゴシック" pitchFamily="-111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  <a:ea typeface="ＭＳ Ｐゴシック" pitchFamily="-111" charset="-128"/>
          <a:cs typeface="ＭＳ Ｐゴシック" pitchFamily="-111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1" charset="0"/>
          <a:ea typeface="ＭＳ Ｐゴシック" pitchFamily="-111" charset="-128"/>
          <a:cs typeface="ＭＳ Ｐゴシック" pitchFamily="-111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itchFamily="-111" charset="0"/>
        <a:buChar char="•"/>
        <a:defRPr sz="3200" b="0" i="0" kern="1200">
          <a:solidFill>
            <a:schemeClr val="tx1"/>
          </a:solidFill>
          <a:latin typeface="Titillium" pitchFamily="2" charset="77"/>
          <a:ea typeface="ＭＳ Ｐゴシック" pitchFamily="-111" charset="-128"/>
          <a:cs typeface="Titillium" pitchFamily="2" charset="77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itchFamily="-111" charset="0"/>
        <a:buChar char="–"/>
        <a:defRPr sz="2800" b="0" i="0" kern="1200">
          <a:solidFill>
            <a:schemeClr val="tx1"/>
          </a:solidFill>
          <a:latin typeface="Titillium" pitchFamily="2" charset="77"/>
          <a:ea typeface="ＭＳ Ｐゴシック" pitchFamily="-111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-111" charset="0"/>
        <a:buChar char="•"/>
        <a:defRPr sz="2400" b="0" i="0" kern="1200">
          <a:solidFill>
            <a:schemeClr val="tx1"/>
          </a:solidFill>
          <a:latin typeface="Titillium" pitchFamily="2" charset="77"/>
          <a:ea typeface="ＭＳ Ｐゴシック" pitchFamily="-111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-111" charset="0"/>
        <a:buChar char="–"/>
        <a:defRPr sz="2000" b="0" i="0" kern="1200">
          <a:solidFill>
            <a:schemeClr val="tx1"/>
          </a:solidFill>
          <a:latin typeface="Titillium" pitchFamily="2" charset="77"/>
          <a:ea typeface="ＭＳ Ｐゴシック" pitchFamily="-111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itchFamily="-111" charset="0"/>
        <a:buChar char="»"/>
        <a:defRPr sz="2000" b="0" i="0" kern="1200">
          <a:solidFill>
            <a:schemeClr val="tx1"/>
          </a:solidFill>
          <a:latin typeface="Titillium" pitchFamily="2" charset="77"/>
          <a:ea typeface="ＭＳ Ｐゴシック" pitchFamily="-11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F281FAF-E371-7EC4-0A4E-2AB642B157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3D9642-8D61-6C58-68DC-097DEE9D1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0363E6-EB55-9D03-11B9-2B2B75AC6A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52DC81-8B73-4D86-BC29-06C68C741A7C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06ECD6-5E46-AD46-D7CE-31C55D43AB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A5FD3-4BD0-04E2-E7D6-56C8B5CBB9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2103D5-932F-4189-8B0F-F736F87A37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296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1"/>
            <a:ext cx="8229600" cy="944561"/>
          </a:xfrm>
          <a:prstGeom prst="rect">
            <a:avLst/>
          </a:prstGeom>
        </p:spPr>
        <p:txBody>
          <a:bodyPr vert="horz" lIns="121899" tIns="60949" rIns="121899" bIns="60949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482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05583" y="6264276"/>
            <a:ext cx="2133600" cy="365125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/>
                <a:cs typeface="Arial"/>
              </a:defRPr>
            </a:lvl1pPr>
          </a:lstStyle>
          <a:p>
            <a:fld id="{7091A9FD-CDA2-4BA5-8C18-59D6F59EB34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982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p:txStyles>
    <p:titleStyle>
      <a:lvl1pPr algn="ctr" defTabSz="914484" rtl="0" eaLnBrk="1" latinLnBrk="0" hangingPunct="1">
        <a:lnSpc>
          <a:spcPct val="85000"/>
        </a:lnSpc>
        <a:spcBef>
          <a:spcPts val="0"/>
        </a:spcBef>
        <a:spcAft>
          <a:spcPts val="450"/>
        </a:spcAft>
        <a:buNone/>
        <a:defRPr sz="4051" b="1" i="0" kern="1200" spc="75" baseline="0">
          <a:solidFill>
            <a:schemeClr val="accent4">
              <a:lumMod val="75000"/>
            </a:schemeClr>
          </a:solidFill>
          <a:latin typeface="+mj-lt"/>
          <a:ea typeface="+mj-ea"/>
          <a:cs typeface="Arial"/>
        </a:defRPr>
      </a:lvl1pPr>
    </p:titleStyle>
    <p:bodyStyle>
      <a:lvl1pPr marL="342931" indent="-342931" algn="l" defTabSz="914484" rtl="0" eaLnBrk="1" latinLnBrk="0" hangingPunct="1">
        <a:lnSpc>
          <a:spcPct val="85000"/>
        </a:lnSpc>
        <a:spcBef>
          <a:spcPts val="0"/>
        </a:spcBef>
        <a:spcAft>
          <a:spcPts val="450"/>
        </a:spcAft>
        <a:buFont typeface="Arial" pitchFamily="34" charset="0"/>
        <a:buChar char="•"/>
        <a:defRPr sz="3226" kern="1200">
          <a:solidFill>
            <a:schemeClr val="accent3">
              <a:lumMod val="75000"/>
            </a:schemeClr>
          </a:solidFill>
          <a:latin typeface="+mn-lt"/>
          <a:ea typeface="+mn-ea"/>
          <a:cs typeface="Arial"/>
        </a:defRPr>
      </a:lvl1pPr>
      <a:lvl2pPr marL="743018" indent="-285776" algn="l" defTabSz="914484" rtl="0" eaLnBrk="1" latinLnBrk="0" hangingPunct="1">
        <a:lnSpc>
          <a:spcPct val="85000"/>
        </a:lnSpc>
        <a:spcBef>
          <a:spcPts val="0"/>
        </a:spcBef>
        <a:spcAft>
          <a:spcPts val="450"/>
        </a:spcAft>
        <a:buFont typeface="Arial" pitchFamily="34" charset="0"/>
        <a:buChar char="–"/>
        <a:defRPr sz="2776" kern="1200">
          <a:solidFill>
            <a:schemeClr val="accent3">
              <a:lumMod val="75000"/>
            </a:schemeClr>
          </a:solidFill>
          <a:latin typeface="+mn-lt"/>
          <a:ea typeface="+mn-ea"/>
          <a:cs typeface="Arial"/>
        </a:defRPr>
      </a:lvl2pPr>
      <a:lvl3pPr marL="1143104" indent="-228621" algn="l" defTabSz="914484" rtl="0" eaLnBrk="1" latinLnBrk="0" hangingPunct="1">
        <a:lnSpc>
          <a:spcPct val="85000"/>
        </a:lnSpc>
        <a:spcBef>
          <a:spcPts val="0"/>
        </a:spcBef>
        <a:spcAft>
          <a:spcPts val="450"/>
        </a:spcAft>
        <a:buFont typeface="Arial" pitchFamily="34" charset="0"/>
        <a:buChar char="•"/>
        <a:defRPr sz="2401" kern="1200">
          <a:solidFill>
            <a:schemeClr val="accent3">
              <a:lumMod val="75000"/>
            </a:schemeClr>
          </a:solidFill>
          <a:latin typeface="+mn-lt"/>
          <a:ea typeface="+mn-ea"/>
          <a:cs typeface="Arial"/>
        </a:defRPr>
      </a:lvl3pPr>
      <a:lvl4pPr marL="1600347" indent="-228621" algn="l" defTabSz="914484" rtl="0" eaLnBrk="1" latinLnBrk="0" hangingPunct="1">
        <a:lnSpc>
          <a:spcPct val="85000"/>
        </a:lnSpc>
        <a:spcBef>
          <a:spcPts val="0"/>
        </a:spcBef>
        <a:spcAft>
          <a:spcPts val="450"/>
        </a:spcAft>
        <a:buFont typeface="Arial" pitchFamily="34" charset="0"/>
        <a:buChar char="–"/>
        <a:defRPr sz="2026" kern="1200">
          <a:solidFill>
            <a:schemeClr val="accent3">
              <a:lumMod val="75000"/>
            </a:schemeClr>
          </a:solidFill>
          <a:latin typeface="+mn-lt"/>
          <a:ea typeface="+mn-ea"/>
          <a:cs typeface="Arial"/>
        </a:defRPr>
      </a:lvl4pPr>
      <a:lvl5pPr marL="2057589" indent="-228621" algn="l" defTabSz="914484" rtl="0" eaLnBrk="1" latinLnBrk="0" hangingPunct="1">
        <a:lnSpc>
          <a:spcPct val="85000"/>
        </a:lnSpc>
        <a:spcBef>
          <a:spcPts val="0"/>
        </a:spcBef>
        <a:spcAft>
          <a:spcPts val="450"/>
        </a:spcAft>
        <a:buFont typeface="Arial" pitchFamily="34" charset="0"/>
        <a:buChar char="»"/>
        <a:defRPr sz="2026" kern="1200">
          <a:solidFill>
            <a:schemeClr val="accent3">
              <a:lumMod val="75000"/>
            </a:schemeClr>
          </a:solidFill>
          <a:latin typeface="+mn-lt"/>
          <a:ea typeface="+mn-ea"/>
          <a:cs typeface="Arial"/>
        </a:defRPr>
      </a:lvl5pPr>
      <a:lvl6pPr marL="2514830" indent="-228621" algn="l" defTabSz="914484" rtl="0" eaLnBrk="1" latinLnBrk="0" hangingPunct="1">
        <a:spcBef>
          <a:spcPct val="20000"/>
        </a:spcBef>
        <a:buFont typeface="Arial" pitchFamily="34" charset="0"/>
        <a:buChar char="•"/>
        <a:defRPr sz="2026" kern="1200">
          <a:solidFill>
            <a:schemeClr val="tx1"/>
          </a:solidFill>
          <a:latin typeface="+mn-lt"/>
          <a:ea typeface="+mn-ea"/>
          <a:cs typeface="+mn-cs"/>
        </a:defRPr>
      </a:lvl6pPr>
      <a:lvl7pPr marL="2972073" indent="-228621" algn="l" defTabSz="914484" rtl="0" eaLnBrk="1" latinLnBrk="0" hangingPunct="1">
        <a:spcBef>
          <a:spcPct val="20000"/>
        </a:spcBef>
        <a:buFont typeface="Arial" pitchFamily="34" charset="0"/>
        <a:buChar char="•"/>
        <a:defRPr sz="2026" kern="1200">
          <a:solidFill>
            <a:schemeClr val="tx1"/>
          </a:solidFill>
          <a:latin typeface="+mn-lt"/>
          <a:ea typeface="+mn-ea"/>
          <a:cs typeface="+mn-cs"/>
        </a:defRPr>
      </a:lvl7pPr>
      <a:lvl8pPr marL="3429314" indent="-228621" algn="l" defTabSz="914484" rtl="0" eaLnBrk="1" latinLnBrk="0" hangingPunct="1">
        <a:spcBef>
          <a:spcPct val="20000"/>
        </a:spcBef>
        <a:buFont typeface="Arial" pitchFamily="34" charset="0"/>
        <a:buChar char="•"/>
        <a:defRPr sz="2026" kern="1200">
          <a:solidFill>
            <a:schemeClr val="tx1"/>
          </a:solidFill>
          <a:latin typeface="+mn-lt"/>
          <a:ea typeface="+mn-ea"/>
          <a:cs typeface="+mn-cs"/>
        </a:defRPr>
      </a:lvl8pPr>
      <a:lvl9pPr marL="3886556" indent="-228621" algn="l" defTabSz="914484" rtl="0" eaLnBrk="1" latinLnBrk="0" hangingPunct="1">
        <a:spcBef>
          <a:spcPct val="20000"/>
        </a:spcBef>
        <a:buFont typeface="Arial" pitchFamily="34" charset="0"/>
        <a:buChar char="•"/>
        <a:defRPr sz="202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2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84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26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67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10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51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93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35" algn="l" defTabSz="91448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04B52E5-B658-3746-866F-9C9785DB2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A660C-62A9-6041-8251-B66AD16554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6444C-6F48-3A4F-AE41-D0B5482204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2E9E5-DEAB-3346-A1FF-726FC94DFD19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36F4A-3EC7-714F-824A-186074C8E7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A76E4-CB4B-C448-B25D-76A78DC06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431B3-0324-BD4C-9320-B508B3F992D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781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341614-F10F-0543-A180-984E857A3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06212-EF84-B744-9A5F-F123DF6E6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1086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892780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5" r:id="rId15"/>
    <p:sldLayoutId id="2147483726" r:id="rId16"/>
    <p:sldLayoutId id="2147483727" r:id="rId17"/>
    <p:sldLayoutId id="2147483728" r:id="rId18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0" i="0" kern="1200">
          <a:solidFill>
            <a:schemeClr val="tx1"/>
          </a:solidFill>
          <a:latin typeface="Frutiger LT Std 55 Roman" panose="020B0602020204020204" pitchFamily="34" charset="0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b="0" i="0" kern="1200">
          <a:solidFill>
            <a:schemeClr val="tx1"/>
          </a:solidFill>
          <a:latin typeface="Frutiger LT Std 45 Light" panose="020B0402020204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61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57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71.png"/><Relationship Id="rId11" Type="http://schemas.openxmlformats.org/officeDocument/2006/relationships/image" Target="../media/image56.png"/><Relationship Id="rId5" Type="http://schemas.openxmlformats.org/officeDocument/2006/relationships/image" Target="../media/image70.png"/><Relationship Id="rId15" Type="http://schemas.openxmlformats.org/officeDocument/2006/relationships/image" Target="../media/image63.png"/><Relationship Id="rId10" Type="http://schemas.openxmlformats.org/officeDocument/2006/relationships/image" Target="../media/image62.png"/><Relationship Id="rId4" Type="http://schemas.openxmlformats.org/officeDocument/2006/relationships/image" Target="../media/image69.png"/><Relationship Id="rId9" Type="http://schemas.openxmlformats.org/officeDocument/2006/relationships/image" Target="../media/image64.png"/><Relationship Id="rId1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8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85.emf"/><Relationship Id="rId4" Type="http://schemas.openxmlformats.org/officeDocument/2006/relationships/oleObject" Target="../embeddings/oleObject2.bin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86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Layout" Target="../diagrams/layout3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Data" Target="../diagrams/data3.xml"/><Relationship Id="rId17" Type="http://schemas.openxmlformats.org/officeDocument/2006/relationships/image" Target="../media/image24.JPG"/><Relationship Id="rId2" Type="http://schemas.openxmlformats.org/officeDocument/2006/relationships/diagramData" Target="../diagrams/data1.xml"/><Relationship Id="rId16" Type="http://schemas.microsoft.com/office/2007/relationships/diagramDrawing" Target="../diagrams/drawing3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5" Type="http://schemas.openxmlformats.org/officeDocument/2006/relationships/diagramColors" Target="../diagrams/colors3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06.svg"/><Relationship Id="rId4" Type="http://schemas.openxmlformats.org/officeDocument/2006/relationships/image" Target="../media/image105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32.jpe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1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30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13" Type="http://schemas.openxmlformats.org/officeDocument/2006/relationships/image" Target="../media/image44.jpg"/><Relationship Id="rId3" Type="http://schemas.openxmlformats.org/officeDocument/2006/relationships/image" Target="../media/image34.png"/><Relationship Id="rId7" Type="http://schemas.openxmlformats.org/officeDocument/2006/relationships/image" Target="../media/image38.jpg"/><Relationship Id="rId12" Type="http://schemas.openxmlformats.org/officeDocument/2006/relationships/image" Target="../media/image4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37.jpg"/><Relationship Id="rId11" Type="http://schemas.openxmlformats.org/officeDocument/2006/relationships/image" Target="../media/image42.png"/><Relationship Id="rId5" Type="http://schemas.openxmlformats.org/officeDocument/2006/relationships/image" Target="../media/image36.jpg"/><Relationship Id="rId15" Type="http://schemas.openxmlformats.org/officeDocument/2006/relationships/image" Target="../media/image46.jpg"/><Relationship Id="rId10" Type="http://schemas.openxmlformats.org/officeDocument/2006/relationships/image" Target="../media/image41.png"/><Relationship Id="rId4" Type="http://schemas.openxmlformats.org/officeDocument/2006/relationships/image" Target="../media/image35.jpg"/><Relationship Id="rId9" Type="http://schemas.openxmlformats.org/officeDocument/2006/relationships/image" Target="../media/image40.jpg"/><Relationship Id="rId14" Type="http://schemas.openxmlformats.org/officeDocument/2006/relationships/image" Target="../media/image4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F1B11-BDB5-AE41-8E38-4502202564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8311" y="1120921"/>
            <a:ext cx="7441819" cy="2071538"/>
          </a:xfrm>
        </p:spPr>
        <p:txBody>
          <a:bodyPr/>
          <a:lstStyle/>
          <a:p>
            <a:r>
              <a:rPr lang="en-US" sz="3600" dirty="0"/>
              <a:t>Reducing Urban Cardiovascular Disparities Through Community Health Worker–Led Risk Management: A Simulation Study of ACHIEVE-</a:t>
            </a:r>
            <a:r>
              <a:rPr lang="en-US" sz="3600" dirty="0" err="1"/>
              <a:t>GreatER</a:t>
            </a:r>
            <a:endParaRPr lang="en-US" sz="36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1CF39E-D02C-9246-8ED7-13D6D3F15D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88267" y="3826906"/>
            <a:ext cx="4551863" cy="1385727"/>
          </a:xfrm>
        </p:spPr>
        <p:txBody>
          <a:bodyPr/>
          <a:lstStyle/>
          <a:p>
            <a:r>
              <a:rPr lang="en-US" sz="2400" b="1" dirty="0">
                <a:solidFill>
                  <a:schemeClr val="accent6"/>
                </a:solidFill>
              </a:rPr>
              <a:t>John P. Ansah, PhD</a:t>
            </a:r>
          </a:p>
          <a:p>
            <a:r>
              <a:rPr lang="en-US" dirty="0"/>
              <a:t>Assistant Professor</a:t>
            </a:r>
          </a:p>
          <a:p>
            <a:r>
              <a:rPr lang="en-US" dirty="0"/>
              <a:t>Center for Community Health Integration</a:t>
            </a:r>
          </a:p>
          <a:p>
            <a:r>
              <a:rPr lang="en-US" dirty="0"/>
              <a:t>Case Western Reserve University</a:t>
            </a:r>
          </a:p>
        </p:txBody>
      </p:sp>
    </p:spTree>
    <p:extLst>
      <p:ext uri="{BB962C8B-B14F-4D97-AF65-F5344CB8AC3E}">
        <p14:creationId xmlns:p14="http://schemas.microsoft.com/office/powerpoint/2010/main" val="28953225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Collaborating with Community Partners </a:t>
            </a:r>
          </a:p>
        </p:txBody>
      </p:sp>
      <p:graphicFrame>
        <p:nvGraphicFramePr>
          <p:cNvPr id="11" name="Diagram 10"/>
          <p:cNvGraphicFramePr/>
          <p:nvPr/>
        </p:nvGraphicFramePr>
        <p:xfrm>
          <a:off x="1524001" y="1721630"/>
          <a:ext cx="5885468" cy="3739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9648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123CBBE-3733-52D3-D3E6-27A8CC7294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14325" y="1689985"/>
            <a:ext cx="2258243" cy="3310433"/>
          </a:xfrm>
        </p:spPr>
        <p:txBody>
          <a:bodyPr>
            <a:normAutofit lnSpcReduction="10000"/>
          </a:bodyPr>
          <a:lstStyle/>
          <a:p>
            <a:r>
              <a:rPr lang="en-US" sz="1350" b="1" dirty="0"/>
              <a:t>Inclusion Criteria</a:t>
            </a:r>
          </a:p>
          <a:p>
            <a:pPr>
              <a:buNone/>
            </a:pPr>
            <a:r>
              <a:rPr lang="en-US" sz="825" dirty="0">
                <a:latin typeface="Arial"/>
                <a:cs typeface="Arial"/>
              </a:rPr>
              <a:t>•</a:t>
            </a:r>
            <a:r>
              <a:rPr lang="en-US" dirty="0">
                <a:latin typeface="Arial"/>
                <a:cs typeface="Arial"/>
              </a:rPr>
              <a:t>40-75 years of age 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•Identify as African American 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•Reside in Cleveland Metro Area 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•Have at least 2 CVD risk factors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•BMI 30 kg/m</a:t>
            </a:r>
            <a:r>
              <a:rPr lang="en-US" baseline="30000" dirty="0">
                <a:latin typeface="Arial"/>
                <a:cs typeface="Arial"/>
              </a:rPr>
              <a:t>2</a:t>
            </a:r>
            <a:endParaRPr lang="en-US" dirty="0">
              <a:latin typeface="Arial"/>
              <a:cs typeface="Arial"/>
            </a:endParaRP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•History of smoking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•Elevated blood pressure defined as SBP &gt;140 or DBP &gt;80 mmHg 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•HbA1c ≥5.7 mg/dL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•LDL ≥130 mg/dL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AEB67-9335-FDAB-BEFE-0419B63536BD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2458268" y="1689985"/>
            <a:ext cx="1685108" cy="3411389"/>
          </a:xfrm>
        </p:spPr>
        <p:txBody>
          <a:bodyPr>
            <a:normAutofit/>
          </a:bodyPr>
          <a:lstStyle/>
          <a:p>
            <a:r>
              <a:rPr lang="en-US" sz="1350" b="1" dirty="0"/>
              <a:t>Exclusion Criteria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Established CVD disease (CAD, PAD, CVA)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•SBP ≥180 mmHg or DBP ≥110 mmHg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•Lung disease requiring supplemental oxygen therapy 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•Receiving treatment for cancer-related disease </a:t>
            </a:r>
          </a:p>
          <a:p>
            <a:pPr>
              <a:buNone/>
            </a:pPr>
            <a:r>
              <a:rPr lang="en-US" dirty="0">
                <a:latin typeface="Arial"/>
                <a:cs typeface="Arial"/>
              </a:rPr>
              <a:t>•Pregnant or nursing mothers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F7F01C7-2CB8-E37A-9267-2D53262C3C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0051" y="1011979"/>
            <a:ext cx="8339486" cy="520241"/>
          </a:xfrm>
        </p:spPr>
        <p:txBody>
          <a:bodyPr/>
          <a:lstStyle/>
          <a:p>
            <a:r>
              <a:rPr lang="en-US" dirty="0"/>
              <a:t>Screening/Enrollment </a:t>
            </a: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74BF174E-C6E0-C124-8642-17804FD41C20}"/>
              </a:ext>
            </a:extLst>
          </p:cNvPr>
          <p:cNvGraphicFramePr>
            <a:graphicFrameLocks/>
          </p:cNvGraphicFramePr>
          <p:nvPr/>
        </p:nvGraphicFramePr>
        <p:xfrm>
          <a:off x="4199709" y="1435199"/>
          <a:ext cx="4944292" cy="3582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4223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5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5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5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25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5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45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2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5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65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75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85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9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95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3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05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0"/>
                            </p:stCondLst>
                            <p:childTnLst>
                              <p:par>
                                <p:cTn id="131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15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200"/>
                            </p:stCondLst>
                            <p:childTnLst>
                              <p:par>
                                <p:cTn id="137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250"/>
                            </p:stCondLst>
                            <p:childTnLst>
                              <p:par>
                                <p:cTn id="140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300"/>
                            </p:stCondLst>
                            <p:childTnLst>
                              <p:par>
                                <p:cTn id="143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2350"/>
                            </p:stCondLst>
                            <p:childTnLst>
                              <p:par>
                                <p:cTn id="146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400"/>
                            </p:stCondLst>
                            <p:childTnLst>
                              <p:par>
                                <p:cTn id="149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450"/>
                            </p:stCondLst>
                            <p:childTnLst>
                              <p:par>
                                <p:cTn id="152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4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5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550"/>
                            </p:stCondLst>
                            <p:childTnLst>
                              <p:par>
                                <p:cTn id="158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600"/>
                            </p:stCondLst>
                            <p:childTnLst>
                              <p:par>
                                <p:cTn id="161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65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700"/>
                            </p:stCondLst>
                            <p:childTnLst>
                              <p:par>
                                <p:cTn id="167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750"/>
                            </p:stCondLst>
                            <p:childTnLst>
                              <p:par>
                                <p:cTn id="170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800"/>
                            </p:stCondLst>
                            <p:childTnLst>
                              <p:par>
                                <p:cTn id="173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2850"/>
                            </p:stCondLst>
                            <p:childTnLst>
                              <p:par>
                                <p:cTn id="176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900"/>
                            </p:stCondLst>
                            <p:childTnLst>
                              <p:par>
                                <p:cTn id="179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950"/>
                            </p:stCondLst>
                            <p:childTnLst>
                              <p:par>
                                <p:cTn id="182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5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000"/>
                            </p:stCondLst>
                            <p:childTnLst>
                              <p:par>
                                <p:cTn id="185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3050"/>
                            </p:stCondLst>
                            <p:childTnLst>
                              <p:par>
                                <p:cTn id="188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100"/>
                            </p:stCondLst>
                            <p:childTnLst>
                              <p:par>
                                <p:cTn id="191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3150"/>
                            </p:stCondLst>
                            <p:childTnLst>
                              <p:par>
                                <p:cTn id="194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200"/>
                            </p:stCondLst>
                            <p:childTnLst>
                              <p:par>
                                <p:cTn id="197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3250"/>
                            </p:stCondLst>
                            <p:childTnLst>
                              <p:par>
                                <p:cTn id="200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30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350"/>
                            </p:stCondLst>
                            <p:childTnLst>
                              <p:par>
                                <p:cTn id="206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400"/>
                            </p:stCondLst>
                            <p:childTnLst>
                              <p:par>
                                <p:cTn id="209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3450"/>
                            </p:stCondLst>
                            <p:childTnLst>
                              <p:par>
                                <p:cTn id="212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6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3500"/>
                            </p:stCondLst>
                            <p:childTnLst>
                              <p:par>
                                <p:cTn id="215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550"/>
                            </p:stCondLst>
                            <p:childTnLst>
                              <p:par>
                                <p:cTn id="218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3600"/>
                            </p:stCondLst>
                            <p:childTnLst>
                              <p:par>
                                <p:cTn id="221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3650"/>
                            </p:stCondLst>
                            <p:childTnLst>
                              <p:par>
                                <p:cTn id="224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3700"/>
                            </p:stCondLst>
                            <p:childTnLst>
                              <p:par>
                                <p:cTn id="227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3750"/>
                            </p:stCondLst>
                            <p:childTnLst>
                              <p:par>
                                <p:cTn id="230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3800"/>
                            </p:stCondLst>
                            <p:childTnLst>
                              <p:par>
                                <p:cTn id="233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3850"/>
                            </p:stCondLst>
                            <p:childTnLst>
                              <p:par>
                                <p:cTn id="236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3900"/>
                            </p:stCondLst>
                            <p:childTnLst>
                              <p:par>
                                <p:cTn id="239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3950"/>
                            </p:stCondLst>
                            <p:childTnLst>
                              <p:par>
                                <p:cTn id="242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7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4000"/>
                            </p:stCondLst>
                            <p:childTnLst>
                              <p:par>
                                <p:cTn id="245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4050"/>
                            </p:stCondLst>
                            <p:childTnLst>
                              <p:par>
                                <p:cTn id="248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4100"/>
                            </p:stCondLst>
                            <p:childTnLst>
                              <p:par>
                                <p:cTn id="251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4150"/>
                            </p:stCondLst>
                            <p:childTnLst>
                              <p:par>
                                <p:cTn id="254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4200"/>
                            </p:stCondLst>
                            <p:childTnLst>
                              <p:par>
                                <p:cTn id="257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4250"/>
                            </p:stCondLst>
                            <p:childTnLst>
                              <p:par>
                                <p:cTn id="260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4300"/>
                            </p:stCondLst>
                            <p:childTnLst>
                              <p:par>
                                <p:cTn id="263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4350"/>
                            </p:stCondLst>
                            <p:childTnLst>
                              <p:par>
                                <p:cTn id="266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4400"/>
                            </p:stCondLst>
                            <p:childTnLst>
                              <p:par>
                                <p:cTn id="269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4450"/>
                            </p:stCondLst>
                            <p:childTnLst>
                              <p:par>
                                <p:cTn id="272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8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4500"/>
                            </p:stCondLst>
                            <p:childTnLst>
                              <p:par>
                                <p:cTn id="275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4550"/>
                            </p:stCondLst>
                            <p:childTnLst>
                              <p:par>
                                <p:cTn id="278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4600"/>
                            </p:stCondLst>
                            <p:childTnLst>
                              <p:par>
                                <p:cTn id="281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4650"/>
                            </p:stCondLst>
                            <p:childTnLst>
                              <p:par>
                                <p:cTn id="284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4700"/>
                            </p:stCondLst>
                            <p:childTnLst>
                              <p:par>
                                <p:cTn id="287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9" fill="hold">
                            <p:stCondLst>
                              <p:cond delay="4750"/>
                            </p:stCondLst>
                            <p:childTnLst>
                              <p:par>
                                <p:cTn id="290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4800"/>
                            </p:stCondLst>
                            <p:childTnLst>
                              <p:par>
                                <p:cTn id="293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5" fill="hold">
                            <p:stCondLst>
                              <p:cond delay="4850"/>
                            </p:stCondLst>
                            <p:childTnLst>
                              <p:par>
                                <p:cTn id="296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4900"/>
                            </p:stCondLst>
                            <p:childTnLst>
                              <p:par>
                                <p:cTn id="299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1" fill="hold">
                            <p:stCondLst>
                              <p:cond delay="4950"/>
                            </p:stCondLst>
                            <p:childTnLst>
                              <p:par>
                                <p:cTn id="302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9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4" fill="hold">
                            <p:stCondLst>
                              <p:cond delay="5000"/>
                            </p:stCondLst>
                            <p:childTnLst>
                              <p:par>
                                <p:cTn id="305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0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5050"/>
                            </p:stCondLst>
                            <p:childTnLst>
                              <p:par>
                                <p:cTn id="308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0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5100"/>
                            </p:stCondLst>
                            <p:childTnLst>
                              <p:par>
                                <p:cTn id="311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0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5150"/>
                            </p:stCondLst>
                            <p:childTnLst>
                              <p:par>
                                <p:cTn id="314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0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6" fill="hold">
                            <p:stCondLst>
                              <p:cond delay="5200"/>
                            </p:stCondLst>
                            <p:childTnLst>
                              <p:par>
                                <p:cTn id="317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0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9" fill="hold">
                            <p:stCondLst>
                              <p:cond delay="5250"/>
                            </p:stCondLst>
                            <p:childTnLst>
                              <p:par>
                                <p:cTn id="320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0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5300"/>
                            </p:stCondLst>
                            <p:childTnLst>
                              <p:par>
                                <p:cTn id="323" presetID="1" presetClass="entr" presetSubtype="0" fill="hold" grpId="0" nodeType="afterEffect">
                                  <p:stCondLst>
                                    <p:cond delay="1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39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chart seriesIdx="-4" categoryIdx="10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Chart bld="category" animBg="0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57D48F-3640-F585-E6DF-7D461D1B17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9039" y="1461574"/>
            <a:ext cx="3506804" cy="520241"/>
          </a:xfrm>
        </p:spPr>
        <p:txBody>
          <a:bodyPr/>
          <a:lstStyle/>
          <a:p>
            <a:r>
              <a:rPr lang="en-US" dirty="0"/>
              <a:t>Baseline Demographics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51B712-D2AC-A6AA-D8E5-2EA6AD97D174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58994" y="1665085"/>
            <a:ext cx="4401693" cy="321110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CD76B0-8D49-27CA-2BF9-8193A844C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3308" y="2373006"/>
            <a:ext cx="4638268" cy="250317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867903" y="1665085"/>
            <a:ext cx="893345" cy="32111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417553" y="2347551"/>
            <a:ext cx="729776" cy="255409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30454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30F6D-4260-31A5-9859-EDD3AB6EE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F3BE0B-80F9-3F7A-A3CD-19BA6F1128D1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719468" y="1571626"/>
            <a:ext cx="7774451" cy="386119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139F12D-A4A8-1DAF-AA4F-366CBF5C65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469" y="1065484"/>
            <a:ext cx="8339486" cy="520241"/>
          </a:xfrm>
        </p:spPr>
        <p:txBody>
          <a:bodyPr/>
          <a:lstStyle/>
          <a:p>
            <a:r>
              <a:rPr lang="en-US" dirty="0"/>
              <a:t>Self-reported </a:t>
            </a:r>
            <a:r>
              <a:rPr lang="en-US" dirty="0" err="1"/>
              <a:t>SDoH</a:t>
            </a:r>
            <a:r>
              <a:rPr lang="en-US" dirty="0"/>
              <a:t> Needs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564A0CA5-33D5-E526-D697-4B0C733C95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9479" y="3668775"/>
            <a:ext cx="332184" cy="29260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93028A3-7B96-2495-9D55-3C11250219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2117" y="3673317"/>
            <a:ext cx="332184" cy="292603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6317235-54D1-6020-551B-674F3924F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0689" y="3673317"/>
            <a:ext cx="288061" cy="288061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BF4652CB-2BAA-BD9B-09E3-5323DFDB47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78334" y="3677859"/>
            <a:ext cx="256055" cy="28806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BBD0BD57-46D9-C6C7-32D6-12EAD603AA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8155" y="3688564"/>
            <a:ext cx="306350" cy="29263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99090C9-7620-B942-B6BE-AF1B5F96BD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44959" y="3775471"/>
            <a:ext cx="288061" cy="20572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79F26CD7-C77A-45BB-71C9-0381FED2C62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0266" y="3680145"/>
            <a:ext cx="260627" cy="285775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1364572-8121-99B5-B253-D1814E9FDE5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33349" y="3696149"/>
            <a:ext cx="288061" cy="269771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00C16B6C-B1C3-B50D-41AC-4B5F07C2B9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80153" y="3704006"/>
            <a:ext cx="306350" cy="26191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EC272D7D-31F3-8E98-55D1-4E8C373410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48035" y="3712021"/>
            <a:ext cx="288061" cy="249359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98A90418-DD52-9079-EE02-DB423F7B445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05908" y="3704006"/>
            <a:ext cx="256055" cy="25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160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D72DA-19DA-595E-DA68-51FF096662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7B29EA-E7CA-011C-44E6-3EE964E88D14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/>
          <a:stretch>
            <a:fillRect/>
          </a:stretch>
        </p:blipFill>
        <p:spPr>
          <a:xfrm>
            <a:off x="775404" y="1377491"/>
            <a:ext cx="7886700" cy="405765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86A98B75-4F70-8074-B0CA-CED6D26C9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679" y="857251"/>
            <a:ext cx="8339486" cy="520241"/>
          </a:xfrm>
        </p:spPr>
        <p:txBody>
          <a:bodyPr/>
          <a:lstStyle/>
          <a:p>
            <a:r>
              <a:rPr lang="en-US" dirty="0"/>
              <a:t>Open “Pathways” Addressing </a:t>
            </a:r>
            <a:r>
              <a:rPr lang="en-US" dirty="0" err="1"/>
              <a:t>SDoH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A9EA664-BF77-1021-BE50-D8B764CB9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49437" y="1971138"/>
            <a:ext cx="298046" cy="2164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7B6E7E-C0F5-A44E-054C-3069D4D4A0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3121" y="2247355"/>
            <a:ext cx="247848" cy="21640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03AE58-7616-2DCD-64EC-66AF30723C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3669" y="2507587"/>
            <a:ext cx="335756" cy="2274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CCC9AD5-B30D-AB02-2BAF-90BD814C5B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8114" y="4565549"/>
            <a:ext cx="230641" cy="2268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3EE53D1-0A54-AFEE-6D3D-9D4C30C9B7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28143" y="4847035"/>
            <a:ext cx="192036" cy="1928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1419000-C0F1-9BFC-0ADB-CB9BA0204F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4496" y="4086713"/>
            <a:ext cx="225695" cy="18806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76F4BF1-C47C-233A-2BCE-E2657D35B7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0516" y="4342200"/>
            <a:ext cx="225695" cy="19288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711BB18-1198-DB1F-2B33-15E2403E0BE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75838" y="3826414"/>
            <a:ext cx="225695" cy="19288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6E0F71D-A498-7B25-2F3D-9C444C23A81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88685" y="3503510"/>
            <a:ext cx="298953" cy="25548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AF84268-7B21-A3BA-79C9-0C36902DC9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68596" y="3292016"/>
            <a:ext cx="269037" cy="2285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159DF46-9919-5187-B0EF-576832D7FF2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8596" y="3033030"/>
            <a:ext cx="269037" cy="1584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93463CF-B9D0-34E7-9C53-1876447C046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58423" y="2773846"/>
            <a:ext cx="242327" cy="19767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34F9659-328D-D9C4-8301-6B758F2E8FC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416636" y="1712688"/>
            <a:ext cx="219476" cy="19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74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F0857C-F0D8-D981-8E19-F44F83E62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98CF96-2A2A-3604-8B01-FC89EED93A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8752" y="1314880"/>
            <a:ext cx="7321378" cy="196934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/>
              <a:t>Preliminary Results: Risk Factor Changes</a:t>
            </a:r>
          </a:p>
        </p:txBody>
      </p:sp>
    </p:spTree>
    <p:extLst>
      <p:ext uri="{BB962C8B-B14F-4D97-AF65-F5344CB8AC3E}">
        <p14:creationId xmlns:p14="http://schemas.microsoft.com/office/powerpoint/2010/main" val="4233089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2248C-3E17-9FA6-DE04-61BF207292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866216"/>
            <a:ext cx="8339486" cy="520241"/>
          </a:xfrm>
        </p:spPr>
        <p:txBody>
          <a:bodyPr/>
          <a:lstStyle/>
          <a:p>
            <a:r>
              <a:rPr lang="en-US" dirty="0"/>
              <a:t>Metabolic Risk Factors- 6 months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0585EF-AC8B-8731-D8E5-7A3D7534BF18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/>
          <a:stretch>
            <a:fillRect/>
          </a:stretch>
        </p:blipFill>
        <p:spPr>
          <a:xfrm>
            <a:off x="1889483" y="1352150"/>
            <a:ext cx="2343846" cy="2731096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69CF10E-5A58-5D51-E31B-B1AEFFD903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486" y="1352150"/>
            <a:ext cx="2652154" cy="2666899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E16D66D8-CA85-39A7-8073-A85B261BB76A}"/>
              </a:ext>
            </a:extLst>
          </p:cNvPr>
          <p:cNvGraphicFramePr>
            <a:graphicFrameLocks noGrp="1"/>
          </p:cNvGraphicFramePr>
          <p:nvPr/>
        </p:nvGraphicFramePr>
        <p:xfrm>
          <a:off x="769144" y="4083245"/>
          <a:ext cx="7605715" cy="1032510"/>
        </p:xfrm>
        <a:graphic>
          <a:graphicData uri="http://schemas.openxmlformats.org/drawingml/2006/table">
            <a:tbl>
              <a:tblPr firstRow="1" bandRow="1"/>
              <a:tblGrid>
                <a:gridCol w="1521143">
                  <a:extLst>
                    <a:ext uri="{9D8B030D-6E8A-4147-A177-3AD203B41FA5}">
                      <a16:colId xmlns:a16="http://schemas.microsoft.com/office/drawing/2014/main" val="2853262960"/>
                    </a:ext>
                  </a:extLst>
                </a:gridCol>
                <a:gridCol w="1521143">
                  <a:extLst>
                    <a:ext uri="{9D8B030D-6E8A-4147-A177-3AD203B41FA5}">
                      <a16:colId xmlns:a16="http://schemas.microsoft.com/office/drawing/2014/main" val="2884126056"/>
                    </a:ext>
                  </a:extLst>
                </a:gridCol>
                <a:gridCol w="1521143">
                  <a:extLst>
                    <a:ext uri="{9D8B030D-6E8A-4147-A177-3AD203B41FA5}">
                      <a16:colId xmlns:a16="http://schemas.microsoft.com/office/drawing/2014/main" val="413559293"/>
                    </a:ext>
                  </a:extLst>
                </a:gridCol>
                <a:gridCol w="1521143">
                  <a:extLst>
                    <a:ext uri="{9D8B030D-6E8A-4147-A177-3AD203B41FA5}">
                      <a16:colId xmlns:a16="http://schemas.microsoft.com/office/drawing/2014/main" val="2145698276"/>
                    </a:ext>
                  </a:extLst>
                </a:gridCol>
                <a:gridCol w="1521143">
                  <a:extLst>
                    <a:ext uri="{9D8B030D-6E8A-4147-A177-3AD203B41FA5}">
                      <a16:colId xmlns:a16="http://schemas.microsoft.com/office/drawing/2014/main" val="536296092"/>
                    </a:ext>
                  </a:extLst>
                </a:gridCol>
              </a:tblGrid>
              <a:tr h="278130">
                <a:tc>
                  <a:txBody>
                    <a:bodyPr/>
                    <a:lstStyle/>
                    <a:p>
                      <a:pPr algn="l"/>
                      <a:r>
                        <a:rPr lang="en-US" sz="1000" b="1" dirty="0">
                          <a:latin typeface="+mj-lt"/>
                        </a:rPr>
                        <a:t>Metrics</a:t>
                      </a:r>
                    </a:p>
                  </a:txBody>
                  <a:tcPr marL="68580" marR="68580" marT="34290" marB="3429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+mj-lt"/>
                        </a:rPr>
                        <a:t>Time Points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+mj-lt"/>
                        </a:rPr>
                        <a:t>N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+mj-lt"/>
                        </a:rPr>
                        <a:t>Avg Value(s)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latin typeface="+mj-lt"/>
                        </a:rPr>
                        <a:t>Delta Change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6552965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+mj-lt"/>
                        </a:rPr>
                        <a:t>HbA1c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Baseline → 6-month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47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Baseline: 6.8 → 6-month: 6.4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−0.4%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0346584"/>
                  </a:ext>
                </a:extLst>
              </a:tr>
              <a:tr h="377190">
                <a:tc>
                  <a:txBody>
                    <a:bodyPr/>
                    <a:lstStyle/>
                    <a:p>
                      <a:r>
                        <a:rPr lang="en-US" sz="1000" b="1" dirty="0">
                          <a:latin typeface="+mj-lt"/>
                        </a:rPr>
                        <a:t>LDL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Baseline → 6-month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40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Baseline: 126.3 → 6-month: 123.4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>
                          <a:latin typeface="+mn-lt"/>
                        </a:rPr>
                        <a:t>−2.9 mg/dL</a:t>
                      </a:r>
                    </a:p>
                  </a:txBody>
                  <a:tcPr marL="68580" marR="68580" marT="34290" marB="3429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661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876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66188-594B-0F55-E944-D66FAB3FE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966319-79FA-CBDA-7278-60DC1D5CE6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8176" y="900519"/>
            <a:ext cx="8339486" cy="520241"/>
          </a:xfrm>
        </p:spPr>
        <p:txBody>
          <a:bodyPr/>
          <a:lstStyle/>
          <a:p>
            <a:r>
              <a:rPr lang="en-US" dirty="0"/>
              <a:t>Blood Pressure Trends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BE5F381-D31C-15F7-6987-398ABC457425}"/>
              </a:ext>
            </a:extLst>
          </p:cNvPr>
          <p:cNvGraphicFramePr>
            <a:graphicFrameLocks noGrp="1"/>
          </p:cNvGraphicFramePr>
          <p:nvPr/>
        </p:nvGraphicFramePr>
        <p:xfrm>
          <a:off x="507206" y="4227361"/>
          <a:ext cx="8262936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5734">
                  <a:extLst>
                    <a:ext uri="{9D8B030D-6E8A-4147-A177-3AD203B41FA5}">
                      <a16:colId xmlns:a16="http://schemas.microsoft.com/office/drawing/2014/main" val="184109326"/>
                    </a:ext>
                  </a:extLst>
                </a:gridCol>
                <a:gridCol w="2065734">
                  <a:extLst>
                    <a:ext uri="{9D8B030D-6E8A-4147-A177-3AD203B41FA5}">
                      <a16:colId xmlns:a16="http://schemas.microsoft.com/office/drawing/2014/main" val="2177071473"/>
                    </a:ext>
                  </a:extLst>
                </a:gridCol>
                <a:gridCol w="2065734">
                  <a:extLst>
                    <a:ext uri="{9D8B030D-6E8A-4147-A177-3AD203B41FA5}">
                      <a16:colId xmlns:a16="http://schemas.microsoft.com/office/drawing/2014/main" val="2411466232"/>
                    </a:ext>
                  </a:extLst>
                </a:gridCol>
                <a:gridCol w="2065734">
                  <a:extLst>
                    <a:ext uri="{9D8B030D-6E8A-4147-A177-3AD203B41FA5}">
                      <a16:colId xmlns:a16="http://schemas.microsoft.com/office/drawing/2014/main" val="974561517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algn="l"/>
                      <a:r>
                        <a:rPr 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Time Points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Baseline → 3-months</a:t>
                      </a:r>
                    </a:p>
                    <a:p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Baseline → 6-months</a:t>
                      </a:r>
                    </a:p>
                    <a:p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Baseline → 9-months</a:t>
                      </a:r>
                    </a:p>
                    <a:p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39261369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</a:t>
                      </a: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SBP(mmHg)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-5 mmHg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-12 mmHg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dirty="0"/>
                        <a:t>-7 mmHg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457922799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04" y="1646362"/>
            <a:ext cx="2681654" cy="23129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9415" y="1636413"/>
            <a:ext cx="2800409" cy="233279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4637" y="1654394"/>
            <a:ext cx="2968766" cy="233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72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CF83E-3781-1073-7C73-A0164FB33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6F12594-5D27-87C6-E8C7-D4D2861582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39" y="913551"/>
            <a:ext cx="8339486" cy="520241"/>
          </a:xfrm>
        </p:spPr>
        <p:txBody>
          <a:bodyPr/>
          <a:lstStyle/>
          <a:p>
            <a:r>
              <a:rPr lang="en-US" dirty="0"/>
              <a:t>Weight Trends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D767562-0364-F9CF-12CF-B44985B2C654}"/>
              </a:ext>
            </a:extLst>
          </p:cNvPr>
          <p:cNvGraphicFramePr>
            <a:graphicFrameLocks noGrp="1"/>
          </p:cNvGraphicFramePr>
          <p:nvPr/>
        </p:nvGraphicFramePr>
        <p:xfrm>
          <a:off x="496077" y="4173523"/>
          <a:ext cx="8262936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5734">
                  <a:extLst>
                    <a:ext uri="{9D8B030D-6E8A-4147-A177-3AD203B41FA5}">
                      <a16:colId xmlns:a16="http://schemas.microsoft.com/office/drawing/2014/main" val="3120870159"/>
                    </a:ext>
                  </a:extLst>
                </a:gridCol>
                <a:gridCol w="2065734">
                  <a:extLst>
                    <a:ext uri="{9D8B030D-6E8A-4147-A177-3AD203B41FA5}">
                      <a16:colId xmlns:a16="http://schemas.microsoft.com/office/drawing/2014/main" val="472140558"/>
                    </a:ext>
                  </a:extLst>
                </a:gridCol>
                <a:gridCol w="2065734">
                  <a:extLst>
                    <a:ext uri="{9D8B030D-6E8A-4147-A177-3AD203B41FA5}">
                      <a16:colId xmlns:a16="http://schemas.microsoft.com/office/drawing/2014/main" val="3817884844"/>
                    </a:ext>
                  </a:extLst>
                </a:gridCol>
                <a:gridCol w="2065734">
                  <a:extLst>
                    <a:ext uri="{9D8B030D-6E8A-4147-A177-3AD203B41FA5}">
                      <a16:colId xmlns:a16="http://schemas.microsoft.com/office/drawing/2014/main" val="1175657949"/>
                    </a:ext>
                  </a:extLst>
                </a:gridCol>
              </a:tblGrid>
              <a:tr h="42862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Time Points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Baseline → 3-months</a:t>
                      </a:r>
                    </a:p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Baseline → 6-months</a:t>
                      </a:r>
                    </a:p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Baseline → 9-months</a:t>
                      </a:r>
                    </a:p>
                    <a:p>
                      <a:pPr algn="ctr"/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20443638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</a:t>
                      </a:r>
                      <a:r>
                        <a:rPr lang="en-US" sz="14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Weight(lbs)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-21 lbs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-15 lbs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-19 lbs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264954295"/>
                  </a:ext>
                </a:extLst>
              </a:tr>
            </a:tbl>
          </a:graphicData>
        </a:graphic>
      </p:graphicFrame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39" y="1615344"/>
            <a:ext cx="2691568" cy="21382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1198" y="1623301"/>
            <a:ext cx="2639087" cy="213826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3977" y="1630590"/>
            <a:ext cx="2906470" cy="2153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085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C2BEB-7B0B-5915-2437-5DA8EDED0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5F031ED-3A48-617C-9A53-3F8CED1DBA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865633"/>
            <a:ext cx="8339486" cy="520241"/>
          </a:xfrm>
        </p:spPr>
        <p:txBody>
          <a:bodyPr/>
          <a:lstStyle/>
          <a:p>
            <a:r>
              <a:rPr lang="en-US" dirty="0"/>
              <a:t>Preliminary Findings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AE50AB7-F456-742A-5975-579781AF9EEE}"/>
              </a:ext>
            </a:extLst>
          </p:cNvPr>
          <p:cNvGraphicFramePr>
            <a:graphicFrameLocks noGrp="1"/>
          </p:cNvGraphicFramePr>
          <p:nvPr/>
        </p:nvGraphicFramePr>
        <p:xfrm>
          <a:off x="736489" y="4227659"/>
          <a:ext cx="7602999" cy="983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535">
                  <a:extLst>
                    <a:ext uri="{9D8B030D-6E8A-4147-A177-3AD203B41FA5}">
                      <a16:colId xmlns:a16="http://schemas.microsoft.com/office/drawing/2014/main" val="2766608158"/>
                    </a:ext>
                  </a:extLst>
                </a:gridCol>
                <a:gridCol w="915020">
                  <a:extLst>
                    <a:ext uri="{9D8B030D-6E8A-4147-A177-3AD203B41FA5}">
                      <a16:colId xmlns:a16="http://schemas.microsoft.com/office/drawing/2014/main" val="417374050"/>
                    </a:ext>
                  </a:extLst>
                </a:gridCol>
                <a:gridCol w="842010">
                  <a:extLst>
                    <a:ext uri="{9D8B030D-6E8A-4147-A177-3AD203B41FA5}">
                      <a16:colId xmlns:a16="http://schemas.microsoft.com/office/drawing/2014/main" val="3535260111"/>
                    </a:ext>
                  </a:extLst>
                </a:gridCol>
                <a:gridCol w="992981">
                  <a:extLst>
                    <a:ext uri="{9D8B030D-6E8A-4147-A177-3AD203B41FA5}">
                      <a16:colId xmlns:a16="http://schemas.microsoft.com/office/drawing/2014/main" val="3507267562"/>
                    </a:ext>
                  </a:extLst>
                </a:gridCol>
                <a:gridCol w="842010">
                  <a:extLst>
                    <a:ext uri="{9D8B030D-6E8A-4147-A177-3AD203B41FA5}">
                      <a16:colId xmlns:a16="http://schemas.microsoft.com/office/drawing/2014/main" val="425645069"/>
                    </a:ext>
                  </a:extLst>
                </a:gridCol>
                <a:gridCol w="2016443">
                  <a:extLst>
                    <a:ext uri="{9D8B030D-6E8A-4147-A177-3AD203B41FA5}">
                      <a16:colId xmlns:a16="http://schemas.microsoft.com/office/drawing/2014/main" val="3375386407"/>
                    </a:ext>
                  </a:extLst>
                </a:gridCol>
              </a:tblGrid>
              <a:tr h="537281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BP Control Status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Month 0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Month 3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Month 6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Month 9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Δ</a:t>
                      </a:r>
                      <a:r>
                        <a:rPr lang="en-US" sz="1000" dirty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en-US" sz="1000" dirty="0"/>
                        <a:t>(Month 0 → Month 9)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2014327625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Uncontrolled (Red)</a:t>
                      </a:r>
                      <a:endParaRPr lang="en-US" sz="10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100%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35%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21%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12%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−88%</a:t>
                      </a:r>
                      <a:endParaRPr lang="en-US" sz="10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446357916"/>
                  </a:ext>
                </a:extLst>
              </a:tr>
              <a:tr h="222885"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Controlled (Green)</a:t>
                      </a:r>
                      <a:endParaRPr lang="en-US" sz="1000" dirty="0"/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65%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79%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88%</a:t>
                      </a: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/>
                        <a:t>+88%</a:t>
                      </a:r>
                      <a:endParaRPr lang="en-US" sz="1000" dirty="0"/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4290758900"/>
                  </a:ext>
                </a:extLst>
              </a:tr>
            </a:tbl>
          </a:graphicData>
        </a:graphic>
      </p:graphicFrame>
      <p:pic>
        <p:nvPicPr>
          <p:cNvPr id="3074" name="Picture 2">
            <a:extLst>
              <a:ext uri="{FF2B5EF4-FFF2-40B4-BE49-F238E27FC236}">
                <a16:creationId xmlns:a16="http://schemas.microsoft.com/office/drawing/2014/main" id="{FBAF7FC1-0EF5-0AAA-EE54-D94B1E3213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15" y="1295039"/>
            <a:ext cx="7626901" cy="2931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838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>
            <a:extLst>
              <a:ext uri="{FF2B5EF4-FFF2-40B4-BE49-F238E27FC236}">
                <a16:creationId xmlns:a16="http://schemas.microsoft.com/office/drawing/2014/main" id="{4DF002C4-0913-4E46-8858-70D42B7E66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9104" y="1885627"/>
            <a:ext cx="184731" cy="438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en-US" sz="1125" i="1" dirty="0">
                <a:solidFill>
                  <a:prstClr val="black"/>
                </a:solidFill>
              </a:rPr>
            </a:br>
            <a:endParaRPr lang="en-US" sz="1125" dirty="0">
              <a:solidFill>
                <a:prstClr val="black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325F30-FB0B-C64D-981F-28952E52A950}"/>
              </a:ext>
            </a:extLst>
          </p:cNvPr>
          <p:cNvSpPr txBox="1"/>
          <p:nvPr/>
        </p:nvSpPr>
        <p:spPr>
          <a:xfrm>
            <a:off x="2568787" y="5195365"/>
            <a:ext cx="435023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Disclosures Relevant to this Presentation: P50 Center NIMH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E62459-E8DE-154A-B7C8-5682981F1D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471" y="1519145"/>
            <a:ext cx="8220886" cy="289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6558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1222DC-D661-B2C1-0963-BC4D1A9DA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413011-1CA0-3B3E-CAEA-18B78A7385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8752" y="1314880"/>
            <a:ext cx="7321378" cy="1969340"/>
          </a:xfrm>
        </p:spPr>
        <p:txBody>
          <a:bodyPr>
            <a:normAutofit/>
          </a:bodyPr>
          <a:lstStyle/>
          <a:p>
            <a:r>
              <a:rPr lang="en-US" sz="4800" b="1" dirty="0"/>
              <a:t>Achieve-Greater (AG-SIM) Simulation Model</a:t>
            </a:r>
          </a:p>
        </p:txBody>
      </p:sp>
    </p:spTree>
    <p:extLst>
      <p:ext uri="{BB962C8B-B14F-4D97-AF65-F5344CB8AC3E}">
        <p14:creationId xmlns:p14="http://schemas.microsoft.com/office/powerpoint/2010/main" val="12192672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1">
            <a:extLst>
              <a:ext uri="{FF2B5EF4-FFF2-40B4-BE49-F238E27FC236}">
                <a16:creationId xmlns:a16="http://schemas.microsoft.com/office/drawing/2014/main" id="{1890A192-77F6-1A67-B72E-B5AF99AAC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965" y="119804"/>
            <a:ext cx="8413622" cy="994172"/>
          </a:xfrm>
        </p:spPr>
        <p:txBody>
          <a:bodyPr/>
          <a:lstStyle/>
          <a:p>
            <a:pPr algn="ctr"/>
            <a:r>
              <a:rPr lang="en-US" dirty="0"/>
              <a:t>Group Model Building</a:t>
            </a:r>
          </a:p>
        </p:txBody>
      </p:sp>
      <p:sp>
        <p:nvSpPr>
          <p:cNvPr id="48" name="Slide Number Placeholder 3">
            <a:extLst>
              <a:ext uri="{FF2B5EF4-FFF2-40B4-BE49-F238E27FC236}">
                <a16:creationId xmlns:a16="http://schemas.microsoft.com/office/drawing/2014/main" id="{461236DA-4779-A65B-A0A8-5FB36B76F048}"/>
              </a:ext>
            </a:extLst>
          </p:cNvPr>
          <p:cNvSpPr txBox="1">
            <a:spLocks/>
          </p:cNvSpPr>
          <p:nvPr/>
        </p:nvSpPr>
        <p:spPr>
          <a:xfrm>
            <a:off x="6187270" y="4363392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Georgia" panose="020405020504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1BC58A0-5F3A-254D-8F76-E85023F91853}" type="slidenum">
              <a:rPr kumimoji="0" lang="en-US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Georgia" panose="02040502050405020303" pitchFamily="18" charset="0"/>
              <a:ea typeface="+mn-ea"/>
              <a:cs typeface="+mn-cs"/>
            </a:endParaRPr>
          </a:p>
        </p:txBody>
      </p:sp>
      <p:sp>
        <p:nvSpPr>
          <p:cNvPr id="50" name="Shape 3">
            <a:extLst>
              <a:ext uri="{FF2B5EF4-FFF2-40B4-BE49-F238E27FC236}">
                <a16:creationId xmlns:a16="http://schemas.microsoft.com/office/drawing/2014/main" id="{9549BD20-2CF9-26EE-34FF-CC15F0538570}"/>
              </a:ext>
            </a:extLst>
          </p:cNvPr>
          <p:cNvSpPr/>
          <p:nvPr/>
        </p:nvSpPr>
        <p:spPr>
          <a:xfrm>
            <a:off x="3893086" y="1449624"/>
            <a:ext cx="43488" cy="4186964"/>
          </a:xfrm>
          <a:prstGeom prst="roundRect">
            <a:avLst>
              <a:gd name="adj" fmla="val 225237"/>
            </a:avLst>
          </a:prstGeom>
          <a:solidFill>
            <a:srgbClr val="414A70"/>
          </a:solidFill>
          <a:ln/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51" name="Shape 4">
            <a:extLst>
              <a:ext uri="{FF2B5EF4-FFF2-40B4-BE49-F238E27FC236}">
                <a16:creationId xmlns:a16="http://schemas.microsoft.com/office/drawing/2014/main" id="{C87052EF-698F-7DF6-200F-A67EDC6CDFD5}"/>
              </a:ext>
            </a:extLst>
          </p:cNvPr>
          <p:cNvSpPr/>
          <p:nvPr/>
        </p:nvSpPr>
        <p:spPr>
          <a:xfrm>
            <a:off x="4046679" y="1357212"/>
            <a:ext cx="453628" cy="25896"/>
          </a:xfrm>
          <a:prstGeom prst="roundRect">
            <a:avLst>
              <a:gd name="adj" fmla="val 225237"/>
            </a:avLst>
          </a:prstGeom>
          <a:solidFill>
            <a:srgbClr val="414A70"/>
          </a:solidFill>
          <a:ln/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52" name="Shape 5">
            <a:extLst>
              <a:ext uri="{FF2B5EF4-FFF2-40B4-BE49-F238E27FC236}">
                <a16:creationId xmlns:a16="http://schemas.microsoft.com/office/drawing/2014/main" id="{76CC6C19-EC31-12BE-FF1E-8D42E0CF6BCA}"/>
              </a:ext>
            </a:extLst>
          </p:cNvPr>
          <p:cNvSpPr/>
          <p:nvPr/>
        </p:nvSpPr>
        <p:spPr>
          <a:xfrm>
            <a:off x="3760258" y="1206648"/>
            <a:ext cx="291554" cy="291554"/>
          </a:xfrm>
          <a:prstGeom prst="roundRect">
            <a:avLst>
              <a:gd name="adj" fmla="val 20006"/>
            </a:avLst>
          </a:prstGeom>
          <a:solidFill>
            <a:srgbClr val="283157"/>
          </a:solidFill>
          <a:ln w="7620">
            <a:solidFill>
              <a:srgbClr val="414A70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53" name="Text 6">
            <a:extLst>
              <a:ext uri="{FF2B5EF4-FFF2-40B4-BE49-F238E27FC236}">
                <a16:creationId xmlns:a16="http://schemas.microsoft.com/office/drawing/2014/main" id="{A41FA3B8-A025-EF41-F537-A2033CB0CF60}"/>
              </a:ext>
            </a:extLst>
          </p:cNvPr>
          <p:cNvSpPr/>
          <p:nvPr/>
        </p:nvSpPr>
        <p:spPr>
          <a:xfrm>
            <a:off x="3866443" y="1230937"/>
            <a:ext cx="89207" cy="1943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marR="0" lvl="0" indent="0" algn="ctr" defTabSz="457200" rtl="0" eaLnBrk="1" fontAlgn="base" latinLnBrk="0" hangingPunct="1">
              <a:lnSpc>
                <a:spcPts val="1531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Fraunces" pitchFamily="34" charset="-122"/>
                <a:cs typeface="Fraunces" pitchFamily="34" charset="-120"/>
              </a:rPr>
              <a:t>1</a:t>
            </a:r>
            <a:endParaRPr kumimoji="0" lang="en-US" sz="153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54" name="Text 7">
            <a:extLst>
              <a:ext uri="{FF2B5EF4-FFF2-40B4-BE49-F238E27FC236}">
                <a16:creationId xmlns:a16="http://schemas.microsoft.com/office/drawing/2014/main" id="{35ACB413-F6C0-237A-EB01-16CA7E58AC47}"/>
              </a:ext>
            </a:extLst>
          </p:cNvPr>
          <p:cNvSpPr/>
          <p:nvPr/>
        </p:nvSpPr>
        <p:spPr>
          <a:xfrm>
            <a:off x="4601211" y="1226917"/>
            <a:ext cx="1620203" cy="2024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marR="0" lvl="0" indent="0" algn="l" defTabSz="457200" rtl="0" eaLnBrk="1" fontAlgn="base" latinLnBrk="0" hangingPunct="1">
              <a:lnSpc>
                <a:spcPts val="159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7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Verdana" panose="020B0604030504040204" pitchFamily="34" charset="0"/>
                <a:cs typeface="Fraunces" pitchFamily="34" charset="-120"/>
              </a:rPr>
              <a:t>Outcome Elicitation</a:t>
            </a:r>
            <a:endParaRPr kumimoji="0" lang="en-US" sz="127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Verdana" panose="020B0604030504040204" pitchFamily="34" charset="0"/>
            </a:endParaRPr>
          </a:p>
        </p:txBody>
      </p:sp>
      <p:sp>
        <p:nvSpPr>
          <p:cNvPr id="55" name="Text 8">
            <a:extLst>
              <a:ext uri="{FF2B5EF4-FFF2-40B4-BE49-F238E27FC236}">
                <a16:creationId xmlns:a16="http://schemas.microsoft.com/office/drawing/2014/main" id="{85F71E34-679D-3275-948F-E4C1A0CFEE10}"/>
              </a:ext>
            </a:extLst>
          </p:cNvPr>
          <p:cNvSpPr/>
          <p:nvPr/>
        </p:nvSpPr>
        <p:spPr>
          <a:xfrm>
            <a:off x="4613760" y="1488389"/>
            <a:ext cx="4315808" cy="4148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457200" rtl="0" eaLnBrk="1" fontAlgn="base" latinLnBrk="0" hangingPunct="1">
              <a:lnSpc>
                <a:spcPts val="1633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21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Verdana" panose="020B0604030504040204" pitchFamily="34" charset="0"/>
                <a:cs typeface="Epilogue" pitchFamily="34" charset="-120"/>
              </a:rPr>
              <a:t>What outcomes do you want to track to determine the success/failure of a CVD risk factors management and prevention program?.</a:t>
            </a:r>
            <a:endParaRPr kumimoji="0" lang="en-US" sz="1021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Verdana" panose="020B0604030504040204" pitchFamily="34" charset="0"/>
            </a:endParaRPr>
          </a:p>
        </p:txBody>
      </p:sp>
      <p:sp>
        <p:nvSpPr>
          <p:cNvPr id="56" name="Shape 9">
            <a:extLst>
              <a:ext uri="{FF2B5EF4-FFF2-40B4-BE49-F238E27FC236}">
                <a16:creationId xmlns:a16="http://schemas.microsoft.com/office/drawing/2014/main" id="{9B4F97CF-2B80-07F9-15A2-63127C6E3A39}"/>
              </a:ext>
            </a:extLst>
          </p:cNvPr>
          <p:cNvSpPr/>
          <p:nvPr/>
        </p:nvSpPr>
        <p:spPr>
          <a:xfrm>
            <a:off x="4046679" y="2122865"/>
            <a:ext cx="453628" cy="25896"/>
          </a:xfrm>
          <a:prstGeom prst="roundRect">
            <a:avLst>
              <a:gd name="adj" fmla="val 225237"/>
            </a:avLst>
          </a:prstGeom>
          <a:solidFill>
            <a:srgbClr val="414A70"/>
          </a:solidFill>
          <a:ln/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57" name="Shape 10">
            <a:extLst>
              <a:ext uri="{FF2B5EF4-FFF2-40B4-BE49-F238E27FC236}">
                <a16:creationId xmlns:a16="http://schemas.microsoft.com/office/drawing/2014/main" id="{39565CB5-E2EC-B323-A024-0DF350C35571}"/>
              </a:ext>
            </a:extLst>
          </p:cNvPr>
          <p:cNvSpPr/>
          <p:nvPr/>
        </p:nvSpPr>
        <p:spPr>
          <a:xfrm>
            <a:off x="3755125" y="2003661"/>
            <a:ext cx="291554" cy="291554"/>
          </a:xfrm>
          <a:prstGeom prst="roundRect">
            <a:avLst>
              <a:gd name="adj" fmla="val 20006"/>
            </a:avLst>
          </a:prstGeom>
          <a:solidFill>
            <a:srgbClr val="283157"/>
          </a:solidFill>
          <a:ln w="7620">
            <a:solidFill>
              <a:srgbClr val="414A70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58" name="Text 11">
            <a:extLst>
              <a:ext uri="{FF2B5EF4-FFF2-40B4-BE49-F238E27FC236}">
                <a16:creationId xmlns:a16="http://schemas.microsoft.com/office/drawing/2014/main" id="{3FB36969-D9BE-E57F-53C5-A40AAB993458}"/>
              </a:ext>
            </a:extLst>
          </p:cNvPr>
          <p:cNvSpPr/>
          <p:nvPr/>
        </p:nvSpPr>
        <p:spPr>
          <a:xfrm>
            <a:off x="3846562" y="2012538"/>
            <a:ext cx="117872" cy="1943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marR="0" lvl="0" indent="0" algn="ctr" defTabSz="457200" rtl="0" eaLnBrk="1" fontAlgn="base" latinLnBrk="0" hangingPunct="1">
              <a:lnSpc>
                <a:spcPts val="1531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Fraunces" pitchFamily="34" charset="-122"/>
                <a:cs typeface="Fraunces" pitchFamily="34" charset="-120"/>
              </a:rPr>
              <a:t>2</a:t>
            </a:r>
            <a:endParaRPr kumimoji="0" lang="en-US" sz="153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59" name="Text 12">
            <a:extLst>
              <a:ext uri="{FF2B5EF4-FFF2-40B4-BE49-F238E27FC236}">
                <a16:creationId xmlns:a16="http://schemas.microsoft.com/office/drawing/2014/main" id="{305C3322-DFDD-FC6F-81B5-26D3F4F7991A}"/>
              </a:ext>
            </a:extLst>
          </p:cNvPr>
          <p:cNvSpPr/>
          <p:nvPr/>
        </p:nvSpPr>
        <p:spPr>
          <a:xfrm>
            <a:off x="4601212" y="2003661"/>
            <a:ext cx="1733699" cy="2024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marR="0" lvl="0" indent="0" algn="l" defTabSz="457200" rtl="0" eaLnBrk="1" fontAlgn="base" latinLnBrk="0" hangingPunct="1">
              <a:lnSpc>
                <a:spcPts val="159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7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Verdana" panose="020B0604030504040204" pitchFamily="34" charset="0"/>
                <a:cs typeface="Fraunces" pitchFamily="34" charset="-120"/>
              </a:rPr>
              <a:t>Variable Elicitation</a:t>
            </a:r>
            <a:endParaRPr kumimoji="0" lang="en-US" sz="127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Verdana" panose="020B0604030504040204" pitchFamily="34" charset="0"/>
            </a:endParaRPr>
          </a:p>
        </p:txBody>
      </p:sp>
      <p:sp>
        <p:nvSpPr>
          <p:cNvPr id="60" name="Text 13">
            <a:extLst>
              <a:ext uri="{FF2B5EF4-FFF2-40B4-BE49-F238E27FC236}">
                <a16:creationId xmlns:a16="http://schemas.microsoft.com/office/drawing/2014/main" id="{0A3BD699-D6FC-DD82-7420-1959BF67A2FD}"/>
              </a:ext>
            </a:extLst>
          </p:cNvPr>
          <p:cNvSpPr/>
          <p:nvPr/>
        </p:nvSpPr>
        <p:spPr>
          <a:xfrm>
            <a:off x="4613760" y="2280432"/>
            <a:ext cx="4315808" cy="4148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457200" rtl="0" eaLnBrk="1" fontAlgn="base" latinLnBrk="0" hangingPunct="1">
              <a:lnSpc>
                <a:spcPts val="1633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21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Verdana" panose="020B0604030504040204" pitchFamily="34" charset="0"/>
              </a:rPr>
              <a:t>What variables can directly or indirectly influence the success and failure of a CVD risk factor management and prevention program and its outcomes?.</a:t>
            </a:r>
          </a:p>
        </p:txBody>
      </p:sp>
      <p:sp>
        <p:nvSpPr>
          <p:cNvPr id="61" name="Shape 14">
            <a:extLst>
              <a:ext uri="{FF2B5EF4-FFF2-40B4-BE49-F238E27FC236}">
                <a16:creationId xmlns:a16="http://schemas.microsoft.com/office/drawing/2014/main" id="{EA7BFE62-F804-2444-A41B-F98F994938DD}"/>
              </a:ext>
            </a:extLst>
          </p:cNvPr>
          <p:cNvSpPr/>
          <p:nvPr/>
        </p:nvSpPr>
        <p:spPr>
          <a:xfrm>
            <a:off x="4023148" y="3081110"/>
            <a:ext cx="453628" cy="25896"/>
          </a:xfrm>
          <a:prstGeom prst="roundRect">
            <a:avLst>
              <a:gd name="adj" fmla="val 225237"/>
            </a:avLst>
          </a:prstGeom>
          <a:solidFill>
            <a:srgbClr val="414A70"/>
          </a:solidFill>
          <a:ln/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62" name="Shape 15">
            <a:extLst>
              <a:ext uri="{FF2B5EF4-FFF2-40B4-BE49-F238E27FC236}">
                <a16:creationId xmlns:a16="http://schemas.microsoft.com/office/drawing/2014/main" id="{9F0514AB-2ED2-97D2-E584-2EDA85ECC589}"/>
              </a:ext>
            </a:extLst>
          </p:cNvPr>
          <p:cNvSpPr/>
          <p:nvPr/>
        </p:nvSpPr>
        <p:spPr>
          <a:xfrm>
            <a:off x="3760258" y="2959429"/>
            <a:ext cx="291554" cy="291554"/>
          </a:xfrm>
          <a:prstGeom prst="roundRect">
            <a:avLst>
              <a:gd name="adj" fmla="val 20006"/>
            </a:avLst>
          </a:prstGeom>
          <a:solidFill>
            <a:srgbClr val="283157"/>
          </a:solidFill>
          <a:ln w="7620">
            <a:solidFill>
              <a:srgbClr val="414A70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63" name="Text 17">
            <a:extLst>
              <a:ext uri="{FF2B5EF4-FFF2-40B4-BE49-F238E27FC236}">
                <a16:creationId xmlns:a16="http://schemas.microsoft.com/office/drawing/2014/main" id="{9DDF75C7-CC54-BBD6-355E-9EEAD8F128BD}"/>
              </a:ext>
            </a:extLst>
          </p:cNvPr>
          <p:cNvSpPr/>
          <p:nvPr/>
        </p:nvSpPr>
        <p:spPr>
          <a:xfrm>
            <a:off x="4613761" y="2955332"/>
            <a:ext cx="1808708" cy="2024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marR="0" lvl="0" indent="0" algn="l" defTabSz="457200" rtl="0" eaLnBrk="1" fontAlgn="base" latinLnBrk="0" hangingPunct="1">
              <a:lnSpc>
                <a:spcPts val="159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7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Verdana" panose="020B0604030504040204" pitchFamily="34" charset="0"/>
                <a:cs typeface="Fraunces" pitchFamily="34" charset="-120"/>
              </a:rPr>
              <a:t>Structure Elicitation</a:t>
            </a:r>
            <a:endParaRPr kumimoji="0" lang="en-US" sz="127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Verdana" panose="020B0604030504040204" pitchFamily="34" charset="0"/>
            </a:endParaRPr>
          </a:p>
        </p:txBody>
      </p:sp>
      <p:sp>
        <p:nvSpPr>
          <p:cNvPr id="64" name="Text 18">
            <a:extLst>
              <a:ext uri="{FF2B5EF4-FFF2-40B4-BE49-F238E27FC236}">
                <a16:creationId xmlns:a16="http://schemas.microsoft.com/office/drawing/2014/main" id="{65BD4152-48C8-4E07-01D3-3A40418A720C}"/>
              </a:ext>
            </a:extLst>
          </p:cNvPr>
          <p:cNvSpPr/>
          <p:nvPr/>
        </p:nvSpPr>
        <p:spPr>
          <a:xfrm>
            <a:off x="4572000" y="3232762"/>
            <a:ext cx="4357567" cy="4148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just" defTabSz="457200" rtl="0" eaLnBrk="1" fontAlgn="base" latinLnBrk="0" hangingPunct="1">
              <a:lnSpc>
                <a:spcPts val="1633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5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Verdana" panose="020B0604030504040204" pitchFamily="34" charset="0"/>
              </a:rPr>
              <a:t>Backbone model (Healthy population, Undiagnosed pre-CVD population, Diagnosed pre-CVD population, Managed pre-CVD population, Undiagnosed CVD population, Diagnosed CVD population, Managed CVD population).</a:t>
            </a:r>
            <a:endParaRPr kumimoji="0" lang="en-US" sz="975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Verdana" panose="020B0604030504040204" pitchFamily="34" charset="0"/>
            </a:endParaRPr>
          </a:p>
        </p:txBody>
      </p:sp>
      <p:sp>
        <p:nvSpPr>
          <p:cNvPr id="65" name="Shape 19">
            <a:extLst>
              <a:ext uri="{FF2B5EF4-FFF2-40B4-BE49-F238E27FC236}">
                <a16:creationId xmlns:a16="http://schemas.microsoft.com/office/drawing/2014/main" id="{94C7D1C4-D423-6467-75AB-FF5B94061A21}"/>
              </a:ext>
            </a:extLst>
          </p:cNvPr>
          <p:cNvSpPr/>
          <p:nvPr/>
        </p:nvSpPr>
        <p:spPr>
          <a:xfrm>
            <a:off x="4037480" y="4133498"/>
            <a:ext cx="453628" cy="25896"/>
          </a:xfrm>
          <a:prstGeom prst="roundRect">
            <a:avLst>
              <a:gd name="adj" fmla="val 225237"/>
            </a:avLst>
          </a:prstGeom>
          <a:solidFill>
            <a:srgbClr val="414A70"/>
          </a:solidFill>
          <a:ln/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66" name="Shape 20">
            <a:extLst>
              <a:ext uri="{FF2B5EF4-FFF2-40B4-BE49-F238E27FC236}">
                <a16:creationId xmlns:a16="http://schemas.microsoft.com/office/drawing/2014/main" id="{34E3E13F-1C17-C672-A18C-6AC1CE34ECAF}"/>
              </a:ext>
            </a:extLst>
          </p:cNvPr>
          <p:cNvSpPr/>
          <p:nvPr/>
        </p:nvSpPr>
        <p:spPr>
          <a:xfrm>
            <a:off x="3755125" y="3999810"/>
            <a:ext cx="291554" cy="291554"/>
          </a:xfrm>
          <a:prstGeom prst="roundRect">
            <a:avLst>
              <a:gd name="adj" fmla="val 20006"/>
            </a:avLst>
          </a:prstGeom>
          <a:solidFill>
            <a:srgbClr val="283157"/>
          </a:solidFill>
          <a:ln w="7620">
            <a:solidFill>
              <a:srgbClr val="414A70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67" name="Text 21">
            <a:extLst>
              <a:ext uri="{FF2B5EF4-FFF2-40B4-BE49-F238E27FC236}">
                <a16:creationId xmlns:a16="http://schemas.microsoft.com/office/drawing/2014/main" id="{6E81359B-7154-DB9C-E23B-174DA88CE01C}"/>
              </a:ext>
            </a:extLst>
          </p:cNvPr>
          <p:cNvSpPr/>
          <p:nvPr/>
        </p:nvSpPr>
        <p:spPr>
          <a:xfrm>
            <a:off x="3846562" y="2953113"/>
            <a:ext cx="118943" cy="1943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marR="0" lvl="0" indent="0" algn="ctr" defTabSz="457200" rtl="0" eaLnBrk="1" fontAlgn="base" latinLnBrk="0" hangingPunct="1">
              <a:lnSpc>
                <a:spcPts val="1531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Fraunces" pitchFamily="34" charset="-122"/>
              </a:rPr>
              <a:t>3</a:t>
            </a:r>
            <a:endParaRPr kumimoji="0" lang="en-US" sz="153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68" name="Text 22">
            <a:extLst>
              <a:ext uri="{FF2B5EF4-FFF2-40B4-BE49-F238E27FC236}">
                <a16:creationId xmlns:a16="http://schemas.microsoft.com/office/drawing/2014/main" id="{E2B0A8BA-55BE-CBFB-CA53-BC8B69E4E892}"/>
              </a:ext>
            </a:extLst>
          </p:cNvPr>
          <p:cNvSpPr/>
          <p:nvPr/>
        </p:nvSpPr>
        <p:spPr>
          <a:xfrm>
            <a:off x="4621719" y="3997945"/>
            <a:ext cx="1620203" cy="2024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marR="0" lvl="0" indent="0" algn="l" defTabSz="457200" rtl="0" eaLnBrk="1" fontAlgn="base" latinLnBrk="0" hangingPunct="1">
              <a:lnSpc>
                <a:spcPts val="159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7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Verdana" panose="020B0604030504040204" pitchFamily="34" charset="0"/>
                <a:cs typeface="Fraunces" pitchFamily="34" charset="-120"/>
              </a:rPr>
              <a:t>Model Review</a:t>
            </a:r>
            <a:endParaRPr kumimoji="0" lang="en-US" sz="127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Verdana" panose="020B0604030504040204" pitchFamily="34" charset="0"/>
            </a:endParaRPr>
          </a:p>
        </p:txBody>
      </p:sp>
      <p:sp>
        <p:nvSpPr>
          <p:cNvPr id="69" name="Text 23">
            <a:extLst>
              <a:ext uri="{FF2B5EF4-FFF2-40B4-BE49-F238E27FC236}">
                <a16:creationId xmlns:a16="http://schemas.microsoft.com/office/drawing/2014/main" id="{240EC7C6-4711-9F0E-1E10-E9ACBFB60A5C}"/>
              </a:ext>
            </a:extLst>
          </p:cNvPr>
          <p:cNvSpPr/>
          <p:nvPr/>
        </p:nvSpPr>
        <p:spPr>
          <a:xfrm>
            <a:off x="4601212" y="4291364"/>
            <a:ext cx="4357567" cy="4148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457200" rtl="0" eaLnBrk="1" fontAlgn="base" latinLnBrk="0" hangingPunct="1">
              <a:lnSpc>
                <a:spcPts val="1633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2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Verdana" panose="020B0604030504040204" pitchFamily="34" charset="0"/>
                <a:cs typeface="Epilogue" pitchFamily="34" charset="-120"/>
              </a:rPr>
              <a:t>Stakeholders reviewed and refined the preliminary model structure in the second GMB session.</a:t>
            </a:r>
            <a:endParaRPr kumimoji="0" lang="en-US" sz="10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Verdana" panose="020B0604030504040204" pitchFamily="34" charset="0"/>
            </a:endParaRPr>
          </a:p>
        </p:txBody>
      </p:sp>
      <p:sp>
        <p:nvSpPr>
          <p:cNvPr id="70" name="Shape 20">
            <a:extLst>
              <a:ext uri="{FF2B5EF4-FFF2-40B4-BE49-F238E27FC236}">
                <a16:creationId xmlns:a16="http://schemas.microsoft.com/office/drawing/2014/main" id="{E3B50210-A2AF-E2A4-4162-EA2B28456D90}"/>
              </a:ext>
            </a:extLst>
          </p:cNvPr>
          <p:cNvSpPr/>
          <p:nvPr/>
        </p:nvSpPr>
        <p:spPr>
          <a:xfrm>
            <a:off x="3766016" y="4832526"/>
            <a:ext cx="291554" cy="291554"/>
          </a:xfrm>
          <a:prstGeom prst="roundRect">
            <a:avLst>
              <a:gd name="adj" fmla="val 20006"/>
            </a:avLst>
          </a:prstGeom>
          <a:solidFill>
            <a:srgbClr val="283157"/>
          </a:solidFill>
          <a:ln w="7620">
            <a:solidFill>
              <a:srgbClr val="414A70"/>
            </a:solidFill>
            <a:prstDash val="solid"/>
          </a:ln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71" name="Shape 19">
            <a:extLst>
              <a:ext uri="{FF2B5EF4-FFF2-40B4-BE49-F238E27FC236}">
                <a16:creationId xmlns:a16="http://schemas.microsoft.com/office/drawing/2014/main" id="{ED4D2882-10EB-F0A3-C0AB-04FB6AF2213E}"/>
              </a:ext>
            </a:extLst>
          </p:cNvPr>
          <p:cNvSpPr/>
          <p:nvPr/>
        </p:nvSpPr>
        <p:spPr>
          <a:xfrm>
            <a:off x="4037479" y="4960989"/>
            <a:ext cx="453628" cy="25896"/>
          </a:xfrm>
          <a:prstGeom prst="roundRect">
            <a:avLst>
              <a:gd name="adj" fmla="val 225237"/>
            </a:avLst>
          </a:prstGeom>
          <a:solidFill>
            <a:srgbClr val="414A70"/>
          </a:solidFill>
          <a:ln/>
        </p:spPr>
        <p:txBody>
          <a:bodyPr/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72" name="Text 22">
            <a:extLst>
              <a:ext uri="{FF2B5EF4-FFF2-40B4-BE49-F238E27FC236}">
                <a16:creationId xmlns:a16="http://schemas.microsoft.com/office/drawing/2014/main" id="{9765E626-81A7-8026-2A19-6364895DF0E1}"/>
              </a:ext>
            </a:extLst>
          </p:cNvPr>
          <p:cNvSpPr/>
          <p:nvPr/>
        </p:nvSpPr>
        <p:spPr>
          <a:xfrm>
            <a:off x="4601211" y="4832526"/>
            <a:ext cx="1620203" cy="20243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marR="0" lvl="0" indent="0" algn="l" defTabSz="457200" rtl="0" eaLnBrk="1" fontAlgn="base" latinLnBrk="0" hangingPunct="1">
              <a:lnSpc>
                <a:spcPts val="159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76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Verdana" panose="020B0604030504040204" pitchFamily="34" charset="0"/>
              </a:rPr>
              <a:t>Action Ideas</a:t>
            </a:r>
          </a:p>
        </p:txBody>
      </p:sp>
      <p:sp>
        <p:nvSpPr>
          <p:cNvPr id="73" name="Text 23">
            <a:extLst>
              <a:ext uri="{FF2B5EF4-FFF2-40B4-BE49-F238E27FC236}">
                <a16:creationId xmlns:a16="http://schemas.microsoft.com/office/drawing/2014/main" id="{034EECBA-81FA-5D85-0B1C-95C4264F765F}"/>
              </a:ext>
            </a:extLst>
          </p:cNvPr>
          <p:cNvSpPr/>
          <p:nvPr/>
        </p:nvSpPr>
        <p:spPr>
          <a:xfrm>
            <a:off x="4601211" y="5088182"/>
            <a:ext cx="4357568" cy="4148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457200" rtl="0" eaLnBrk="1" fontAlgn="base" latinLnBrk="0" hangingPunct="1">
              <a:lnSpc>
                <a:spcPts val="1633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2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 panose="02040502050405020303" pitchFamily="18" charset="0"/>
                <a:ea typeface="Verdana" panose="020B0604030504040204" pitchFamily="34" charset="0"/>
              </a:rPr>
              <a:t>Stakeholders listed current and future interventions CHWs could implement to improve the prevention and management of CVD risk factors.</a:t>
            </a:r>
            <a:endParaRPr kumimoji="0" lang="en-US" sz="102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anose="02040502050405020303" pitchFamily="18" charset="0"/>
              <a:ea typeface="Verdana" panose="020B0604030504040204" pitchFamily="34" charset="0"/>
            </a:endParaRPr>
          </a:p>
        </p:txBody>
      </p:sp>
      <p:sp>
        <p:nvSpPr>
          <p:cNvPr id="74" name="Text 21">
            <a:extLst>
              <a:ext uri="{FF2B5EF4-FFF2-40B4-BE49-F238E27FC236}">
                <a16:creationId xmlns:a16="http://schemas.microsoft.com/office/drawing/2014/main" id="{0A7B866E-CA5E-75BD-13E5-CD559A48EA2B}"/>
              </a:ext>
            </a:extLst>
          </p:cNvPr>
          <p:cNvSpPr/>
          <p:nvPr/>
        </p:nvSpPr>
        <p:spPr>
          <a:xfrm>
            <a:off x="3851575" y="4004054"/>
            <a:ext cx="118943" cy="1943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marR="0" lvl="0" indent="0" algn="ctr" defTabSz="457200" rtl="0" eaLnBrk="1" fontAlgn="base" latinLnBrk="0" hangingPunct="1">
              <a:lnSpc>
                <a:spcPts val="1531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Fraunces" pitchFamily="34" charset="-122"/>
                <a:cs typeface="Fraunces" pitchFamily="34" charset="-120"/>
              </a:rPr>
              <a:t>4</a:t>
            </a:r>
            <a:endParaRPr kumimoji="0" lang="en-US" sz="153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sp>
        <p:nvSpPr>
          <p:cNvPr id="75" name="Text 21">
            <a:extLst>
              <a:ext uri="{FF2B5EF4-FFF2-40B4-BE49-F238E27FC236}">
                <a16:creationId xmlns:a16="http://schemas.microsoft.com/office/drawing/2014/main" id="{8635664D-F051-A1DC-8CEE-32722BAF683E}"/>
              </a:ext>
            </a:extLst>
          </p:cNvPr>
          <p:cNvSpPr/>
          <p:nvPr/>
        </p:nvSpPr>
        <p:spPr>
          <a:xfrm>
            <a:off x="3857209" y="4818649"/>
            <a:ext cx="118943" cy="19439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marR="0" lvl="0" indent="0" algn="ctr" defTabSz="457200" rtl="0" eaLnBrk="1" fontAlgn="base" latinLnBrk="0" hangingPunct="1">
              <a:lnSpc>
                <a:spcPts val="1531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3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eorgia" panose="02040502050405020303" pitchFamily="18" charset="0"/>
                <a:ea typeface="Fraunces" pitchFamily="34" charset="-122"/>
              </a:rPr>
              <a:t>5</a:t>
            </a:r>
            <a:endParaRPr kumimoji="0" lang="en-US" sz="1531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eorgia" panose="02040502050405020303" pitchFamily="18" charset="0"/>
              <a:ea typeface="ＭＳ Ｐゴシック" pitchFamily="-111" charset="-128"/>
            </a:endParaRPr>
          </a:p>
        </p:txBody>
      </p:sp>
      <p:pic>
        <p:nvPicPr>
          <p:cNvPr id="2" name="Picture 1" descr="A group of people sitting around a table&#10;&#10;Description automatically generated">
            <a:extLst>
              <a:ext uri="{FF2B5EF4-FFF2-40B4-BE49-F238E27FC236}">
                <a16:creationId xmlns:a16="http://schemas.microsoft.com/office/drawing/2014/main" id="{C4B814AD-7130-64C3-2D6C-3C92E76B2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5" b="6159"/>
          <a:stretch/>
        </p:blipFill>
        <p:spPr>
          <a:xfrm>
            <a:off x="47842" y="1113976"/>
            <a:ext cx="3616254" cy="2147479"/>
          </a:xfrm>
          <a:prstGeom prst="rect">
            <a:avLst/>
          </a:prstGeom>
        </p:spPr>
      </p:pic>
      <p:pic>
        <p:nvPicPr>
          <p:cNvPr id="3" name="Picture 2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8AB27BC6-EA4F-67FA-B374-6A1FCF9308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63" b="6051"/>
          <a:stretch/>
        </p:blipFill>
        <p:spPr>
          <a:xfrm>
            <a:off x="20" y="3261454"/>
            <a:ext cx="3645000" cy="248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9045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03828DD7-250C-0F85-FF86-2449073E1E2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4" y="807720"/>
          <a:ext cx="4412616" cy="41681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048000" imgH="2286000" progId="Acrobat.Document.DC">
                  <p:embed/>
                </p:oleObj>
              </mc:Choice>
              <mc:Fallback>
                <p:oleObj name="Acrobat Document" r:id="rId2" imgW="3048000" imgH="2286000" progId="Acrobat.Document.DC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03828DD7-250C-0F85-FF86-2449073E1E2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9384" y="807720"/>
                        <a:ext cx="4412616" cy="41681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7944F942-F46E-4439-1401-07C1F5D92E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62501" y="807720"/>
          <a:ext cx="4222115" cy="43052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4" imgW="3048000" imgH="2286000" progId="Acrobat.Document.DC">
                  <p:embed/>
                </p:oleObj>
              </mc:Choice>
              <mc:Fallback>
                <p:oleObj name="Acrobat Document" r:id="rId4" imgW="3048000" imgH="2286000" progId="Acrobat.Document.DC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7944F942-F46E-4439-1401-07C1F5D92E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762501" y="807720"/>
                        <a:ext cx="4222115" cy="43052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67859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7D7FE3A-A184-C0DD-8C2D-99FB7BEC05E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9993" r="1006" b="-1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701697-1F7C-6D80-4B73-E3C80395D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" y="365125"/>
            <a:ext cx="8708764" cy="1325563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ABC Arizona Sans" panose="020F0502020204030204" pitchFamily="2" charset="0"/>
              </a:rPr>
              <a:t>AG-SIM Model Sectors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1550EE5-68A3-3B20-3DB7-659B4FFB5F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965997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038657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72EB-6CE8-DE42-66B8-92C7E2754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Population Model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7F4284-896A-005C-36B3-0B692D4AE3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75"/>
          <a:stretch>
            <a:fillRect/>
          </a:stretch>
        </p:blipFill>
        <p:spPr>
          <a:xfrm>
            <a:off x="1062037" y="1243012"/>
            <a:ext cx="6909379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6161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FAC008-8EC3-9F57-B428-D1C16B3A5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485" y="0"/>
            <a:ext cx="688302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276475-8B9E-6023-4C77-C854B224E4D6}"/>
              </a:ext>
            </a:extLst>
          </p:cNvPr>
          <p:cNvSpPr txBox="1"/>
          <p:nvPr/>
        </p:nvSpPr>
        <p:spPr>
          <a:xfrm>
            <a:off x="182880" y="249674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-111" charset="0"/>
                <a:ea typeface="ＭＳ Ｐゴシック" pitchFamily="-111" charset="-128"/>
              </a:rPr>
              <a:t>Food Environment</a:t>
            </a:r>
          </a:p>
        </p:txBody>
      </p:sp>
    </p:spTree>
    <p:extLst>
      <p:ext uri="{BB962C8B-B14F-4D97-AF65-F5344CB8AC3E}">
        <p14:creationId xmlns:p14="http://schemas.microsoft.com/office/powerpoint/2010/main" val="8315749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0797" y="857250"/>
            <a:ext cx="5822407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930729"/>
            <a:ext cx="5037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Black" panose="020B0A04020102020204" pitchFamily="34" charset="0"/>
              </a:rPr>
              <a:t>Diabetes Sub-Model</a:t>
            </a:r>
            <a:endParaRPr lang="en-SG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8221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4AB902-59A4-C675-98EB-CB5A5E012D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" y="137160"/>
            <a:ext cx="8374380" cy="612648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A98C08-2053-6DC8-BA6A-067840D55CDC}"/>
              </a:ext>
            </a:extLst>
          </p:cNvPr>
          <p:cNvSpPr txBox="1"/>
          <p:nvPr/>
        </p:nvSpPr>
        <p:spPr>
          <a:xfrm>
            <a:off x="472440" y="137160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Hypertension Model</a:t>
            </a:r>
          </a:p>
        </p:txBody>
      </p:sp>
    </p:spTree>
    <p:extLst>
      <p:ext uri="{BB962C8B-B14F-4D97-AF65-F5344CB8AC3E}">
        <p14:creationId xmlns:p14="http://schemas.microsoft.com/office/powerpoint/2010/main" val="29428899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DC3C11-DB99-D1CC-DD8B-F3F7A35F2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894" y="408622"/>
            <a:ext cx="7378065" cy="4772978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2C83B8-B8CE-1107-7E35-1C67CFD726C9}"/>
              </a:ext>
            </a:extLst>
          </p:cNvPr>
          <p:cNvSpPr txBox="1"/>
          <p:nvPr/>
        </p:nvSpPr>
        <p:spPr>
          <a:xfrm>
            <a:off x="302894" y="495300"/>
            <a:ext cx="1680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Weight Model</a:t>
            </a:r>
          </a:p>
        </p:txBody>
      </p:sp>
    </p:spTree>
    <p:extLst>
      <p:ext uri="{BB962C8B-B14F-4D97-AF65-F5344CB8AC3E}">
        <p14:creationId xmlns:p14="http://schemas.microsoft.com/office/powerpoint/2010/main" val="24581535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ADFCA-CF75-4EB1-EBDD-D26A4F45E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684F312-6CE0-B834-CFDE-647629FC0E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6000" dirty="0"/>
              <a:t>Risk Engine Sub-Model</a:t>
            </a:r>
          </a:p>
        </p:txBody>
      </p:sp>
    </p:spTree>
    <p:extLst>
      <p:ext uri="{BB962C8B-B14F-4D97-AF65-F5344CB8AC3E}">
        <p14:creationId xmlns:p14="http://schemas.microsoft.com/office/powerpoint/2010/main" val="3322988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D37F9-36A7-1F2A-C590-CE0FFE770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42E59-7C48-C33A-DADB-A74D908E24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544" y="952819"/>
            <a:ext cx="8339486" cy="520241"/>
          </a:xfrm>
        </p:spPr>
        <p:txBody>
          <a:bodyPr/>
          <a:lstStyle/>
          <a:p>
            <a:r>
              <a:rPr lang="en-US" dirty="0"/>
              <a:t>ACHIEVE GREATER Team </a:t>
            </a:r>
          </a:p>
        </p:txBody>
      </p:sp>
      <p:sp>
        <p:nvSpPr>
          <p:cNvPr id="7" name="AutoShape 8" descr="data:image/jpg;base64,%20/9j/4AAQSkZJRgABAQEAYABgAAD/2wBDAAUDBAQEAwUEBAQFBQUGBwwIBwcHBw8LCwkMEQ8SEhEPERETFhwXExQaFRERGCEYGh0dHx8fExciJCIeJBweHx7/2wBDAQUFBQcGBw4ICA4eFBEUHh4eHh4eHh4eHh4eHh4eHh4eHh4eHh4eHh4eHh4eHh4eHh4eHh4eHh4eHh4eHh4eHh7/wAARCAC7AJk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6CiH75P8AeFamKzYB+/T61p1xM6UPturfhVgCoIOrfUVYWgpBSikOaKLiHUZptKKVwHCnimCloC48niimUuaAF7000tNNAXEJpppTTWoKTI3qncdatvnmqc5oKOG1pt2ry+zn+QqPmm6g27U5W9WapNv1q29ESludjbr+/T61pYqhbj/SY/rWlipZCHW6/e/CpwO1R244b6ipqRQ2ilIppNAgxSikzTJZ44o2kkdVReSzHAFAE1GK4TxD8UPDulO0aXP2mReCIhkZ+tcu/wAbNO805tpgufb/AAqlCTJ5kex0leeaP8V/C99GDNdtbP3Dof6V0mkeLdA1RhHZ6pbySHopbaT+B60nFroUmu5v0GmBsjOc06pBoDTGFPpGpgQPnFUbr7pNaDjis/UPlgkb/ZP8qRSZ56x8y+kP+0f5mre0+pqnb/NcFvcVby3qa2kZxZ2tr/x8x/X+laWKz7X/AI+U+p/lWh2rNjRJB0P1qSq1lcRzCTy2yUfaw9DVgmkApqJ2pxasbxTrNvomkzX1w2Ag+Ud2bsBQMqeMfFNh4dsWmupMuR8kYPzMf6D3r54+IHxG1PV5jHPdm3tj9yBGwMfTv9azviN4pu9U1CSeZyZGPyoDwPb8P51leFPCVxrUv268LLHnOTnLCqnKNGPNIdOlKtLliYk1/eXcn+j7iPUD+pq3a6ZqkzKzLId3pivUrLw/Z2cQWG2U+55z+dWEtFX5ViVfavLnmjv7qPXp5Sre8zzqDSbuNRvilLfSpkurmyk2sCoB9DmvQWtDvJVcA9aqXmnwSqRJGG/Cinmcr+8h1MrVvdZe8BfEy8010t76R7u0zgqzHcn+6T/L+Ve66RqNpqdjHe2UwlhkGQQf0I7GvkzXtHk09zc2+THnn2rq/hN42l0LVUhnctYzkLKueB/tfUV6ica0eaB5FSEqUuWR9LikNMglSWNZI2DIwDKR0INPNQmKwx+hrJ1ptlhO3ohrWfpWH4nfZpFyf9img2Rw1mP3h/z2qz8392oLL7zHryas4/2RWs9zKOx3Ft/x8x/X+lX3HyH6GqVqv+lR/X+laMq/IR7GsnuVEy/Dpyt23rP/AOyitVyMVj+Hw8cNzuVhmc4yMdhWgzGnP4mEdh0kmBxXg3xu8UfatUawhkP2ezBHXh5D1P4f416x421ddE8N32pMQDFEdg9WPAFfJfifUJprgtK25nO4+5PU/maumvtBLsRafazapqW5jnLAL3zXrXh+3ks7eOI9B1wK4P4ZWYkuHmKDavAr1GOHcBjCKOpJwK8XH1nKfKe9l9FRhzdyebBQYGfQVCirg+ZkGmTywIxUXKk+xzUiywNHgyjB6mvPseshGRQC3mdqpyomParj/ZsYV8j+VVrgeYMKy4xQkDMHVSrRPHjcpB6157cytp2rCFv9Uxwp9K9Kv7U4JIPFedeNgN27j5W6d69fLqtpcp4uZ0rx5j6L+BPiQ6poLaTcSbriz/1eT1jPT8q9Lr5Q+BfiQaX4ss/OkxDKTA5zxhuAfwNfVEU2R616NWPLI8eDuh8nSue8YNt0eX3ZR+tdC/IzXMeOm26SB/elWlH4kOWzOU05cqfz/WrHP/PQflUOn/6rPtU/P+zWstzOOx3toP8ASY/qf5VolflqhZ/8fMf1P8q0mHFYPcpFN+PzqJzU0/BFV37mgZ5B+0fq7W+nWGko+DMxmkA/ujgfrmvnW8uFuL+NSfvsqjmvTP2jNU+1eNLmBWyltGsIA7HHzfrXkVqzTa/aW6Lud3woHrW8vdpkw96Z614LxY6UjIu55WLAdzU+vTRNumvNYNqp6ASAY+uajXQ9bktBDYzJbAKFLPHuIX256+1czf8Aw/tPOeTVJdY1J2JO4MNo+gA4r51Si5tuR9JyyUElEr3b2wuvMTVpLhyePnIyK6/w5dTzWgWNZWXuWrnNG8HwiVY7HTL1EDDe07Abh75H69a9X8KaPHpum+SYxuPzc849qjEVIrZ3OjCU5t3tY4vXr26t7dbfDRlu+eax7W31bzRMmqMinojyDH5V1XjPTHu2Vo1kAQnhCM15lqPh5riXbLqM9jNuOS8ZAYducg/qaeHtJb2JxPNF7XO5+0azZpGZLtbuL+IY5x6Vx3xDnQwLcL90nn6Ullouu6e6JpeuJeRfxQSncD9CM4o8VWNxPoF209uYpAu8gMW+tddBqNRO5x105UmrGD4V1Ty7pGVsFWBFfaXgnV/7W0C1ut3zmMbh3z/9fg/jXwj4byLsLnGQcGvsv4SZHhPTblWLLLApb/eAwf6V7NbZHg092d+ZCO9cx49nX+z4VJ6yE/pW/IeM1wvxKujGlrGDjO41lBe8ipfCxNPK+UenGKnyKx9HmL2m8/3jVz7Sn99f0rRvUzV2j0qz/wCPhPxrSas2y/4+U/GtKsG9S0Urr74FV26irF7/AK0fSuX8ea+mgaDLcAj7RJmOAf7WOv4f4U9xnyx8U7z7V4w1S4LZ8y9kI/OsX4cW8dx48tXkCkQq7gHpnBxWf4rv9+ou+7JMzZ9zSfD6+aDxdG/RWRlJI46f/WqsZL91JLsa4OK9rG/c+ntKWN4irFVXH50ksFqineFwvTOK4mLxRHCiruPmAfdrL1bxXNcSC3jY7m4xXyapts+zVSCR3tvqMNxdta2sYkaMbiB0FbNnFJLE87R7T90DFcBpmlXj2Bey1KTTriReZUAJP51FPq3ibRYjbzTSaqR0mUYY/UVfs09mCrW1aOrvF2XDqyE7+gqjA1lcSG2mRC6n7rjkVz8WreJ9Qj3Wzw2B/vzx72P0FUdVu7ixP2y4kMtwP9Y4GAfwqlS8yXVT1sd+un2cMTLCkanr8q4Fcr4yt7c6fdxsF/1L9B1G01DY+KIbi3Uh+o7muY+IPiJYtAvZUblY2UYP97j+tXQpy9okZYmpBU2zyrQyBeLjsTX2n8Fvm+Gmjs2CfK4+m4j+lfEehM27PUnAr7i+DUbJ8NNEUjH+j5/8fbFfVVvhR8XB+8zqJ+B7V5l8U5v9OtU7eX+u6vTbr7pryT4ozZ1yKPP3VX/GsqXxIqp8JY0XjTYz/eJP61wH/CTH/nofzrvLBvJ0SN+fliLfzNeJfYpK2grtmfNofaFj/wAfC/Q1pHpWbYf68fQ1oHpXLLc1iZurzx26yTTOEjjQs7HoAOpr5l+LXjCXVNTuZizJBChjgjz90Z6/U8V7t8V7h4dCaNcgTMsZwef85r5Z8QWralrMVqgJSV1JA4wvU/oQPwrSmtLilvY861eQyagyMcfPn8a6H4e6f9ov3mJKraBppD68YA/XJ9gai8YeHZrbxWLORURpdrbVOMBhkDNTXsq+E7yWCa4DxzQCNiOJAjDklfUc0qiUo2Nabad0d41uBO+xvlkGQazZYJrS+T7LZtczZ+Xc2M1J4V1a31rTzNaxPFCXbyVcfMEBIA6+grqPD9ov2nz5jvXtntXzzfJJp9D6WP7yKa6kWmeKNUM8FhL4Vuonc7UZ3yrHpgEcZ9q3pLrVkXe3hu4yACcxnoRxyK0WkEWJYmj3j+Fxw3+Bp3/CbyW6tDJJcRHAH3g64qbQeyOynGfLo18zHeTWpvn/AOEbmUbc5xgY+pNcd4h1i6aeaxTRbnzEHzSFgYz9D3/CvR9R8ZXGo23kReZICNuAojB+tcq9uFMnmsJJG646D0ArSPItbGdaM0tZL5HAaXbzhfMYCJWYnaDwOeQK5/4mSi3sIbUMS1zLvIz/AAr/APrrvb2BLZmDdOrDPQV5L4onk1nU7u+R1ENu3kqp5IUdx+Jruwi56l+x5GNlyU+Ud4fT51bvngV95+ALb7L4J0WHIOLGE8e65/rXwp4bVXvo0kbZGMZbHSvsf4B6zNq3gCGG5yZbKRoQT1MfVf6j8K9atrFHhwWp2139014v8SZN/il1H8OB+Qr2a8PFeF+M5fN8X3HOf3rD9cVFL4gqbHQ3K+X4dkxxi1OPrtrzj7DXpupqf7Jlj/6ZhT/KuW+xr6CtYMzkj6GsP+Pj/gJrQrxjxJ8a9H0d3/su1N6UBBlkbZH+Hc14/wCLvjp411tnt7PUBp9u/AW1TYx/Hkj8DXFKSuelSwlRrVWPob4w6roNroNxFqWrWtpOE8yBXf5iy8gBRyc9Pxr5TufH1nH4hnvtLtVaGJWih83gAFt3/wBbrXM6pqM9xdM1zcyXFw5y7u5Yk+5PWsy+kigCxRRxm6lPyrjp7mkqrtyo6lgIp80mXvF/ia/17UJNQmZEnx92IbeB0x+FYGg6LeanqDTs0siE856mtaCxWJIkbLl87mPUmu7+Hul3trZm7hs/tVsszRsFPK9P0rOvVdOndFRwvv7aGl4dsLrTdMtysSOkWcsn3tuejD1HrXWaReRK+wsAsgyp96oiOaCdtylVmG9B2U9xWbfq8G4w5Ve6g/dPqK8aXvs9KHuKx3q2yXsAEbj0qjc+H1X/AFjqwB4DVx+keLHsZTDcMcY4atj/AITCCVMNMrA9wajlmmdMJU5LU1E0tkGFcoO2OKqXrw2Qbc/CjOc9TVG78YW6xNtmVVA5JPNcde65daxd7baMkE/KD0Hua1hGT3Mqsox2LGuXTXOYEbDyZaQj+Ba8ruLd49YuEVysTH5gO/PSvR/EUkGi6Wu6YNPKd0hI5f29hXmFzqSNcSyvhVyWxnk/jXpYK+rWx4+Oa0XU39PkW1hLjbuc7foK+rv2etS0S28GENqlqtxJITLE0gVkx0yCe4Oa+KbHUZri+j4baPmKjsO1dJbX88brNG7o685zXpTkrcpxUcM5pyPuy/1zStp239u7dgjhiT+FeFXV19u8WlgpAeTIyMHk+lcl4N+MWs6XCkNzaWd9AvGCnluPxXj9KteFvEdhc+J4Lq5mFtG0ikmQ8D8aik7Nk1sPNLY9k1EbrR14GSOfXmsvyh/eNaEssUtqkkMiyK5GGU5GMVBxW0XocrR8w67fPNIIt+VHJ96y3ZoF83/lo33B3+tTQYuZnmf7inn39qhvp1tz9om+Z2OI4x1NeWux9Y19ogeaPT7c3E3zTP8AcTuTU2iWcjFtQu+Z5eg/urUGl6fNqF99rvOR2HYD0FdJs56AKOK6Yx5fUUY82vQju1CxQPjgNyfavSvg9qkcGoTabMwCXShk543D/wCtXn2oIP7Ob1CmpNHuprWO2vIGxLDtkX3A61jiaXtabiUpck7n0Lq2mQ3MBhkXb3RgOVNcRrWkzRttmjLEAhXU8EV3Ph/U4db0O2v49reYvUHJU9wfQ1deyWSH5lyD6818uqsqbszudJTV0eG6po80mQBn69a5648PX2SV3kem019Az6DbTscR4PtVb/hFVXlVwM810wx6RzywbueG6b4ZupZAZY5NvvXV22lx2VuFiVg3c1302iwwZzWD4glgsbSSaVljReTmm8S6jshLD8iuzxz4n4tlRmWQyOcK2eM153aWclzc+W5YLnn3rvPE11/aeovdSglQcRr6f/XrMsYAtw3yjI6/WvosKpU6aT3PLqUFUqXMu6tPsLR3cIzs+8PUVqRMskauvKsMgj0qe4hWSJ1I69qzdHZopZLF+qndHn09Kuorq5tGKg7dGWAxgl3Doeo9q0rS4KtgMSOoNVJYdyH17UWZ+Tb/ABIenqKzUglA7rwp4m1LR5R9nnYxZ+aFjlG/DtXdf8LIX/oHL/38ryGxfJHNaXP96tVOxhPDwk7tGHqU9vpVmkX+sfHyqOC7ep9Kq6Np015Kb695Y9B2A9BTNM0+bUNTIlJkZMGVz6+ldjHbrGgjVflAwKiEeVeZ6CXO7vYq2kAjQ4GBTxH8uferez5aTbhQKo2sV79P9BYdOKj0lc2CIeCucVauxutjjpiodNysW2i2hDV2dH4K8RXnh67Y2xElu5/e27ng+/sfevXfDXjPRdVKwvMLS4PSKYjDH2PQ/p9K8FcKzZIIPqO1V7j7UU2JIrj/AGuDXn4nL6eI12fc0p1p0tFqj6nSJWbcuPwqHUbm1tYi91dRW645aRwo/U18ri+12CPy49Q1KGMfwx3BC/kGqk/nzsWna4mJ6tLJ/PnJrhjkjvrP8DX68/5T2/xT8QvDtkWisZP7SuQeBFygPu3T8s15J4q8QXus3Je5fI6rCnCr/n1NZghcD76xqOoQf1pUjBxGowDyfX8a9TDYGlh9Y79zmqVJVNykIWK75MbifyFPtoSu9yPvGr3l7mJxx2p2zAx0rtM1Ao+WayNWtnjmS6i+8hzx3HeuiaPj1qtPDvIXGc0ClC6K0BWaJZFxhhmodjQ3G4cfhS2YNreyWjcISWjP9KtzRhxuxzXM1yuwWuh9gcXBXHBXctXvtS+351Rs+CAeCp49/UUnk3H90/lSuK1jf8PaebOwTzF/fyfPIfc9q0HjOasY5pjY71ujrStoQFcDmoSBnr+FWH9KhbrQDInHyEYqKJNhxUkrYB+tRnJzzQSxSR3qKRj2yfQUvfnkUMc9OtOwiF1/v8+3YVGyZYevb2qdjuOKjPSmFiIpkcDpQseBnnNSoOaewzTFYijSnbOakC0pH5Uh2IilRiH5skZq0F4pdvFArGPq1mZIvMjGJIzuWmW8gmgEo78N7Gtl4/WseSNbK7wR+6m6exqJq6IejuO2YPHB61Y8yT+9UTfLIAfwPrT9v+0KwHY69lNRN19asSdB9Krt3+ldCOhkEh57iopM+uKfJ94io5uBn2oJIjyDTSvAobg8U49qYiIr3H4U08ZqRuhPfP8ASmvTsSROdozUfX6elTPzGc1XH3qBki/ep4pqfep4+8RTSAU8A80vak6oc+tKPuUgFFLz+FC9aUdPwoEB6c1VvrZbi3aMjB7H0NWX4HFJ2oJMS3Z5IzBJxNEfzpN0n90/nUupgR6nCyfKWBBx3q15Mf8AcFc81ZkH/9k=">
            <a:extLst>
              <a:ext uri="{FF2B5EF4-FFF2-40B4-BE49-F238E27FC236}">
                <a16:creationId xmlns:a16="http://schemas.microsoft.com/office/drawing/2014/main" id="{C17A2FB8-4EBE-5C54-4925-0FAFC40A94B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9544" y="748903"/>
            <a:ext cx="1381971" cy="138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pitchFamily="-111" charset="-128"/>
              <a:cs typeface="+mn-cs"/>
            </a:endParaRPr>
          </a:p>
        </p:txBody>
      </p:sp>
      <p:sp>
        <p:nvSpPr>
          <p:cNvPr id="8" name="AutoShape 10" descr="data:image/jpg;base64,%20/9j/4AAQSkZJRgABAQEAYABgAAD/2wBDAAUDBAQEAwUEBAQFBQUGBwwIBwcHBw8LCwkMEQ8SEhEPERETFhwXExQaFRERGCEYGh0dHx8fExciJCIeJBweHx7/2wBDAQUFBQcGBw4ICA4eFBEUHh4eHh4eHh4eHh4eHh4eHh4eHh4eHh4eHh4eHh4eHh4eHh4eHh4eHh4eHh4eHh4eHh7/wAARCAEBANI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381o2g/0dKzzWnbD9wv0rjZ0x3HmpLXofrTKkt/un60honC0tIKcRQMSlFJS5ouAtFJmii4haUU2nClcLjlpwplKDQFx5ptJSigAoHSgmkoC4hpCaU000DuIabS009aChrd6gmPFTOaglPBoGUro/un/3TXBSHdcZ/Gu71BtttK3+ya4Ef63/AIDV0+pMuhZopRnHSilcfKdca0rf/UL9KziOK1IB+5T6UmZR3FqS36H60zFTW4+U/WkUPFP7UUUD1G0uKXvRQIbSijFFAC0uKKKAClFFGKACjNFJQA6kpKKAA0lFFADTTTTiKaRzQAw1BNU7VXloLuZWttt0+b/drh1x57Y+ldl4lbbpc3uK423+aVj/ALVXTWjIk9UXlHyj5h0opdtFKw+Y61uhrUi/1SfSs1ulakY/dJ9BSZKYVNb/AOrP1qOprf8A1f40hofQeRS0UANopT0phNAC5pRTN1Q3N1HChZnVVA5YngUgLJYDrUc11FCMyMo+przbxl8VNM0kPBp/+lXA43Z+UH+teQeJfiDrGpOzXF4Y4ieEU4ArRQbJckfSV34o0uAkNcQgj1kAplt4o02dtq3MJPosgNfIdzrzyf8AL47HP96o49amyCty4P1q/ZruLmfY+1YrqKQBkkzn0NSpJuBzxXyPpXjXxDZKFt7+cJjoGzXSaP8AEbxHBIGN+ZAD0k5zU+y7Mrm8j6WDZ6c0teW+Gfipb3BWHVofKJ/5apyv5dq9Hsb62vbdLi2lWSNxkMpyCKiUXHcpNSLdFNDD3FOqRBTTTqQ0wI2FV5hxVlqgloGjnPFh26cF9WxXJ2v3z7tXUeMmxZxD1kFcxZcgfWtYfCzOfxFwsc96KaTRUlXOyb7prVT/AFa/7orLboa1E+4v+6KliQpqWH7n41C7BVJJ4qS2dZIVdTkHpSKJaKDTSaAFJqNzSlqrXk8cELzSsFVBkk9hSAraxqVvp1m9xcyrHGoySa8H+Ifj681WV7W0kMNqDwucZHqak+KHjF9TneKBiLVGKpz95vWvG9XvZLiZoY2zuPJ9a2hBLVkPXQm1DWFM7xoXlbuR2qgIby+cbYZOO55zXT+FfBr3hW6uE2I3O2u9sdEs7OILHAorhxGPjB2jqejh8vlU1loeXWPh26kfbJu/EVs2nhi56HA9iMV6CbdQf9UB6U5YsnleK8+WY1HselHLaaOITQ7lVARF78iq15ptzC2SrAY7V3ptyHOBgelNkt1YHcoP1pwx809RTy+DWh57DeTW+NyupB6FuK7bwN44vdGukMcxe3J+eEtlT/gapavo0NzGdqgP7Vx9xDLYXJjbK/yr2MPiY1lZnj4nCyos+vfDmuWOuaet3YzBxj51zyh9DWsp4r5h+HPi6fQdWjkBJhbCypnhl9a+ldNvIb6yhu7dt0UqhlPsadSHI/IwT5kW6Q0dqKlDsNaq81WG6VXm6GmNHJ+NG4hX6muesRwPpW142f8A0mFP+mbH9RWPZcLn2rZfAZS+Ml2/7dFSfhRUDOxb7p+laqD92n+6Ky2+6a1ox+7T/dFSwiVr87bc/UVX8KjGjp8xPzN396m1f5bMn/aFQ+FyP7HjOe5/nT+wH2jWph60FwBUTyc1JQ52wK8y+MniNrS1XR7ZwJZhum56L6fjXe6leR2lpNdSttSJSxJr5i8b669/qV1fuz7pmOAT90dhV043dyZOyOZ8SagWJjQ5JO0fSm+FLFZLxHeMtg5GecVmCRJb8GRWODxjvXpXhHTlFuJHTJYZHsK58ZX5I2O3BUOeR02k+WsKxKvQdPStJokCn5cVRhjEZXnA9BV1pQV255r5+TufRQVisyKTt6kdRTvI2DIQkfWnhUOWRvmpZHdNoPPHpUpG1yEKck+X254qu8fzNmrsk7bD8mc1Awby91FhGfNGV5IGPWub8T2cdzbMwA8wfdNdJeSH7o//AF1h3a7iR6nvXXh5uMkzjxFNSi0cRa3IjuvILBWHvXvHwI8UmQvoF3JkEb4CT0PcfjmvAfE9q0Fys8fUtz2xW54L1uW0vra9t3KTQODmvpI2qQPl5p052PsMelLVLRL6PUNMtryMgrNGGBHer1cqNRrdDVaboasvVafpVAcL41bOokf3YwPzqhZ/d/KrPi9t2sTL6BB+lQ2WNvXkjitre4jD7TH7/Y/lRSktn7tFSUdqw4P0rXjH7tf90VlMPlNa0YOxf90VnIaRS1dWaycKCTkHgVU8PK8WkRI6lW54Ix3rWkHFQP2p30sFtbiE0xjTjUTnsKljR5v8c9aNh4bjsInxNeSYYZ52D/64r50164YTEkk+3oBXoXxv1pr7xjNArZis1EanPrgn9a8p1acPPIxJwcgfjXSlywRmtZFzQo2uNQhUEAk17RokPk2yKoztXHTrXl/gqz/4mSSH59iCvRft+2Mwws3mbT0PevBxk+efKj6DAw5IXZvpCpxJK6IB6mobm4skbaJVY/WuIvrTWJ13fbvLwOFOea5jUrDVRKZLi8lOOhBxgVzKjH+Y6/bSX2T1y3ubbdwwqdbi348wgk9BXlXh66khkCtdM2DyCa6k3fmR5zkDnNZyhys6ac+ZHVtNAT8vQVXkaOQYWQAfWuQ1rVmSARwlg57iuYkn1pnH2a6cAdsZpwhzdSalTl6HpstsCCVORWZfQbU+7j3rmrG98R8GPLYHOeM1fttbuZJ2t7+MLkYyT0Na+za1TMfbKWjRy/ioKyuxYg54FYOj3Xlzqd4weCAelbXjo7Y/MXgbq4uzugs+0Edfzr38FK8D5zHRtM+vfgXrw1HwqtjIw86zOwDP8HavSEkOPWvmb4Da6tnrvkyOBHcIFbn+Lt+tfRsEu5Q2c/SirG02ZQd4l88rmoJaZ5hB6mms/IqCjzzxMxbXbj03qP0p1t/qzj8ag1lw+sz/APXQ/oas2qgw556muj7KMVuxcf7VFO/KilZDuztz92teMfu1/wB0Vk9q14/uL9BWEikMl6VVk6j6VckqpP8Ae/ChDInPYVV1CcWtlPdN92GNnP0AzVk1ynxUvzp3gTUrgHG5PJ/774ppXaQbI+WfF9+1zqN3cbtxmnYg+xJNclfSM0wRX78mtbVWYyqoOAoyfeuduDI+p20cYJLSAADvXVVM6R6j4WkW3tWuWOzfjBPQDFO13xha6bCY7FXvLjriJdzfpXTeHvDROnQRs3zbRwR+daz+GrO0DNBaojSdSF5r5adaHM2z6mlQqctkeL3+uePNVBktdPnt4zyMoc022h8SyxGW+gmjUAFtoO79ev4V6rdaHqoYi3vCo/hDLnH5VDB4O1ad997esY+pCjH6VqsTTtsiXhavNuznPC+lXM2oQGZAVf8Ai9fqO1enf2HDBACoBOOfSk0TQ4bBS/zHGOW68VtXA32uRkZHHFcFWrzS0PSoYfljqeV+MImhukEcTNnPCjNcrd+JL+xWT7LCgWP767dxH1I6fjXqer6Z9qzIrbWXvXJ3XhzVIHea2EVwjH512gFh7100KkNpHJiKVTeJxVn8SNQEwY2AlTPO0/MK3rHxTpOuDbEwWUjlW4Oa0obGQfLJobBycfKFx/KmyeCLe4ka4fTVtn6qyN82fw4reU6V9rHPGnWtq7mB4mSe40ubeudgOMc5rzO1mdZepBzXtN1oM1vayREfeUgZz6V41PEYr2aM8MkjKR9DXp5fNNNI8rMKTTTZ6f8ACeT/AIqO0iGS0inZj1xxX1h4duXls0EhJcDDH0I4xXyP8KJtnibSGUfN5m3+VfXNnAYvuDb8tddfdHDT2NF2qGWTbz6CnsRtyOPaqF9Jtglb0Rj+lYotHnV9dg6rISefMk/9CrVs5iYEx0PNcdNOWvWP+0zfma6awb/QohnPyCuieyOdatmlvH94flRWU2pwKxUtyDjrRUF2PUh0rWT7i/QVkD+ta6fcH0FZSKQjdKpXH+tq8ao3f+upJjImrzT9oS4MXgXyd2PNmX9CDXpLGvCP2jdeiuWh0yFspasS5H949q0p/GhS+E8L1F/9Kcf7Oah8KwLceMNPVudkyt+Rqpe3Gb2QHuuKd4QuxF4stHPPz4H408TJ8srdjTDRXPG/c+mNLJAVRitueKIxA8Mw5xmuK0rUQI8Lw2Ocmrza9HENpkBavkGtT7anaxvP5KpuOAR+tZU+rRfa0to8NIxwADzXMaz4k4MaMQT0wah0iG8WVNQtMS3I5Cv3q409LsJVUtEd5A88kiwsp568VpX0BWLbhsgc8V5xF4x8W2t6f7W0ZIrQHHmR8lR6+9as3jm3YBftAY4pujJDhXgaLt5UxQrnd2qtHdRR3HlSYjY9M96xL3xskbbrPS5dRl/ux9B+NU7zULjVlS7ntzZMgyEJ5zVeyfUh1o9Du7eKKRd/Ax3xTp4Y2AK9O/GK5DRdcDDy2lwV4IJ61qPqSsP9Z+tZuFmaKSauV9YWMMUZskHivnXxIFXxNfqvAMzH9a9x13UkEZl3A7AWJ9hXz5e3ZvNYurgHIknYj6Zr3Mqi7tnzucSjZI7/AOGBb/hJtFUEAm5UD8SK+0YvuR+v3TXxb8LCH8a6MvVVu48D/gQr7UQcAdgTXp190eJT2Y2XNZGtvt066b/pk38q15ulc/4pk8vR7puny4rE0PIvM/0o56hVz+VdnbrtijQ8cCuFjJa8f1yBXdhtoDHooz9K6KhzwPMr/Wil9cLu6SsOvvRXHar5japdsC2DO5/8eNFacgczPssdR9RWwv3R9KyF6j6itdeg+lccjWIGs+7P75q0GrI1S4jtxNPKcJGpY/gKlFHO+P8AxJD4e0R5ywNzKNsCep9a+W/iDqLTKwZyz7izEnrXa/E3xFNqmrNcux8pc+Wn91R/WvIvEd01w9ywbITArojHlRF7nPXUxa83Z421PoKbb6C7OQyTKF7AnNUbZlaYq2OcgZ9a7D4bWKXetxQT7QsOZUDfxP8Aw/hWdTVM2pu1mdpLPdRqm1irOOtRXtxLDGoLtI3TiriyQXls3lsCY3Kn2NPEKPFjau7HU+tfONWdmj6aEuZJoxtLiuJtQHnZCDH3q9R0aMx2amNMsOnHWvMP7M1K9vPLt7prfphlGcH8avHT/iFa7dupC6gDYZRhWA9ff8KuVPntZodKbTejZ6VfRz3ULwyRjBHQ8Vzk3gy0uJfMaFlb2NW9L8O+K7qwS5hnSbKK21iQ2T2qW68J+M45Qp+Xd6P/APXrOMJR2Z0OdJ7sZa6YdNXyYbcKg7gcmqOprvU5XbWjJ4O8WRh2muY40Rd24sefauM8Ur4otrtIdPvLeaEnEjyDofQDqa0jRbd7mUqsF8OpiarJcaffiaNt8THDAHke9XrbWZXTAzWPe6Zf/bka9uDKT1wMAGr8NukBwCScVrKMbI541Jamb4n1iSPRL2Zs/Km0fU8f1rzDSwVMeeSOgrsvihcrDaW9jGQHkbe4H93/APXXJ6SvzKxHAFexgY2hfueFj5uU7dj1P4HWv2nx7pKnj98H/wC+SDX2Yv3T/vH+dfJn7NsUMnxGsDMwULHJgH128V9aDpW2IfvI5KS0ZBNwK5Xx3J5fh65bvlR+orqp+lcV8SZdmgsvd3H6c1kt0W9jy/S8vqQUc5mxXb3fy2kz88RHJ/CuL8NgyavD/wBdsmuz1QbNNuSc5MTD9K6Z7mETx24tw08jberE/rRW2LYYHy/pRWlybH03Hyy/UVrCsmP76/7wrWrhmdEUI1cP8T7kw6PJESVWZ9rEHn2/Wu5NcN8UrSS50KaaNdzW7CQqO470ofEipLQ+bfGcn7wsuAhbBHfjg1gWeg3F14cupo7fdI+53c/woozXR+PI4LdCryqZJ3R0PT5W5NX7rxP4Z0vw/d2Md0POkiMQRVJ5IweRx3roqSsiacXLZHjWlaQ13feSwYLkHcvVeetdA/2rwrq7zSBZfs+VjlHAYHoa5469Npt5JNZqofbtXd6ZzXPahr2t65qzSXkjSu5wVAwoH0FZydzWMGet+HPEGlyXsFhYTebIsO64O04Llj+fWupeMuQVOM+leY/DnTYba6l8/dFLImY2PRvbNen6bIJrUDPzqfXuK8LF29pdHu4NP2aiza8NWqw/NLg56E966NlDAMjKki/dJ6EViadIslsGXqOtXpPNMYIJOR2rk5nc746Fz+35LMGO4SSJuheM4DVaXxiokRotQdVUdJBuxXHXq3jna25k6cis/wDs2UyFizewArVSVtTd1k0lKNzuNY8Wm7Q5nknz8u2MYBrlHt5HuGurgbSx/dp6UkCTQj5Yxx3qVvOb95MfpTUuxnVq8yslZGZq1qsrDHQDk1i3DRwqzSfdQZJre1ibyYFjyNz1xHiq5doDaRn5mBLEdhWlPVnDUdkef67Lc61qN1qMeDGjeUAT2HNQWXyRKM5yetVbO8uLO5uLYAEOSCpHf1rQsYSzxoew59q+hpe6kkfOVU222d74Mu5dIkstWt5MTR3CkKDz8pB/I19o6VeLqGl2t8mMTxK5x6kc/rXxFoOyTUY7eMtwygnGfmzwPxr7M8EQyW/hSwhlXa6x8g9s0V9kzOn1NG46GvP/AIqybdNt19Xb/wBBrv7noa8u+LtwFjgTd0DHH4EVlD4kVJe6zlPBgL6lGcZwpauu1Y/8S6bHcYrk/h/816W64hI/Hiuu1QD7CyjuRwPrXRL4jKOxyYtuOlFank/9Mx+dFURY9sjP7xP94VquRGnmSEIvdmOB+deC+KfjG0RaLQ7dUAPE83J+oHT868g8afFDxFrEzxzavct2JVti/kOK4pTTPUpYKo1eWh9X+KviH4Q8ORsdQ1m3MgHEcLeYxPp8ucV4j44+Pz3XnW+gaasUUgK+bcHLYIxwBxXgonmupS7uSerMxzVO4ukaXy4skdzWTn2O2ngoJXlqLrOo61qerNc3kjyJ1UBuPy7VRv5pUUCTCljhEHUmr1xPHZ25mnYAAce9U9Kt2u5zfThmc/6sHooppuerNVSjT92JVvIJZYWLKdykMAPpW/4K8PpeFJWwWckCmQwg3UiH1H8q7XwP4f1B9KOoaays0MzK0Z9PWs8VPlhvYiGHtO9rmzpemW+nlYbiJWSReM+v9Kt3FutlJ59ruMZ++vp71Zms724tvOuUK3EXKqo496AzPGJF7D5hXkN36nclYLLUxbuX3Dyn6+xro9H1OGUBWYEnuDXB38XlhjH9w9Yz2+lZ0GrzadcKVJ8vuD1FJ0+ZaFxq8r1PZi1sUGNpNUbgxbwvyjPpXAReLImKkzbX9KnHimMHczofqRURpyXQ6fawO1McKrkMoA9axNavoo13EgAHP4Vzt14piKlmnVRjOAe1cpqOuz6lcHaGKDhVHVq2hTbZhWqxS0NrVdX3u1wc5Pyxr3NZN1C8VvJLc486YZIJ+6taGg6cd4u73DS4yqk/Kgrl/G2rwpeyi3bc+NpJOePwreC5pcsTiqS5Y80jlJEX7Y05A7gEj3q5b3McLCRzjPT1NYbXm6YyStk9h2ArOutQklkdskrnate3TTPCnqzvvDWqNbXq30TcxyB1z0JByK+g/Dnx+hkghtLvS1SbAUsrfKffk18taQ80doilffOa0RIwG7vSnUUnZnXTwqUD7T07xPq2s24ms7exCtyNsnmED32k4rzz4qyXS3oN5NvfyAwVeFXLYrwfw/4m1bTZFk0/UJ7Z15wkhAP4dDXSX3jjVNa2/wBrSrcybBH5m0KcA56Dipg7STIqYWXL7p6r8Nl4lkzgAAHj1rrbw5t9q9Cec1578MfEWjiOa2mulhnkZdqyHAOB69K7+8dGiiKsGUknI5B/Gt73ZwuEoaNFTafWin59qKq4rHzdrV/IsTJuO41zzszHaASx/Op9Rl8yfbuLY7+tCj7Pb+aw/et9z6V5S0R9ZJXZWupjBD9nU/M3LkevpS2scdrbm4nYAAdTRFGiq1xcNhRzk1kXU02rXSxRgrbg/KP73uauMXLQiT5fUmhEmuaiHYFbaM8D1rqbSNVIAGAOKg0+ySztFjXG49TV21T96K38kOELavcgI26ow6DA/OvTPhDqKW2pzafI2EnG5R715pq6mFvOXht4xWtp19JZTwX0RIaNgTj+Vc+Jpe1puI4y5Z3PoaW3XdkqCD1rltb0h7d2urVd0R5ZB2966bw5fR6ro0NxGysWUZNSSxspKnk98V8wqkoOx3uCmrnl1/aIzPIpYMeoPSuf1GzkIOV3D1r1vUNDgmJcLtY9QOlYl14dkB/djP0rphiUc88Ozx280+43fuxk+hNUHsbsHDq35mvXp9AcuN0II78Y/lTD4dgYc2xJHua6li0c7w8jy6x0mWZxu3Y7ZNdfpGiJDGJCy7gOpHSupt9FSL7tuq/hUstiqqd3asp4m+xcKFtTlNURnhKmRguPTH8q8h8YNFDdyJDKzueGzwBXtHiGWGzs5JHxgDgGvGNVtjf6jLeSoEDH5VHau7L7tt9DlxcLqyOWjjlmk8tScd62U0kC02nr1/GrFjYoLjIOOfTrWwYwuF7V7EptnLRwqSvIxtFm/dtayf62I8H1FaYAI69aydUjazvVuk7HDY7iteNlkiWRfuuM1z1FZ3OqntyvoVzuik3L26VeimyEkVsDuB61XlXcp45qO0PzmNvumhS0E4m9bXHTn867Pwn4x1LS2WNpWuLbPMUjE/ke1efW7bT83UcGtO1f0q1IzlTUlZo9vTx1ohRSxmBxyNvSivHxK2PvNRWnOzn+p0zm9OjM8rzP/q15J/pU100fM87bUUd/SrU/2fT7EK0n7tO+OWPrXMyy3Gs3gUKUtwflX19zXHCPO/I9acuRW6hLJNqs3yKy26n5V9a3tE01LcBiuW/lVmx09LaELt5rRt49q9K6dErIIU/tS3IGQNJjsKltgVk6fjT1TLHNSQKdx9KVzWxn+IB/o4xzg5qzaqGtkz92VR+BqPW4wYsVPpQzZrG3TH5UnsYuPvHdfCLxBDZXDaPqDlUfiFy2Ap9K9eSIsys3PoR3FfNoXDhWbDZ4PrXoHhTx3fafAlpfL9qgTgMT84H9fxrxcdgJTl7Sn9x1YesorlkesS2/yjAzVc243YYcVF4e8R6TrEe61ulWTHzROcMPw/wrX8ov/DXgzUou0lZnoRUZK6KB06Jhk4/Kop7CBFLAD8q1vLKgjB49qztSurK2jaS6uoYgOu6QD+tKLk3ZDcYmLdxoucLnsABXP63JFZRPNcOsagZJJ6VV8T/EjRbPdBpf+mz8jco+UH3J/pXlniTXrzVpDNezYQHKxj7o/DvXr4XL6tR3mrI4atWK0RF4t1k6nOyR5EAPHq3vXMuPMIVfuE8n1+lWZRJcOFUFEPX1IpzxgMMYAUYAr6KnSjTioxPOacndlOyj3XLHHA4FWnHzU+0h2gt3NPZMv0rQqMdDN1O3E0J4zxVHQZGVnspDkqflreePKkVg6hbtb3K3MeQVPOO4pSV1YzkuVqRrAe2Paqky7JQy5q9AwliSUYOevtTLmIlfQVzJ2ZpKN0KjF0Eoz6NV+zbpis20O0lW6NwRV7TGYSvE33l/WqvoRbU1h06Giq3n/wCc0UczHyo5K+muL5lkn4LnCR9hXTeH9MW3gDuuWxxVPw/YfbtTe5K/uYvlUe9deIlACgcCtI6I2pwu+ZlMR81IVwvFShPalK0zaxXjTANOiXB5pzjHFHQ55oFYp6oN0dO047YwMcVJepvXpio7RdlMm2pYlCsozUeZohmNt4/uk8inkc/zpo4zngVNhONyvLqk0Th4jLBMOjKSCPxFXrXx54utUEdtrTMAP+WhDH9arOwOR94e9VZYrUnm3jLH0AqZUoT+JXI5ZJ6MvXnjbxlejFxrcwHfY4QfpWLeXVxeHdf6jNcc9C5epWtYRlmjUe3WiNdn+rjVB2AFVGlCHwqwWk92VkMgwsMO0f3npRGN26U+Y4HUjgfhVlsgY6k96YUP3fzqwURiIdjO3VjxSrFx0qZgDgelPVc9qCkiIJhcDmmGPJz0qwRzQUpjaKbLiqdzCsnynnNajpgVEkWZM4zQS43MXTXFvdSWT54OVrUZQwKsOe9VNYtWDC6jHzpzU9tL50AmBycc1z1I2dyY6e6QNEVY+uauW3LrMvJHytj0pJUBx7iiH92RzgVIcpC8mHYYPU0Vo+TAeeaKLi5TZ0bTxp+nxWw5YD5j6mrmzjHepDQevpWx12S0IClIRgetSnH41G3SmBD3yVyKb6dsU9vamNyPegkZINw5IxUYULSyNzx6YpnPqaYhzFSx9Kaz5Hrj2pp3YpQcH3oAjZWbhcAetIyBBxye5qRu2KYzcYpiIz15603HG5uPQU89ewprZ7UBYbs3A80qIVGcClX+tSkHHOMUxWIdvfinqvHpTgB05NOVenSkMj20u3NO9u1KooBoiKZFATAqYLyMCl20BYqSxbgVPcViQA2V+1ufuOcr6fSulZcjpWdq1p50e9fvryDSaurGcl1RGVw+3qMdaNoJ5/Diks5RPAFXh1659e9KD846Vz2sNO48YxRTtp9aKQWOtNNb0OamZfWoXOTXQjoZGfaomPNSsOKhf1BoENc596hZsjrgfzqViNvTmoXb/PpQSMcZwaQ9BincEe9Kw4FMCIhvzpvOKlPvTTzTEM6DFN4zT2GMdqaw4NAEbnuDkelJ1PtTc4IJNOzke1ACr1p/rTE6+lPxQAo6Up6UoOB6fWkboKAFA4oGfY0fw8UUAKOtKDR/Wg/jQJinkVGy5yOxqQcdKb9aCTBvYzY3vnrxG5+b2NWJ8MolQcd/ar97brcQNGy8EVkWDNDI9pPnjofUdjWVSPUjZkvnH1H50U1ofmPyt1orMNTvH+4KgfvRRXQdb2In+7Vc/fNFFIzBvuflVc/eaiigBh6089qKKoBv/LQU0feP40UUyZDD0pVoooYFeTqfrSJ3oooQyRO/1p7ff/GiihAEnb60snaiihgKPumlHSiikId3X8aB0oooBinp+NRpRRQSx3r9Kwb/AP5Cyf7goopS2Jlsai/dH0ooorlA/9k=">
            <a:extLst>
              <a:ext uri="{FF2B5EF4-FFF2-40B4-BE49-F238E27FC236}">
                <a16:creationId xmlns:a16="http://schemas.microsoft.com/office/drawing/2014/main" id="{FB13E9AA-3212-7249-8869-3479A7E6541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9544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pitchFamily="-111" charset="-128"/>
              <a:cs typeface="+mn-cs"/>
            </a:endParaRPr>
          </a:p>
        </p:txBody>
      </p:sp>
      <p:sp>
        <p:nvSpPr>
          <p:cNvPr id="15" name="AutoShape 16" descr="The Community Ledger ~ Summer 2021, Council Member Delores L. Gray - Ward 5">
            <a:extLst>
              <a:ext uri="{FF2B5EF4-FFF2-40B4-BE49-F238E27FC236}">
                <a16:creationId xmlns:a16="http://schemas.microsoft.com/office/drawing/2014/main" id="{1767DA05-9F17-E13E-7A42-DE5688D55F3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73844" y="8632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pitchFamily="-111" charset="-128"/>
              <a:cs typeface="+mn-cs"/>
            </a:endParaRPr>
          </a:p>
        </p:txBody>
      </p:sp>
      <p:sp>
        <p:nvSpPr>
          <p:cNvPr id="16" name="AutoShape 18" descr="The Community Ledger ~ Summer 2021, Council Member Delores L. Gray - Ward 5">
            <a:extLst>
              <a:ext uri="{FF2B5EF4-FFF2-40B4-BE49-F238E27FC236}">
                <a16:creationId xmlns:a16="http://schemas.microsoft.com/office/drawing/2014/main" id="{D4AFF6C8-7722-67CD-497A-B5F7C1644A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88144" y="977503"/>
            <a:ext cx="1771644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ＭＳ Ｐゴシック" pitchFamily="-111" charset="-128"/>
              <a:cs typeface="+mn-cs"/>
            </a:endParaRP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AEDB6CD6-A975-7E79-A9E1-7A3B019F7035}"/>
              </a:ext>
            </a:extLst>
          </p:cNvPr>
          <p:cNvGraphicFramePr/>
          <p:nvPr/>
        </p:nvGraphicFramePr>
        <p:xfrm>
          <a:off x="-688388" y="970049"/>
          <a:ext cx="4046220" cy="433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96504C69-97EC-090B-A94C-386BF4ECC2B8}"/>
              </a:ext>
            </a:extLst>
          </p:cNvPr>
          <p:cNvGraphicFramePr/>
          <p:nvPr/>
        </p:nvGraphicFramePr>
        <p:xfrm>
          <a:off x="2425446" y="986413"/>
          <a:ext cx="3502985" cy="43351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25" name="Diagram 24">
            <a:extLst>
              <a:ext uri="{FF2B5EF4-FFF2-40B4-BE49-F238E27FC236}">
                <a16:creationId xmlns:a16="http://schemas.microsoft.com/office/drawing/2014/main" id="{D7403D13-8282-4554-18EC-27558FC00952}"/>
              </a:ext>
            </a:extLst>
          </p:cNvPr>
          <p:cNvGraphicFramePr/>
          <p:nvPr/>
        </p:nvGraphicFramePr>
        <p:xfrm>
          <a:off x="5084370" y="1018970"/>
          <a:ext cx="3900086" cy="45494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27" name="Oval 26">
            <a:extLst>
              <a:ext uri="{FF2B5EF4-FFF2-40B4-BE49-F238E27FC236}">
                <a16:creationId xmlns:a16="http://schemas.microsoft.com/office/drawing/2014/main" id="{DE8268CF-46C4-79D2-9307-68EC8FA9A1C2}"/>
              </a:ext>
            </a:extLst>
          </p:cNvPr>
          <p:cNvSpPr/>
          <p:nvPr/>
        </p:nvSpPr>
        <p:spPr>
          <a:xfrm>
            <a:off x="3117114" y="4051587"/>
            <a:ext cx="637794" cy="637794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C4A0452-CF0C-0343-76C2-1A8BAEC3E5C4}"/>
              </a:ext>
            </a:extLst>
          </p:cNvPr>
          <p:cNvSpPr txBox="1"/>
          <p:nvPr/>
        </p:nvSpPr>
        <p:spPr>
          <a:xfrm>
            <a:off x="3498536" y="4728320"/>
            <a:ext cx="114459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pitchFamily="-111" charset="-128"/>
                <a:cs typeface="+mn-cs"/>
              </a:rPr>
              <a:t>Santosh Sirasapalli,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ＭＳ Ｐゴシック" pitchFamily="-111" charset="-128"/>
                <a:cs typeface="+mn-cs"/>
              </a:rPr>
              <a:t>Data Analyst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246C8F1-8593-B8B6-EDCC-8C038495A185}"/>
              </a:ext>
            </a:extLst>
          </p:cNvPr>
          <p:cNvSpPr/>
          <p:nvPr/>
        </p:nvSpPr>
        <p:spPr>
          <a:xfrm>
            <a:off x="3066794" y="4034335"/>
            <a:ext cx="738435" cy="738281"/>
          </a:xfrm>
          <a:prstGeom prst="ellipse">
            <a:avLst/>
          </a:prstGeom>
          <a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6000" b="-1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78285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D4693-C12E-0C39-1466-C6BADDCD27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5D9739-F442-54EF-30B0-6E7120D984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883920"/>
          </a:xfrm>
        </p:spPr>
        <p:txBody>
          <a:bodyPr wrap="square" anchor="ctr">
            <a:normAutofit/>
          </a:bodyPr>
          <a:lstStyle/>
          <a:p>
            <a:r>
              <a:rPr lang="en-US" b="1" dirty="0"/>
              <a:t>CVD Risk Engine</a:t>
            </a:r>
            <a:endParaRPr lang="en-SG" b="1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09977F7-D82C-738A-7813-26691A60F6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08129796"/>
              </p:ext>
            </p:extLst>
          </p:nvPr>
        </p:nvGraphicFramePr>
        <p:xfrm>
          <a:off x="457200" y="701040"/>
          <a:ext cx="8229600" cy="54251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806501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42F7DF-B944-900C-9C92-1AB45CD703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" y="453477"/>
            <a:ext cx="8542020" cy="5951046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CCC01F-3DDE-8A68-3618-8F47B6BC2B7F}"/>
              </a:ext>
            </a:extLst>
          </p:cNvPr>
          <p:cNvSpPr txBox="1"/>
          <p:nvPr/>
        </p:nvSpPr>
        <p:spPr>
          <a:xfrm>
            <a:off x="5440680" y="701040"/>
            <a:ext cx="33794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Risk Engine Model</a:t>
            </a:r>
          </a:p>
        </p:txBody>
      </p:sp>
    </p:spTree>
    <p:extLst>
      <p:ext uri="{BB962C8B-B14F-4D97-AF65-F5344CB8AC3E}">
        <p14:creationId xmlns:p14="http://schemas.microsoft.com/office/powerpoint/2010/main" val="16994536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C204F5C-080F-A83C-D71E-12CA6D697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5940" y="220980"/>
            <a:ext cx="5859780" cy="646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4910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5A3B83-8CA7-1225-700C-E79C93980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" y="122238"/>
            <a:ext cx="8229600" cy="837882"/>
          </a:xfrm>
        </p:spPr>
        <p:txBody>
          <a:bodyPr/>
          <a:lstStyle/>
          <a:p>
            <a:r>
              <a:rPr lang="en-US" dirty="0"/>
              <a:t>Data 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BBCF2-1C20-1306-F5F7-895F903F9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66018"/>
            <a:ext cx="8229600" cy="452596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U.S. Census Bureau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County Health Rankings and Roadmaps.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U.S. Department of Agriculture (USDA).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Ohio state portal.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University Hospital Electronic Medical Records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Achieve Greater Study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Prevent Risk Engine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Estimate when data is not available</a:t>
            </a:r>
            <a:r>
              <a:rPr lang="en-US" sz="3600" dirty="0"/>
              <a:t>.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5915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CC8863-8820-5C3E-6125-E3409413B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" y="175260"/>
            <a:ext cx="4168140" cy="28956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48BF44B-9E77-F095-19FE-A74A75509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640" y="3208020"/>
            <a:ext cx="4168140" cy="295370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38987F8-1303-63F0-791A-707CB000B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1980" y="116205"/>
            <a:ext cx="4389120" cy="295465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7ABCCA-2454-F17C-A5CD-2776C8950E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1980" y="3208020"/>
            <a:ext cx="4389120" cy="30099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263220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A608941-752E-74E5-F274-CAA3B628E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05" y="83185"/>
            <a:ext cx="4585335" cy="219519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7C90FDE-B3DE-1C04-37FE-A268642FE2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43" y="2354580"/>
            <a:ext cx="4463257" cy="195834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64F2490-D46F-CDDF-4A5D-BD5E0D6C9B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43" y="4389120"/>
            <a:ext cx="4585334" cy="224790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DA9B89E-3181-11C7-93CD-84B6565BC3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4077" y="83185"/>
            <a:ext cx="4371818" cy="2195195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FE1177-9163-6522-9FEC-1DFAF0D225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63440" y="2354580"/>
            <a:ext cx="4402455" cy="189738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35252E-88C8-04C0-0D1C-3DB378AEF8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5516" y="4312919"/>
            <a:ext cx="4280379" cy="232410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772434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B59A80-AFD3-2835-8DCD-B482F9210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chemeClr val="tx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Scenarios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02D386-E74C-B1B3-1218-D6FB7C94F7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BASE-CASE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9C4417-69FE-211C-7383-33349F4DA69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pPr algn="l"/>
            <a:r>
              <a:rPr lang="en-US" sz="1400" b="1" i="1" dirty="0">
                <a:solidFill>
                  <a:schemeClr val="tx2"/>
                </a:solidFill>
                <a:latin typeface="ABC Arizona Sans Medium" panose="02000004000200060003" pitchFamily="50" charset="0"/>
              </a:rPr>
              <a:t>The current approach to managing risk factors remains unchanged.</a:t>
            </a:r>
            <a:endParaRPr lang="en-US" sz="1400" dirty="0">
              <a:solidFill>
                <a:schemeClr val="tx2"/>
              </a:solidFill>
              <a:latin typeface="ABC Arizona Sans Medium" panose="02000004000200060003" pitchFamily="50" charset="0"/>
            </a:endParaRPr>
          </a:p>
          <a:p>
            <a:r>
              <a:rPr lang="en-US" dirty="0"/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BDC6A-A98D-8BD2-7824-A1B5B3F131E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012841" y="1794291"/>
            <a:ext cx="1666273" cy="644109"/>
          </a:xfrm>
        </p:spPr>
        <p:txBody>
          <a:bodyPr/>
          <a:lstStyle/>
          <a:p>
            <a:pPr algn="l"/>
            <a:r>
              <a:rPr lang="en-US" sz="1400" dirty="0"/>
              <a:t>Hypertension Intervention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E190A4-1F81-A32C-F838-E1EEC943141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lvl="0" algn="l"/>
            <a:r>
              <a:rPr lang="en-SG" sz="1400" b="1" dirty="0">
                <a:solidFill>
                  <a:schemeClr val="tx2"/>
                </a:solidFill>
                <a:latin typeface="ABC Arizona Sans Medium" panose="02000004000200060003" pitchFamily="50" charset="0"/>
              </a:rPr>
              <a:t>Focus on increasing management of hypertension and improving SBP.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55278A2-C1D1-6D28-2C68-5972A19DF7E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99245" y="1794291"/>
            <a:ext cx="1531218" cy="486330"/>
          </a:xfrm>
        </p:spPr>
        <p:txBody>
          <a:bodyPr/>
          <a:lstStyle/>
          <a:p>
            <a:r>
              <a:rPr lang="en-US" sz="1200" dirty="0"/>
              <a:t>HYPERTENSION AND DIABETES INTERVENTION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089466A-9114-11F7-72AB-5A9D4DC294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842914" y="2515408"/>
            <a:ext cx="1557743" cy="1936368"/>
          </a:xfrm>
        </p:spPr>
        <p:txBody>
          <a:bodyPr/>
          <a:lstStyle/>
          <a:p>
            <a:pPr lvl="0" algn="l"/>
            <a:r>
              <a:rPr lang="en-SG" sz="1400" b="1" dirty="0">
                <a:solidFill>
                  <a:schemeClr val="tx2"/>
                </a:solidFill>
                <a:latin typeface="ABC Arizona Sans Medium" panose="02000004000200060003" pitchFamily="50" charset="0"/>
              </a:rPr>
              <a:t>Focus on increasing management of hypertension and Diabetes and improving SBP and HbA1C.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8DC7F78-C721-ACAC-258F-DE2CFB8534F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599939" y="1794291"/>
            <a:ext cx="1531218" cy="644109"/>
          </a:xfrm>
        </p:spPr>
        <p:txBody>
          <a:bodyPr/>
          <a:lstStyle/>
          <a:p>
            <a:r>
              <a:rPr lang="en-US" sz="1200" dirty="0"/>
              <a:t>HYPERTENSION, DIABETES AND WEIGHT MANAGEMENT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F034A55-9CD1-8DF0-2726-751FF873360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652476" y="2549102"/>
            <a:ext cx="1557743" cy="1936368"/>
          </a:xfrm>
        </p:spPr>
        <p:txBody>
          <a:bodyPr/>
          <a:lstStyle/>
          <a:p>
            <a:pPr lvl="0" algn="l"/>
            <a:r>
              <a:rPr lang="en-SG" sz="1400" b="1" dirty="0">
                <a:solidFill>
                  <a:schemeClr val="tx2"/>
                </a:solidFill>
                <a:latin typeface="ABC Arizona Sans Medium" panose="02000004000200060003" pitchFamily="50" charset="0"/>
              </a:rPr>
              <a:t>Focus on increasing management of hypertension and Diabetes and improving SBP and HbA1C. Also supports weight management.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784F5AE-3651-0D17-800C-20DC8C18EDB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/>
              <a:t>OTHERS </a:t>
            </a:r>
          </a:p>
        </p:txBody>
      </p:sp>
      <p:grpSp>
        <p:nvGrpSpPr>
          <p:cNvPr id="24" name="Group 23" descr="female shape">
            <a:extLst>
              <a:ext uri="{FF2B5EF4-FFF2-40B4-BE49-F238E27FC236}">
                <a16:creationId xmlns:a16="http://schemas.microsoft.com/office/drawing/2014/main" id="{64EB705E-CECC-EF46-BCFD-5C908E17E33E}"/>
              </a:ext>
            </a:extLst>
          </p:cNvPr>
          <p:cNvGrpSpPr/>
          <p:nvPr/>
        </p:nvGrpSpPr>
        <p:grpSpPr>
          <a:xfrm>
            <a:off x="857787" y="841362"/>
            <a:ext cx="269190" cy="496888"/>
            <a:chOff x="3565970" y="3784600"/>
            <a:chExt cx="269190" cy="496888"/>
          </a:xfrm>
          <a:solidFill>
            <a:schemeClr val="accent1"/>
          </a:solidFill>
        </p:grpSpPr>
        <p:sp>
          <p:nvSpPr>
            <p:cNvPr id="25" name="Oval 178">
              <a:extLst>
                <a:ext uri="{FF2B5EF4-FFF2-40B4-BE49-F238E27FC236}">
                  <a16:creationId xmlns:a16="http://schemas.microsoft.com/office/drawing/2014/main" id="{3D67737F-3211-9BA1-D51C-5934563A961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51477" y="3784600"/>
              <a:ext cx="98175" cy="984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111" charset="0"/>
                <a:ea typeface="ＭＳ Ｐゴシック" pitchFamily="-111" charset="-128"/>
              </a:endParaRPr>
            </a:p>
          </p:txBody>
        </p:sp>
        <p:sp>
          <p:nvSpPr>
            <p:cNvPr id="26" name="Freeform 179">
              <a:extLst>
                <a:ext uri="{FF2B5EF4-FFF2-40B4-BE49-F238E27FC236}">
                  <a16:creationId xmlns:a16="http://schemas.microsoft.com/office/drawing/2014/main" id="{97D3E41E-D9AA-8AB4-9C02-F0A0AD1B58B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65970" y="3895725"/>
              <a:ext cx="269190" cy="385763"/>
            </a:xfrm>
            <a:custGeom>
              <a:avLst/>
              <a:gdLst>
                <a:gd name="T0" fmla="*/ 83 w 85"/>
                <a:gd name="T1" fmla="*/ 44 h 121"/>
                <a:gd name="T2" fmla="*/ 64 w 85"/>
                <a:gd name="T3" fmla="*/ 4 h 121"/>
                <a:gd name="T4" fmla="*/ 57 w 85"/>
                <a:gd name="T5" fmla="*/ 0 h 121"/>
                <a:gd name="T6" fmla="*/ 56 w 85"/>
                <a:gd name="T7" fmla="*/ 0 h 121"/>
                <a:gd name="T8" fmla="*/ 52 w 85"/>
                <a:gd name="T9" fmla="*/ 0 h 121"/>
                <a:gd name="T10" fmla="*/ 33 w 85"/>
                <a:gd name="T11" fmla="*/ 0 h 121"/>
                <a:gd name="T12" fmla="*/ 29 w 85"/>
                <a:gd name="T13" fmla="*/ 0 h 121"/>
                <a:gd name="T14" fmla="*/ 28 w 85"/>
                <a:gd name="T15" fmla="*/ 0 h 121"/>
                <a:gd name="T16" fmla="*/ 21 w 85"/>
                <a:gd name="T17" fmla="*/ 4 h 121"/>
                <a:gd name="T18" fmla="*/ 2 w 85"/>
                <a:gd name="T19" fmla="*/ 44 h 121"/>
                <a:gd name="T20" fmla="*/ 5 w 85"/>
                <a:gd name="T21" fmla="*/ 53 h 121"/>
                <a:gd name="T22" fmla="*/ 14 w 85"/>
                <a:gd name="T23" fmla="*/ 50 h 121"/>
                <a:gd name="T24" fmla="*/ 26 w 85"/>
                <a:gd name="T25" fmla="*/ 25 h 121"/>
                <a:gd name="T26" fmla="*/ 26 w 85"/>
                <a:gd name="T27" fmla="*/ 40 h 121"/>
                <a:gd name="T28" fmla="*/ 13 w 85"/>
                <a:gd name="T29" fmla="*/ 72 h 121"/>
                <a:gd name="T30" fmla="*/ 16 w 85"/>
                <a:gd name="T31" fmla="*/ 77 h 121"/>
                <a:gd name="T32" fmla="*/ 27 w 85"/>
                <a:gd name="T33" fmla="*/ 77 h 121"/>
                <a:gd name="T34" fmla="*/ 27 w 85"/>
                <a:gd name="T35" fmla="*/ 114 h 121"/>
                <a:gd name="T36" fmla="*/ 34 w 85"/>
                <a:gd name="T37" fmla="*/ 121 h 121"/>
                <a:gd name="T38" fmla="*/ 40 w 85"/>
                <a:gd name="T39" fmla="*/ 114 h 121"/>
                <a:gd name="T40" fmla="*/ 40 w 85"/>
                <a:gd name="T41" fmla="*/ 77 h 121"/>
                <a:gd name="T42" fmla="*/ 44 w 85"/>
                <a:gd name="T43" fmla="*/ 77 h 121"/>
                <a:gd name="T44" fmla="*/ 44 w 85"/>
                <a:gd name="T45" fmla="*/ 114 h 121"/>
                <a:gd name="T46" fmla="*/ 51 w 85"/>
                <a:gd name="T47" fmla="*/ 121 h 121"/>
                <a:gd name="T48" fmla="*/ 58 w 85"/>
                <a:gd name="T49" fmla="*/ 114 h 121"/>
                <a:gd name="T50" fmla="*/ 58 w 85"/>
                <a:gd name="T51" fmla="*/ 77 h 121"/>
                <a:gd name="T52" fmla="*/ 69 w 85"/>
                <a:gd name="T53" fmla="*/ 77 h 121"/>
                <a:gd name="T54" fmla="*/ 72 w 85"/>
                <a:gd name="T55" fmla="*/ 72 h 121"/>
                <a:gd name="T56" fmla="*/ 58 w 85"/>
                <a:gd name="T57" fmla="*/ 40 h 121"/>
                <a:gd name="T58" fmla="*/ 59 w 85"/>
                <a:gd name="T59" fmla="*/ 25 h 121"/>
                <a:gd name="T60" fmla="*/ 71 w 85"/>
                <a:gd name="T61" fmla="*/ 50 h 121"/>
                <a:gd name="T62" fmla="*/ 80 w 85"/>
                <a:gd name="T63" fmla="*/ 53 h 121"/>
                <a:gd name="T64" fmla="*/ 83 w 85"/>
                <a:gd name="T65" fmla="*/ 44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5" h="121">
                  <a:moveTo>
                    <a:pt x="83" y="44"/>
                  </a:moveTo>
                  <a:cubicBezTo>
                    <a:pt x="64" y="4"/>
                    <a:pt x="64" y="4"/>
                    <a:pt x="64" y="4"/>
                  </a:cubicBezTo>
                  <a:cubicBezTo>
                    <a:pt x="62" y="1"/>
                    <a:pt x="59" y="0"/>
                    <a:pt x="57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5" y="0"/>
                    <a:pt x="22" y="1"/>
                    <a:pt x="21" y="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0" y="47"/>
                    <a:pt x="1" y="51"/>
                    <a:pt x="5" y="53"/>
                  </a:cubicBezTo>
                  <a:cubicBezTo>
                    <a:pt x="8" y="54"/>
                    <a:pt x="12" y="53"/>
                    <a:pt x="14" y="50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40"/>
                    <a:pt x="26" y="40"/>
                    <a:pt x="26" y="40"/>
                  </a:cubicBezTo>
                  <a:cubicBezTo>
                    <a:pt x="13" y="72"/>
                    <a:pt x="13" y="72"/>
                    <a:pt x="13" y="72"/>
                  </a:cubicBezTo>
                  <a:cubicBezTo>
                    <a:pt x="12" y="74"/>
                    <a:pt x="14" y="77"/>
                    <a:pt x="16" y="77"/>
                  </a:cubicBezTo>
                  <a:cubicBezTo>
                    <a:pt x="27" y="77"/>
                    <a:pt x="27" y="77"/>
                    <a:pt x="27" y="77"/>
                  </a:cubicBezTo>
                  <a:cubicBezTo>
                    <a:pt x="27" y="114"/>
                    <a:pt x="27" y="114"/>
                    <a:pt x="27" y="114"/>
                  </a:cubicBezTo>
                  <a:cubicBezTo>
                    <a:pt x="27" y="118"/>
                    <a:pt x="30" y="121"/>
                    <a:pt x="34" y="121"/>
                  </a:cubicBezTo>
                  <a:cubicBezTo>
                    <a:pt x="37" y="121"/>
                    <a:pt x="40" y="118"/>
                    <a:pt x="40" y="114"/>
                  </a:cubicBezTo>
                  <a:cubicBezTo>
                    <a:pt x="40" y="77"/>
                    <a:pt x="40" y="77"/>
                    <a:pt x="40" y="77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4" y="114"/>
                    <a:pt x="44" y="114"/>
                    <a:pt x="44" y="114"/>
                  </a:cubicBezTo>
                  <a:cubicBezTo>
                    <a:pt x="44" y="118"/>
                    <a:pt x="47" y="121"/>
                    <a:pt x="51" y="121"/>
                  </a:cubicBezTo>
                  <a:cubicBezTo>
                    <a:pt x="55" y="121"/>
                    <a:pt x="58" y="118"/>
                    <a:pt x="58" y="114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71" y="77"/>
                    <a:pt x="73" y="74"/>
                    <a:pt x="72" y="72"/>
                  </a:cubicBezTo>
                  <a:cubicBezTo>
                    <a:pt x="58" y="40"/>
                    <a:pt x="58" y="40"/>
                    <a:pt x="58" y="40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71" y="50"/>
                    <a:pt x="71" y="50"/>
                    <a:pt x="71" y="50"/>
                  </a:cubicBezTo>
                  <a:cubicBezTo>
                    <a:pt x="73" y="53"/>
                    <a:pt x="77" y="54"/>
                    <a:pt x="80" y="53"/>
                  </a:cubicBezTo>
                  <a:cubicBezTo>
                    <a:pt x="83" y="51"/>
                    <a:pt x="85" y="47"/>
                    <a:pt x="83" y="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111" charset="0"/>
                <a:ea typeface="ＭＳ Ｐゴシック" pitchFamily="-111" charset="-128"/>
              </a:endParaRPr>
            </a:p>
          </p:txBody>
        </p:sp>
      </p:grpSp>
      <p:grpSp>
        <p:nvGrpSpPr>
          <p:cNvPr id="27" name="Group 26" descr="baby shape">
            <a:extLst>
              <a:ext uri="{FF2B5EF4-FFF2-40B4-BE49-F238E27FC236}">
                <a16:creationId xmlns:a16="http://schemas.microsoft.com/office/drawing/2014/main" id="{052430E0-F7DE-0BFF-9FC4-50871B7C92C0}"/>
              </a:ext>
            </a:extLst>
          </p:cNvPr>
          <p:cNvGrpSpPr/>
          <p:nvPr/>
        </p:nvGrpSpPr>
        <p:grpSpPr>
          <a:xfrm>
            <a:off x="682022" y="928674"/>
            <a:ext cx="175765" cy="322263"/>
            <a:chOff x="3345868" y="3959225"/>
            <a:chExt cx="175765" cy="322263"/>
          </a:xfrm>
          <a:solidFill>
            <a:schemeClr val="accent1"/>
          </a:solidFill>
        </p:grpSpPr>
        <p:sp>
          <p:nvSpPr>
            <p:cNvPr id="28" name="Oval 176">
              <a:extLst>
                <a:ext uri="{FF2B5EF4-FFF2-40B4-BE49-F238E27FC236}">
                  <a16:creationId xmlns:a16="http://schemas.microsoft.com/office/drawing/2014/main" id="{BC2D0796-EDA9-781E-7097-2059AC7A10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6539" y="3959225"/>
              <a:ext cx="74423" cy="7302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111" charset="0"/>
                <a:ea typeface="ＭＳ Ｐゴシック" pitchFamily="-111" charset="-128"/>
              </a:endParaRPr>
            </a:p>
          </p:txBody>
        </p:sp>
        <p:sp>
          <p:nvSpPr>
            <p:cNvPr id="29" name="Freeform 177">
              <a:extLst>
                <a:ext uri="{FF2B5EF4-FFF2-40B4-BE49-F238E27FC236}">
                  <a16:creationId xmlns:a16="http://schemas.microsoft.com/office/drawing/2014/main" id="{CBC009AA-0997-D926-4E82-77CA8FF492A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45868" y="4041775"/>
              <a:ext cx="175765" cy="239713"/>
            </a:xfrm>
            <a:custGeom>
              <a:avLst/>
              <a:gdLst>
                <a:gd name="T0" fmla="*/ 54 w 55"/>
                <a:gd name="T1" fmla="*/ 27 h 75"/>
                <a:gd name="T2" fmla="*/ 42 w 55"/>
                <a:gd name="T3" fmla="*/ 3 h 75"/>
                <a:gd name="T4" fmla="*/ 38 w 55"/>
                <a:gd name="T5" fmla="*/ 0 h 75"/>
                <a:gd name="T6" fmla="*/ 34 w 55"/>
                <a:gd name="T7" fmla="*/ 0 h 75"/>
                <a:gd name="T8" fmla="*/ 20 w 55"/>
                <a:gd name="T9" fmla="*/ 0 h 75"/>
                <a:gd name="T10" fmla="*/ 17 w 55"/>
                <a:gd name="T11" fmla="*/ 0 h 75"/>
                <a:gd name="T12" fmla="*/ 13 w 55"/>
                <a:gd name="T13" fmla="*/ 3 h 75"/>
                <a:gd name="T14" fmla="*/ 1 w 55"/>
                <a:gd name="T15" fmla="*/ 27 h 75"/>
                <a:gd name="T16" fmla="*/ 3 w 55"/>
                <a:gd name="T17" fmla="*/ 33 h 75"/>
                <a:gd name="T18" fmla="*/ 8 w 55"/>
                <a:gd name="T19" fmla="*/ 31 h 75"/>
                <a:gd name="T20" fmla="*/ 15 w 55"/>
                <a:gd name="T21" fmla="*/ 17 h 75"/>
                <a:gd name="T22" fmla="*/ 15 w 55"/>
                <a:gd name="T23" fmla="*/ 34 h 75"/>
                <a:gd name="T24" fmla="*/ 15 w 55"/>
                <a:gd name="T25" fmla="*/ 35 h 75"/>
                <a:gd name="T26" fmla="*/ 15 w 55"/>
                <a:gd name="T27" fmla="*/ 70 h 75"/>
                <a:gd name="T28" fmla="*/ 20 w 55"/>
                <a:gd name="T29" fmla="*/ 75 h 75"/>
                <a:gd name="T30" fmla="*/ 25 w 55"/>
                <a:gd name="T31" fmla="*/ 70 h 75"/>
                <a:gd name="T32" fmla="*/ 25 w 55"/>
                <a:gd name="T33" fmla="*/ 40 h 75"/>
                <a:gd name="T34" fmla="*/ 30 w 55"/>
                <a:gd name="T35" fmla="*/ 40 h 75"/>
                <a:gd name="T36" fmla="*/ 30 w 55"/>
                <a:gd name="T37" fmla="*/ 70 h 75"/>
                <a:gd name="T38" fmla="*/ 35 w 55"/>
                <a:gd name="T39" fmla="*/ 75 h 75"/>
                <a:gd name="T40" fmla="*/ 40 w 55"/>
                <a:gd name="T41" fmla="*/ 70 h 75"/>
                <a:gd name="T42" fmla="*/ 40 w 55"/>
                <a:gd name="T43" fmla="*/ 35 h 75"/>
                <a:gd name="T44" fmla="*/ 40 w 55"/>
                <a:gd name="T45" fmla="*/ 34 h 75"/>
                <a:gd name="T46" fmla="*/ 40 w 55"/>
                <a:gd name="T47" fmla="*/ 17 h 75"/>
                <a:gd name="T48" fmla="*/ 47 w 55"/>
                <a:gd name="T49" fmla="*/ 31 h 75"/>
                <a:gd name="T50" fmla="*/ 52 w 55"/>
                <a:gd name="T51" fmla="*/ 33 h 75"/>
                <a:gd name="T52" fmla="*/ 54 w 55"/>
                <a:gd name="T53" fmla="*/ 2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5" h="75">
                  <a:moveTo>
                    <a:pt x="54" y="27"/>
                  </a:moveTo>
                  <a:cubicBezTo>
                    <a:pt x="42" y="3"/>
                    <a:pt x="42" y="3"/>
                    <a:pt x="42" y="3"/>
                  </a:cubicBezTo>
                  <a:cubicBezTo>
                    <a:pt x="41" y="1"/>
                    <a:pt x="39" y="0"/>
                    <a:pt x="38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5" y="0"/>
                    <a:pt x="13" y="1"/>
                    <a:pt x="13" y="3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9"/>
                    <a:pt x="1" y="32"/>
                    <a:pt x="3" y="33"/>
                  </a:cubicBezTo>
                  <a:cubicBezTo>
                    <a:pt x="5" y="34"/>
                    <a:pt x="7" y="33"/>
                    <a:pt x="8" y="31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70"/>
                    <a:pt x="15" y="70"/>
                    <a:pt x="15" y="70"/>
                  </a:cubicBezTo>
                  <a:cubicBezTo>
                    <a:pt x="15" y="72"/>
                    <a:pt x="17" y="75"/>
                    <a:pt x="20" y="75"/>
                  </a:cubicBezTo>
                  <a:cubicBezTo>
                    <a:pt x="23" y="75"/>
                    <a:pt x="25" y="72"/>
                    <a:pt x="25" y="7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70"/>
                    <a:pt x="30" y="70"/>
                    <a:pt x="30" y="70"/>
                  </a:cubicBezTo>
                  <a:cubicBezTo>
                    <a:pt x="30" y="72"/>
                    <a:pt x="32" y="75"/>
                    <a:pt x="35" y="75"/>
                  </a:cubicBezTo>
                  <a:cubicBezTo>
                    <a:pt x="37" y="75"/>
                    <a:pt x="40" y="72"/>
                    <a:pt x="40" y="70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48" y="33"/>
                    <a:pt x="50" y="34"/>
                    <a:pt x="52" y="33"/>
                  </a:cubicBezTo>
                  <a:cubicBezTo>
                    <a:pt x="54" y="32"/>
                    <a:pt x="55" y="29"/>
                    <a:pt x="54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itchFamily="-111" charset="0"/>
                <a:ea typeface="ＭＳ Ｐゴシック" pitchFamily="-111" charset="-128"/>
              </a:endParaRPr>
            </a:p>
          </p:txBody>
        </p:sp>
      </p:grpSp>
      <p:sp>
        <p:nvSpPr>
          <p:cNvPr id="12" name="Rectangle 11" descr="Heart Organ">
            <a:extLst>
              <a:ext uri="{FF2B5EF4-FFF2-40B4-BE49-F238E27FC236}">
                <a16:creationId xmlns:a16="http://schemas.microsoft.com/office/drawing/2014/main" id="{03008749-5DDB-9A96-C7DD-D10732894EAC}"/>
              </a:ext>
            </a:extLst>
          </p:cNvPr>
          <p:cNvSpPr/>
          <p:nvPr/>
        </p:nvSpPr>
        <p:spPr>
          <a:xfrm>
            <a:off x="2278881" y="727022"/>
            <a:ext cx="1036112" cy="918768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Rectangle 13" descr="Needle">
            <a:extLst>
              <a:ext uri="{FF2B5EF4-FFF2-40B4-BE49-F238E27FC236}">
                <a16:creationId xmlns:a16="http://schemas.microsoft.com/office/drawing/2014/main" id="{1ADE4E2D-826C-40E0-B73E-E3A062D9501C}"/>
              </a:ext>
            </a:extLst>
          </p:cNvPr>
          <p:cNvSpPr/>
          <p:nvPr/>
        </p:nvSpPr>
        <p:spPr>
          <a:xfrm>
            <a:off x="4183456" y="814627"/>
            <a:ext cx="685979" cy="594266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Rectangle 16" descr="Kidney">
            <a:extLst>
              <a:ext uri="{FF2B5EF4-FFF2-40B4-BE49-F238E27FC236}">
                <a16:creationId xmlns:a16="http://schemas.microsoft.com/office/drawing/2014/main" id="{D1FD50E5-C55B-D0D1-8B45-32ED0B56921B}"/>
              </a:ext>
            </a:extLst>
          </p:cNvPr>
          <p:cNvSpPr/>
          <p:nvPr/>
        </p:nvSpPr>
        <p:spPr>
          <a:xfrm>
            <a:off x="6028332" y="814627"/>
            <a:ext cx="761383" cy="732380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2071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07827AE-C443-238A-49F9-73F7BC5BB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946673"/>
              </p:ext>
            </p:extLst>
          </p:nvPr>
        </p:nvGraphicFramePr>
        <p:xfrm>
          <a:off x="457200" y="396241"/>
          <a:ext cx="8404859" cy="64007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69796">
                  <a:extLst>
                    <a:ext uri="{9D8B030D-6E8A-4147-A177-3AD203B41FA5}">
                      <a16:colId xmlns:a16="http://schemas.microsoft.com/office/drawing/2014/main" val="2058508577"/>
                    </a:ext>
                  </a:extLst>
                </a:gridCol>
                <a:gridCol w="1779853">
                  <a:extLst>
                    <a:ext uri="{9D8B030D-6E8A-4147-A177-3AD203B41FA5}">
                      <a16:colId xmlns:a16="http://schemas.microsoft.com/office/drawing/2014/main" val="63018617"/>
                    </a:ext>
                  </a:extLst>
                </a:gridCol>
                <a:gridCol w="1860755">
                  <a:extLst>
                    <a:ext uri="{9D8B030D-6E8A-4147-A177-3AD203B41FA5}">
                      <a16:colId xmlns:a16="http://schemas.microsoft.com/office/drawing/2014/main" val="2346157679"/>
                    </a:ext>
                  </a:extLst>
                </a:gridCol>
                <a:gridCol w="1694455">
                  <a:extLst>
                    <a:ext uri="{9D8B030D-6E8A-4147-A177-3AD203B41FA5}">
                      <a16:colId xmlns:a16="http://schemas.microsoft.com/office/drawing/2014/main" val="2573330184"/>
                    </a:ext>
                  </a:extLst>
                </a:gridCol>
              </a:tblGrid>
              <a:tr h="9496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Outcome</a:t>
                      </a:r>
                      <a:endParaRPr lang="en-US" sz="3200" kern="1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 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2020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2035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400" kern="100" dirty="0">
                          <a:effectLst/>
                        </a:rPr>
                        <a:t>2050</a:t>
                      </a:r>
                      <a:endParaRPr lang="en-US" sz="3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extLst>
                  <a:ext uri="{0D108BD9-81ED-4DB2-BD59-A6C34878D82A}">
                    <a16:rowId xmlns:a16="http://schemas.microsoft.com/office/drawing/2014/main" val="3608293017"/>
                  </a:ext>
                </a:extLst>
              </a:tr>
              <a:tr h="34320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kern="100" dirty="0">
                          <a:solidFill>
                            <a:srgbClr val="FF0000"/>
                          </a:solidFill>
                          <a:effectLst/>
                        </a:rPr>
                        <a:t>CVD Events per 1000</a:t>
                      </a:r>
                      <a:endParaRPr lang="en-US" sz="28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1274607"/>
                  </a:ext>
                </a:extLst>
              </a:tr>
              <a:tr h="5885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BAU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12.75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(12.41—13.11)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14.92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(13.57—16.45)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13.53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(11.47—15.97)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extLst>
                  <a:ext uri="{0D108BD9-81ED-4DB2-BD59-A6C34878D82A}">
                    <a16:rowId xmlns:a16="http://schemas.microsoft.com/office/drawing/2014/main" val="1142182256"/>
                  </a:ext>
                </a:extLst>
              </a:tr>
              <a:tr h="5885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Hypertension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12.75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(12.41—13.11)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13.66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(12.24—15.29)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11.97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(10.10—14.16)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extLst>
                  <a:ext uri="{0D108BD9-81ED-4DB2-BD59-A6C34878D82A}">
                    <a16:rowId xmlns:a16="http://schemas.microsoft.com/office/drawing/2014/main" val="1414440139"/>
                  </a:ext>
                </a:extLst>
              </a:tr>
              <a:tr h="5885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Hypertension Diabetes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12.75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(12.41—13.11)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13.48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(12.05—15.11)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11.63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(9.80—13.78)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extLst>
                  <a:ext uri="{0D108BD9-81ED-4DB2-BD59-A6C34878D82A}">
                    <a16:rowId xmlns:a16="http://schemas.microsoft.com/office/drawing/2014/main" val="1864978679"/>
                  </a:ext>
                </a:extLst>
              </a:tr>
              <a:tr h="6337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Hypertension Diabetes Obesity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12.75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(12.41—13.11)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13.36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(11.93—14.99)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11.42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(9.61—13.54)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extLst>
                  <a:ext uri="{0D108BD9-81ED-4DB2-BD59-A6C34878D82A}">
                    <a16:rowId xmlns:a16="http://schemas.microsoft.com/office/drawing/2014/main" val="3305419633"/>
                  </a:ext>
                </a:extLst>
              </a:tr>
              <a:tr h="308868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solidFill>
                            <a:srgbClr val="FF0000"/>
                          </a:solidFill>
                          <a:effectLst/>
                        </a:rPr>
                        <a:t>CVD Mortality per 1000</a:t>
                      </a:r>
                      <a:endParaRPr lang="en-US" sz="1800" kern="100" dirty="0">
                        <a:solidFill>
                          <a:srgbClr val="FF000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38663"/>
                  </a:ext>
                </a:extLst>
              </a:tr>
              <a:tr h="5885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BAU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2.45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(2.44—2.46)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3.11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(2.97—3.27)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3.62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(3.24—4.06)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extLst>
                  <a:ext uri="{0D108BD9-81ED-4DB2-BD59-A6C34878D82A}">
                    <a16:rowId xmlns:a16="http://schemas.microsoft.com/office/drawing/2014/main" val="1333989750"/>
                  </a:ext>
                </a:extLst>
              </a:tr>
              <a:tr h="5885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Hypertension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2.45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(2.44—2.46)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2.85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(2.72—2.99)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2.98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(2.66—3.34)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extLst>
                  <a:ext uri="{0D108BD9-81ED-4DB2-BD59-A6C34878D82A}">
                    <a16:rowId xmlns:a16="http://schemas.microsoft.com/office/drawing/2014/main" val="192022114"/>
                  </a:ext>
                </a:extLst>
              </a:tr>
              <a:tr h="5885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Hypertension Diabetes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2.45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(2.44—2.46)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2.77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(2.64—2.91)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2.80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(2.50—3.14)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extLst>
                  <a:ext uri="{0D108BD9-81ED-4DB2-BD59-A6C34878D82A}">
                    <a16:rowId xmlns:a16="http://schemas.microsoft.com/office/drawing/2014/main" val="3244658274"/>
                  </a:ext>
                </a:extLst>
              </a:tr>
              <a:tr h="63375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800" kern="100" dirty="0">
                          <a:effectLst/>
                        </a:rPr>
                        <a:t>Hypertension Diabetes Obesity</a:t>
                      </a:r>
                      <a:endParaRPr lang="en-US" sz="24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2.45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(2.44—2.46)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2.66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>
                          <a:effectLst/>
                        </a:rPr>
                        <a:t>(2.54—2.80)</a:t>
                      </a:r>
                      <a:endParaRPr lang="en-US" sz="12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2.59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kern="100" dirty="0">
                          <a:effectLst/>
                        </a:rPr>
                        <a:t>(2.32—2.90)</a:t>
                      </a:r>
                      <a:endParaRPr lang="en-US" sz="12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440" marR="60440" marT="0" marB="0"/>
                </a:tc>
                <a:extLst>
                  <a:ext uri="{0D108BD9-81ED-4DB2-BD59-A6C34878D82A}">
                    <a16:rowId xmlns:a16="http://schemas.microsoft.com/office/drawing/2014/main" val="20869385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6147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A775923-D9C4-C3C5-18AC-B79B876CF3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/>
              <a:t>Insights</a:t>
            </a:r>
          </a:p>
        </p:txBody>
      </p:sp>
    </p:spTree>
    <p:extLst>
      <p:ext uri="{BB962C8B-B14F-4D97-AF65-F5344CB8AC3E}">
        <p14:creationId xmlns:p14="http://schemas.microsoft.com/office/powerpoint/2010/main" val="34227687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C485F16-4E1B-66BE-FCE0-7E0FC3AA5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Projected CVD Events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CC76C25-B766-43F6-C911-15C88ECCF7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1" y="1417638"/>
            <a:ext cx="7886700" cy="452596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595E508-8CB6-2FD3-C65B-A9715D5584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341" y="3429000"/>
            <a:ext cx="5444200" cy="25422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88C2B9-7306-E2AB-63C3-3D52EA7D2049}"/>
              </a:ext>
            </a:extLst>
          </p:cNvPr>
          <p:cNvSpPr txBox="1"/>
          <p:nvPr/>
        </p:nvSpPr>
        <p:spPr>
          <a:xfrm>
            <a:off x="8361670" y="3226237"/>
            <a:ext cx="869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6">
                    <a:lumMod val="75000"/>
                  </a:schemeClr>
                </a:solidFill>
              </a:rPr>
              <a:t>11.06%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FBA3E08-C2AF-573E-13BE-8B2E776F90F0}"/>
              </a:ext>
            </a:extLst>
          </p:cNvPr>
          <p:cNvSpPr txBox="1"/>
          <p:nvPr/>
        </p:nvSpPr>
        <p:spPr>
          <a:xfrm>
            <a:off x="8302103" y="3631763"/>
            <a:ext cx="938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</a:rPr>
              <a:t>14.12%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9CD500-50F1-4105-2E25-4B853A297B89}"/>
              </a:ext>
            </a:extLst>
          </p:cNvPr>
          <p:cNvSpPr txBox="1"/>
          <p:nvPr/>
        </p:nvSpPr>
        <p:spPr>
          <a:xfrm>
            <a:off x="8283796" y="3966746"/>
            <a:ext cx="938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15.59% </a:t>
            </a:r>
          </a:p>
        </p:txBody>
      </p:sp>
    </p:spTree>
    <p:extLst>
      <p:ext uri="{BB962C8B-B14F-4D97-AF65-F5344CB8AC3E}">
        <p14:creationId xmlns:p14="http://schemas.microsoft.com/office/powerpoint/2010/main" val="1992755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225C1-5567-6B3B-9D16-7AB389963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(AchieveGreater)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8FB6CF-F938-10F3-BFA2-70ED0C5D0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/>
              <a:t>A focused response to cardiometabolic inequities in Cleveland and Detroit.</a:t>
            </a:r>
          </a:p>
          <a:p>
            <a:r>
              <a:rPr lang="en-US" sz="2400" b="1" dirty="0"/>
              <a:t>Persistent Burden</a:t>
            </a:r>
          </a:p>
          <a:p>
            <a:pPr lvl="1"/>
            <a:r>
              <a:rPr lang="en-US" sz="2000" dirty="0"/>
              <a:t>Cardiovascular and metabolic diseases remain major drivers of premature illness, death, and reduced quality of life.</a:t>
            </a:r>
            <a:endParaRPr lang="en-US" sz="2000" b="1" dirty="0"/>
          </a:p>
          <a:p>
            <a:r>
              <a:rPr lang="en-US" sz="2400" b="1" dirty="0"/>
              <a:t>Place Matter</a:t>
            </a:r>
          </a:p>
          <a:p>
            <a:pPr lvl="1"/>
            <a:r>
              <a:rPr lang="en-US" sz="2000" dirty="0"/>
              <a:t>Poverty, housing instability, transportation barriers, pollution, food access, and care access cluster geographically and shape risk.</a:t>
            </a:r>
          </a:p>
          <a:p>
            <a:pPr lvl="1"/>
            <a:r>
              <a:rPr lang="en-US" sz="2000" dirty="0"/>
              <a:t>Risk factors accumulate across the life course and contribute to downstream Black–White lifespan inequality.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23888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63CFB68-A8D4-5F92-BFF7-9F1C94F7F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/>
              <a:t>Projected CVD Deaths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75B3A1-F50A-953B-4005-52799F3B65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3616" y="1417638"/>
            <a:ext cx="7736690" cy="452596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5959D5-F0E2-A71D-97C9-8A931F070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9861" y="3619500"/>
            <a:ext cx="5444200" cy="25422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CC2F30-7F56-951A-F95D-CA5D3780CAB5}"/>
              </a:ext>
            </a:extLst>
          </p:cNvPr>
          <p:cNvSpPr txBox="1"/>
          <p:nvPr/>
        </p:nvSpPr>
        <p:spPr>
          <a:xfrm>
            <a:off x="8120306" y="2751892"/>
            <a:ext cx="8803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accent6"/>
                </a:solidFill>
              </a:rPr>
              <a:t>17.68%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2A0D72-EF18-C371-A471-4EEA69B866CB}"/>
              </a:ext>
            </a:extLst>
          </p:cNvPr>
          <p:cNvSpPr txBox="1"/>
          <p:nvPr/>
        </p:nvSpPr>
        <p:spPr>
          <a:xfrm>
            <a:off x="8120306" y="3090446"/>
            <a:ext cx="938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</a:rPr>
              <a:t>22.93%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5C6C5D-EDAD-50CC-477B-67B8D54D4B53}"/>
              </a:ext>
            </a:extLst>
          </p:cNvPr>
          <p:cNvSpPr txBox="1"/>
          <p:nvPr/>
        </p:nvSpPr>
        <p:spPr>
          <a:xfrm>
            <a:off x="8073819" y="3434834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28.45% </a:t>
            </a:r>
          </a:p>
        </p:txBody>
      </p:sp>
    </p:spTree>
    <p:extLst>
      <p:ext uri="{BB962C8B-B14F-4D97-AF65-F5344CB8AC3E}">
        <p14:creationId xmlns:p14="http://schemas.microsoft.com/office/powerpoint/2010/main" val="249598085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FF0ACAF0-0A20-DDBB-B8B8-F2D127CCC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5502"/>
          </a:xfrm>
        </p:spPr>
        <p:txBody>
          <a:bodyPr/>
          <a:lstStyle/>
          <a:p>
            <a:r>
              <a:rPr lang="en-US" sz="2800" dirty="0"/>
              <a:t>Avoidable CVD Events and Deaths (2027-2050)</a:t>
            </a:r>
          </a:p>
        </p:txBody>
      </p:sp>
      <p:graphicFrame>
        <p:nvGraphicFramePr>
          <p:cNvPr id="11" name="Chart 0">
            <a:extLst>
              <a:ext uri="{FF2B5EF4-FFF2-40B4-BE49-F238E27FC236}">
                <a16:creationId xmlns:a16="http://schemas.microsoft.com/office/drawing/2014/main" id="{DF8B06B8-9AA7-431F-3E9B-35807A4F70E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0701217"/>
              </p:ext>
            </p:extLst>
          </p:nvPr>
        </p:nvGraphicFramePr>
        <p:xfrm>
          <a:off x="457200" y="116601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387853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DA0DB86-8D63-89E6-FE2D-0056859E3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Findings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EDDE09-D0A4-4ADC-9447-878E27B8A6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1C2430"/>
                </a:solidFill>
              </a:rPr>
              <a:t>Status quo leaves a high CVD burden, with mortality rising from 2.45 to 3.62 per 1,000 by 2050.</a:t>
            </a:r>
          </a:p>
          <a:p>
            <a:r>
              <a:rPr lang="en-US" sz="2400" dirty="0">
                <a:solidFill>
                  <a:srgbClr val="1C2430"/>
                </a:solidFill>
              </a:rPr>
              <a:t>Hypertension management is the largest single first-step intervention, preventing about 27,335 events and 8,774 deaths between 2027-2050.</a:t>
            </a:r>
            <a:endParaRPr lang="en-US" sz="2400" dirty="0"/>
          </a:p>
          <a:p>
            <a:r>
              <a:rPr lang="en-US" sz="2400" dirty="0">
                <a:solidFill>
                  <a:srgbClr val="1C2430"/>
                </a:solidFill>
              </a:rPr>
              <a:t>The comprehensive strategy produces the greatest mortality benefit: 28.45% lower mortality than baseline.</a:t>
            </a:r>
            <a:endParaRPr lang="en-US" sz="2400" dirty="0"/>
          </a:p>
          <a:p>
            <a:r>
              <a:rPr lang="en-US" sz="2400" dirty="0">
                <a:solidFill>
                  <a:srgbClr val="1C2430"/>
                </a:solidFill>
              </a:rPr>
              <a:t>Diabetes and obesity management add incremental gains, supporting integrated cardiometabolic prevention rather than isolated disease programs.</a:t>
            </a:r>
            <a:endParaRPr lang="en-US" sz="2400" dirty="0"/>
          </a:p>
          <a:p>
            <a:endParaRPr lang="en-US" dirty="0">
              <a:solidFill>
                <a:srgbClr val="1C243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1400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3D333-64C2-829A-65B9-8F643FEA1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Aim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194CC4-1AE0-6FC7-CD24-FA02FDBF5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Early Prevention</a:t>
            </a:r>
          </a:p>
          <a:p>
            <a:pPr lvl="1"/>
            <a:r>
              <a:rPr lang="en-US" dirty="0"/>
              <a:t>The project intervenes before advanced disease develops, linking clinical, community, and implementation strategies.</a:t>
            </a:r>
          </a:p>
          <a:p>
            <a:pPr lvl="1"/>
            <a:r>
              <a:rPr lang="en-US" dirty="0"/>
              <a:t>Core rationale: reduce preventable cardiometabolic disease by acting earlier, across multiple domains of influence, with partners who can translate evidence into practice.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204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E4E2B89-CB28-EBA1-1AC3-EBDAB11BF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357" y="1326879"/>
            <a:ext cx="7463281" cy="419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18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358" y="1069867"/>
            <a:ext cx="8339486" cy="520241"/>
          </a:xfrm>
        </p:spPr>
        <p:txBody>
          <a:bodyPr/>
          <a:lstStyle/>
          <a:p>
            <a:r>
              <a:rPr lang="en-US" dirty="0"/>
              <a:t>Patient Journey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58" y="1753399"/>
            <a:ext cx="2215148" cy="20461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6506" y="1753399"/>
            <a:ext cx="6446088" cy="21131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75" y="4473855"/>
            <a:ext cx="8530828" cy="392961"/>
          </a:xfrm>
          <a:prstGeom prst="rect">
            <a:avLst/>
          </a:prstGeom>
        </p:spPr>
      </p:pic>
      <p:sp>
        <p:nvSpPr>
          <p:cNvPr id="11" name="Right Arrow 10"/>
          <p:cNvSpPr/>
          <p:nvPr/>
        </p:nvSpPr>
        <p:spPr>
          <a:xfrm>
            <a:off x="186975" y="3959505"/>
            <a:ext cx="8728426" cy="5143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FFFFFF"/>
              </a:solidFill>
              <a:latin typeface="Arial" panose="020B060402020202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6975" y="4076214"/>
            <a:ext cx="858237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FFFFFF"/>
                </a:solidFill>
                <a:latin typeface="Arial" panose="020B0604020202020204"/>
                <a:ea typeface="+mn-ea"/>
                <a:cs typeface="+mn-cs"/>
              </a:rPr>
              <a:t>Timeline                       0h      24h    48h                         2w                       16w     32w     48w           52w    104w </a:t>
            </a: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91437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707" y="984784"/>
            <a:ext cx="8339486" cy="520241"/>
          </a:xfrm>
        </p:spPr>
        <p:txBody>
          <a:bodyPr/>
          <a:lstStyle/>
          <a:p>
            <a:r>
              <a:rPr lang="en-US" dirty="0"/>
              <a:t>Building Trust and Serving the Community</a:t>
            </a:r>
          </a:p>
        </p:txBody>
      </p:sp>
      <p:graphicFrame>
        <p:nvGraphicFramePr>
          <p:cNvPr id="6" name="Diagram 5"/>
          <p:cNvGraphicFramePr/>
          <p:nvPr/>
        </p:nvGraphicFramePr>
        <p:xfrm>
          <a:off x="472044" y="2034187"/>
          <a:ext cx="8122722" cy="24172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72043" y="3240539"/>
            <a:ext cx="1920240" cy="15465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b="1" dirty="0">
              <a:solidFill>
                <a:srgbClr val="000000"/>
              </a:solidFill>
              <a:latin typeface="Arial" panose="020B0604020202020204"/>
              <a:ea typeface="+mn-ea"/>
              <a:cs typeface="+mn-cs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b="1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Community Programming begins in June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16 Community Events 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60 Screened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000000"/>
              </a:soli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44437" y="2431609"/>
            <a:ext cx="1922319" cy="92333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31 Community Events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306 Screened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20 Enrolled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000000"/>
              </a:soli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36696" y="3240539"/>
            <a:ext cx="1951265" cy="15465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000000"/>
              </a:solidFill>
              <a:latin typeface="Arial" panose="020B0604020202020204"/>
              <a:ea typeface="+mn-ea"/>
              <a:cs typeface="+mn-cs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EMR Screening Begins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32 Community Events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119 Screened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79 Enrolled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000000"/>
              </a:soli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39148" y="2431609"/>
            <a:ext cx="1841046" cy="1131079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10 Community Events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63 Screened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</a:pPr>
            <a:r>
              <a:rPr lang="en-US" sz="1350" dirty="0">
                <a:solidFill>
                  <a:srgbClr val="000000"/>
                </a:solidFill>
                <a:latin typeface="Arial" panose="020B0604020202020204"/>
                <a:ea typeface="+mn-ea"/>
                <a:cs typeface="+mn-cs"/>
              </a:rPr>
              <a:t>10 Enrolled </a:t>
            </a:r>
          </a:p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srgbClr val="000000"/>
              </a:solidFill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044" y="1611631"/>
            <a:ext cx="1790774" cy="1007313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6225" y="3861019"/>
            <a:ext cx="1892258" cy="1242732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684" y="1511499"/>
            <a:ext cx="1076536" cy="1083777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481" y="3861019"/>
            <a:ext cx="999192" cy="1332256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81180" y="5260324"/>
            <a:ext cx="1481270" cy="582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217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8" grpId="0"/>
      <p:bldP spid="10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94" y="1461509"/>
            <a:ext cx="2328683" cy="389800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1434094" y="1437283"/>
            <a:ext cx="1871605" cy="1319903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000" r="-18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7149" y="1471267"/>
            <a:ext cx="1798934" cy="38693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994" y="984556"/>
            <a:ext cx="8339486" cy="520241"/>
          </a:xfrm>
        </p:spPr>
        <p:txBody>
          <a:bodyPr/>
          <a:lstStyle/>
          <a:p>
            <a:r>
              <a:rPr lang="en-US" dirty="0"/>
              <a:t>Community Screening Events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748" y="3639352"/>
            <a:ext cx="2268418" cy="170131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117677" y="4329803"/>
            <a:ext cx="1718909" cy="1010862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6000" b="-16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5698" y="1461508"/>
            <a:ext cx="2016326" cy="151539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9588" y="2757186"/>
            <a:ext cx="1300362" cy="977303"/>
          </a:xfrm>
          <a:prstGeom prst="rect">
            <a:avLst/>
          </a:prstGeom>
        </p:spPr>
      </p:pic>
      <p:sp>
        <p:nvSpPr>
          <p:cNvPr id="6" name="AutoShape 2" descr="https://attachments.office.net/owa/SantoshKumar.Sirasapalli%40UHhospitals.org/service.svc/s/GetAttachmentThumbnail?id=AAMkADllNzQzOTViLThlM2ItNDc2MS05YmMyLThhMzk0OGFmZWYxMABGAAAAAABQqvTF073dR5k3imOY7xcWBwDOHten9UMTSIMO4pAimzhtAAAAAAEMAAA0Nf6%2BW2vmS5EtVA7Zy4ewAACPIp5%2FAAABEgAQAHBWF7eN8OBNqz5bMiIU3Pk%3D&amp;thumbnailType=2&amp;token=eyJhbGciOiJSUzI1NiIsInR5cCI6IkpXVCIsImtpZCI6InNtYWtRdXpKUWRqK1BVdlF2ZjVEMnBNeG1KST0iLCJ4NXQiOiJzbWFrUXV6SlFkaitQVXZRdmY1RDJwTXhtSkk9Iiwibm9uY2UiOiIwZDRuMTNkUHRjUWZuYmdXYnAtaTZaMXRydVl4TEl5YXNzcWNGamNUVWxEaldOeV85OERZNG5YdzlYbUt3cGx6a3VLUjMtY0pxRktsMTlyNmJsRTFTUmwtLVVHQUZWb2xGTGtiVEJVWmdxOXE2cUJxSjFkTFdUX21mSHNZN25qaFpMandiZXdhSG5JbmRqdk1mRkNLM2QxcjJtbXZWR0lyYl9KNG11TlZYSWMiLCJpc3Nsb2MiOiJTSjRQUEY2QTdBQTdCMDMiLCJzcnNuIjo2Mzg4MTE4NDY0ODExNTA4Mjd9.eyJzYXAtdmVyc2lvbiI6IjMxIiwiYXBwaWQiOiJhZjNlYmJiYS1jMjNmLTQ5MmEtYWE5My04MzQyMTY5NmVjNGIiLCJpc3NyaW5nIjoiV1ciLCJhcHBpZGFjciI6IjIiLCJhcHBfZGlzcGxheW5hbWUiOiIiLCJ1dGkiOiI1MjQxYmY2ZC1jYWJjLTQ2MDctOGI4OC05NzkxNmI5YzJhNDQiLCJpYXQiOjE3NDU4Njc4NTksInZlciI6IlNUSS5Vc2VyLkNhbGxiYWNrVG9rZW4uVjEiLCJ0aWQiOiI0ZmY5NzljNmY3NzE0ZTNhOWFhMDViN2M2MWMxYzY5MSIsInRydXN0ZWRmb3JkZWxlZ2F0aW9uIjoiZmFsc2UiLCJ0b3BvbG9neSI6IntcIlR5cGVcIjpcIk1hY2hpbmVcIixcIlZhbHVlXCI6XCJTSjRQUEY2QTdBQTdCMDMubmFtcHJkMTkucHJvZC5vdXRsb29rLmNvbVwifSIsInJlcXVlc3Rvcl9hcHBpZCI6IjE1N2NkZmJmLTczOTgtNGE1Ni05NmMzLWU5M2U5YWIzMDliNSIsInJlcXVlc3Rvcl9hcHBfZGlzcGxheW5hbWUiOiJPZmZpY2UgMzY1IEV4Y2hhbmdlIE1pY3Jvc2VydmljZSIsInNjcCI6Ik93YUF0dGFjaG1lbnRzLlJlYWQiLCJvaWQiOiI5ZDA1NGY1NC1iZWJkLTQ2MGItYTExNy0xMjE1NWJiYjY1NzQiLCJwdWlkIjoiMTAwMzIwMDJCOEQ2RjJGMCIsInNtdHAiOiJTYW50b3NoS3VtYXIuU2lyYXNhcGFsbGlAVUhob3NwaXRhbHMub3JnIiwidXBuIjoiU2FudG9zaEt1bWFyLlNpcmFzYXBhbGxpQFVIaG9zcGl0YWxzLm9yZyIsInVzZXJjYWxsYmFja3VzZXJjb250ZXh0aWQiOiI5YjM4YTkyMWRjYTg0ODU4YjM0ZmY3NjljYWI1M2YwMiIsInNpZ25pbl9zdGF0ZSI6WyJkdmNfbW5nZCIsImR2Y19kbWpkIiwiaW5rbm93bm50d2siLCJrbXNpIl0sImVwayI6IntcImt0eVwiOlwiUlNBXCIsXCJuXCI6XCIxZXpBTG9mLVBrZWVFX3VGamdaYVRmZWwtcFpGRFZPWXlaczAtekt2M1NHdlp3OTYxNmFYbXNqN3RIcnhPek5pa1pBWHhQVVBUWFdzbkRVYlk3VnhoVk9kSGhXakJYN2NfT3Njb3ZWY3BrSEM1c0VoTDFXQUlRMElnWkh3NFk5aWpRelBWME9PdHE4dExROVh3XzZselZDUkoySWVjc0tlTUs3NWh4WnY5QVMxOGNJRFIxejBoLVpPX1Y0Y3NhODJlb1FtX1o3dFVJd193MC1QQm5JZjVaRkN1dmVVN0xSaS1ZU18zdjRIV2pOVUh6d1lfRHp6Y1RPbl9JNElMN1JhY0IyYUh1UVVLNU5UX0JPUzVCMGZqNktsREpTdUtYVWdDd243b1pQTTBzYW84ZWIwUlZqOU1YX1hzajhEUTM0V09WelY5WTBad2pHZmdDbGlSV3p6YVFcIixcImVcIjpcIkFRQUJcIixcImFsZ1wiOlwiUlMyNTZcIixcImV4cFwiOlwiMTc0NTk1Njk2M1wiLFwiZXhwX2RpZmZcIjpcIjg2NDAwXCIsXCJraWRcIjpcIkg4X0R0MjRwclFURUNucVdSamZQeXZEZWNwTVwifS5JV3dwV1NmWVNKcmlRUmhUeUgydGNtU2hoWm9sU1V2YkRBRXN3WEtyanRBWFlTM0NnTXRKeklkdDV0QUpuK01SUjRqTGhaZ29RUVJyeFI4U3NBOS9CQ2NiazBEYXhDR2pPVlZ3RWZIejFqd1VmMmZaMEFYcTMyQ1orS2FjUG5oV3FRRmo1cU8rNlJyL0Y3cmUzOTJoYXFJZ1ZVZDd5dzdQT2N0ZmRFREtZZ3V3NGpUUERaSiszNmU2bXVKS01kWUI3bXpwZTNPbE0wWERIN3N5d3VDVE0vMVhJempQcTVFZEs2M20zb011eWRaTE92U1dTd3lUWEc4V2E5TlI4SXljT0tORmtabUl5UDZUM3k3VUwyR1VSbThlMzk3c0xiMjg3RXF0clJBNjViRG40T29KQW9uYmxsZTNRWHlmNlI1R1crQ0pXc1pxT2JUSThhTXVVRk8yRmc9PSIsIm5iZiI6MTc0NTg2Nzg1OSwiZXhwIjoxNzQ1ODY4MTU5LCJpc3MiOiJodHRwczovL3N1YnN0cmF0ZS5vZmZpY2UuY29tL3N0cy8iLCJhdWQiOiJodHRwczovL291dGxvb2sub2ZmaWNlLmNvbSIsInNzZWMiOiJFN1dQdU5LZ1RWSHMyTU9KIn0.We0vBJTwcqKiF3V3ix3hPg4P052NlHPY53kngHD8iHhv5xnJX59br9-wyOggTLaN5NjewtWhNWNWRnZUj3-X78zPMzienDZVvrWNLojD8S2j1fHtePh_fPQ_iy_WDRl_obVImSLMIYWW0Tu61Y5MqB-V_NI-v3nDbwwspMS7qoFYMInFMLgze5V3u0o8GW5nFuXrs2aUDfrOvCkgoxO77eK8onWGr1TXthqRPNPwb6Zp6e7p-UyVc_UyK1_q2QcaiQwuFH_t49sxz0ytvCYDH3TbeFQh4PnZgRCow8dgGZ4ps_CIgxWHYeLimfyMUplxLPs8_UHJ_r_owpmvZfDZcg&amp;X-OWA-CANARY=wTQ4TTl_yg8AAAAAAAAAADBKXMRaht0YJ1QYyUsuyNQQaJSkRBcksE2y7KCAOfPUvgj1usufcJE.&amp;owa=outlook.office.com&amp;scriptVer=20250411007.09&amp;clientId=67B983947ACA4D1D9DC6DAB47E6F44CF&amp;animation=true"/>
          <p:cNvSpPr>
            <a:spLocks noChangeAspect="1" noChangeArrowheads="1"/>
          </p:cNvSpPr>
          <p:nvPr/>
        </p:nvSpPr>
        <p:spPr bwMode="auto">
          <a:xfrm>
            <a:off x="116681" y="7489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000000"/>
              </a:solidFill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0"/>
          <a:srcRect l="8401" t="26574" b="17646"/>
          <a:stretch/>
        </p:blipFill>
        <p:spPr>
          <a:xfrm>
            <a:off x="339973" y="3912663"/>
            <a:ext cx="1777703" cy="1437761"/>
          </a:xfrm>
          <a:prstGeom prst="rect">
            <a:avLst/>
          </a:prstGeom>
        </p:spPr>
      </p:pic>
      <p:sp>
        <p:nvSpPr>
          <p:cNvPr id="7" name="AutoShape 4" descr="https://attachments.office.net/owa/SantoshKumar.Sirasapalli%40UHhospitals.org/service.svc/s/GetAttachmentThumbnail?id=AAMkADllNzQzOTViLThlM2ItNDc2MS05YmMyLThhMzk0OGFmZWYxMABGAAAAAABQqvTF073dR5k3imOY7xcWBwDOHten9UMTSIMO4pAimzhtAAAAAAEMAAA0Nf6%2BW2vmS5EtVA7Zy4ewAACPIp5%2FAAABEgAQAHBWF7eN8OBNqz5bMiIU3Pk%3D&amp;thumbnailType=2&amp;token=eyJhbGciOiJSUzI1NiIsInR5cCI6IkpXVCIsImtpZCI6InNtYWtRdXpKUWRqK1BVdlF2ZjVEMnBNeG1KST0iLCJ4NXQiOiJzbWFrUXV6SlFkaitQVXZRdmY1RDJwTXhtSkk9Iiwibm9uY2UiOiIwZDRuMTNkUHRjUWZuYmdXYnAtaTZaMXRydVl4TEl5YXNzcWNGamNUVWxEaldOeV85OERZNG5YdzlYbUt3cGx6a3VLUjMtY0pxRktsMTlyNmJsRTFTUmwtLVVHQUZWb2xGTGtiVEJVWmdxOXE2cUJxSjFkTFdUX21mSHNZN25qaFpMandiZXdhSG5JbmRqdk1mRkNLM2QxcjJtbXZWR0lyYl9KNG11TlZYSWMiLCJpc3Nsb2MiOiJTSjRQUEY2QTdBQTdCMDMiLCJzcnNuIjo2Mzg4MTE4NDY0ODExNTA4Mjd9.eyJzYXAtdmVyc2lvbiI6IjMxIiwiYXBwaWQiOiJhZjNlYmJiYS1jMjNmLTQ5MmEtYWE5My04MzQyMTY5NmVjNGIiLCJpc3NyaW5nIjoiV1ciLCJhcHBpZGFjciI6IjIiLCJhcHBfZGlzcGxheW5hbWUiOiIiLCJ1dGkiOiI1MjQxYmY2ZC1jYWJjLTQ2MDctOGI4OC05NzkxNmI5YzJhNDQiLCJpYXQiOjE3NDU4Njc4NTksInZlciI6IlNUSS5Vc2VyLkNhbGxiYWNrVG9rZW4uVjEiLCJ0aWQiOiI0ZmY5NzljNmY3NzE0ZTNhOWFhMDViN2M2MWMxYzY5MSIsInRydXN0ZWRmb3JkZWxlZ2F0aW9uIjoiZmFsc2UiLCJ0b3BvbG9neSI6IntcIlR5cGVcIjpcIk1hY2hpbmVcIixcIlZhbHVlXCI6XCJTSjRQUEY2QTdBQTdCMDMubmFtcHJkMTkucHJvZC5vdXRsb29rLmNvbVwifSIsInJlcXVlc3Rvcl9hcHBpZCI6IjE1N2NkZmJmLTczOTgtNGE1Ni05NmMzLWU5M2U5YWIzMDliNSIsInJlcXVlc3Rvcl9hcHBfZGlzcGxheW5hbWUiOiJPZmZpY2UgMzY1IEV4Y2hhbmdlIE1pY3Jvc2VydmljZSIsInNjcCI6Ik93YUF0dGFjaG1lbnRzLlJlYWQiLCJvaWQiOiI5ZDA1NGY1NC1iZWJkLTQ2MGItYTExNy0xMjE1NWJiYjY1NzQiLCJwdWlkIjoiMTAwMzIwMDJCOEQ2RjJGMCIsInNtdHAiOiJTYW50b3NoS3VtYXIuU2lyYXNhcGFsbGlAVUhob3NwaXRhbHMub3JnIiwidXBuIjoiU2FudG9zaEt1bWFyLlNpcmFzYXBhbGxpQFVIaG9zcGl0YWxzLm9yZyIsInVzZXJjYWxsYmFja3VzZXJjb250ZXh0aWQiOiI5YjM4YTkyMWRjYTg0ODU4YjM0ZmY3NjljYWI1M2YwMiIsInNpZ25pbl9zdGF0ZSI6WyJkdmNfbW5nZCIsImR2Y19kbWpkIiwiaW5rbm93bm50d2siLCJrbXNpIl0sImVwayI6IntcImt0eVwiOlwiUlNBXCIsXCJuXCI6XCIxZXpBTG9mLVBrZWVFX3VGamdaYVRmZWwtcFpGRFZPWXlaczAtekt2M1NHdlp3OTYxNmFYbXNqN3RIcnhPek5pa1pBWHhQVVBUWFdzbkRVYlk3VnhoVk9kSGhXakJYN2NfT3Njb3ZWY3BrSEM1c0VoTDFXQUlRMElnWkh3NFk5aWpRelBWME9PdHE4dExROVh3XzZselZDUkoySWVjc0tlTUs3NWh4WnY5QVMxOGNJRFIxejBoLVpPX1Y0Y3NhODJlb1FtX1o3dFVJd193MC1QQm5JZjVaRkN1dmVVN0xSaS1ZU18zdjRIV2pOVUh6d1lfRHp6Y1RPbl9JNElMN1JhY0IyYUh1UVVLNU5UX0JPUzVCMGZqNktsREpTdUtYVWdDd243b1pQTTBzYW84ZWIwUlZqOU1YX1hzajhEUTM0V09WelY5WTBad2pHZmdDbGlSV3p6YVFcIixcImVcIjpcIkFRQUJcIixcImFsZ1wiOlwiUlMyNTZcIixcImV4cFwiOlwiMTc0NTk1Njk2M1wiLFwiZXhwX2RpZmZcIjpcIjg2NDAwXCIsXCJraWRcIjpcIkg4X0R0MjRwclFURUNucVdSamZQeXZEZWNwTVwifS5JV3dwV1NmWVNKcmlRUmhUeUgydGNtU2hoWm9sU1V2YkRBRXN3WEtyanRBWFlTM0NnTXRKeklkdDV0QUpuK01SUjRqTGhaZ29RUVJyeFI4U3NBOS9CQ2NiazBEYXhDR2pPVlZ3RWZIejFqd1VmMmZaMEFYcTMyQ1orS2FjUG5oV3FRRmo1cU8rNlJyL0Y3cmUzOTJoYXFJZ1ZVZDd5dzdQT2N0ZmRFREtZZ3V3NGpUUERaSiszNmU2bXVKS01kWUI3bXpwZTNPbE0wWERIN3N5d3VDVE0vMVhJempQcTVFZEs2M20zb011eWRaTE92U1dTd3lUWEc4V2E5TlI4SXljT0tORmtabUl5UDZUM3k3VUwyR1VSbThlMzk3c0xiMjg3RXF0clJBNjViRG40T29KQW9uYmxsZTNRWHlmNlI1R1crQ0pXc1pxT2JUSThhTXVVRk8yRmc9PSIsIm5iZiI6MTc0NTg2Nzg1OSwiZXhwIjoxNzQ1ODY4MTU5LCJpc3MiOiJodHRwczovL3N1YnN0cmF0ZS5vZmZpY2UuY29tL3N0cy8iLCJhdWQiOiJodHRwczovL291dGxvb2sub2ZmaWNlLmNvbSIsInNzZWMiOiJFN1dQdU5LZ1RWSHMyTU9KIn0.We0vBJTwcqKiF3V3ix3hPg4P052NlHPY53kngHD8iHhv5xnJX59br9-wyOggTLaN5NjewtWhNWNWRnZUj3-X78zPMzienDZVvrWNLojD8S2j1fHtePh_fPQ_iy_WDRl_obVImSLMIYWW0Tu61Y5MqB-V_NI-v3nDbwwspMS7qoFYMInFMLgze5V3u0o8GW5nFuXrs2aUDfrOvCkgoxO77eK8onWGr1TXthqRPNPwb6Zp6e7p-UyVc_UyK1_q2QcaiQwuFH_t49sxz0ytvCYDH3TbeFQh4PnZgRCow8dgGZ4ps_CIgxWHYeLimfyMUplxLPs8_UHJ_r_owpmvZfDZcg&amp;X-OWA-CANARY=wTQ4TTl_yg8AAAAAAAAAADBKXMRaht0YJ1QYyUsuyNQQaJSkRBcksE2y7KCAOfPUvgj1usufcJE.&amp;owa=outlook.office.com&amp;scriptVer=20250411007.09&amp;clientId=67B983947ACA4D1D9DC6DAB47E6F44CF&amp;animation=true"/>
          <p:cNvSpPr>
            <a:spLocks noChangeAspect="1" noChangeArrowheads="1"/>
          </p:cNvSpPr>
          <p:nvPr/>
        </p:nvSpPr>
        <p:spPr bwMode="auto">
          <a:xfrm>
            <a:off x="230981" y="8632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000000"/>
              </a:solidFill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" name="AutoShape 6" descr="https://attachments.office.net/owa/SantoshKumar.Sirasapalli%40UHhospitals.org/service.svc/s/GetAttachmentThumbnail?id=AAMkADllNzQzOTViLThlM2ItNDc2MS05YmMyLThhMzk0OGFmZWYxMABGAAAAAABQqvTF073dR5k3imOY7xcWBwDOHten9UMTSIMO4pAimzhtAAAAAAEMAAA0Nf6%2BW2vmS5EtVA7Zy4ewAACPIp6AAAABEgAQAItpez7VGGlHkEiF5l3OJWI%3D&amp;thumbnailType=2&amp;token=eyJhbGciOiJSUzI1NiIsInR5cCI6IkpXVCIsImtpZCI6InNtYWtRdXpKUWRqK1BVdlF2ZjVEMnBNeG1KST0iLCJ4NXQiOiJzbWFrUXV6SlFkaitQVXZRdmY1RDJwTXhtSkk9Iiwibm9uY2UiOiIwZDRuMTNkUHRjUWZuYmdXYnAtaTZaMXRydVl4TEl5YXNzcWNGamNUVWxEaldOeV85OERZNG5YdzlYbUt3cGx6a3VLUjMtY0pxRktsMTlyNmJsRTFTUmwtLVVHQUZWb2xGTGtiVEJVWmdxOXE2cUJxSjFkTFdUX21mSHNZN25qaFpMandiZXdhSG5JbmRqdk1mRkNLM2QxcjJtbXZWR0lyYl9KNG11TlZYSWMiLCJpc3Nsb2MiOiJTSjRQUEY2QTdBQTdCMDMiLCJzcnNuIjo2Mzg4MTE4NDY0ODExNTA4Mjd9.eyJzYXAtdmVyc2lvbiI6IjMxIiwiYXBwaWQiOiJhZjNlYmJiYS1jMjNmLTQ5MmEtYWE5My04MzQyMTY5NmVjNGIiLCJpc3NyaW5nIjoiV1ciLCJhcHBpZGFjciI6IjIiLCJhcHBfZGlzcGxheW5hbWUiOiIiLCJ1dGkiOiI1MjQxYmY2ZC1jYWJjLTQ2MDctOGI4OC05NzkxNmI5YzJhNDQiLCJpYXQiOjE3NDU4Njc4NTksInZlciI6IlNUSS5Vc2VyLkNhbGxiYWNrVG9rZW4uVjEiLCJ0aWQiOiI0ZmY5NzljNmY3NzE0ZTNhOWFhMDViN2M2MWMxYzY5MSIsInRydXN0ZWRmb3JkZWxlZ2F0aW9uIjoiZmFsc2UiLCJ0b3BvbG9neSI6IntcIlR5cGVcIjpcIk1hY2hpbmVcIixcIlZhbHVlXCI6XCJTSjRQUEY2QTdBQTdCMDMubmFtcHJkMTkucHJvZC5vdXRsb29rLmNvbVwifSIsInJlcXVlc3Rvcl9hcHBpZCI6IjE1N2NkZmJmLTczOTgtNGE1Ni05NmMzLWU5M2U5YWIzMDliNSIsInJlcXVlc3Rvcl9hcHBfZGlzcGxheW5hbWUiOiJPZmZpY2UgMzY1IEV4Y2hhbmdlIE1pY3Jvc2VydmljZSIsInNjcCI6Ik93YUF0dGFjaG1lbnRzLlJlYWQiLCJvaWQiOiI5ZDA1NGY1NC1iZWJkLTQ2MGItYTExNy0xMjE1NWJiYjY1NzQiLCJwdWlkIjoiMTAwMzIwMDJCOEQ2RjJGMCIsInNtdHAiOiJTYW50b3NoS3VtYXIuU2lyYXNhcGFsbGlAVUhob3NwaXRhbHMub3JnIiwidXBuIjoiU2FudG9zaEt1bWFyLlNpcmFzYXBhbGxpQFVIaG9zcGl0YWxzLm9yZyIsInVzZXJjYWxsYmFja3VzZXJjb250ZXh0aWQiOiI5YjM4YTkyMWRjYTg0ODU4YjM0ZmY3NjljYWI1M2YwMiIsInNpZ25pbl9zdGF0ZSI6WyJkdmNfbW5nZCIsImR2Y19kbWpkIiwiaW5rbm93bm50d2siLCJrbXNpIl0sImVwayI6IntcImt0eVwiOlwiUlNBXCIsXCJuXCI6XCIxZXpBTG9mLVBrZWVFX3VGamdaYVRmZWwtcFpGRFZPWXlaczAtekt2M1NHdlp3OTYxNmFYbXNqN3RIcnhPek5pa1pBWHhQVVBUWFdzbkRVYlk3VnhoVk9kSGhXakJYN2NfT3Njb3ZWY3BrSEM1c0VoTDFXQUlRMElnWkh3NFk5aWpRelBWME9PdHE4dExROVh3XzZselZDUkoySWVjc0tlTUs3NWh4WnY5QVMxOGNJRFIxejBoLVpPX1Y0Y3NhODJlb1FtX1o3dFVJd193MC1QQm5JZjVaRkN1dmVVN0xSaS1ZU18zdjRIV2pOVUh6d1lfRHp6Y1RPbl9JNElMN1JhY0IyYUh1UVVLNU5UX0JPUzVCMGZqNktsREpTdUtYVWdDd243b1pQTTBzYW84ZWIwUlZqOU1YX1hzajhEUTM0V09WelY5WTBad2pHZmdDbGlSV3p6YVFcIixcImVcIjpcIkFRQUJcIixcImFsZ1wiOlwiUlMyNTZcIixcImV4cFwiOlwiMTc0NTk1Njk2M1wiLFwiZXhwX2RpZmZcIjpcIjg2NDAwXCIsXCJraWRcIjpcIkg4X0R0MjRwclFURUNucVdSamZQeXZEZWNwTVwifS5JV3dwV1NmWVNKcmlRUmhUeUgydGNtU2hoWm9sU1V2YkRBRXN3WEtyanRBWFlTM0NnTXRKeklkdDV0QUpuK01SUjRqTGhaZ29RUVJyeFI4U3NBOS9CQ2NiazBEYXhDR2pPVlZ3RWZIejFqd1VmMmZaMEFYcTMyQ1orS2FjUG5oV3FRRmo1cU8rNlJyL0Y3cmUzOTJoYXFJZ1ZVZDd5dzdQT2N0ZmRFREtZZ3V3NGpUUERaSiszNmU2bXVKS01kWUI3bXpwZTNPbE0wWERIN3N5d3VDVE0vMVhJempQcTVFZEs2M20zb011eWRaTE92U1dTd3lUWEc4V2E5TlI4SXljT0tORmtabUl5UDZUM3k3VUwyR1VSbThlMzk3c0xiMjg3RXF0clJBNjViRG40T29KQW9uYmxsZTNRWHlmNlI1R1crQ0pXc1pxT2JUSThhTXVVRk8yRmc9PSIsIm5iZiI6MTc0NTg2Nzg1OSwiZXhwIjoxNzQ1ODY4MTU5LCJpc3MiOiJodHRwczovL3N1YnN0cmF0ZS5vZmZpY2UuY29tL3N0cy8iLCJhdWQiOiJodHRwczovL291dGxvb2sub2ZmaWNlLmNvbSIsInNzZWMiOiJFN1dQdU5LZ1RWSHMyTU9KIn0.We0vBJTwcqKiF3V3ix3hPg4P052NlHPY53kngHD8iHhv5xnJX59br9-wyOggTLaN5NjewtWhNWNWRnZUj3-X78zPMzienDZVvrWNLojD8S2j1fHtePh_fPQ_iy_WDRl_obVImSLMIYWW0Tu61Y5MqB-V_NI-v3nDbwwspMS7qoFYMInFMLgze5V3u0o8GW5nFuXrs2aUDfrOvCkgoxO77eK8onWGr1TXthqRPNPwb6Zp6e7p-UyVc_UyK1_q2QcaiQwuFH_t49sxz0ytvCYDH3TbeFQh4PnZgRCow8dgGZ4ps_CIgxWHYeLimfyMUplxLPs8_UHJ_r_owpmvZfDZcg&amp;X-OWA-CANARY=wTQ4TTl_yg8AAAAAAAAAADBKXMRaht0YJ1QYyUsuyNQQaJSkRBcksE2y7KCAOfPUvgj1usufcJE.&amp;owa=outlook.office.com&amp;scriptVer=20250411007.09&amp;clientId=67B983947ACA4D1D9DC6DAB47E6F44CF&amp;animation=true"/>
          <p:cNvSpPr>
            <a:spLocks noChangeAspect="1" noChangeArrowheads="1"/>
          </p:cNvSpPr>
          <p:nvPr/>
        </p:nvSpPr>
        <p:spPr bwMode="auto">
          <a:xfrm>
            <a:off x="345281" y="977503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000000"/>
              </a:solidFill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72478" y="2461548"/>
            <a:ext cx="1315589" cy="1747292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794291" y="2744411"/>
            <a:ext cx="1333200" cy="1585392"/>
          </a:xfrm>
          <a:prstGeom prst="rect">
            <a:avLst/>
          </a:prstGeom>
          <a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5000" b="-1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5776" y="3689233"/>
            <a:ext cx="2201911" cy="165143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283977" y="1461508"/>
            <a:ext cx="2246213" cy="1322789"/>
          </a:xfrm>
          <a:prstGeom prst="rect">
            <a:avLst/>
          </a:prstGeom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1000" b="-11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27491" y="2617580"/>
            <a:ext cx="2832640" cy="1747292"/>
          </a:xfrm>
          <a:prstGeom prst="rect">
            <a:avLst/>
          </a:prstGeom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1000" b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en-US" sz="1350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209352284"/>
      </p:ext>
    </p:extLst>
  </p:cSld>
  <p:clrMapOvr>
    <a:masterClrMapping/>
  </p:clrMapOvr>
</p:sld>
</file>

<file path=ppt/theme/theme1.xml><?xml version="1.0" encoding="utf-8"?>
<a:theme xmlns:a="http://schemas.openxmlformats.org/drawingml/2006/main" name="bnchoptio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Office Theme">
  <a:themeElements>
    <a:clrScheme name="PowerPoint Graphics Sampl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1CAFF"/>
      </a:accent1>
      <a:accent2>
        <a:srgbClr val="FF8628"/>
      </a:accent2>
      <a:accent3>
        <a:srgbClr val="692523"/>
      </a:accent3>
      <a:accent4>
        <a:srgbClr val="00936B"/>
      </a:accent4>
      <a:accent5>
        <a:srgbClr val="F8EEE0"/>
      </a:accent5>
      <a:accent6>
        <a:srgbClr val="FF8983"/>
      </a:accent6>
      <a:hlink>
        <a:srgbClr val="0563C1"/>
      </a:hlink>
      <a:folHlink>
        <a:srgbClr val="954F72"/>
      </a:folHlink>
    </a:clrScheme>
    <a:fontScheme name="Custom 46">
      <a:majorFont>
        <a:latin typeface="Congen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6401875_win32_SL_v5_A" id="{0559C27A-1F03-40DE-864E-4F889F5D0431}" vid="{81C2972A-9F7F-4DBE-BD36-F28830C0764D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Reds and Greys">
      <a:dk1>
        <a:srgbClr val="000000"/>
      </a:dk1>
      <a:lt1>
        <a:srgbClr val="FFFFFF"/>
      </a:lt1>
      <a:dk2>
        <a:srgbClr val="AF1930"/>
      </a:dk2>
      <a:lt2>
        <a:srgbClr val="CACBCA"/>
      </a:lt2>
      <a:accent1>
        <a:srgbClr val="9D0424"/>
      </a:accent1>
      <a:accent2>
        <a:srgbClr val="D13536"/>
      </a:accent2>
      <a:accent3>
        <a:srgbClr val="585958"/>
      </a:accent3>
      <a:accent4>
        <a:srgbClr val="898A89"/>
      </a:accent4>
      <a:accent5>
        <a:srgbClr val="CACBCA"/>
      </a:accent5>
      <a:accent6>
        <a:srgbClr val="AF1930"/>
      </a:accent6>
      <a:hlink>
        <a:srgbClr val="DB6B3E"/>
      </a:hlink>
      <a:folHlink>
        <a:srgbClr val="F7993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4CC95FEC-B9DA-CD41-B90E-4158ADA095B7}" vid="{76A0760D-27AF-4243-8281-5696983F6E84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bnchoption1.pot</Template>
  <TotalTime>9105</TotalTime>
  <Words>1200</Words>
  <Application>Microsoft Office PowerPoint</Application>
  <PresentationFormat>On-screen Show (4:3)</PresentationFormat>
  <Paragraphs>312</Paragraphs>
  <Slides>42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63" baseType="lpstr">
      <vt:lpstr>ABC Arizona Sans</vt:lpstr>
      <vt:lpstr>ABC Arizona Sans Medium</vt:lpstr>
      <vt:lpstr>ADLaM Display</vt:lpstr>
      <vt:lpstr>Aptos</vt:lpstr>
      <vt:lpstr>Aptos Display</vt:lpstr>
      <vt:lpstr>Arial</vt:lpstr>
      <vt:lpstr>Arial Black</vt:lpstr>
      <vt:lpstr>Calibri</vt:lpstr>
      <vt:lpstr>Calibri Light</vt:lpstr>
      <vt:lpstr>Congenial</vt:lpstr>
      <vt:lpstr>Frutiger LT Std 45 Light</vt:lpstr>
      <vt:lpstr>Frutiger LT Std 55 Roman</vt:lpstr>
      <vt:lpstr>Georgia</vt:lpstr>
      <vt:lpstr>Titillium</vt:lpstr>
      <vt:lpstr>Wingdings</vt:lpstr>
      <vt:lpstr>bnchoption1</vt:lpstr>
      <vt:lpstr>Office Theme</vt:lpstr>
      <vt:lpstr>1_Office Theme</vt:lpstr>
      <vt:lpstr>2_Office Theme</vt:lpstr>
      <vt:lpstr>3_Office Theme</vt:lpstr>
      <vt:lpstr>Acrobat Document</vt:lpstr>
      <vt:lpstr>Reducing Urban Cardiovascular Disparities Through Community Health Worker–Led Risk Management: A Simulation Study of ACHIEVE-GreatER</vt:lpstr>
      <vt:lpstr>PowerPoint Presentation</vt:lpstr>
      <vt:lpstr>ACHIEVE GREATER Team </vt:lpstr>
      <vt:lpstr>Background (AchieveGreater)</vt:lpstr>
      <vt:lpstr>Project Aim</vt:lpstr>
      <vt:lpstr>PowerPoint Presentation</vt:lpstr>
      <vt:lpstr>Patient Journey </vt:lpstr>
      <vt:lpstr>Building Trust and Serving the Community</vt:lpstr>
      <vt:lpstr>Community Screening Events</vt:lpstr>
      <vt:lpstr>Collaborating with Community Partners </vt:lpstr>
      <vt:lpstr>Screening/Enrollment </vt:lpstr>
      <vt:lpstr>Baseline Demographics</vt:lpstr>
      <vt:lpstr>Self-reported SDoH Needs</vt:lpstr>
      <vt:lpstr>Open “Pathways” Addressing SDoH</vt:lpstr>
      <vt:lpstr>Preliminary Results: Risk Factor Changes</vt:lpstr>
      <vt:lpstr>Metabolic Risk Factors- 6 months</vt:lpstr>
      <vt:lpstr>Blood Pressure Trends</vt:lpstr>
      <vt:lpstr>Weight Trends</vt:lpstr>
      <vt:lpstr>Preliminary Findings</vt:lpstr>
      <vt:lpstr>Achieve-Greater (AG-SIM) Simulation Model</vt:lpstr>
      <vt:lpstr>Group Model Building</vt:lpstr>
      <vt:lpstr>PowerPoint Presentation</vt:lpstr>
      <vt:lpstr>AG-SIM Model Sectors</vt:lpstr>
      <vt:lpstr>Population Model</vt:lpstr>
      <vt:lpstr>PowerPoint Presentation</vt:lpstr>
      <vt:lpstr>PowerPoint Presentation</vt:lpstr>
      <vt:lpstr>PowerPoint Presentation</vt:lpstr>
      <vt:lpstr>PowerPoint Presentation</vt:lpstr>
      <vt:lpstr>Risk Engine Sub-Model</vt:lpstr>
      <vt:lpstr>CVD Risk Engine</vt:lpstr>
      <vt:lpstr>PowerPoint Presentation</vt:lpstr>
      <vt:lpstr>PowerPoint Presentation</vt:lpstr>
      <vt:lpstr>Data Sources</vt:lpstr>
      <vt:lpstr>PowerPoint Presentation</vt:lpstr>
      <vt:lpstr>PowerPoint Presentation</vt:lpstr>
      <vt:lpstr>Scenarios</vt:lpstr>
      <vt:lpstr>PowerPoint Presentation</vt:lpstr>
      <vt:lpstr>Insights</vt:lpstr>
      <vt:lpstr>Projected CVD Events</vt:lpstr>
      <vt:lpstr>Projected CVD Deaths</vt:lpstr>
      <vt:lpstr>Avoidable CVD Events and Deaths (2027-2050)</vt:lpstr>
      <vt:lpstr>Key Findings</vt:lpstr>
    </vt:vector>
  </TitlesOfParts>
  <Company>Case Western Reserve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James Bindas</dc:creator>
  <cp:lastModifiedBy>John Ansah</cp:lastModifiedBy>
  <cp:revision>202</cp:revision>
  <cp:lastPrinted>2021-12-09T01:33:08Z</cp:lastPrinted>
  <dcterms:created xsi:type="dcterms:W3CDTF">2010-05-17T18:13:20Z</dcterms:created>
  <dcterms:modified xsi:type="dcterms:W3CDTF">2026-07-23T09:32:26Z</dcterms:modified>
</cp:coreProperties>
</file>