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400800" cy="86868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15" roundtripDataSignature="AMtx7mjW3wT9wLbRZoscNPulZ0I/WJg3i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81A0A58-E234-476F-82DD-1CCFE80C6FBD}">
  <a:tblStyle styleId="{C81A0A58-E234-476F-82DD-1CCFE80C6FB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customschemas.google.com/relationships/presentationmetadata" Target="metadata"/><Relationship Id="rId14" Type="http://schemas.openxmlformats.org/officeDocument/2006/relationships/slide" Target="slides/slide8.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773680" cy="434340"/>
          </a:xfrm>
          <a:prstGeom prst="rect">
            <a:avLst/>
          </a:prstGeom>
          <a:noFill/>
          <a:ln>
            <a:noFill/>
          </a:ln>
        </p:spPr>
        <p:txBody>
          <a:bodyPr anchorCtr="0" anchor="t" bIns="43100" lIns="86200" spcFirstLastPara="1" rIns="86200" wrap="square" tIns="431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625639" y="0"/>
            <a:ext cx="2773680" cy="434340"/>
          </a:xfrm>
          <a:prstGeom prst="rect">
            <a:avLst/>
          </a:prstGeom>
          <a:noFill/>
          <a:ln>
            <a:noFill/>
          </a:ln>
        </p:spPr>
        <p:txBody>
          <a:bodyPr anchorCtr="0" anchor="t" bIns="43100" lIns="86200" spcFirstLastPara="1" rIns="86200" wrap="square" tIns="431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250952"/>
            <a:ext cx="2773680" cy="434340"/>
          </a:xfrm>
          <a:prstGeom prst="rect">
            <a:avLst/>
          </a:prstGeom>
          <a:noFill/>
          <a:ln>
            <a:noFill/>
          </a:ln>
        </p:spPr>
        <p:txBody>
          <a:bodyPr anchorCtr="0" anchor="b" bIns="43100" lIns="86200" spcFirstLastPara="1" rIns="86200" wrap="square" tIns="431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marR="0" rtl="0" algn="r">
              <a:lnSpc>
                <a:spcPct val="100000"/>
              </a:lnSpc>
              <a:spcBef>
                <a:spcPts val="0"/>
              </a:spcBef>
              <a:spcAft>
                <a:spcPts val="0"/>
              </a:spcAft>
              <a:buClr>
                <a:srgbClr val="000000"/>
              </a:buClr>
              <a:buSzPts val="1100"/>
              <a:buFont typeface="Arial"/>
              <a:buNone/>
            </a:pPr>
            <a:fld id="{00000000-1234-1234-1234-123412341234}" type="slidenum">
              <a:rPr b="0" i="0" lang="en-US" sz="1100" u="none" cap="none" strike="noStrike">
                <a:solidFill>
                  <a:schemeClr val="dk1"/>
                </a:solidFill>
                <a:latin typeface="Calibri"/>
                <a:ea typeface="Calibri"/>
                <a:cs typeface="Calibri"/>
                <a:sym typeface="Calibri"/>
              </a:rPr>
              <a:t>‹#›</a:t>
            </a:fld>
            <a:endParaRPr b="0" i="0" sz="11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Title page: Change title to submission name. Bold the name of the presenter and display your name as you want it read by the moderator (eg Bob instead of Robert). Note the suggested timing in the bottom right. Slide timing may be adjusted, but not the number of slides. </a:t>
            </a:r>
            <a:endParaRPr/>
          </a:p>
        </p:txBody>
      </p:sp>
      <p:sp>
        <p:nvSpPr>
          <p:cNvPr id="87" name="Google Shape;87;p1: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2: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2: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fonts big (24 pt or bigger). Note suggested timing in the bottom right.</a:t>
            </a:r>
            <a:endParaRPr/>
          </a:p>
        </p:txBody>
      </p:sp>
      <p:sp>
        <p:nvSpPr>
          <p:cNvPr id="108" name="Google Shape;108;p2: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f1c8bc5f64_0_24:notes"/>
          <p:cNvSpPr/>
          <p:nvPr>
            <p:ph idx="2" type="sldImg"/>
          </p:nvPr>
        </p:nvSpPr>
        <p:spPr>
          <a:xfrm>
            <a:off x="306388" y="650875"/>
            <a:ext cx="5789700" cy="3257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3f1c8bc5f64_0_24:notes"/>
          <p:cNvSpPr txBox="1"/>
          <p:nvPr>
            <p:ph idx="1" type="body"/>
          </p:nvPr>
        </p:nvSpPr>
        <p:spPr>
          <a:xfrm>
            <a:off x="640080" y="4126230"/>
            <a:ext cx="5120700" cy="390900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fonts big (24 pt or bigger). Note suggested timing in the bottom right.</a:t>
            </a:r>
            <a:endParaRPr/>
          </a:p>
        </p:txBody>
      </p:sp>
      <p:sp>
        <p:nvSpPr>
          <p:cNvPr id="133" name="Google Shape;133;g3f1c8bc5f64_0_24:notes"/>
          <p:cNvSpPr txBox="1"/>
          <p:nvPr>
            <p:ph idx="12" type="sldNum"/>
          </p:nvPr>
        </p:nvSpPr>
        <p:spPr>
          <a:xfrm>
            <a:off x="3625639" y="8250952"/>
            <a:ext cx="2773800" cy="43440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3: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3: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fonts big (24 pt or bigger). Note suggested timing in the bottom right.</a:t>
            </a:r>
            <a:endParaRPr/>
          </a:p>
        </p:txBody>
      </p:sp>
      <p:sp>
        <p:nvSpPr>
          <p:cNvPr id="157" name="Google Shape;157;p3: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1c8bc5f64_0_56:notes"/>
          <p:cNvSpPr/>
          <p:nvPr>
            <p:ph idx="2" type="sldImg"/>
          </p:nvPr>
        </p:nvSpPr>
        <p:spPr>
          <a:xfrm>
            <a:off x="306388" y="650875"/>
            <a:ext cx="5789700" cy="3257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3f1c8bc5f64_0_56:notes"/>
          <p:cNvSpPr txBox="1"/>
          <p:nvPr>
            <p:ph idx="1" type="body"/>
          </p:nvPr>
        </p:nvSpPr>
        <p:spPr>
          <a:xfrm>
            <a:off x="640080" y="4126230"/>
            <a:ext cx="5120700" cy="390900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fonts big (24 pt or bigger). Note suggested timing in the bottom right.</a:t>
            </a:r>
            <a:endParaRPr/>
          </a:p>
        </p:txBody>
      </p:sp>
      <p:sp>
        <p:nvSpPr>
          <p:cNvPr id="182" name="Google Shape;182;g3f1c8bc5f64_0_56:notes"/>
          <p:cNvSpPr txBox="1"/>
          <p:nvPr>
            <p:ph idx="12" type="sldNum"/>
          </p:nvPr>
        </p:nvSpPr>
        <p:spPr>
          <a:xfrm>
            <a:off x="3625639" y="8250952"/>
            <a:ext cx="2773800" cy="43440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4: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4: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the text short and fonts big. Some flexibility on font for images. Note suggested timing in the bottom right.</a:t>
            </a:r>
            <a:endParaRPr/>
          </a:p>
        </p:txBody>
      </p:sp>
      <p:sp>
        <p:nvSpPr>
          <p:cNvPr id="206" name="Google Shape;206;p4: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5: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5: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the text short and fonts big. Any questions you want to pose to the audience can go here. Note suggested timing in the bottom right.</a:t>
            </a:r>
            <a:endParaRPr/>
          </a:p>
        </p:txBody>
      </p:sp>
      <p:sp>
        <p:nvSpPr>
          <p:cNvPr id="233" name="Google Shape;233;p5: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6: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6: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rPr>
              <a:t>This slide will be hidden from presentation. You may delete this instruction slide once your slides are ready.</a:t>
            </a:r>
            <a:endParaRPr sz="1400">
              <a:solidFill>
                <a:schemeClr val="dk1"/>
              </a:solidFill>
            </a:endParaRPr>
          </a:p>
          <a:p>
            <a:pPr indent="0" lvl="0" marL="0" rtl="0" algn="l">
              <a:lnSpc>
                <a:spcPct val="100000"/>
              </a:lnSpc>
              <a:spcBef>
                <a:spcPts val="0"/>
              </a:spcBef>
              <a:spcAft>
                <a:spcPts val="0"/>
              </a:spcAft>
              <a:buSzPts val="1400"/>
              <a:buNone/>
            </a:pPr>
            <a:r>
              <a:t/>
            </a:r>
            <a:endParaRPr/>
          </a:p>
        </p:txBody>
      </p:sp>
      <p:sp>
        <p:nvSpPr>
          <p:cNvPr id="257" name="Google Shape;257;p6: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8"/>
          <p:cNvSpPr txBox="1"/>
          <p:nvPr>
            <p:ph type="ctrTitle"/>
          </p:nvPr>
        </p:nvSpPr>
        <p:spPr>
          <a:xfrm>
            <a:off x="685800" y="1597819"/>
            <a:ext cx="7772400" cy="1102519"/>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8"/>
          <p:cNvSpPr txBox="1"/>
          <p:nvPr>
            <p:ph idx="1" type="subTitle"/>
          </p:nvPr>
        </p:nvSpPr>
        <p:spPr>
          <a:xfrm>
            <a:off x="1371600" y="2914650"/>
            <a:ext cx="6400800" cy="131445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480"/>
              </a:spcBef>
              <a:spcAft>
                <a:spcPts val="0"/>
              </a:spcAft>
              <a:buClr>
                <a:srgbClr val="888888"/>
              </a:buClr>
              <a:buSzPts val="2400"/>
              <a:buNone/>
              <a:defRPr>
                <a:solidFill>
                  <a:srgbClr val="888888"/>
                </a:solidFill>
              </a:defRPr>
            </a:lvl1pPr>
            <a:lvl2pPr lvl="1" algn="ctr">
              <a:lnSpc>
                <a:spcPct val="100000"/>
              </a:lnSpc>
              <a:spcBef>
                <a:spcPts val="420"/>
              </a:spcBef>
              <a:spcAft>
                <a:spcPts val="0"/>
              </a:spcAft>
              <a:buClr>
                <a:srgbClr val="888888"/>
              </a:buClr>
              <a:buSzPts val="2100"/>
              <a:buNone/>
              <a:defRPr>
                <a:solidFill>
                  <a:srgbClr val="888888"/>
                </a:solidFill>
              </a:defRPr>
            </a:lvl2pPr>
            <a:lvl3pPr lvl="2" algn="ctr">
              <a:lnSpc>
                <a:spcPct val="100000"/>
              </a:lnSpc>
              <a:spcBef>
                <a:spcPts val="360"/>
              </a:spcBef>
              <a:spcAft>
                <a:spcPts val="0"/>
              </a:spcAft>
              <a:buClr>
                <a:srgbClr val="888888"/>
              </a:buClr>
              <a:buSzPts val="1800"/>
              <a:buNone/>
              <a:defRPr>
                <a:solidFill>
                  <a:srgbClr val="888888"/>
                </a:solidFill>
              </a:defRPr>
            </a:lvl3pPr>
            <a:lvl4pPr lvl="3" algn="ctr">
              <a:lnSpc>
                <a:spcPct val="100000"/>
              </a:lnSpc>
              <a:spcBef>
                <a:spcPts val="300"/>
              </a:spcBef>
              <a:spcAft>
                <a:spcPts val="0"/>
              </a:spcAft>
              <a:buClr>
                <a:srgbClr val="888888"/>
              </a:buClr>
              <a:buSzPts val="1500"/>
              <a:buNone/>
              <a:defRPr>
                <a:solidFill>
                  <a:srgbClr val="888888"/>
                </a:solidFill>
              </a:defRPr>
            </a:lvl4pPr>
            <a:lvl5pPr lvl="4" algn="ctr">
              <a:lnSpc>
                <a:spcPct val="100000"/>
              </a:lnSpc>
              <a:spcBef>
                <a:spcPts val="300"/>
              </a:spcBef>
              <a:spcAft>
                <a:spcPts val="0"/>
              </a:spcAft>
              <a:buClr>
                <a:srgbClr val="888888"/>
              </a:buClr>
              <a:buSzPts val="1500"/>
              <a:buNone/>
              <a:defRPr>
                <a:solidFill>
                  <a:srgbClr val="888888"/>
                </a:solidFill>
              </a:defRPr>
            </a:lvl5pPr>
            <a:lvl6pPr lvl="5" algn="ctr">
              <a:lnSpc>
                <a:spcPct val="100000"/>
              </a:lnSpc>
              <a:spcBef>
                <a:spcPts val="300"/>
              </a:spcBef>
              <a:spcAft>
                <a:spcPts val="0"/>
              </a:spcAft>
              <a:buClr>
                <a:srgbClr val="888888"/>
              </a:buClr>
              <a:buSzPts val="1500"/>
              <a:buNone/>
              <a:defRPr>
                <a:solidFill>
                  <a:srgbClr val="888888"/>
                </a:solidFill>
              </a:defRPr>
            </a:lvl6pPr>
            <a:lvl7pPr lvl="6" algn="ctr">
              <a:lnSpc>
                <a:spcPct val="100000"/>
              </a:lnSpc>
              <a:spcBef>
                <a:spcPts val="300"/>
              </a:spcBef>
              <a:spcAft>
                <a:spcPts val="0"/>
              </a:spcAft>
              <a:buClr>
                <a:srgbClr val="888888"/>
              </a:buClr>
              <a:buSzPts val="1500"/>
              <a:buNone/>
              <a:defRPr>
                <a:solidFill>
                  <a:srgbClr val="888888"/>
                </a:solidFill>
              </a:defRPr>
            </a:lvl7pPr>
            <a:lvl8pPr lvl="7" algn="ctr">
              <a:lnSpc>
                <a:spcPct val="100000"/>
              </a:lnSpc>
              <a:spcBef>
                <a:spcPts val="300"/>
              </a:spcBef>
              <a:spcAft>
                <a:spcPts val="0"/>
              </a:spcAft>
              <a:buClr>
                <a:srgbClr val="888888"/>
              </a:buClr>
              <a:buSzPts val="1500"/>
              <a:buNone/>
              <a:defRPr>
                <a:solidFill>
                  <a:srgbClr val="888888"/>
                </a:solidFill>
              </a:defRPr>
            </a:lvl8pPr>
            <a:lvl9pPr lvl="8" algn="ctr">
              <a:lnSpc>
                <a:spcPct val="100000"/>
              </a:lnSpc>
              <a:spcBef>
                <a:spcPts val="300"/>
              </a:spcBef>
              <a:spcAft>
                <a:spcPts val="0"/>
              </a:spcAft>
              <a:buClr>
                <a:srgbClr val="888888"/>
              </a:buClr>
              <a:buSzPts val="1500"/>
              <a:buNone/>
              <a:defRPr>
                <a:solidFill>
                  <a:srgbClr val="888888"/>
                </a:solidFill>
              </a:defRPr>
            </a:lvl9pPr>
          </a:lstStyle>
          <a:p/>
        </p:txBody>
      </p:sp>
      <p:sp>
        <p:nvSpPr>
          <p:cNvPr id="18" name="Google Shape;18;p8"/>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8"/>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7"/>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7"/>
          <p:cNvSpPr txBox="1"/>
          <p:nvPr>
            <p:ph idx="1" type="body"/>
          </p:nvPr>
        </p:nvSpPr>
        <p:spPr>
          <a:xfrm rot="5400000">
            <a:off x="2874764" y="-1217413"/>
            <a:ext cx="3394472"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17"/>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7"/>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7"/>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8"/>
          <p:cNvSpPr txBox="1"/>
          <p:nvPr>
            <p:ph type="title"/>
          </p:nvPr>
        </p:nvSpPr>
        <p:spPr>
          <a:xfrm rot="5400000">
            <a:off x="5463778" y="1371601"/>
            <a:ext cx="4388644"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8"/>
          <p:cNvSpPr txBox="1"/>
          <p:nvPr>
            <p:ph idx="1" type="body"/>
          </p:nvPr>
        </p:nvSpPr>
        <p:spPr>
          <a:xfrm rot="5400000">
            <a:off x="1272778" y="-609599"/>
            <a:ext cx="4388644"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18"/>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8"/>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9"/>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9"/>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9"/>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9"/>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9"/>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0"/>
          <p:cNvSpPr txBox="1"/>
          <p:nvPr>
            <p:ph type="title"/>
          </p:nvPr>
        </p:nvSpPr>
        <p:spPr>
          <a:xfrm>
            <a:off x="722313" y="3305176"/>
            <a:ext cx="7772400" cy="1021556"/>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3000"/>
              <a:buFont typeface="Calibri"/>
              <a:buNone/>
              <a:defRPr b="1" sz="3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0"/>
          <p:cNvSpPr txBox="1"/>
          <p:nvPr>
            <p:ph idx="1" type="body"/>
          </p:nvPr>
        </p:nvSpPr>
        <p:spPr>
          <a:xfrm>
            <a:off x="722313" y="2180035"/>
            <a:ext cx="7772400" cy="112514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00"/>
              </a:spcBef>
              <a:spcAft>
                <a:spcPts val="0"/>
              </a:spcAft>
              <a:buClr>
                <a:srgbClr val="888888"/>
              </a:buClr>
              <a:buSzPts val="1500"/>
              <a:buNone/>
              <a:defRPr sz="1500">
                <a:solidFill>
                  <a:srgbClr val="888888"/>
                </a:solidFill>
              </a:defRPr>
            </a:lvl1pPr>
            <a:lvl2pPr indent="-228600" lvl="1" marL="914400" algn="l">
              <a:lnSpc>
                <a:spcPct val="100000"/>
              </a:lnSpc>
              <a:spcBef>
                <a:spcPts val="270"/>
              </a:spcBef>
              <a:spcAft>
                <a:spcPts val="0"/>
              </a:spcAft>
              <a:buClr>
                <a:srgbClr val="888888"/>
              </a:buClr>
              <a:buSzPts val="1350"/>
              <a:buNone/>
              <a:defRPr sz="1350">
                <a:solidFill>
                  <a:srgbClr val="888888"/>
                </a:solidFill>
              </a:defRPr>
            </a:lvl2pPr>
            <a:lvl3pPr indent="-228600" lvl="2" marL="1371600" algn="l">
              <a:lnSpc>
                <a:spcPct val="100000"/>
              </a:lnSpc>
              <a:spcBef>
                <a:spcPts val="240"/>
              </a:spcBef>
              <a:spcAft>
                <a:spcPts val="0"/>
              </a:spcAft>
              <a:buClr>
                <a:srgbClr val="888888"/>
              </a:buClr>
              <a:buSzPts val="1200"/>
              <a:buNone/>
              <a:defRPr sz="1200">
                <a:solidFill>
                  <a:srgbClr val="888888"/>
                </a:solidFill>
              </a:defRPr>
            </a:lvl3pPr>
            <a:lvl4pPr indent="-228600" lvl="3" marL="1828800" algn="l">
              <a:lnSpc>
                <a:spcPct val="100000"/>
              </a:lnSpc>
              <a:spcBef>
                <a:spcPts val="210"/>
              </a:spcBef>
              <a:spcAft>
                <a:spcPts val="0"/>
              </a:spcAft>
              <a:buClr>
                <a:srgbClr val="888888"/>
              </a:buClr>
              <a:buSzPts val="1050"/>
              <a:buNone/>
              <a:defRPr sz="1050">
                <a:solidFill>
                  <a:srgbClr val="888888"/>
                </a:solidFill>
              </a:defRPr>
            </a:lvl4pPr>
            <a:lvl5pPr indent="-228600" lvl="4" marL="2286000" algn="l">
              <a:lnSpc>
                <a:spcPct val="100000"/>
              </a:lnSpc>
              <a:spcBef>
                <a:spcPts val="210"/>
              </a:spcBef>
              <a:spcAft>
                <a:spcPts val="0"/>
              </a:spcAft>
              <a:buClr>
                <a:srgbClr val="888888"/>
              </a:buClr>
              <a:buSzPts val="1050"/>
              <a:buNone/>
              <a:defRPr sz="1050">
                <a:solidFill>
                  <a:srgbClr val="888888"/>
                </a:solidFill>
              </a:defRPr>
            </a:lvl5pPr>
            <a:lvl6pPr indent="-228600" lvl="5" marL="2743200" algn="l">
              <a:lnSpc>
                <a:spcPct val="100000"/>
              </a:lnSpc>
              <a:spcBef>
                <a:spcPts val="210"/>
              </a:spcBef>
              <a:spcAft>
                <a:spcPts val="0"/>
              </a:spcAft>
              <a:buClr>
                <a:srgbClr val="888888"/>
              </a:buClr>
              <a:buSzPts val="1050"/>
              <a:buNone/>
              <a:defRPr sz="1050">
                <a:solidFill>
                  <a:srgbClr val="888888"/>
                </a:solidFill>
              </a:defRPr>
            </a:lvl6pPr>
            <a:lvl7pPr indent="-228600" lvl="6" marL="3200400" algn="l">
              <a:lnSpc>
                <a:spcPct val="100000"/>
              </a:lnSpc>
              <a:spcBef>
                <a:spcPts val="210"/>
              </a:spcBef>
              <a:spcAft>
                <a:spcPts val="0"/>
              </a:spcAft>
              <a:buClr>
                <a:srgbClr val="888888"/>
              </a:buClr>
              <a:buSzPts val="1050"/>
              <a:buNone/>
              <a:defRPr sz="1050">
                <a:solidFill>
                  <a:srgbClr val="888888"/>
                </a:solidFill>
              </a:defRPr>
            </a:lvl7pPr>
            <a:lvl8pPr indent="-228600" lvl="7" marL="3657600" algn="l">
              <a:lnSpc>
                <a:spcPct val="100000"/>
              </a:lnSpc>
              <a:spcBef>
                <a:spcPts val="210"/>
              </a:spcBef>
              <a:spcAft>
                <a:spcPts val="0"/>
              </a:spcAft>
              <a:buClr>
                <a:srgbClr val="888888"/>
              </a:buClr>
              <a:buSzPts val="1050"/>
              <a:buNone/>
              <a:defRPr sz="1050">
                <a:solidFill>
                  <a:srgbClr val="888888"/>
                </a:solidFill>
              </a:defRPr>
            </a:lvl8pPr>
            <a:lvl9pPr indent="-228600" lvl="8" marL="4114800" algn="l">
              <a:lnSpc>
                <a:spcPct val="100000"/>
              </a:lnSpc>
              <a:spcBef>
                <a:spcPts val="210"/>
              </a:spcBef>
              <a:spcAft>
                <a:spcPts val="0"/>
              </a:spcAft>
              <a:buClr>
                <a:srgbClr val="888888"/>
              </a:buClr>
              <a:buSzPts val="1050"/>
              <a:buNone/>
              <a:defRPr sz="1050">
                <a:solidFill>
                  <a:srgbClr val="888888"/>
                </a:solidFill>
              </a:defRPr>
            </a:lvl9pPr>
          </a:lstStyle>
          <a:p/>
        </p:txBody>
      </p:sp>
      <p:sp>
        <p:nvSpPr>
          <p:cNvPr id="30" name="Google Shape;30;p10"/>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0"/>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1"/>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1"/>
          <p:cNvSpPr txBox="1"/>
          <p:nvPr>
            <p:ph idx="1" type="body"/>
          </p:nvPr>
        </p:nvSpPr>
        <p:spPr>
          <a:xfrm>
            <a:off x="457200" y="1200151"/>
            <a:ext cx="4038600" cy="3394472"/>
          </a:xfrm>
          <a:prstGeom prst="rect">
            <a:avLst/>
          </a:prstGeom>
          <a:noFill/>
          <a:ln>
            <a:noFill/>
          </a:ln>
        </p:spPr>
        <p:txBody>
          <a:bodyPr anchorCtr="0" anchor="t" bIns="45700" lIns="91425" spcFirstLastPara="1" rIns="91425" wrap="square" tIns="45700">
            <a:normAutofit/>
          </a:bodyPr>
          <a:lstStyle>
            <a:lvl1pPr indent="-361950" lvl="0" marL="457200" algn="l">
              <a:lnSpc>
                <a:spcPct val="100000"/>
              </a:lnSpc>
              <a:spcBef>
                <a:spcPts val="420"/>
              </a:spcBef>
              <a:spcAft>
                <a:spcPts val="0"/>
              </a:spcAft>
              <a:buClr>
                <a:schemeClr val="dk1"/>
              </a:buClr>
              <a:buSzPts val="2100"/>
              <a:buChar char="•"/>
              <a:defRPr sz="2100"/>
            </a:lvl1pPr>
            <a:lvl2pPr indent="-342900" lvl="1" marL="914400" algn="l">
              <a:lnSpc>
                <a:spcPct val="100000"/>
              </a:lnSpc>
              <a:spcBef>
                <a:spcPts val="360"/>
              </a:spcBef>
              <a:spcAft>
                <a:spcPts val="0"/>
              </a:spcAft>
              <a:buClr>
                <a:schemeClr val="dk1"/>
              </a:buClr>
              <a:buSzPts val="1800"/>
              <a:buChar char="–"/>
              <a:defRPr sz="1800"/>
            </a:lvl2pPr>
            <a:lvl3pPr indent="-323850" lvl="2" marL="1371600" algn="l">
              <a:lnSpc>
                <a:spcPct val="100000"/>
              </a:lnSpc>
              <a:spcBef>
                <a:spcPts val="300"/>
              </a:spcBef>
              <a:spcAft>
                <a:spcPts val="0"/>
              </a:spcAft>
              <a:buClr>
                <a:schemeClr val="dk1"/>
              </a:buClr>
              <a:buSzPts val="1500"/>
              <a:buChar char="•"/>
              <a:defRPr sz="1500"/>
            </a:lvl3pPr>
            <a:lvl4pPr indent="-314325" lvl="3" marL="1828800" algn="l">
              <a:lnSpc>
                <a:spcPct val="100000"/>
              </a:lnSpc>
              <a:spcBef>
                <a:spcPts val="270"/>
              </a:spcBef>
              <a:spcAft>
                <a:spcPts val="0"/>
              </a:spcAft>
              <a:buClr>
                <a:schemeClr val="dk1"/>
              </a:buClr>
              <a:buSzPts val="1350"/>
              <a:buChar char="–"/>
              <a:defRPr sz="1350"/>
            </a:lvl4pPr>
            <a:lvl5pPr indent="-314325" lvl="4" marL="2286000" algn="l">
              <a:lnSpc>
                <a:spcPct val="100000"/>
              </a:lnSpc>
              <a:spcBef>
                <a:spcPts val="270"/>
              </a:spcBef>
              <a:spcAft>
                <a:spcPts val="0"/>
              </a:spcAft>
              <a:buClr>
                <a:schemeClr val="dk1"/>
              </a:buClr>
              <a:buSzPts val="1350"/>
              <a:buChar char="»"/>
              <a:defRPr sz="1350"/>
            </a:lvl5pPr>
            <a:lvl6pPr indent="-314325" lvl="5" marL="2743200" algn="l">
              <a:lnSpc>
                <a:spcPct val="100000"/>
              </a:lnSpc>
              <a:spcBef>
                <a:spcPts val="270"/>
              </a:spcBef>
              <a:spcAft>
                <a:spcPts val="0"/>
              </a:spcAft>
              <a:buClr>
                <a:schemeClr val="dk1"/>
              </a:buClr>
              <a:buSzPts val="1350"/>
              <a:buChar char="•"/>
              <a:defRPr sz="1350"/>
            </a:lvl6pPr>
            <a:lvl7pPr indent="-314325" lvl="6" marL="3200400" algn="l">
              <a:lnSpc>
                <a:spcPct val="100000"/>
              </a:lnSpc>
              <a:spcBef>
                <a:spcPts val="270"/>
              </a:spcBef>
              <a:spcAft>
                <a:spcPts val="0"/>
              </a:spcAft>
              <a:buClr>
                <a:schemeClr val="dk1"/>
              </a:buClr>
              <a:buSzPts val="1350"/>
              <a:buChar char="•"/>
              <a:defRPr sz="1350"/>
            </a:lvl7pPr>
            <a:lvl8pPr indent="-314325" lvl="7" marL="3657600" algn="l">
              <a:lnSpc>
                <a:spcPct val="100000"/>
              </a:lnSpc>
              <a:spcBef>
                <a:spcPts val="270"/>
              </a:spcBef>
              <a:spcAft>
                <a:spcPts val="0"/>
              </a:spcAft>
              <a:buClr>
                <a:schemeClr val="dk1"/>
              </a:buClr>
              <a:buSzPts val="1350"/>
              <a:buChar char="•"/>
              <a:defRPr sz="1350"/>
            </a:lvl8pPr>
            <a:lvl9pPr indent="-314325" lvl="8" marL="4114800" algn="l">
              <a:lnSpc>
                <a:spcPct val="100000"/>
              </a:lnSpc>
              <a:spcBef>
                <a:spcPts val="270"/>
              </a:spcBef>
              <a:spcAft>
                <a:spcPts val="0"/>
              </a:spcAft>
              <a:buClr>
                <a:schemeClr val="dk1"/>
              </a:buClr>
              <a:buSzPts val="1350"/>
              <a:buChar char="•"/>
              <a:defRPr sz="1350"/>
            </a:lvl9pPr>
          </a:lstStyle>
          <a:p/>
        </p:txBody>
      </p:sp>
      <p:sp>
        <p:nvSpPr>
          <p:cNvPr id="36" name="Google Shape;36;p11"/>
          <p:cNvSpPr txBox="1"/>
          <p:nvPr>
            <p:ph idx="2" type="body"/>
          </p:nvPr>
        </p:nvSpPr>
        <p:spPr>
          <a:xfrm>
            <a:off x="4648200" y="1200151"/>
            <a:ext cx="4038600" cy="3394472"/>
          </a:xfrm>
          <a:prstGeom prst="rect">
            <a:avLst/>
          </a:prstGeom>
          <a:noFill/>
          <a:ln>
            <a:noFill/>
          </a:ln>
        </p:spPr>
        <p:txBody>
          <a:bodyPr anchorCtr="0" anchor="t" bIns="45700" lIns="91425" spcFirstLastPara="1" rIns="91425" wrap="square" tIns="45700">
            <a:normAutofit/>
          </a:bodyPr>
          <a:lstStyle>
            <a:lvl1pPr indent="-361950" lvl="0" marL="457200" algn="l">
              <a:lnSpc>
                <a:spcPct val="100000"/>
              </a:lnSpc>
              <a:spcBef>
                <a:spcPts val="420"/>
              </a:spcBef>
              <a:spcAft>
                <a:spcPts val="0"/>
              </a:spcAft>
              <a:buClr>
                <a:schemeClr val="dk1"/>
              </a:buClr>
              <a:buSzPts val="2100"/>
              <a:buChar char="•"/>
              <a:defRPr sz="2100"/>
            </a:lvl1pPr>
            <a:lvl2pPr indent="-342900" lvl="1" marL="914400" algn="l">
              <a:lnSpc>
                <a:spcPct val="100000"/>
              </a:lnSpc>
              <a:spcBef>
                <a:spcPts val="360"/>
              </a:spcBef>
              <a:spcAft>
                <a:spcPts val="0"/>
              </a:spcAft>
              <a:buClr>
                <a:schemeClr val="dk1"/>
              </a:buClr>
              <a:buSzPts val="1800"/>
              <a:buChar char="–"/>
              <a:defRPr sz="1800"/>
            </a:lvl2pPr>
            <a:lvl3pPr indent="-323850" lvl="2" marL="1371600" algn="l">
              <a:lnSpc>
                <a:spcPct val="100000"/>
              </a:lnSpc>
              <a:spcBef>
                <a:spcPts val="300"/>
              </a:spcBef>
              <a:spcAft>
                <a:spcPts val="0"/>
              </a:spcAft>
              <a:buClr>
                <a:schemeClr val="dk1"/>
              </a:buClr>
              <a:buSzPts val="1500"/>
              <a:buChar char="•"/>
              <a:defRPr sz="1500"/>
            </a:lvl3pPr>
            <a:lvl4pPr indent="-314325" lvl="3" marL="1828800" algn="l">
              <a:lnSpc>
                <a:spcPct val="100000"/>
              </a:lnSpc>
              <a:spcBef>
                <a:spcPts val="270"/>
              </a:spcBef>
              <a:spcAft>
                <a:spcPts val="0"/>
              </a:spcAft>
              <a:buClr>
                <a:schemeClr val="dk1"/>
              </a:buClr>
              <a:buSzPts val="1350"/>
              <a:buChar char="–"/>
              <a:defRPr sz="1350"/>
            </a:lvl4pPr>
            <a:lvl5pPr indent="-314325" lvl="4" marL="2286000" algn="l">
              <a:lnSpc>
                <a:spcPct val="100000"/>
              </a:lnSpc>
              <a:spcBef>
                <a:spcPts val="270"/>
              </a:spcBef>
              <a:spcAft>
                <a:spcPts val="0"/>
              </a:spcAft>
              <a:buClr>
                <a:schemeClr val="dk1"/>
              </a:buClr>
              <a:buSzPts val="1350"/>
              <a:buChar char="»"/>
              <a:defRPr sz="1350"/>
            </a:lvl5pPr>
            <a:lvl6pPr indent="-314325" lvl="5" marL="2743200" algn="l">
              <a:lnSpc>
                <a:spcPct val="100000"/>
              </a:lnSpc>
              <a:spcBef>
                <a:spcPts val="270"/>
              </a:spcBef>
              <a:spcAft>
                <a:spcPts val="0"/>
              </a:spcAft>
              <a:buClr>
                <a:schemeClr val="dk1"/>
              </a:buClr>
              <a:buSzPts val="1350"/>
              <a:buChar char="•"/>
              <a:defRPr sz="1350"/>
            </a:lvl6pPr>
            <a:lvl7pPr indent="-314325" lvl="6" marL="3200400" algn="l">
              <a:lnSpc>
                <a:spcPct val="100000"/>
              </a:lnSpc>
              <a:spcBef>
                <a:spcPts val="270"/>
              </a:spcBef>
              <a:spcAft>
                <a:spcPts val="0"/>
              </a:spcAft>
              <a:buClr>
                <a:schemeClr val="dk1"/>
              </a:buClr>
              <a:buSzPts val="1350"/>
              <a:buChar char="•"/>
              <a:defRPr sz="1350"/>
            </a:lvl7pPr>
            <a:lvl8pPr indent="-314325" lvl="7" marL="3657600" algn="l">
              <a:lnSpc>
                <a:spcPct val="100000"/>
              </a:lnSpc>
              <a:spcBef>
                <a:spcPts val="270"/>
              </a:spcBef>
              <a:spcAft>
                <a:spcPts val="0"/>
              </a:spcAft>
              <a:buClr>
                <a:schemeClr val="dk1"/>
              </a:buClr>
              <a:buSzPts val="1350"/>
              <a:buChar char="•"/>
              <a:defRPr sz="1350"/>
            </a:lvl8pPr>
            <a:lvl9pPr indent="-314325" lvl="8" marL="4114800" algn="l">
              <a:lnSpc>
                <a:spcPct val="100000"/>
              </a:lnSpc>
              <a:spcBef>
                <a:spcPts val="270"/>
              </a:spcBef>
              <a:spcAft>
                <a:spcPts val="0"/>
              </a:spcAft>
              <a:buClr>
                <a:schemeClr val="dk1"/>
              </a:buClr>
              <a:buSzPts val="1350"/>
              <a:buChar char="•"/>
              <a:defRPr sz="1350"/>
            </a:lvl9pPr>
          </a:lstStyle>
          <a:p/>
        </p:txBody>
      </p:sp>
      <p:sp>
        <p:nvSpPr>
          <p:cNvPr id="37" name="Google Shape;37;p11"/>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1"/>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1"/>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2"/>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
          <p:cNvSpPr txBox="1"/>
          <p:nvPr>
            <p:ph idx="1" type="body"/>
          </p:nvPr>
        </p:nvSpPr>
        <p:spPr>
          <a:xfrm>
            <a:off x="457200" y="1151335"/>
            <a:ext cx="4040188" cy="47982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6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270"/>
              </a:spcBef>
              <a:spcAft>
                <a:spcPts val="0"/>
              </a:spcAft>
              <a:buClr>
                <a:schemeClr val="dk1"/>
              </a:buClr>
              <a:buSzPts val="1350"/>
              <a:buNone/>
              <a:defRPr b="1" sz="1350"/>
            </a:lvl3pPr>
            <a:lvl4pPr indent="-228600" lvl="3" marL="1828800" algn="l">
              <a:lnSpc>
                <a:spcPct val="100000"/>
              </a:lnSpc>
              <a:spcBef>
                <a:spcPts val="240"/>
              </a:spcBef>
              <a:spcAft>
                <a:spcPts val="0"/>
              </a:spcAft>
              <a:buClr>
                <a:schemeClr val="dk1"/>
              </a:buClr>
              <a:buSzPts val="1200"/>
              <a:buNone/>
              <a:defRPr b="1" sz="1200"/>
            </a:lvl4pPr>
            <a:lvl5pPr indent="-228600" lvl="4" marL="2286000" algn="l">
              <a:lnSpc>
                <a:spcPct val="100000"/>
              </a:lnSpc>
              <a:spcBef>
                <a:spcPts val="240"/>
              </a:spcBef>
              <a:spcAft>
                <a:spcPts val="0"/>
              </a:spcAft>
              <a:buClr>
                <a:schemeClr val="dk1"/>
              </a:buClr>
              <a:buSzPts val="1200"/>
              <a:buNone/>
              <a:defRPr b="1" sz="1200"/>
            </a:lvl5pPr>
            <a:lvl6pPr indent="-228600" lvl="5" marL="2743200" algn="l">
              <a:lnSpc>
                <a:spcPct val="100000"/>
              </a:lnSpc>
              <a:spcBef>
                <a:spcPts val="240"/>
              </a:spcBef>
              <a:spcAft>
                <a:spcPts val="0"/>
              </a:spcAft>
              <a:buClr>
                <a:schemeClr val="dk1"/>
              </a:buClr>
              <a:buSzPts val="1200"/>
              <a:buNone/>
              <a:defRPr b="1" sz="1200"/>
            </a:lvl6pPr>
            <a:lvl7pPr indent="-228600" lvl="6" marL="3200400" algn="l">
              <a:lnSpc>
                <a:spcPct val="100000"/>
              </a:lnSpc>
              <a:spcBef>
                <a:spcPts val="240"/>
              </a:spcBef>
              <a:spcAft>
                <a:spcPts val="0"/>
              </a:spcAft>
              <a:buClr>
                <a:schemeClr val="dk1"/>
              </a:buClr>
              <a:buSzPts val="1200"/>
              <a:buNone/>
              <a:defRPr b="1" sz="1200"/>
            </a:lvl7pPr>
            <a:lvl8pPr indent="-228600" lvl="7" marL="3657600" algn="l">
              <a:lnSpc>
                <a:spcPct val="100000"/>
              </a:lnSpc>
              <a:spcBef>
                <a:spcPts val="240"/>
              </a:spcBef>
              <a:spcAft>
                <a:spcPts val="0"/>
              </a:spcAft>
              <a:buClr>
                <a:schemeClr val="dk1"/>
              </a:buClr>
              <a:buSzPts val="1200"/>
              <a:buNone/>
              <a:defRPr b="1" sz="1200"/>
            </a:lvl8pPr>
            <a:lvl9pPr indent="-228600" lvl="8" marL="4114800" algn="l">
              <a:lnSpc>
                <a:spcPct val="100000"/>
              </a:lnSpc>
              <a:spcBef>
                <a:spcPts val="240"/>
              </a:spcBef>
              <a:spcAft>
                <a:spcPts val="0"/>
              </a:spcAft>
              <a:buClr>
                <a:schemeClr val="dk1"/>
              </a:buClr>
              <a:buSzPts val="1200"/>
              <a:buNone/>
              <a:defRPr b="1" sz="1200"/>
            </a:lvl9pPr>
          </a:lstStyle>
          <a:p/>
        </p:txBody>
      </p:sp>
      <p:sp>
        <p:nvSpPr>
          <p:cNvPr id="43" name="Google Shape;43;p12"/>
          <p:cNvSpPr txBox="1"/>
          <p:nvPr>
            <p:ph idx="2" type="body"/>
          </p:nvPr>
        </p:nvSpPr>
        <p:spPr>
          <a:xfrm>
            <a:off x="457200" y="1631156"/>
            <a:ext cx="4040188" cy="2963466"/>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4325" lvl="2" marL="1371600" algn="l">
              <a:lnSpc>
                <a:spcPct val="100000"/>
              </a:lnSpc>
              <a:spcBef>
                <a:spcPts val="270"/>
              </a:spcBef>
              <a:spcAft>
                <a:spcPts val="0"/>
              </a:spcAft>
              <a:buClr>
                <a:schemeClr val="dk1"/>
              </a:buClr>
              <a:buSzPts val="1350"/>
              <a:buChar char="•"/>
              <a:defRPr sz="1350"/>
            </a:lvl3pPr>
            <a:lvl4pPr indent="-304800" lvl="3" marL="1828800" algn="l">
              <a:lnSpc>
                <a:spcPct val="100000"/>
              </a:lnSpc>
              <a:spcBef>
                <a:spcPts val="240"/>
              </a:spcBef>
              <a:spcAft>
                <a:spcPts val="0"/>
              </a:spcAft>
              <a:buClr>
                <a:schemeClr val="dk1"/>
              </a:buClr>
              <a:buSzPts val="1200"/>
              <a:buChar char="–"/>
              <a:defRPr sz="1200"/>
            </a:lvl4pPr>
            <a:lvl5pPr indent="-304800" lvl="4" marL="2286000" algn="l">
              <a:lnSpc>
                <a:spcPct val="100000"/>
              </a:lnSpc>
              <a:spcBef>
                <a:spcPts val="240"/>
              </a:spcBef>
              <a:spcAft>
                <a:spcPts val="0"/>
              </a:spcAft>
              <a:buClr>
                <a:schemeClr val="dk1"/>
              </a:buClr>
              <a:buSzPts val="1200"/>
              <a:buChar char="»"/>
              <a:defRPr sz="1200"/>
            </a:lvl5pPr>
            <a:lvl6pPr indent="-304800" lvl="5" marL="2743200" algn="l">
              <a:lnSpc>
                <a:spcPct val="100000"/>
              </a:lnSpc>
              <a:spcBef>
                <a:spcPts val="240"/>
              </a:spcBef>
              <a:spcAft>
                <a:spcPts val="0"/>
              </a:spcAft>
              <a:buClr>
                <a:schemeClr val="dk1"/>
              </a:buClr>
              <a:buSzPts val="1200"/>
              <a:buChar char="•"/>
              <a:defRPr sz="1200"/>
            </a:lvl6pPr>
            <a:lvl7pPr indent="-304800" lvl="6" marL="3200400" algn="l">
              <a:lnSpc>
                <a:spcPct val="100000"/>
              </a:lnSpc>
              <a:spcBef>
                <a:spcPts val="240"/>
              </a:spcBef>
              <a:spcAft>
                <a:spcPts val="0"/>
              </a:spcAft>
              <a:buClr>
                <a:schemeClr val="dk1"/>
              </a:buClr>
              <a:buSzPts val="1200"/>
              <a:buChar char="•"/>
              <a:defRPr sz="1200"/>
            </a:lvl7pPr>
            <a:lvl8pPr indent="-304800" lvl="7" marL="3657600" algn="l">
              <a:lnSpc>
                <a:spcPct val="100000"/>
              </a:lnSpc>
              <a:spcBef>
                <a:spcPts val="240"/>
              </a:spcBef>
              <a:spcAft>
                <a:spcPts val="0"/>
              </a:spcAft>
              <a:buClr>
                <a:schemeClr val="dk1"/>
              </a:buClr>
              <a:buSzPts val="1200"/>
              <a:buChar char="•"/>
              <a:defRPr sz="1200"/>
            </a:lvl8pPr>
            <a:lvl9pPr indent="-304800" lvl="8" marL="4114800" algn="l">
              <a:lnSpc>
                <a:spcPct val="100000"/>
              </a:lnSpc>
              <a:spcBef>
                <a:spcPts val="240"/>
              </a:spcBef>
              <a:spcAft>
                <a:spcPts val="0"/>
              </a:spcAft>
              <a:buClr>
                <a:schemeClr val="dk1"/>
              </a:buClr>
              <a:buSzPts val="1200"/>
              <a:buChar char="•"/>
              <a:defRPr sz="1200"/>
            </a:lvl9pPr>
          </a:lstStyle>
          <a:p/>
        </p:txBody>
      </p:sp>
      <p:sp>
        <p:nvSpPr>
          <p:cNvPr id="44" name="Google Shape;44;p12"/>
          <p:cNvSpPr txBox="1"/>
          <p:nvPr>
            <p:ph idx="3" type="body"/>
          </p:nvPr>
        </p:nvSpPr>
        <p:spPr>
          <a:xfrm>
            <a:off x="4645026" y="1151335"/>
            <a:ext cx="4041775" cy="47982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6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270"/>
              </a:spcBef>
              <a:spcAft>
                <a:spcPts val="0"/>
              </a:spcAft>
              <a:buClr>
                <a:schemeClr val="dk1"/>
              </a:buClr>
              <a:buSzPts val="1350"/>
              <a:buNone/>
              <a:defRPr b="1" sz="1350"/>
            </a:lvl3pPr>
            <a:lvl4pPr indent="-228600" lvl="3" marL="1828800" algn="l">
              <a:lnSpc>
                <a:spcPct val="100000"/>
              </a:lnSpc>
              <a:spcBef>
                <a:spcPts val="240"/>
              </a:spcBef>
              <a:spcAft>
                <a:spcPts val="0"/>
              </a:spcAft>
              <a:buClr>
                <a:schemeClr val="dk1"/>
              </a:buClr>
              <a:buSzPts val="1200"/>
              <a:buNone/>
              <a:defRPr b="1" sz="1200"/>
            </a:lvl4pPr>
            <a:lvl5pPr indent="-228600" lvl="4" marL="2286000" algn="l">
              <a:lnSpc>
                <a:spcPct val="100000"/>
              </a:lnSpc>
              <a:spcBef>
                <a:spcPts val="240"/>
              </a:spcBef>
              <a:spcAft>
                <a:spcPts val="0"/>
              </a:spcAft>
              <a:buClr>
                <a:schemeClr val="dk1"/>
              </a:buClr>
              <a:buSzPts val="1200"/>
              <a:buNone/>
              <a:defRPr b="1" sz="1200"/>
            </a:lvl5pPr>
            <a:lvl6pPr indent="-228600" lvl="5" marL="2743200" algn="l">
              <a:lnSpc>
                <a:spcPct val="100000"/>
              </a:lnSpc>
              <a:spcBef>
                <a:spcPts val="240"/>
              </a:spcBef>
              <a:spcAft>
                <a:spcPts val="0"/>
              </a:spcAft>
              <a:buClr>
                <a:schemeClr val="dk1"/>
              </a:buClr>
              <a:buSzPts val="1200"/>
              <a:buNone/>
              <a:defRPr b="1" sz="1200"/>
            </a:lvl6pPr>
            <a:lvl7pPr indent="-228600" lvl="6" marL="3200400" algn="l">
              <a:lnSpc>
                <a:spcPct val="100000"/>
              </a:lnSpc>
              <a:spcBef>
                <a:spcPts val="240"/>
              </a:spcBef>
              <a:spcAft>
                <a:spcPts val="0"/>
              </a:spcAft>
              <a:buClr>
                <a:schemeClr val="dk1"/>
              </a:buClr>
              <a:buSzPts val="1200"/>
              <a:buNone/>
              <a:defRPr b="1" sz="1200"/>
            </a:lvl7pPr>
            <a:lvl8pPr indent="-228600" lvl="7" marL="3657600" algn="l">
              <a:lnSpc>
                <a:spcPct val="100000"/>
              </a:lnSpc>
              <a:spcBef>
                <a:spcPts val="240"/>
              </a:spcBef>
              <a:spcAft>
                <a:spcPts val="0"/>
              </a:spcAft>
              <a:buClr>
                <a:schemeClr val="dk1"/>
              </a:buClr>
              <a:buSzPts val="1200"/>
              <a:buNone/>
              <a:defRPr b="1" sz="1200"/>
            </a:lvl8pPr>
            <a:lvl9pPr indent="-228600" lvl="8" marL="4114800" algn="l">
              <a:lnSpc>
                <a:spcPct val="100000"/>
              </a:lnSpc>
              <a:spcBef>
                <a:spcPts val="240"/>
              </a:spcBef>
              <a:spcAft>
                <a:spcPts val="0"/>
              </a:spcAft>
              <a:buClr>
                <a:schemeClr val="dk1"/>
              </a:buClr>
              <a:buSzPts val="1200"/>
              <a:buNone/>
              <a:defRPr b="1" sz="1200"/>
            </a:lvl9pPr>
          </a:lstStyle>
          <a:p/>
        </p:txBody>
      </p:sp>
      <p:sp>
        <p:nvSpPr>
          <p:cNvPr id="45" name="Google Shape;45;p12"/>
          <p:cNvSpPr txBox="1"/>
          <p:nvPr>
            <p:ph idx="4" type="body"/>
          </p:nvPr>
        </p:nvSpPr>
        <p:spPr>
          <a:xfrm>
            <a:off x="4645026" y="1631156"/>
            <a:ext cx="4041775" cy="2963466"/>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4325" lvl="2" marL="1371600" algn="l">
              <a:lnSpc>
                <a:spcPct val="100000"/>
              </a:lnSpc>
              <a:spcBef>
                <a:spcPts val="270"/>
              </a:spcBef>
              <a:spcAft>
                <a:spcPts val="0"/>
              </a:spcAft>
              <a:buClr>
                <a:schemeClr val="dk1"/>
              </a:buClr>
              <a:buSzPts val="1350"/>
              <a:buChar char="•"/>
              <a:defRPr sz="1350"/>
            </a:lvl3pPr>
            <a:lvl4pPr indent="-304800" lvl="3" marL="1828800" algn="l">
              <a:lnSpc>
                <a:spcPct val="100000"/>
              </a:lnSpc>
              <a:spcBef>
                <a:spcPts val="240"/>
              </a:spcBef>
              <a:spcAft>
                <a:spcPts val="0"/>
              </a:spcAft>
              <a:buClr>
                <a:schemeClr val="dk1"/>
              </a:buClr>
              <a:buSzPts val="1200"/>
              <a:buChar char="–"/>
              <a:defRPr sz="1200"/>
            </a:lvl4pPr>
            <a:lvl5pPr indent="-304800" lvl="4" marL="2286000" algn="l">
              <a:lnSpc>
                <a:spcPct val="100000"/>
              </a:lnSpc>
              <a:spcBef>
                <a:spcPts val="240"/>
              </a:spcBef>
              <a:spcAft>
                <a:spcPts val="0"/>
              </a:spcAft>
              <a:buClr>
                <a:schemeClr val="dk1"/>
              </a:buClr>
              <a:buSzPts val="1200"/>
              <a:buChar char="»"/>
              <a:defRPr sz="1200"/>
            </a:lvl5pPr>
            <a:lvl6pPr indent="-304800" lvl="5" marL="2743200" algn="l">
              <a:lnSpc>
                <a:spcPct val="100000"/>
              </a:lnSpc>
              <a:spcBef>
                <a:spcPts val="240"/>
              </a:spcBef>
              <a:spcAft>
                <a:spcPts val="0"/>
              </a:spcAft>
              <a:buClr>
                <a:schemeClr val="dk1"/>
              </a:buClr>
              <a:buSzPts val="1200"/>
              <a:buChar char="•"/>
              <a:defRPr sz="1200"/>
            </a:lvl6pPr>
            <a:lvl7pPr indent="-304800" lvl="6" marL="3200400" algn="l">
              <a:lnSpc>
                <a:spcPct val="100000"/>
              </a:lnSpc>
              <a:spcBef>
                <a:spcPts val="240"/>
              </a:spcBef>
              <a:spcAft>
                <a:spcPts val="0"/>
              </a:spcAft>
              <a:buClr>
                <a:schemeClr val="dk1"/>
              </a:buClr>
              <a:buSzPts val="1200"/>
              <a:buChar char="•"/>
              <a:defRPr sz="1200"/>
            </a:lvl7pPr>
            <a:lvl8pPr indent="-304800" lvl="7" marL="3657600" algn="l">
              <a:lnSpc>
                <a:spcPct val="100000"/>
              </a:lnSpc>
              <a:spcBef>
                <a:spcPts val="240"/>
              </a:spcBef>
              <a:spcAft>
                <a:spcPts val="0"/>
              </a:spcAft>
              <a:buClr>
                <a:schemeClr val="dk1"/>
              </a:buClr>
              <a:buSzPts val="1200"/>
              <a:buChar char="•"/>
              <a:defRPr sz="1200"/>
            </a:lvl8pPr>
            <a:lvl9pPr indent="-304800" lvl="8" marL="4114800" algn="l">
              <a:lnSpc>
                <a:spcPct val="100000"/>
              </a:lnSpc>
              <a:spcBef>
                <a:spcPts val="240"/>
              </a:spcBef>
              <a:spcAft>
                <a:spcPts val="0"/>
              </a:spcAft>
              <a:buClr>
                <a:schemeClr val="dk1"/>
              </a:buClr>
              <a:buSzPts val="1200"/>
              <a:buChar char="•"/>
              <a:defRPr sz="1200"/>
            </a:lvl9pPr>
          </a:lstStyle>
          <a:p/>
        </p:txBody>
      </p:sp>
      <p:sp>
        <p:nvSpPr>
          <p:cNvPr id="46" name="Google Shape;46;p12"/>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2"/>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2"/>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3"/>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3"/>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3"/>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3"/>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4"/>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4"/>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5"/>
          <p:cNvSpPr txBox="1"/>
          <p:nvPr>
            <p:ph type="title"/>
          </p:nvPr>
        </p:nvSpPr>
        <p:spPr>
          <a:xfrm>
            <a:off x="457201" y="204787"/>
            <a:ext cx="3008313" cy="8715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500"/>
              <a:buFont typeface="Calibri"/>
              <a:buNone/>
              <a:defRPr b="1" sz="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5"/>
          <p:cNvSpPr txBox="1"/>
          <p:nvPr>
            <p:ph idx="1" type="body"/>
          </p:nvPr>
        </p:nvSpPr>
        <p:spPr>
          <a:xfrm>
            <a:off x="3575050" y="204788"/>
            <a:ext cx="5111750" cy="4389835"/>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61950" lvl="1" marL="914400" algn="l">
              <a:lnSpc>
                <a:spcPct val="100000"/>
              </a:lnSpc>
              <a:spcBef>
                <a:spcPts val="420"/>
              </a:spcBef>
              <a:spcAft>
                <a:spcPts val="0"/>
              </a:spcAft>
              <a:buClr>
                <a:schemeClr val="dk1"/>
              </a:buClr>
              <a:buSzPts val="2100"/>
              <a:buChar char="–"/>
              <a:defRPr sz="2100"/>
            </a:lvl2pPr>
            <a:lvl3pPr indent="-342900" lvl="2" marL="1371600" algn="l">
              <a:lnSpc>
                <a:spcPct val="100000"/>
              </a:lnSpc>
              <a:spcBef>
                <a:spcPts val="360"/>
              </a:spcBef>
              <a:spcAft>
                <a:spcPts val="0"/>
              </a:spcAft>
              <a:buClr>
                <a:schemeClr val="dk1"/>
              </a:buClr>
              <a:buSzPts val="1800"/>
              <a:buChar char="•"/>
              <a:defRPr sz="1800"/>
            </a:lvl3pPr>
            <a:lvl4pPr indent="-323850" lvl="3" marL="1828800" algn="l">
              <a:lnSpc>
                <a:spcPct val="100000"/>
              </a:lnSpc>
              <a:spcBef>
                <a:spcPts val="300"/>
              </a:spcBef>
              <a:spcAft>
                <a:spcPts val="0"/>
              </a:spcAft>
              <a:buClr>
                <a:schemeClr val="dk1"/>
              </a:buClr>
              <a:buSzPts val="1500"/>
              <a:buChar char="–"/>
              <a:defRPr sz="1500"/>
            </a:lvl4pPr>
            <a:lvl5pPr indent="-323850" lvl="4" marL="2286000" algn="l">
              <a:lnSpc>
                <a:spcPct val="100000"/>
              </a:lnSpc>
              <a:spcBef>
                <a:spcPts val="300"/>
              </a:spcBef>
              <a:spcAft>
                <a:spcPts val="0"/>
              </a:spcAft>
              <a:buClr>
                <a:schemeClr val="dk1"/>
              </a:buClr>
              <a:buSzPts val="1500"/>
              <a:buChar char="»"/>
              <a:defRPr sz="15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61" name="Google Shape;61;p15"/>
          <p:cNvSpPr txBox="1"/>
          <p:nvPr>
            <p:ph idx="2" type="body"/>
          </p:nvPr>
        </p:nvSpPr>
        <p:spPr>
          <a:xfrm>
            <a:off x="457201" y="1076326"/>
            <a:ext cx="3008313" cy="351829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10"/>
              </a:spcBef>
              <a:spcAft>
                <a:spcPts val="0"/>
              </a:spcAft>
              <a:buClr>
                <a:schemeClr val="dk1"/>
              </a:buClr>
              <a:buSzPts val="1050"/>
              <a:buNone/>
              <a:defRPr sz="1050"/>
            </a:lvl1pPr>
            <a:lvl2pPr indent="-228600" lvl="1" marL="914400" algn="l">
              <a:lnSpc>
                <a:spcPct val="100000"/>
              </a:lnSpc>
              <a:spcBef>
                <a:spcPts val="180"/>
              </a:spcBef>
              <a:spcAft>
                <a:spcPts val="0"/>
              </a:spcAft>
              <a:buClr>
                <a:schemeClr val="dk1"/>
              </a:buClr>
              <a:buSzPts val="900"/>
              <a:buNone/>
              <a:defRPr sz="900"/>
            </a:lvl2pPr>
            <a:lvl3pPr indent="-228600" lvl="2" marL="1371600" algn="l">
              <a:lnSpc>
                <a:spcPct val="100000"/>
              </a:lnSpc>
              <a:spcBef>
                <a:spcPts val="150"/>
              </a:spcBef>
              <a:spcAft>
                <a:spcPts val="0"/>
              </a:spcAft>
              <a:buClr>
                <a:schemeClr val="dk1"/>
              </a:buClr>
              <a:buSzPts val="750"/>
              <a:buNone/>
              <a:defRPr sz="750"/>
            </a:lvl3pPr>
            <a:lvl4pPr indent="-228600" lvl="3" marL="1828800" algn="l">
              <a:lnSpc>
                <a:spcPct val="100000"/>
              </a:lnSpc>
              <a:spcBef>
                <a:spcPts val="135"/>
              </a:spcBef>
              <a:spcAft>
                <a:spcPts val="0"/>
              </a:spcAft>
              <a:buClr>
                <a:schemeClr val="dk1"/>
              </a:buClr>
              <a:buSzPts val="675"/>
              <a:buNone/>
              <a:defRPr sz="675"/>
            </a:lvl4pPr>
            <a:lvl5pPr indent="-228600" lvl="4" marL="2286000" algn="l">
              <a:lnSpc>
                <a:spcPct val="100000"/>
              </a:lnSpc>
              <a:spcBef>
                <a:spcPts val="135"/>
              </a:spcBef>
              <a:spcAft>
                <a:spcPts val="0"/>
              </a:spcAft>
              <a:buClr>
                <a:schemeClr val="dk1"/>
              </a:buClr>
              <a:buSzPts val="675"/>
              <a:buNone/>
              <a:defRPr sz="675"/>
            </a:lvl5pPr>
            <a:lvl6pPr indent="-228600" lvl="5" marL="2743200" algn="l">
              <a:lnSpc>
                <a:spcPct val="100000"/>
              </a:lnSpc>
              <a:spcBef>
                <a:spcPts val="135"/>
              </a:spcBef>
              <a:spcAft>
                <a:spcPts val="0"/>
              </a:spcAft>
              <a:buClr>
                <a:schemeClr val="dk1"/>
              </a:buClr>
              <a:buSzPts val="675"/>
              <a:buNone/>
              <a:defRPr sz="675"/>
            </a:lvl6pPr>
            <a:lvl7pPr indent="-228600" lvl="6" marL="3200400" algn="l">
              <a:lnSpc>
                <a:spcPct val="100000"/>
              </a:lnSpc>
              <a:spcBef>
                <a:spcPts val="135"/>
              </a:spcBef>
              <a:spcAft>
                <a:spcPts val="0"/>
              </a:spcAft>
              <a:buClr>
                <a:schemeClr val="dk1"/>
              </a:buClr>
              <a:buSzPts val="675"/>
              <a:buNone/>
              <a:defRPr sz="675"/>
            </a:lvl7pPr>
            <a:lvl8pPr indent="-228600" lvl="7" marL="3657600" algn="l">
              <a:lnSpc>
                <a:spcPct val="100000"/>
              </a:lnSpc>
              <a:spcBef>
                <a:spcPts val="135"/>
              </a:spcBef>
              <a:spcAft>
                <a:spcPts val="0"/>
              </a:spcAft>
              <a:buClr>
                <a:schemeClr val="dk1"/>
              </a:buClr>
              <a:buSzPts val="675"/>
              <a:buNone/>
              <a:defRPr sz="675"/>
            </a:lvl8pPr>
            <a:lvl9pPr indent="-228600" lvl="8" marL="4114800" algn="l">
              <a:lnSpc>
                <a:spcPct val="100000"/>
              </a:lnSpc>
              <a:spcBef>
                <a:spcPts val="135"/>
              </a:spcBef>
              <a:spcAft>
                <a:spcPts val="0"/>
              </a:spcAft>
              <a:buClr>
                <a:schemeClr val="dk1"/>
              </a:buClr>
              <a:buSzPts val="675"/>
              <a:buNone/>
              <a:defRPr sz="675"/>
            </a:lvl9pPr>
          </a:lstStyle>
          <a:p/>
        </p:txBody>
      </p:sp>
      <p:sp>
        <p:nvSpPr>
          <p:cNvPr id="62" name="Google Shape;62;p15"/>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5"/>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5"/>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6"/>
          <p:cNvSpPr txBox="1"/>
          <p:nvPr>
            <p:ph type="title"/>
          </p:nvPr>
        </p:nvSpPr>
        <p:spPr>
          <a:xfrm>
            <a:off x="1792288" y="3600450"/>
            <a:ext cx="5486400" cy="425054"/>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500"/>
              <a:buFont typeface="Calibri"/>
              <a:buNone/>
              <a:defRPr b="1" sz="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6"/>
          <p:cNvSpPr/>
          <p:nvPr>
            <p:ph idx="2" type="pic"/>
          </p:nvPr>
        </p:nvSpPr>
        <p:spPr>
          <a:xfrm>
            <a:off x="1792288" y="459581"/>
            <a:ext cx="5486400" cy="3086100"/>
          </a:xfrm>
          <a:prstGeom prst="rect">
            <a:avLst/>
          </a:prstGeom>
          <a:noFill/>
          <a:ln>
            <a:noFill/>
          </a:ln>
        </p:spPr>
      </p:sp>
      <p:sp>
        <p:nvSpPr>
          <p:cNvPr id="68" name="Google Shape;68;p16"/>
          <p:cNvSpPr txBox="1"/>
          <p:nvPr>
            <p:ph idx="1" type="body"/>
          </p:nvPr>
        </p:nvSpPr>
        <p:spPr>
          <a:xfrm>
            <a:off x="1792288" y="4025503"/>
            <a:ext cx="5486400" cy="60364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10"/>
              </a:spcBef>
              <a:spcAft>
                <a:spcPts val="0"/>
              </a:spcAft>
              <a:buClr>
                <a:schemeClr val="dk1"/>
              </a:buClr>
              <a:buSzPts val="1050"/>
              <a:buNone/>
              <a:defRPr sz="1050"/>
            </a:lvl1pPr>
            <a:lvl2pPr indent="-228600" lvl="1" marL="914400" algn="l">
              <a:lnSpc>
                <a:spcPct val="100000"/>
              </a:lnSpc>
              <a:spcBef>
                <a:spcPts val="180"/>
              </a:spcBef>
              <a:spcAft>
                <a:spcPts val="0"/>
              </a:spcAft>
              <a:buClr>
                <a:schemeClr val="dk1"/>
              </a:buClr>
              <a:buSzPts val="900"/>
              <a:buNone/>
              <a:defRPr sz="900"/>
            </a:lvl2pPr>
            <a:lvl3pPr indent="-228600" lvl="2" marL="1371600" algn="l">
              <a:lnSpc>
                <a:spcPct val="100000"/>
              </a:lnSpc>
              <a:spcBef>
                <a:spcPts val="150"/>
              </a:spcBef>
              <a:spcAft>
                <a:spcPts val="0"/>
              </a:spcAft>
              <a:buClr>
                <a:schemeClr val="dk1"/>
              </a:buClr>
              <a:buSzPts val="750"/>
              <a:buNone/>
              <a:defRPr sz="750"/>
            </a:lvl3pPr>
            <a:lvl4pPr indent="-228600" lvl="3" marL="1828800" algn="l">
              <a:lnSpc>
                <a:spcPct val="100000"/>
              </a:lnSpc>
              <a:spcBef>
                <a:spcPts val="135"/>
              </a:spcBef>
              <a:spcAft>
                <a:spcPts val="0"/>
              </a:spcAft>
              <a:buClr>
                <a:schemeClr val="dk1"/>
              </a:buClr>
              <a:buSzPts val="675"/>
              <a:buNone/>
              <a:defRPr sz="675"/>
            </a:lvl4pPr>
            <a:lvl5pPr indent="-228600" lvl="4" marL="2286000" algn="l">
              <a:lnSpc>
                <a:spcPct val="100000"/>
              </a:lnSpc>
              <a:spcBef>
                <a:spcPts val="135"/>
              </a:spcBef>
              <a:spcAft>
                <a:spcPts val="0"/>
              </a:spcAft>
              <a:buClr>
                <a:schemeClr val="dk1"/>
              </a:buClr>
              <a:buSzPts val="675"/>
              <a:buNone/>
              <a:defRPr sz="675"/>
            </a:lvl5pPr>
            <a:lvl6pPr indent="-228600" lvl="5" marL="2743200" algn="l">
              <a:lnSpc>
                <a:spcPct val="100000"/>
              </a:lnSpc>
              <a:spcBef>
                <a:spcPts val="135"/>
              </a:spcBef>
              <a:spcAft>
                <a:spcPts val="0"/>
              </a:spcAft>
              <a:buClr>
                <a:schemeClr val="dk1"/>
              </a:buClr>
              <a:buSzPts val="675"/>
              <a:buNone/>
              <a:defRPr sz="675"/>
            </a:lvl6pPr>
            <a:lvl7pPr indent="-228600" lvl="6" marL="3200400" algn="l">
              <a:lnSpc>
                <a:spcPct val="100000"/>
              </a:lnSpc>
              <a:spcBef>
                <a:spcPts val="135"/>
              </a:spcBef>
              <a:spcAft>
                <a:spcPts val="0"/>
              </a:spcAft>
              <a:buClr>
                <a:schemeClr val="dk1"/>
              </a:buClr>
              <a:buSzPts val="675"/>
              <a:buNone/>
              <a:defRPr sz="675"/>
            </a:lvl7pPr>
            <a:lvl8pPr indent="-228600" lvl="7" marL="3657600" algn="l">
              <a:lnSpc>
                <a:spcPct val="100000"/>
              </a:lnSpc>
              <a:spcBef>
                <a:spcPts val="135"/>
              </a:spcBef>
              <a:spcAft>
                <a:spcPts val="0"/>
              </a:spcAft>
              <a:buClr>
                <a:schemeClr val="dk1"/>
              </a:buClr>
              <a:buSzPts val="675"/>
              <a:buNone/>
              <a:defRPr sz="675"/>
            </a:lvl8pPr>
            <a:lvl9pPr indent="-228600" lvl="8" marL="4114800" algn="l">
              <a:lnSpc>
                <a:spcPct val="100000"/>
              </a:lnSpc>
              <a:spcBef>
                <a:spcPts val="135"/>
              </a:spcBef>
              <a:spcAft>
                <a:spcPts val="0"/>
              </a:spcAft>
              <a:buClr>
                <a:schemeClr val="dk1"/>
              </a:buClr>
              <a:buSzPts val="675"/>
              <a:buNone/>
              <a:defRPr sz="675"/>
            </a:lvl9pPr>
          </a:lstStyle>
          <a:p/>
        </p:txBody>
      </p:sp>
      <p:sp>
        <p:nvSpPr>
          <p:cNvPr id="69" name="Google Shape;69;p16"/>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6"/>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6"/>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7"/>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100000"/>
              </a:lnSpc>
              <a:spcBef>
                <a:spcPts val="42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2" name="Google Shape;12;p7"/>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7"/>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7"/>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webportal.systemdynamics.org/" TargetMode="External"/><Relationship Id="rId4" Type="http://schemas.openxmlformats.org/officeDocument/2006/relationships/hyperlink" Target="https://systemdynamics.org/events/list/?tribe_eventcategory%5B0%5D=131" TargetMode="External"/><Relationship Id="rId5" Type="http://schemas.openxmlformats.org/officeDocument/2006/relationships/hyperlink" Target="https://systemdynamics.org/events/list/?tribe_eventcategory%5B0%5D=131" TargetMode="External"/><Relationship Id="rId6" Type="http://schemas.openxmlformats.org/officeDocument/2006/relationships/hyperlink" Target="https://isdc.systemdynamics.org/" TargetMode="External"/><Relationship Id="rId7"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txBox="1"/>
          <p:nvPr>
            <p:ph type="ctrTitle"/>
          </p:nvPr>
        </p:nvSpPr>
        <p:spPr>
          <a:xfrm>
            <a:off x="1657350" y="1657350"/>
            <a:ext cx="6057900" cy="110251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rgbClr val="343A40"/>
              </a:buClr>
              <a:buSzPct val="149382"/>
              <a:buFont typeface="Calibri"/>
              <a:buNone/>
            </a:pPr>
            <a:r>
              <a:rPr lang="en-US">
                <a:solidFill>
                  <a:srgbClr val="343A40"/>
                </a:solidFill>
              </a:rPr>
              <a:t>Leveraging System Dynamics to Bridge the Indicator Trap in Cali, Colombia </a:t>
            </a:r>
            <a:endParaRPr sz="2700">
              <a:solidFill>
                <a:srgbClr val="343A40"/>
              </a:solidFill>
            </a:endParaRPr>
          </a:p>
        </p:txBody>
      </p:sp>
      <p:sp>
        <p:nvSpPr>
          <p:cNvPr id="90" name="Google Shape;90;p1"/>
          <p:cNvSpPr txBox="1"/>
          <p:nvPr>
            <p:ph idx="1" type="subTitle"/>
          </p:nvPr>
        </p:nvSpPr>
        <p:spPr>
          <a:xfrm>
            <a:off x="1657350" y="2865623"/>
            <a:ext cx="6057900" cy="1314450"/>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100000"/>
              </a:lnSpc>
              <a:spcBef>
                <a:spcPts val="0"/>
              </a:spcBef>
              <a:spcAft>
                <a:spcPts val="0"/>
              </a:spcAft>
              <a:buClr>
                <a:schemeClr val="dk1"/>
              </a:buClr>
              <a:buSzPts val="1500"/>
              <a:buNone/>
            </a:pPr>
            <a:r>
              <a:rPr b="1" lang="en-US" sz="1500">
                <a:solidFill>
                  <a:schemeClr val="dk1"/>
                </a:solidFill>
              </a:rPr>
              <a:t>Jorge Andrick Parra Valencia (Presenter), Universidad Autónoma de Bucaramanga</a:t>
            </a:r>
            <a:endParaRPr/>
          </a:p>
          <a:p>
            <a:pPr indent="0" lvl="0" marL="0" rtl="0" algn="r">
              <a:lnSpc>
                <a:spcPct val="100000"/>
              </a:lnSpc>
              <a:spcBef>
                <a:spcPts val="300"/>
              </a:spcBef>
              <a:spcAft>
                <a:spcPts val="0"/>
              </a:spcAft>
              <a:buClr>
                <a:schemeClr val="dk1"/>
              </a:buClr>
              <a:buSzPts val="1500"/>
              <a:buNone/>
            </a:pPr>
            <a:r>
              <a:rPr lang="en-US" sz="1500">
                <a:solidFill>
                  <a:schemeClr val="dk1"/>
                </a:solidFill>
              </a:rPr>
              <a:t>Ivan Taylor, Policy Dynamics Inc.</a:t>
            </a:r>
            <a:endParaRPr/>
          </a:p>
          <a:p>
            <a:pPr indent="0" lvl="0" marL="0" rtl="0" algn="r">
              <a:lnSpc>
                <a:spcPct val="100000"/>
              </a:lnSpc>
              <a:spcBef>
                <a:spcPts val="300"/>
              </a:spcBef>
              <a:spcAft>
                <a:spcPts val="0"/>
              </a:spcAft>
              <a:buClr>
                <a:schemeClr val="dk1"/>
              </a:buClr>
              <a:buSzPts val="1500"/>
              <a:buNone/>
            </a:pPr>
            <a:r>
              <a:rPr lang="en-US" sz="1500">
                <a:solidFill>
                  <a:schemeClr val="dk1"/>
                </a:solidFill>
              </a:rPr>
              <a:t>Saroj Koul, Jindal Global Business School</a:t>
            </a:r>
            <a:endParaRPr sz="1500">
              <a:solidFill>
                <a:schemeClr val="dk1"/>
              </a:solidFill>
            </a:endParaRPr>
          </a:p>
          <a:p>
            <a:pPr indent="0" lvl="0" marL="0" rtl="0" algn="r">
              <a:lnSpc>
                <a:spcPct val="100000"/>
              </a:lnSpc>
              <a:spcBef>
                <a:spcPts val="300"/>
              </a:spcBef>
              <a:spcAft>
                <a:spcPts val="0"/>
              </a:spcAft>
              <a:buClr>
                <a:schemeClr val="dk1"/>
              </a:buClr>
              <a:buSzPts val="1500"/>
              <a:buNone/>
            </a:pPr>
            <a:r>
              <a:rPr lang="en-US" sz="1500">
                <a:solidFill>
                  <a:schemeClr val="dk1"/>
                </a:solidFill>
              </a:rPr>
              <a:t>Beatriz Marin, Universidad Autónoma de Bucaramanga</a:t>
            </a:r>
            <a:endParaRPr sz="1500">
              <a:solidFill>
                <a:schemeClr val="dk1"/>
              </a:solidFill>
            </a:endParaRPr>
          </a:p>
        </p:txBody>
      </p:sp>
      <p:sp>
        <p:nvSpPr>
          <p:cNvPr id="91" name="Google Shape;91;p1"/>
          <p:cNvSpPr txBox="1"/>
          <p:nvPr/>
        </p:nvSpPr>
        <p:spPr>
          <a:xfrm>
            <a:off x="8458200" y="4474518"/>
            <a:ext cx="80010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0:00-0:30</a:t>
            </a:r>
            <a:endParaRPr b="0" i="0" sz="1400" u="none" cap="none" strike="noStrike">
              <a:solidFill>
                <a:srgbClr val="000000"/>
              </a:solidFill>
              <a:latin typeface="Arial"/>
              <a:ea typeface="Arial"/>
              <a:cs typeface="Arial"/>
              <a:sym typeface="Arial"/>
            </a:endParaRPr>
          </a:p>
        </p:txBody>
      </p:sp>
      <p:sp>
        <p:nvSpPr>
          <p:cNvPr id="92" name="Google Shape;92;p1"/>
          <p:cNvSpPr txBox="1"/>
          <p:nvPr/>
        </p:nvSpPr>
        <p:spPr>
          <a:xfrm>
            <a:off x="4229100" y="372502"/>
            <a:ext cx="3486150" cy="46166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400"/>
              <a:buFont typeface="Arial"/>
              <a:buNone/>
            </a:pPr>
            <a:r>
              <a:rPr b="0" i="1" lang="en-US" sz="2400" u="none" cap="none" strike="noStrike">
                <a:solidFill>
                  <a:srgbClr val="B2214D"/>
                </a:solidFill>
                <a:latin typeface="Calibri"/>
                <a:ea typeface="Calibri"/>
                <a:cs typeface="Calibri"/>
                <a:sym typeface="Calibri"/>
              </a:rPr>
              <a:t>Online Poster Presentation</a:t>
            </a:r>
            <a:endParaRPr b="0" i="1" sz="2400" u="none" cap="none" strike="noStrike">
              <a:solidFill>
                <a:srgbClr val="B2214D"/>
              </a:solidFill>
              <a:latin typeface="Calibri"/>
              <a:ea typeface="Calibri"/>
              <a:cs typeface="Calibri"/>
              <a:sym typeface="Calibri"/>
            </a:endParaRPr>
          </a:p>
        </p:txBody>
      </p:sp>
      <p:grpSp>
        <p:nvGrpSpPr>
          <p:cNvPr id="93" name="Google Shape;93;p1"/>
          <p:cNvGrpSpPr/>
          <p:nvPr/>
        </p:nvGrpSpPr>
        <p:grpSpPr>
          <a:xfrm>
            <a:off x="0" y="4657189"/>
            <a:ext cx="9144000" cy="675443"/>
            <a:chOff x="0" y="4657189"/>
            <a:chExt cx="9144000" cy="675443"/>
          </a:xfrm>
        </p:grpSpPr>
        <p:grpSp>
          <p:nvGrpSpPr>
            <p:cNvPr id="94" name="Google Shape;94;p1"/>
            <p:cNvGrpSpPr/>
            <p:nvPr/>
          </p:nvGrpSpPr>
          <p:grpSpPr>
            <a:xfrm>
              <a:off x="0" y="4657189"/>
              <a:ext cx="9144000" cy="675443"/>
              <a:chOff x="0" y="4657189"/>
              <a:chExt cx="9144000" cy="675443"/>
            </a:xfrm>
          </p:grpSpPr>
          <p:sp>
            <p:nvSpPr>
              <p:cNvPr id="95" name="Google Shape;95;p1"/>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96" name="Google Shape;96;p1"/>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97" name="Google Shape;97;p1"/>
              <p:cNvGrpSpPr/>
              <p:nvPr/>
            </p:nvGrpSpPr>
            <p:grpSpPr>
              <a:xfrm>
                <a:off x="1378548" y="4686300"/>
                <a:ext cx="2107603" cy="646332"/>
                <a:chOff x="1378548" y="4686300"/>
                <a:chExt cx="2107603" cy="646332"/>
              </a:xfrm>
            </p:grpSpPr>
            <p:pic>
              <p:nvPicPr>
                <p:cNvPr id="98" name="Google Shape;98;p1"/>
                <p:cNvPicPr preferRelativeResize="0"/>
                <p:nvPr/>
              </p:nvPicPr>
              <p:blipFill rotWithShape="1">
                <a:blip r:embed="rId3">
                  <a:alphaModFix/>
                </a:blip>
                <a:srcRect b="0" l="0" r="0" t="0"/>
                <a:stretch/>
              </p:blipFill>
              <p:spPr>
                <a:xfrm>
                  <a:off x="1378548" y="4691185"/>
                  <a:ext cx="228600" cy="228600"/>
                </a:xfrm>
                <a:prstGeom prst="rect">
                  <a:avLst/>
                </a:prstGeom>
                <a:noFill/>
                <a:ln>
                  <a:noFill/>
                </a:ln>
              </p:spPr>
            </p:pic>
            <p:pic>
              <p:nvPicPr>
                <p:cNvPr id="99" name="Google Shape;99;p1"/>
                <p:cNvPicPr preferRelativeResize="0"/>
                <p:nvPr/>
              </p:nvPicPr>
              <p:blipFill rotWithShape="1">
                <a:blip r:embed="rId4">
                  <a:alphaModFix/>
                </a:blip>
                <a:srcRect b="0" l="0" r="0" t="0"/>
                <a:stretch/>
              </p:blipFill>
              <p:spPr>
                <a:xfrm>
                  <a:off x="1657350" y="4686300"/>
                  <a:ext cx="228600" cy="228600"/>
                </a:xfrm>
                <a:prstGeom prst="rect">
                  <a:avLst/>
                </a:prstGeom>
                <a:noFill/>
                <a:ln>
                  <a:noFill/>
                </a:ln>
              </p:spPr>
            </p:pic>
            <p:sp>
              <p:nvSpPr>
                <p:cNvPr id="100" name="Google Shape;100;p1"/>
                <p:cNvSpPr/>
                <p:nvPr/>
              </p:nvSpPr>
              <p:spPr>
                <a:xfrm>
                  <a:off x="1867047" y="4686301"/>
                  <a:ext cx="161910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01" name="Google Shape;101;p1"/>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02" name="Google Shape;102;p1"/>
            <p:cNvPicPr preferRelativeResize="0"/>
            <p:nvPr/>
          </p:nvPicPr>
          <p:blipFill rotWithShape="1">
            <a:blip r:embed="rId5">
              <a:alphaModFix/>
            </a:blip>
            <a:srcRect b="0" l="0" r="0" t="0"/>
            <a:stretch/>
          </p:blipFill>
          <p:spPr>
            <a:xfrm>
              <a:off x="1383556" y="4959976"/>
              <a:ext cx="216644" cy="183524"/>
            </a:xfrm>
            <a:prstGeom prst="rect">
              <a:avLst/>
            </a:prstGeom>
            <a:noFill/>
            <a:ln>
              <a:noFill/>
            </a:ln>
          </p:spPr>
        </p:pic>
      </p:grpSp>
      <p:pic>
        <p:nvPicPr>
          <p:cNvPr descr="A logo with text on it&#10;&#10;Description automatically generated" id="103" name="Google Shape;103;p1"/>
          <p:cNvPicPr preferRelativeResize="0"/>
          <p:nvPr/>
        </p:nvPicPr>
        <p:blipFill rotWithShape="1">
          <a:blip r:embed="rId6">
            <a:alphaModFix/>
          </a:blip>
          <a:srcRect b="0" l="0" r="0" t="0"/>
          <a:stretch/>
        </p:blipFill>
        <p:spPr>
          <a:xfrm>
            <a:off x="1342984" y="372502"/>
            <a:ext cx="2143167" cy="997059"/>
          </a:xfrm>
          <a:prstGeom prst="rect">
            <a:avLst/>
          </a:prstGeom>
          <a:noFill/>
          <a:ln>
            <a:noFill/>
          </a:ln>
        </p:spPr>
      </p:pic>
      <p:pic>
        <p:nvPicPr>
          <p:cNvPr descr="A computer screen with a person on it&#10;&#10;Description automatically generated" id="104" name="Google Shape;104;p1"/>
          <p:cNvPicPr preferRelativeResize="0"/>
          <p:nvPr/>
        </p:nvPicPr>
        <p:blipFill rotWithShape="1">
          <a:blip r:embed="rId7">
            <a:alphaModFix/>
          </a:blip>
          <a:srcRect b="0" l="0" r="0" t="0"/>
          <a:stretch/>
        </p:blipFill>
        <p:spPr>
          <a:xfrm>
            <a:off x="7200900" y="749507"/>
            <a:ext cx="409211" cy="40921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
          <p:cNvSpPr txBox="1"/>
          <p:nvPr>
            <p:ph idx="1" type="body"/>
          </p:nvPr>
        </p:nvSpPr>
        <p:spPr>
          <a:xfrm>
            <a:off x="252275" y="795825"/>
            <a:ext cx="4672500" cy="3751200"/>
          </a:xfrm>
          <a:prstGeom prst="rect">
            <a:avLst/>
          </a:prstGeom>
          <a:noFill/>
          <a:ln>
            <a:noFill/>
          </a:ln>
        </p:spPr>
        <p:txBody>
          <a:bodyPr anchorCtr="0" anchor="t" bIns="45700" lIns="91425" spcFirstLastPara="1" rIns="91425" wrap="square" tIns="45700">
            <a:normAutofit/>
          </a:bodyPr>
          <a:lstStyle/>
          <a:p>
            <a:pPr indent="-257175" lvl="0" marL="257175" rtl="0" algn="l">
              <a:lnSpc>
                <a:spcPct val="100000"/>
              </a:lnSpc>
              <a:spcBef>
                <a:spcPts val="0"/>
              </a:spcBef>
              <a:spcAft>
                <a:spcPts val="0"/>
              </a:spcAft>
              <a:buClr>
                <a:schemeClr val="dk1"/>
              </a:buClr>
              <a:buSzPts val="2250"/>
              <a:buChar char="•"/>
            </a:pPr>
            <a:r>
              <a:rPr lang="en-US" sz="2250"/>
              <a:t>Key Problem </a:t>
            </a:r>
            <a:endParaRPr/>
          </a:p>
          <a:p>
            <a:pPr indent="-352425" lvl="1" marL="914400" rtl="0" algn="l">
              <a:spcBef>
                <a:spcPts val="390"/>
              </a:spcBef>
              <a:spcAft>
                <a:spcPts val="0"/>
              </a:spcAft>
              <a:buSzPts val="1950"/>
              <a:buChar char="–"/>
            </a:pPr>
            <a:r>
              <a:rPr lang="en-US" sz="1950"/>
              <a:t>Sustainability investments continue increasing.</a:t>
            </a:r>
            <a:endParaRPr sz="1950"/>
          </a:p>
          <a:p>
            <a:pPr indent="-352425" lvl="1" marL="914400" rtl="0" algn="l">
              <a:spcBef>
                <a:spcPts val="390"/>
              </a:spcBef>
              <a:spcAft>
                <a:spcPts val="0"/>
              </a:spcAft>
              <a:buSzPts val="1950"/>
              <a:buChar char="–"/>
            </a:pPr>
            <a:r>
              <a:rPr lang="en-US" sz="1950"/>
              <a:t>Socio-ecological degradation continues worsening.</a:t>
            </a:r>
            <a:endParaRPr sz="1950"/>
          </a:p>
          <a:p>
            <a:pPr indent="-352425" lvl="1" marL="914400" rtl="0" algn="l">
              <a:spcBef>
                <a:spcPts val="390"/>
              </a:spcBef>
              <a:spcAft>
                <a:spcPts val="0"/>
              </a:spcAft>
              <a:buSzPts val="1950"/>
              <a:buChar char="–"/>
            </a:pPr>
            <a:r>
              <a:rPr lang="en-US" sz="1950"/>
              <a:t>Administrative success does not necessarily imply territorial improvement.</a:t>
            </a:r>
            <a:endParaRPr sz="1950"/>
          </a:p>
          <a:p>
            <a:pPr indent="-352425" lvl="1" marL="914400" rtl="0" algn="l">
              <a:spcBef>
                <a:spcPts val="390"/>
              </a:spcBef>
              <a:spcAft>
                <a:spcPts val="0"/>
              </a:spcAft>
              <a:buSzPts val="1950"/>
              <a:buChar char="–"/>
            </a:pPr>
            <a:r>
              <a:rPr lang="en-US" sz="1950"/>
              <a:t>Governance systems optimize indicators rather than underlying realities.</a:t>
            </a:r>
            <a:endParaRPr/>
          </a:p>
        </p:txBody>
      </p:sp>
      <p:sp>
        <p:nvSpPr>
          <p:cNvPr id="111" name="Google Shape;111;p2"/>
          <p:cNvSpPr txBox="1"/>
          <p:nvPr/>
        </p:nvSpPr>
        <p:spPr>
          <a:xfrm>
            <a:off x="8468740" y="4474518"/>
            <a:ext cx="82766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0:30-2:00</a:t>
            </a:r>
            <a:endParaRPr b="0" i="0" sz="1400" u="none" cap="none" strike="noStrike">
              <a:solidFill>
                <a:srgbClr val="000000"/>
              </a:solidFill>
              <a:latin typeface="Arial"/>
              <a:ea typeface="Arial"/>
              <a:cs typeface="Arial"/>
              <a:sym typeface="Arial"/>
            </a:endParaRPr>
          </a:p>
        </p:txBody>
      </p:sp>
      <p:sp>
        <p:nvSpPr>
          <p:cNvPr id="112" name="Google Shape;112;p2"/>
          <p:cNvSpPr/>
          <p:nvPr/>
        </p:nvSpPr>
        <p:spPr>
          <a:xfrm>
            <a:off x="1371600" y="651511"/>
            <a:ext cx="6400800" cy="34289"/>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13" name="Google Shape;113;p2"/>
          <p:cNvSpPr txBox="1"/>
          <p:nvPr/>
        </p:nvSpPr>
        <p:spPr>
          <a:xfrm>
            <a:off x="2286000" y="86047"/>
            <a:ext cx="491490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venir"/>
              <a:ea typeface="Avenir"/>
              <a:cs typeface="Avenir"/>
              <a:sym typeface="Avenir"/>
            </a:endParaRPr>
          </a:p>
        </p:txBody>
      </p:sp>
      <p:sp>
        <p:nvSpPr>
          <p:cNvPr id="114" name="Google Shape;114;p2"/>
          <p:cNvSpPr txBox="1"/>
          <p:nvPr>
            <p:ph type="title"/>
          </p:nvPr>
        </p:nvSpPr>
        <p:spPr>
          <a:xfrm>
            <a:off x="1485900" y="152680"/>
            <a:ext cx="6172200" cy="5331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100000"/>
              <a:buFont typeface="Calibri"/>
              <a:buNone/>
            </a:pPr>
            <a:r>
              <a:rPr lang="en-US"/>
              <a:t>Problem Statement</a:t>
            </a:r>
            <a:endParaRPr/>
          </a:p>
        </p:txBody>
      </p:sp>
      <p:sp>
        <p:nvSpPr>
          <p:cNvPr id="115" name="Google Shape;115;p2"/>
          <p:cNvSpPr txBox="1"/>
          <p:nvPr/>
        </p:nvSpPr>
        <p:spPr>
          <a:xfrm>
            <a:off x="4114800" y="4857750"/>
            <a:ext cx="37649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116" name="Google Shape;116;p2"/>
          <p:cNvSpPr/>
          <p:nvPr/>
        </p:nvSpPr>
        <p:spPr>
          <a:xfrm>
            <a:off x="1570789" y="4889585"/>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117" name="Google Shape;117;p2"/>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118" name="Google Shape;118;p2"/>
          <p:cNvGrpSpPr/>
          <p:nvPr/>
        </p:nvGrpSpPr>
        <p:grpSpPr>
          <a:xfrm>
            <a:off x="0" y="4657189"/>
            <a:ext cx="9144000" cy="675443"/>
            <a:chOff x="0" y="4657189"/>
            <a:chExt cx="9144000" cy="675443"/>
          </a:xfrm>
        </p:grpSpPr>
        <p:grpSp>
          <p:nvGrpSpPr>
            <p:cNvPr id="119" name="Google Shape;119;p2"/>
            <p:cNvGrpSpPr/>
            <p:nvPr/>
          </p:nvGrpSpPr>
          <p:grpSpPr>
            <a:xfrm>
              <a:off x="0" y="4657189"/>
              <a:ext cx="9144000" cy="675443"/>
              <a:chOff x="0" y="4657189"/>
              <a:chExt cx="9144000" cy="675443"/>
            </a:xfrm>
          </p:grpSpPr>
          <p:sp>
            <p:nvSpPr>
              <p:cNvPr id="120" name="Google Shape;120;p2"/>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121" name="Google Shape;121;p2"/>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122" name="Google Shape;122;p2"/>
              <p:cNvGrpSpPr/>
              <p:nvPr/>
            </p:nvGrpSpPr>
            <p:grpSpPr>
              <a:xfrm>
                <a:off x="1378548" y="4686300"/>
                <a:ext cx="2107603" cy="646332"/>
                <a:chOff x="1378548" y="4686300"/>
                <a:chExt cx="2107603" cy="646332"/>
              </a:xfrm>
            </p:grpSpPr>
            <p:pic>
              <p:nvPicPr>
                <p:cNvPr id="123" name="Google Shape;123;p2"/>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124" name="Google Shape;124;p2"/>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125" name="Google Shape;125;p2"/>
                <p:cNvSpPr/>
                <p:nvPr/>
              </p:nvSpPr>
              <p:spPr>
                <a:xfrm>
                  <a:off x="1867047" y="4686301"/>
                  <a:ext cx="161910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26" name="Google Shape;126;p2"/>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27" name="Google Shape;127;p2"/>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128" name="Google Shape;128;p2"/>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sp>
        <p:nvSpPr>
          <p:cNvPr id="129" name="Google Shape;129;p2"/>
          <p:cNvSpPr txBox="1"/>
          <p:nvPr>
            <p:ph idx="1" type="body"/>
          </p:nvPr>
        </p:nvSpPr>
        <p:spPr>
          <a:xfrm>
            <a:off x="4874875" y="795900"/>
            <a:ext cx="4269000" cy="3751200"/>
          </a:xfrm>
          <a:prstGeom prst="rect">
            <a:avLst/>
          </a:prstGeom>
          <a:noFill/>
          <a:ln>
            <a:noFill/>
          </a:ln>
        </p:spPr>
        <p:txBody>
          <a:bodyPr anchorCtr="0" anchor="t" bIns="45700" lIns="91425" spcFirstLastPara="1" rIns="91425" wrap="square" tIns="45700">
            <a:normAutofit/>
          </a:bodyPr>
          <a:lstStyle/>
          <a:p>
            <a:pPr indent="-257175" lvl="0" marL="257175" rtl="0" algn="l">
              <a:lnSpc>
                <a:spcPct val="100000"/>
              </a:lnSpc>
              <a:spcBef>
                <a:spcPts val="0"/>
              </a:spcBef>
              <a:spcAft>
                <a:spcPts val="0"/>
              </a:spcAft>
              <a:buClr>
                <a:schemeClr val="dk1"/>
              </a:buClr>
              <a:buSzPts val="2250"/>
              <a:buChar char="•"/>
            </a:pPr>
            <a:r>
              <a:rPr lang="en-US" sz="2250"/>
              <a:t>Core Condition </a:t>
            </a:r>
            <a:endParaRPr/>
          </a:p>
          <a:p>
            <a:pPr indent="0" lvl="0" marL="0" rtl="0" algn="ctr">
              <a:spcBef>
                <a:spcPts val="390"/>
              </a:spcBef>
              <a:spcAft>
                <a:spcPts val="0"/>
              </a:spcAft>
              <a:buNone/>
            </a:pPr>
            <a:r>
              <a:rPr lang="en-US" sz="1292"/>
              <a:t>λ &gt; τ</a:t>
            </a:r>
            <a:endParaRPr sz="1292"/>
          </a:p>
          <a:p>
            <a:pPr indent="0" lvl="0" marL="0" rtl="0" algn="ctr">
              <a:spcBef>
                <a:spcPts val="390"/>
              </a:spcBef>
              <a:spcAft>
                <a:spcPts val="0"/>
              </a:spcAft>
              <a:buNone/>
            </a:pPr>
            <a:r>
              <a:t/>
            </a:r>
            <a:endParaRPr sz="1292"/>
          </a:p>
          <a:p>
            <a:pPr indent="0" lvl="0" marL="0" rtl="0" algn="ctr">
              <a:spcBef>
                <a:spcPts val="390"/>
              </a:spcBef>
              <a:spcAft>
                <a:spcPts val="0"/>
              </a:spcAft>
              <a:buNone/>
            </a:pPr>
            <a:r>
              <a:rPr lang="en-US" sz="1292"/>
              <a:t>Administrative reporting delay &gt; Territorial response time</a:t>
            </a:r>
            <a:endParaRPr sz="1292"/>
          </a:p>
          <a:p>
            <a:pPr indent="0" lvl="0" marL="0" rtl="0" algn="ctr">
              <a:spcBef>
                <a:spcPts val="390"/>
              </a:spcBef>
              <a:spcAft>
                <a:spcPts val="0"/>
              </a:spcAft>
              <a:buNone/>
            </a:pPr>
            <a:r>
              <a:t/>
            </a:r>
            <a:endParaRPr sz="1292"/>
          </a:p>
          <a:p>
            <a:pPr indent="0" lvl="0" marL="0" rtl="0" algn="ctr">
              <a:spcBef>
                <a:spcPts val="390"/>
              </a:spcBef>
              <a:spcAft>
                <a:spcPts val="0"/>
              </a:spcAft>
              <a:buNone/>
            </a:pPr>
            <a:r>
              <a:rPr lang="en-US" sz="1292"/>
              <a:t>Consequence</a:t>
            </a:r>
            <a:endParaRPr sz="1292"/>
          </a:p>
          <a:p>
            <a:pPr indent="0" lvl="0" marL="0" rtl="0" algn="ctr">
              <a:spcBef>
                <a:spcPts val="390"/>
              </a:spcBef>
              <a:spcAft>
                <a:spcPts val="0"/>
              </a:spcAft>
              <a:buNone/>
            </a:pPr>
            <a:r>
              <a:rPr lang="en-US" sz="1292"/>
              <a:t>"Zone of False Security"</a:t>
            </a:r>
            <a:endParaRPr sz="1292"/>
          </a:p>
          <a:p>
            <a:pPr indent="0" lvl="0" marL="0" rtl="0" algn="ctr">
              <a:spcBef>
                <a:spcPts val="390"/>
              </a:spcBef>
              <a:spcAft>
                <a:spcPts val="0"/>
              </a:spcAft>
              <a:buNone/>
            </a:pPr>
            <a:r>
              <a:t/>
            </a:r>
            <a:endParaRPr sz="1292"/>
          </a:p>
          <a:p>
            <a:pPr indent="0" lvl="0" marL="0" rtl="0" algn="ctr">
              <a:spcBef>
                <a:spcPts val="390"/>
              </a:spcBef>
              <a:spcAft>
                <a:spcPts val="0"/>
              </a:spcAft>
              <a:buNone/>
            </a:pPr>
            <a:r>
              <a:rPr lang="en-US" sz="1292"/>
              <a:t>Reported success while real vulnerability continues growing.</a:t>
            </a:r>
            <a:endParaRPr sz="1292"/>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3f1c8bc5f64_0_24"/>
          <p:cNvSpPr txBox="1"/>
          <p:nvPr/>
        </p:nvSpPr>
        <p:spPr>
          <a:xfrm>
            <a:off x="8468740" y="4474518"/>
            <a:ext cx="8277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0:30-2:00</a:t>
            </a:r>
            <a:endParaRPr b="0" i="0" sz="1400" u="none" cap="none" strike="noStrike">
              <a:solidFill>
                <a:srgbClr val="000000"/>
              </a:solidFill>
              <a:latin typeface="Arial"/>
              <a:ea typeface="Arial"/>
              <a:cs typeface="Arial"/>
              <a:sym typeface="Arial"/>
            </a:endParaRPr>
          </a:p>
        </p:txBody>
      </p:sp>
      <p:sp>
        <p:nvSpPr>
          <p:cNvPr id="136" name="Google Shape;136;g3f1c8bc5f64_0_24"/>
          <p:cNvSpPr/>
          <p:nvPr/>
        </p:nvSpPr>
        <p:spPr>
          <a:xfrm>
            <a:off x="1371600" y="651511"/>
            <a:ext cx="6400800" cy="34200"/>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37" name="Google Shape;137;g3f1c8bc5f64_0_24"/>
          <p:cNvSpPr txBox="1"/>
          <p:nvPr/>
        </p:nvSpPr>
        <p:spPr>
          <a:xfrm>
            <a:off x="2286000" y="86047"/>
            <a:ext cx="49149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venir"/>
              <a:ea typeface="Avenir"/>
              <a:cs typeface="Avenir"/>
              <a:sym typeface="Avenir"/>
            </a:endParaRPr>
          </a:p>
        </p:txBody>
      </p:sp>
      <p:sp>
        <p:nvSpPr>
          <p:cNvPr id="138" name="Google Shape;138;g3f1c8bc5f64_0_24"/>
          <p:cNvSpPr txBox="1"/>
          <p:nvPr>
            <p:ph type="title"/>
          </p:nvPr>
        </p:nvSpPr>
        <p:spPr>
          <a:xfrm>
            <a:off x="1485900" y="152680"/>
            <a:ext cx="6172200" cy="53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100000"/>
              <a:buFont typeface="Calibri"/>
              <a:buNone/>
            </a:pPr>
            <a:r>
              <a:rPr lang="en-US"/>
              <a:t>Problem Statement</a:t>
            </a:r>
            <a:endParaRPr/>
          </a:p>
        </p:txBody>
      </p:sp>
      <p:sp>
        <p:nvSpPr>
          <p:cNvPr id="139" name="Google Shape;139;g3f1c8bc5f64_0_24"/>
          <p:cNvSpPr txBox="1"/>
          <p:nvPr/>
        </p:nvSpPr>
        <p:spPr>
          <a:xfrm>
            <a:off x="4114800" y="4857750"/>
            <a:ext cx="3765000" cy="36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140" name="Google Shape;140;g3f1c8bc5f64_0_24"/>
          <p:cNvSpPr/>
          <p:nvPr/>
        </p:nvSpPr>
        <p:spPr>
          <a:xfrm>
            <a:off x="1570789" y="4889585"/>
            <a:ext cx="18012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141" name="Google Shape;141;g3f1c8bc5f64_0_24"/>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142" name="Google Shape;142;g3f1c8bc5f64_0_24"/>
          <p:cNvGrpSpPr/>
          <p:nvPr/>
        </p:nvGrpSpPr>
        <p:grpSpPr>
          <a:xfrm>
            <a:off x="0" y="4657189"/>
            <a:ext cx="9144000" cy="675312"/>
            <a:chOff x="0" y="4657189"/>
            <a:chExt cx="9144000" cy="675312"/>
          </a:xfrm>
        </p:grpSpPr>
        <p:grpSp>
          <p:nvGrpSpPr>
            <p:cNvPr id="143" name="Google Shape;143;g3f1c8bc5f64_0_24"/>
            <p:cNvGrpSpPr/>
            <p:nvPr/>
          </p:nvGrpSpPr>
          <p:grpSpPr>
            <a:xfrm>
              <a:off x="0" y="4657189"/>
              <a:ext cx="9144000" cy="675312"/>
              <a:chOff x="0" y="4657189"/>
              <a:chExt cx="9144000" cy="675312"/>
            </a:xfrm>
          </p:grpSpPr>
          <p:sp>
            <p:nvSpPr>
              <p:cNvPr id="144" name="Google Shape;144;g3f1c8bc5f64_0_24"/>
              <p:cNvSpPr/>
              <p:nvPr/>
            </p:nvSpPr>
            <p:spPr>
              <a:xfrm>
                <a:off x="0" y="4657189"/>
                <a:ext cx="9144000" cy="530700"/>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145" name="Google Shape;145;g3f1c8bc5f64_0_24"/>
              <p:cNvSpPr txBox="1"/>
              <p:nvPr/>
            </p:nvSpPr>
            <p:spPr>
              <a:xfrm>
                <a:off x="2286000" y="4740101"/>
                <a:ext cx="5593800" cy="36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146" name="Google Shape;146;g3f1c8bc5f64_0_24"/>
              <p:cNvGrpSpPr/>
              <p:nvPr/>
            </p:nvGrpSpPr>
            <p:grpSpPr>
              <a:xfrm>
                <a:off x="1378548" y="4686300"/>
                <a:ext cx="2107599" cy="646201"/>
                <a:chOff x="1378548" y="4686300"/>
                <a:chExt cx="2107599" cy="646201"/>
              </a:xfrm>
            </p:grpSpPr>
            <p:pic>
              <p:nvPicPr>
                <p:cNvPr id="147" name="Google Shape;147;g3f1c8bc5f64_0_24"/>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148" name="Google Shape;148;g3f1c8bc5f64_0_24"/>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149" name="Google Shape;149;g3f1c8bc5f64_0_24"/>
                <p:cNvSpPr/>
                <p:nvPr/>
              </p:nvSpPr>
              <p:spPr>
                <a:xfrm>
                  <a:off x="1867047" y="4686301"/>
                  <a:ext cx="1619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50" name="Google Shape;150;g3f1c8bc5f64_0_24"/>
            <p:cNvSpPr/>
            <p:nvPr/>
          </p:nvSpPr>
          <p:spPr>
            <a:xfrm>
              <a:off x="1592726" y="4910847"/>
              <a:ext cx="18012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51" name="Google Shape;151;g3f1c8bc5f64_0_24"/>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152" name="Google Shape;152;g3f1c8bc5f64_0_24"/>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pic>
        <p:nvPicPr>
          <p:cNvPr id="153" name="Google Shape;153;g3f1c8bc5f64_0_24"/>
          <p:cNvPicPr preferRelativeResize="0"/>
          <p:nvPr/>
        </p:nvPicPr>
        <p:blipFill>
          <a:blip r:embed="rId7">
            <a:alphaModFix/>
          </a:blip>
          <a:stretch>
            <a:fillRect/>
          </a:stretch>
        </p:blipFill>
        <p:spPr>
          <a:xfrm>
            <a:off x="1331788" y="756612"/>
            <a:ext cx="6823324" cy="3829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
          <p:cNvSpPr txBox="1"/>
          <p:nvPr>
            <p:ph idx="1" type="body"/>
          </p:nvPr>
        </p:nvSpPr>
        <p:spPr>
          <a:xfrm>
            <a:off x="311950" y="813675"/>
            <a:ext cx="3229800" cy="37956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115000"/>
              </a:lnSpc>
              <a:spcBef>
                <a:spcPts val="1800"/>
              </a:spcBef>
              <a:spcAft>
                <a:spcPts val="0"/>
              </a:spcAft>
              <a:buNone/>
            </a:pPr>
            <a:r>
              <a:rPr b="1" lang="en-US" sz="1900">
                <a:latin typeface="Arial"/>
                <a:ea typeface="Arial"/>
                <a:cs typeface="Arial"/>
                <a:sym typeface="Arial"/>
              </a:rPr>
              <a:t>Dynamic Hypothesis</a:t>
            </a:r>
            <a:endParaRPr b="1" sz="1900">
              <a:latin typeface="Arial"/>
              <a:ea typeface="Arial"/>
              <a:cs typeface="Arial"/>
              <a:sym typeface="Arial"/>
            </a:endParaRPr>
          </a:p>
          <a:p>
            <a:pPr indent="0" lvl="0" marL="0" rtl="0" algn="l">
              <a:lnSpc>
                <a:spcPct val="115000"/>
              </a:lnSpc>
              <a:spcBef>
                <a:spcPts val="1400"/>
              </a:spcBef>
              <a:spcAft>
                <a:spcPts val="0"/>
              </a:spcAft>
              <a:buNone/>
            </a:pPr>
            <a:r>
              <a:rPr b="1" lang="en-US" sz="1500">
                <a:latin typeface="Arial"/>
                <a:ea typeface="Arial"/>
                <a:cs typeface="Arial"/>
                <a:sym typeface="Arial"/>
              </a:rPr>
              <a:t>Governance operates on the Map</a:t>
            </a:r>
            <a:endParaRPr b="1" sz="1500">
              <a:latin typeface="Arial"/>
              <a:ea typeface="Arial"/>
              <a:cs typeface="Arial"/>
              <a:sym typeface="Arial"/>
            </a:endParaRPr>
          </a:p>
          <a:p>
            <a:pPr indent="-311150" lvl="0" marL="457200" rtl="0" algn="l">
              <a:lnSpc>
                <a:spcPct val="115000"/>
              </a:lnSpc>
              <a:spcBef>
                <a:spcPts val="1200"/>
              </a:spcBef>
              <a:spcAft>
                <a:spcPts val="0"/>
              </a:spcAft>
              <a:buSzPts val="1300"/>
              <a:buChar char="●"/>
            </a:pPr>
            <a:r>
              <a:rPr lang="en-US" sz="1300">
                <a:latin typeface="Arial"/>
                <a:ea typeface="Arial"/>
                <a:cs typeface="Arial"/>
                <a:sym typeface="Arial"/>
              </a:rPr>
              <a:t>Indicators</a:t>
            </a:r>
            <a:endParaRPr sz="1300">
              <a:latin typeface="Arial"/>
              <a:ea typeface="Arial"/>
              <a:cs typeface="Arial"/>
              <a:sym typeface="Arial"/>
            </a:endParaRPr>
          </a:p>
          <a:p>
            <a:pPr indent="-311150" lvl="0" marL="457200" rtl="0" algn="l">
              <a:lnSpc>
                <a:spcPct val="115000"/>
              </a:lnSpc>
              <a:spcBef>
                <a:spcPts val="0"/>
              </a:spcBef>
              <a:spcAft>
                <a:spcPts val="0"/>
              </a:spcAft>
              <a:buSzPts val="1300"/>
              <a:buChar char="●"/>
            </a:pPr>
            <a:r>
              <a:rPr lang="en-US" sz="1300">
                <a:latin typeface="Arial"/>
                <a:ea typeface="Arial"/>
                <a:cs typeface="Arial"/>
                <a:sym typeface="Arial"/>
              </a:rPr>
              <a:t>Reports</a:t>
            </a:r>
            <a:endParaRPr sz="1300">
              <a:latin typeface="Arial"/>
              <a:ea typeface="Arial"/>
              <a:cs typeface="Arial"/>
              <a:sym typeface="Arial"/>
            </a:endParaRPr>
          </a:p>
          <a:p>
            <a:pPr indent="-311150" lvl="0" marL="457200" rtl="0" algn="l">
              <a:lnSpc>
                <a:spcPct val="115000"/>
              </a:lnSpc>
              <a:spcBef>
                <a:spcPts val="0"/>
              </a:spcBef>
              <a:spcAft>
                <a:spcPts val="0"/>
              </a:spcAft>
              <a:buSzPts val="1300"/>
              <a:buChar char="●"/>
            </a:pPr>
            <a:r>
              <a:rPr lang="en-US" sz="1300">
                <a:latin typeface="Arial"/>
                <a:ea typeface="Arial"/>
                <a:cs typeface="Arial"/>
                <a:sym typeface="Arial"/>
              </a:rPr>
              <a:t>KPIs</a:t>
            </a:r>
            <a:endParaRPr sz="1300">
              <a:latin typeface="Arial"/>
              <a:ea typeface="Arial"/>
              <a:cs typeface="Arial"/>
              <a:sym typeface="Arial"/>
            </a:endParaRPr>
          </a:p>
          <a:p>
            <a:pPr indent="-311150" lvl="0" marL="457200" rtl="0" algn="l">
              <a:lnSpc>
                <a:spcPct val="115000"/>
              </a:lnSpc>
              <a:spcBef>
                <a:spcPts val="0"/>
              </a:spcBef>
              <a:spcAft>
                <a:spcPts val="0"/>
              </a:spcAft>
              <a:buSzPts val="1300"/>
              <a:buChar char="●"/>
            </a:pPr>
            <a:r>
              <a:rPr lang="en-US" sz="1300">
                <a:latin typeface="Arial"/>
                <a:ea typeface="Arial"/>
                <a:cs typeface="Arial"/>
                <a:sym typeface="Arial"/>
              </a:rPr>
              <a:t>Administrative cycles</a:t>
            </a:r>
            <a:endParaRPr sz="1300">
              <a:latin typeface="Arial"/>
              <a:ea typeface="Arial"/>
              <a:cs typeface="Arial"/>
              <a:sym typeface="Arial"/>
            </a:endParaRPr>
          </a:p>
          <a:p>
            <a:pPr indent="0" lvl="0" marL="0" rtl="0" algn="l">
              <a:lnSpc>
                <a:spcPct val="115000"/>
              </a:lnSpc>
              <a:spcBef>
                <a:spcPts val="1400"/>
              </a:spcBef>
              <a:spcAft>
                <a:spcPts val="0"/>
              </a:spcAft>
              <a:buNone/>
            </a:pPr>
            <a:r>
              <a:rPr b="1" lang="en-US" sz="1500">
                <a:latin typeface="Arial"/>
                <a:ea typeface="Arial"/>
                <a:cs typeface="Arial"/>
                <a:sym typeface="Arial"/>
              </a:rPr>
              <a:t>Territories operate on the Territory</a:t>
            </a:r>
            <a:endParaRPr b="1" sz="1500">
              <a:latin typeface="Arial"/>
              <a:ea typeface="Arial"/>
              <a:cs typeface="Arial"/>
              <a:sym typeface="Arial"/>
            </a:endParaRPr>
          </a:p>
          <a:p>
            <a:pPr indent="-311150" lvl="0" marL="457200" rtl="0" algn="l">
              <a:lnSpc>
                <a:spcPct val="115000"/>
              </a:lnSpc>
              <a:spcBef>
                <a:spcPts val="1200"/>
              </a:spcBef>
              <a:spcAft>
                <a:spcPts val="0"/>
              </a:spcAft>
              <a:buSzPts val="1300"/>
              <a:buChar char="●"/>
            </a:pPr>
            <a:r>
              <a:rPr lang="en-US" sz="1300">
                <a:latin typeface="Arial"/>
                <a:ea typeface="Arial"/>
                <a:cs typeface="Arial"/>
                <a:sym typeface="Arial"/>
              </a:rPr>
              <a:t>Vulnerability</a:t>
            </a:r>
            <a:endParaRPr sz="1300">
              <a:latin typeface="Arial"/>
              <a:ea typeface="Arial"/>
              <a:cs typeface="Arial"/>
              <a:sym typeface="Arial"/>
            </a:endParaRPr>
          </a:p>
          <a:p>
            <a:pPr indent="-311150" lvl="0" marL="457200" rtl="0" algn="l">
              <a:lnSpc>
                <a:spcPct val="115000"/>
              </a:lnSpc>
              <a:spcBef>
                <a:spcPts val="0"/>
              </a:spcBef>
              <a:spcAft>
                <a:spcPts val="0"/>
              </a:spcAft>
              <a:buSzPts val="1300"/>
              <a:buChar char="●"/>
            </a:pPr>
            <a:r>
              <a:rPr lang="en-US" sz="1300">
                <a:latin typeface="Arial"/>
                <a:ea typeface="Arial"/>
                <a:cs typeface="Arial"/>
                <a:sym typeface="Arial"/>
              </a:rPr>
              <a:t>Informality</a:t>
            </a:r>
            <a:endParaRPr sz="1300">
              <a:latin typeface="Arial"/>
              <a:ea typeface="Arial"/>
              <a:cs typeface="Arial"/>
              <a:sym typeface="Arial"/>
            </a:endParaRPr>
          </a:p>
          <a:p>
            <a:pPr indent="-311150" lvl="0" marL="457200" rtl="0" algn="l">
              <a:lnSpc>
                <a:spcPct val="115000"/>
              </a:lnSpc>
              <a:spcBef>
                <a:spcPts val="0"/>
              </a:spcBef>
              <a:spcAft>
                <a:spcPts val="0"/>
              </a:spcAft>
              <a:buSzPts val="1300"/>
              <a:buChar char="●"/>
            </a:pPr>
            <a:r>
              <a:rPr lang="en-US" sz="1300">
                <a:latin typeface="Arial"/>
                <a:ea typeface="Arial"/>
                <a:cs typeface="Arial"/>
                <a:sym typeface="Arial"/>
              </a:rPr>
              <a:t>Violence</a:t>
            </a:r>
            <a:endParaRPr sz="1300">
              <a:latin typeface="Arial"/>
              <a:ea typeface="Arial"/>
              <a:cs typeface="Arial"/>
              <a:sym typeface="Arial"/>
            </a:endParaRPr>
          </a:p>
          <a:p>
            <a:pPr indent="-311150" lvl="0" marL="457200" rtl="0" algn="l">
              <a:lnSpc>
                <a:spcPct val="115000"/>
              </a:lnSpc>
              <a:spcBef>
                <a:spcPts val="0"/>
              </a:spcBef>
              <a:spcAft>
                <a:spcPts val="0"/>
              </a:spcAft>
              <a:buSzPts val="1300"/>
              <a:buChar char="●"/>
            </a:pPr>
            <a:r>
              <a:rPr lang="en-US" sz="1300">
                <a:latin typeface="Arial"/>
                <a:ea typeface="Arial"/>
                <a:cs typeface="Arial"/>
                <a:sym typeface="Arial"/>
              </a:rPr>
              <a:t>Social resilience</a:t>
            </a:r>
            <a:endParaRPr sz="1300">
              <a:latin typeface="Arial"/>
              <a:ea typeface="Arial"/>
              <a:cs typeface="Arial"/>
              <a:sym typeface="Arial"/>
            </a:endParaRPr>
          </a:p>
          <a:p>
            <a:pPr indent="0" lvl="0" marL="457200" rtl="0" algn="l">
              <a:lnSpc>
                <a:spcPct val="100000"/>
              </a:lnSpc>
              <a:spcBef>
                <a:spcPts val="1200"/>
              </a:spcBef>
              <a:spcAft>
                <a:spcPts val="0"/>
              </a:spcAft>
              <a:buNone/>
            </a:pPr>
            <a:r>
              <a:t/>
            </a:r>
            <a:endParaRPr sz="2250"/>
          </a:p>
        </p:txBody>
      </p:sp>
      <p:sp>
        <p:nvSpPr>
          <p:cNvPr id="160" name="Google Shape;160;p3"/>
          <p:cNvSpPr txBox="1"/>
          <p:nvPr/>
        </p:nvSpPr>
        <p:spPr>
          <a:xfrm>
            <a:off x="8488589" y="4474518"/>
            <a:ext cx="88401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2:00-3:30</a:t>
            </a:r>
            <a:endParaRPr b="0" i="0" sz="1400" u="none" cap="none" strike="noStrike">
              <a:solidFill>
                <a:srgbClr val="000000"/>
              </a:solidFill>
              <a:latin typeface="Arial"/>
              <a:ea typeface="Arial"/>
              <a:cs typeface="Arial"/>
              <a:sym typeface="Arial"/>
            </a:endParaRPr>
          </a:p>
        </p:txBody>
      </p:sp>
      <p:sp>
        <p:nvSpPr>
          <p:cNvPr id="161" name="Google Shape;161;p3"/>
          <p:cNvSpPr/>
          <p:nvPr/>
        </p:nvSpPr>
        <p:spPr>
          <a:xfrm>
            <a:off x="1371600" y="651511"/>
            <a:ext cx="6400800" cy="34289"/>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62" name="Google Shape;162;p3"/>
          <p:cNvSpPr txBox="1"/>
          <p:nvPr>
            <p:ph type="title"/>
          </p:nvPr>
        </p:nvSpPr>
        <p:spPr>
          <a:xfrm>
            <a:off x="1485900" y="152680"/>
            <a:ext cx="6172200" cy="5331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100000"/>
              <a:buFont typeface="Calibri"/>
              <a:buNone/>
            </a:pPr>
            <a:r>
              <a:rPr lang="en-US"/>
              <a:t>Approach or Dynamic Hypothesis</a:t>
            </a:r>
            <a:endParaRPr/>
          </a:p>
        </p:txBody>
      </p:sp>
      <p:sp>
        <p:nvSpPr>
          <p:cNvPr id="163" name="Google Shape;163;p3"/>
          <p:cNvSpPr txBox="1"/>
          <p:nvPr/>
        </p:nvSpPr>
        <p:spPr>
          <a:xfrm>
            <a:off x="4114800" y="4857750"/>
            <a:ext cx="37649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164" name="Google Shape;164;p3"/>
          <p:cNvSpPr/>
          <p:nvPr/>
        </p:nvSpPr>
        <p:spPr>
          <a:xfrm>
            <a:off x="1570789" y="4889585"/>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165" name="Google Shape;165;p3"/>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166" name="Google Shape;166;p3"/>
          <p:cNvGrpSpPr/>
          <p:nvPr/>
        </p:nvGrpSpPr>
        <p:grpSpPr>
          <a:xfrm>
            <a:off x="0" y="4657189"/>
            <a:ext cx="9144000" cy="675443"/>
            <a:chOff x="0" y="4657189"/>
            <a:chExt cx="9144000" cy="675443"/>
          </a:xfrm>
        </p:grpSpPr>
        <p:grpSp>
          <p:nvGrpSpPr>
            <p:cNvPr id="167" name="Google Shape;167;p3"/>
            <p:cNvGrpSpPr/>
            <p:nvPr/>
          </p:nvGrpSpPr>
          <p:grpSpPr>
            <a:xfrm>
              <a:off x="0" y="4657189"/>
              <a:ext cx="9144000" cy="675443"/>
              <a:chOff x="0" y="4657189"/>
              <a:chExt cx="9144000" cy="675443"/>
            </a:xfrm>
          </p:grpSpPr>
          <p:sp>
            <p:nvSpPr>
              <p:cNvPr id="168" name="Google Shape;168;p3"/>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169" name="Google Shape;169;p3"/>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170" name="Google Shape;170;p3"/>
              <p:cNvGrpSpPr/>
              <p:nvPr/>
            </p:nvGrpSpPr>
            <p:grpSpPr>
              <a:xfrm>
                <a:off x="1378548" y="4686300"/>
                <a:ext cx="2107603" cy="646332"/>
                <a:chOff x="1378548" y="4686300"/>
                <a:chExt cx="2107603" cy="646332"/>
              </a:xfrm>
            </p:grpSpPr>
            <p:pic>
              <p:nvPicPr>
                <p:cNvPr id="171" name="Google Shape;171;p3"/>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172" name="Google Shape;172;p3"/>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173" name="Google Shape;173;p3"/>
                <p:cNvSpPr/>
                <p:nvPr/>
              </p:nvSpPr>
              <p:spPr>
                <a:xfrm>
                  <a:off x="1867047" y="4686301"/>
                  <a:ext cx="161910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74" name="Google Shape;174;p3"/>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75" name="Google Shape;175;p3"/>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176" name="Google Shape;176;p3"/>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sp>
        <p:nvSpPr>
          <p:cNvPr id="177" name="Google Shape;177;p3"/>
          <p:cNvSpPr txBox="1"/>
          <p:nvPr/>
        </p:nvSpPr>
        <p:spPr>
          <a:xfrm>
            <a:off x="3371850" y="865550"/>
            <a:ext cx="5116800" cy="837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400"/>
              </a:spcBef>
              <a:spcAft>
                <a:spcPts val="0"/>
              </a:spcAft>
              <a:buNone/>
            </a:pPr>
            <a:r>
              <a:rPr b="1" lang="en-US" sz="1600">
                <a:solidFill>
                  <a:schemeClr val="dk1"/>
                </a:solidFill>
              </a:rPr>
              <a:t>Structural Hypothesis</a:t>
            </a:r>
            <a:endParaRPr b="1" sz="1600">
              <a:solidFill>
                <a:schemeClr val="dk1"/>
              </a:solidFill>
            </a:endParaRPr>
          </a:p>
          <a:p>
            <a:pPr indent="0" lvl="0" marL="0" rtl="0" algn="ctr">
              <a:lnSpc>
                <a:spcPct val="115000"/>
              </a:lnSpc>
              <a:spcBef>
                <a:spcPts val="1200"/>
              </a:spcBef>
              <a:spcAft>
                <a:spcPts val="1200"/>
              </a:spcAft>
              <a:buNone/>
            </a:pPr>
            <a:r>
              <a:rPr lang="en-US">
                <a:solidFill>
                  <a:schemeClr val="dk1"/>
                </a:solidFill>
              </a:rPr>
              <a:t>High-stakes indicators trigger archetypal behaviors:</a:t>
            </a:r>
            <a:endParaRPr>
              <a:solidFill>
                <a:schemeClr val="dk1"/>
              </a:solidFill>
            </a:endParaRPr>
          </a:p>
        </p:txBody>
      </p:sp>
      <p:graphicFrame>
        <p:nvGraphicFramePr>
          <p:cNvPr id="178" name="Google Shape;178;p3"/>
          <p:cNvGraphicFramePr/>
          <p:nvPr/>
        </p:nvGraphicFramePr>
        <p:xfrm>
          <a:off x="3476913" y="1700025"/>
          <a:ext cx="3000000" cy="3000000"/>
        </p:xfrm>
        <a:graphic>
          <a:graphicData uri="http://schemas.openxmlformats.org/drawingml/2006/table">
            <a:tbl>
              <a:tblPr>
                <a:noFill/>
                <a:tableStyleId>{C81A0A58-E234-476F-82DD-1CCFE80C6FBD}</a:tableStyleId>
              </a:tblPr>
              <a:tblGrid>
                <a:gridCol w="2671150"/>
                <a:gridCol w="2369575"/>
              </a:tblGrid>
              <a:tr h="190500">
                <a:tc>
                  <a:txBody>
                    <a:bodyPr/>
                    <a:lstStyle/>
                    <a:p>
                      <a:pPr indent="0" lvl="0" marL="0" rtl="0" algn="ctr">
                        <a:lnSpc>
                          <a:spcPct val="115000"/>
                        </a:lnSpc>
                        <a:spcBef>
                          <a:spcPts val="0"/>
                        </a:spcBef>
                        <a:spcAft>
                          <a:spcPts val="0"/>
                        </a:spcAft>
                        <a:buNone/>
                      </a:pPr>
                      <a:r>
                        <a:rPr b="1" lang="en-US" sz="1100"/>
                        <a:t>Administrative Rationality</a:t>
                      </a:r>
                      <a:endParaRPr b="1" sz="11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US" sz="1100"/>
                        <a:t>Archetype</a:t>
                      </a:r>
                      <a:endParaRPr b="1" sz="11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90500">
                <a:tc>
                  <a:txBody>
                    <a:bodyPr/>
                    <a:lstStyle/>
                    <a:p>
                      <a:pPr indent="0" lvl="0" marL="0" rtl="0" algn="l">
                        <a:spcBef>
                          <a:spcPts val="0"/>
                        </a:spcBef>
                        <a:spcAft>
                          <a:spcPts val="0"/>
                        </a:spcAft>
                        <a:buNone/>
                      </a:pPr>
                      <a:r>
                        <a:rPr lang="en-US"/>
                        <a:t>Velocity</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Fixes That Fail</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90500">
                <a:tc>
                  <a:txBody>
                    <a:bodyPr/>
                    <a:lstStyle/>
                    <a:p>
                      <a:pPr indent="0" lvl="0" marL="0" rtl="0" algn="l">
                        <a:spcBef>
                          <a:spcPts val="0"/>
                        </a:spcBef>
                        <a:spcAft>
                          <a:spcPts val="0"/>
                        </a:spcAft>
                        <a:buNone/>
                      </a:pPr>
                      <a:r>
                        <a:rPr lang="en-US"/>
                        <a:t>Stability</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Shifting the Burden</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90500">
                <a:tc>
                  <a:txBody>
                    <a:bodyPr/>
                    <a:lstStyle/>
                    <a:p>
                      <a:pPr indent="0" lvl="0" marL="0" rtl="0" algn="l">
                        <a:spcBef>
                          <a:spcPts val="0"/>
                        </a:spcBef>
                        <a:spcAft>
                          <a:spcPts val="0"/>
                        </a:spcAft>
                        <a:buNone/>
                      </a:pPr>
                      <a:r>
                        <a:rPr lang="en-US"/>
                        <a:t>Efficiency</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Success to the Successful</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90500">
                <a:tc>
                  <a:txBody>
                    <a:bodyPr/>
                    <a:lstStyle/>
                    <a:p>
                      <a:pPr indent="0" lvl="0" marL="0" rtl="0" algn="l">
                        <a:spcBef>
                          <a:spcPts val="0"/>
                        </a:spcBef>
                        <a:spcAft>
                          <a:spcPts val="0"/>
                        </a:spcAft>
                        <a:buNone/>
                      </a:pPr>
                      <a:r>
                        <a:rPr lang="en-US"/>
                        <a:t>Self-interest</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a:t>Tragedy of the Commons</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f1c8bc5f64_0_56"/>
          <p:cNvSpPr txBox="1"/>
          <p:nvPr/>
        </p:nvSpPr>
        <p:spPr>
          <a:xfrm>
            <a:off x="8488589" y="4474518"/>
            <a:ext cx="8841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2:00-3:30</a:t>
            </a:r>
            <a:endParaRPr b="0" i="0" sz="1400" u="none" cap="none" strike="noStrike">
              <a:solidFill>
                <a:srgbClr val="000000"/>
              </a:solidFill>
              <a:latin typeface="Arial"/>
              <a:ea typeface="Arial"/>
              <a:cs typeface="Arial"/>
              <a:sym typeface="Arial"/>
            </a:endParaRPr>
          </a:p>
        </p:txBody>
      </p:sp>
      <p:sp>
        <p:nvSpPr>
          <p:cNvPr id="185" name="Google Shape;185;g3f1c8bc5f64_0_56"/>
          <p:cNvSpPr/>
          <p:nvPr/>
        </p:nvSpPr>
        <p:spPr>
          <a:xfrm>
            <a:off x="1371600" y="651511"/>
            <a:ext cx="6400800" cy="34200"/>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86" name="Google Shape;186;g3f1c8bc5f64_0_56"/>
          <p:cNvSpPr txBox="1"/>
          <p:nvPr>
            <p:ph type="title"/>
          </p:nvPr>
        </p:nvSpPr>
        <p:spPr>
          <a:xfrm>
            <a:off x="1485900" y="152680"/>
            <a:ext cx="6172200" cy="53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100000"/>
              <a:buFont typeface="Calibri"/>
              <a:buNone/>
            </a:pPr>
            <a:r>
              <a:rPr lang="en-US"/>
              <a:t>Approach or Dynamic Hypothesis</a:t>
            </a:r>
            <a:endParaRPr/>
          </a:p>
        </p:txBody>
      </p:sp>
      <p:sp>
        <p:nvSpPr>
          <p:cNvPr id="187" name="Google Shape;187;g3f1c8bc5f64_0_56"/>
          <p:cNvSpPr txBox="1"/>
          <p:nvPr/>
        </p:nvSpPr>
        <p:spPr>
          <a:xfrm>
            <a:off x="4114800" y="4857750"/>
            <a:ext cx="3765000" cy="36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188" name="Google Shape;188;g3f1c8bc5f64_0_56"/>
          <p:cNvSpPr/>
          <p:nvPr/>
        </p:nvSpPr>
        <p:spPr>
          <a:xfrm>
            <a:off x="1570789" y="4889585"/>
            <a:ext cx="18012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189" name="Google Shape;189;g3f1c8bc5f64_0_56"/>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190" name="Google Shape;190;g3f1c8bc5f64_0_56"/>
          <p:cNvGrpSpPr/>
          <p:nvPr/>
        </p:nvGrpSpPr>
        <p:grpSpPr>
          <a:xfrm>
            <a:off x="0" y="4657189"/>
            <a:ext cx="9144000" cy="675312"/>
            <a:chOff x="0" y="4657189"/>
            <a:chExt cx="9144000" cy="675312"/>
          </a:xfrm>
        </p:grpSpPr>
        <p:grpSp>
          <p:nvGrpSpPr>
            <p:cNvPr id="191" name="Google Shape;191;g3f1c8bc5f64_0_56"/>
            <p:cNvGrpSpPr/>
            <p:nvPr/>
          </p:nvGrpSpPr>
          <p:grpSpPr>
            <a:xfrm>
              <a:off x="0" y="4657189"/>
              <a:ext cx="9144000" cy="675312"/>
              <a:chOff x="0" y="4657189"/>
              <a:chExt cx="9144000" cy="675312"/>
            </a:xfrm>
          </p:grpSpPr>
          <p:sp>
            <p:nvSpPr>
              <p:cNvPr id="192" name="Google Shape;192;g3f1c8bc5f64_0_56"/>
              <p:cNvSpPr/>
              <p:nvPr/>
            </p:nvSpPr>
            <p:spPr>
              <a:xfrm>
                <a:off x="0" y="4657189"/>
                <a:ext cx="9144000" cy="530700"/>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193" name="Google Shape;193;g3f1c8bc5f64_0_56"/>
              <p:cNvSpPr txBox="1"/>
              <p:nvPr/>
            </p:nvSpPr>
            <p:spPr>
              <a:xfrm>
                <a:off x="2286000" y="4740101"/>
                <a:ext cx="5593800" cy="36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194" name="Google Shape;194;g3f1c8bc5f64_0_56"/>
              <p:cNvGrpSpPr/>
              <p:nvPr/>
            </p:nvGrpSpPr>
            <p:grpSpPr>
              <a:xfrm>
                <a:off x="1378548" y="4686300"/>
                <a:ext cx="2107599" cy="646201"/>
                <a:chOff x="1378548" y="4686300"/>
                <a:chExt cx="2107599" cy="646201"/>
              </a:xfrm>
            </p:grpSpPr>
            <p:pic>
              <p:nvPicPr>
                <p:cNvPr id="195" name="Google Shape;195;g3f1c8bc5f64_0_56"/>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196" name="Google Shape;196;g3f1c8bc5f64_0_56"/>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197" name="Google Shape;197;g3f1c8bc5f64_0_56"/>
                <p:cNvSpPr/>
                <p:nvPr/>
              </p:nvSpPr>
              <p:spPr>
                <a:xfrm>
                  <a:off x="1867047" y="4686301"/>
                  <a:ext cx="1619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98" name="Google Shape;198;g3f1c8bc5f64_0_56"/>
            <p:cNvSpPr/>
            <p:nvPr/>
          </p:nvSpPr>
          <p:spPr>
            <a:xfrm>
              <a:off x="1592726" y="4910847"/>
              <a:ext cx="18012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99" name="Google Shape;199;g3f1c8bc5f64_0_56"/>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200" name="Google Shape;200;g3f1c8bc5f64_0_56"/>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pic>
        <p:nvPicPr>
          <p:cNvPr id="201" name="Google Shape;201;g3f1c8bc5f64_0_56"/>
          <p:cNvPicPr preferRelativeResize="0"/>
          <p:nvPr/>
        </p:nvPicPr>
        <p:blipFill>
          <a:blip r:embed="rId7">
            <a:alphaModFix/>
          </a:blip>
          <a:stretch>
            <a:fillRect/>
          </a:stretch>
        </p:blipFill>
        <p:spPr>
          <a:xfrm>
            <a:off x="1774400" y="926055"/>
            <a:ext cx="5729749" cy="3291407"/>
          </a:xfrm>
          <a:prstGeom prst="rect">
            <a:avLst/>
          </a:prstGeom>
          <a:noFill/>
          <a:ln>
            <a:noFill/>
          </a:ln>
        </p:spPr>
      </p:pic>
      <p:sp>
        <p:nvSpPr>
          <p:cNvPr id="202" name="Google Shape;202;g3f1c8bc5f64_0_56"/>
          <p:cNvSpPr txBox="1"/>
          <p:nvPr/>
        </p:nvSpPr>
        <p:spPr>
          <a:xfrm>
            <a:off x="1485900" y="926050"/>
            <a:ext cx="3000000" cy="1587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None/>
            </a:pPr>
            <a:r>
              <a:rPr b="1" lang="en-US" sz="1700">
                <a:solidFill>
                  <a:schemeClr val="dk1"/>
                </a:solidFill>
              </a:rPr>
              <a:t>Indicator Trap</a:t>
            </a:r>
            <a:endParaRPr b="1" sz="1700">
              <a:solidFill>
                <a:schemeClr val="dk1"/>
              </a:solidFill>
            </a:endParaRPr>
          </a:p>
          <a:p>
            <a:pPr indent="0" lvl="0" marL="0" rtl="0" algn="l">
              <a:lnSpc>
                <a:spcPct val="115000"/>
              </a:lnSpc>
              <a:spcBef>
                <a:spcPts val="1200"/>
              </a:spcBef>
              <a:spcAft>
                <a:spcPts val="1200"/>
              </a:spcAft>
              <a:buNone/>
            </a:pPr>
            <a:r>
              <a:rPr lang="en-US" sz="1100">
                <a:solidFill>
                  <a:schemeClr val="dk1"/>
                </a:solidFill>
              </a:rPr>
              <a:t>Goodhart's Law</a:t>
            </a:r>
            <a:br>
              <a:rPr lang="en-US" sz="1100">
                <a:solidFill>
                  <a:schemeClr val="dk1"/>
                </a:solidFill>
              </a:rPr>
            </a:br>
            <a:r>
              <a:rPr lang="en-US" sz="1100">
                <a:solidFill>
                  <a:schemeClr val="dk1"/>
                </a:solidFill>
              </a:rPr>
              <a:t> +</a:t>
            </a:r>
            <a:br>
              <a:rPr lang="en-US" sz="1100">
                <a:solidFill>
                  <a:schemeClr val="dk1"/>
                </a:solidFill>
              </a:rPr>
            </a:br>
            <a:r>
              <a:rPr lang="en-US" sz="1100">
                <a:solidFill>
                  <a:schemeClr val="dk1"/>
                </a:solidFill>
              </a:rPr>
              <a:t> System Archetypes</a:t>
            </a:r>
            <a:br>
              <a:rPr lang="en-US" sz="1100">
                <a:solidFill>
                  <a:schemeClr val="dk1"/>
                </a:solidFill>
              </a:rPr>
            </a:br>
            <a:r>
              <a:rPr lang="en-US" sz="1100">
                <a:solidFill>
                  <a:schemeClr val="dk1"/>
                </a:solidFill>
              </a:rPr>
              <a:t> +</a:t>
            </a:r>
            <a:br>
              <a:rPr lang="en-US" sz="1100">
                <a:solidFill>
                  <a:schemeClr val="dk1"/>
                </a:solidFill>
              </a:rPr>
            </a:br>
            <a:r>
              <a:rPr lang="en-US" sz="1100">
                <a:solidFill>
                  <a:schemeClr val="dk1"/>
                </a:solidFill>
              </a:rPr>
              <a:t> Control Failure (λ &gt; τ)</a:t>
            </a:r>
            <a:endParaRPr sz="11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
          <p:cNvSpPr txBox="1"/>
          <p:nvPr/>
        </p:nvSpPr>
        <p:spPr>
          <a:xfrm>
            <a:off x="8458200" y="4474518"/>
            <a:ext cx="67514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3:30-5:30</a:t>
            </a:r>
            <a:endParaRPr b="0" i="0" sz="1400" u="none" cap="none" strike="noStrike">
              <a:solidFill>
                <a:srgbClr val="000000"/>
              </a:solidFill>
              <a:latin typeface="Arial"/>
              <a:ea typeface="Arial"/>
              <a:cs typeface="Arial"/>
              <a:sym typeface="Arial"/>
            </a:endParaRPr>
          </a:p>
        </p:txBody>
      </p:sp>
      <p:sp>
        <p:nvSpPr>
          <p:cNvPr id="209" name="Google Shape;209;p4"/>
          <p:cNvSpPr txBox="1"/>
          <p:nvPr/>
        </p:nvSpPr>
        <p:spPr>
          <a:xfrm>
            <a:off x="1485900" y="152680"/>
            <a:ext cx="6172200" cy="533120"/>
          </a:xfrm>
          <a:prstGeom prst="rect">
            <a:avLst/>
          </a:prstGeom>
          <a:noFill/>
          <a:ln>
            <a:noFill/>
          </a:ln>
        </p:spPr>
        <p:txBody>
          <a:bodyPr anchorCtr="0" anchor="ctr" bIns="34275" lIns="68575" spcFirstLastPara="1" rIns="68575" wrap="square" tIns="34275">
            <a:normAutofit fontScale="97500"/>
          </a:bodyPr>
          <a:lstStyle/>
          <a:p>
            <a:pPr indent="0" lvl="0" marL="0" marR="0" rtl="0" algn="l">
              <a:lnSpc>
                <a:spcPct val="100000"/>
              </a:lnSpc>
              <a:spcBef>
                <a:spcPts val="0"/>
              </a:spcBef>
              <a:spcAft>
                <a:spcPts val="0"/>
              </a:spcAft>
              <a:buClr>
                <a:schemeClr val="dk1"/>
              </a:buClr>
              <a:buSzPct val="100000"/>
              <a:buFont typeface="Calibri"/>
              <a:buNone/>
            </a:pPr>
            <a:r>
              <a:rPr b="0" i="0" lang="en-US" sz="3000" u="none" cap="none" strike="noStrike">
                <a:solidFill>
                  <a:schemeClr val="dk1"/>
                </a:solidFill>
                <a:latin typeface="Calibri"/>
                <a:ea typeface="Calibri"/>
                <a:cs typeface="Calibri"/>
                <a:sym typeface="Calibri"/>
              </a:rPr>
              <a:t>Results</a:t>
            </a:r>
            <a:endParaRPr b="0" i="0" sz="3000" u="none" cap="none" strike="noStrike">
              <a:solidFill>
                <a:schemeClr val="dk1"/>
              </a:solidFill>
              <a:latin typeface="Calibri"/>
              <a:ea typeface="Calibri"/>
              <a:cs typeface="Calibri"/>
              <a:sym typeface="Calibri"/>
            </a:endParaRPr>
          </a:p>
        </p:txBody>
      </p:sp>
      <p:sp>
        <p:nvSpPr>
          <p:cNvPr id="210" name="Google Shape;210;p4"/>
          <p:cNvSpPr/>
          <p:nvPr/>
        </p:nvSpPr>
        <p:spPr>
          <a:xfrm>
            <a:off x="1371600" y="651511"/>
            <a:ext cx="6400800" cy="34289"/>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11" name="Google Shape;211;p4"/>
          <p:cNvSpPr txBox="1"/>
          <p:nvPr/>
        </p:nvSpPr>
        <p:spPr>
          <a:xfrm>
            <a:off x="4114800" y="4857750"/>
            <a:ext cx="37649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212" name="Google Shape;212;p4"/>
          <p:cNvSpPr/>
          <p:nvPr/>
        </p:nvSpPr>
        <p:spPr>
          <a:xfrm>
            <a:off x="1570789" y="4889585"/>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213" name="Google Shape;213;p4"/>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214" name="Google Shape;214;p4"/>
          <p:cNvGrpSpPr/>
          <p:nvPr/>
        </p:nvGrpSpPr>
        <p:grpSpPr>
          <a:xfrm>
            <a:off x="0" y="4657189"/>
            <a:ext cx="9144000" cy="530657"/>
            <a:chOff x="0" y="4657189"/>
            <a:chExt cx="9144000" cy="530657"/>
          </a:xfrm>
        </p:grpSpPr>
        <p:grpSp>
          <p:nvGrpSpPr>
            <p:cNvPr id="215" name="Google Shape;215;p4"/>
            <p:cNvGrpSpPr/>
            <p:nvPr/>
          </p:nvGrpSpPr>
          <p:grpSpPr>
            <a:xfrm>
              <a:off x="0" y="4657189"/>
              <a:ext cx="9144000" cy="530657"/>
              <a:chOff x="0" y="4657189"/>
              <a:chExt cx="9144000" cy="530657"/>
            </a:xfrm>
          </p:grpSpPr>
          <p:sp>
            <p:nvSpPr>
              <p:cNvPr id="216" name="Google Shape;216;p4"/>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217" name="Google Shape;217;p4"/>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218" name="Google Shape;218;p4"/>
              <p:cNvGrpSpPr/>
              <p:nvPr/>
            </p:nvGrpSpPr>
            <p:grpSpPr>
              <a:xfrm>
                <a:off x="1378548" y="4686300"/>
                <a:ext cx="2107603" cy="461666"/>
                <a:chOff x="1378548" y="4686300"/>
                <a:chExt cx="2107603" cy="461666"/>
              </a:xfrm>
            </p:grpSpPr>
            <p:pic>
              <p:nvPicPr>
                <p:cNvPr id="219" name="Google Shape;219;p4"/>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220" name="Google Shape;220;p4"/>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221" name="Google Shape;221;p4"/>
                <p:cNvSpPr/>
                <p:nvPr/>
              </p:nvSpPr>
              <p:spPr>
                <a:xfrm>
                  <a:off x="1867047" y="4686301"/>
                  <a:ext cx="16191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222" name="Google Shape;222;p4"/>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223" name="Google Shape;223;p4"/>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224" name="Google Shape;224;p4"/>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sp>
        <p:nvSpPr>
          <p:cNvPr id="225" name="Google Shape;225;p4"/>
          <p:cNvSpPr txBox="1"/>
          <p:nvPr/>
        </p:nvSpPr>
        <p:spPr>
          <a:xfrm>
            <a:off x="510200" y="738950"/>
            <a:ext cx="3000000" cy="1322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300">
                <a:solidFill>
                  <a:schemeClr val="dk1"/>
                </a:solidFill>
              </a:rPr>
              <a:t>Administrative Map (λ)</a:t>
            </a:r>
            <a:endParaRPr b="1" sz="13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rPr>
              <a:t>Survey coverage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Classification accuracy</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Quarterly reporting</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Resource focalization</a:t>
            </a:r>
            <a:endParaRPr sz="1100">
              <a:solidFill>
                <a:schemeClr val="dk1"/>
              </a:solidFill>
            </a:endParaRPr>
          </a:p>
        </p:txBody>
      </p:sp>
      <p:sp>
        <p:nvSpPr>
          <p:cNvPr id="226" name="Google Shape;226;p4"/>
          <p:cNvSpPr txBox="1"/>
          <p:nvPr/>
        </p:nvSpPr>
        <p:spPr>
          <a:xfrm>
            <a:off x="3124550" y="738950"/>
            <a:ext cx="3000000" cy="1322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300">
                <a:solidFill>
                  <a:schemeClr val="dk1"/>
                </a:solidFill>
              </a:rPr>
              <a:t>Territorial Reality (τ)</a:t>
            </a:r>
            <a:endParaRPr b="1" sz="13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rPr>
              <a:t>Informal labor (&gt;45%)</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Violence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Mental health issues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Structural vulnerability</a:t>
            </a:r>
            <a:endParaRPr sz="1100">
              <a:solidFill>
                <a:schemeClr val="dk1"/>
              </a:solidFill>
            </a:endParaRPr>
          </a:p>
        </p:txBody>
      </p:sp>
      <p:sp>
        <p:nvSpPr>
          <p:cNvPr id="227" name="Google Shape;227;p4"/>
          <p:cNvSpPr txBox="1"/>
          <p:nvPr/>
        </p:nvSpPr>
        <p:spPr>
          <a:xfrm>
            <a:off x="5302700" y="2114188"/>
            <a:ext cx="2228700" cy="2163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300">
                <a:solidFill>
                  <a:schemeClr val="dk1"/>
                </a:solidFill>
              </a:rPr>
              <a:t>Dynamic Structure</a:t>
            </a:r>
            <a:endParaRPr b="1" sz="1300">
              <a:solidFill>
                <a:schemeClr val="dk1"/>
              </a:solidFill>
            </a:endParaRPr>
          </a:p>
          <a:p>
            <a:pPr indent="0" lvl="0" marL="0" rtl="0" algn="l">
              <a:lnSpc>
                <a:spcPct val="115000"/>
              </a:lnSpc>
              <a:spcBef>
                <a:spcPts val="1200"/>
              </a:spcBef>
              <a:spcAft>
                <a:spcPts val="0"/>
              </a:spcAft>
              <a:buNone/>
            </a:pPr>
            <a:r>
              <a:rPr b="1" lang="en-US" sz="1100">
                <a:solidFill>
                  <a:schemeClr val="dk1"/>
                </a:solidFill>
              </a:rPr>
              <a:t>B1 Fundamental Solution</a:t>
            </a:r>
            <a:endParaRPr b="1" sz="1100">
              <a:solidFill>
                <a:schemeClr val="dk1"/>
              </a:solidFill>
            </a:endParaRPr>
          </a:p>
          <a:p>
            <a:pPr indent="0" lvl="0" marL="0" rtl="0" algn="l">
              <a:lnSpc>
                <a:spcPct val="115000"/>
              </a:lnSpc>
              <a:spcBef>
                <a:spcPts val="1200"/>
              </a:spcBef>
              <a:spcAft>
                <a:spcPts val="0"/>
              </a:spcAft>
              <a:buNone/>
            </a:pPr>
            <a:r>
              <a:rPr lang="en-US" sz="1100">
                <a:solidFill>
                  <a:schemeClr val="dk1"/>
                </a:solidFill>
              </a:rPr>
              <a:t>Structural remediation</a:t>
            </a:r>
            <a:endParaRPr sz="1100">
              <a:solidFill>
                <a:schemeClr val="dk1"/>
              </a:solidFill>
            </a:endParaRPr>
          </a:p>
          <a:p>
            <a:pPr indent="0" lvl="0" marL="0" rtl="0" algn="l">
              <a:lnSpc>
                <a:spcPct val="115000"/>
              </a:lnSpc>
              <a:spcBef>
                <a:spcPts val="1200"/>
              </a:spcBef>
              <a:spcAft>
                <a:spcPts val="0"/>
              </a:spcAft>
              <a:buNone/>
            </a:pPr>
            <a:r>
              <a:rPr b="1" lang="en-US" sz="1100">
                <a:solidFill>
                  <a:schemeClr val="dk1"/>
                </a:solidFill>
              </a:rPr>
              <a:t>B2 Symptomatic Solution</a:t>
            </a:r>
            <a:endParaRPr b="1" sz="1100">
              <a:solidFill>
                <a:schemeClr val="dk1"/>
              </a:solidFill>
            </a:endParaRPr>
          </a:p>
          <a:p>
            <a:pPr indent="0" lvl="0" marL="0" rtl="0" algn="l">
              <a:lnSpc>
                <a:spcPct val="115000"/>
              </a:lnSpc>
              <a:spcBef>
                <a:spcPts val="1200"/>
              </a:spcBef>
              <a:spcAft>
                <a:spcPts val="0"/>
              </a:spcAft>
              <a:buNone/>
            </a:pPr>
            <a:r>
              <a:rPr lang="en-US" sz="1100">
                <a:solidFill>
                  <a:schemeClr val="dk1"/>
                </a:solidFill>
              </a:rPr>
              <a:t>Indicator optimization</a:t>
            </a:r>
            <a:endParaRPr sz="1100">
              <a:solidFill>
                <a:schemeClr val="dk1"/>
              </a:solidFill>
            </a:endParaRPr>
          </a:p>
          <a:p>
            <a:pPr indent="0" lvl="0" marL="0" rtl="0" algn="l">
              <a:lnSpc>
                <a:spcPct val="115000"/>
              </a:lnSpc>
              <a:spcBef>
                <a:spcPts val="1200"/>
              </a:spcBef>
              <a:spcAft>
                <a:spcPts val="1200"/>
              </a:spcAft>
              <a:buNone/>
            </a:pPr>
            <a:r>
              <a:rPr lang="en-US" sz="1100">
                <a:solidFill>
                  <a:schemeClr val="dk1"/>
                </a:solidFill>
              </a:rPr>
              <a:t>Result:</a:t>
            </a:r>
            <a:r>
              <a:rPr b="1" lang="en-US" sz="1300">
                <a:solidFill>
                  <a:schemeClr val="dk1"/>
                </a:solidFill>
              </a:rPr>
              <a:t>Shifting the Burden</a:t>
            </a:r>
            <a:endParaRPr b="1" sz="1300">
              <a:solidFill>
                <a:schemeClr val="dk1"/>
              </a:solidFill>
            </a:endParaRPr>
          </a:p>
        </p:txBody>
      </p:sp>
      <p:sp>
        <p:nvSpPr>
          <p:cNvPr id="228" name="Google Shape;228;p4"/>
          <p:cNvSpPr txBox="1"/>
          <p:nvPr/>
        </p:nvSpPr>
        <p:spPr>
          <a:xfrm>
            <a:off x="5633800" y="738950"/>
            <a:ext cx="3000000" cy="1322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300">
                <a:solidFill>
                  <a:schemeClr val="dk1"/>
                </a:solidFill>
              </a:rPr>
              <a:t>Simulation Findings</a:t>
            </a:r>
            <a:endParaRPr b="1" sz="13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rPr>
              <a:t>Administrative indicators improve.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Territorial vulnerability remains high.</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False security emerges.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Policy resistance increases.</a:t>
            </a:r>
            <a:endParaRPr sz="1100">
              <a:solidFill>
                <a:schemeClr val="dk1"/>
              </a:solidFill>
            </a:endParaRPr>
          </a:p>
        </p:txBody>
      </p:sp>
      <p:pic>
        <p:nvPicPr>
          <p:cNvPr id="229" name="Google Shape;229;p4"/>
          <p:cNvPicPr preferRelativeResize="0"/>
          <p:nvPr/>
        </p:nvPicPr>
        <p:blipFill rotWithShape="1">
          <a:blip r:embed="rId7">
            <a:alphaModFix/>
          </a:blip>
          <a:srcRect b="0" l="2105" r="6379" t="0"/>
          <a:stretch/>
        </p:blipFill>
        <p:spPr>
          <a:xfrm>
            <a:off x="510199" y="2019641"/>
            <a:ext cx="4283526" cy="263755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5"/>
          <p:cNvSpPr txBox="1"/>
          <p:nvPr/>
        </p:nvSpPr>
        <p:spPr>
          <a:xfrm>
            <a:off x="8458200" y="4474518"/>
            <a:ext cx="67514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5:30-7:00</a:t>
            </a:r>
            <a:endParaRPr b="0" i="0" sz="1400" u="none" cap="none" strike="noStrike">
              <a:solidFill>
                <a:srgbClr val="000000"/>
              </a:solidFill>
              <a:latin typeface="Arial"/>
              <a:ea typeface="Arial"/>
              <a:cs typeface="Arial"/>
              <a:sym typeface="Arial"/>
            </a:endParaRPr>
          </a:p>
        </p:txBody>
      </p:sp>
      <p:sp>
        <p:nvSpPr>
          <p:cNvPr id="236" name="Google Shape;236;p5"/>
          <p:cNvSpPr txBox="1"/>
          <p:nvPr/>
        </p:nvSpPr>
        <p:spPr>
          <a:xfrm>
            <a:off x="1485900" y="152680"/>
            <a:ext cx="6172200" cy="533120"/>
          </a:xfrm>
          <a:prstGeom prst="rect">
            <a:avLst/>
          </a:prstGeom>
          <a:noFill/>
          <a:ln>
            <a:noFill/>
          </a:ln>
        </p:spPr>
        <p:txBody>
          <a:bodyPr anchorCtr="0" anchor="ctr" bIns="34275" lIns="68575" spcFirstLastPara="1" rIns="68575" wrap="square" tIns="34275">
            <a:normAutofit fontScale="97500"/>
          </a:bodyPr>
          <a:lstStyle/>
          <a:p>
            <a:pPr indent="0" lvl="0" marL="0" marR="0" rtl="0" algn="l">
              <a:lnSpc>
                <a:spcPct val="100000"/>
              </a:lnSpc>
              <a:spcBef>
                <a:spcPts val="0"/>
              </a:spcBef>
              <a:spcAft>
                <a:spcPts val="0"/>
              </a:spcAft>
              <a:buClr>
                <a:schemeClr val="dk1"/>
              </a:buClr>
              <a:buSzPct val="100000"/>
              <a:buFont typeface="Calibri"/>
              <a:buNone/>
            </a:pPr>
            <a:r>
              <a:rPr b="0" i="0" lang="en-US" sz="3000" u="none" cap="none" strike="noStrike">
                <a:solidFill>
                  <a:schemeClr val="dk1"/>
                </a:solidFill>
                <a:latin typeface="Calibri"/>
                <a:ea typeface="Calibri"/>
                <a:cs typeface="Calibri"/>
                <a:sym typeface="Calibri"/>
              </a:rPr>
              <a:t>Conclusions</a:t>
            </a:r>
            <a:endParaRPr b="0" i="0" sz="3000" u="none" cap="none" strike="noStrike">
              <a:solidFill>
                <a:schemeClr val="dk1"/>
              </a:solidFill>
              <a:latin typeface="Calibri"/>
              <a:ea typeface="Calibri"/>
              <a:cs typeface="Calibri"/>
              <a:sym typeface="Calibri"/>
            </a:endParaRPr>
          </a:p>
        </p:txBody>
      </p:sp>
      <p:sp>
        <p:nvSpPr>
          <p:cNvPr id="237" name="Google Shape;237;p5"/>
          <p:cNvSpPr/>
          <p:nvPr/>
        </p:nvSpPr>
        <p:spPr>
          <a:xfrm>
            <a:off x="1371600" y="651511"/>
            <a:ext cx="6400800" cy="34289"/>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38" name="Google Shape;238;p5"/>
          <p:cNvSpPr txBox="1"/>
          <p:nvPr/>
        </p:nvSpPr>
        <p:spPr>
          <a:xfrm>
            <a:off x="4114800" y="4857750"/>
            <a:ext cx="37649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239" name="Google Shape;239;p5"/>
          <p:cNvSpPr/>
          <p:nvPr/>
        </p:nvSpPr>
        <p:spPr>
          <a:xfrm>
            <a:off x="1570789" y="4889585"/>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240" name="Google Shape;240;p5"/>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241" name="Google Shape;241;p5"/>
          <p:cNvGrpSpPr/>
          <p:nvPr/>
        </p:nvGrpSpPr>
        <p:grpSpPr>
          <a:xfrm>
            <a:off x="0" y="4657189"/>
            <a:ext cx="9144000" cy="530657"/>
            <a:chOff x="0" y="4657189"/>
            <a:chExt cx="9144000" cy="530657"/>
          </a:xfrm>
        </p:grpSpPr>
        <p:grpSp>
          <p:nvGrpSpPr>
            <p:cNvPr id="242" name="Google Shape;242;p5"/>
            <p:cNvGrpSpPr/>
            <p:nvPr/>
          </p:nvGrpSpPr>
          <p:grpSpPr>
            <a:xfrm>
              <a:off x="0" y="4657189"/>
              <a:ext cx="9144000" cy="530657"/>
              <a:chOff x="0" y="4657189"/>
              <a:chExt cx="9144000" cy="530657"/>
            </a:xfrm>
          </p:grpSpPr>
          <p:sp>
            <p:nvSpPr>
              <p:cNvPr id="243" name="Google Shape;243;p5"/>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244" name="Google Shape;244;p5"/>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245" name="Google Shape;245;p5"/>
              <p:cNvGrpSpPr/>
              <p:nvPr/>
            </p:nvGrpSpPr>
            <p:grpSpPr>
              <a:xfrm>
                <a:off x="1378548" y="4686300"/>
                <a:ext cx="2107603" cy="461666"/>
                <a:chOff x="1378548" y="4686300"/>
                <a:chExt cx="2107603" cy="461666"/>
              </a:xfrm>
            </p:grpSpPr>
            <p:pic>
              <p:nvPicPr>
                <p:cNvPr id="246" name="Google Shape;246;p5"/>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247" name="Google Shape;247;p5"/>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248" name="Google Shape;248;p5"/>
                <p:cNvSpPr/>
                <p:nvPr/>
              </p:nvSpPr>
              <p:spPr>
                <a:xfrm>
                  <a:off x="1867047" y="4686301"/>
                  <a:ext cx="16191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249" name="Google Shape;249;p5"/>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250" name="Google Shape;250;p5"/>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251" name="Google Shape;251;p5"/>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sp>
        <p:nvSpPr>
          <p:cNvPr id="252" name="Google Shape;252;p5"/>
          <p:cNvSpPr txBox="1"/>
          <p:nvPr/>
        </p:nvSpPr>
        <p:spPr>
          <a:xfrm>
            <a:off x="987000" y="1024700"/>
            <a:ext cx="3671100" cy="2611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300">
                <a:solidFill>
                  <a:schemeClr val="dk1"/>
                </a:solidFill>
              </a:rPr>
              <a:t>Main Findings</a:t>
            </a:r>
            <a:endParaRPr b="1" sz="1300">
              <a:solidFill>
                <a:schemeClr val="dk1"/>
              </a:solidFill>
            </a:endParaRPr>
          </a:p>
          <a:p>
            <a:pPr indent="0" lvl="0" marL="0" rtl="0" algn="l">
              <a:lnSpc>
                <a:spcPct val="115000"/>
              </a:lnSpc>
              <a:spcBef>
                <a:spcPts val="1200"/>
              </a:spcBef>
              <a:spcAft>
                <a:spcPts val="0"/>
              </a:spcAft>
              <a:buNone/>
            </a:pPr>
            <a:r>
              <a:rPr lang="en-US" sz="1300">
                <a:solidFill>
                  <a:schemeClr val="dk1"/>
                </a:solidFill>
              </a:rPr>
              <a:t>✓ The Indicator Trap is a structural governance failure.</a:t>
            </a:r>
            <a:endParaRPr sz="1300">
              <a:solidFill>
                <a:schemeClr val="dk1"/>
              </a:solidFill>
            </a:endParaRPr>
          </a:p>
          <a:p>
            <a:pPr indent="0" lvl="0" marL="0" rtl="0" algn="l">
              <a:lnSpc>
                <a:spcPct val="115000"/>
              </a:lnSpc>
              <a:spcBef>
                <a:spcPts val="1200"/>
              </a:spcBef>
              <a:spcAft>
                <a:spcPts val="0"/>
              </a:spcAft>
              <a:buNone/>
            </a:pPr>
            <a:r>
              <a:rPr lang="en-US" sz="1300">
                <a:solidFill>
                  <a:schemeClr val="dk1"/>
                </a:solidFill>
              </a:rPr>
              <a:t>✓ Information delays suppress territorial feedback.</a:t>
            </a:r>
            <a:endParaRPr sz="1300">
              <a:solidFill>
                <a:schemeClr val="dk1"/>
              </a:solidFill>
            </a:endParaRPr>
          </a:p>
          <a:p>
            <a:pPr indent="0" lvl="0" marL="0" rtl="0" algn="l">
              <a:lnSpc>
                <a:spcPct val="115000"/>
              </a:lnSpc>
              <a:spcBef>
                <a:spcPts val="1200"/>
              </a:spcBef>
              <a:spcAft>
                <a:spcPts val="0"/>
              </a:spcAft>
              <a:buNone/>
            </a:pPr>
            <a:r>
              <a:rPr lang="en-US" sz="1300">
                <a:solidFill>
                  <a:schemeClr val="dk1"/>
                </a:solidFill>
              </a:rPr>
              <a:t>✓ Traditional indicators create false security.</a:t>
            </a:r>
            <a:endParaRPr sz="1300">
              <a:solidFill>
                <a:schemeClr val="dk1"/>
              </a:solidFill>
            </a:endParaRPr>
          </a:p>
          <a:p>
            <a:pPr indent="0" lvl="0" marL="0" rtl="0" algn="l">
              <a:lnSpc>
                <a:spcPct val="115000"/>
              </a:lnSpc>
              <a:spcBef>
                <a:spcPts val="1200"/>
              </a:spcBef>
              <a:spcAft>
                <a:spcPts val="1200"/>
              </a:spcAft>
              <a:buNone/>
            </a:pPr>
            <a:r>
              <a:rPr lang="en-US" sz="1300">
                <a:solidFill>
                  <a:schemeClr val="dk1"/>
                </a:solidFill>
              </a:rPr>
              <a:t>✓ Sisbén Científico provides a simulation-based alternative.</a:t>
            </a:r>
            <a:endParaRPr sz="1300">
              <a:solidFill>
                <a:schemeClr val="dk1"/>
              </a:solidFill>
            </a:endParaRPr>
          </a:p>
        </p:txBody>
      </p:sp>
      <p:sp>
        <p:nvSpPr>
          <p:cNvPr id="253" name="Google Shape;253;p5"/>
          <p:cNvSpPr txBox="1"/>
          <p:nvPr/>
        </p:nvSpPr>
        <p:spPr>
          <a:xfrm>
            <a:off x="4658100" y="1024700"/>
            <a:ext cx="3114300" cy="3150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None/>
            </a:pPr>
            <a:r>
              <a:rPr b="1" lang="en-US" sz="1300">
                <a:solidFill>
                  <a:schemeClr val="dk1"/>
                </a:solidFill>
              </a:rPr>
              <a:t>Policy Design Principles</a:t>
            </a:r>
            <a:endParaRPr b="1" sz="1300">
              <a:solidFill>
                <a:schemeClr val="dk1"/>
              </a:solidFill>
            </a:endParaRPr>
          </a:p>
          <a:p>
            <a:pPr indent="0" lvl="0" marL="0" rtl="0" algn="l">
              <a:lnSpc>
                <a:spcPct val="115000"/>
              </a:lnSpc>
              <a:spcBef>
                <a:spcPts val="1400"/>
              </a:spcBef>
              <a:spcAft>
                <a:spcPts val="0"/>
              </a:spcAft>
              <a:buNone/>
            </a:pPr>
            <a:r>
              <a:rPr b="1" lang="en-US" sz="1300">
                <a:solidFill>
                  <a:schemeClr val="dk1"/>
                </a:solidFill>
              </a:rPr>
              <a:t>Dual-Clock Reporting</a:t>
            </a:r>
            <a:endParaRPr b="1" sz="1300">
              <a:solidFill>
                <a:schemeClr val="dk1"/>
              </a:solidFill>
            </a:endParaRPr>
          </a:p>
          <a:p>
            <a:pPr indent="0" lvl="0" marL="0" rtl="0" algn="l">
              <a:lnSpc>
                <a:spcPct val="115000"/>
              </a:lnSpc>
              <a:spcBef>
                <a:spcPts val="1200"/>
              </a:spcBef>
              <a:spcAft>
                <a:spcPts val="0"/>
              </a:spcAft>
              <a:buNone/>
            </a:pPr>
            <a:r>
              <a:rPr lang="en-US" sz="1300">
                <a:solidFill>
                  <a:schemeClr val="dk1"/>
                </a:solidFill>
              </a:rPr>
              <a:t>Administrative Clock (λ)</a:t>
            </a:r>
            <a:endParaRPr sz="1300">
              <a:solidFill>
                <a:schemeClr val="dk1"/>
              </a:solidFill>
            </a:endParaRPr>
          </a:p>
          <a:p>
            <a:pPr indent="0" lvl="0" marL="0" rtl="0" algn="l">
              <a:lnSpc>
                <a:spcPct val="115000"/>
              </a:lnSpc>
              <a:spcBef>
                <a:spcPts val="1200"/>
              </a:spcBef>
              <a:spcAft>
                <a:spcPts val="0"/>
              </a:spcAft>
              <a:buNone/>
            </a:pPr>
            <a:r>
              <a:rPr lang="en-US" sz="1300">
                <a:solidFill>
                  <a:schemeClr val="dk1"/>
                </a:solidFill>
              </a:rPr>
              <a:t>Territorial Clock (τ)</a:t>
            </a:r>
            <a:endParaRPr sz="1300">
              <a:solidFill>
                <a:schemeClr val="dk1"/>
              </a:solidFill>
            </a:endParaRPr>
          </a:p>
          <a:p>
            <a:pPr indent="0" lvl="0" marL="0" rtl="0" algn="l">
              <a:lnSpc>
                <a:spcPct val="115000"/>
              </a:lnSpc>
              <a:spcBef>
                <a:spcPts val="1400"/>
              </a:spcBef>
              <a:spcAft>
                <a:spcPts val="0"/>
              </a:spcAft>
              <a:buNone/>
            </a:pPr>
            <a:r>
              <a:rPr b="1" lang="en-US" sz="1300">
                <a:solidFill>
                  <a:schemeClr val="dk1"/>
                </a:solidFill>
              </a:rPr>
              <a:t>Shadow Auditing</a:t>
            </a:r>
            <a:endParaRPr b="1" sz="1300">
              <a:solidFill>
                <a:schemeClr val="dk1"/>
              </a:solidFill>
            </a:endParaRPr>
          </a:p>
          <a:p>
            <a:pPr indent="0" lvl="0" marL="0" rtl="0" algn="l">
              <a:lnSpc>
                <a:spcPct val="115000"/>
              </a:lnSpc>
              <a:spcBef>
                <a:spcPts val="1200"/>
              </a:spcBef>
              <a:spcAft>
                <a:spcPts val="0"/>
              </a:spcAft>
              <a:buNone/>
            </a:pPr>
            <a:r>
              <a:rPr lang="en-US" sz="1300">
                <a:solidFill>
                  <a:schemeClr val="dk1"/>
                </a:solidFill>
              </a:rPr>
              <a:t>Independent stock verification</a:t>
            </a:r>
            <a:endParaRPr sz="1300">
              <a:solidFill>
                <a:schemeClr val="dk1"/>
              </a:solidFill>
            </a:endParaRPr>
          </a:p>
          <a:p>
            <a:pPr indent="0" lvl="0" marL="0" rtl="0" algn="l">
              <a:lnSpc>
                <a:spcPct val="115000"/>
              </a:lnSpc>
              <a:spcBef>
                <a:spcPts val="1400"/>
              </a:spcBef>
              <a:spcAft>
                <a:spcPts val="0"/>
              </a:spcAft>
              <a:buNone/>
            </a:pPr>
            <a:r>
              <a:rPr b="1" lang="en-US" sz="1300">
                <a:solidFill>
                  <a:schemeClr val="dk1"/>
                </a:solidFill>
              </a:rPr>
              <a:t>Simulation-Based Due Diligence</a:t>
            </a:r>
            <a:endParaRPr b="1" sz="1300">
              <a:solidFill>
                <a:schemeClr val="dk1"/>
              </a:solidFill>
            </a:endParaRPr>
          </a:p>
          <a:p>
            <a:pPr indent="0" lvl="0" marL="0" rtl="0" algn="l">
              <a:lnSpc>
                <a:spcPct val="115000"/>
              </a:lnSpc>
              <a:spcBef>
                <a:spcPts val="1200"/>
              </a:spcBef>
              <a:spcAft>
                <a:spcPts val="1200"/>
              </a:spcAft>
              <a:buNone/>
            </a:pPr>
            <a:r>
              <a:rPr lang="en-US" sz="1300">
                <a:solidFill>
                  <a:schemeClr val="dk1"/>
                </a:solidFill>
              </a:rPr>
              <a:t>Test policies before implementation</a:t>
            </a:r>
            <a:endParaRPr sz="13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8" name="Shape 258"/>
        <p:cNvGrpSpPr/>
        <p:nvPr/>
      </p:nvGrpSpPr>
      <p:grpSpPr>
        <a:xfrm>
          <a:off x="0" y="0"/>
          <a:ext cx="0" cy="0"/>
          <a:chOff x="0" y="0"/>
          <a:chExt cx="0" cy="0"/>
        </a:xfrm>
      </p:grpSpPr>
      <p:sp>
        <p:nvSpPr>
          <p:cNvPr id="259" name="Google Shape;259;p6"/>
          <p:cNvSpPr/>
          <p:nvPr/>
        </p:nvSpPr>
        <p:spPr>
          <a:xfrm>
            <a:off x="0" y="-10341"/>
            <a:ext cx="9144000" cy="543461"/>
          </a:xfrm>
          <a:prstGeom prst="roundRect">
            <a:avLst>
              <a:gd fmla="val 16667" name="adj"/>
            </a:avLst>
          </a:prstGeom>
          <a:solidFill>
            <a:srgbClr val="B2214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60" name="Google Shape;260;p6"/>
          <p:cNvSpPr txBox="1"/>
          <p:nvPr/>
        </p:nvSpPr>
        <p:spPr>
          <a:xfrm>
            <a:off x="2286000" y="86047"/>
            <a:ext cx="491490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Avenir"/>
                <a:ea typeface="Avenir"/>
                <a:cs typeface="Avenir"/>
                <a:sym typeface="Avenir"/>
              </a:rPr>
              <a:t>INTERNATIONAL SYSTEM DYNAMICS CONFERENCE</a:t>
            </a:r>
            <a:endParaRPr b="0" i="0" sz="1400" u="none" cap="none" strike="noStrike">
              <a:solidFill>
                <a:srgbClr val="000000"/>
              </a:solidFill>
              <a:latin typeface="Arial"/>
              <a:ea typeface="Arial"/>
              <a:cs typeface="Arial"/>
              <a:sym typeface="Arial"/>
            </a:endParaRPr>
          </a:p>
        </p:txBody>
      </p:sp>
      <p:sp>
        <p:nvSpPr>
          <p:cNvPr id="261" name="Google Shape;261;p6"/>
          <p:cNvSpPr txBox="1"/>
          <p:nvPr/>
        </p:nvSpPr>
        <p:spPr>
          <a:xfrm>
            <a:off x="1182757" y="556653"/>
            <a:ext cx="6858000" cy="4586847"/>
          </a:xfrm>
          <a:prstGeom prst="rect">
            <a:avLst/>
          </a:prstGeom>
          <a:noFill/>
          <a:ln>
            <a:noFill/>
          </a:ln>
        </p:spPr>
        <p:txBody>
          <a:bodyPr anchorCtr="0" anchor="t" bIns="34275" lIns="68575" spcFirstLastPara="1" rIns="68575" wrap="square" tIns="34275">
            <a:normAutofit fontScale="40000" lnSpcReduction="20000"/>
          </a:bodyPr>
          <a:lstStyle/>
          <a:p>
            <a:pPr indent="0" lvl="0" marL="0" marR="0" rtl="0" algn="ctr">
              <a:lnSpc>
                <a:spcPct val="100000"/>
              </a:lnSpc>
              <a:spcBef>
                <a:spcPts val="0"/>
              </a:spcBef>
              <a:spcAft>
                <a:spcPts val="0"/>
              </a:spcAft>
              <a:buClr>
                <a:srgbClr val="B2214D"/>
              </a:buClr>
              <a:buSzPct val="100000"/>
              <a:buFont typeface="Arial"/>
              <a:buNone/>
            </a:pPr>
            <a:r>
              <a:rPr b="0" i="0" lang="en-US" sz="3825" u="none" cap="none" strike="noStrike">
                <a:solidFill>
                  <a:srgbClr val="B2214D"/>
                </a:solidFill>
                <a:latin typeface="Calibri"/>
                <a:ea typeface="Calibri"/>
                <a:cs typeface="Calibri"/>
                <a:sym typeface="Calibri"/>
              </a:rPr>
              <a:t>Instructions: Please do this!!!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216"/>
              </a:spcBef>
              <a:spcAft>
                <a:spcPts val="0"/>
              </a:spcAft>
              <a:buClr>
                <a:srgbClr val="888888"/>
              </a:buClr>
              <a:buSzPct val="100000"/>
              <a:buFont typeface="Arial"/>
              <a:buNone/>
            </a:pPr>
            <a:r>
              <a:t/>
            </a:r>
            <a:endParaRPr b="0" i="0" sz="2700" u="none" cap="none" strike="noStrike">
              <a:solidFill>
                <a:srgbClr val="31859B"/>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2700" u="none" cap="none" strike="noStrike">
                <a:solidFill>
                  <a:schemeClr val="dk1"/>
                </a:solidFill>
                <a:latin typeface="Calibri"/>
                <a:ea typeface="Calibri"/>
                <a:cs typeface="Calibri"/>
                <a:sym typeface="Calibri"/>
              </a:rPr>
              <a:t>1) </a:t>
            </a:r>
            <a:r>
              <a:rPr b="0" i="0" lang="en-US" sz="3100" u="none" cap="none" strike="noStrike">
                <a:solidFill>
                  <a:schemeClr val="dk1"/>
                </a:solidFill>
                <a:latin typeface="Calibri"/>
                <a:ea typeface="Calibri"/>
                <a:cs typeface="Calibri"/>
                <a:sym typeface="Calibri"/>
              </a:rPr>
              <a:t>Prepare your Online Poster presentation using a copy of this template. </a:t>
            </a:r>
            <a:endParaRPr b="0" i="0" sz="2500" u="none" cap="none" strike="noStrike">
              <a:solidFill>
                <a:schemeClr val="dk1"/>
              </a:solidFill>
              <a:latin typeface="Calibri"/>
              <a:ea typeface="Calibri"/>
              <a:cs typeface="Calibri"/>
              <a:sym typeface="Calibri"/>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Change the presentation title and author information to match your submission.</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Do NOT change the number of slides with content. </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Change the body of the slides to present your work, following the instructions in the slide notes.</a:t>
            </a:r>
            <a:endParaRPr b="0" i="0" sz="1400" u="none" cap="none" strike="noStrike">
              <a:solidFill>
                <a:srgbClr val="000000"/>
              </a:solidFill>
              <a:latin typeface="Arial"/>
              <a:ea typeface="Arial"/>
              <a:cs typeface="Arial"/>
              <a:sym typeface="Arial"/>
            </a:endParaRPr>
          </a:p>
          <a:p>
            <a:pPr indent="-271780" lvl="1" marL="685800" marR="0" rtl="0" algn="l">
              <a:lnSpc>
                <a:spcPct val="100000"/>
              </a:lnSpc>
              <a:spcBef>
                <a:spcPts val="224"/>
              </a:spcBef>
              <a:spcAft>
                <a:spcPts val="0"/>
              </a:spcAft>
              <a:buClr>
                <a:srgbClr val="888888"/>
              </a:buClr>
              <a:buSzPct val="100000"/>
              <a:buFont typeface="Courier New"/>
              <a:buNone/>
            </a:pPr>
            <a:r>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3100" u="none" cap="none" strike="noStrike">
                <a:solidFill>
                  <a:schemeClr val="dk1"/>
                </a:solidFill>
                <a:latin typeface="Calibri"/>
                <a:ea typeface="Calibri"/>
                <a:cs typeface="Calibri"/>
                <a:sym typeface="Calibri"/>
              </a:rPr>
              <a:t>2) Submit your Online Poster presentation slides at </a:t>
            </a:r>
            <a:r>
              <a:rPr b="0" i="0" lang="en-US" sz="31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https://webportal.systemdynamics.org</a:t>
            </a:r>
            <a:r>
              <a:rPr b="0" i="0" lang="en-US" sz="3100" u="none" cap="none" strike="noStrike">
                <a:solidFill>
                  <a:schemeClr val="dk1"/>
                </a:solidFill>
                <a:latin typeface="Calibri"/>
                <a:ea typeface="Calibri"/>
                <a:cs typeface="Calibri"/>
                <a:sym typeface="Calibri"/>
              </a:rPr>
              <a:t> by </a:t>
            </a:r>
            <a:r>
              <a:rPr b="0" i="0" lang="en-US" sz="3000" u="none" cap="none" strike="noStrike">
                <a:solidFill>
                  <a:schemeClr val="dk1"/>
                </a:solidFill>
                <a:latin typeface="Calibri"/>
                <a:ea typeface="Calibri"/>
                <a:cs typeface="Calibri"/>
                <a:sym typeface="Calibri"/>
              </a:rPr>
              <a:t>the </a:t>
            </a:r>
            <a:r>
              <a:rPr b="0" i="0" lang="en-US" sz="3000" u="sng" cap="none" strike="noStrike">
                <a:solidFill>
                  <a:schemeClr val="dk1"/>
                </a:solidFill>
                <a:latin typeface="Calibri"/>
                <a:ea typeface="Calibri"/>
                <a:cs typeface="Calibri"/>
                <a:sym typeface="Calibri"/>
                <a:hlinkClick r:id="rId4">
                  <a:extLst>
                    <a:ext uri="{A12FA001-AC4F-418D-AE19-62706E023703}">
                      <ahyp:hlinkClr val="tx"/>
                    </a:ext>
                  </a:extLst>
                </a:hlinkClick>
              </a:rPr>
              <a:t>Conference Material Submission Deadline</a:t>
            </a:r>
            <a:endParaRPr b="0" i="0" sz="3000" u="none" cap="none" strike="noStrike">
              <a:solidFill>
                <a:schemeClr val="dk1"/>
              </a:solidFill>
              <a:latin typeface="Calibri"/>
              <a:ea typeface="Calibri"/>
              <a:cs typeface="Calibri"/>
              <a:sym typeface="Calibri"/>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Click on the title of your submission</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Select “Upload new or updated paper files”</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Upload the Powerpoint presentation file for your Online Poster slides</a:t>
            </a:r>
            <a:endParaRPr b="0" i="0" sz="1400" u="none" cap="none" strike="noStrike">
              <a:solidFill>
                <a:srgbClr val="000000"/>
              </a:solidFill>
              <a:latin typeface="Arial"/>
              <a:ea typeface="Arial"/>
              <a:cs typeface="Arial"/>
              <a:sym typeface="Arial"/>
            </a:endParaRPr>
          </a:p>
          <a:p>
            <a:pPr indent="-279400" lvl="2" marL="1028700" marR="0" rtl="0" algn="l">
              <a:lnSpc>
                <a:spcPct val="100000"/>
              </a:lnSpc>
              <a:spcBef>
                <a:spcPts val="200"/>
              </a:spcBef>
              <a:spcAft>
                <a:spcPts val="0"/>
              </a:spcAft>
              <a:buClr>
                <a:srgbClr val="888888"/>
              </a:buClr>
              <a:buSzPct val="100000"/>
              <a:buFont typeface="Arial"/>
              <a:buNone/>
            </a:pPr>
            <a:r>
              <a:t/>
            </a:r>
            <a:endParaRPr b="0" i="0" sz="2500" u="none" cap="none" strike="noStrike">
              <a:solidFill>
                <a:schemeClr val="dk1"/>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2800" u="none" cap="none" strike="noStrike">
                <a:solidFill>
                  <a:schemeClr val="dk1"/>
                </a:solidFill>
                <a:latin typeface="Calibri"/>
                <a:ea typeface="Calibri"/>
                <a:cs typeface="Calibri"/>
                <a:sym typeface="Calibri"/>
              </a:rPr>
              <a:t>3) </a:t>
            </a:r>
            <a:r>
              <a:rPr b="0" i="0" lang="en-US" sz="3100" u="none" cap="none" strike="noStrike">
                <a:solidFill>
                  <a:schemeClr val="dk1"/>
                </a:solidFill>
                <a:latin typeface="Calibri"/>
                <a:ea typeface="Calibri"/>
                <a:cs typeface="Calibri"/>
                <a:sym typeface="Calibri"/>
              </a:rPr>
              <a:t>Follow the format and timing listed below: </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You have exactly 7:00 minutes to present, followed by up to 8:00 minutes of discussion. </a:t>
            </a:r>
            <a:endParaRPr b="0" i="0" sz="1400" u="none" cap="none" strike="noStrike">
              <a:solidFill>
                <a:srgbClr val="000000"/>
              </a:solidFill>
              <a:latin typeface="Arial"/>
              <a:ea typeface="Arial"/>
              <a:cs typeface="Arial"/>
              <a:sym typeface="Arial"/>
            </a:endParaRPr>
          </a:p>
          <a:p>
            <a:pPr indent="-271780" lvl="1" marL="685800" marR="0" rtl="0" algn="l">
              <a:lnSpc>
                <a:spcPct val="100000"/>
              </a:lnSpc>
              <a:spcBef>
                <a:spcPts val="224"/>
              </a:spcBef>
              <a:spcAft>
                <a:spcPts val="0"/>
              </a:spcAft>
              <a:buClr>
                <a:srgbClr val="888888"/>
              </a:buClr>
              <a:buSzPct val="100000"/>
              <a:buFont typeface="Courier New"/>
              <a:buNone/>
            </a:pPr>
            <a:r>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2800" u="none" cap="none" strike="noStrike">
                <a:solidFill>
                  <a:schemeClr val="dk1"/>
                </a:solidFill>
                <a:latin typeface="Calibri"/>
                <a:ea typeface="Calibri"/>
                <a:cs typeface="Calibri"/>
                <a:sym typeface="Calibri"/>
              </a:rPr>
              <a:t>4) </a:t>
            </a:r>
            <a:r>
              <a:rPr b="0" i="0" lang="en-US" sz="3100" u="none" cap="none" strike="noStrike">
                <a:solidFill>
                  <a:schemeClr val="dk1"/>
                </a:solidFill>
                <a:latin typeface="Calibri"/>
                <a:ea typeface="Calibri"/>
                <a:cs typeface="Calibri"/>
                <a:sym typeface="Calibri"/>
              </a:rPr>
              <a:t>You may record your presentation in advance</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If you are not able to attend the session, the recording will be used instead</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If you do attend, you can ask the chair to play the recording, or present live</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Add the YouTube Video ID to the Web Portal under “Review or update paper information”</a:t>
            </a:r>
            <a:endParaRPr b="0" i="0" sz="1400" u="none" cap="none" strike="noStrike">
              <a:solidFill>
                <a:srgbClr val="000000"/>
              </a:solidFill>
              <a:latin typeface="Arial"/>
              <a:ea typeface="Arial"/>
              <a:cs typeface="Arial"/>
              <a:sym typeface="Arial"/>
            </a:endParaRPr>
          </a:p>
          <a:p>
            <a:pPr indent="-271780" lvl="1" marL="685800" marR="0" rtl="0" algn="l">
              <a:lnSpc>
                <a:spcPct val="100000"/>
              </a:lnSpc>
              <a:spcBef>
                <a:spcPts val="224"/>
              </a:spcBef>
              <a:spcAft>
                <a:spcPts val="0"/>
              </a:spcAft>
              <a:buClr>
                <a:srgbClr val="888888"/>
              </a:buClr>
              <a:buSzPct val="100000"/>
              <a:buFont typeface="Courier New"/>
              <a:buNone/>
            </a:pPr>
            <a:r>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3100" u="none" cap="none" strike="noStrike">
                <a:solidFill>
                  <a:schemeClr val="dk1"/>
                </a:solidFill>
                <a:latin typeface="Calibri"/>
                <a:ea typeface="Calibri"/>
                <a:cs typeface="Calibri"/>
                <a:sym typeface="Calibri"/>
              </a:rPr>
              <a:t>5) If you make updates or change plans after </a:t>
            </a:r>
            <a:r>
              <a:rPr b="0" i="0" lang="en-US" sz="3000" u="none" cap="none" strike="noStrike">
                <a:solidFill>
                  <a:schemeClr val="dk1"/>
                </a:solidFill>
                <a:latin typeface="Calibri"/>
                <a:ea typeface="Calibri"/>
                <a:cs typeface="Calibri"/>
                <a:sym typeface="Calibri"/>
              </a:rPr>
              <a:t>the </a:t>
            </a:r>
            <a:r>
              <a:rPr b="0" i="0" lang="en-US" sz="3000" u="sng" cap="none" strike="noStrike">
                <a:solidFill>
                  <a:schemeClr val="dk1"/>
                </a:solidFill>
                <a:latin typeface="Calibri"/>
                <a:ea typeface="Calibri"/>
                <a:cs typeface="Calibri"/>
                <a:sym typeface="Calibri"/>
                <a:hlinkClick r:id="rId5">
                  <a:extLst>
                    <a:ext uri="{A12FA001-AC4F-418D-AE19-62706E023703}">
                      <ahyp:hlinkClr val="tx"/>
                    </a:ext>
                  </a:extLst>
                </a:hlinkClick>
              </a:rPr>
              <a:t>Conference Material Submission Deadline</a:t>
            </a:r>
            <a:r>
              <a:rPr b="0" i="0" lang="en-US" sz="3100" u="none" cap="none" strike="noStrike">
                <a:solidFill>
                  <a:schemeClr val="dk1"/>
                </a:solidFill>
                <a:latin typeface="Calibri"/>
                <a:ea typeface="Calibri"/>
                <a:cs typeface="Calibri"/>
                <a:sym typeface="Calibri"/>
              </a:rPr>
              <a:t>, send the session chair a note</a:t>
            </a:r>
            <a:endParaRPr b="0" i="0" sz="2800" u="none" cap="none" strike="noStrike">
              <a:solidFill>
                <a:schemeClr val="dk1"/>
              </a:solidFill>
              <a:latin typeface="Calibri"/>
              <a:ea typeface="Calibri"/>
              <a:cs typeface="Calibri"/>
              <a:sym typeface="Calibri"/>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Use the contact information at </a:t>
            </a:r>
            <a:r>
              <a:rPr b="0" i="0" lang="en-US" sz="2800" u="sng" cap="none" strike="noStrike">
                <a:solidFill>
                  <a:schemeClr val="dk1"/>
                </a:solidFill>
                <a:latin typeface="Calibri"/>
                <a:ea typeface="Calibri"/>
                <a:cs typeface="Calibri"/>
                <a:sym typeface="Calibri"/>
                <a:hlinkClick r:id="rId6">
                  <a:extLst>
                    <a:ext uri="{A12FA001-AC4F-418D-AE19-62706E023703}">
                      <ahyp:hlinkClr val="tx"/>
                    </a:ext>
                  </a:extLst>
                </a:hlinkClick>
              </a:rPr>
              <a:t>https://isdc.systemdynamics.org</a:t>
            </a:r>
            <a:r>
              <a:rPr b="0" i="0" lang="en-US" sz="2800" u="none" cap="none" strike="noStrike">
                <a:solidFill>
                  <a:schemeClr val="dk1"/>
                </a:solidFill>
                <a:latin typeface="Calibri"/>
                <a:ea typeface="Calibri"/>
                <a:cs typeface="Calibri"/>
                <a:sym typeface="Calibri"/>
              </a:rPr>
              <a:t>     </a:t>
            </a:r>
            <a:endParaRPr b="0" i="0" sz="2200" u="none" cap="none" strike="noStrike">
              <a:solidFill>
                <a:schemeClr val="dk1"/>
              </a:solidFill>
              <a:latin typeface="Calibri"/>
              <a:ea typeface="Calibri"/>
              <a:cs typeface="Calibri"/>
              <a:sym typeface="Calibri"/>
            </a:endParaRPr>
          </a:p>
          <a:p>
            <a:pPr indent="-280035" lvl="1" marL="685800" marR="0" rtl="0" algn="l">
              <a:lnSpc>
                <a:spcPct val="100000"/>
              </a:lnSpc>
              <a:spcBef>
                <a:spcPts val="198"/>
              </a:spcBef>
              <a:spcAft>
                <a:spcPts val="0"/>
              </a:spcAft>
              <a:buClr>
                <a:srgbClr val="888888"/>
              </a:buClr>
              <a:buSzPct val="100000"/>
              <a:buFont typeface="Courier New"/>
              <a:buNone/>
            </a:pPr>
            <a:r>
              <a:t/>
            </a:r>
            <a:endParaRPr b="0" i="0" sz="2475" u="none" cap="none" strike="noStrike">
              <a:solidFill>
                <a:schemeClr val="dk1"/>
              </a:solidFill>
              <a:latin typeface="Calibri"/>
              <a:ea typeface="Calibri"/>
              <a:cs typeface="Calibri"/>
              <a:sym typeface="Calibri"/>
            </a:endParaRPr>
          </a:p>
        </p:txBody>
      </p:sp>
      <p:pic>
        <p:nvPicPr>
          <p:cNvPr descr="A red and grey logo&#10;&#10;Description automatically generated" id="262" name="Google Shape;262;p6"/>
          <p:cNvPicPr preferRelativeResize="0"/>
          <p:nvPr/>
        </p:nvPicPr>
        <p:blipFill rotWithShape="1">
          <a:blip r:embed="rId7">
            <a:alphaModFix/>
          </a:blip>
          <a:srcRect b="0" l="0" r="0" t="0"/>
          <a:stretch/>
        </p:blipFill>
        <p:spPr>
          <a:xfrm>
            <a:off x="1496560" y="26927"/>
            <a:ext cx="643388" cy="4817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2018-04-25T19:48:46Z</dcterms:created>
  <dc:creator>Bob Eberlein</dc:creator>
</cp:coreProperties>
</file>