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400800" cy="86868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14" roundtripDataSignature="AMtx7mhYvfU1B+l9sjaRCIP8+mKhlgYz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773680" cy="434340"/>
          </a:xfrm>
          <a:prstGeom prst="rect">
            <a:avLst/>
          </a:prstGeom>
          <a:noFill/>
          <a:ln>
            <a:noFill/>
          </a:ln>
        </p:spPr>
        <p:txBody>
          <a:bodyPr anchorCtr="0" anchor="t" bIns="43100" lIns="86200" spcFirstLastPara="1" rIns="86200" wrap="square" tIns="431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625639" y="0"/>
            <a:ext cx="2773680" cy="434340"/>
          </a:xfrm>
          <a:prstGeom prst="rect">
            <a:avLst/>
          </a:prstGeom>
          <a:noFill/>
          <a:ln>
            <a:noFill/>
          </a:ln>
        </p:spPr>
        <p:txBody>
          <a:bodyPr anchorCtr="0" anchor="t" bIns="43100" lIns="86200" spcFirstLastPara="1" rIns="86200" wrap="square" tIns="43100">
            <a:noAutofit/>
          </a:bodyPr>
          <a:lstStyle>
            <a:lvl1pPr lvl="0" marR="0" rtl="0" algn="r">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250952"/>
            <a:ext cx="2773680" cy="434340"/>
          </a:xfrm>
          <a:prstGeom prst="rect">
            <a:avLst/>
          </a:prstGeom>
          <a:noFill/>
          <a:ln>
            <a:noFill/>
          </a:ln>
        </p:spPr>
        <p:txBody>
          <a:bodyPr anchorCtr="0" anchor="b" bIns="43100" lIns="86200" spcFirstLastPara="1" rIns="86200" wrap="square" tIns="43100">
            <a:noAutofit/>
          </a:bodyPr>
          <a:lstStyle>
            <a:lvl1pPr lvl="0" marR="0" rtl="0" algn="l">
              <a:lnSpc>
                <a:spcPct val="100000"/>
              </a:lnSpc>
              <a:spcBef>
                <a:spcPts val="0"/>
              </a:spcBef>
              <a:spcAft>
                <a:spcPts val="0"/>
              </a:spcAft>
              <a:buClr>
                <a:srgbClr val="000000"/>
              </a:buClr>
              <a:buSzPts val="1400"/>
              <a:buFont typeface="Arial"/>
              <a:buNone/>
              <a:defRPr b="0" i="0" sz="11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marR="0" rtl="0" algn="r">
              <a:lnSpc>
                <a:spcPct val="100000"/>
              </a:lnSpc>
              <a:spcBef>
                <a:spcPts val="0"/>
              </a:spcBef>
              <a:spcAft>
                <a:spcPts val="0"/>
              </a:spcAft>
              <a:buClr>
                <a:srgbClr val="000000"/>
              </a:buClr>
              <a:buSzPts val="1100"/>
              <a:buFont typeface="Arial"/>
              <a:buNone/>
            </a:pPr>
            <a:fld id="{00000000-1234-1234-1234-123412341234}" type="slidenum">
              <a:rPr b="0" i="0" lang="en-US" sz="1100" u="none" cap="none" strike="noStrike">
                <a:solidFill>
                  <a:schemeClr val="dk1"/>
                </a:solidFill>
                <a:latin typeface="Calibri"/>
                <a:ea typeface="Calibri"/>
                <a:cs typeface="Calibri"/>
                <a:sym typeface="Calibri"/>
              </a:rPr>
              <a:t>‹#›</a:t>
            </a:fld>
            <a:endParaRPr b="0" i="0" sz="11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Title page: Change title to submission name. Bold the name of the presenter and display your name as you want it read by the moderator (eg Bob instead of Robert). Note the suggested timing in the bottom right. Slide timing may be adjusted, but not the number of slides. </a:t>
            </a:r>
            <a:endParaRPr/>
          </a:p>
        </p:txBody>
      </p:sp>
      <p:sp>
        <p:nvSpPr>
          <p:cNvPr id="87" name="Google Shape;87;p1: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2: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p2: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08" name="Google Shape;108;p2: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f1c959561b_0_11:notes"/>
          <p:cNvSpPr/>
          <p:nvPr>
            <p:ph idx="2" type="sldImg"/>
          </p:nvPr>
        </p:nvSpPr>
        <p:spPr>
          <a:xfrm>
            <a:off x="306388" y="650875"/>
            <a:ext cx="5789700" cy="3257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3f1c959561b_0_11:notes"/>
          <p:cNvSpPr txBox="1"/>
          <p:nvPr>
            <p:ph idx="1" type="body"/>
          </p:nvPr>
        </p:nvSpPr>
        <p:spPr>
          <a:xfrm>
            <a:off x="640080" y="4126230"/>
            <a:ext cx="5120700" cy="390900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33" name="Google Shape;133;g3f1c959561b_0_11:notes"/>
          <p:cNvSpPr txBox="1"/>
          <p:nvPr>
            <p:ph idx="12" type="sldNum"/>
          </p:nvPr>
        </p:nvSpPr>
        <p:spPr>
          <a:xfrm>
            <a:off x="3625639" y="8250952"/>
            <a:ext cx="2773800" cy="43440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3: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3: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58" name="Google Shape;158;p3: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f1c959561b_0_45:notes"/>
          <p:cNvSpPr/>
          <p:nvPr>
            <p:ph idx="2" type="sldImg"/>
          </p:nvPr>
        </p:nvSpPr>
        <p:spPr>
          <a:xfrm>
            <a:off x="306388" y="650875"/>
            <a:ext cx="5789700" cy="3257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g3f1c959561b_0_45:notes"/>
          <p:cNvSpPr txBox="1"/>
          <p:nvPr>
            <p:ph idx="1" type="body"/>
          </p:nvPr>
        </p:nvSpPr>
        <p:spPr>
          <a:xfrm>
            <a:off x="640080" y="4126230"/>
            <a:ext cx="5120700" cy="390900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fonts big (24 pt or bigger). Note suggested timing in the bottom right.</a:t>
            </a:r>
            <a:endParaRPr/>
          </a:p>
        </p:txBody>
      </p:sp>
      <p:sp>
        <p:nvSpPr>
          <p:cNvPr id="182" name="Google Shape;182;g3f1c959561b_0_45:notes"/>
          <p:cNvSpPr txBox="1"/>
          <p:nvPr>
            <p:ph idx="12" type="sldNum"/>
          </p:nvPr>
        </p:nvSpPr>
        <p:spPr>
          <a:xfrm>
            <a:off x="3625639" y="8250952"/>
            <a:ext cx="2773800" cy="43440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4: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the text short and fonts big. Some flexibility on font for images. Note suggested timing in the bottom right.</a:t>
            </a:r>
            <a:endParaRPr/>
          </a:p>
        </p:txBody>
      </p:sp>
      <p:sp>
        <p:nvSpPr>
          <p:cNvPr id="205" name="Google Shape;205;p4: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5: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5: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rtl="0" algn="l">
              <a:lnSpc>
                <a:spcPct val="100000"/>
              </a:lnSpc>
              <a:spcBef>
                <a:spcPts val="0"/>
              </a:spcBef>
              <a:spcAft>
                <a:spcPts val="0"/>
              </a:spcAft>
              <a:buSzPts val="1400"/>
              <a:buNone/>
            </a:pPr>
            <a:r>
              <a:rPr lang="en-US"/>
              <a:t>Keep the text short and fonts big. Any questions you want to pose to the audience can go here. Note suggested timing in the bottom right.</a:t>
            </a:r>
            <a:endParaRPr/>
          </a:p>
        </p:txBody>
      </p:sp>
      <p:sp>
        <p:nvSpPr>
          <p:cNvPr id="232" name="Google Shape;232;p5: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6:notes"/>
          <p:cNvSpPr/>
          <p:nvPr>
            <p:ph idx="2" type="sldImg"/>
          </p:nvPr>
        </p:nvSpPr>
        <p:spPr>
          <a:xfrm>
            <a:off x="306388" y="650875"/>
            <a:ext cx="5789612" cy="32575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6:notes"/>
          <p:cNvSpPr txBox="1"/>
          <p:nvPr>
            <p:ph idx="1" type="body"/>
          </p:nvPr>
        </p:nvSpPr>
        <p:spPr>
          <a:xfrm>
            <a:off x="640080" y="4126230"/>
            <a:ext cx="5120640" cy="3909060"/>
          </a:xfrm>
          <a:prstGeom prst="rect">
            <a:avLst/>
          </a:prstGeom>
          <a:noFill/>
          <a:ln>
            <a:noFill/>
          </a:ln>
        </p:spPr>
        <p:txBody>
          <a:bodyPr anchorCtr="0" anchor="t" bIns="43100" lIns="86200" spcFirstLastPara="1" rIns="86200" wrap="square" tIns="43100">
            <a:noAutofit/>
          </a:bodyPr>
          <a:lstStyle/>
          <a:p>
            <a:pPr indent="0" lvl="0" marL="0" marR="0" rtl="0" algn="l">
              <a:lnSpc>
                <a:spcPct val="100000"/>
              </a:lnSpc>
              <a:spcBef>
                <a:spcPts val="0"/>
              </a:spcBef>
              <a:spcAft>
                <a:spcPts val="0"/>
              </a:spcAft>
              <a:buClr>
                <a:schemeClr val="dk1"/>
              </a:buClr>
              <a:buSzPts val="1200"/>
              <a:buFont typeface="Calibri"/>
              <a:buNone/>
            </a:pPr>
            <a:r>
              <a:rPr lang="en-US" sz="1200">
                <a:solidFill>
                  <a:schemeClr val="dk1"/>
                </a:solidFill>
              </a:rPr>
              <a:t>This slide will be hidden from presentation. You may delete this instruction slide once your slides are ready.</a:t>
            </a:r>
            <a:endParaRPr sz="1400">
              <a:solidFill>
                <a:schemeClr val="dk1"/>
              </a:solidFill>
            </a:endParaRPr>
          </a:p>
          <a:p>
            <a:pPr indent="0" lvl="0" marL="0" rtl="0" algn="l">
              <a:lnSpc>
                <a:spcPct val="100000"/>
              </a:lnSpc>
              <a:spcBef>
                <a:spcPts val="0"/>
              </a:spcBef>
              <a:spcAft>
                <a:spcPts val="0"/>
              </a:spcAft>
              <a:buSzPts val="1400"/>
              <a:buNone/>
            </a:pPr>
            <a:r>
              <a:t/>
            </a:r>
            <a:endParaRPr/>
          </a:p>
        </p:txBody>
      </p:sp>
      <p:sp>
        <p:nvSpPr>
          <p:cNvPr id="256" name="Google Shape;256;p6:notes"/>
          <p:cNvSpPr txBox="1"/>
          <p:nvPr>
            <p:ph idx="12" type="sldNum"/>
          </p:nvPr>
        </p:nvSpPr>
        <p:spPr>
          <a:xfrm>
            <a:off x="3625639" y="8250952"/>
            <a:ext cx="2773680" cy="434340"/>
          </a:xfrm>
          <a:prstGeom prst="rect">
            <a:avLst/>
          </a:prstGeom>
          <a:noFill/>
          <a:ln>
            <a:noFill/>
          </a:ln>
        </p:spPr>
        <p:txBody>
          <a:bodyPr anchorCtr="0" anchor="b" bIns="43100" lIns="86200" spcFirstLastPara="1" rIns="86200" wrap="square" tIns="431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8"/>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480"/>
              </a:spcBef>
              <a:spcAft>
                <a:spcPts val="0"/>
              </a:spcAft>
              <a:buClr>
                <a:srgbClr val="888888"/>
              </a:buClr>
              <a:buSzPts val="2400"/>
              <a:buNone/>
              <a:defRPr>
                <a:solidFill>
                  <a:srgbClr val="888888"/>
                </a:solidFill>
              </a:defRPr>
            </a:lvl1pPr>
            <a:lvl2pPr lvl="1" algn="ctr">
              <a:lnSpc>
                <a:spcPct val="100000"/>
              </a:lnSpc>
              <a:spcBef>
                <a:spcPts val="420"/>
              </a:spcBef>
              <a:spcAft>
                <a:spcPts val="0"/>
              </a:spcAft>
              <a:buClr>
                <a:srgbClr val="888888"/>
              </a:buClr>
              <a:buSzPts val="2100"/>
              <a:buNone/>
              <a:defRPr>
                <a:solidFill>
                  <a:srgbClr val="888888"/>
                </a:solidFill>
              </a:defRPr>
            </a:lvl2pPr>
            <a:lvl3pPr lvl="2" algn="ctr">
              <a:lnSpc>
                <a:spcPct val="100000"/>
              </a:lnSpc>
              <a:spcBef>
                <a:spcPts val="360"/>
              </a:spcBef>
              <a:spcAft>
                <a:spcPts val="0"/>
              </a:spcAft>
              <a:buClr>
                <a:srgbClr val="888888"/>
              </a:buClr>
              <a:buSzPts val="1800"/>
              <a:buNone/>
              <a:defRPr>
                <a:solidFill>
                  <a:srgbClr val="888888"/>
                </a:solidFill>
              </a:defRPr>
            </a:lvl3pPr>
            <a:lvl4pPr lvl="3" algn="ctr">
              <a:lnSpc>
                <a:spcPct val="100000"/>
              </a:lnSpc>
              <a:spcBef>
                <a:spcPts val="300"/>
              </a:spcBef>
              <a:spcAft>
                <a:spcPts val="0"/>
              </a:spcAft>
              <a:buClr>
                <a:srgbClr val="888888"/>
              </a:buClr>
              <a:buSzPts val="1500"/>
              <a:buNone/>
              <a:defRPr>
                <a:solidFill>
                  <a:srgbClr val="888888"/>
                </a:solidFill>
              </a:defRPr>
            </a:lvl4pPr>
            <a:lvl5pPr lvl="4" algn="ctr">
              <a:lnSpc>
                <a:spcPct val="100000"/>
              </a:lnSpc>
              <a:spcBef>
                <a:spcPts val="300"/>
              </a:spcBef>
              <a:spcAft>
                <a:spcPts val="0"/>
              </a:spcAft>
              <a:buClr>
                <a:srgbClr val="888888"/>
              </a:buClr>
              <a:buSzPts val="1500"/>
              <a:buNone/>
              <a:defRPr>
                <a:solidFill>
                  <a:srgbClr val="888888"/>
                </a:solidFill>
              </a:defRPr>
            </a:lvl5pPr>
            <a:lvl6pPr lvl="5" algn="ctr">
              <a:lnSpc>
                <a:spcPct val="100000"/>
              </a:lnSpc>
              <a:spcBef>
                <a:spcPts val="300"/>
              </a:spcBef>
              <a:spcAft>
                <a:spcPts val="0"/>
              </a:spcAft>
              <a:buClr>
                <a:srgbClr val="888888"/>
              </a:buClr>
              <a:buSzPts val="1500"/>
              <a:buNone/>
              <a:defRPr>
                <a:solidFill>
                  <a:srgbClr val="888888"/>
                </a:solidFill>
              </a:defRPr>
            </a:lvl6pPr>
            <a:lvl7pPr lvl="6" algn="ctr">
              <a:lnSpc>
                <a:spcPct val="100000"/>
              </a:lnSpc>
              <a:spcBef>
                <a:spcPts val="300"/>
              </a:spcBef>
              <a:spcAft>
                <a:spcPts val="0"/>
              </a:spcAft>
              <a:buClr>
                <a:srgbClr val="888888"/>
              </a:buClr>
              <a:buSzPts val="1500"/>
              <a:buNone/>
              <a:defRPr>
                <a:solidFill>
                  <a:srgbClr val="888888"/>
                </a:solidFill>
              </a:defRPr>
            </a:lvl7pPr>
            <a:lvl8pPr lvl="7" algn="ctr">
              <a:lnSpc>
                <a:spcPct val="100000"/>
              </a:lnSpc>
              <a:spcBef>
                <a:spcPts val="300"/>
              </a:spcBef>
              <a:spcAft>
                <a:spcPts val="0"/>
              </a:spcAft>
              <a:buClr>
                <a:srgbClr val="888888"/>
              </a:buClr>
              <a:buSzPts val="1500"/>
              <a:buNone/>
              <a:defRPr>
                <a:solidFill>
                  <a:srgbClr val="888888"/>
                </a:solidFill>
              </a:defRPr>
            </a:lvl8pPr>
            <a:lvl9pPr lvl="8" algn="ctr">
              <a:lnSpc>
                <a:spcPct val="100000"/>
              </a:lnSpc>
              <a:spcBef>
                <a:spcPts val="300"/>
              </a:spcBef>
              <a:spcAft>
                <a:spcPts val="0"/>
              </a:spcAft>
              <a:buClr>
                <a:srgbClr val="888888"/>
              </a:buClr>
              <a:buSzPts val="1500"/>
              <a:buNone/>
              <a:defRPr>
                <a:solidFill>
                  <a:srgbClr val="888888"/>
                </a:solidFill>
              </a:defRPr>
            </a:lvl9pPr>
          </a:lstStyle>
          <a:p/>
        </p:txBody>
      </p:sp>
      <p:sp>
        <p:nvSpPr>
          <p:cNvPr id="18" name="Google Shape;18;p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7"/>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1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8"/>
          <p:cNvSpPr txBox="1"/>
          <p:nvPr>
            <p:ph type="title"/>
          </p:nvPr>
        </p:nvSpPr>
        <p:spPr>
          <a:xfrm rot="5400000">
            <a:off x="5463778" y="1371601"/>
            <a:ext cx="4388644"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8"/>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81" name="Google Shape;81;p1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9"/>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0"/>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3000"/>
              <a:buFont typeface="Calibri"/>
              <a:buNone/>
              <a:defRPr b="1" sz="3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00"/>
              </a:spcBef>
              <a:spcAft>
                <a:spcPts val="0"/>
              </a:spcAft>
              <a:buClr>
                <a:srgbClr val="888888"/>
              </a:buClr>
              <a:buSzPts val="1500"/>
              <a:buNone/>
              <a:defRPr sz="1500">
                <a:solidFill>
                  <a:srgbClr val="888888"/>
                </a:solidFill>
              </a:defRPr>
            </a:lvl1pPr>
            <a:lvl2pPr indent="-228600" lvl="1" marL="914400" algn="l">
              <a:lnSpc>
                <a:spcPct val="100000"/>
              </a:lnSpc>
              <a:spcBef>
                <a:spcPts val="270"/>
              </a:spcBef>
              <a:spcAft>
                <a:spcPts val="0"/>
              </a:spcAft>
              <a:buClr>
                <a:srgbClr val="888888"/>
              </a:buClr>
              <a:buSzPts val="1350"/>
              <a:buNone/>
              <a:defRPr sz="1350">
                <a:solidFill>
                  <a:srgbClr val="888888"/>
                </a:solidFill>
              </a:defRPr>
            </a:lvl2pPr>
            <a:lvl3pPr indent="-228600" lvl="2" marL="1371600" algn="l">
              <a:lnSpc>
                <a:spcPct val="100000"/>
              </a:lnSpc>
              <a:spcBef>
                <a:spcPts val="240"/>
              </a:spcBef>
              <a:spcAft>
                <a:spcPts val="0"/>
              </a:spcAft>
              <a:buClr>
                <a:srgbClr val="888888"/>
              </a:buClr>
              <a:buSzPts val="1200"/>
              <a:buNone/>
              <a:defRPr sz="1200">
                <a:solidFill>
                  <a:srgbClr val="888888"/>
                </a:solidFill>
              </a:defRPr>
            </a:lvl3pPr>
            <a:lvl4pPr indent="-228600" lvl="3" marL="1828800" algn="l">
              <a:lnSpc>
                <a:spcPct val="100000"/>
              </a:lnSpc>
              <a:spcBef>
                <a:spcPts val="210"/>
              </a:spcBef>
              <a:spcAft>
                <a:spcPts val="0"/>
              </a:spcAft>
              <a:buClr>
                <a:srgbClr val="888888"/>
              </a:buClr>
              <a:buSzPts val="1050"/>
              <a:buNone/>
              <a:defRPr sz="1050">
                <a:solidFill>
                  <a:srgbClr val="888888"/>
                </a:solidFill>
              </a:defRPr>
            </a:lvl4pPr>
            <a:lvl5pPr indent="-228600" lvl="4" marL="2286000" algn="l">
              <a:lnSpc>
                <a:spcPct val="100000"/>
              </a:lnSpc>
              <a:spcBef>
                <a:spcPts val="210"/>
              </a:spcBef>
              <a:spcAft>
                <a:spcPts val="0"/>
              </a:spcAft>
              <a:buClr>
                <a:srgbClr val="888888"/>
              </a:buClr>
              <a:buSzPts val="1050"/>
              <a:buNone/>
              <a:defRPr sz="1050">
                <a:solidFill>
                  <a:srgbClr val="888888"/>
                </a:solidFill>
              </a:defRPr>
            </a:lvl5pPr>
            <a:lvl6pPr indent="-228600" lvl="5" marL="2743200" algn="l">
              <a:lnSpc>
                <a:spcPct val="100000"/>
              </a:lnSpc>
              <a:spcBef>
                <a:spcPts val="210"/>
              </a:spcBef>
              <a:spcAft>
                <a:spcPts val="0"/>
              </a:spcAft>
              <a:buClr>
                <a:srgbClr val="888888"/>
              </a:buClr>
              <a:buSzPts val="1050"/>
              <a:buNone/>
              <a:defRPr sz="1050">
                <a:solidFill>
                  <a:srgbClr val="888888"/>
                </a:solidFill>
              </a:defRPr>
            </a:lvl6pPr>
            <a:lvl7pPr indent="-228600" lvl="6" marL="3200400" algn="l">
              <a:lnSpc>
                <a:spcPct val="100000"/>
              </a:lnSpc>
              <a:spcBef>
                <a:spcPts val="210"/>
              </a:spcBef>
              <a:spcAft>
                <a:spcPts val="0"/>
              </a:spcAft>
              <a:buClr>
                <a:srgbClr val="888888"/>
              </a:buClr>
              <a:buSzPts val="1050"/>
              <a:buNone/>
              <a:defRPr sz="1050">
                <a:solidFill>
                  <a:srgbClr val="888888"/>
                </a:solidFill>
              </a:defRPr>
            </a:lvl7pPr>
            <a:lvl8pPr indent="-228600" lvl="7" marL="3657600" algn="l">
              <a:lnSpc>
                <a:spcPct val="100000"/>
              </a:lnSpc>
              <a:spcBef>
                <a:spcPts val="210"/>
              </a:spcBef>
              <a:spcAft>
                <a:spcPts val="0"/>
              </a:spcAft>
              <a:buClr>
                <a:srgbClr val="888888"/>
              </a:buClr>
              <a:buSzPts val="1050"/>
              <a:buNone/>
              <a:defRPr sz="1050">
                <a:solidFill>
                  <a:srgbClr val="888888"/>
                </a:solidFill>
              </a:defRPr>
            </a:lvl8pPr>
            <a:lvl9pPr indent="-228600" lvl="8" marL="4114800" algn="l">
              <a:lnSpc>
                <a:spcPct val="100000"/>
              </a:lnSpc>
              <a:spcBef>
                <a:spcPts val="210"/>
              </a:spcBef>
              <a:spcAft>
                <a:spcPts val="0"/>
              </a:spcAft>
              <a:buClr>
                <a:srgbClr val="888888"/>
              </a:buClr>
              <a:buSzPts val="1050"/>
              <a:buNone/>
              <a:defRPr sz="1050">
                <a:solidFill>
                  <a:srgbClr val="888888"/>
                </a:solidFill>
              </a:defRPr>
            </a:lvl9pPr>
          </a:lstStyle>
          <a:p/>
        </p:txBody>
      </p:sp>
      <p:sp>
        <p:nvSpPr>
          <p:cNvPr id="30" name="Google Shape;30;p1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1"/>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1"/>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36" name="Google Shape;36;p11"/>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361950" lvl="0" marL="457200" algn="l">
              <a:lnSpc>
                <a:spcPct val="100000"/>
              </a:lnSpc>
              <a:spcBef>
                <a:spcPts val="420"/>
              </a:spcBef>
              <a:spcAft>
                <a:spcPts val="0"/>
              </a:spcAft>
              <a:buClr>
                <a:schemeClr val="dk1"/>
              </a:buClr>
              <a:buSzPts val="2100"/>
              <a:buChar char="•"/>
              <a:defRPr sz="2100"/>
            </a:lvl1pPr>
            <a:lvl2pPr indent="-342900" lvl="1" marL="914400" algn="l">
              <a:lnSpc>
                <a:spcPct val="100000"/>
              </a:lnSpc>
              <a:spcBef>
                <a:spcPts val="360"/>
              </a:spcBef>
              <a:spcAft>
                <a:spcPts val="0"/>
              </a:spcAft>
              <a:buClr>
                <a:schemeClr val="dk1"/>
              </a:buClr>
              <a:buSzPts val="1800"/>
              <a:buChar char="–"/>
              <a:defRPr sz="1800"/>
            </a:lvl2pPr>
            <a:lvl3pPr indent="-323850" lvl="2" marL="1371600" algn="l">
              <a:lnSpc>
                <a:spcPct val="100000"/>
              </a:lnSpc>
              <a:spcBef>
                <a:spcPts val="300"/>
              </a:spcBef>
              <a:spcAft>
                <a:spcPts val="0"/>
              </a:spcAft>
              <a:buClr>
                <a:schemeClr val="dk1"/>
              </a:buClr>
              <a:buSzPts val="1500"/>
              <a:buChar char="•"/>
              <a:defRPr sz="1500"/>
            </a:lvl3pPr>
            <a:lvl4pPr indent="-314325" lvl="3" marL="1828800" algn="l">
              <a:lnSpc>
                <a:spcPct val="100000"/>
              </a:lnSpc>
              <a:spcBef>
                <a:spcPts val="270"/>
              </a:spcBef>
              <a:spcAft>
                <a:spcPts val="0"/>
              </a:spcAft>
              <a:buClr>
                <a:schemeClr val="dk1"/>
              </a:buClr>
              <a:buSzPts val="1350"/>
              <a:buChar char="–"/>
              <a:defRPr sz="1350"/>
            </a:lvl4pPr>
            <a:lvl5pPr indent="-314325" lvl="4" marL="2286000" algn="l">
              <a:lnSpc>
                <a:spcPct val="100000"/>
              </a:lnSpc>
              <a:spcBef>
                <a:spcPts val="270"/>
              </a:spcBef>
              <a:spcAft>
                <a:spcPts val="0"/>
              </a:spcAft>
              <a:buClr>
                <a:schemeClr val="dk1"/>
              </a:buClr>
              <a:buSzPts val="1350"/>
              <a:buChar char="»"/>
              <a:defRPr sz="1350"/>
            </a:lvl5pPr>
            <a:lvl6pPr indent="-314325" lvl="5" marL="2743200" algn="l">
              <a:lnSpc>
                <a:spcPct val="100000"/>
              </a:lnSpc>
              <a:spcBef>
                <a:spcPts val="270"/>
              </a:spcBef>
              <a:spcAft>
                <a:spcPts val="0"/>
              </a:spcAft>
              <a:buClr>
                <a:schemeClr val="dk1"/>
              </a:buClr>
              <a:buSzPts val="1350"/>
              <a:buChar char="•"/>
              <a:defRPr sz="1350"/>
            </a:lvl6pPr>
            <a:lvl7pPr indent="-314325" lvl="6" marL="3200400" algn="l">
              <a:lnSpc>
                <a:spcPct val="100000"/>
              </a:lnSpc>
              <a:spcBef>
                <a:spcPts val="270"/>
              </a:spcBef>
              <a:spcAft>
                <a:spcPts val="0"/>
              </a:spcAft>
              <a:buClr>
                <a:schemeClr val="dk1"/>
              </a:buClr>
              <a:buSzPts val="1350"/>
              <a:buChar char="•"/>
              <a:defRPr sz="1350"/>
            </a:lvl7pPr>
            <a:lvl8pPr indent="-314325" lvl="7" marL="3657600" algn="l">
              <a:lnSpc>
                <a:spcPct val="100000"/>
              </a:lnSpc>
              <a:spcBef>
                <a:spcPts val="270"/>
              </a:spcBef>
              <a:spcAft>
                <a:spcPts val="0"/>
              </a:spcAft>
              <a:buClr>
                <a:schemeClr val="dk1"/>
              </a:buClr>
              <a:buSzPts val="1350"/>
              <a:buChar char="•"/>
              <a:defRPr sz="1350"/>
            </a:lvl8pPr>
            <a:lvl9pPr indent="-314325" lvl="8" marL="4114800" algn="l">
              <a:lnSpc>
                <a:spcPct val="100000"/>
              </a:lnSpc>
              <a:spcBef>
                <a:spcPts val="270"/>
              </a:spcBef>
              <a:spcAft>
                <a:spcPts val="0"/>
              </a:spcAft>
              <a:buClr>
                <a:schemeClr val="dk1"/>
              </a:buClr>
              <a:buSzPts val="1350"/>
              <a:buChar char="•"/>
              <a:defRPr sz="1350"/>
            </a:lvl9pPr>
          </a:lstStyle>
          <a:p/>
        </p:txBody>
      </p:sp>
      <p:sp>
        <p:nvSpPr>
          <p:cNvPr id="37" name="Google Shape;37;p1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33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43" name="Google Shape;43;p12"/>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44" name="Google Shape;44;p12"/>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360"/>
              </a:spcBef>
              <a:spcAft>
                <a:spcPts val="0"/>
              </a:spcAft>
              <a:buClr>
                <a:schemeClr val="dk1"/>
              </a:buClr>
              <a:buSzPts val="1800"/>
              <a:buNone/>
              <a:defRPr b="1" sz="1800"/>
            </a:lvl1pPr>
            <a:lvl2pPr indent="-228600" lvl="1" marL="914400" algn="l">
              <a:lnSpc>
                <a:spcPct val="100000"/>
              </a:lnSpc>
              <a:spcBef>
                <a:spcPts val="300"/>
              </a:spcBef>
              <a:spcAft>
                <a:spcPts val="0"/>
              </a:spcAft>
              <a:buClr>
                <a:schemeClr val="dk1"/>
              </a:buClr>
              <a:buSzPts val="1500"/>
              <a:buNone/>
              <a:defRPr b="1" sz="1500"/>
            </a:lvl2pPr>
            <a:lvl3pPr indent="-228600" lvl="2" marL="1371600" algn="l">
              <a:lnSpc>
                <a:spcPct val="100000"/>
              </a:lnSpc>
              <a:spcBef>
                <a:spcPts val="270"/>
              </a:spcBef>
              <a:spcAft>
                <a:spcPts val="0"/>
              </a:spcAft>
              <a:buClr>
                <a:schemeClr val="dk1"/>
              </a:buClr>
              <a:buSzPts val="1350"/>
              <a:buNone/>
              <a:defRPr b="1" sz="1350"/>
            </a:lvl3pPr>
            <a:lvl4pPr indent="-228600" lvl="3" marL="1828800" algn="l">
              <a:lnSpc>
                <a:spcPct val="100000"/>
              </a:lnSpc>
              <a:spcBef>
                <a:spcPts val="240"/>
              </a:spcBef>
              <a:spcAft>
                <a:spcPts val="0"/>
              </a:spcAft>
              <a:buClr>
                <a:schemeClr val="dk1"/>
              </a:buClr>
              <a:buSzPts val="1200"/>
              <a:buNone/>
              <a:defRPr b="1" sz="1200"/>
            </a:lvl4pPr>
            <a:lvl5pPr indent="-228600" lvl="4" marL="2286000" algn="l">
              <a:lnSpc>
                <a:spcPct val="100000"/>
              </a:lnSpc>
              <a:spcBef>
                <a:spcPts val="240"/>
              </a:spcBef>
              <a:spcAft>
                <a:spcPts val="0"/>
              </a:spcAft>
              <a:buClr>
                <a:schemeClr val="dk1"/>
              </a:buClr>
              <a:buSzPts val="1200"/>
              <a:buNone/>
              <a:defRPr b="1" sz="1200"/>
            </a:lvl5pPr>
            <a:lvl6pPr indent="-228600" lvl="5" marL="2743200" algn="l">
              <a:lnSpc>
                <a:spcPct val="100000"/>
              </a:lnSpc>
              <a:spcBef>
                <a:spcPts val="240"/>
              </a:spcBef>
              <a:spcAft>
                <a:spcPts val="0"/>
              </a:spcAft>
              <a:buClr>
                <a:schemeClr val="dk1"/>
              </a:buClr>
              <a:buSzPts val="1200"/>
              <a:buNone/>
              <a:defRPr b="1" sz="1200"/>
            </a:lvl6pPr>
            <a:lvl7pPr indent="-228600" lvl="6" marL="3200400" algn="l">
              <a:lnSpc>
                <a:spcPct val="100000"/>
              </a:lnSpc>
              <a:spcBef>
                <a:spcPts val="240"/>
              </a:spcBef>
              <a:spcAft>
                <a:spcPts val="0"/>
              </a:spcAft>
              <a:buClr>
                <a:schemeClr val="dk1"/>
              </a:buClr>
              <a:buSzPts val="1200"/>
              <a:buNone/>
              <a:defRPr b="1" sz="1200"/>
            </a:lvl7pPr>
            <a:lvl8pPr indent="-228600" lvl="7" marL="3657600" algn="l">
              <a:lnSpc>
                <a:spcPct val="100000"/>
              </a:lnSpc>
              <a:spcBef>
                <a:spcPts val="240"/>
              </a:spcBef>
              <a:spcAft>
                <a:spcPts val="0"/>
              </a:spcAft>
              <a:buClr>
                <a:schemeClr val="dk1"/>
              </a:buClr>
              <a:buSzPts val="1200"/>
              <a:buNone/>
              <a:defRPr b="1" sz="1200"/>
            </a:lvl8pPr>
            <a:lvl9pPr indent="-228600" lvl="8" marL="4114800" algn="l">
              <a:lnSpc>
                <a:spcPct val="100000"/>
              </a:lnSpc>
              <a:spcBef>
                <a:spcPts val="240"/>
              </a:spcBef>
              <a:spcAft>
                <a:spcPts val="0"/>
              </a:spcAft>
              <a:buClr>
                <a:schemeClr val="dk1"/>
              </a:buClr>
              <a:buSzPts val="1200"/>
              <a:buNone/>
              <a:defRPr b="1" sz="1200"/>
            </a:lvl9pPr>
          </a:lstStyle>
          <a:p/>
        </p:txBody>
      </p:sp>
      <p:sp>
        <p:nvSpPr>
          <p:cNvPr id="45" name="Google Shape;45;p12"/>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sz="1800"/>
            </a:lvl1pPr>
            <a:lvl2pPr indent="-323850" lvl="1" marL="914400" algn="l">
              <a:lnSpc>
                <a:spcPct val="100000"/>
              </a:lnSpc>
              <a:spcBef>
                <a:spcPts val="300"/>
              </a:spcBef>
              <a:spcAft>
                <a:spcPts val="0"/>
              </a:spcAft>
              <a:buClr>
                <a:schemeClr val="dk1"/>
              </a:buClr>
              <a:buSzPts val="1500"/>
              <a:buChar char="–"/>
              <a:defRPr sz="1500"/>
            </a:lvl2pPr>
            <a:lvl3pPr indent="-314325" lvl="2" marL="1371600" algn="l">
              <a:lnSpc>
                <a:spcPct val="100000"/>
              </a:lnSpc>
              <a:spcBef>
                <a:spcPts val="270"/>
              </a:spcBef>
              <a:spcAft>
                <a:spcPts val="0"/>
              </a:spcAft>
              <a:buClr>
                <a:schemeClr val="dk1"/>
              </a:buClr>
              <a:buSzPts val="1350"/>
              <a:buChar char="•"/>
              <a:defRPr sz="1350"/>
            </a:lvl3pPr>
            <a:lvl4pPr indent="-304800" lvl="3" marL="1828800" algn="l">
              <a:lnSpc>
                <a:spcPct val="100000"/>
              </a:lnSpc>
              <a:spcBef>
                <a:spcPts val="240"/>
              </a:spcBef>
              <a:spcAft>
                <a:spcPts val="0"/>
              </a:spcAft>
              <a:buClr>
                <a:schemeClr val="dk1"/>
              </a:buClr>
              <a:buSzPts val="1200"/>
              <a:buChar char="–"/>
              <a:defRPr sz="1200"/>
            </a:lvl4pPr>
            <a:lvl5pPr indent="-304800" lvl="4" marL="2286000" algn="l">
              <a:lnSpc>
                <a:spcPct val="100000"/>
              </a:lnSpc>
              <a:spcBef>
                <a:spcPts val="240"/>
              </a:spcBef>
              <a:spcAft>
                <a:spcPts val="0"/>
              </a:spcAft>
              <a:buClr>
                <a:schemeClr val="dk1"/>
              </a:buClr>
              <a:buSzPts val="1200"/>
              <a:buChar char="»"/>
              <a:defRPr sz="1200"/>
            </a:lvl5pPr>
            <a:lvl6pPr indent="-304800" lvl="5" marL="2743200" algn="l">
              <a:lnSpc>
                <a:spcPct val="100000"/>
              </a:lnSpc>
              <a:spcBef>
                <a:spcPts val="240"/>
              </a:spcBef>
              <a:spcAft>
                <a:spcPts val="0"/>
              </a:spcAft>
              <a:buClr>
                <a:schemeClr val="dk1"/>
              </a:buClr>
              <a:buSzPts val="1200"/>
              <a:buChar char="•"/>
              <a:defRPr sz="1200"/>
            </a:lvl6pPr>
            <a:lvl7pPr indent="-304800" lvl="6" marL="3200400" algn="l">
              <a:lnSpc>
                <a:spcPct val="100000"/>
              </a:lnSpc>
              <a:spcBef>
                <a:spcPts val="240"/>
              </a:spcBef>
              <a:spcAft>
                <a:spcPts val="0"/>
              </a:spcAft>
              <a:buClr>
                <a:schemeClr val="dk1"/>
              </a:buClr>
              <a:buSzPts val="1200"/>
              <a:buChar char="•"/>
              <a:defRPr sz="1200"/>
            </a:lvl7pPr>
            <a:lvl8pPr indent="-304800" lvl="7" marL="3657600" algn="l">
              <a:lnSpc>
                <a:spcPct val="100000"/>
              </a:lnSpc>
              <a:spcBef>
                <a:spcPts val="240"/>
              </a:spcBef>
              <a:spcAft>
                <a:spcPts val="0"/>
              </a:spcAft>
              <a:buClr>
                <a:schemeClr val="dk1"/>
              </a:buClr>
              <a:buSzPts val="1200"/>
              <a:buChar char="•"/>
              <a:defRPr sz="1200"/>
            </a:lvl8pPr>
            <a:lvl9pPr indent="-304800" lvl="8" marL="4114800" algn="l">
              <a:lnSpc>
                <a:spcPct val="100000"/>
              </a:lnSpc>
              <a:spcBef>
                <a:spcPts val="240"/>
              </a:spcBef>
              <a:spcAft>
                <a:spcPts val="0"/>
              </a:spcAft>
              <a:buClr>
                <a:schemeClr val="dk1"/>
              </a:buClr>
              <a:buSzPts val="1200"/>
              <a:buChar char="•"/>
              <a:defRPr sz="1200"/>
            </a:lvl9pPr>
          </a:lstStyle>
          <a:p/>
        </p:txBody>
      </p:sp>
      <p:sp>
        <p:nvSpPr>
          <p:cNvPr id="46" name="Google Shape;46;p1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3"/>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5"/>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5"/>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61950" lvl="1" marL="914400" algn="l">
              <a:lnSpc>
                <a:spcPct val="100000"/>
              </a:lnSpc>
              <a:spcBef>
                <a:spcPts val="420"/>
              </a:spcBef>
              <a:spcAft>
                <a:spcPts val="0"/>
              </a:spcAft>
              <a:buClr>
                <a:schemeClr val="dk1"/>
              </a:buClr>
              <a:buSzPts val="2100"/>
              <a:buChar char="–"/>
              <a:defRPr sz="2100"/>
            </a:lvl2pPr>
            <a:lvl3pPr indent="-342900" lvl="2" marL="1371600" algn="l">
              <a:lnSpc>
                <a:spcPct val="100000"/>
              </a:lnSpc>
              <a:spcBef>
                <a:spcPts val="360"/>
              </a:spcBef>
              <a:spcAft>
                <a:spcPts val="0"/>
              </a:spcAft>
              <a:buClr>
                <a:schemeClr val="dk1"/>
              </a:buClr>
              <a:buSzPts val="1800"/>
              <a:buChar char="•"/>
              <a:defRPr sz="1800"/>
            </a:lvl3pPr>
            <a:lvl4pPr indent="-323850" lvl="3" marL="1828800" algn="l">
              <a:lnSpc>
                <a:spcPct val="100000"/>
              </a:lnSpc>
              <a:spcBef>
                <a:spcPts val="300"/>
              </a:spcBef>
              <a:spcAft>
                <a:spcPts val="0"/>
              </a:spcAft>
              <a:buClr>
                <a:schemeClr val="dk1"/>
              </a:buClr>
              <a:buSzPts val="1500"/>
              <a:buChar char="–"/>
              <a:defRPr sz="1500"/>
            </a:lvl4pPr>
            <a:lvl5pPr indent="-323850" lvl="4" marL="2286000" algn="l">
              <a:lnSpc>
                <a:spcPct val="100000"/>
              </a:lnSpc>
              <a:spcBef>
                <a:spcPts val="300"/>
              </a:spcBef>
              <a:spcAft>
                <a:spcPts val="0"/>
              </a:spcAft>
              <a:buClr>
                <a:schemeClr val="dk1"/>
              </a:buClr>
              <a:buSzPts val="1500"/>
              <a:buChar char="»"/>
              <a:defRPr sz="1500"/>
            </a:lvl5pPr>
            <a:lvl6pPr indent="-323850" lvl="5" marL="2743200" algn="l">
              <a:lnSpc>
                <a:spcPct val="100000"/>
              </a:lnSpc>
              <a:spcBef>
                <a:spcPts val="300"/>
              </a:spcBef>
              <a:spcAft>
                <a:spcPts val="0"/>
              </a:spcAft>
              <a:buClr>
                <a:schemeClr val="dk1"/>
              </a:buClr>
              <a:buSzPts val="1500"/>
              <a:buChar char="•"/>
              <a:defRPr sz="1500"/>
            </a:lvl6pPr>
            <a:lvl7pPr indent="-323850" lvl="6" marL="3200400" algn="l">
              <a:lnSpc>
                <a:spcPct val="100000"/>
              </a:lnSpc>
              <a:spcBef>
                <a:spcPts val="300"/>
              </a:spcBef>
              <a:spcAft>
                <a:spcPts val="0"/>
              </a:spcAft>
              <a:buClr>
                <a:schemeClr val="dk1"/>
              </a:buClr>
              <a:buSzPts val="1500"/>
              <a:buChar char="•"/>
              <a:defRPr sz="1500"/>
            </a:lvl7pPr>
            <a:lvl8pPr indent="-323850" lvl="7" marL="3657600" algn="l">
              <a:lnSpc>
                <a:spcPct val="100000"/>
              </a:lnSpc>
              <a:spcBef>
                <a:spcPts val="300"/>
              </a:spcBef>
              <a:spcAft>
                <a:spcPts val="0"/>
              </a:spcAft>
              <a:buClr>
                <a:schemeClr val="dk1"/>
              </a:buClr>
              <a:buSzPts val="1500"/>
              <a:buChar char="•"/>
              <a:defRPr sz="1500"/>
            </a:lvl8pPr>
            <a:lvl9pPr indent="-323850" lvl="8" marL="4114800" algn="l">
              <a:lnSpc>
                <a:spcPct val="100000"/>
              </a:lnSpc>
              <a:spcBef>
                <a:spcPts val="300"/>
              </a:spcBef>
              <a:spcAft>
                <a:spcPts val="0"/>
              </a:spcAft>
              <a:buClr>
                <a:schemeClr val="dk1"/>
              </a:buClr>
              <a:buSzPts val="1500"/>
              <a:buChar char="•"/>
              <a:defRPr sz="1500"/>
            </a:lvl9pPr>
          </a:lstStyle>
          <a:p/>
        </p:txBody>
      </p:sp>
      <p:sp>
        <p:nvSpPr>
          <p:cNvPr id="61" name="Google Shape;61;p15"/>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62" name="Google Shape;62;p1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6"/>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1500"/>
              <a:buFont typeface="Calibri"/>
              <a:buNone/>
              <a:defRPr b="1" sz="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6"/>
          <p:cNvSpPr/>
          <p:nvPr>
            <p:ph idx="2" type="pic"/>
          </p:nvPr>
        </p:nvSpPr>
        <p:spPr>
          <a:xfrm>
            <a:off x="1792288" y="459581"/>
            <a:ext cx="5486400" cy="3086100"/>
          </a:xfrm>
          <a:prstGeom prst="rect">
            <a:avLst/>
          </a:prstGeom>
          <a:noFill/>
          <a:ln>
            <a:noFill/>
          </a:ln>
        </p:spPr>
      </p:sp>
      <p:sp>
        <p:nvSpPr>
          <p:cNvPr id="68" name="Google Shape;68;p16"/>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10"/>
              </a:spcBef>
              <a:spcAft>
                <a:spcPts val="0"/>
              </a:spcAft>
              <a:buClr>
                <a:schemeClr val="dk1"/>
              </a:buClr>
              <a:buSzPts val="1050"/>
              <a:buNone/>
              <a:defRPr sz="1050"/>
            </a:lvl1pPr>
            <a:lvl2pPr indent="-228600" lvl="1" marL="914400" algn="l">
              <a:lnSpc>
                <a:spcPct val="100000"/>
              </a:lnSpc>
              <a:spcBef>
                <a:spcPts val="180"/>
              </a:spcBef>
              <a:spcAft>
                <a:spcPts val="0"/>
              </a:spcAft>
              <a:buClr>
                <a:schemeClr val="dk1"/>
              </a:buClr>
              <a:buSzPts val="900"/>
              <a:buNone/>
              <a:defRPr sz="900"/>
            </a:lvl2pPr>
            <a:lvl3pPr indent="-228600" lvl="2" marL="1371600" algn="l">
              <a:lnSpc>
                <a:spcPct val="100000"/>
              </a:lnSpc>
              <a:spcBef>
                <a:spcPts val="150"/>
              </a:spcBef>
              <a:spcAft>
                <a:spcPts val="0"/>
              </a:spcAft>
              <a:buClr>
                <a:schemeClr val="dk1"/>
              </a:buClr>
              <a:buSzPts val="750"/>
              <a:buNone/>
              <a:defRPr sz="750"/>
            </a:lvl3pPr>
            <a:lvl4pPr indent="-228600" lvl="3" marL="1828800" algn="l">
              <a:lnSpc>
                <a:spcPct val="100000"/>
              </a:lnSpc>
              <a:spcBef>
                <a:spcPts val="135"/>
              </a:spcBef>
              <a:spcAft>
                <a:spcPts val="0"/>
              </a:spcAft>
              <a:buClr>
                <a:schemeClr val="dk1"/>
              </a:buClr>
              <a:buSzPts val="675"/>
              <a:buNone/>
              <a:defRPr sz="675"/>
            </a:lvl4pPr>
            <a:lvl5pPr indent="-228600" lvl="4" marL="2286000" algn="l">
              <a:lnSpc>
                <a:spcPct val="100000"/>
              </a:lnSpc>
              <a:spcBef>
                <a:spcPts val="135"/>
              </a:spcBef>
              <a:spcAft>
                <a:spcPts val="0"/>
              </a:spcAft>
              <a:buClr>
                <a:schemeClr val="dk1"/>
              </a:buClr>
              <a:buSzPts val="675"/>
              <a:buNone/>
              <a:defRPr sz="675"/>
            </a:lvl5pPr>
            <a:lvl6pPr indent="-228600" lvl="5" marL="2743200" algn="l">
              <a:lnSpc>
                <a:spcPct val="100000"/>
              </a:lnSpc>
              <a:spcBef>
                <a:spcPts val="135"/>
              </a:spcBef>
              <a:spcAft>
                <a:spcPts val="0"/>
              </a:spcAft>
              <a:buClr>
                <a:schemeClr val="dk1"/>
              </a:buClr>
              <a:buSzPts val="675"/>
              <a:buNone/>
              <a:defRPr sz="675"/>
            </a:lvl6pPr>
            <a:lvl7pPr indent="-228600" lvl="6" marL="3200400" algn="l">
              <a:lnSpc>
                <a:spcPct val="100000"/>
              </a:lnSpc>
              <a:spcBef>
                <a:spcPts val="135"/>
              </a:spcBef>
              <a:spcAft>
                <a:spcPts val="0"/>
              </a:spcAft>
              <a:buClr>
                <a:schemeClr val="dk1"/>
              </a:buClr>
              <a:buSzPts val="675"/>
              <a:buNone/>
              <a:defRPr sz="675"/>
            </a:lvl7pPr>
            <a:lvl8pPr indent="-228600" lvl="7" marL="3657600" algn="l">
              <a:lnSpc>
                <a:spcPct val="100000"/>
              </a:lnSpc>
              <a:spcBef>
                <a:spcPts val="135"/>
              </a:spcBef>
              <a:spcAft>
                <a:spcPts val="0"/>
              </a:spcAft>
              <a:buClr>
                <a:schemeClr val="dk1"/>
              </a:buClr>
              <a:buSzPts val="675"/>
              <a:buNone/>
              <a:defRPr sz="675"/>
            </a:lvl8pPr>
            <a:lvl9pPr indent="-228600" lvl="8" marL="4114800" algn="l">
              <a:lnSpc>
                <a:spcPct val="100000"/>
              </a:lnSpc>
              <a:spcBef>
                <a:spcPts val="135"/>
              </a:spcBef>
              <a:spcAft>
                <a:spcPts val="0"/>
              </a:spcAft>
              <a:buClr>
                <a:schemeClr val="dk1"/>
              </a:buClr>
              <a:buSzPts val="675"/>
              <a:buNone/>
              <a:defRPr sz="675"/>
            </a:lvl9pPr>
          </a:lstStyle>
          <a:p/>
        </p:txBody>
      </p:sp>
      <p:sp>
        <p:nvSpPr>
          <p:cNvPr id="69" name="Google Shape;69;p1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61950" lvl="1" marL="914400" marR="0" rtl="0" algn="l">
              <a:lnSpc>
                <a:spcPct val="100000"/>
              </a:lnSpc>
              <a:spcBef>
                <a:spcPts val="42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2pPr>
            <a:lvl3pPr indent="-342900" lvl="2" marL="1371600" marR="0" rtl="0" algn="l">
              <a:lnSpc>
                <a:spcPct val="100000"/>
              </a:lnSpc>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23850" lvl="3" marL="1828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4pPr>
            <a:lvl5pPr indent="-323850" lvl="4" marL="22860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5pPr>
            <a:lvl6pPr indent="-323850" lvl="5" marL="27432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6pPr>
            <a:lvl7pPr indent="-323850" lvl="6" marL="32004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7pPr>
            <a:lvl8pPr indent="-323850" lvl="7" marL="36576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8pPr>
            <a:lvl9pPr indent="-323850" lvl="8" marL="4114800" marR="0" rtl="0" algn="l">
              <a:lnSpc>
                <a:spcPct val="100000"/>
              </a:lnSpc>
              <a:spcBef>
                <a:spcPts val="3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9pPr>
          </a:lstStyle>
          <a:p/>
        </p:txBody>
      </p:sp>
      <p:sp>
        <p:nvSpPr>
          <p:cNvPr id="12" name="Google Shape;12;p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png"/><Relationship Id="rId6"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s://webportal.systemdynamics.org/" TargetMode="External"/><Relationship Id="rId4" Type="http://schemas.openxmlformats.org/officeDocument/2006/relationships/hyperlink" Target="https://systemdynamics.org/events/list/?tribe_eventcategory%5B0%5D=131" TargetMode="External"/><Relationship Id="rId5" Type="http://schemas.openxmlformats.org/officeDocument/2006/relationships/hyperlink" Target="https://systemdynamics.org/events/list/?tribe_eventcategory%5B0%5D=131" TargetMode="External"/><Relationship Id="rId6" Type="http://schemas.openxmlformats.org/officeDocument/2006/relationships/hyperlink" Target="https://isdc.systemdynamics.org/" TargetMode="External"/><Relationship Id="rId7"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ctrTitle"/>
          </p:nvPr>
        </p:nvSpPr>
        <p:spPr>
          <a:xfrm>
            <a:off x="1657350" y="1657350"/>
            <a:ext cx="6057900" cy="110251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rgbClr val="343A40"/>
              </a:buClr>
              <a:buSzPct val="122222"/>
              <a:buFont typeface="Calibri"/>
              <a:buNone/>
            </a:pPr>
            <a:r>
              <a:rPr lang="en-US">
                <a:solidFill>
                  <a:srgbClr val="343A40"/>
                </a:solidFill>
              </a:rPr>
              <a:t>Digital Health Design for Leverage:</a:t>
            </a:r>
            <a:endParaRPr>
              <a:solidFill>
                <a:srgbClr val="343A40"/>
              </a:solidFill>
            </a:endParaRPr>
          </a:p>
          <a:p>
            <a:pPr indent="0" lvl="0" marL="0" rtl="0" algn="l">
              <a:lnSpc>
                <a:spcPct val="100000"/>
              </a:lnSpc>
              <a:spcBef>
                <a:spcPts val="0"/>
              </a:spcBef>
              <a:spcAft>
                <a:spcPts val="0"/>
              </a:spcAft>
              <a:buClr>
                <a:srgbClr val="343A40"/>
              </a:buClr>
              <a:buSzPct val="153164"/>
              <a:buFont typeface="Calibri"/>
              <a:buNone/>
            </a:pPr>
            <a:r>
              <a:rPr lang="en-US" sz="2633">
                <a:solidFill>
                  <a:srgbClr val="343A40"/>
                </a:solidFill>
              </a:rPr>
              <a:t>Transitioning to Proactive Health Ecosystems through Systems Thinking</a:t>
            </a:r>
            <a:endParaRPr sz="2633">
              <a:solidFill>
                <a:srgbClr val="343A40"/>
              </a:solidFill>
            </a:endParaRPr>
          </a:p>
        </p:txBody>
      </p:sp>
      <p:sp>
        <p:nvSpPr>
          <p:cNvPr id="90" name="Google Shape;90;p1"/>
          <p:cNvSpPr txBox="1"/>
          <p:nvPr>
            <p:ph idx="1" type="subTitle"/>
          </p:nvPr>
        </p:nvSpPr>
        <p:spPr>
          <a:xfrm>
            <a:off x="1657350" y="2865623"/>
            <a:ext cx="6057900" cy="1314450"/>
          </a:xfrm>
          <a:prstGeom prst="rect">
            <a:avLst/>
          </a:prstGeom>
          <a:noFill/>
          <a:ln>
            <a:noFill/>
          </a:ln>
        </p:spPr>
        <p:txBody>
          <a:bodyPr anchorCtr="0" anchor="t" bIns="45700" lIns="91425" spcFirstLastPara="1" rIns="91425" wrap="square" tIns="45700">
            <a:normAutofit/>
          </a:bodyPr>
          <a:lstStyle/>
          <a:p>
            <a:pPr indent="0" lvl="0" marL="0" rtl="0" algn="r">
              <a:lnSpc>
                <a:spcPct val="100000"/>
              </a:lnSpc>
              <a:spcBef>
                <a:spcPts val="0"/>
              </a:spcBef>
              <a:spcAft>
                <a:spcPts val="0"/>
              </a:spcAft>
              <a:buClr>
                <a:schemeClr val="dk1"/>
              </a:buClr>
              <a:buSzPts val="1500"/>
              <a:buNone/>
            </a:pPr>
            <a:r>
              <a:rPr b="1" lang="en-US" sz="1500">
                <a:solidFill>
                  <a:schemeClr val="dk1"/>
                </a:solidFill>
              </a:rPr>
              <a:t>Jorge Andrick Parra Valencia</a:t>
            </a:r>
            <a:r>
              <a:rPr lang="en-US" sz="1500">
                <a:solidFill>
                  <a:schemeClr val="dk1"/>
                </a:solidFill>
              </a:rPr>
              <a:t> (Presenter), Universidad Autónoma de Bucaramanga (Colombia)</a:t>
            </a:r>
            <a:endParaRPr sz="1500">
              <a:solidFill>
                <a:schemeClr val="dk1"/>
              </a:solidFill>
            </a:endParaRPr>
          </a:p>
          <a:p>
            <a:pPr indent="0" lvl="0" marL="0" rtl="0" algn="r">
              <a:lnSpc>
                <a:spcPct val="100000"/>
              </a:lnSpc>
              <a:spcBef>
                <a:spcPts val="300"/>
              </a:spcBef>
              <a:spcAft>
                <a:spcPts val="0"/>
              </a:spcAft>
              <a:buClr>
                <a:schemeClr val="dk1"/>
              </a:buClr>
              <a:buSzPts val="1500"/>
              <a:buNone/>
            </a:pPr>
            <a:r>
              <a:rPr lang="en-US" sz="1500">
                <a:solidFill>
                  <a:schemeClr val="dk1"/>
                </a:solidFill>
              </a:rPr>
              <a:t>Vinaytosh Mishra, Gulf Medical University (UAE) </a:t>
            </a:r>
            <a:endParaRPr/>
          </a:p>
        </p:txBody>
      </p:sp>
      <p:sp>
        <p:nvSpPr>
          <p:cNvPr id="91" name="Google Shape;91;p1"/>
          <p:cNvSpPr txBox="1"/>
          <p:nvPr/>
        </p:nvSpPr>
        <p:spPr>
          <a:xfrm>
            <a:off x="8458200" y="4474518"/>
            <a:ext cx="8001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0:00-0:30</a:t>
            </a:r>
            <a:endParaRPr b="0" i="0" sz="1400" u="none" cap="none" strike="noStrike">
              <a:solidFill>
                <a:srgbClr val="000000"/>
              </a:solidFill>
              <a:latin typeface="Arial"/>
              <a:ea typeface="Arial"/>
              <a:cs typeface="Arial"/>
              <a:sym typeface="Arial"/>
            </a:endParaRPr>
          </a:p>
        </p:txBody>
      </p:sp>
      <p:sp>
        <p:nvSpPr>
          <p:cNvPr id="92" name="Google Shape;92;p1"/>
          <p:cNvSpPr txBox="1"/>
          <p:nvPr/>
        </p:nvSpPr>
        <p:spPr>
          <a:xfrm>
            <a:off x="4229100" y="372502"/>
            <a:ext cx="3486150" cy="461665"/>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2400"/>
              <a:buFont typeface="Arial"/>
              <a:buNone/>
            </a:pPr>
            <a:r>
              <a:rPr b="0" i="1" lang="en-US" sz="2400" u="none" cap="none" strike="noStrike">
                <a:solidFill>
                  <a:srgbClr val="B2214D"/>
                </a:solidFill>
                <a:latin typeface="Calibri"/>
                <a:ea typeface="Calibri"/>
                <a:cs typeface="Calibri"/>
                <a:sym typeface="Calibri"/>
              </a:rPr>
              <a:t>Online Poster Presentation</a:t>
            </a:r>
            <a:endParaRPr b="0" i="1" sz="2400" u="none" cap="none" strike="noStrike">
              <a:solidFill>
                <a:srgbClr val="B2214D"/>
              </a:solidFill>
              <a:latin typeface="Calibri"/>
              <a:ea typeface="Calibri"/>
              <a:cs typeface="Calibri"/>
              <a:sym typeface="Calibri"/>
            </a:endParaRPr>
          </a:p>
        </p:txBody>
      </p:sp>
      <p:grpSp>
        <p:nvGrpSpPr>
          <p:cNvPr id="93" name="Google Shape;93;p1"/>
          <p:cNvGrpSpPr/>
          <p:nvPr/>
        </p:nvGrpSpPr>
        <p:grpSpPr>
          <a:xfrm>
            <a:off x="0" y="4657189"/>
            <a:ext cx="9144000" cy="675443"/>
            <a:chOff x="0" y="4657189"/>
            <a:chExt cx="9144000" cy="675443"/>
          </a:xfrm>
        </p:grpSpPr>
        <p:grpSp>
          <p:nvGrpSpPr>
            <p:cNvPr id="94" name="Google Shape;94;p1"/>
            <p:cNvGrpSpPr/>
            <p:nvPr/>
          </p:nvGrpSpPr>
          <p:grpSpPr>
            <a:xfrm>
              <a:off x="0" y="4657189"/>
              <a:ext cx="9144000" cy="675443"/>
              <a:chOff x="0" y="4657189"/>
              <a:chExt cx="9144000" cy="675443"/>
            </a:xfrm>
          </p:grpSpPr>
          <p:sp>
            <p:nvSpPr>
              <p:cNvPr id="95" name="Google Shape;95;p1"/>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96" name="Google Shape;96;p1"/>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97" name="Google Shape;97;p1"/>
              <p:cNvGrpSpPr/>
              <p:nvPr/>
            </p:nvGrpSpPr>
            <p:grpSpPr>
              <a:xfrm>
                <a:off x="1378548" y="4686300"/>
                <a:ext cx="2107603" cy="646332"/>
                <a:chOff x="1378548" y="4686300"/>
                <a:chExt cx="2107603" cy="646332"/>
              </a:xfrm>
            </p:grpSpPr>
            <p:pic>
              <p:nvPicPr>
                <p:cNvPr id="98" name="Google Shape;98;p1"/>
                <p:cNvPicPr preferRelativeResize="0"/>
                <p:nvPr/>
              </p:nvPicPr>
              <p:blipFill rotWithShape="1">
                <a:blip r:embed="rId3">
                  <a:alphaModFix/>
                </a:blip>
                <a:srcRect b="0" l="0" r="0" t="0"/>
                <a:stretch/>
              </p:blipFill>
              <p:spPr>
                <a:xfrm>
                  <a:off x="1378548" y="4691185"/>
                  <a:ext cx="228600" cy="228600"/>
                </a:xfrm>
                <a:prstGeom prst="rect">
                  <a:avLst/>
                </a:prstGeom>
                <a:noFill/>
                <a:ln>
                  <a:noFill/>
                </a:ln>
              </p:spPr>
            </p:pic>
            <p:pic>
              <p:nvPicPr>
                <p:cNvPr id="99" name="Google Shape;99;p1"/>
                <p:cNvPicPr preferRelativeResize="0"/>
                <p:nvPr/>
              </p:nvPicPr>
              <p:blipFill rotWithShape="1">
                <a:blip r:embed="rId4">
                  <a:alphaModFix/>
                </a:blip>
                <a:srcRect b="0" l="0" r="0" t="0"/>
                <a:stretch/>
              </p:blipFill>
              <p:spPr>
                <a:xfrm>
                  <a:off x="1657350" y="4686300"/>
                  <a:ext cx="228600" cy="228600"/>
                </a:xfrm>
                <a:prstGeom prst="rect">
                  <a:avLst/>
                </a:prstGeom>
                <a:noFill/>
                <a:ln>
                  <a:noFill/>
                </a:ln>
              </p:spPr>
            </p:pic>
            <p:sp>
              <p:nvSpPr>
                <p:cNvPr id="100" name="Google Shape;100;p1"/>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01" name="Google Shape;101;p1"/>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02" name="Google Shape;102;p1"/>
            <p:cNvPicPr preferRelativeResize="0"/>
            <p:nvPr/>
          </p:nvPicPr>
          <p:blipFill rotWithShape="1">
            <a:blip r:embed="rId5">
              <a:alphaModFix/>
            </a:blip>
            <a:srcRect b="0" l="0" r="0" t="0"/>
            <a:stretch/>
          </p:blipFill>
          <p:spPr>
            <a:xfrm>
              <a:off x="1383556" y="4959976"/>
              <a:ext cx="216644" cy="183524"/>
            </a:xfrm>
            <a:prstGeom prst="rect">
              <a:avLst/>
            </a:prstGeom>
            <a:noFill/>
            <a:ln>
              <a:noFill/>
            </a:ln>
          </p:spPr>
        </p:pic>
      </p:grpSp>
      <p:pic>
        <p:nvPicPr>
          <p:cNvPr descr="A logo with text on it&#10;&#10;Description automatically generated" id="103" name="Google Shape;103;p1"/>
          <p:cNvPicPr preferRelativeResize="0"/>
          <p:nvPr/>
        </p:nvPicPr>
        <p:blipFill rotWithShape="1">
          <a:blip r:embed="rId6">
            <a:alphaModFix/>
          </a:blip>
          <a:srcRect b="0" l="0" r="0" t="0"/>
          <a:stretch/>
        </p:blipFill>
        <p:spPr>
          <a:xfrm>
            <a:off x="1342984" y="372502"/>
            <a:ext cx="2143167" cy="997059"/>
          </a:xfrm>
          <a:prstGeom prst="rect">
            <a:avLst/>
          </a:prstGeom>
          <a:noFill/>
          <a:ln>
            <a:noFill/>
          </a:ln>
        </p:spPr>
      </p:pic>
      <p:pic>
        <p:nvPicPr>
          <p:cNvPr descr="A computer screen with a person on it&#10;&#10;Description automatically generated" id="104" name="Google Shape;104;p1"/>
          <p:cNvPicPr preferRelativeResize="0"/>
          <p:nvPr/>
        </p:nvPicPr>
        <p:blipFill rotWithShape="1">
          <a:blip r:embed="rId7">
            <a:alphaModFix/>
          </a:blip>
          <a:srcRect b="0" l="0" r="0" t="0"/>
          <a:stretch/>
        </p:blipFill>
        <p:spPr>
          <a:xfrm>
            <a:off x="7200900" y="749507"/>
            <a:ext cx="409211" cy="40921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
          <p:cNvSpPr txBox="1"/>
          <p:nvPr/>
        </p:nvSpPr>
        <p:spPr>
          <a:xfrm>
            <a:off x="8468740" y="4474518"/>
            <a:ext cx="82766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0:30-2:00</a:t>
            </a:r>
            <a:endParaRPr b="0" i="0" sz="1400" u="none" cap="none" strike="noStrike">
              <a:solidFill>
                <a:srgbClr val="000000"/>
              </a:solidFill>
              <a:latin typeface="Arial"/>
              <a:ea typeface="Arial"/>
              <a:cs typeface="Arial"/>
              <a:sym typeface="Arial"/>
            </a:endParaRPr>
          </a:p>
        </p:txBody>
      </p:sp>
      <p:sp>
        <p:nvSpPr>
          <p:cNvPr id="111" name="Google Shape;111;p2"/>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12" name="Google Shape;112;p2"/>
          <p:cNvSpPr txBox="1"/>
          <p:nvPr/>
        </p:nvSpPr>
        <p:spPr>
          <a:xfrm>
            <a:off x="2286000" y="86047"/>
            <a:ext cx="491490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venir"/>
              <a:ea typeface="Avenir"/>
              <a:cs typeface="Avenir"/>
              <a:sym typeface="Avenir"/>
            </a:endParaRPr>
          </a:p>
        </p:txBody>
      </p:sp>
      <p:sp>
        <p:nvSpPr>
          <p:cNvPr id="113" name="Google Shape;113;p2"/>
          <p:cNvSpPr txBox="1"/>
          <p:nvPr>
            <p:ph type="title"/>
          </p:nvPr>
        </p:nvSpPr>
        <p:spPr>
          <a:xfrm>
            <a:off x="1485900" y="152680"/>
            <a:ext cx="6172200" cy="5331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Problem Statement</a:t>
            </a:r>
            <a:endParaRPr/>
          </a:p>
        </p:txBody>
      </p:sp>
      <p:sp>
        <p:nvSpPr>
          <p:cNvPr id="114" name="Google Shape;114;p2"/>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15" name="Google Shape;115;p2"/>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16" name="Google Shape;116;p2"/>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17" name="Google Shape;117;p2"/>
          <p:cNvGrpSpPr/>
          <p:nvPr/>
        </p:nvGrpSpPr>
        <p:grpSpPr>
          <a:xfrm>
            <a:off x="0" y="4657189"/>
            <a:ext cx="9144000" cy="675443"/>
            <a:chOff x="0" y="4657189"/>
            <a:chExt cx="9144000" cy="675443"/>
          </a:xfrm>
        </p:grpSpPr>
        <p:grpSp>
          <p:nvGrpSpPr>
            <p:cNvPr id="118" name="Google Shape;118;p2"/>
            <p:cNvGrpSpPr/>
            <p:nvPr/>
          </p:nvGrpSpPr>
          <p:grpSpPr>
            <a:xfrm>
              <a:off x="0" y="4657189"/>
              <a:ext cx="9144000" cy="675443"/>
              <a:chOff x="0" y="4657189"/>
              <a:chExt cx="9144000" cy="675443"/>
            </a:xfrm>
          </p:grpSpPr>
          <p:sp>
            <p:nvSpPr>
              <p:cNvPr id="119" name="Google Shape;119;p2"/>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20" name="Google Shape;120;p2"/>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21" name="Google Shape;121;p2"/>
              <p:cNvGrpSpPr/>
              <p:nvPr/>
            </p:nvGrpSpPr>
            <p:grpSpPr>
              <a:xfrm>
                <a:off x="1378548" y="4686300"/>
                <a:ext cx="2107603" cy="646332"/>
                <a:chOff x="1378548" y="4686300"/>
                <a:chExt cx="2107603" cy="646332"/>
              </a:xfrm>
            </p:grpSpPr>
            <p:pic>
              <p:nvPicPr>
                <p:cNvPr id="122" name="Google Shape;122;p2"/>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23" name="Google Shape;123;p2"/>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24" name="Google Shape;124;p2"/>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25" name="Google Shape;125;p2"/>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26" name="Google Shape;126;p2"/>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27" name="Google Shape;127;p2"/>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128" name="Google Shape;128;p2"/>
          <p:cNvSpPr txBox="1"/>
          <p:nvPr/>
        </p:nvSpPr>
        <p:spPr>
          <a:xfrm>
            <a:off x="517350" y="841350"/>
            <a:ext cx="3000000" cy="272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600">
                <a:solidFill>
                  <a:schemeClr val="dk1"/>
                </a:solidFill>
                <a:latin typeface="Calibri"/>
                <a:ea typeface="Calibri"/>
                <a:cs typeface="Calibri"/>
                <a:sym typeface="Calibri"/>
              </a:rPr>
              <a:t>Core Finding</a:t>
            </a:r>
            <a:endParaRPr b="1" sz="16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a:solidFill>
                  <a:schemeClr val="dk1"/>
                </a:solidFill>
                <a:latin typeface="Calibri"/>
                <a:ea typeface="Calibri"/>
                <a:cs typeface="Calibri"/>
                <a:sym typeface="Calibri"/>
              </a:rPr>
              <a:t>Despite thousands of digital health applications:</a:t>
            </a:r>
            <a:endParaRPr>
              <a:solidFill>
                <a:schemeClr val="dk1"/>
              </a:solidFill>
              <a:latin typeface="Calibri"/>
              <a:ea typeface="Calibri"/>
              <a:cs typeface="Calibri"/>
              <a:sym typeface="Calibri"/>
            </a:endParaRPr>
          </a:p>
          <a:p>
            <a:pPr indent="-317500" lvl="0" marL="457200" rtl="0" algn="l">
              <a:lnSpc>
                <a:spcPct val="115000"/>
              </a:lnSpc>
              <a:spcBef>
                <a:spcPts val="1200"/>
              </a:spcBef>
              <a:spcAft>
                <a:spcPts val="0"/>
              </a:spcAft>
              <a:buClr>
                <a:schemeClr val="dk1"/>
              </a:buClr>
              <a:buSzPts val="1400"/>
              <a:buFont typeface="Calibri"/>
              <a:buChar char="●"/>
            </a:pPr>
            <a:r>
              <a:rPr lang="en-US">
                <a:solidFill>
                  <a:schemeClr val="dk1"/>
                </a:solidFill>
                <a:latin typeface="Calibri"/>
                <a:ea typeface="Calibri"/>
                <a:cs typeface="Calibri"/>
                <a:sym typeface="Calibri"/>
              </a:rPr>
              <a:t>Short-term engagement improves.</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Long-term adherence collapses.</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Clinician burnout increases.</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US">
                <a:solidFill>
                  <a:schemeClr val="dk1"/>
                </a:solidFill>
                <a:latin typeface="Calibri"/>
                <a:ea typeface="Calibri"/>
                <a:cs typeface="Calibri"/>
                <a:sym typeface="Calibri"/>
              </a:rPr>
              <a:t>Sustainable remission remains rare.</a:t>
            </a:r>
            <a:endParaRPr>
              <a:solidFill>
                <a:schemeClr val="dk1"/>
              </a:solidFill>
              <a:latin typeface="Calibri"/>
              <a:ea typeface="Calibri"/>
              <a:cs typeface="Calibri"/>
              <a:sym typeface="Calibri"/>
            </a:endParaRPr>
          </a:p>
        </p:txBody>
      </p:sp>
      <p:sp>
        <p:nvSpPr>
          <p:cNvPr id="129" name="Google Shape;129;p2"/>
          <p:cNvSpPr txBox="1"/>
          <p:nvPr/>
        </p:nvSpPr>
        <p:spPr>
          <a:xfrm>
            <a:off x="4158575" y="790925"/>
            <a:ext cx="4258200" cy="3655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200">
                <a:solidFill>
                  <a:schemeClr val="dk1"/>
                </a:solidFill>
              </a:rPr>
              <a:t>The Leverage Gap</a:t>
            </a:r>
            <a:endParaRPr b="1" sz="1200">
              <a:solidFill>
                <a:schemeClr val="dk1"/>
              </a:solidFill>
            </a:endParaRPr>
          </a:p>
          <a:p>
            <a:pPr indent="0" lvl="0" marL="0" rtl="0" algn="l">
              <a:lnSpc>
                <a:spcPct val="115000"/>
              </a:lnSpc>
              <a:spcBef>
                <a:spcPts val="1400"/>
              </a:spcBef>
              <a:spcAft>
                <a:spcPts val="0"/>
              </a:spcAft>
              <a:buNone/>
            </a:pPr>
            <a:r>
              <a:rPr b="1" lang="en-US" sz="1200">
                <a:solidFill>
                  <a:schemeClr val="dk1"/>
                </a:solidFill>
              </a:rPr>
              <a:t>Evidence from 48 studies (2017–2026)</a:t>
            </a:r>
            <a:endParaRPr b="1" sz="1200">
              <a:solidFill>
                <a:schemeClr val="dk1"/>
              </a:solidFill>
            </a:endParaRPr>
          </a:p>
          <a:p>
            <a:pPr indent="0" lvl="0" marL="0" rtl="0" algn="l">
              <a:lnSpc>
                <a:spcPct val="115000"/>
              </a:lnSpc>
              <a:spcBef>
                <a:spcPts val="1200"/>
              </a:spcBef>
              <a:spcAft>
                <a:spcPts val="0"/>
              </a:spcAft>
              <a:buNone/>
            </a:pPr>
            <a:r>
              <a:rPr lang="en-US" sz="1200">
                <a:solidFill>
                  <a:schemeClr val="dk1"/>
                </a:solidFill>
              </a:rPr>
              <a:t>85% of interventions focus on:</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US" sz="1200">
                <a:solidFill>
                  <a:schemeClr val="dk1"/>
                </a:solidFill>
              </a:rPr>
              <a:t>Notifications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rPr>
              <a:t>Reminders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rPr>
              <a:t>Interface optimization</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rPr>
              <a:t>Data collection</a:t>
            </a:r>
            <a:endParaRPr sz="1200">
              <a:solidFill>
                <a:schemeClr val="dk1"/>
              </a:solidFill>
            </a:endParaRPr>
          </a:p>
          <a:p>
            <a:pPr indent="0" lvl="0" marL="0" rtl="0" algn="l">
              <a:lnSpc>
                <a:spcPct val="115000"/>
              </a:lnSpc>
              <a:spcBef>
                <a:spcPts val="1200"/>
              </a:spcBef>
              <a:spcAft>
                <a:spcPts val="0"/>
              </a:spcAft>
              <a:buNone/>
            </a:pPr>
            <a:r>
              <a:rPr lang="en-US" sz="1200">
                <a:solidFill>
                  <a:schemeClr val="dk1"/>
                </a:solidFill>
              </a:rPr>
              <a:t>Only 15% target:</a:t>
            </a:r>
            <a:endParaRPr sz="1200">
              <a:solidFill>
                <a:schemeClr val="dk1"/>
              </a:solidFill>
            </a:endParaRPr>
          </a:p>
          <a:p>
            <a:pPr indent="-304800" lvl="0" marL="457200" rtl="0" algn="l">
              <a:lnSpc>
                <a:spcPct val="115000"/>
              </a:lnSpc>
              <a:spcBef>
                <a:spcPts val="1200"/>
              </a:spcBef>
              <a:spcAft>
                <a:spcPts val="0"/>
              </a:spcAft>
              <a:buClr>
                <a:schemeClr val="dk1"/>
              </a:buClr>
              <a:buSzPts val="1200"/>
              <a:buChar char="●"/>
            </a:pPr>
            <a:r>
              <a:rPr lang="en-US" sz="1200">
                <a:solidFill>
                  <a:schemeClr val="dk1"/>
                </a:solidFill>
              </a:rPr>
              <a:t>Information flows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rPr>
              <a:t>Institutional rules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US" sz="1200">
                <a:solidFill>
                  <a:schemeClr val="dk1"/>
                </a:solidFill>
              </a:rPr>
              <a:t>Health system goals</a:t>
            </a:r>
            <a:endParaRPr sz="1200">
              <a:solidFill>
                <a:schemeClr val="dk1"/>
              </a:solidFill>
            </a:endParaRPr>
          </a:p>
          <a:p>
            <a:pPr indent="0" lvl="0" marL="0" rtl="0" algn="l">
              <a:lnSpc>
                <a:spcPct val="115000"/>
              </a:lnSpc>
              <a:spcBef>
                <a:spcPts val="1200"/>
              </a:spcBef>
              <a:spcAft>
                <a:spcPts val="1200"/>
              </a:spcAft>
              <a:buNone/>
            </a:pPr>
            <a:r>
              <a:t/>
            </a:r>
            <a:endParaRPr sz="12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3f1c959561b_0_11"/>
          <p:cNvSpPr txBox="1"/>
          <p:nvPr/>
        </p:nvSpPr>
        <p:spPr>
          <a:xfrm>
            <a:off x="8468740" y="4474518"/>
            <a:ext cx="8277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0:30-2:00</a:t>
            </a:r>
            <a:endParaRPr b="0" i="0" sz="1400" u="none" cap="none" strike="noStrike">
              <a:solidFill>
                <a:srgbClr val="000000"/>
              </a:solidFill>
              <a:latin typeface="Arial"/>
              <a:ea typeface="Arial"/>
              <a:cs typeface="Arial"/>
              <a:sym typeface="Arial"/>
            </a:endParaRPr>
          </a:p>
        </p:txBody>
      </p:sp>
      <p:sp>
        <p:nvSpPr>
          <p:cNvPr id="136" name="Google Shape;136;g3f1c959561b_0_11"/>
          <p:cNvSpPr/>
          <p:nvPr/>
        </p:nvSpPr>
        <p:spPr>
          <a:xfrm>
            <a:off x="1371600" y="651511"/>
            <a:ext cx="6400800" cy="34200"/>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37" name="Google Shape;137;g3f1c959561b_0_11"/>
          <p:cNvSpPr txBox="1"/>
          <p:nvPr/>
        </p:nvSpPr>
        <p:spPr>
          <a:xfrm>
            <a:off x="2286000" y="86047"/>
            <a:ext cx="49149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Avenir"/>
              <a:ea typeface="Avenir"/>
              <a:cs typeface="Avenir"/>
              <a:sym typeface="Avenir"/>
            </a:endParaRPr>
          </a:p>
        </p:txBody>
      </p:sp>
      <p:sp>
        <p:nvSpPr>
          <p:cNvPr id="138" name="Google Shape;138;g3f1c959561b_0_11"/>
          <p:cNvSpPr txBox="1"/>
          <p:nvPr>
            <p:ph type="title"/>
          </p:nvPr>
        </p:nvSpPr>
        <p:spPr>
          <a:xfrm>
            <a:off x="799425" y="84055"/>
            <a:ext cx="6172200" cy="53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Problem Statement</a:t>
            </a:r>
            <a:endParaRPr/>
          </a:p>
        </p:txBody>
      </p:sp>
      <p:sp>
        <p:nvSpPr>
          <p:cNvPr id="139" name="Google Shape;139;g3f1c959561b_0_11"/>
          <p:cNvSpPr txBox="1"/>
          <p:nvPr/>
        </p:nvSpPr>
        <p:spPr>
          <a:xfrm>
            <a:off x="4114800" y="4857750"/>
            <a:ext cx="37650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40" name="Google Shape;140;g3f1c959561b_0_11"/>
          <p:cNvSpPr/>
          <p:nvPr/>
        </p:nvSpPr>
        <p:spPr>
          <a:xfrm>
            <a:off x="1570789" y="4889585"/>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41" name="Google Shape;141;g3f1c959561b_0_11"/>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42" name="Google Shape;142;g3f1c959561b_0_11"/>
          <p:cNvGrpSpPr/>
          <p:nvPr/>
        </p:nvGrpSpPr>
        <p:grpSpPr>
          <a:xfrm>
            <a:off x="0" y="4657189"/>
            <a:ext cx="9144000" cy="675312"/>
            <a:chOff x="0" y="4657189"/>
            <a:chExt cx="9144000" cy="675312"/>
          </a:xfrm>
        </p:grpSpPr>
        <p:grpSp>
          <p:nvGrpSpPr>
            <p:cNvPr id="143" name="Google Shape;143;g3f1c959561b_0_11"/>
            <p:cNvGrpSpPr/>
            <p:nvPr/>
          </p:nvGrpSpPr>
          <p:grpSpPr>
            <a:xfrm>
              <a:off x="0" y="4657189"/>
              <a:ext cx="9144000" cy="675312"/>
              <a:chOff x="0" y="4657189"/>
              <a:chExt cx="9144000" cy="675312"/>
            </a:xfrm>
          </p:grpSpPr>
          <p:sp>
            <p:nvSpPr>
              <p:cNvPr id="144" name="Google Shape;144;g3f1c959561b_0_11"/>
              <p:cNvSpPr/>
              <p:nvPr/>
            </p:nvSpPr>
            <p:spPr>
              <a:xfrm>
                <a:off x="0" y="4657189"/>
                <a:ext cx="9144000" cy="530700"/>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45" name="Google Shape;145;g3f1c959561b_0_11"/>
              <p:cNvSpPr txBox="1"/>
              <p:nvPr/>
            </p:nvSpPr>
            <p:spPr>
              <a:xfrm>
                <a:off x="2286000" y="4740101"/>
                <a:ext cx="55938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46" name="Google Shape;146;g3f1c959561b_0_11"/>
              <p:cNvGrpSpPr/>
              <p:nvPr/>
            </p:nvGrpSpPr>
            <p:grpSpPr>
              <a:xfrm>
                <a:off x="1378548" y="4686300"/>
                <a:ext cx="2107599" cy="646201"/>
                <a:chOff x="1378548" y="4686300"/>
                <a:chExt cx="2107599" cy="646201"/>
              </a:xfrm>
            </p:grpSpPr>
            <p:pic>
              <p:nvPicPr>
                <p:cNvPr id="147" name="Google Shape;147;g3f1c959561b_0_11"/>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48" name="Google Shape;148;g3f1c959561b_0_11"/>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49" name="Google Shape;149;g3f1c959561b_0_11"/>
                <p:cNvSpPr/>
                <p:nvPr/>
              </p:nvSpPr>
              <p:spPr>
                <a:xfrm>
                  <a:off x="1867047" y="4686301"/>
                  <a:ext cx="1619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50" name="Google Shape;150;g3f1c959561b_0_11"/>
            <p:cNvSpPr/>
            <p:nvPr/>
          </p:nvSpPr>
          <p:spPr>
            <a:xfrm>
              <a:off x="1592726" y="4910847"/>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51" name="Google Shape;151;g3f1c959561b_0_11"/>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52" name="Google Shape;152;g3f1c959561b_0_11"/>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pic>
        <p:nvPicPr>
          <p:cNvPr id="153" name="Google Shape;153;g3f1c959561b_0_11"/>
          <p:cNvPicPr preferRelativeResize="0"/>
          <p:nvPr/>
        </p:nvPicPr>
        <p:blipFill>
          <a:blip r:embed="rId7">
            <a:alphaModFix/>
          </a:blip>
          <a:stretch>
            <a:fillRect/>
          </a:stretch>
        </p:blipFill>
        <p:spPr>
          <a:xfrm>
            <a:off x="4430104" y="41524"/>
            <a:ext cx="4504495" cy="4504525"/>
          </a:xfrm>
          <a:prstGeom prst="rect">
            <a:avLst/>
          </a:prstGeom>
          <a:noFill/>
          <a:ln>
            <a:noFill/>
          </a:ln>
        </p:spPr>
      </p:pic>
      <p:sp>
        <p:nvSpPr>
          <p:cNvPr id="154" name="Google Shape;154;g3f1c959561b_0_11"/>
          <p:cNvSpPr txBox="1"/>
          <p:nvPr/>
        </p:nvSpPr>
        <p:spPr>
          <a:xfrm>
            <a:off x="427800" y="1718088"/>
            <a:ext cx="3765000" cy="1151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US" sz="1600">
                <a:solidFill>
                  <a:schemeClr val="dk1"/>
                </a:solidFill>
              </a:rPr>
              <a:t>This creates a:</a:t>
            </a:r>
            <a:r>
              <a:rPr b="1" lang="en-US" sz="1600">
                <a:solidFill>
                  <a:schemeClr val="dk1"/>
                </a:solidFill>
              </a:rPr>
              <a:t>70-point Leverage Gap</a:t>
            </a:r>
            <a:endParaRPr b="1" sz="1600">
              <a:solidFill>
                <a:schemeClr val="dk1"/>
              </a:solidFill>
            </a:endParaRPr>
          </a:p>
          <a:p>
            <a:pPr indent="0" lvl="0" marL="0" rtl="0" algn="l">
              <a:lnSpc>
                <a:spcPct val="115000"/>
              </a:lnSpc>
              <a:spcBef>
                <a:spcPts val="1200"/>
              </a:spcBef>
              <a:spcAft>
                <a:spcPts val="1200"/>
              </a:spcAft>
              <a:buNone/>
            </a:pPr>
            <a:r>
              <a:rPr lang="en-US" sz="1600">
                <a:solidFill>
                  <a:schemeClr val="dk1"/>
                </a:solidFill>
              </a:rPr>
              <a:t>between technological effort and systemic impact</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
          <p:cNvSpPr txBox="1"/>
          <p:nvPr/>
        </p:nvSpPr>
        <p:spPr>
          <a:xfrm>
            <a:off x="8488589" y="4474518"/>
            <a:ext cx="88401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2:00-3:30</a:t>
            </a:r>
            <a:endParaRPr b="0" i="0" sz="1400" u="none" cap="none" strike="noStrike">
              <a:solidFill>
                <a:srgbClr val="000000"/>
              </a:solidFill>
              <a:latin typeface="Arial"/>
              <a:ea typeface="Arial"/>
              <a:cs typeface="Arial"/>
              <a:sym typeface="Arial"/>
            </a:endParaRPr>
          </a:p>
        </p:txBody>
      </p:sp>
      <p:sp>
        <p:nvSpPr>
          <p:cNvPr id="161" name="Google Shape;161;p3"/>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62" name="Google Shape;162;p3"/>
          <p:cNvSpPr txBox="1"/>
          <p:nvPr>
            <p:ph type="title"/>
          </p:nvPr>
        </p:nvSpPr>
        <p:spPr>
          <a:xfrm>
            <a:off x="1485900" y="152680"/>
            <a:ext cx="6172200" cy="5331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Approach or Dynamic Hypothesis</a:t>
            </a:r>
            <a:endParaRPr/>
          </a:p>
        </p:txBody>
      </p:sp>
      <p:sp>
        <p:nvSpPr>
          <p:cNvPr id="163" name="Google Shape;163;p3"/>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64" name="Google Shape;164;p3"/>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65" name="Google Shape;165;p3"/>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66" name="Google Shape;166;p3"/>
          <p:cNvGrpSpPr/>
          <p:nvPr/>
        </p:nvGrpSpPr>
        <p:grpSpPr>
          <a:xfrm>
            <a:off x="0" y="4657189"/>
            <a:ext cx="9144000" cy="675443"/>
            <a:chOff x="0" y="4657189"/>
            <a:chExt cx="9144000" cy="675443"/>
          </a:xfrm>
        </p:grpSpPr>
        <p:grpSp>
          <p:nvGrpSpPr>
            <p:cNvPr id="167" name="Google Shape;167;p3"/>
            <p:cNvGrpSpPr/>
            <p:nvPr/>
          </p:nvGrpSpPr>
          <p:grpSpPr>
            <a:xfrm>
              <a:off x="0" y="4657189"/>
              <a:ext cx="9144000" cy="675443"/>
              <a:chOff x="0" y="4657189"/>
              <a:chExt cx="9144000" cy="675443"/>
            </a:xfrm>
          </p:grpSpPr>
          <p:sp>
            <p:nvSpPr>
              <p:cNvPr id="168" name="Google Shape;168;p3"/>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69" name="Google Shape;169;p3"/>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70" name="Google Shape;170;p3"/>
              <p:cNvGrpSpPr/>
              <p:nvPr/>
            </p:nvGrpSpPr>
            <p:grpSpPr>
              <a:xfrm>
                <a:off x="1378548" y="4686300"/>
                <a:ext cx="2107603" cy="646332"/>
                <a:chOff x="1378548" y="4686300"/>
                <a:chExt cx="2107603" cy="646332"/>
              </a:xfrm>
            </p:grpSpPr>
            <p:pic>
              <p:nvPicPr>
                <p:cNvPr id="171" name="Google Shape;171;p3"/>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72" name="Google Shape;172;p3"/>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73" name="Google Shape;173;p3"/>
                <p:cNvSpPr/>
                <p:nvPr/>
              </p:nvSpPr>
              <p:spPr>
                <a:xfrm>
                  <a:off x="1867047" y="4686301"/>
                  <a:ext cx="161910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74" name="Google Shape;174;p3"/>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75" name="Google Shape;175;p3"/>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176" name="Google Shape;176;p3"/>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177" name="Google Shape;177;p3"/>
          <p:cNvSpPr txBox="1"/>
          <p:nvPr/>
        </p:nvSpPr>
        <p:spPr>
          <a:xfrm>
            <a:off x="2315800" y="764625"/>
            <a:ext cx="2101500" cy="4014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200">
                <a:solidFill>
                  <a:schemeClr val="dk1"/>
                </a:solidFill>
              </a:rPr>
              <a:t>Surface Design</a:t>
            </a:r>
            <a:endParaRPr b="1" sz="1200">
              <a:solidFill>
                <a:schemeClr val="dk1"/>
              </a:solidFill>
            </a:endParaRPr>
          </a:p>
          <a:p>
            <a:pPr indent="0" lvl="0" marL="0" rtl="0" algn="l">
              <a:lnSpc>
                <a:spcPct val="115000"/>
              </a:lnSpc>
              <a:spcBef>
                <a:spcPts val="1200"/>
              </a:spcBef>
              <a:spcAft>
                <a:spcPts val="0"/>
              </a:spcAft>
              <a:buNone/>
            </a:pPr>
            <a:r>
              <a:rPr b="1" lang="en-US" sz="1000">
                <a:solidFill>
                  <a:schemeClr val="dk1"/>
                </a:solidFill>
              </a:rPr>
              <a:t>More Users</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More Data</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More Cognitive Load</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Less Responsiveness</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More Attrition</a:t>
            </a:r>
            <a:endParaRPr b="1" sz="1000">
              <a:solidFill>
                <a:schemeClr val="dk1"/>
              </a:solidFill>
            </a:endParaRPr>
          </a:p>
          <a:p>
            <a:pPr indent="0" lvl="0" marL="0" rtl="0" algn="l">
              <a:lnSpc>
                <a:spcPct val="115000"/>
              </a:lnSpc>
              <a:spcBef>
                <a:spcPts val="1200"/>
              </a:spcBef>
              <a:spcAft>
                <a:spcPts val="0"/>
              </a:spcAft>
              <a:buNone/>
            </a:pPr>
            <a:r>
              <a:rPr b="1" lang="en-US" sz="1000">
                <a:solidFill>
                  <a:schemeClr val="dk1"/>
                </a:solidFill>
              </a:rPr>
              <a:t>↓</a:t>
            </a:r>
            <a:endParaRPr b="1" sz="1000">
              <a:solidFill>
                <a:schemeClr val="dk1"/>
              </a:solidFill>
            </a:endParaRPr>
          </a:p>
          <a:p>
            <a:pPr indent="0" lvl="0" marL="0" rtl="0" algn="l">
              <a:lnSpc>
                <a:spcPct val="115000"/>
              </a:lnSpc>
              <a:spcBef>
                <a:spcPts val="1200"/>
              </a:spcBef>
              <a:spcAft>
                <a:spcPts val="1200"/>
              </a:spcAft>
              <a:buNone/>
            </a:pPr>
            <a:r>
              <a:rPr b="1" lang="en-US" sz="1000">
                <a:solidFill>
                  <a:schemeClr val="dk1"/>
                </a:solidFill>
              </a:rPr>
              <a:t>Fewer Users</a:t>
            </a:r>
            <a:endParaRPr b="1" sz="1000">
              <a:solidFill>
                <a:schemeClr val="dk1"/>
              </a:solidFill>
            </a:endParaRPr>
          </a:p>
        </p:txBody>
      </p:sp>
      <p:sp>
        <p:nvSpPr>
          <p:cNvPr id="178" name="Google Shape;178;p3"/>
          <p:cNvSpPr txBox="1"/>
          <p:nvPr/>
        </p:nvSpPr>
        <p:spPr>
          <a:xfrm>
            <a:off x="4512325" y="803850"/>
            <a:ext cx="3645600" cy="3927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200">
                <a:solidFill>
                  <a:schemeClr val="dk1"/>
                </a:solidFill>
              </a:rPr>
              <a:t>Dominant Loop</a:t>
            </a:r>
            <a:endParaRPr b="1" sz="1200">
              <a:solidFill>
                <a:schemeClr val="dk1"/>
              </a:solidFill>
            </a:endParaRPr>
          </a:p>
          <a:p>
            <a:pPr indent="0" lvl="0" marL="0" rtl="0" algn="l">
              <a:lnSpc>
                <a:spcPct val="115000"/>
              </a:lnSpc>
              <a:spcBef>
                <a:spcPts val="1800"/>
              </a:spcBef>
              <a:spcAft>
                <a:spcPts val="0"/>
              </a:spcAft>
              <a:buNone/>
            </a:pPr>
            <a:r>
              <a:rPr b="1" lang="en-US" sz="1600">
                <a:solidFill>
                  <a:schemeClr val="dk1"/>
                </a:solidFill>
              </a:rPr>
              <a:t>B1 – Sustainability Trap</a:t>
            </a:r>
            <a:endParaRPr b="1" sz="1600">
              <a:solidFill>
                <a:schemeClr val="dk1"/>
              </a:solidFill>
            </a:endParaRPr>
          </a:p>
          <a:p>
            <a:pPr indent="0" lvl="0" marL="0" rtl="0" algn="l">
              <a:lnSpc>
                <a:spcPct val="115000"/>
              </a:lnSpc>
              <a:spcBef>
                <a:spcPts val="1200"/>
              </a:spcBef>
              <a:spcAft>
                <a:spcPts val="0"/>
              </a:spcAft>
              <a:buNone/>
            </a:pPr>
            <a:r>
              <a:rPr lang="en-US" sz="1000">
                <a:solidFill>
                  <a:schemeClr val="dk1"/>
                </a:solidFill>
              </a:rPr>
              <a:t>Growth generates overload.</a:t>
            </a:r>
            <a:endParaRPr sz="1000">
              <a:solidFill>
                <a:schemeClr val="dk1"/>
              </a:solidFill>
            </a:endParaRPr>
          </a:p>
          <a:p>
            <a:pPr indent="0" lvl="0" marL="0" rtl="0" algn="l">
              <a:lnSpc>
                <a:spcPct val="115000"/>
              </a:lnSpc>
              <a:spcBef>
                <a:spcPts val="1200"/>
              </a:spcBef>
              <a:spcAft>
                <a:spcPts val="0"/>
              </a:spcAft>
              <a:buNone/>
            </a:pPr>
            <a:r>
              <a:rPr lang="en-US" sz="1000">
                <a:solidFill>
                  <a:schemeClr val="dk1"/>
                </a:solidFill>
              </a:rPr>
              <a:t>Overload generates abandonment.</a:t>
            </a:r>
            <a:endParaRPr sz="1000">
              <a:solidFill>
                <a:schemeClr val="dk1"/>
              </a:solidFill>
            </a:endParaRPr>
          </a:p>
          <a:p>
            <a:pPr indent="0" lvl="0" marL="0" rtl="0" algn="l">
              <a:lnSpc>
                <a:spcPct val="115000"/>
              </a:lnSpc>
              <a:spcBef>
                <a:spcPts val="1200"/>
              </a:spcBef>
              <a:spcAft>
                <a:spcPts val="0"/>
              </a:spcAft>
              <a:buNone/>
            </a:pPr>
            <a:r>
              <a:rPr lang="en-US" sz="1000">
                <a:solidFill>
                  <a:schemeClr val="dk1"/>
                </a:solidFill>
              </a:rPr>
              <a:t>Abandonment destroys sustainability.</a:t>
            </a:r>
            <a:endParaRPr sz="1000">
              <a:solidFill>
                <a:schemeClr val="dk1"/>
              </a:solidFill>
            </a:endParaRPr>
          </a:p>
          <a:p>
            <a:pPr indent="0" lvl="0" marL="0" rtl="0" algn="l">
              <a:lnSpc>
                <a:spcPct val="115000"/>
              </a:lnSpc>
              <a:spcBef>
                <a:spcPts val="1400"/>
              </a:spcBef>
              <a:spcAft>
                <a:spcPts val="0"/>
              </a:spcAft>
              <a:buNone/>
            </a:pPr>
            <a:r>
              <a:rPr b="1" lang="en-US" sz="1200">
                <a:solidFill>
                  <a:schemeClr val="dk1"/>
                </a:solidFill>
              </a:rPr>
              <a:t>Structural Intervention</a:t>
            </a:r>
            <a:endParaRPr b="1" sz="1200">
              <a:solidFill>
                <a:schemeClr val="dk1"/>
              </a:solidFill>
            </a:endParaRPr>
          </a:p>
          <a:p>
            <a:pPr indent="0" lvl="0" marL="0" rtl="0" algn="l">
              <a:lnSpc>
                <a:spcPct val="115000"/>
              </a:lnSpc>
              <a:spcBef>
                <a:spcPts val="1200"/>
              </a:spcBef>
              <a:spcAft>
                <a:spcPts val="0"/>
              </a:spcAft>
              <a:buNone/>
            </a:pPr>
            <a:r>
              <a:rPr lang="en-US" sz="1000">
                <a:solidFill>
                  <a:schemeClr val="dk1"/>
                </a:solidFill>
              </a:rPr>
              <a:t>LP6 → AI Clinical Filtering</a:t>
            </a:r>
            <a:endParaRPr sz="1000">
              <a:solidFill>
                <a:schemeClr val="dk1"/>
              </a:solidFill>
            </a:endParaRPr>
          </a:p>
          <a:p>
            <a:pPr indent="0" lvl="0" marL="0" rtl="0" algn="l">
              <a:lnSpc>
                <a:spcPct val="115000"/>
              </a:lnSpc>
              <a:spcBef>
                <a:spcPts val="1200"/>
              </a:spcBef>
              <a:spcAft>
                <a:spcPts val="0"/>
              </a:spcAft>
              <a:buNone/>
            </a:pPr>
            <a:r>
              <a:rPr lang="en-US" sz="1000">
                <a:solidFill>
                  <a:schemeClr val="dk1"/>
                </a:solidFill>
              </a:rPr>
              <a:t>LP5 → Value-Based Incentives</a:t>
            </a:r>
            <a:endParaRPr sz="1000">
              <a:solidFill>
                <a:schemeClr val="dk1"/>
              </a:solidFill>
            </a:endParaRPr>
          </a:p>
          <a:p>
            <a:pPr indent="0" lvl="0" marL="0" rtl="0" algn="l">
              <a:lnSpc>
                <a:spcPct val="115000"/>
              </a:lnSpc>
              <a:spcBef>
                <a:spcPts val="1200"/>
              </a:spcBef>
              <a:spcAft>
                <a:spcPts val="0"/>
              </a:spcAft>
              <a:buNone/>
            </a:pPr>
            <a:r>
              <a:rPr lang="en-US" sz="1000">
                <a:solidFill>
                  <a:schemeClr val="dk1"/>
                </a:solidFill>
              </a:rPr>
              <a:t>LP3 → Equitable Remission Goals</a:t>
            </a:r>
            <a:endParaRPr sz="1000">
              <a:solidFill>
                <a:schemeClr val="dk1"/>
              </a:solidFill>
            </a:endParaRPr>
          </a:p>
          <a:p>
            <a:pPr indent="0" lvl="0" marL="0" rtl="0" algn="l">
              <a:lnSpc>
                <a:spcPct val="115000"/>
              </a:lnSpc>
              <a:spcBef>
                <a:spcPts val="1200"/>
              </a:spcBef>
              <a:spcAft>
                <a:spcPts val="0"/>
              </a:spcAft>
              <a:buNone/>
            </a:pPr>
            <a:r>
              <a:rPr lang="en-US" sz="1000">
                <a:solidFill>
                  <a:schemeClr val="dk1"/>
                </a:solidFill>
              </a:rPr>
              <a:t>LP2 → Proactive Health Paradigm</a:t>
            </a:r>
            <a:endParaRPr sz="1000">
              <a:solidFill>
                <a:schemeClr val="dk1"/>
              </a:solidFill>
            </a:endParaRPr>
          </a:p>
          <a:p>
            <a:pPr indent="0" lvl="0" marL="0" rtl="0" algn="l">
              <a:lnSpc>
                <a:spcPct val="115000"/>
              </a:lnSpc>
              <a:spcBef>
                <a:spcPts val="1200"/>
              </a:spcBef>
              <a:spcAft>
                <a:spcPts val="1200"/>
              </a:spcAft>
              <a:buNone/>
            </a:pPr>
            <a:r>
              <a:rPr lang="en-US" sz="1000">
                <a:solidFill>
                  <a:schemeClr val="dk1"/>
                </a:solidFill>
              </a:rPr>
              <a:t>These leverage points neutralize the trap.</a:t>
            </a:r>
            <a:endParaRPr sz="10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g3f1c959561b_0_45"/>
          <p:cNvSpPr txBox="1"/>
          <p:nvPr/>
        </p:nvSpPr>
        <p:spPr>
          <a:xfrm>
            <a:off x="8488589" y="4474518"/>
            <a:ext cx="8841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2:00-3:30</a:t>
            </a:r>
            <a:endParaRPr b="0" i="0" sz="1400" u="none" cap="none" strike="noStrike">
              <a:solidFill>
                <a:srgbClr val="000000"/>
              </a:solidFill>
              <a:latin typeface="Arial"/>
              <a:ea typeface="Arial"/>
              <a:cs typeface="Arial"/>
              <a:sym typeface="Arial"/>
            </a:endParaRPr>
          </a:p>
        </p:txBody>
      </p:sp>
      <p:sp>
        <p:nvSpPr>
          <p:cNvPr id="185" name="Google Shape;185;g3f1c959561b_0_45"/>
          <p:cNvSpPr/>
          <p:nvPr/>
        </p:nvSpPr>
        <p:spPr>
          <a:xfrm>
            <a:off x="1371600" y="651511"/>
            <a:ext cx="6400800" cy="34200"/>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186" name="Google Shape;186;g3f1c959561b_0_45"/>
          <p:cNvSpPr txBox="1"/>
          <p:nvPr>
            <p:ph type="title"/>
          </p:nvPr>
        </p:nvSpPr>
        <p:spPr>
          <a:xfrm>
            <a:off x="1485900" y="152680"/>
            <a:ext cx="6172200" cy="5331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100000"/>
              <a:buFont typeface="Calibri"/>
              <a:buNone/>
            </a:pPr>
            <a:r>
              <a:rPr lang="en-US"/>
              <a:t>Approach or Dynamic Hypothesis</a:t>
            </a:r>
            <a:endParaRPr/>
          </a:p>
        </p:txBody>
      </p:sp>
      <p:sp>
        <p:nvSpPr>
          <p:cNvPr id="187" name="Google Shape;187;g3f1c959561b_0_45"/>
          <p:cNvSpPr txBox="1"/>
          <p:nvPr/>
        </p:nvSpPr>
        <p:spPr>
          <a:xfrm>
            <a:off x="4114800" y="4857750"/>
            <a:ext cx="37650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188" name="Google Shape;188;g3f1c959561b_0_45"/>
          <p:cNvSpPr/>
          <p:nvPr/>
        </p:nvSpPr>
        <p:spPr>
          <a:xfrm>
            <a:off x="1570789" y="4889585"/>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189" name="Google Shape;189;g3f1c959561b_0_45"/>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190" name="Google Shape;190;g3f1c959561b_0_45"/>
          <p:cNvGrpSpPr/>
          <p:nvPr/>
        </p:nvGrpSpPr>
        <p:grpSpPr>
          <a:xfrm>
            <a:off x="0" y="4657189"/>
            <a:ext cx="9144000" cy="675312"/>
            <a:chOff x="0" y="4657189"/>
            <a:chExt cx="9144000" cy="675312"/>
          </a:xfrm>
        </p:grpSpPr>
        <p:grpSp>
          <p:nvGrpSpPr>
            <p:cNvPr id="191" name="Google Shape;191;g3f1c959561b_0_45"/>
            <p:cNvGrpSpPr/>
            <p:nvPr/>
          </p:nvGrpSpPr>
          <p:grpSpPr>
            <a:xfrm>
              <a:off x="0" y="4657189"/>
              <a:ext cx="9144000" cy="675312"/>
              <a:chOff x="0" y="4657189"/>
              <a:chExt cx="9144000" cy="675312"/>
            </a:xfrm>
          </p:grpSpPr>
          <p:sp>
            <p:nvSpPr>
              <p:cNvPr id="192" name="Google Shape;192;g3f1c959561b_0_45"/>
              <p:cNvSpPr/>
              <p:nvPr/>
            </p:nvSpPr>
            <p:spPr>
              <a:xfrm>
                <a:off x="0" y="4657189"/>
                <a:ext cx="9144000" cy="530700"/>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193" name="Google Shape;193;g3f1c959561b_0_45"/>
              <p:cNvSpPr txBox="1"/>
              <p:nvPr/>
            </p:nvSpPr>
            <p:spPr>
              <a:xfrm>
                <a:off x="2286000" y="4740101"/>
                <a:ext cx="5593800" cy="369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194" name="Google Shape;194;g3f1c959561b_0_45"/>
              <p:cNvGrpSpPr/>
              <p:nvPr/>
            </p:nvGrpSpPr>
            <p:grpSpPr>
              <a:xfrm>
                <a:off x="1378548" y="4686300"/>
                <a:ext cx="2107599" cy="646201"/>
                <a:chOff x="1378548" y="4686300"/>
                <a:chExt cx="2107599" cy="646201"/>
              </a:xfrm>
            </p:grpSpPr>
            <p:pic>
              <p:nvPicPr>
                <p:cNvPr id="195" name="Google Shape;195;g3f1c959561b_0_45"/>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196" name="Google Shape;196;g3f1c959561b_0_45"/>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197" name="Google Shape;197;g3f1c959561b_0_45"/>
                <p:cNvSpPr/>
                <p:nvPr/>
              </p:nvSpPr>
              <p:spPr>
                <a:xfrm>
                  <a:off x="1867047" y="4686301"/>
                  <a:ext cx="16191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198" name="Google Shape;198;g3f1c959561b_0_45"/>
            <p:cNvSpPr/>
            <p:nvPr/>
          </p:nvSpPr>
          <p:spPr>
            <a:xfrm>
              <a:off x="1592726" y="4910847"/>
              <a:ext cx="1801200" cy="276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199" name="Google Shape;199;g3f1c959561b_0_45"/>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00" name="Google Shape;200;g3f1c959561b_0_45"/>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pic>
        <p:nvPicPr>
          <p:cNvPr id="201" name="Google Shape;201;g3f1c959561b_0_45"/>
          <p:cNvPicPr preferRelativeResize="0"/>
          <p:nvPr/>
        </p:nvPicPr>
        <p:blipFill>
          <a:blip r:embed="rId7">
            <a:alphaModFix/>
          </a:blip>
          <a:stretch>
            <a:fillRect/>
          </a:stretch>
        </p:blipFill>
        <p:spPr>
          <a:xfrm>
            <a:off x="2152643" y="741600"/>
            <a:ext cx="4838719" cy="38597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4"/>
          <p:cNvSpPr txBox="1"/>
          <p:nvPr/>
        </p:nvSpPr>
        <p:spPr>
          <a:xfrm>
            <a:off x="8458200" y="4474518"/>
            <a:ext cx="67514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3:30-5:30</a:t>
            </a:r>
            <a:endParaRPr b="0" i="0" sz="1400" u="none" cap="none" strike="noStrike">
              <a:solidFill>
                <a:srgbClr val="000000"/>
              </a:solidFill>
              <a:latin typeface="Arial"/>
              <a:ea typeface="Arial"/>
              <a:cs typeface="Arial"/>
              <a:sym typeface="Arial"/>
            </a:endParaRPr>
          </a:p>
        </p:txBody>
      </p:sp>
      <p:sp>
        <p:nvSpPr>
          <p:cNvPr id="208" name="Google Shape;208;p4"/>
          <p:cNvSpPr txBox="1"/>
          <p:nvPr/>
        </p:nvSpPr>
        <p:spPr>
          <a:xfrm>
            <a:off x="1485900" y="152680"/>
            <a:ext cx="6172200" cy="533120"/>
          </a:xfrm>
          <a:prstGeom prst="rect">
            <a:avLst/>
          </a:prstGeom>
          <a:noFill/>
          <a:ln>
            <a:noFill/>
          </a:ln>
        </p:spPr>
        <p:txBody>
          <a:bodyPr anchorCtr="0" anchor="ctr" bIns="34275" lIns="68575" spcFirstLastPara="1" rIns="68575" wrap="square" tIns="34275">
            <a:normAutofit fontScale="97500"/>
          </a:bodyPr>
          <a:lstStyle/>
          <a:p>
            <a:pPr indent="0" lvl="0" marL="0" marR="0" rtl="0" algn="l">
              <a:lnSpc>
                <a:spcPct val="100000"/>
              </a:lnSpc>
              <a:spcBef>
                <a:spcPts val="0"/>
              </a:spcBef>
              <a:spcAft>
                <a:spcPts val="0"/>
              </a:spcAft>
              <a:buClr>
                <a:schemeClr val="dk1"/>
              </a:buClr>
              <a:buSzPct val="100000"/>
              <a:buFont typeface="Calibri"/>
              <a:buNone/>
            </a:pPr>
            <a:r>
              <a:rPr b="0" i="0" lang="en-US" sz="3000" u="none" cap="none" strike="noStrike">
                <a:solidFill>
                  <a:schemeClr val="dk1"/>
                </a:solidFill>
                <a:latin typeface="Calibri"/>
                <a:ea typeface="Calibri"/>
                <a:cs typeface="Calibri"/>
                <a:sym typeface="Calibri"/>
              </a:rPr>
              <a:t>Results</a:t>
            </a:r>
            <a:endParaRPr b="0" i="0" sz="3000" u="none" cap="none" strike="noStrike">
              <a:solidFill>
                <a:schemeClr val="dk1"/>
              </a:solidFill>
              <a:latin typeface="Calibri"/>
              <a:ea typeface="Calibri"/>
              <a:cs typeface="Calibri"/>
              <a:sym typeface="Calibri"/>
            </a:endParaRPr>
          </a:p>
        </p:txBody>
      </p:sp>
      <p:sp>
        <p:nvSpPr>
          <p:cNvPr id="209" name="Google Shape;209;p4"/>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10" name="Google Shape;210;p4"/>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211" name="Google Shape;211;p4"/>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212" name="Google Shape;212;p4"/>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213" name="Google Shape;213;p4"/>
          <p:cNvGrpSpPr/>
          <p:nvPr/>
        </p:nvGrpSpPr>
        <p:grpSpPr>
          <a:xfrm>
            <a:off x="0" y="4657189"/>
            <a:ext cx="9144000" cy="530657"/>
            <a:chOff x="0" y="4657189"/>
            <a:chExt cx="9144000" cy="530657"/>
          </a:xfrm>
        </p:grpSpPr>
        <p:grpSp>
          <p:nvGrpSpPr>
            <p:cNvPr id="214" name="Google Shape;214;p4"/>
            <p:cNvGrpSpPr/>
            <p:nvPr/>
          </p:nvGrpSpPr>
          <p:grpSpPr>
            <a:xfrm>
              <a:off x="0" y="4657189"/>
              <a:ext cx="9144000" cy="530657"/>
              <a:chOff x="0" y="4657189"/>
              <a:chExt cx="9144000" cy="530657"/>
            </a:xfrm>
          </p:grpSpPr>
          <p:sp>
            <p:nvSpPr>
              <p:cNvPr id="215" name="Google Shape;215;p4"/>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216" name="Google Shape;216;p4"/>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217" name="Google Shape;217;p4"/>
              <p:cNvGrpSpPr/>
              <p:nvPr/>
            </p:nvGrpSpPr>
            <p:grpSpPr>
              <a:xfrm>
                <a:off x="1378548" y="4686300"/>
                <a:ext cx="2107603" cy="461666"/>
                <a:chOff x="1378548" y="4686300"/>
                <a:chExt cx="2107603" cy="461666"/>
              </a:xfrm>
            </p:grpSpPr>
            <p:pic>
              <p:nvPicPr>
                <p:cNvPr id="218" name="Google Shape;218;p4"/>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219" name="Google Shape;219;p4"/>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220" name="Google Shape;220;p4"/>
                <p:cNvSpPr/>
                <p:nvPr/>
              </p:nvSpPr>
              <p:spPr>
                <a:xfrm>
                  <a:off x="1867047" y="4686301"/>
                  <a:ext cx="16191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221" name="Google Shape;221;p4"/>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222" name="Google Shape;222;p4"/>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23" name="Google Shape;223;p4"/>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pic>
        <p:nvPicPr>
          <p:cNvPr id="224" name="Google Shape;224;p4"/>
          <p:cNvPicPr preferRelativeResize="0"/>
          <p:nvPr/>
        </p:nvPicPr>
        <p:blipFill>
          <a:blip r:embed="rId7">
            <a:alphaModFix/>
          </a:blip>
          <a:stretch>
            <a:fillRect/>
          </a:stretch>
        </p:blipFill>
        <p:spPr>
          <a:xfrm>
            <a:off x="1596176" y="2447300"/>
            <a:ext cx="5951649" cy="2209896"/>
          </a:xfrm>
          <a:prstGeom prst="rect">
            <a:avLst/>
          </a:prstGeom>
          <a:noFill/>
          <a:ln>
            <a:noFill/>
          </a:ln>
        </p:spPr>
      </p:pic>
      <p:sp>
        <p:nvSpPr>
          <p:cNvPr id="225" name="Google Shape;225;p4"/>
          <p:cNvSpPr txBox="1"/>
          <p:nvPr/>
        </p:nvSpPr>
        <p:spPr>
          <a:xfrm>
            <a:off x="1433525" y="691600"/>
            <a:ext cx="2526900" cy="183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100">
                <a:solidFill>
                  <a:schemeClr val="dk1"/>
                </a:solidFill>
              </a:rPr>
              <a:t>Scenario A</a:t>
            </a:r>
            <a:endParaRPr b="1" sz="1100">
              <a:solidFill>
                <a:schemeClr val="dk1"/>
              </a:solidFill>
            </a:endParaRPr>
          </a:p>
          <a:p>
            <a:pPr indent="0" lvl="0" marL="0" rtl="0" algn="l">
              <a:lnSpc>
                <a:spcPct val="115000"/>
              </a:lnSpc>
              <a:spcBef>
                <a:spcPts val="1400"/>
              </a:spcBef>
              <a:spcAft>
                <a:spcPts val="0"/>
              </a:spcAft>
              <a:buNone/>
            </a:pPr>
            <a:r>
              <a:rPr b="1" lang="en-US" sz="1100">
                <a:solidFill>
                  <a:schemeClr val="dk1"/>
                </a:solidFill>
              </a:rPr>
              <a:t>Surface Design (85%)</a:t>
            </a:r>
            <a:endParaRPr b="1" sz="1100">
              <a:solidFill>
                <a:schemeClr val="dk1"/>
              </a:solidFill>
            </a:endParaRPr>
          </a:p>
          <a:p>
            <a:pPr indent="0" lvl="0" marL="0" rtl="0" algn="l">
              <a:lnSpc>
                <a:spcPct val="115000"/>
              </a:lnSpc>
              <a:spcBef>
                <a:spcPts val="1200"/>
              </a:spcBef>
              <a:spcAft>
                <a:spcPts val="0"/>
              </a:spcAft>
              <a:buNone/>
            </a:pPr>
            <a:r>
              <a:rPr lang="en-US" sz="900">
                <a:solidFill>
                  <a:schemeClr val="dk1"/>
                </a:solidFill>
              </a:rPr>
              <a:t>LP12–10</a:t>
            </a:r>
            <a:endParaRPr sz="900">
              <a:solidFill>
                <a:schemeClr val="dk1"/>
              </a:solidFill>
            </a:endParaRPr>
          </a:p>
          <a:p>
            <a:pPr indent="-285750" lvl="0" marL="457200" rtl="0" algn="l">
              <a:lnSpc>
                <a:spcPct val="115000"/>
              </a:lnSpc>
              <a:spcBef>
                <a:spcPts val="1200"/>
              </a:spcBef>
              <a:spcAft>
                <a:spcPts val="0"/>
              </a:spcAft>
              <a:buClr>
                <a:schemeClr val="dk1"/>
              </a:buClr>
              <a:buSzPts val="900"/>
              <a:buChar char="●"/>
            </a:pPr>
            <a:r>
              <a:rPr lang="en-US" sz="900">
                <a:solidFill>
                  <a:schemeClr val="dk1"/>
                </a:solidFill>
              </a:rPr>
              <a:t>Rapid adoption</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Data overload</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Burnout</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Attrition</a:t>
            </a:r>
            <a:endParaRPr b="1" sz="1100">
              <a:solidFill>
                <a:schemeClr val="dk1"/>
              </a:solidFill>
            </a:endParaRPr>
          </a:p>
        </p:txBody>
      </p:sp>
      <p:sp>
        <p:nvSpPr>
          <p:cNvPr id="226" name="Google Shape;226;p4"/>
          <p:cNvSpPr txBox="1"/>
          <p:nvPr/>
        </p:nvSpPr>
        <p:spPr>
          <a:xfrm>
            <a:off x="4745600" y="693850"/>
            <a:ext cx="3000000" cy="1832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1100">
                <a:solidFill>
                  <a:schemeClr val="dk1"/>
                </a:solidFill>
              </a:rPr>
              <a:t>Structural Design (15%)</a:t>
            </a:r>
            <a:endParaRPr b="1" sz="1100">
              <a:solidFill>
                <a:schemeClr val="dk1"/>
              </a:solidFill>
            </a:endParaRPr>
          </a:p>
          <a:p>
            <a:pPr indent="0" lvl="0" marL="0" rtl="0" algn="l">
              <a:lnSpc>
                <a:spcPct val="115000"/>
              </a:lnSpc>
              <a:spcBef>
                <a:spcPts val="1200"/>
              </a:spcBef>
              <a:spcAft>
                <a:spcPts val="0"/>
              </a:spcAft>
              <a:buNone/>
            </a:pPr>
            <a:r>
              <a:rPr lang="en-US" sz="900">
                <a:solidFill>
                  <a:schemeClr val="dk1"/>
                </a:solidFill>
              </a:rPr>
              <a:t>LP6–2</a:t>
            </a:r>
            <a:endParaRPr sz="900">
              <a:solidFill>
                <a:schemeClr val="dk1"/>
              </a:solidFill>
            </a:endParaRPr>
          </a:p>
          <a:p>
            <a:pPr indent="-285750" lvl="0" marL="457200" rtl="0" algn="l">
              <a:lnSpc>
                <a:spcPct val="115000"/>
              </a:lnSpc>
              <a:spcBef>
                <a:spcPts val="1200"/>
              </a:spcBef>
              <a:spcAft>
                <a:spcPts val="0"/>
              </a:spcAft>
              <a:buClr>
                <a:schemeClr val="dk1"/>
              </a:buClr>
              <a:buSzPts val="900"/>
              <a:buChar char="●"/>
            </a:pPr>
            <a:r>
              <a:rPr lang="en-US" sz="900">
                <a:solidFill>
                  <a:schemeClr val="dk1"/>
                </a:solidFill>
              </a:rPr>
              <a:t>AI-filtered signals</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Expanded clinical capacity</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Sustained responsiveness</a:t>
            </a:r>
            <a:endParaRPr sz="900">
              <a:solidFill>
                <a:schemeClr val="dk1"/>
              </a:solidFill>
            </a:endParaRPr>
          </a:p>
          <a:p>
            <a:pPr indent="-285750" lvl="0" marL="457200" rtl="0" algn="l">
              <a:lnSpc>
                <a:spcPct val="115000"/>
              </a:lnSpc>
              <a:spcBef>
                <a:spcPts val="0"/>
              </a:spcBef>
              <a:spcAft>
                <a:spcPts val="0"/>
              </a:spcAft>
              <a:buClr>
                <a:schemeClr val="dk1"/>
              </a:buClr>
              <a:buSzPts val="900"/>
              <a:buChar char="●"/>
            </a:pPr>
            <a:r>
              <a:rPr lang="en-US" sz="900">
                <a:solidFill>
                  <a:schemeClr val="dk1"/>
                </a:solidFill>
              </a:rPr>
              <a:t>Long-term adherence</a:t>
            </a:r>
            <a:endParaRPr sz="900">
              <a:solidFill>
                <a:schemeClr val="dk1"/>
              </a:solidFill>
            </a:endParaRPr>
          </a:p>
          <a:p>
            <a:pPr indent="0" lvl="0" marL="0" rtl="0" algn="l">
              <a:lnSpc>
                <a:spcPct val="115000"/>
              </a:lnSpc>
              <a:spcBef>
                <a:spcPts val="1400"/>
              </a:spcBef>
              <a:spcAft>
                <a:spcPts val="400"/>
              </a:spcAft>
              <a:buNone/>
            </a:pPr>
            <a:r>
              <a:t/>
            </a:r>
            <a:endParaRPr b="1" sz="1100">
              <a:solidFill>
                <a:schemeClr val="dk1"/>
              </a:solidFill>
            </a:endParaRPr>
          </a:p>
        </p:txBody>
      </p:sp>
      <p:sp>
        <p:nvSpPr>
          <p:cNvPr id="227" name="Google Shape;227;p4"/>
          <p:cNvSpPr txBox="1"/>
          <p:nvPr/>
        </p:nvSpPr>
        <p:spPr>
          <a:xfrm>
            <a:off x="2944400" y="1417950"/>
            <a:ext cx="1801200" cy="69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US" sz="900">
                <a:solidFill>
                  <a:schemeClr val="dk1"/>
                </a:solidFill>
              </a:rPr>
              <a:t>Behavior:</a:t>
            </a:r>
            <a:endParaRPr sz="900">
              <a:solidFill>
                <a:schemeClr val="dk1"/>
              </a:solidFill>
            </a:endParaRPr>
          </a:p>
          <a:p>
            <a:pPr indent="0" lvl="0" marL="0" rtl="0" algn="l">
              <a:lnSpc>
                <a:spcPct val="115000"/>
              </a:lnSpc>
              <a:spcBef>
                <a:spcPts val="1400"/>
              </a:spcBef>
              <a:spcAft>
                <a:spcPts val="400"/>
              </a:spcAft>
              <a:buNone/>
            </a:pPr>
            <a:r>
              <a:rPr b="1" lang="en-US" sz="1100">
                <a:solidFill>
                  <a:schemeClr val="dk1"/>
                </a:solidFill>
              </a:rPr>
              <a:t>Overshoot and Collapse</a:t>
            </a:r>
            <a:endParaRPr/>
          </a:p>
        </p:txBody>
      </p:sp>
      <p:sp>
        <p:nvSpPr>
          <p:cNvPr id="228" name="Google Shape;228;p4"/>
          <p:cNvSpPr txBox="1"/>
          <p:nvPr/>
        </p:nvSpPr>
        <p:spPr>
          <a:xfrm>
            <a:off x="6775100" y="1263700"/>
            <a:ext cx="2467200" cy="69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US" sz="900">
                <a:solidFill>
                  <a:schemeClr val="dk1"/>
                </a:solidFill>
              </a:rPr>
              <a:t>Behavior:</a:t>
            </a:r>
            <a:endParaRPr sz="900">
              <a:solidFill>
                <a:schemeClr val="dk1"/>
              </a:solidFill>
            </a:endParaRPr>
          </a:p>
          <a:p>
            <a:pPr indent="0" lvl="0" marL="0" rtl="0" algn="l">
              <a:lnSpc>
                <a:spcPct val="115000"/>
              </a:lnSpc>
              <a:spcBef>
                <a:spcPts val="1400"/>
              </a:spcBef>
              <a:spcAft>
                <a:spcPts val="400"/>
              </a:spcAft>
              <a:buNone/>
            </a:pPr>
            <a:r>
              <a:rPr b="1" lang="en-US" sz="1100">
                <a:solidFill>
                  <a:schemeClr val="dk1"/>
                </a:solidFill>
              </a:rPr>
              <a:t>Growth and Sustainable Plateau</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5"/>
          <p:cNvSpPr txBox="1"/>
          <p:nvPr/>
        </p:nvSpPr>
        <p:spPr>
          <a:xfrm>
            <a:off x="8458200" y="4474518"/>
            <a:ext cx="675140"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Calibri"/>
                <a:ea typeface="Calibri"/>
                <a:cs typeface="Calibri"/>
                <a:sym typeface="Calibri"/>
              </a:rPr>
              <a:t>5:30-7:00</a:t>
            </a:r>
            <a:endParaRPr b="0" i="0" sz="1400" u="none" cap="none" strike="noStrike">
              <a:solidFill>
                <a:srgbClr val="000000"/>
              </a:solidFill>
              <a:latin typeface="Arial"/>
              <a:ea typeface="Arial"/>
              <a:cs typeface="Arial"/>
              <a:sym typeface="Arial"/>
            </a:endParaRPr>
          </a:p>
        </p:txBody>
      </p:sp>
      <p:sp>
        <p:nvSpPr>
          <p:cNvPr id="235" name="Google Shape;235;p5"/>
          <p:cNvSpPr txBox="1"/>
          <p:nvPr/>
        </p:nvSpPr>
        <p:spPr>
          <a:xfrm>
            <a:off x="1485900" y="152680"/>
            <a:ext cx="6172200" cy="533120"/>
          </a:xfrm>
          <a:prstGeom prst="rect">
            <a:avLst/>
          </a:prstGeom>
          <a:noFill/>
          <a:ln>
            <a:noFill/>
          </a:ln>
        </p:spPr>
        <p:txBody>
          <a:bodyPr anchorCtr="0" anchor="ctr" bIns="34275" lIns="68575" spcFirstLastPara="1" rIns="68575" wrap="square" tIns="34275">
            <a:normAutofit fontScale="97500"/>
          </a:bodyPr>
          <a:lstStyle/>
          <a:p>
            <a:pPr indent="0" lvl="0" marL="0" marR="0" rtl="0" algn="l">
              <a:lnSpc>
                <a:spcPct val="100000"/>
              </a:lnSpc>
              <a:spcBef>
                <a:spcPts val="0"/>
              </a:spcBef>
              <a:spcAft>
                <a:spcPts val="0"/>
              </a:spcAft>
              <a:buClr>
                <a:schemeClr val="dk1"/>
              </a:buClr>
              <a:buSzPct val="100000"/>
              <a:buFont typeface="Calibri"/>
              <a:buNone/>
            </a:pPr>
            <a:r>
              <a:rPr b="0" i="0" lang="en-US" sz="3000" u="none" cap="none" strike="noStrike">
                <a:solidFill>
                  <a:schemeClr val="dk1"/>
                </a:solidFill>
                <a:latin typeface="Calibri"/>
                <a:ea typeface="Calibri"/>
                <a:cs typeface="Calibri"/>
                <a:sym typeface="Calibri"/>
              </a:rPr>
              <a:t>Conclusions</a:t>
            </a:r>
            <a:endParaRPr b="0" i="0" sz="3000" u="none" cap="none" strike="noStrike">
              <a:solidFill>
                <a:schemeClr val="dk1"/>
              </a:solidFill>
              <a:latin typeface="Calibri"/>
              <a:ea typeface="Calibri"/>
              <a:cs typeface="Calibri"/>
              <a:sym typeface="Calibri"/>
            </a:endParaRPr>
          </a:p>
        </p:txBody>
      </p:sp>
      <p:sp>
        <p:nvSpPr>
          <p:cNvPr id="236" name="Google Shape;236;p5"/>
          <p:cNvSpPr/>
          <p:nvPr/>
        </p:nvSpPr>
        <p:spPr>
          <a:xfrm>
            <a:off x="1371600" y="651511"/>
            <a:ext cx="6400800" cy="34289"/>
          </a:xfrm>
          <a:prstGeom prst="rect">
            <a:avLst/>
          </a:prstGeom>
          <a:solidFill>
            <a:srgbClr val="C4C4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37" name="Google Shape;237;p5"/>
          <p:cNvSpPr txBox="1"/>
          <p:nvPr/>
        </p:nvSpPr>
        <p:spPr>
          <a:xfrm>
            <a:off x="4114800" y="4857750"/>
            <a:ext cx="37649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40</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Virtually everywhere!</a:t>
            </a:r>
            <a:endParaRPr b="0" i="0" sz="1400" u="none" cap="none" strike="noStrike">
              <a:solidFill>
                <a:srgbClr val="000000"/>
              </a:solidFill>
              <a:latin typeface="Arial"/>
              <a:ea typeface="Arial"/>
              <a:cs typeface="Arial"/>
              <a:sym typeface="Arial"/>
            </a:endParaRPr>
          </a:p>
        </p:txBody>
      </p:sp>
      <p:sp>
        <p:nvSpPr>
          <p:cNvPr id="238" name="Google Shape;238;p5"/>
          <p:cNvSpPr/>
          <p:nvPr/>
        </p:nvSpPr>
        <p:spPr>
          <a:xfrm>
            <a:off x="1570789" y="4889585"/>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#isdc2022</a:t>
            </a:r>
            <a:endParaRPr b="0" i="0" sz="1200" u="none" cap="none" strike="noStrike">
              <a:solidFill>
                <a:schemeClr val="dk1"/>
              </a:solidFill>
              <a:latin typeface="Calibri"/>
              <a:ea typeface="Calibri"/>
              <a:cs typeface="Calibri"/>
              <a:sym typeface="Calibri"/>
            </a:endParaRPr>
          </a:p>
        </p:txBody>
      </p:sp>
      <p:pic>
        <p:nvPicPr>
          <p:cNvPr id="239" name="Google Shape;239;p5"/>
          <p:cNvPicPr preferRelativeResize="0"/>
          <p:nvPr/>
        </p:nvPicPr>
        <p:blipFill rotWithShape="1">
          <a:blip r:embed="rId3">
            <a:alphaModFix/>
          </a:blip>
          <a:srcRect b="0" l="0" r="0" t="0"/>
          <a:stretch/>
        </p:blipFill>
        <p:spPr>
          <a:xfrm>
            <a:off x="1354146" y="4934661"/>
            <a:ext cx="216644" cy="183524"/>
          </a:xfrm>
          <a:prstGeom prst="rect">
            <a:avLst/>
          </a:prstGeom>
          <a:noFill/>
          <a:ln>
            <a:noFill/>
          </a:ln>
        </p:spPr>
      </p:pic>
      <p:grpSp>
        <p:nvGrpSpPr>
          <p:cNvPr id="240" name="Google Shape;240;p5"/>
          <p:cNvGrpSpPr/>
          <p:nvPr/>
        </p:nvGrpSpPr>
        <p:grpSpPr>
          <a:xfrm>
            <a:off x="0" y="4657189"/>
            <a:ext cx="9144000" cy="530657"/>
            <a:chOff x="0" y="4657189"/>
            <a:chExt cx="9144000" cy="530657"/>
          </a:xfrm>
        </p:grpSpPr>
        <p:grpSp>
          <p:nvGrpSpPr>
            <p:cNvPr id="241" name="Google Shape;241;p5"/>
            <p:cNvGrpSpPr/>
            <p:nvPr/>
          </p:nvGrpSpPr>
          <p:grpSpPr>
            <a:xfrm>
              <a:off x="0" y="4657189"/>
              <a:ext cx="9144000" cy="530657"/>
              <a:chOff x="0" y="4657189"/>
              <a:chExt cx="9144000" cy="530657"/>
            </a:xfrm>
          </p:grpSpPr>
          <p:sp>
            <p:nvSpPr>
              <p:cNvPr id="242" name="Google Shape;242;p5"/>
              <p:cNvSpPr/>
              <p:nvPr/>
            </p:nvSpPr>
            <p:spPr>
              <a:xfrm>
                <a:off x="0" y="4657189"/>
                <a:ext cx="9144000" cy="530657"/>
              </a:xfrm>
              <a:prstGeom prst="roundRect">
                <a:avLst>
                  <a:gd fmla="val 16667" name="adj"/>
                </a:avLst>
              </a:prstGeom>
              <a:solidFill>
                <a:srgbClr val="343A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rgbClr val="C4C4C4"/>
                  </a:solidFill>
                  <a:latin typeface="Calibri"/>
                  <a:ea typeface="Calibri"/>
                  <a:cs typeface="Calibri"/>
                  <a:sym typeface="Calibri"/>
                </a:endParaRPr>
              </a:p>
            </p:txBody>
          </p:sp>
          <p:sp>
            <p:nvSpPr>
              <p:cNvPr id="243" name="Google Shape;243;p5"/>
              <p:cNvSpPr txBox="1"/>
              <p:nvPr/>
            </p:nvSpPr>
            <p:spPr>
              <a:xfrm>
                <a:off x="2286000" y="4740101"/>
                <a:ext cx="5593752" cy="36933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THE 44</a:t>
                </a:r>
                <a:r>
                  <a:rPr b="0" baseline="30000" i="0" lang="en-US" sz="900" u="none" cap="none" strike="noStrike">
                    <a:solidFill>
                      <a:schemeClr val="lt1"/>
                    </a:solidFill>
                    <a:latin typeface="Avenir"/>
                    <a:ea typeface="Avenir"/>
                    <a:cs typeface="Avenir"/>
                    <a:sym typeface="Avenir"/>
                  </a:rPr>
                  <a:t>TH</a:t>
                </a:r>
                <a:r>
                  <a:rPr b="0" i="0" lang="en-US" sz="900" u="none" cap="none" strike="noStrike">
                    <a:solidFill>
                      <a:schemeClr val="lt1"/>
                    </a:solidFill>
                    <a:latin typeface="Avenir"/>
                    <a:ea typeface="Avenir"/>
                    <a:cs typeface="Avenir"/>
                    <a:sym typeface="Avenir"/>
                  </a:rPr>
                  <a:t> INTERNATIONAL SYSTEM DYNAMICS CONFERENCE</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chemeClr val="lt1"/>
                    </a:solidFill>
                    <a:latin typeface="Avenir"/>
                    <a:ea typeface="Avenir"/>
                    <a:cs typeface="Avenir"/>
                    <a:sym typeface="Avenir"/>
                  </a:rPr>
                  <a:t>Delft, Netherlands and Virtually</a:t>
                </a:r>
                <a:endParaRPr b="0" i="0" sz="1400" u="none" cap="none" strike="noStrike">
                  <a:solidFill>
                    <a:srgbClr val="000000"/>
                  </a:solidFill>
                  <a:latin typeface="Arial"/>
                  <a:ea typeface="Arial"/>
                  <a:cs typeface="Arial"/>
                  <a:sym typeface="Arial"/>
                </a:endParaRPr>
              </a:p>
            </p:txBody>
          </p:sp>
          <p:grpSp>
            <p:nvGrpSpPr>
              <p:cNvPr id="244" name="Google Shape;244;p5"/>
              <p:cNvGrpSpPr/>
              <p:nvPr/>
            </p:nvGrpSpPr>
            <p:grpSpPr>
              <a:xfrm>
                <a:off x="1378548" y="4686300"/>
                <a:ext cx="2107603" cy="461666"/>
                <a:chOff x="1378548" y="4686300"/>
                <a:chExt cx="2107603" cy="461666"/>
              </a:xfrm>
            </p:grpSpPr>
            <p:pic>
              <p:nvPicPr>
                <p:cNvPr id="245" name="Google Shape;245;p5"/>
                <p:cNvPicPr preferRelativeResize="0"/>
                <p:nvPr/>
              </p:nvPicPr>
              <p:blipFill rotWithShape="1">
                <a:blip r:embed="rId4">
                  <a:alphaModFix/>
                </a:blip>
                <a:srcRect b="0" l="0" r="0" t="0"/>
                <a:stretch/>
              </p:blipFill>
              <p:spPr>
                <a:xfrm>
                  <a:off x="1378548" y="4691185"/>
                  <a:ext cx="228600" cy="228600"/>
                </a:xfrm>
                <a:prstGeom prst="rect">
                  <a:avLst/>
                </a:prstGeom>
                <a:noFill/>
                <a:ln>
                  <a:noFill/>
                </a:ln>
              </p:spPr>
            </p:pic>
            <p:pic>
              <p:nvPicPr>
                <p:cNvPr id="246" name="Google Shape;246;p5"/>
                <p:cNvPicPr preferRelativeResize="0"/>
                <p:nvPr/>
              </p:nvPicPr>
              <p:blipFill rotWithShape="1">
                <a:blip r:embed="rId5">
                  <a:alphaModFix/>
                </a:blip>
                <a:srcRect b="0" l="0" r="0" t="0"/>
                <a:stretch/>
              </p:blipFill>
              <p:spPr>
                <a:xfrm>
                  <a:off x="1657350" y="4686300"/>
                  <a:ext cx="228600" cy="228600"/>
                </a:xfrm>
                <a:prstGeom prst="rect">
                  <a:avLst/>
                </a:prstGeom>
                <a:noFill/>
                <a:ln>
                  <a:noFill/>
                </a:ln>
              </p:spPr>
            </p:pic>
            <p:sp>
              <p:nvSpPr>
                <p:cNvPr id="247" name="Google Shape;247;p5"/>
                <p:cNvSpPr/>
                <p:nvPr/>
              </p:nvSpPr>
              <p:spPr>
                <a:xfrm>
                  <a:off x="1867047" y="4686301"/>
                  <a:ext cx="161910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@systemdynamics_</a:t>
                  </a:r>
                  <a:br>
                    <a:rPr b="0" i="0" lang="en-US"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grpSp>
        </p:grpSp>
        <p:sp>
          <p:nvSpPr>
            <p:cNvPr id="248" name="Google Shape;248;p5"/>
            <p:cNvSpPr/>
            <p:nvPr/>
          </p:nvSpPr>
          <p:spPr>
            <a:xfrm>
              <a:off x="1592726" y="4910847"/>
              <a:ext cx="1801061"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rgbClr val="FFFFFF"/>
                  </a:solidFill>
                  <a:latin typeface="Arial"/>
                  <a:ea typeface="Arial"/>
                  <a:cs typeface="Arial"/>
                  <a:sym typeface="Arial"/>
                </a:rPr>
                <a:t>#isdc2026</a:t>
              </a:r>
              <a:endParaRPr b="0" i="0" sz="1200" u="none" cap="none" strike="noStrike">
                <a:solidFill>
                  <a:schemeClr val="dk1"/>
                </a:solidFill>
                <a:latin typeface="Calibri"/>
                <a:ea typeface="Calibri"/>
                <a:cs typeface="Calibri"/>
                <a:sym typeface="Calibri"/>
              </a:endParaRPr>
            </a:p>
          </p:txBody>
        </p:sp>
        <p:pic>
          <p:nvPicPr>
            <p:cNvPr id="249" name="Google Shape;249;p5"/>
            <p:cNvPicPr preferRelativeResize="0"/>
            <p:nvPr/>
          </p:nvPicPr>
          <p:blipFill rotWithShape="1">
            <a:blip r:embed="rId3">
              <a:alphaModFix/>
            </a:blip>
            <a:srcRect b="0" l="0" r="0" t="0"/>
            <a:stretch/>
          </p:blipFill>
          <p:spPr>
            <a:xfrm>
              <a:off x="1383556" y="4959976"/>
              <a:ext cx="216644" cy="183524"/>
            </a:xfrm>
            <a:prstGeom prst="rect">
              <a:avLst/>
            </a:prstGeom>
            <a:noFill/>
            <a:ln>
              <a:noFill/>
            </a:ln>
          </p:spPr>
        </p:pic>
      </p:grpSp>
      <p:pic>
        <p:nvPicPr>
          <p:cNvPr descr="A red and grey logo&#10;&#10;Description automatically generated" id="250" name="Google Shape;250;p5"/>
          <p:cNvPicPr preferRelativeResize="0"/>
          <p:nvPr/>
        </p:nvPicPr>
        <p:blipFill rotWithShape="1">
          <a:blip r:embed="rId6">
            <a:alphaModFix/>
          </a:blip>
          <a:srcRect b="0" l="0" r="0" t="0"/>
          <a:stretch/>
        </p:blipFill>
        <p:spPr>
          <a:xfrm>
            <a:off x="7107806" y="109746"/>
            <a:ext cx="643388" cy="481701"/>
          </a:xfrm>
          <a:prstGeom prst="rect">
            <a:avLst/>
          </a:prstGeom>
          <a:noFill/>
          <a:ln>
            <a:noFill/>
          </a:ln>
        </p:spPr>
      </p:pic>
      <p:sp>
        <p:nvSpPr>
          <p:cNvPr id="251" name="Google Shape;251;p5"/>
          <p:cNvSpPr txBox="1"/>
          <p:nvPr/>
        </p:nvSpPr>
        <p:spPr>
          <a:xfrm>
            <a:off x="328300" y="1054575"/>
            <a:ext cx="5312700" cy="2613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700">
                <a:solidFill>
                  <a:schemeClr val="dk1"/>
                </a:solidFill>
              </a:rPr>
              <a:t>From Digital Tools to Health Ecosystems</a:t>
            </a:r>
            <a:endParaRPr b="1" sz="1700">
              <a:solidFill>
                <a:schemeClr val="dk1"/>
              </a:solidFill>
            </a:endParaRPr>
          </a:p>
          <a:p>
            <a:pPr indent="0" lvl="0" marL="0" rtl="0" algn="l">
              <a:lnSpc>
                <a:spcPct val="115000"/>
              </a:lnSpc>
              <a:spcBef>
                <a:spcPts val="1400"/>
              </a:spcBef>
              <a:spcAft>
                <a:spcPts val="0"/>
              </a:spcAft>
              <a:buNone/>
            </a:pPr>
            <a:r>
              <a:rPr b="1" lang="en-US" sz="1300">
                <a:solidFill>
                  <a:schemeClr val="dk1"/>
                </a:solidFill>
              </a:rPr>
              <a:t>Main Findings</a:t>
            </a:r>
            <a:endParaRPr b="1" sz="1300">
              <a:solidFill>
                <a:schemeClr val="dk1"/>
              </a:solidFill>
            </a:endParaRPr>
          </a:p>
          <a:p>
            <a:pPr indent="0" lvl="0" marL="0" rtl="0" algn="l">
              <a:lnSpc>
                <a:spcPct val="115000"/>
              </a:lnSpc>
              <a:spcBef>
                <a:spcPts val="1200"/>
              </a:spcBef>
              <a:spcAft>
                <a:spcPts val="0"/>
              </a:spcAft>
              <a:buNone/>
            </a:pPr>
            <a:r>
              <a:rPr lang="en-US" sz="1100">
                <a:solidFill>
                  <a:schemeClr val="dk1"/>
                </a:solidFill>
              </a:rPr>
              <a:t>✓ 85% of digital health research targets low-leverage points.</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 Sustainable remission requires structural redesign.</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 AI becomes valuable when improving information flows.</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 Incentives determine adoption as much as technology.</a:t>
            </a:r>
            <a:endParaRPr sz="1100">
              <a:solidFill>
                <a:schemeClr val="dk1"/>
              </a:solidFill>
            </a:endParaRPr>
          </a:p>
          <a:p>
            <a:pPr indent="0" lvl="0" marL="0" rtl="0" algn="l">
              <a:lnSpc>
                <a:spcPct val="115000"/>
              </a:lnSpc>
              <a:spcBef>
                <a:spcPts val="1200"/>
              </a:spcBef>
              <a:spcAft>
                <a:spcPts val="1200"/>
              </a:spcAft>
              <a:buNone/>
            </a:pPr>
            <a:r>
              <a:rPr lang="en-US" sz="1100">
                <a:solidFill>
                  <a:schemeClr val="dk1"/>
                </a:solidFill>
              </a:rPr>
              <a:t>✓ Equity must become a system goal rather than an afterthought.</a:t>
            </a:r>
            <a:endParaRPr sz="1100">
              <a:solidFill>
                <a:schemeClr val="dk1"/>
              </a:solidFill>
            </a:endParaRPr>
          </a:p>
        </p:txBody>
      </p:sp>
      <p:sp>
        <p:nvSpPr>
          <p:cNvPr id="252" name="Google Shape;252;p5"/>
          <p:cNvSpPr txBox="1"/>
          <p:nvPr/>
        </p:nvSpPr>
        <p:spPr>
          <a:xfrm>
            <a:off x="5308200" y="863150"/>
            <a:ext cx="3000000" cy="289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800"/>
              </a:spcBef>
              <a:spcAft>
                <a:spcPts val="0"/>
              </a:spcAft>
              <a:buNone/>
            </a:pPr>
            <a:r>
              <a:rPr b="1" lang="en-US" sz="1100">
                <a:solidFill>
                  <a:schemeClr val="dk1"/>
                </a:solidFill>
              </a:rPr>
              <a:t>Systemic Redesign Pathway</a:t>
            </a:r>
            <a:endParaRPr b="1" sz="1100">
              <a:solidFill>
                <a:schemeClr val="dk1"/>
              </a:solidFill>
            </a:endParaRPr>
          </a:p>
          <a:p>
            <a:pPr indent="0" lvl="0" marL="0" rtl="0" algn="l">
              <a:lnSpc>
                <a:spcPct val="115000"/>
              </a:lnSpc>
              <a:spcBef>
                <a:spcPts val="1400"/>
              </a:spcBef>
              <a:spcAft>
                <a:spcPts val="0"/>
              </a:spcAft>
              <a:buNone/>
            </a:pPr>
            <a:r>
              <a:rPr b="1" lang="en-US" sz="1100">
                <a:solidFill>
                  <a:schemeClr val="dk1"/>
                </a:solidFill>
              </a:rPr>
              <a:t>LP6 </a:t>
            </a:r>
            <a:r>
              <a:rPr lang="en-US" sz="1100">
                <a:solidFill>
                  <a:schemeClr val="dk1"/>
                </a:solidFill>
              </a:rPr>
              <a:t>Improve Information Flows</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a:t>
            </a:r>
            <a:endParaRPr sz="1100">
              <a:solidFill>
                <a:schemeClr val="dk1"/>
              </a:solidFill>
            </a:endParaRPr>
          </a:p>
          <a:p>
            <a:pPr indent="0" lvl="0" marL="0" rtl="0" algn="l">
              <a:lnSpc>
                <a:spcPct val="115000"/>
              </a:lnSpc>
              <a:spcBef>
                <a:spcPts val="1400"/>
              </a:spcBef>
              <a:spcAft>
                <a:spcPts val="0"/>
              </a:spcAft>
              <a:buNone/>
            </a:pPr>
            <a:r>
              <a:rPr b="1" lang="en-US" sz="1100">
                <a:solidFill>
                  <a:schemeClr val="dk1"/>
                </a:solidFill>
              </a:rPr>
              <a:t>LP5 </a:t>
            </a:r>
            <a:r>
              <a:rPr lang="en-US" sz="1100">
                <a:solidFill>
                  <a:schemeClr val="dk1"/>
                </a:solidFill>
              </a:rPr>
              <a:t>Align Rules and Incentives</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a:t>
            </a:r>
            <a:endParaRPr sz="1100">
              <a:solidFill>
                <a:schemeClr val="dk1"/>
              </a:solidFill>
            </a:endParaRPr>
          </a:p>
          <a:p>
            <a:pPr indent="0" lvl="0" marL="0" rtl="0" algn="l">
              <a:lnSpc>
                <a:spcPct val="115000"/>
              </a:lnSpc>
              <a:spcBef>
                <a:spcPts val="1400"/>
              </a:spcBef>
              <a:spcAft>
                <a:spcPts val="0"/>
              </a:spcAft>
              <a:buNone/>
            </a:pPr>
            <a:r>
              <a:rPr b="1" lang="en-US" sz="1100">
                <a:solidFill>
                  <a:schemeClr val="dk1"/>
                </a:solidFill>
              </a:rPr>
              <a:t>LP3 </a:t>
            </a:r>
            <a:r>
              <a:rPr lang="en-US" sz="1100">
                <a:solidFill>
                  <a:schemeClr val="dk1"/>
                </a:solidFill>
              </a:rPr>
              <a:t>Redefine System Goals</a:t>
            </a:r>
            <a:endParaRPr sz="1100">
              <a:solidFill>
                <a:schemeClr val="dk1"/>
              </a:solidFill>
            </a:endParaRPr>
          </a:p>
          <a:p>
            <a:pPr indent="0" lvl="0" marL="0" rtl="0" algn="l">
              <a:lnSpc>
                <a:spcPct val="115000"/>
              </a:lnSpc>
              <a:spcBef>
                <a:spcPts val="1200"/>
              </a:spcBef>
              <a:spcAft>
                <a:spcPts val="0"/>
              </a:spcAft>
              <a:buNone/>
            </a:pPr>
            <a:r>
              <a:rPr lang="en-US" sz="1100">
                <a:solidFill>
                  <a:schemeClr val="dk1"/>
                </a:solidFill>
              </a:rPr>
              <a:t>↓</a:t>
            </a:r>
            <a:endParaRPr sz="1100">
              <a:solidFill>
                <a:schemeClr val="dk1"/>
              </a:solidFill>
            </a:endParaRPr>
          </a:p>
          <a:p>
            <a:pPr indent="0" lvl="0" marL="0" rtl="0" algn="l">
              <a:lnSpc>
                <a:spcPct val="115000"/>
              </a:lnSpc>
              <a:spcBef>
                <a:spcPts val="1400"/>
              </a:spcBef>
              <a:spcAft>
                <a:spcPts val="400"/>
              </a:spcAft>
              <a:buNone/>
            </a:pPr>
            <a:r>
              <a:rPr b="1" lang="en-US" sz="1100">
                <a:solidFill>
                  <a:schemeClr val="dk1"/>
                </a:solidFill>
              </a:rPr>
              <a:t>LP2 </a:t>
            </a:r>
            <a:r>
              <a:rPr lang="en-US" sz="1100">
                <a:solidFill>
                  <a:schemeClr val="dk1"/>
                </a:solidFill>
              </a:rPr>
              <a:t>Shift Healthcare Paradigms</a:t>
            </a:r>
            <a:endParaRPr sz="110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7" name="Shape 257"/>
        <p:cNvGrpSpPr/>
        <p:nvPr/>
      </p:nvGrpSpPr>
      <p:grpSpPr>
        <a:xfrm>
          <a:off x="0" y="0"/>
          <a:ext cx="0" cy="0"/>
          <a:chOff x="0" y="0"/>
          <a:chExt cx="0" cy="0"/>
        </a:xfrm>
      </p:grpSpPr>
      <p:sp>
        <p:nvSpPr>
          <p:cNvPr id="258" name="Google Shape;258;p6"/>
          <p:cNvSpPr/>
          <p:nvPr/>
        </p:nvSpPr>
        <p:spPr>
          <a:xfrm>
            <a:off x="0" y="-10341"/>
            <a:ext cx="9144000" cy="543461"/>
          </a:xfrm>
          <a:prstGeom prst="roundRect">
            <a:avLst>
              <a:gd fmla="val 16667" name="adj"/>
            </a:avLst>
          </a:prstGeom>
          <a:solidFill>
            <a:srgbClr val="B2214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t/>
            </a:r>
            <a:endParaRPr b="0" i="0" sz="1350" u="none" cap="none" strike="noStrike">
              <a:solidFill>
                <a:schemeClr val="lt1"/>
              </a:solidFill>
              <a:latin typeface="Calibri"/>
              <a:ea typeface="Calibri"/>
              <a:cs typeface="Calibri"/>
              <a:sym typeface="Calibri"/>
            </a:endParaRPr>
          </a:p>
        </p:txBody>
      </p:sp>
      <p:sp>
        <p:nvSpPr>
          <p:cNvPr id="259" name="Google Shape;259;p6"/>
          <p:cNvSpPr txBox="1"/>
          <p:nvPr/>
        </p:nvSpPr>
        <p:spPr>
          <a:xfrm>
            <a:off x="2286000" y="86047"/>
            <a:ext cx="4914900"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lt1"/>
                </a:solidFill>
                <a:latin typeface="Avenir"/>
                <a:ea typeface="Avenir"/>
                <a:cs typeface="Avenir"/>
                <a:sym typeface="Avenir"/>
              </a:rPr>
              <a:t>INTERNATIONAL SYSTEM DYNAMICS CONFERENCE</a:t>
            </a:r>
            <a:endParaRPr b="0" i="0" sz="1400" u="none" cap="none" strike="noStrike">
              <a:solidFill>
                <a:srgbClr val="000000"/>
              </a:solidFill>
              <a:latin typeface="Arial"/>
              <a:ea typeface="Arial"/>
              <a:cs typeface="Arial"/>
              <a:sym typeface="Arial"/>
            </a:endParaRPr>
          </a:p>
        </p:txBody>
      </p:sp>
      <p:sp>
        <p:nvSpPr>
          <p:cNvPr id="260" name="Google Shape;260;p6"/>
          <p:cNvSpPr txBox="1"/>
          <p:nvPr/>
        </p:nvSpPr>
        <p:spPr>
          <a:xfrm>
            <a:off x="1182757" y="556653"/>
            <a:ext cx="6858000" cy="4586847"/>
          </a:xfrm>
          <a:prstGeom prst="rect">
            <a:avLst/>
          </a:prstGeom>
          <a:noFill/>
          <a:ln>
            <a:noFill/>
          </a:ln>
        </p:spPr>
        <p:txBody>
          <a:bodyPr anchorCtr="0" anchor="t" bIns="34275" lIns="68575" spcFirstLastPara="1" rIns="68575" wrap="square" tIns="34275">
            <a:normAutofit fontScale="40000" lnSpcReduction="20000"/>
          </a:bodyPr>
          <a:lstStyle/>
          <a:p>
            <a:pPr indent="0" lvl="0" marL="0" marR="0" rtl="0" algn="ctr">
              <a:lnSpc>
                <a:spcPct val="100000"/>
              </a:lnSpc>
              <a:spcBef>
                <a:spcPts val="0"/>
              </a:spcBef>
              <a:spcAft>
                <a:spcPts val="0"/>
              </a:spcAft>
              <a:buClr>
                <a:srgbClr val="B2214D"/>
              </a:buClr>
              <a:buSzPct val="100000"/>
              <a:buFont typeface="Arial"/>
              <a:buNone/>
            </a:pPr>
            <a:r>
              <a:rPr b="0" i="0" lang="en-US" sz="3825" u="none" cap="none" strike="noStrike">
                <a:solidFill>
                  <a:srgbClr val="B2214D"/>
                </a:solidFill>
                <a:latin typeface="Calibri"/>
                <a:ea typeface="Calibri"/>
                <a:cs typeface="Calibri"/>
                <a:sym typeface="Calibri"/>
              </a:rPr>
              <a:t>Instructions: Please do this!!!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216"/>
              </a:spcBef>
              <a:spcAft>
                <a:spcPts val="0"/>
              </a:spcAft>
              <a:buClr>
                <a:srgbClr val="888888"/>
              </a:buClr>
              <a:buSzPct val="100000"/>
              <a:buFont typeface="Arial"/>
              <a:buNone/>
            </a:pPr>
            <a:r>
              <a:t/>
            </a:r>
            <a:endParaRPr b="0" i="0" sz="2700" u="none" cap="none" strike="noStrike">
              <a:solidFill>
                <a:srgbClr val="31859B"/>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700" u="none" cap="none" strike="noStrike">
                <a:solidFill>
                  <a:schemeClr val="dk1"/>
                </a:solidFill>
                <a:latin typeface="Calibri"/>
                <a:ea typeface="Calibri"/>
                <a:cs typeface="Calibri"/>
                <a:sym typeface="Calibri"/>
              </a:rPr>
              <a:t>1) </a:t>
            </a:r>
            <a:r>
              <a:rPr b="0" i="0" lang="en-US" sz="3100" u="none" cap="none" strike="noStrike">
                <a:solidFill>
                  <a:schemeClr val="dk1"/>
                </a:solidFill>
                <a:latin typeface="Calibri"/>
                <a:ea typeface="Calibri"/>
                <a:cs typeface="Calibri"/>
                <a:sym typeface="Calibri"/>
              </a:rPr>
              <a:t>Prepare your Online Poster presentation using a copy of this template. </a:t>
            </a:r>
            <a:endParaRPr b="0" i="0" sz="25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Change the presentation title and author information to match your submission.</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Do NOT change the number of slides with content. </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Change the body of the slides to present your work, following the instructions in the slide notes.</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3100" u="none" cap="none" strike="noStrike">
                <a:solidFill>
                  <a:schemeClr val="dk1"/>
                </a:solidFill>
                <a:latin typeface="Calibri"/>
                <a:ea typeface="Calibri"/>
                <a:cs typeface="Calibri"/>
                <a:sym typeface="Calibri"/>
              </a:rPr>
              <a:t>2) Submit your Online Poster presentation slides at </a:t>
            </a:r>
            <a:r>
              <a:rPr b="0" i="0" lang="en-US" sz="3100" u="sng" cap="none" strike="noStrike">
                <a:solidFill>
                  <a:schemeClr val="dk1"/>
                </a:solidFill>
                <a:latin typeface="Calibri"/>
                <a:ea typeface="Calibri"/>
                <a:cs typeface="Calibri"/>
                <a:sym typeface="Calibri"/>
                <a:hlinkClick r:id="rId3">
                  <a:extLst>
                    <a:ext uri="{A12FA001-AC4F-418D-AE19-62706E023703}">
                      <ahyp:hlinkClr val="tx"/>
                    </a:ext>
                  </a:extLst>
                </a:hlinkClick>
              </a:rPr>
              <a:t>https://webportal.systemdynamics.org</a:t>
            </a:r>
            <a:r>
              <a:rPr b="0" i="0" lang="en-US" sz="3100" u="none" cap="none" strike="noStrike">
                <a:solidFill>
                  <a:schemeClr val="dk1"/>
                </a:solidFill>
                <a:latin typeface="Calibri"/>
                <a:ea typeface="Calibri"/>
                <a:cs typeface="Calibri"/>
                <a:sym typeface="Calibri"/>
              </a:rPr>
              <a:t> by </a:t>
            </a:r>
            <a:r>
              <a:rPr b="0" i="0" lang="en-US" sz="3000" u="none" cap="none" strike="noStrike">
                <a:solidFill>
                  <a:schemeClr val="dk1"/>
                </a:solidFill>
                <a:latin typeface="Calibri"/>
                <a:ea typeface="Calibri"/>
                <a:cs typeface="Calibri"/>
                <a:sym typeface="Calibri"/>
              </a:rPr>
              <a:t>the </a:t>
            </a:r>
            <a:r>
              <a:rPr b="0" i="0" lang="en-US" sz="3000" u="sng" cap="none" strike="noStrike">
                <a:solidFill>
                  <a:schemeClr val="dk1"/>
                </a:solidFill>
                <a:latin typeface="Calibri"/>
                <a:ea typeface="Calibri"/>
                <a:cs typeface="Calibri"/>
                <a:sym typeface="Calibri"/>
                <a:hlinkClick r:id="rId4">
                  <a:extLst>
                    <a:ext uri="{A12FA001-AC4F-418D-AE19-62706E023703}">
                      <ahyp:hlinkClr val="tx"/>
                    </a:ext>
                  </a:extLst>
                </a:hlinkClick>
              </a:rPr>
              <a:t>Conference Material Submission Deadline</a:t>
            </a:r>
            <a:endParaRPr b="0" i="0" sz="30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Click on the title of your submission</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Select “Upload new or updated paper files”</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Upload the Powerpoint presentation file for your Online Poster slides</a:t>
            </a:r>
            <a:endParaRPr b="0" i="0" sz="1400" u="none" cap="none" strike="noStrike">
              <a:solidFill>
                <a:srgbClr val="000000"/>
              </a:solidFill>
              <a:latin typeface="Arial"/>
              <a:ea typeface="Arial"/>
              <a:cs typeface="Arial"/>
              <a:sym typeface="Arial"/>
            </a:endParaRPr>
          </a:p>
          <a:p>
            <a:pPr indent="-279400" lvl="2" marL="1028700" marR="0" rtl="0" algn="l">
              <a:lnSpc>
                <a:spcPct val="100000"/>
              </a:lnSpc>
              <a:spcBef>
                <a:spcPts val="200"/>
              </a:spcBef>
              <a:spcAft>
                <a:spcPts val="0"/>
              </a:spcAft>
              <a:buClr>
                <a:srgbClr val="888888"/>
              </a:buClr>
              <a:buSzPct val="100000"/>
              <a:buFont typeface="Arial"/>
              <a:buNone/>
            </a:pPr>
            <a:r>
              <a:t/>
            </a:r>
            <a:endParaRPr b="0" i="0" sz="25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800" u="none" cap="none" strike="noStrike">
                <a:solidFill>
                  <a:schemeClr val="dk1"/>
                </a:solidFill>
                <a:latin typeface="Calibri"/>
                <a:ea typeface="Calibri"/>
                <a:cs typeface="Calibri"/>
                <a:sym typeface="Calibri"/>
              </a:rPr>
              <a:t>3) </a:t>
            </a:r>
            <a:r>
              <a:rPr b="0" i="0" lang="en-US" sz="3100" u="none" cap="none" strike="noStrike">
                <a:solidFill>
                  <a:schemeClr val="dk1"/>
                </a:solidFill>
                <a:latin typeface="Calibri"/>
                <a:ea typeface="Calibri"/>
                <a:cs typeface="Calibri"/>
                <a:sym typeface="Calibri"/>
              </a:rPr>
              <a:t>Follow the format and timing listed below: </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You have exactly 7:00 minutes to present, followed by up to 8:00 minutes of discussion. </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2800" u="none" cap="none" strike="noStrike">
                <a:solidFill>
                  <a:schemeClr val="dk1"/>
                </a:solidFill>
                <a:latin typeface="Calibri"/>
                <a:ea typeface="Calibri"/>
                <a:cs typeface="Calibri"/>
                <a:sym typeface="Calibri"/>
              </a:rPr>
              <a:t>4) </a:t>
            </a:r>
            <a:r>
              <a:rPr b="0" i="0" lang="en-US" sz="3100" u="none" cap="none" strike="noStrike">
                <a:solidFill>
                  <a:schemeClr val="dk1"/>
                </a:solidFill>
                <a:latin typeface="Calibri"/>
                <a:ea typeface="Calibri"/>
                <a:cs typeface="Calibri"/>
                <a:sym typeface="Calibri"/>
              </a:rPr>
              <a:t>You may record your presentation in advance</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If you are not able to attend the session, the recording will be used instead</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If you do attend, you can ask the chair to play the recording, or present live</a:t>
            </a:r>
            <a:endParaRPr b="0" i="0" sz="1400" u="none" cap="none" strike="noStrike">
              <a:solidFill>
                <a:srgbClr val="000000"/>
              </a:solidFill>
              <a:latin typeface="Arial"/>
              <a:ea typeface="Arial"/>
              <a:cs typeface="Arial"/>
              <a:sym typeface="Arial"/>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Add the YouTube Video ID to the Web Portal under “Review or update paper information”</a:t>
            </a:r>
            <a:endParaRPr b="0" i="0" sz="1400" u="none" cap="none" strike="noStrike">
              <a:solidFill>
                <a:srgbClr val="000000"/>
              </a:solidFill>
              <a:latin typeface="Arial"/>
              <a:ea typeface="Arial"/>
              <a:cs typeface="Arial"/>
              <a:sym typeface="Arial"/>
            </a:endParaRPr>
          </a:p>
          <a:p>
            <a:pPr indent="-271780" lvl="1" marL="685800" marR="0" rtl="0" algn="l">
              <a:lnSpc>
                <a:spcPct val="100000"/>
              </a:lnSpc>
              <a:spcBef>
                <a:spcPts val="224"/>
              </a:spcBef>
              <a:spcAft>
                <a:spcPts val="0"/>
              </a:spcAft>
              <a:buClr>
                <a:srgbClr val="888888"/>
              </a:buClr>
              <a:buSzPct val="100000"/>
              <a:buFont typeface="Courier New"/>
              <a:buNone/>
            </a:pPr>
            <a:r>
              <a:t/>
            </a:r>
            <a:endParaRPr b="0" i="0" sz="2800" u="none" cap="none" strike="noStrike">
              <a:solidFill>
                <a:schemeClr val="dk1"/>
              </a:solidFill>
              <a:latin typeface="Calibri"/>
              <a:ea typeface="Calibri"/>
              <a:cs typeface="Calibri"/>
              <a:sym typeface="Calibri"/>
            </a:endParaRPr>
          </a:p>
          <a:p>
            <a:pPr indent="0" lvl="0" marL="0" marR="0" rtl="0" algn="l">
              <a:lnSpc>
                <a:spcPct val="100000"/>
              </a:lnSpc>
              <a:spcBef>
                <a:spcPts val="248"/>
              </a:spcBef>
              <a:spcAft>
                <a:spcPts val="0"/>
              </a:spcAft>
              <a:buClr>
                <a:schemeClr val="dk1"/>
              </a:buClr>
              <a:buSzPct val="100000"/>
              <a:buFont typeface="Arial"/>
              <a:buNone/>
            </a:pPr>
            <a:r>
              <a:rPr b="0" i="0" lang="en-US" sz="3100" u="none" cap="none" strike="noStrike">
                <a:solidFill>
                  <a:schemeClr val="dk1"/>
                </a:solidFill>
                <a:latin typeface="Calibri"/>
                <a:ea typeface="Calibri"/>
                <a:cs typeface="Calibri"/>
                <a:sym typeface="Calibri"/>
              </a:rPr>
              <a:t>5) If you make updates or change plans after </a:t>
            </a:r>
            <a:r>
              <a:rPr b="0" i="0" lang="en-US" sz="3000" u="none" cap="none" strike="noStrike">
                <a:solidFill>
                  <a:schemeClr val="dk1"/>
                </a:solidFill>
                <a:latin typeface="Calibri"/>
                <a:ea typeface="Calibri"/>
                <a:cs typeface="Calibri"/>
                <a:sym typeface="Calibri"/>
              </a:rPr>
              <a:t>the </a:t>
            </a:r>
            <a:r>
              <a:rPr b="0" i="0" lang="en-US" sz="3000" u="sng" cap="none" strike="noStrike">
                <a:solidFill>
                  <a:schemeClr val="dk1"/>
                </a:solidFill>
                <a:latin typeface="Calibri"/>
                <a:ea typeface="Calibri"/>
                <a:cs typeface="Calibri"/>
                <a:sym typeface="Calibri"/>
                <a:hlinkClick r:id="rId5">
                  <a:extLst>
                    <a:ext uri="{A12FA001-AC4F-418D-AE19-62706E023703}">
                      <ahyp:hlinkClr val="tx"/>
                    </a:ext>
                  </a:extLst>
                </a:hlinkClick>
              </a:rPr>
              <a:t>Conference Material Submission Deadline</a:t>
            </a:r>
            <a:r>
              <a:rPr b="0" i="0" lang="en-US" sz="3100" u="none" cap="none" strike="noStrike">
                <a:solidFill>
                  <a:schemeClr val="dk1"/>
                </a:solidFill>
                <a:latin typeface="Calibri"/>
                <a:ea typeface="Calibri"/>
                <a:cs typeface="Calibri"/>
                <a:sym typeface="Calibri"/>
              </a:rPr>
              <a:t>, send the session chair a note</a:t>
            </a:r>
            <a:endParaRPr b="0" i="0" sz="2800" u="none" cap="none" strike="noStrike">
              <a:solidFill>
                <a:schemeClr val="dk1"/>
              </a:solidFill>
              <a:latin typeface="Calibri"/>
              <a:ea typeface="Calibri"/>
              <a:cs typeface="Calibri"/>
              <a:sym typeface="Calibri"/>
            </a:endParaRPr>
          </a:p>
          <a:p>
            <a:pPr indent="-342900" lvl="1" marL="685800" marR="0" rtl="0" algn="l">
              <a:lnSpc>
                <a:spcPct val="100000"/>
              </a:lnSpc>
              <a:spcBef>
                <a:spcPts val="224"/>
              </a:spcBef>
              <a:spcAft>
                <a:spcPts val="0"/>
              </a:spcAft>
              <a:buClr>
                <a:schemeClr val="dk1"/>
              </a:buClr>
              <a:buSzPct val="100000"/>
              <a:buFont typeface="Courier New"/>
              <a:buChar char="o"/>
            </a:pPr>
            <a:r>
              <a:rPr b="0" i="0" lang="en-US" sz="2800" u="none" cap="none" strike="noStrike">
                <a:solidFill>
                  <a:schemeClr val="dk1"/>
                </a:solidFill>
                <a:latin typeface="Calibri"/>
                <a:ea typeface="Calibri"/>
                <a:cs typeface="Calibri"/>
                <a:sym typeface="Calibri"/>
              </a:rPr>
              <a:t>Use the contact information at </a:t>
            </a:r>
            <a:r>
              <a:rPr b="0" i="0" lang="en-US" sz="2800" u="sng" cap="none" strike="noStrike">
                <a:solidFill>
                  <a:schemeClr val="dk1"/>
                </a:solidFill>
                <a:latin typeface="Calibri"/>
                <a:ea typeface="Calibri"/>
                <a:cs typeface="Calibri"/>
                <a:sym typeface="Calibri"/>
                <a:hlinkClick r:id="rId6">
                  <a:extLst>
                    <a:ext uri="{A12FA001-AC4F-418D-AE19-62706E023703}">
                      <ahyp:hlinkClr val="tx"/>
                    </a:ext>
                  </a:extLst>
                </a:hlinkClick>
              </a:rPr>
              <a:t>https://isdc.systemdynamics.org</a:t>
            </a:r>
            <a:r>
              <a:rPr b="0" i="0" lang="en-US" sz="2800" u="none" cap="none" strike="noStrike">
                <a:solidFill>
                  <a:schemeClr val="dk1"/>
                </a:solidFill>
                <a:latin typeface="Calibri"/>
                <a:ea typeface="Calibri"/>
                <a:cs typeface="Calibri"/>
                <a:sym typeface="Calibri"/>
              </a:rPr>
              <a:t>     </a:t>
            </a:r>
            <a:endParaRPr b="0" i="0" sz="2200" u="none" cap="none" strike="noStrike">
              <a:solidFill>
                <a:schemeClr val="dk1"/>
              </a:solidFill>
              <a:latin typeface="Calibri"/>
              <a:ea typeface="Calibri"/>
              <a:cs typeface="Calibri"/>
              <a:sym typeface="Calibri"/>
            </a:endParaRPr>
          </a:p>
          <a:p>
            <a:pPr indent="-280035" lvl="1" marL="685800" marR="0" rtl="0" algn="l">
              <a:lnSpc>
                <a:spcPct val="100000"/>
              </a:lnSpc>
              <a:spcBef>
                <a:spcPts val="198"/>
              </a:spcBef>
              <a:spcAft>
                <a:spcPts val="0"/>
              </a:spcAft>
              <a:buClr>
                <a:srgbClr val="888888"/>
              </a:buClr>
              <a:buSzPct val="100000"/>
              <a:buFont typeface="Courier New"/>
              <a:buNone/>
            </a:pPr>
            <a:r>
              <a:t/>
            </a:r>
            <a:endParaRPr b="0" i="0" sz="2475" u="none" cap="none" strike="noStrike">
              <a:solidFill>
                <a:schemeClr val="dk1"/>
              </a:solidFill>
              <a:latin typeface="Calibri"/>
              <a:ea typeface="Calibri"/>
              <a:cs typeface="Calibri"/>
              <a:sym typeface="Calibri"/>
            </a:endParaRPr>
          </a:p>
        </p:txBody>
      </p:sp>
      <p:pic>
        <p:nvPicPr>
          <p:cNvPr descr="A red and grey logo&#10;&#10;Description automatically generated" id="261" name="Google Shape;261;p6"/>
          <p:cNvPicPr preferRelativeResize="0"/>
          <p:nvPr/>
        </p:nvPicPr>
        <p:blipFill rotWithShape="1">
          <a:blip r:embed="rId7">
            <a:alphaModFix/>
          </a:blip>
          <a:srcRect b="0" l="0" r="0" t="0"/>
          <a:stretch/>
        </p:blipFill>
        <p:spPr>
          <a:xfrm>
            <a:off x="1496560" y="26927"/>
            <a:ext cx="643388" cy="4817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2018-04-25T19:48:46Z</dcterms:created>
  <dc:creator>Bob Eberlein</dc:creator>
</cp:coreProperties>
</file>