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5CF42-8383-4CB3-BD23-DBFF5B64967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1F911-3111-45CD-AF6C-C9D458D632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48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g1105afc42a3_1_8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4" name="Google Shape;954;g1105afc42a3_1_8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706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5781667" y="1244267"/>
            <a:ext cx="5456800" cy="37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333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781745" y="5067767"/>
            <a:ext cx="5456800" cy="5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757756" y="-733466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-1029933" y="-176212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10227118" y="6236996"/>
            <a:ext cx="2022820" cy="661888"/>
          </a:xfrm>
          <a:custGeom>
            <a:avLst/>
            <a:gdLst/>
            <a:ahLst/>
            <a:cxnLst/>
            <a:rect l="l" t="t" r="r" b="b"/>
            <a:pathLst>
              <a:path w="41117" h="13453" extrusionOk="0">
                <a:moveTo>
                  <a:pt x="30578" y="0"/>
                </a:moveTo>
                <a:cubicBezTo>
                  <a:pt x="28264" y="0"/>
                  <a:pt x="25947" y="195"/>
                  <a:pt x="23662" y="576"/>
                </a:cubicBezTo>
                <a:cubicBezTo>
                  <a:pt x="17960" y="1531"/>
                  <a:pt x="12441" y="3652"/>
                  <a:pt x="7589" y="6799"/>
                </a:cubicBezTo>
                <a:cubicBezTo>
                  <a:pt x="4876" y="8563"/>
                  <a:pt x="2374" y="10648"/>
                  <a:pt x="171" y="13022"/>
                </a:cubicBezTo>
                <a:cubicBezTo>
                  <a:pt x="1" y="13201"/>
                  <a:pt x="174" y="13453"/>
                  <a:pt x="362" y="13453"/>
                </a:cubicBezTo>
                <a:cubicBezTo>
                  <a:pt x="419" y="13453"/>
                  <a:pt x="478" y="13429"/>
                  <a:pt x="529" y="13373"/>
                </a:cubicBezTo>
                <a:cubicBezTo>
                  <a:pt x="4425" y="9184"/>
                  <a:pt x="9253" y="5902"/>
                  <a:pt x="14539" y="3717"/>
                </a:cubicBezTo>
                <a:cubicBezTo>
                  <a:pt x="19619" y="1612"/>
                  <a:pt x="25110" y="502"/>
                  <a:pt x="30609" y="502"/>
                </a:cubicBezTo>
                <a:cubicBezTo>
                  <a:pt x="30805" y="502"/>
                  <a:pt x="31001" y="503"/>
                  <a:pt x="31197" y="506"/>
                </a:cubicBezTo>
                <a:cubicBezTo>
                  <a:pt x="34402" y="553"/>
                  <a:pt x="37601" y="992"/>
                  <a:pt x="40701" y="1824"/>
                </a:cubicBezTo>
                <a:cubicBezTo>
                  <a:pt x="40725" y="1830"/>
                  <a:pt x="40748" y="1833"/>
                  <a:pt x="40770" y="1833"/>
                </a:cubicBezTo>
                <a:cubicBezTo>
                  <a:pt x="41033" y="1833"/>
                  <a:pt x="41116" y="1408"/>
                  <a:pt x="40824" y="1332"/>
                </a:cubicBezTo>
                <a:cubicBezTo>
                  <a:pt x="37481" y="434"/>
                  <a:pt x="34031" y="0"/>
                  <a:pt x="30578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4" name="Google Shape;14;p2"/>
          <p:cNvGrpSpPr/>
          <p:nvPr/>
        </p:nvGrpSpPr>
        <p:grpSpPr>
          <a:xfrm>
            <a:off x="10822734" y="480134"/>
            <a:ext cx="723233" cy="709333"/>
            <a:chOff x="8117050" y="360100"/>
            <a:chExt cx="542425" cy="532000"/>
          </a:xfrm>
        </p:grpSpPr>
        <p:sp>
          <p:nvSpPr>
            <p:cNvPr id="15" name="Google Shape;15;p2"/>
            <p:cNvSpPr/>
            <p:nvPr/>
          </p:nvSpPr>
          <p:spPr>
            <a:xfrm>
              <a:off x="8292000" y="360100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117050" y="777650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519375" y="752000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657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title" hasCustomPrompt="1"/>
          </p:nvPr>
        </p:nvSpPr>
        <p:spPr>
          <a:xfrm>
            <a:off x="3258800" y="1858184"/>
            <a:ext cx="5674400" cy="184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65" name="Google Shape;65;p11"/>
          <p:cNvSpPr txBox="1">
            <a:spLocks noGrp="1"/>
          </p:cNvSpPr>
          <p:nvPr>
            <p:ph type="subTitle" idx="1"/>
          </p:nvPr>
        </p:nvSpPr>
        <p:spPr>
          <a:xfrm>
            <a:off x="3258800" y="3707417"/>
            <a:ext cx="56744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66" name="Google Shape;66;p11"/>
          <p:cNvSpPr/>
          <p:nvPr/>
        </p:nvSpPr>
        <p:spPr>
          <a:xfrm rot="10800000">
            <a:off x="-346515" y="-68537"/>
            <a:ext cx="2022820" cy="661888"/>
          </a:xfrm>
          <a:custGeom>
            <a:avLst/>
            <a:gdLst/>
            <a:ahLst/>
            <a:cxnLst/>
            <a:rect l="l" t="t" r="r" b="b"/>
            <a:pathLst>
              <a:path w="41117" h="13453" extrusionOk="0">
                <a:moveTo>
                  <a:pt x="30578" y="0"/>
                </a:moveTo>
                <a:cubicBezTo>
                  <a:pt x="28264" y="0"/>
                  <a:pt x="25947" y="195"/>
                  <a:pt x="23662" y="576"/>
                </a:cubicBezTo>
                <a:cubicBezTo>
                  <a:pt x="17960" y="1531"/>
                  <a:pt x="12441" y="3652"/>
                  <a:pt x="7589" y="6799"/>
                </a:cubicBezTo>
                <a:cubicBezTo>
                  <a:pt x="4876" y="8563"/>
                  <a:pt x="2374" y="10648"/>
                  <a:pt x="171" y="13022"/>
                </a:cubicBezTo>
                <a:cubicBezTo>
                  <a:pt x="1" y="13201"/>
                  <a:pt x="174" y="13453"/>
                  <a:pt x="362" y="13453"/>
                </a:cubicBezTo>
                <a:cubicBezTo>
                  <a:pt x="419" y="13453"/>
                  <a:pt x="478" y="13429"/>
                  <a:pt x="529" y="13373"/>
                </a:cubicBezTo>
                <a:cubicBezTo>
                  <a:pt x="4425" y="9184"/>
                  <a:pt x="9253" y="5902"/>
                  <a:pt x="14539" y="3717"/>
                </a:cubicBezTo>
                <a:cubicBezTo>
                  <a:pt x="19619" y="1612"/>
                  <a:pt x="25110" y="502"/>
                  <a:pt x="30609" y="502"/>
                </a:cubicBezTo>
                <a:cubicBezTo>
                  <a:pt x="30805" y="502"/>
                  <a:pt x="31001" y="503"/>
                  <a:pt x="31197" y="506"/>
                </a:cubicBezTo>
                <a:cubicBezTo>
                  <a:pt x="34402" y="553"/>
                  <a:pt x="37601" y="992"/>
                  <a:pt x="40701" y="1824"/>
                </a:cubicBezTo>
                <a:cubicBezTo>
                  <a:pt x="40725" y="1830"/>
                  <a:pt x="40748" y="1833"/>
                  <a:pt x="40770" y="1833"/>
                </a:cubicBezTo>
                <a:cubicBezTo>
                  <a:pt x="41033" y="1833"/>
                  <a:pt x="41116" y="1408"/>
                  <a:pt x="40824" y="1332"/>
                </a:cubicBezTo>
                <a:cubicBezTo>
                  <a:pt x="37481" y="434"/>
                  <a:pt x="34031" y="0"/>
                  <a:pt x="30578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7" name="Google Shape;67;p11"/>
          <p:cNvSpPr/>
          <p:nvPr/>
        </p:nvSpPr>
        <p:spPr>
          <a:xfrm rot="10800000">
            <a:off x="9014280" y="5664055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8" name="Google Shape;68;p11"/>
          <p:cNvSpPr/>
          <p:nvPr/>
        </p:nvSpPr>
        <p:spPr>
          <a:xfrm rot="10800000">
            <a:off x="7855867" y="4967101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69" name="Google Shape;69;p11"/>
          <p:cNvGrpSpPr/>
          <p:nvPr/>
        </p:nvGrpSpPr>
        <p:grpSpPr>
          <a:xfrm>
            <a:off x="10856967" y="380618"/>
            <a:ext cx="595667" cy="749233"/>
            <a:chOff x="159200" y="285463"/>
            <a:chExt cx="446750" cy="561925"/>
          </a:xfrm>
        </p:grpSpPr>
        <p:sp>
          <p:nvSpPr>
            <p:cNvPr id="70" name="Google Shape;70;p11"/>
            <p:cNvSpPr/>
            <p:nvPr/>
          </p:nvSpPr>
          <p:spPr>
            <a:xfrm>
              <a:off x="431050" y="672488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71;p11"/>
            <p:cNvSpPr/>
            <p:nvPr/>
          </p:nvSpPr>
          <p:spPr>
            <a:xfrm>
              <a:off x="159200" y="583688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72;p11"/>
            <p:cNvSpPr/>
            <p:nvPr/>
          </p:nvSpPr>
          <p:spPr>
            <a:xfrm>
              <a:off x="397625" y="285463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341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918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subTitle" idx="1"/>
          </p:nvPr>
        </p:nvSpPr>
        <p:spPr>
          <a:xfrm>
            <a:off x="960000" y="1516533"/>
            <a:ext cx="10272000" cy="13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2"/>
          </p:nvPr>
        </p:nvSpPr>
        <p:spPr>
          <a:xfrm>
            <a:off x="960000" y="2846533"/>
            <a:ext cx="10272000" cy="19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subTitle" idx="3"/>
          </p:nvPr>
        </p:nvSpPr>
        <p:spPr>
          <a:xfrm>
            <a:off x="960000" y="4814680"/>
            <a:ext cx="10272000" cy="13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5"/>
          <p:cNvSpPr/>
          <p:nvPr/>
        </p:nvSpPr>
        <p:spPr>
          <a:xfrm flipH="1">
            <a:off x="7887019" y="-1219033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05" name="Google Shape;105;p15"/>
          <p:cNvSpPr/>
          <p:nvPr/>
        </p:nvSpPr>
        <p:spPr>
          <a:xfrm rot="10800000" flipH="1">
            <a:off x="-1054700" y="6105288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06" name="Google Shape;106;p15"/>
          <p:cNvGrpSpPr/>
          <p:nvPr/>
        </p:nvGrpSpPr>
        <p:grpSpPr>
          <a:xfrm>
            <a:off x="212267" y="380618"/>
            <a:ext cx="595667" cy="749233"/>
            <a:chOff x="159200" y="285463"/>
            <a:chExt cx="446750" cy="561925"/>
          </a:xfrm>
        </p:grpSpPr>
        <p:sp>
          <p:nvSpPr>
            <p:cNvPr id="107" name="Google Shape;107;p15"/>
            <p:cNvSpPr/>
            <p:nvPr/>
          </p:nvSpPr>
          <p:spPr>
            <a:xfrm>
              <a:off x="431050" y="672488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5"/>
            <p:cNvSpPr/>
            <p:nvPr/>
          </p:nvSpPr>
          <p:spPr>
            <a:xfrm>
              <a:off x="159200" y="583688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5"/>
            <p:cNvSpPr/>
            <p:nvPr/>
          </p:nvSpPr>
          <p:spPr>
            <a:xfrm>
              <a:off x="397625" y="285463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5541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12" name="Google Shape;112;p16"/>
          <p:cNvGrpSpPr/>
          <p:nvPr/>
        </p:nvGrpSpPr>
        <p:grpSpPr>
          <a:xfrm rot="10800000">
            <a:off x="11395100" y="380618"/>
            <a:ext cx="595667" cy="749233"/>
            <a:chOff x="159200" y="285463"/>
            <a:chExt cx="446750" cy="561925"/>
          </a:xfrm>
        </p:grpSpPr>
        <p:sp>
          <p:nvSpPr>
            <p:cNvPr id="113" name="Google Shape;113;p16"/>
            <p:cNvSpPr/>
            <p:nvPr/>
          </p:nvSpPr>
          <p:spPr>
            <a:xfrm>
              <a:off x="431050" y="672488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6"/>
            <p:cNvSpPr/>
            <p:nvPr/>
          </p:nvSpPr>
          <p:spPr>
            <a:xfrm>
              <a:off x="159200" y="583688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6"/>
            <p:cNvSpPr/>
            <p:nvPr/>
          </p:nvSpPr>
          <p:spPr>
            <a:xfrm>
              <a:off x="397625" y="285463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6" name="Google Shape;116;p16"/>
          <p:cNvSpPr/>
          <p:nvPr/>
        </p:nvSpPr>
        <p:spPr>
          <a:xfrm rot="10800000">
            <a:off x="9014280" y="5664055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1181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 hasCustomPrompt="1"/>
          </p:nvPr>
        </p:nvSpPr>
        <p:spPr>
          <a:xfrm>
            <a:off x="2994389" y="2737976"/>
            <a:ext cx="6203200" cy="1025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9" name="Google Shape;119;p17"/>
          <p:cNvSpPr txBox="1">
            <a:spLocks noGrp="1"/>
          </p:cNvSpPr>
          <p:nvPr>
            <p:ph type="subTitle" idx="1"/>
          </p:nvPr>
        </p:nvSpPr>
        <p:spPr>
          <a:xfrm>
            <a:off x="2994411" y="3560007"/>
            <a:ext cx="6203200" cy="5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title" idx="2" hasCustomPrompt="1"/>
          </p:nvPr>
        </p:nvSpPr>
        <p:spPr>
          <a:xfrm>
            <a:off x="2994411" y="713333"/>
            <a:ext cx="6203200" cy="1025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1" name="Google Shape;121;p17"/>
          <p:cNvSpPr txBox="1">
            <a:spLocks noGrp="1"/>
          </p:cNvSpPr>
          <p:nvPr>
            <p:ph type="subTitle" idx="3"/>
          </p:nvPr>
        </p:nvSpPr>
        <p:spPr>
          <a:xfrm>
            <a:off x="2994411" y="1535347"/>
            <a:ext cx="6203200" cy="5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122" name="Google Shape;122;p17"/>
          <p:cNvSpPr txBox="1">
            <a:spLocks noGrp="1"/>
          </p:cNvSpPr>
          <p:nvPr>
            <p:ph type="title" idx="4" hasCustomPrompt="1"/>
          </p:nvPr>
        </p:nvSpPr>
        <p:spPr>
          <a:xfrm>
            <a:off x="2994389" y="4762637"/>
            <a:ext cx="6203200" cy="1025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3" name="Google Shape;123;p17"/>
          <p:cNvSpPr txBox="1">
            <a:spLocks noGrp="1"/>
          </p:cNvSpPr>
          <p:nvPr>
            <p:ph type="subTitle" idx="5"/>
          </p:nvPr>
        </p:nvSpPr>
        <p:spPr>
          <a:xfrm>
            <a:off x="2994411" y="5584668"/>
            <a:ext cx="6203200" cy="5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/>
              <a:buNone/>
              <a:defRPr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124" name="Google Shape;124;p17"/>
          <p:cNvSpPr/>
          <p:nvPr/>
        </p:nvSpPr>
        <p:spPr>
          <a:xfrm>
            <a:off x="-1247483" y="-100345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25" name="Google Shape;125;p17"/>
          <p:cNvGrpSpPr/>
          <p:nvPr/>
        </p:nvGrpSpPr>
        <p:grpSpPr>
          <a:xfrm>
            <a:off x="11406633" y="380618"/>
            <a:ext cx="595667" cy="749233"/>
            <a:chOff x="159200" y="285463"/>
            <a:chExt cx="446750" cy="561925"/>
          </a:xfrm>
        </p:grpSpPr>
        <p:sp>
          <p:nvSpPr>
            <p:cNvPr id="126" name="Google Shape;126;p17"/>
            <p:cNvSpPr/>
            <p:nvPr/>
          </p:nvSpPr>
          <p:spPr>
            <a:xfrm>
              <a:off x="431050" y="672488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7"/>
            <p:cNvSpPr/>
            <p:nvPr/>
          </p:nvSpPr>
          <p:spPr>
            <a:xfrm>
              <a:off x="159200" y="583688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397625" y="285463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2388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1_Title and three column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8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8"/>
          <p:cNvSpPr txBox="1">
            <a:spLocks noGrp="1"/>
          </p:cNvSpPr>
          <p:nvPr>
            <p:ph type="subTitle" idx="1"/>
          </p:nvPr>
        </p:nvSpPr>
        <p:spPr>
          <a:xfrm>
            <a:off x="960000" y="3041999"/>
            <a:ext cx="2900400" cy="2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8"/>
          <p:cNvSpPr txBox="1">
            <a:spLocks noGrp="1"/>
          </p:cNvSpPr>
          <p:nvPr>
            <p:ph type="subTitle" idx="2"/>
          </p:nvPr>
        </p:nvSpPr>
        <p:spPr>
          <a:xfrm>
            <a:off x="4645800" y="3041999"/>
            <a:ext cx="2900400" cy="2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8"/>
          <p:cNvSpPr txBox="1">
            <a:spLocks noGrp="1"/>
          </p:cNvSpPr>
          <p:nvPr>
            <p:ph type="subTitle" idx="3"/>
          </p:nvPr>
        </p:nvSpPr>
        <p:spPr>
          <a:xfrm>
            <a:off x="8331600" y="3041999"/>
            <a:ext cx="2900400" cy="2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18"/>
          <p:cNvSpPr txBox="1">
            <a:spLocks noGrp="1"/>
          </p:cNvSpPr>
          <p:nvPr>
            <p:ph type="subTitle" idx="4"/>
          </p:nvPr>
        </p:nvSpPr>
        <p:spPr>
          <a:xfrm>
            <a:off x="960000" y="2440003"/>
            <a:ext cx="2900400" cy="70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5" name="Google Shape;135;p18"/>
          <p:cNvSpPr txBox="1">
            <a:spLocks noGrp="1"/>
          </p:cNvSpPr>
          <p:nvPr>
            <p:ph type="subTitle" idx="5"/>
          </p:nvPr>
        </p:nvSpPr>
        <p:spPr>
          <a:xfrm>
            <a:off x="4645800" y="2440003"/>
            <a:ext cx="2900400" cy="70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6" name="Google Shape;136;p18"/>
          <p:cNvSpPr txBox="1">
            <a:spLocks noGrp="1"/>
          </p:cNvSpPr>
          <p:nvPr>
            <p:ph type="subTitle" idx="6"/>
          </p:nvPr>
        </p:nvSpPr>
        <p:spPr>
          <a:xfrm>
            <a:off x="8331600" y="2440003"/>
            <a:ext cx="2900400" cy="70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7" name="Google Shape;137;p18"/>
          <p:cNvSpPr/>
          <p:nvPr/>
        </p:nvSpPr>
        <p:spPr>
          <a:xfrm flipH="1">
            <a:off x="9014280" y="-68537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8" name="Google Shape;138;p18"/>
          <p:cNvSpPr/>
          <p:nvPr/>
        </p:nvSpPr>
        <p:spPr>
          <a:xfrm flipH="1">
            <a:off x="-346515" y="6449077"/>
            <a:ext cx="2022820" cy="661888"/>
          </a:xfrm>
          <a:custGeom>
            <a:avLst/>
            <a:gdLst/>
            <a:ahLst/>
            <a:cxnLst/>
            <a:rect l="l" t="t" r="r" b="b"/>
            <a:pathLst>
              <a:path w="41117" h="13453" extrusionOk="0">
                <a:moveTo>
                  <a:pt x="30578" y="0"/>
                </a:moveTo>
                <a:cubicBezTo>
                  <a:pt x="28264" y="0"/>
                  <a:pt x="25947" y="195"/>
                  <a:pt x="23662" y="576"/>
                </a:cubicBezTo>
                <a:cubicBezTo>
                  <a:pt x="17960" y="1531"/>
                  <a:pt x="12441" y="3652"/>
                  <a:pt x="7589" y="6799"/>
                </a:cubicBezTo>
                <a:cubicBezTo>
                  <a:pt x="4876" y="8563"/>
                  <a:pt x="2374" y="10648"/>
                  <a:pt x="171" y="13022"/>
                </a:cubicBezTo>
                <a:cubicBezTo>
                  <a:pt x="1" y="13201"/>
                  <a:pt x="174" y="13453"/>
                  <a:pt x="362" y="13453"/>
                </a:cubicBezTo>
                <a:cubicBezTo>
                  <a:pt x="419" y="13453"/>
                  <a:pt x="478" y="13429"/>
                  <a:pt x="529" y="13373"/>
                </a:cubicBezTo>
                <a:cubicBezTo>
                  <a:pt x="4425" y="9184"/>
                  <a:pt x="9253" y="5902"/>
                  <a:pt x="14539" y="3717"/>
                </a:cubicBezTo>
                <a:cubicBezTo>
                  <a:pt x="19619" y="1612"/>
                  <a:pt x="25110" y="502"/>
                  <a:pt x="30609" y="502"/>
                </a:cubicBezTo>
                <a:cubicBezTo>
                  <a:pt x="30805" y="502"/>
                  <a:pt x="31001" y="503"/>
                  <a:pt x="31197" y="506"/>
                </a:cubicBezTo>
                <a:cubicBezTo>
                  <a:pt x="34402" y="553"/>
                  <a:pt x="37601" y="992"/>
                  <a:pt x="40701" y="1824"/>
                </a:cubicBezTo>
                <a:cubicBezTo>
                  <a:pt x="40725" y="1830"/>
                  <a:pt x="40748" y="1833"/>
                  <a:pt x="40770" y="1833"/>
                </a:cubicBezTo>
                <a:cubicBezTo>
                  <a:pt x="41033" y="1833"/>
                  <a:pt x="41116" y="1408"/>
                  <a:pt x="40824" y="1332"/>
                </a:cubicBezTo>
                <a:cubicBezTo>
                  <a:pt x="37481" y="434"/>
                  <a:pt x="34031" y="0"/>
                  <a:pt x="30578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39" name="Google Shape;139;p18"/>
          <p:cNvGrpSpPr/>
          <p:nvPr/>
        </p:nvGrpSpPr>
        <p:grpSpPr>
          <a:xfrm>
            <a:off x="11335067" y="5903667"/>
            <a:ext cx="577367" cy="733500"/>
            <a:chOff x="8501300" y="4427750"/>
            <a:chExt cx="433025" cy="550125"/>
          </a:xfrm>
        </p:grpSpPr>
        <p:sp>
          <p:nvSpPr>
            <p:cNvPr id="140" name="Google Shape;140;p18"/>
            <p:cNvSpPr/>
            <p:nvPr/>
          </p:nvSpPr>
          <p:spPr>
            <a:xfrm>
              <a:off x="8688025" y="4427750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8"/>
            <p:cNvSpPr/>
            <p:nvPr/>
          </p:nvSpPr>
          <p:spPr>
            <a:xfrm>
              <a:off x="8845525" y="4748975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8"/>
            <p:cNvSpPr/>
            <p:nvPr/>
          </p:nvSpPr>
          <p:spPr>
            <a:xfrm>
              <a:off x="8501300" y="4837775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6011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9"/>
          <p:cNvSpPr txBox="1">
            <a:spLocks noGrp="1"/>
          </p:cNvSpPr>
          <p:nvPr>
            <p:ph type="subTitle" idx="1"/>
          </p:nvPr>
        </p:nvSpPr>
        <p:spPr>
          <a:xfrm>
            <a:off x="1789173" y="1741967"/>
            <a:ext cx="3749200" cy="70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46" name="Google Shape;146;p19"/>
          <p:cNvSpPr txBox="1">
            <a:spLocks noGrp="1"/>
          </p:cNvSpPr>
          <p:nvPr>
            <p:ph type="subTitle" idx="2"/>
          </p:nvPr>
        </p:nvSpPr>
        <p:spPr>
          <a:xfrm>
            <a:off x="1789176" y="2341567"/>
            <a:ext cx="3749200" cy="137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19"/>
          <p:cNvSpPr txBox="1">
            <a:spLocks noGrp="1"/>
          </p:cNvSpPr>
          <p:nvPr>
            <p:ph type="subTitle" idx="3"/>
          </p:nvPr>
        </p:nvSpPr>
        <p:spPr>
          <a:xfrm>
            <a:off x="6653627" y="2341567"/>
            <a:ext cx="3749200" cy="137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9"/>
          <p:cNvSpPr txBox="1">
            <a:spLocks noGrp="1"/>
          </p:cNvSpPr>
          <p:nvPr>
            <p:ph type="subTitle" idx="4"/>
          </p:nvPr>
        </p:nvSpPr>
        <p:spPr>
          <a:xfrm>
            <a:off x="1789176" y="4509367"/>
            <a:ext cx="3749200" cy="137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9"/>
          <p:cNvSpPr txBox="1">
            <a:spLocks noGrp="1"/>
          </p:cNvSpPr>
          <p:nvPr>
            <p:ph type="subTitle" idx="5"/>
          </p:nvPr>
        </p:nvSpPr>
        <p:spPr>
          <a:xfrm>
            <a:off x="6653627" y="4509367"/>
            <a:ext cx="3749200" cy="137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19"/>
          <p:cNvSpPr txBox="1">
            <a:spLocks noGrp="1"/>
          </p:cNvSpPr>
          <p:nvPr>
            <p:ph type="subTitle" idx="6"/>
          </p:nvPr>
        </p:nvSpPr>
        <p:spPr>
          <a:xfrm>
            <a:off x="1789173" y="3909767"/>
            <a:ext cx="3749200" cy="70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1" name="Google Shape;151;p19"/>
          <p:cNvSpPr txBox="1">
            <a:spLocks noGrp="1"/>
          </p:cNvSpPr>
          <p:nvPr>
            <p:ph type="subTitle" idx="7"/>
          </p:nvPr>
        </p:nvSpPr>
        <p:spPr>
          <a:xfrm>
            <a:off x="6653624" y="1741967"/>
            <a:ext cx="3749200" cy="70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2" name="Google Shape;152;p19"/>
          <p:cNvSpPr txBox="1">
            <a:spLocks noGrp="1"/>
          </p:cNvSpPr>
          <p:nvPr>
            <p:ph type="subTitle" idx="8"/>
          </p:nvPr>
        </p:nvSpPr>
        <p:spPr>
          <a:xfrm>
            <a:off x="6653624" y="3909767"/>
            <a:ext cx="3749200" cy="70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153" name="Google Shape;153;p19"/>
          <p:cNvGrpSpPr/>
          <p:nvPr/>
        </p:nvGrpSpPr>
        <p:grpSpPr>
          <a:xfrm>
            <a:off x="212267" y="380618"/>
            <a:ext cx="595667" cy="749233"/>
            <a:chOff x="159200" y="285463"/>
            <a:chExt cx="446750" cy="561925"/>
          </a:xfrm>
        </p:grpSpPr>
        <p:sp>
          <p:nvSpPr>
            <p:cNvPr id="154" name="Google Shape;154;p19"/>
            <p:cNvSpPr/>
            <p:nvPr/>
          </p:nvSpPr>
          <p:spPr>
            <a:xfrm>
              <a:off x="431050" y="672488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9"/>
            <p:cNvSpPr/>
            <p:nvPr/>
          </p:nvSpPr>
          <p:spPr>
            <a:xfrm>
              <a:off x="159200" y="583688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9"/>
            <p:cNvSpPr/>
            <p:nvPr/>
          </p:nvSpPr>
          <p:spPr>
            <a:xfrm>
              <a:off x="397625" y="285463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7" name="Google Shape;157;p19"/>
          <p:cNvSpPr/>
          <p:nvPr/>
        </p:nvSpPr>
        <p:spPr>
          <a:xfrm flipH="1">
            <a:off x="10300967" y="-835799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2902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0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0"/>
          <p:cNvSpPr txBox="1">
            <a:spLocks noGrp="1"/>
          </p:cNvSpPr>
          <p:nvPr>
            <p:ph type="subTitle" idx="1"/>
          </p:nvPr>
        </p:nvSpPr>
        <p:spPr>
          <a:xfrm>
            <a:off x="960000" y="2341581"/>
            <a:ext cx="2648000" cy="14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20"/>
          <p:cNvSpPr txBox="1">
            <a:spLocks noGrp="1"/>
          </p:cNvSpPr>
          <p:nvPr>
            <p:ph type="subTitle" idx="2"/>
          </p:nvPr>
        </p:nvSpPr>
        <p:spPr>
          <a:xfrm>
            <a:off x="4772000" y="2341581"/>
            <a:ext cx="2648000" cy="14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0"/>
          <p:cNvSpPr txBox="1">
            <a:spLocks noGrp="1"/>
          </p:cNvSpPr>
          <p:nvPr>
            <p:ph type="subTitle" idx="3"/>
          </p:nvPr>
        </p:nvSpPr>
        <p:spPr>
          <a:xfrm>
            <a:off x="960000" y="4509367"/>
            <a:ext cx="2648000" cy="14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0"/>
          <p:cNvSpPr txBox="1">
            <a:spLocks noGrp="1"/>
          </p:cNvSpPr>
          <p:nvPr>
            <p:ph type="subTitle" idx="4"/>
          </p:nvPr>
        </p:nvSpPr>
        <p:spPr>
          <a:xfrm>
            <a:off x="4772000" y="4509367"/>
            <a:ext cx="2648000" cy="14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20"/>
          <p:cNvSpPr txBox="1">
            <a:spLocks noGrp="1"/>
          </p:cNvSpPr>
          <p:nvPr>
            <p:ph type="subTitle" idx="5"/>
          </p:nvPr>
        </p:nvSpPr>
        <p:spPr>
          <a:xfrm>
            <a:off x="8583996" y="2341581"/>
            <a:ext cx="2648000" cy="14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0"/>
          <p:cNvSpPr txBox="1">
            <a:spLocks noGrp="1"/>
          </p:cNvSpPr>
          <p:nvPr>
            <p:ph type="subTitle" idx="6"/>
          </p:nvPr>
        </p:nvSpPr>
        <p:spPr>
          <a:xfrm>
            <a:off x="8583996" y="4509367"/>
            <a:ext cx="2648000" cy="14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20"/>
          <p:cNvSpPr txBox="1">
            <a:spLocks noGrp="1"/>
          </p:cNvSpPr>
          <p:nvPr>
            <p:ph type="subTitle" idx="7"/>
          </p:nvPr>
        </p:nvSpPr>
        <p:spPr>
          <a:xfrm>
            <a:off x="965200" y="1741967"/>
            <a:ext cx="2637600" cy="7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67" name="Google Shape;167;p20"/>
          <p:cNvSpPr txBox="1">
            <a:spLocks noGrp="1"/>
          </p:cNvSpPr>
          <p:nvPr>
            <p:ph type="subTitle" idx="8"/>
          </p:nvPr>
        </p:nvSpPr>
        <p:spPr>
          <a:xfrm>
            <a:off x="4777201" y="1741967"/>
            <a:ext cx="2637600" cy="7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68" name="Google Shape;168;p20"/>
          <p:cNvSpPr txBox="1">
            <a:spLocks noGrp="1"/>
          </p:cNvSpPr>
          <p:nvPr>
            <p:ph type="subTitle" idx="9"/>
          </p:nvPr>
        </p:nvSpPr>
        <p:spPr>
          <a:xfrm>
            <a:off x="8589199" y="1741967"/>
            <a:ext cx="2637600" cy="7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69" name="Google Shape;169;p20"/>
          <p:cNvSpPr txBox="1">
            <a:spLocks noGrp="1"/>
          </p:cNvSpPr>
          <p:nvPr>
            <p:ph type="subTitle" idx="13"/>
          </p:nvPr>
        </p:nvSpPr>
        <p:spPr>
          <a:xfrm>
            <a:off x="965200" y="3909667"/>
            <a:ext cx="2637600" cy="7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subTitle" idx="14"/>
          </p:nvPr>
        </p:nvSpPr>
        <p:spPr>
          <a:xfrm>
            <a:off x="4777203" y="3909667"/>
            <a:ext cx="2637600" cy="7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71" name="Google Shape;171;p20"/>
          <p:cNvSpPr txBox="1">
            <a:spLocks noGrp="1"/>
          </p:cNvSpPr>
          <p:nvPr>
            <p:ph type="subTitle" idx="15"/>
          </p:nvPr>
        </p:nvSpPr>
        <p:spPr>
          <a:xfrm>
            <a:off x="8589200" y="3909667"/>
            <a:ext cx="2637600" cy="7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172" name="Google Shape;172;p20"/>
          <p:cNvGrpSpPr/>
          <p:nvPr/>
        </p:nvGrpSpPr>
        <p:grpSpPr>
          <a:xfrm>
            <a:off x="212267" y="380618"/>
            <a:ext cx="595667" cy="749233"/>
            <a:chOff x="159200" y="285463"/>
            <a:chExt cx="446750" cy="561925"/>
          </a:xfrm>
        </p:grpSpPr>
        <p:sp>
          <p:nvSpPr>
            <p:cNvPr id="173" name="Google Shape;173;p20"/>
            <p:cNvSpPr/>
            <p:nvPr/>
          </p:nvSpPr>
          <p:spPr>
            <a:xfrm>
              <a:off x="431050" y="672488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20"/>
            <p:cNvSpPr/>
            <p:nvPr/>
          </p:nvSpPr>
          <p:spPr>
            <a:xfrm>
              <a:off x="159200" y="583688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20"/>
            <p:cNvSpPr/>
            <p:nvPr/>
          </p:nvSpPr>
          <p:spPr>
            <a:xfrm>
              <a:off x="397625" y="285463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76" name="Google Shape;176;p20"/>
          <p:cNvSpPr/>
          <p:nvPr/>
        </p:nvSpPr>
        <p:spPr>
          <a:xfrm rot="10800000">
            <a:off x="7906133" y="5503001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64654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 txBox="1">
            <a:spLocks noGrp="1"/>
          </p:cNvSpPr>
          <p:nvPr>
            <p:ph type="ctrTitle"/>
          </p:nvPr>
        </p:nvSpPr>
        <p:spPr>
          <a:xfrm>
            <a:off x="4884433" y="1057467"/>
            <a:ext cx="5712000" cy="116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79" name="Google Shape;179;p21"/>
          <p:cNvSpPr txBox="1">
            <a:spLocks noGrp="1"/>
          </p:cNvSpPr>
          <p:nvPr>
            <p:ph type="subTitle" idx="1"/>
          </p:nvPr>
        </p:nvSpPr>
        <p:spPr>
          <a:xfrm>
            <a:off x="4884433" y="2223467"/>
            <a:ext cx="5712000" cy="159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80" name="Google Shape;180;p21"/>
          <p:cNvSpPr/>
          <p:nvPr/>
        </p:nvSpPr>
        <p:spPr>
          <a:xfrm rot="10800000" flipH="1">
            <a:off x="-560667" y="5255568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81" name="Google Shape;181;p21"/>
          <p:cNvGrpSpPr/>
          <p:nvPr/>
        </p:nvGrpSpPr>
        <p:grpSpPr>
          <a:xfrm>
            <a:off x="11385667" y="380618"/>
            <a:ext cx="595667" cy="749233"/>
            <a:chOff x="159200" y="285463"/>
            <a:chExt cx="446750" cy="561925"/>
          </a:xfrm>
        </p:grpSpPr>
        <p:sp>
          <p:nvSpPr>
            <p:cNvPr id="182" name="Google Shape;182;p21"/>
            <p:cNvSpPr/>
            <p:nvPr/>
          </p:nvSpPr>
          <p:spPr>
            <a:xfrm>
              <a:off x="431050" y="672488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21"/>
            <p:cNvSpPr/>
            <p:nvPr/>
          </p:nvSpPr>
          <p:spPr>
            <a:xfrm>
              <a:off x="159200" y="583688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21"/>
            <p:cNvSpPr/>
            <p:nvPr/>
          </p:nvSpPr>
          <p:spPr>
            <a:xfrm>
              <a:off x="397625" y="285463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85" name="Google Shape;185;p21"/>
          <p:cNvSpPr/>
          <p:nvPr/>
        </p:nvSpPr>
        <p:spPr>
          <a:xfrm rot="10800000">
            <a:off x="8097547" y="6222522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6" name="Google Shape;186;p21"/>
          <p:cNvSpPr txBox="1"/>
          <p:nvPr/>
        </p:nvSpPr>
        <p:spPr>
          <a:xfrm>
            <a:off x="4939500" y="5035800"/>
            <a:ext cx="6299200" cy="7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</a:rPr>
              <a:t>CREDITS:</a:t>
            </a:r>
            <a:r>
              <a:rPr kumimoji="0" lang="en" sz="1600" b="0" i="0" u="none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</a:rPr>
              <a:t> This presentation template was created by </a:t>
            </a:r>
            <a:r>
              <a:rPr kumimoji="0" lang="en" sz="1600" b="1" i="0" u="sng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kumimoji="0" lang="en" sz="1600" b="1" i="0" u="sng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</a:rPr>
              <a:t>,</a:t>
            </a: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</a:rPr>
              <a:t> </a:t>
            </a:r>
            <a:r>
              <a:rPr kumimoji="0" lang="en" sz="1600" b="0" i="0" u="none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</a:rPr>
              <a:t>including icons by </a:t>
            </a:r>
            <a:r>
              <a:rPr kumimoji="0" lang="en" sz="1600" b="1" i="0" u="sng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</a:rPr>
              <a:t> </a:t>
            </a:r>
            <a:r>
              <a:rPr kumimoji="0" lang="en" sz="1600" b="0" i="0" u="none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</a:rPr>
              <a:t>and infographics &amp; images by </a:t>
            </a:r>
            <a:r>
              <a:rPr kumimoji="0" lang="en" sz="1600" b="1" i="0" u="sng" strike="noStrike" kern="0" cap="none" spc="0" normalizeH="0" baseline="0" noProof="0">
                <a:ln>
                  <a:noFill/>
                </a:ln>
                <a:solidFill>
                  <a:srgbClr val="3C3770"/>
                </a:solidFill>
                <a:effectLst/>
                <a:uLnTx/>
                <a:uFillTx/>
                <a:latin typeface="Figtree"/>
                <a:ea typeface="Figtree"/>
                <a:cs typeface="Figtree"/>
                <a:sym typeface="Figtree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endParaRPr kumimoji="0" sz="1600" b="1" i="0" u="sng" strike="noStrike" kern="0" cap="none" spc="0" normalizeH="0" baseline="0" noProof="0">
              <a:ln>
                <a:noFill/>
              </a:ln>
              <a:solidFill>
                <a:srgbClr val="3C3770"/>
              </a:solidFill>
              <a:effectLst/>
              <a:highlight>
                <a:srgbClr val="DFDEFC"/>
              </a:highlight>
              <a:uLnTx/>
              <a:uFillTx/>
              <a:latin typeface="Figtree"/>
              <a:ea typeface="Figtree"/>
              <a:cs typeface="Figtree"/>
              <a:sym typeface="Figtree"/>
            </a:endParaRPr>
          </a:p>
        </p:txBody>
      </p:sp>
    </p:spTree>
    <p:extLst>
      <p:ext uri="{BB962C8B-B14F-4D97-AF65-F5344CB8AC3E}">
        <p14:creationId xmlns:p14="http://schemas.microsoft.com/office/powerpoint/2010/main" val="967747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/>
          <p:nvPr/>
        </p:nvSpPr>
        <p:spPr>
          <a:xfrm rot="10800000" flipH="1">
            <a:off x="-560667" y="5255568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89" name="Google Shape;189;p22"/>
          <p:cNvGrpSpPr/>
          <p:nvPr/>
        </p:nvGrpSpPr>
        <p:grpSpPr>
          <a:xfrm>
            <a:off x="11385667" y="380618"/>
            <a:ext cx="595667" cy="749233"/>
            <a:chOff x="159200" y="285463"/>
            <a:chExt cx="446750" cy="561925"/>
          </a:xfrm>
        </p:grpSpPr>
        <p:sp>
          <p:nvSpPr>
            <p:cNvPr id="190" name="Google Shape;190;p22"/>
            <p:cNvSpPr/>
            <p:nvPr/>
          </p:nvSpPr>
          <p:spPr>
            <a:xfrm>
              <a:off x="431050" y="672488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22"/>
            <p:cNvSpPr/>
            <p:nvPr/>
          </p:nvSpPr>
          <p:spPr>
            <a:xfrm>
              <a:off x="159200" y="583688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22"/>
            <p:cNvSpPr/>
            <p:nvPr/>
          </p:nvSpPr>
          <p:spPr>
            <a:xfrm>
              <a:off x="397625" y="285463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93" name="Google Shape;193;p22"/>
          <p:cNvSpPr/>
          <p:nvPr/>
        </p:nvSpPr>
        <p:spPr>
          <a:xfrm rot="10800000">
            <a:off x="8097547" y="6222522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186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014900" y="4395867"/>
            <a:ext cx="5223600" cy="17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6014900" y="3273467"/>
            <a:ext cx="1647200" cy="1122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267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/>
          <p:nvPr/>
        </p:nvSpPr>
        <p:spPr>
          <a:xfrm flipH="1">
            <a:off x="6945951" y="-616866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2" name="Google Shape;22;p3"/>
          <p:cNvSpPr/>
          <p:nvPr/>
        </p:nvSpPr>
        <p:spPr>
          <a:xfrm flipH="1">
            <a:off x="8046847" y="-100345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3" name="Google Shape;23;p3"/>
          <p:cNvGrpSpPr/>
          <p:nvPr/>
        </p:nvGrpSpPr>
        <p:grpSpPr>
          <a:xfrm>
            <a:off x="11335067" y="5903667"/>
            <a:ext cx="577367" cy="733500"/>
            <a:chOff x="8501300" y="4427750"/>
            <a:chExt cx="433025" cy="550125"/>
          </a:xfrm>
        </p:grpSpPr>
        <p:sp>
          <p:nvSpPr>
            <p:cNvPr id="24" name="Google Shape;24;p3"/>
            <p:cNvSpPr/>
            <p:nvPr/>
          </p:nvSpPr>
          <p:spPr>
            <a:xfrm>
              <a:off x="8688025" y="4427750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8845525" y="4748975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8501300" y="4837775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8104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6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1219170" lvl="1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/>
          <p:nvPr/>
        </p:nvSpPr>
        <p:spPr>
          <a:xfrm rot="10800000">
            <a:off x="9262667" y="5335534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9389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6582240" y="3049509"/>
            <a:ext cx="3469200" cy="23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ubTitle" idx="2"/>
          </p:nvPr>
        </p:nvSpPr>
        <p:spPr>
          <a:xfrm>
            <a:off x="2140560" y="3049509"/>
            <a:ext cx="3469200" cy="23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ubTitle" idx="3"/>
          </p:nvPr>
        </p:nvSpPr>
        <p:spPr>
          <a:xfrm>
            <a:off x="2140560" y="2514300"/>
            <a:ext cx="3469200" cy="6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ubTitle" idx="4"/>
          </p:nvPr>
        </p:nvSpPr>
        <p:spPr>
          <a:xfrm>
            <a:off x="6582240" y="2514300"/>
            <a:ext cx="3469200" cy="6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solidFill>
                  <a:schemeClr val="dk2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-1054700" y="-1133499"/>
            <a:ext cx="5303883" cy="2660385"/>
          </a:xfrm>
          <a:custGeom>
            <a:avLst/>
            <a:gdLst/>
            <a:ahLst/>
            <a:cxnLst/>
            <a:rect l="l" t="t" r="r" b="b"/>
            <a:pathLst>
              <a:path w="109607" h="54978" extrusionOk="0">
                <a:moveTo>
                  <a:pt x="109203" y="0"/>
                </a:moveTo>
                <a:cubicBezTo>
                  <a:pt x="109113" y="0"/>
                  <a:pt x="109022" y="38"/>
                  <a:pt x="108958" y="129"/>
                </a:cubicBezTo>
                <a:cubicBezTo>
                  <a:pt x="103907" y="7207"/>
                  <a:pt x="100473" y="15405"/>
                  <a:pt x="94643" y="21932"/>
                </a:cubicBezTo>
                <a:cubicBezTo>
                  <a:pt x="89212" y="28008"/>
                  <a:pt x="81764" y="32145"/>
                  <a:pt x="73784" y="33733"/>
                </a:cubicBezTo>
                <a:cubicBezTo>
                  <a:pt x="71418" y="34199"/>
                  <a:pt x="69051" y="34404"/>
                  <a:pt x="66678" y="34404"/>
                </a:cubicBezTo>
                <a:cubicBezTo>
                  <a:pt x="64789" y="34404"/>
                  <a:pt x="62897" y="34274"/>
                  <a:pt x="60999" y="34043"/>
                </a:cubicBezTo>
                <a:cubicBezTo>
                  <a:pt x="58087" y="33692"/>
                  <a:pt x="55119" y="33219"/>
                  <a:pt x="52172" y="33219"/>
                </a:cubicBezTo>
                <a:cubicBezTo>
                  <a:pt x="50452" y="33219"/>
                  <a:pt x="48738" y="33380"/>
                  <a:pt x="47047" y="33821"/>
                </a:cubicBezTo>
                <a:cubicBezTo>
                  <a:pt x="38944" y="35936"/>
                  <a:pt x="33870" y="43278"/>
                  <a:pt x="27817" y="48475"/>
                </a:cubicBezTo>
                <a:cubicBezTo>
                  <a:pt x="24676" y="51170"/>
                  <a:pt x="21049" y="53555"/>
                  <a:pt x="16895" y="54229"/>
                </a:cubicBezTo>
                <a:cubicBezTo>
                  <a:pt x="16127" y="54353"/>
                  <a:pt x="15363" y="54410"/>
                  <a:pt x="14603" y="54410"/>
                </a:cubicBezTo>
                <a:cubicBezTo>
                  <a:pt x="10739" y="54410"/>
                  <a:pt x="6989" y="52929"/>
                  <a:pt x="3547" y="51235"/>
                </a:cubicBezTo>
                <a:cubicBezTo>
                  <a:pt x="2539" y="50737"/>
                  <a:pt x="1549" y="50221"/>
                  <a:pt x="559" y="49694"/>
                </a:cubicBezTo>
                <a:cubicBezTo>
                  <a:pt x="513" y="49670"/>
                  <a:pt x="467" y="49659"/>
                  <a:pt x="425" y="49659"/>
                </a:cubicBezTo>
                <a:cubicBezTo>
                  <a:pt x="165" y="49659"/>
                  <a:pt x="1" y="50052"/>
                  <a:pt x="278" y="50198"/>
                </a:cubicBezTo>
                <a:cubicBezTo>
                  <a:pt x="4285" y="52307"/>
                  <a:pt x="8463" y="54475"/>
                  <a:pt x="13039" y="54909"/>
                </a:cubicBezTo>
                <a:cubicBezTo>
                  <a:pt x="13519" y="54955"/>
                  <a:pt x="13995" y="54977"/>
                  <a:pt x="14468" y="54977"/>
                </a:cubicBezTo>
                <a:cubicBezTo>
                  <a:pt x="18204" y="54977"/>
                  <a:pt x="21729" y="53583"/>
                  <a:pt x="24834" y="51487"/>
                </a:cubicBezTo>
                <a:cubicBezTo>
                  <a:pt x="31795" y="46793"/>
                  <a:pt x="36459" y="39077"/>
                  <a:pt x="44188" y="35467"/>
                </a:cubicBezTo>
                <a:cubicBezTo>
                  <a:pt x="46239" y="34512"/>
                  <a:pt x="48436" y="33973"/>
                  <a:pt x="50692" y="33832"/>
                </a:cubicBezTo>
                <a:cubicBezTo>
                  <a:pt x="51188" y="33802"/>
                  <a:pt x="51684" y="33789"/>
                  <a:pt x="52181" y="33789"/>
                </a:cubicBezTo>
                <a:cubicBezTo>
                  <a:pt x="54188" y="33789"/>
                  <a:pt x="56194" y="34011"/>
                  <a:pt x="58186" y="34260"/>
                </a:cubicBezTo>
                <a:cubicBezTo>
                  <a:pt x="60518" y="34553"/>
                  <a:pt x="62850" y="34893"/>
                  <a:pt x="65200" y="34981"/>
                </a:cubicBezTo>
                <a:cubicBezTo>
                  <a:pt x="65679" y="35000"/>
                  <a:pt x="66159" y="35010"/>
                  <a:pt x="66639" y="35010"/>
                </a:cubicBezTo>
                <a:cubicBezTo>
                  <a:pt x="68200" y="35010"/>
                  <a:pt x="69761" y="34908"/>
                  <a:pt x="71311" y="34711"/>
                </a:cubicBezTo>
                <a:cubicBezTo>
                  <a:pt x="79315" y="33680"/>
                  <a:pt x="86979" y="30123"/>
                  <a:pt x="92862" y="24586"/>
                </a:cubicBezTo>
                <a:cubicBezTo>
                  <a:pt x="99272" y="18545"/>
                  <a:pt x="102923" y="10395"/>
                  <a:pt x="107633" y="3100"/>
                </a:cubicBezTo>
                <a:cubicBezTo>
                  <a:pt x="108219" y="2186"/>
                  <a:pt x="108829" y="1289"/>
                  <a:pt x="109456" y="404"/>
                </a:cubicBezTo>
                <a:cubicBezTo>
                  <a:pt x="109606" y="197"/>
                  <a:pt x="109409" y="0"/>
                  <a:pt x="109203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8" name="Google Shape;38;p5"/>
          <p:cNvSpPr/>
          <p:nvPr/>
        </p:nvSpPr>
        <p:spPr>
          <a:xfrm rot="10800000">
            <a:off x="7850614" y="6105288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9" name="Google Shape;39;p5"/>
          <p:cNvSpPr/>
          <p:nvPr/>
        </p:nvSpPr>
        <p:spPr>
          <a:xfrm>
            <a:off x="584133" y="5790000"/>
            <a:ext cx="233200" cy="233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1002167" y="6312533"/>
            <a:ext cx="186800" cy="18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1" name="Google Shape;41;p5"/>
          <p:cNvSpPr/>
          <p:nvPr/>
        </p:nvSpPr>
        <p:spPr>
          <a:xfrm>
            <a:off x="465733" y="6346733"/>
            <a:ext cx="118400" cy="118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709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/>
          <p:nvPr/>
        </p:nvSpPr>
        <p:spPr>
          <a:xfrm flipH="1">
            <a:off x="-420115" y="6236996"/>
            <a:ext cx="2022820" cy="661888"/>
          </a:xfrm>
          <a:custGeom>
            <a:avLst/>
            <a:gdLst/>
            <a:ahLst/>
            <a:cxnLst/>
            <a:rect l="l" t="t" r="r" b="b"/>
            <a:pathLst>
              <a:path w="41117" h="13453" extrusionOk="0">
                <a:moveTo>
                  <a:pt x="30578" y="0"/>
                </a:moveTo>
                <a:cubicBezTo>
                  <a:pt x="28264" y="0"/>
                  <a:pt x="25947" y="195"/>
                  <a:pt x="23662" y="576"/>
                </a:cubicBezTo>
                <a:cubicBezTo>
                  <a:pt x="17960" y="1531"/>
                  <a:pt x="12441" y="3652"/>
                  <a:pt x="7589" y="6799"/>
                </a:cubicBezTo>
                <a:cubicBezTo>
                  <a:pt x="4876" y="8563"/>
                  <a:pt x="2374" y="10648"/>
                  <a:pt x="171" y="13022"/>
                </a:cubicBezTo>
                <a:cubicBezTo>
                  <a:pt x="1" y="13201"/>
                  <a:pt x="174" y="13453"/>
                  <a:pt x="362" y="13453"/>
                </a:cubicBezTo>
                <a:cubicBezTo>
                  <a:pt x="419" y="13453"/>
                  <a:pt x="478" y="13429"/>
                  <a:pt x="529" y="13373"/>
                </a:cubicBezTo>
                <a:cubicBezTo>
                  <a:pt x="4425" y="9184"/>
                  <a:pt x="9253" y="5902"/>
                  <a:pt x="14539" y="3717"/>
                </a:cubicBezTo>
                <a:cubicBezTo>
                  <a:pt x="19619" y="1612"/>
                  <a:pt x="25110" y="502"/>
                  <a:pt x="30609" y="502"/>
                </a:cubicBezTo>
                <a:cubicBezTo>
                  <a:pt x="30805" y="502"/>
                  <a:pt x="31001" y="503"/>
                  <a:pt x="31197" y="506"/>
                </a:cubicBezTo>
                <a:cubicBezTo>
                  <a:pt x="34402" y="553"/>
                  <a:pt x="37601" y="992"/>
                  <a:pt x="40701" y="1824"/>
                </a:cubicBezTo>
                <a:cubicBezTo>
                  <a:pt x="40725" y="1830"/>
                  <a:pt x="40748" y="1833"/>
                  <a:pt x="40770" y="1833"/>
                </a:cubicBezTo>
                <a:cubicBezTo>
                  <a:pt x="41033" y="1833"/>
                  <a:pt x="41116" y="1408"/>
                  <a:pt x="40824" y="1332"/>
                </a:cubicBezTo>
                <a:cubicBezTo>
                  <a:pt x="37481" y="434"/>
                  <a:pt x="34031" y="0"/>
                  <a:pt x="30578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5" name="Google Shape;45;p6"/>
          <p:cNvGrpSpPr/>
          <p:nvPr/>
        </p:nvGrpSpPr>
        <p:grpSpPr>
          <a:xfrm>
            <a:off x="212267" y="380618"/>
            <a:ext cx="595667" cy="749233"/>
            <a:chOff x="159200" y="285463"/>
            <a:chExt cx="446750" cy="561925"/>
          </a:xfrm>
        </p:grpSpPr>
        <p:sp>
          <p:nvSpPr>
            <p:cNvPr id="46" name="Google Shape;46;p6"/>
            <p:cNvSpPr/>
            <p:nvPr/>
          </p:nvSpPr>
          <p:spPr>
            <a:xfrm>
              <a:off x="431050" y="672488"/>
              <a:ext cx="174900" cy="1749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47;p6"/>
            <p:cNvSpPr/>
            <p:nvPr/>
          </p:nvSpPr>
          <p:spPr>
            <a:xfrm>
              <a:off x="159200" y="583688"/>
              <a:ext cx="88800" cy="888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48;p6"/>
            <p:cNvSpPr/>
            <p:nvPr/>
          </p:nvSpPr>
          <p:spPr>
            <a:xfrm>
              <a:off x="397625" y="285463"/>
              <a:ext cx="140100" cy="1401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911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960000" y="1578267"/>
            <a:ext cx="4981200" cy="10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6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1"/>
          </p:nvPr>
        </p:nvSpPr>
        <p:spPr>
          <a:xfrm>
            <a:off x="960000" y="2627867"/>
            <a:ext cx="4981200" cy="28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>
                <a:solidFill>
                  <a:srgbClr val="434343"/>
                </a:solidFill>
              </a:defRPr>
            </a:lvl1pPr>
            <a:lvl2pPr marL="1219170" lvl="1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7"/>
          <p:cNvSpPr>
            <a:spLocks noGrp="1"/>
          </p:cNvSpPr>
          <p:nvPr>
            <p:ph type="pic" idx="2"/>
          </p:nvPr>
        </p:nvSpPr>
        <p:spPr>
          <a:xfrm>
            <a:off x="6608400" y="713333"/>
            <a:ext cx="4623600" cy="5431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sp>
      <p:sp>
        <p:nvSpPr>
          <p:cNvPr id="53" name="Google Shape;53;p7"/>
          <p:cNvSpPr/>
          <p:nvPr/>
        </p:nvSpPr>
        <p:spPr>
          <a:xfrm flipH="1">
            <a:off x="-199315" y="6236996"/>
            <a:ext cx="2022820" cy="661888"/>
          </a:xfrm>
          <a:custGeom>
            <a:avLst/>
            <a:gdLst/>
            <a:ahLst/>
            <a:cxnLst/>
            <a:rect l="l" t="t" r="r" b="b"/>
            <a:pathLst>
              <a:path w="41117" h="13453" extrusionOk="0">
                <a:moveTo>
                  <a:pt x="30578" y="0"/>
                </a:moveTo>
                <a:cubicBezTo>
                  <a:pt x="28264" y="0"/>
                  <a:pt x="25947" y="195"/>
                  <a:pt x="23662" y="576"/>
                </a:cubicBezTo>
                <a:cubicBezTo>
                  <a:pt x="17960" y="1531"/>
                  <a:pt x="12441" y="3652"/>
                  <a:pt x="7589" y="6799"/>
                </a:cubicBezTo>
                <a:cubicBezTo>
                  <a:pt x="4876" y="8563"/>
                  <a:pt x="2374" y="10648"/>
                  <a:pt x="171" y="13022"/>
                </a:cubicBezTo>
                <a:cubicBezTo>
                  <a:pt x="1" y="13201"/>
                  <a:pt x="174" y="13453"/>
                  <a:pt x="362" y="13453"/>
                </a:cubicBezTo>
                <a:cubicBezTo>
                  <a:pt x="419" y="13453"/>
                  <a:pt x="478" y="13429"/>
                  <a:pt x="529" y="13373"/>
                </a:cubicBezTo>
                <a:cubicBezTo>
                  <a:pt x="4425" y="9184"/>
                  <a:pt x="9253" y="5902"/>
                  <a:pt x="14539" y="3717"/>
                </a:cubicBezTo>
                <a:cubicBezTo>
                  <a:pt x="19619" y="1612"/>
                  <a:pt x="25110" y="502"/>
                  <a:pt x="30609" y="502"/>
                </a:cubicBezTo>
                <a:cubicBezTo>
                  <a:pt x="30805" y="502"/>
                  <a:pt x="31001" y="503"/>
                  <a:pt x="31197" y="506"/>
                </a:cubicBezTo>
                <a:cubicBezTo>
                  <a:pt x="34402" y="553"/>
                  <a:pt x="37601" y="992"/>
                  <a:pt x="40701" y="1824"/>
                </a:cubicBezTo>
                <a:cubicBezTo>
                  <a:pt x="40725" y="1830"/>
                  <a:pt x="40748" y="1833"/>
                  <a:pt x="40770" y="1833"/>
                </a:cubicBezTo>
                <a:cubicBezTo>
                  <a:pt x="41033" y="1833"/>
                  <a:pt x="41116" y="1408"/>
                  <a:pt x="40824" y="1332"/>
                </a:cubicBezTo>
                <a:cubicBezTo>
                  <a:pt x="37481" y="434"/>
                  <a:pt x="34031" y="0"/>
                  <a:pt x="30578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4" name="Google Shape;54;p7"/>
          <p:cNvSpPr/>
          <p:nvPr/>
        </p:nvSpPr>
        <p:spPr>
          <a:xfrm rot="10800000">
            <a:off x="9014280" y="5664055"/>
            <a:ext cx="4544789" cy="1446909"/>
          </a:xfrm>
          <a:custGeom>
            <a:avLst/>
            <a:gdLst/>
            <a:ahLst/>
            <a:cxnLst/>
            <a:rect l="l" t="t" r="r" b="b"/>
            <a:pathLst>
              <a:path w="93920" h="29901" extrusionOk="0">
                <a:moveTo>
                  <a:pt x="93514" y="0"/>
                </a:moveTo>
                <a:cubicBezTo>
                  <a:pt x="93424" y="0"/>
                  <a:pt x="93334" y="37"/>
                  <a:pt x="93268" y="125"/>
                </a:cubicBezTo>
                <a:lnTo>
                  <a:pt x="93268" y="131"/>
                </a:lnTo>
                <a:cubicBezTo>
                  <a:pt x="89530" y="5363"/>
                  <a:pt x="84426" y="9992"/>
                  <a:pt x="78309" y="12225"/>
                </a:cubicBezTo>
                <a:cubicBezTo>
                  <a:pt x="75997" y="13068"/>
                  <a:pt x="73563" y="13529"/>
                  <a:pt x="71112" y="13529"/>
                </a:cubicBezTo>
                <a:cubicBezTo>
                  <a:pt x="70394" y="13529"/>
                  <a:pt x="69675" y="13489"/>
                  <a:pt x="68958" y="13408"/>
                </a:cubicBezTo>
                <a:cubicBezTo>
                  <a:pt x="65331" y="13004"/>
                  <a:pt x="61879" y="11738"/>
                  <a:pt x="58323" y="10977"/>
                </a:cubicBezTo>
                <a:cubicBezTo>
                  <a:pt x="56754" y="10640"/>
                  <a:pt x="55151" y="10412"/>
                  <a:pt x="53560" y="10412"/>
                </a:cubicBezTo>
                <a:cubicBezTo>
                  <a:pt x="51805" y="10412"/>
                  <a:pt x="50065" y="10689"/>
                  <a:pt x="48403" y="11399"/>
                </a:cubicBezTo>
                <a:cubicBezTo>
                  <a:pt x="45414" y="12676"/>
                  <a:pt x="43077" y="15031"/>
                  <a:pt x="40803" y="17276"/>
                </a:cubicBezTo>
                <a:cubicBezTo>
                  <a:pt x="38354" y="19707"/>
                  <a:pt x="35782" y="21957"/>
                  <a:pt x="32864" y="23809"/>
                </a:cubicBezTo>
                <a:cubicBezTo>
                  <a:pt x="29934" y="25666"/>
                  <a:pt x="26764" y="27143"/>
                  <a:pt x="23436" y="28098"/>
                </a:cubicBezTo>
                <a:cubicBezTo>
                  <a:pt x="20621" y="28907"/>
                  <a:pt x="17682" y="29329"/>
                  <a:pt x="14748" y="29329"/>
                </a:cubicBezTo>
                <a:cubicBezTo>
                  <a:pt x="10652" y="29329"/>
                  <a:pt x="6565" y="28508"/>
                  <a:pt x="2834" y="26774"/>
                </a:cubicBezTo>
                <a:cubicBezTo>
                  <a:pt x="2055" y="26405"/>
                  <a:pt x="1287" y="26000"/>
                  <a:pt x="543" y="25561"/>
                </a:cubicBezTo>
                <a:cubicBezTo>
                  <a:pt x="495" y="25532"/>
                  <a:pt x="447" y="25519"/>
                  <a:pt x="402" y="25519"/>
                </a:cubicBezTo>
                <a:cubicBezTo>
                  <a:pt x="156" y="25519"/>
                  <a:pt x="0" y="25900"/>
                  <a:pt x="268" y="26059"/>
                </a:cubicBezTo>
                <a:cubicBezTo>
                  <a:pt x="4655" y="28655"/>
                  <a:pt x="9723" y="29900"/>
                  <a:pt x="14798" y="29900"/>
                </a:cubicBezTo>
                <a:cubicBezTo>
                  <a:pt x="16732" y="29900"/>
                  <a:pt x="18667" y="29719"/>
                  <a:pt x="20565" y="29364"/>
                </a:cubicBezTo>
                <a:cubicBezTo>
                  <a:pt x="27397" y="28086"/>
                  <a:pt x="33707" y="24612"/>
                  <a:pt x="38829" y="19971"/>
                </a:cubicBezTo>
                <a:cubicBezTo>
                  <a:pt x="41342" y="17692"/>
                  <a:pt x="43557" y="15037"/>
                  <a:pt x="46399" y="13145"/>
                </a:cubicBezTo>
                <a:cubicBezTo>
                  <a:pt x="47811" y="12207"/>
                  <a:pt x="49364" y="11510"/>
                  <a:pt x="51034" y="11193"/>
                </a:cubicBezTo>
                <a:cubicBezTo>
                  <a:pt x="51861" y="11034"/>
                  <a:pt x="52702" y="10965"/>
                  <a:pt x="53544" y="10965"/>
                </a:cubicBezTo>
                <a:cubicBezTo>
                  <a:pt x="54495" y="10965"/>
                  <a:pt x="55447" y="11053"/>
                  <a:pt x="56383" y="11199"/>
                </a:cubicBezTo>
                <a:cubicBezTo>
                  <a:pt x="60034" y="11756"/>
                  <a:pt x="63514" y="13057"/>
                  <a:pt x="67135" y="13713"/>
                </a:cubicBezTo>
                <a:cubicBezTo>
                  <a:pt x="68480" y="13956"/>
                  <a:pt x="69829" y="14082"/>
                  <a:pt x="71173" y="14082"/>
                </a:cubicBezTo>
                <a:cubicBezTo>
                  <a:pt x="73034" y="14082"/>
                  <a:pt x="74887" y="13841"/>
                  <a:pt x="76710" y="13338"/>
                </a:cubicBezTo>
                <a:cubicBezTo>
                  <a:pt x="82962" y="11604"/>
                  <a:pt x="88317" y="7315"/>
                  <a:pt x="92325" y="2316"/>
                </a:cubicBezTo>
                <a:cubicBezTo>
                  <a:pt x="92823" y="1695"/>
                  <a:pt x="93309" y="1057"/>
                  <a:pt x="93772" y="406"/>
                </a:cubicBezTo>
                <a:cubicBezTo>
                  <a:pt x="93920" y="198"/>
                  <a:pt x="93721" y="0"/>
                  <a:pt x="93514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829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title"/>
          </p:nvPr>
        </p:nvSpPr>
        <p:spPr>
          <a:xfrm>
            <a:off x="3632200" y="1742800"/>
            <a:ext cx="49276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6518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2935800" y="2113165"/>
            <a:ext cx="6320400" cy="11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ubTitle" idx="1"/>
          </p:nvPr>
        </p:nvSpPr>
        <p:spPr>
          <a:xfrm>
            <a:off x="2935900" y="3237235"/>
            <a:ext cx="6320400" cy="15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17077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>
            <a:spLocks noGrp="1"/>
          </p:cNvSpPr>
          <p:nvPr>
            <p:ph type="pic" idx="2"/>
          </p:nvPr>
        </p:nvSpPr>
        <p:spPr>
          <a:xfrm>
            <a:off x="-9167" y="0"/>
            <a:ext cx="12192000" cy="68764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960000" y="5384000"/>
            <a:ext cx="10272000" cy="7636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6144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3467" y="593367"/>
            <a:ext cx="10285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nton"/>
              <a:buNone/>
              <a:defRPr sz="35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3467" y="1536633"/>
            <a:ext cx="10285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gtree"/>
              <a:buChar char="●"/>
              <a:defRPr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gtree"/>
              <a:buChar char="○"/>
              <a:defRPr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gtree"/>
              <a:buChar char="■"/>
              <a:defRPr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gtree"/>
              <a:buChar char="●"/>
              <a:defRPr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gtree"/>
              <a:buChar char="○"/>
              <a:defRPr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gtree"/>
              <a:buChar char="■"/>
              <a:defRPr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gtree"/>
              <a:buChar char="●"/>
              <a:defRPr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gtree"/>
              <a:buChar char="○"/>
              <a:defRPr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gtree"/>
              <a:buChar char="■"/>
              <a:defRPr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923380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ph.harvard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cdc.gov/" TargetMode="External"/><Relationship Id="rId5" Type="http://schemas.openxmlformats.org/officeDocument/2006/relationships/hyperlink" Target="https://nida.nih.gov/" TargetMode="External"/><Relationship Id="rId4" Type="http://schemas.openxmlformats.org/officeDocument/2006/relationships/hyperlink" Target="https://doi.org/10.1146/annurev-publhealth-031914-12295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47"/>
          <p:cNvSpPr txBox="1">
            <a:spLocks noGrp="1"/>
          </p:cNvSpPr>
          <p:nvPr>
            <p:ph type="title"/>
          </p:nvPr>
        </p:nvSpPr>
        <p:spPr>
          <a:xfrm>
            <a:off x="-2921821" y="380647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/>
            <a:r>
              <a:rPr lang="en-US" b="1" dirty="0">
                <a:solidFill>
                  <a:schemeClr val="accent4"/>
                </a:solidFill>
                <a:latin typeface="Anton" panose="020B0604020202020204" charset="0"/>
              </a:rPr>
              <a:t>Bibliography</a:t>
            </a:r>
            <a:endParaRPr b="1" dirty="0">
              <a:solidFill>
                <a:schemeClr val="accent4"/>
              </a:solidFill>
              <a:latin typeface="Anton" panose="020B0604020202020204" charset="0"/>
            </a:endParaRPr>
          </a:p>
        </p:txBody>
      </p:sp>
      <p:sp>
        <p:nvSpPr>
          <p:cNvPr id="957" name="Google Shape;957;p47"/>
          <p:cNvSpPr txBox="1">
            <a:spLocks noGrp="1"/>
          </p:cNvSpPr>
          <p:nvPr>
            <p:ph type="body" idx="1"/>
          </p:nvPr>
        </p:nvSpPr>
        <p:spPr>
          <a:xfrm>
            <a:off x="581627" y="1144246"/>
            <a:ext cx="12058608" cy="551204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/>
            <a:r>
              <a:rPr lang="en-US" sz="1600" b="1" dirty="0">
                <a:solidFill>
                  <a:schemeClr val="tx2"/>
                </a:solidFill>
              </a:rPr>
              <a:t>Harvard T.H. Chan School of Public Health. (2023).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i="1" dirty="0">
                <a:solidFill>
                  <a:schemeClr val="tx2"/>
                </a:solidFill>
              </a:rPr>
              <a:t>The Opioid Crisis in America: From Prescription to Addiction.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  <a:hlinkClick r:id="rId3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3"/>
              </a:rPr>
              <a:t>www.hsph.harvard.edu</a:t>
            </a:r>
            <a:endParaRPr lang="en-US" sz="1600" dirty="0" smtClean="0">
              <a:solidFill>
                <a:schemeClr val="tx2"/>
              </a:solidFill>
            </a:endParaRPr>
          </a:p>
          <a:p>
            <a:pPr lvl="0"/>
            <a:r>
              <a:rPr lang="en-US" sz="1600" b="1" dirty="0">
                <a:solidFill>
                  <a:schemeClr val="tx2"/>
                </a:solidFill>
              </a:rPr>
              <a:t>World Health Organization (WHO). (2022).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i="1" dirty="0">
                <a:solidFill>
                  <a:schemeClr val="tx2"/>
                </a:solidFill>
              </a:rPr>
              <a:t>Toolkit for Community-based Programs to Reduce Drug Demand</a:t>
            </a:r>
            <a:r>
              <a:rPr lang="en-US" sz="1600" i="1" dirty="0" smtClean="0">
                <a:solidFill>
                  <a:schemeClr val="tx2"/>
                </a:solidFill>
              </a:rPr>
              <a:t>.</a:t>
            </a:r>
          </a:p>
          <a:p>
            <a:pPr lvl="0"/>
            <a:r>
              <a:rPr lang="en-US" sz="1600" b="1" dirty="0" err="1">
                <a:solidFill>
                  <a:schemeClr val="tx2"/>
                </a:solidFill>
              </a:rPr>
              <a:t>Kolodny</a:t>
            </a:r>
            <a:r>
              <a:rPr lang="en-US" sz="1600" b="1" dirty="0">
                <a:solidFill>
                  <a:schemeClr val="tx2"/>
                </a:solidFill>
              </a:rPr>
              <a:t>, A. et al. (2015).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i="1" dirty="0">
                <a:solidFill>
                  <a:schemeClr val="tx2"/>
                </a:solidFill>
              </a:rPr>
              <a:t>The Prescription Opioid and Heroin Crisis: A Public Health Approach to an Epidemic.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i="1" dirty="0">
                <a:solidFill>
                  <a:schemeClr val="tx2"/>
                </a:solidFill>
              </a:rPr>
              <a:t>Annual Review of Public Health</a:t>
            </a:r>
            <a:r>
              <a:rPr lang="en-US" sz="1600" dirty="0">
                <a:solidFill>
                  <a:schemeClr val="tx2"/>
                </a:solidFill>
              </a:rPr>
              <a:t>, 36:559–74.</a:t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  <a:hlinkClick r:id="rId4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4"/>
              </a:rPr>
              <a:t>doi.org/10.1146/annurev-publhealth-031914-122957</a:t>
            </a:r>
            <a:endParaRPr lang="en-US" sz="1600" dirty="0" smtClean="0">
              <a:solidFill>
                <a:schemeClr val="tx2"/>
              </a:solidFill>
            </a:endParaRPr>
          </a:p>
          <a:p>
            <a:pPr lvl="0"/>
            <a:r>
              <a:rPr lang="en-US" sz="1600" b="1" dirty="0">
                <a:solidFill>
                  <a:schemeClr val="tx2"/>
                </a:solidFill>
              </a:rPr>
              <a:t>National Institute on Drug Abuse (NIDA). (2023).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i="1" dirty="0">
                <a:solidFill>
                  <a:schemeClr val="tx2"/>
                </a:solidFill>
              </a:rPr>
              <a:t>Overdose Death Rates.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  <a:hlinkClick r:id="rId5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5"/>
              </a:rPr>
              <a:t>nida.nih.gov</a:t>
            </a:r>
            <a:endParaRPr lang="en-US" sz="1600" dirty="0" smtClean="0">
              <a:solidFill>
                <a:schemeClr val="tx2"/>
              </a:solidFill>
            </a:endParaRPr>
          </a:p>
          <a:p>
            <a:pPr lvl="0"/>
            <a:r>
              <a:rPr lang="en-US" sz="1600" b="1" dirty="0">
                <a:solidFill>
                  <a:schemeClr val="tx2"/>
                </a:solidFill>
              </a:rPr>
              <a:t>Centers for Disease Control and Prevention (CDC). (2024).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i="1" dirty="0">
                <a:solidFill>
                  <a:schemeClr val="tx2"/>
                </a:solidFill>
              </a:rPr>
              <a:t>U.S. Opioid Dispensing Rate Maps.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  <a:hlinkClick r:id="rId6"/>
              </a:rPr>
              <a:t>https://</a:t>
            </a:r>
            <a:r>
              <a:rPr lang="en-US" sz="1600" dirty="0" smtClean="0">
                <a:solidFill>
                  <a:schemeClr val="tx2"/>
                </a:solidFill>
                <a:hlinkClick r:id="rId6"/>
              </a:rPr>
              <a:t>www.cdc.gov</a:t>
            </a:r>
            <a:endParaRPr lang="en-US" sz="1600" dirty="0" smtClean="0">
              <a:solidFill>
                <a:schemeClr val="tx2"/>
              </a:solidFill>
            </a:endParaRPr>
          </a:p>
          <a:p>
            <a:pPr lvl="0"/>
            <a:r>
              <a:rPr lang="en-US" sz="1600" b="1" dirty="0">
                <a:solidFill>
                  <a:schemeClr val="tx2"/>
                </a:solidFill>
              </a:rPr>
              <a:t>Meadows, D. (1999).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i="1" dirty="0">
                <a:solidFill>
                  <a:schemeClr val="tx2"/>
                </a:solidFill>
              </a:rPr>
              <a:t>Leverage Points: Places to Intervene in a System.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</a:rPr>
              <a:t>The Sustainability Institute</a:t>
            </a:r>
            <a:r>
              <a:rPr lang="en-US" sz="1600" dirty="0" smtClean="0">
                <a:solidFill>
                  <a:schemeClr val="tx2"/>
                </a:solidFill>
              </a:rPr>
              <a:t>.</a:t>
            </a:r>
          </a:p>
          <a:p>
            <a:pPr lvl="0"/>
            <a:r>
              <a:rPr lang="en-US" sz="1600" b="1" dirty="0" err="1">
                <a:solidFill>
                  <a:schemeClr val="tx2"/>
                </a:solidFill>
              </a:rPr>
              <a:t>Senge</a:t>
            </a:r>
            <a:r>
              <a:rPr lang="en-US" sz="1600" b="1" dirty="0">
                <a:solidFill>
                  <a:schemeClr val="tx2"/>
                </a:solidFill>
              </a:rPr>
              <a:t>, P. M. (1990).</a:t>
            </a:r>
            <a:r>
              <a:rPr lang="en-US" sz="1600" dirty="0">
                <a:solidFill>
                  <a:schemeClr val="tx2"/>
                </a:solidFill>
              </a:rPr>
              <a:t/>
            </a:r>
            <a:br>
              <a:rPr lang="en-US" sz="1600" dirty="0">
                <a:solidFill>
                  <a:schemeClr val="tx2"/>
                </a:solidFill>
              </a:rPr>
            </a:br>
            <a:r>
              <a:rPr lang="en-US" sz="1600" i="1" dirty="0">
                <a:solidFill>
                  <a:schemeClr val="tx2"/>
                </a:solidFill>
              </a:rPr>
              <a:t>The Fifth Discipline: The Art and Practice of the Learning Organization.</a:t>
            </a:r>
            <a:endParaRPr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521434"/>
      </p:ext>
    </p:extLst>
  </p:cSld>
  <p:clrMapOvr>
    <a:masterClrMapping/>
  </p:clrMapOvr>
</p:sld>
</file>

<file path=ppt/theme/theme1.xml><?xml version="1.0" encoding="utf-8"?>
<a:theme xmlns:a="http://schemas.openxmlformats.org/drawingml/2006/main" name="Fentanyl Intoxication Case Report by Slidesgo">
  <a:themeElements>
    <a:clrScheme name="Simple Light">
      <a:dk1>
        <a:srgbClr val="3C3770"/>
      </a:dk1>
      <a:lt1>
        <a:srgbClr val="D9D3F8"/>
      </a:lt1>
      <a:dk2>
        <a:srgbClr val="5D56B4"/>
      </a:dk2>
      <a:lt2>
        <a:srgbClr val="EBE7FF"/>
      </a:lt2>
      <a:accent1>
        <a:srgbClr val="5A9FB3"/>
      </a:accent1>
      <a:accent2>
        <a:srgbClr val="97C0CD"/>
      </a:accent2>
      <a:accent3>
        <a:srgbClr val="D3E2E6"/>
      </a:accent3>
      <a:accent4>
        <a:srgbClr val="FFFFFF"/>
      </a:accent4>
      <a:accent5>
        <a:srgbClr val="E7534D"/>
      </a:accent5>
      <a:accent6>
        <a:srgbClr val="EE8685"/>
      </a:accent6>
      <a:hlink>
        <a:srgbClr val="3C377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Panorámica</PresentationFormat>
  <Paragraphs>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Anton</vt:lpstr>
      <vt:lpstr>Arial</vt:lpstr>
      <vt:lpstr>Bebas Neue</vt:lpstr>
      <vt:lpstr>Calibri</vt:lpstr>
      <vt:lpstr>Figtree</vt:lpstr>
      <vt:lpstr>PT Sans</vt:lpstr>
      <vt:lpstr>Fentanyl Intoxication Case Report by Slidesgo</vt:lpstr>
      <vt:lpstr>Bibliography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Bibliography</dc:title>
  <dc:creator>R</dc:creator>
  <cp:lastModifiedBy>R</cp:lastModifiedBy>
  <cp:revision>1</cp:revision>
  <dcterms:created xsi:type="dcterms:W3CDTF">2025-07-16T22:21:02Z</dcterms:created>
  <dcterms:modified xsi:type="dcterms:W3CDTF">2025-07-16T22:21:12Z</dcterms:modified>
</cp:coreProperties>
</file>