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0" r:id="rId2"/>
    <p:sldId id="257" r:id="rId3"/>
    <p:sldId id="258" r:id="rId4"/>
    <p:sldId id="269" r:id="rId5"/>
    <p:sldId id="263" r:id="rId6"/>
    <p:sldId id="266" r:id="rId7"/>
    <p:sldId id="261" r:id="rId8"/>
    <p:sldId id="268" r:id="rId9"/>
  </p:sldIdLst>
  <p:sldSz cx="9144000" cy="5143500" type="screen16x9"/>
  <p:notesSz cx="6400800" cy="8686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C4C4"/>
    <a:srgbClr val="343A40"/>
    <a:srgbClr val="B2214D"/>
    <a:srgbClr val="EF7DB1"/>
    <a:srgbClr val="FF0066"/>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AB3EDE-BC35-44C1-AB1D-B41D58942FC9}" v="8" dt="2024-12-21T17:38:52.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87483" autoAdjust="0"/>
  </p:normalViewPr>
  <p:slideViewPr>
    <p:cSldViewPr>
      <p:cViewPr varScale="1">
        <p:scale>
          <a:sx n="116" d="100"/>
          <a:sy n="116" d="100"/>
        </p:scale>
        <p:origin x="518" y="67"/>
      </p:cViewPr>
      <p:guideLst>
        <p:guide orient="horz" pos="162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Tang" userId="2f93dd074396c1c9" providerId="LiveId" clId="{87AB3EDE-BC35-44C1-AB1D-B41D58942FC9}"/>
    <pc:docChg chg="undo custSel modSld">
      <pc:chgData name="Christine Tang" userId="2f93dd074396c1c9" providerId="LiveId" clId="{87AB3EDE-BC35-44C1-AB1D-B41D58942FC9}" dt="2024-12-21T17:38:52.200" v="78"/>
      <pc:docMkLst>
        <pc:docMk/>
      </pc:docMkLst>
      <pc:sldChg chg="addSp delSp modSp mod">
        <pc:chgData name="Christine Tang" userId="2f93dd074396c1c9" providerId="LiveId" clId="{87AB3EDE-BC35-44C1-AB1D-B41D58942FC9}" dt="2024-12-21T17:38:08.095" v="72"/>
        <pc:sldMkLst>
          <pc:docMk/>
          <pc:sldMk cId="2518086263" sldId="257"/>
        </pc:sldMkLst>
        <pc:spChg chg="add del">
          <ac:chgData name="Christine Tang" userId="2f93dd074396c1c9" providerId="LiveId" clId="{87AB3EDE-BC35-44C1-AB1D-B41D58942FC9}" dt="2024-12-21T17:37:59.276" v="71" actId="22"/>
          <ac:spMkLst>
            <pc:docMk/>
            <pc:sldMk cId="2518086263" sldId="257"/>
            <ac:spMk id="7" creationId="{FEA1ECDA-C8BB-896D-BE69-D8255C187B50}"/>
          </ac:spMkLst>
        </pc:spChg>
        <pc:spChg chg="mod">
          <ac:chgData name="Christine Tang" userId="2f93dd074396c1c9" providerId="LiveId" clId="{87AB3EDE-BC35-44C1-AB1D-B41D58942FC9}" dt="2024-12-21T17:38:08.095" v="72"/>
          <ac:spMkLst>
            <pc:docMk/>
            <pc:sldMk cId="2518086263" sldId="257"/>
            <ac:spMk id="12" creationId="{4C699A44-E8DE-CE25-495E-AFC653F818D7}"/>
          </ac:spMkLst>
        </pc:spChg>
        <pc:spChg chg="mod">
          <ac:chgData name="Christine Tang" userId="2f93dd074396c1c9" providerId="LiveId" clId="{87AB3EDE-BC35-44C1-AB1D-B41D58942FC9}" dt="2024-12-21T17:38:08.095" v="72"/>
          <ac:spMkLst>
            <pc:docMk/>
            <pc:sldMk cId="2518086263" sldId="257"/>
            <ac:spMk id="15" creationId="{66E5EC8F-25B7-3355-F225-E72DBDC9FDCB}"/>
          </ac:spMkLst>
        </pc:spChg>
        <pc:spChg chg="mod">
          <ac:chgData name="Christine Tang" userId="2f93dd074396c1c9" providerId="LiveId" clId="{87AB3EDE-BC35-44C1-AB1D-B41D58942FC9}" dt="2024-12-21T17:38:08.095" v="72"/>
          <ac:spMkLst>
            <pc:docMk/>
            <pc:sldMk cId="2518086263" sldId="257"/>
            <ac:spMk id="16" creationId="{2D479CEC-B7DA-9745-0C2A-F883668DE982}"/>
          </ac:spMkLst>
        </pc:spChg>
        <pc:spChg chg="mod">
          <ac:chgData name="Christine Tang" userId="2f93dd074396c1c9" providerId="LiveId" clId="{87AB3EDE-BC35-44C1-AB1D-B41D58942FC9}" dt="2024-12-21T17:38:08.095" v="72"/>
          <ac:spMkLst>
            <pc:docMk/>
            <pc:sldMk cId="2518086263" sldId="257"/>
            <ac:spMk id="22" creationId="{E98F8491-4F12-1A30-BE19-39F43603EB68}"/>
          </ac:spMkLst>
        </pc:spChg>
        <pc:grpChg chg="add mod">
          <ac:chgData name="Christine Tang" userId="2f93dd074396c1c9" providerId="LiveId" clId="{87AB3EDE-BC35-44C1-AB1D-B41D58942FC9}" dt="2024-12-21T17:38:08.095" v="72"/>
          <ac:grpSpMkLst>
            <pc:docMk/>
            <pc:sldMk cId="2518086263" sldId="257"/>
            <ac:grpSpMk id="8" creationId="{14C4B2FA-315E-4625-358C-E65EF9C7F0F5}"/>
          </ac:grpSpMkLst>
        </pc:grpChg>
        <pc:grpChg chg="mod">
          <ac:chgData name="Christine Tang" userId="2f93dd074396c1c9" providerId="LiveId" clId="{87AB3EDE-BC35-44C1-AB1D-B41D58942FC9}" dt="2024-12-21T17:38:08.095" v="72"/>
          <ac:grpSpMkLst>
            <pc:docMk/>
            <pc:sldMk cId="2518086263" sldId="257"/>
            <ac:grpSpMk id="10" creationId="{C8BCAEA8-49A9-86D5-3CB8-0F9A73ECF4E8}"/>
          </ac:grpSpMkLst>
        </pc:grpChg>
        <pc:grpChg chg="mod">
          <ac:chgData name="Christine Tang" userId="2f93dd074396c1c9" providerId="LiveId" clId="{87AB3EDE-BC35-44C1-AB1D-B41D58942FC9}" dt="2024-12-21T17:38:08.095" v="72"/>
          <ac:grpSpMkLst>
            <pc:docMk/>
            <pc:sldMk cId="2518086263" sldId="257"/>
            <ac:grpSpMk id="19" creationId="{DBF728F4-BA4B-1EB4-B403-B60F41E16449}"/>
          </ac:grpSpMkLst>
        </pc:grpChg>
        <pc:grpChg chg="del">
          <ac:chgData name="Christine Tang" userId="2f93dd074396c1c9" providerId="LiveId" clId="{87AB3EDE-BC35-44C1-AB1D-B41D58942FC9}" dt="2024-12-21T17:37:56.969" v="69" actId="478"/>
          <ac:grpSpMkLst>
            <pc:docMk/>
            <pc:sldMk cId="2518086263" sldId="257"/>
            <ac:grpSpMk id="26" creationId="{BB736327-6599-5F44-8E9C-5237152BE7AC}"/>
          </ac:grpSpMkLst>
        </pc:grpChg>
        <pc:picChg chg="mod">
          <ac:chgData name="Christine Tang" userId="2f93dd074396c1c9" providerId="LiveId" clId="{87AB3EDE-BC35-44C1-AB1D-B41D58942FC9}" dt="2024-12-21T17:38:08.095" v="72"/>
          <ac:picMkLst>
            <pc:docMk/>
            <pc:sldMk cId="2518086263" sldId="257"/>
            <ac:picMk id="14" creationId="{7C30FDD5-AFE6-A845-2179-A4D72B120036}"/>
          </ac:picMkLst>
        </pc:picChg>
        <pc:picChg chg="mod">
          <ac:chgData name="Christine Tang" userId="2f93dd074396c1c9" providerId="LiveId" clId="{87AB3EDE-BC35-44C1-AB1D-B41D58942FC9}" dt="2024-12-21T17:38:08.095" v="72"/>
          <ac:picMkLst>
            <pc:docMk/>
            <pc:sldMk cId="2518086263" sldId="257"/>
            <ac:picMk id="20" creationId="{F9B701CD-FE10-DC3E-297A-066C7F8D7C56}"/>
          </ac:picMkLst>
        </pc:picChg>
        <pc:picChg chg="mod">
          <ac:chgData name="Christine Tang" userId="2f93dd074396c1c9" providerId="LiveId" clId="{87AB3EDE-BC35-44C1-AB1D-B41D58942FC9}" dt="2024-12-21T17:38:08.095" v="72"/>
          <ac:picMkLst>
            <pc:docMk/>
            <pc:sldMk cId="2518086263" sldId="257"/>
            <ac:picMk id="21" creationId="{FBFEC138-5E67-E501-4D0D-2D5780760A1A}"/>
          </ac:picMkLst>
        </pc:picChg>
      </pc:sldChg>
      <pc:sldChg chg="addSp delSp modSp">
        <pc:chgData name="Christine Tang" userId="2f93dd074396c1c9" providerId="LiveId" clId="{87AB3EDE-BC35-44C1-AB1D-B41D58942FC9}" dt="2024-12-21T17:38:32.758" v="74"/>
        <pc:sldMkLst>
          <pc:docMk/>
          <pc:sldMk cId="1572637020" sldId="258"/>
        </pc:sldMkLst>
        <pc:spChg chg="mod">
          <ac:chgData name="Christine Tang" userId="2f93dd074396c1c9" providerId="LiveId" clId="{87AB3EDE-BC35-44C1-AB1D-B41D58942FC9}" dt="2024-12-21T17:38:32.758" v="74"/>
          <ac:spMkLst>
            <pc:docMk/>
            <pc:sldMk cId="1572637020" sldId="258"/>
            <ac:spMk id="7" creationId="{F6636EA7-9B0D-898F-0A01-EA3C11EECEC4}"/>
          </ac:spMkLst>
        </pc:spChg>
        <pc:spChg chg="mod">
          <ac:chgData name="Christine Tang" userId="2f93dd074396c1c9" providerId="LiveId" clId="{87AB3EDE-BC35-44C1-AB1D-B41D58942FC9}" dt="2024-12-21T17:38:32.758" v="74"/>
          <ac:spMkLst>
            <pc:docMk/>
            <pc:sldMk cId="1572637020" sldId="258"/>
            <ac:spMk id="9" creationId="{51ABA150-A67C-F95B-B89C-85F1AAD1B219}"/>
          </ac:spMkLst>
        </pc:spChg>
        <pc:spChg chg="mod">
          <ac:chgData name="Christine Tang" userId="2f93dd074396c1c9" providerId="LiveId" clId="{87AB3EDE-BC35-44C1-AB1D-B41D58942FC9}" dt="2024-12-21T17:38:32.758" v="74"/>
          <ac:spMkLst>
            <pc:docMk/>
            <pc:sldMk cId="1572637020" sldId="258"/>
            <ac:spMk id="10" creationId="{3211A7C3-D872-05C0-2CB4-5CA1E31740A1}"/>
          </ac:spMkLst>
        </pc:spChg>
        <pc:spChg chg="mod">
          <ac:chgData name="Christine Tang" userId="2f93dd074396c1c9" providerId="LiveId" clId="{87AB3EDE-BC35-44C1-AB1D-B41D58942FC9}" dt="2024-12-21T17:38:32.758" v="74"/>
          <ac:spMkLst>
            <pc:docMk/>
            <pc:sldMk cId="1572637020" sldId="258"/>
            <ac:spMk id="16" creationId="{6D43D1E3-4187-80FD-1706-40C5910E1663}"/>
          </ac:spMkLst>
        </pc:spChg>
        <pc:grpChg chg="add mod">
          <ac:chgData name="Christine Tang" userId="2f93dd074396c1c9" providerId="LiveId" clId="{87AB3EDE-BC35-44C1-AB1D-B41D58942FC9}" dt="2024-12-21T17:38:32.758" v="74"/>
          <ac:grpSpMkLst>
            <pc:docMk/>
            <pc:sldMk cId="1572637020" sldId="258"/>
            <ac:grpSpMk id="5" creationId="{8A5590FD-37B5-5662-32AD-C9786F0F4CD0}"/>
          </ac:grpSpMkLst>
        </pc:grpChg>
        <pc:grpChg chg="mod">
          <ac:chgData name="Christine Tang" userId="2f93dd074396c1c9" providerId="LiveId" clId="{87AB3EDE-BC35-44C1-AB1D-B41D58942FC9}" dt="2024-12-21T17:38:32.758" v="74"/>
          <ac:grpSpMkLst>
            <pc:docMk/>
            <pc:sldMk cId="1572637020" sldId="258"/>
            <ac:grpSpMk id="6" creationId="{C601BDFA-0046-B9AA-ADC2-3F613C2EA650}"/>
          </ac:grpSpMkLst>
        </pc:grpChg>
        <pc:grpChg chg="mod">
          <ac:chgData name="Christine Tang" userId="2f93dd074396c1c9" providerId="LiveId" clId="{87AB3EDE-BC35-44C1-AB1D-B41D58942FC9}" dt="2024-12-21T17:38:32.758" v="74"/>
          <ac:grpSpMkLst>
            <pc:docMk/>
            <pc:sldMk cId="1572637020" sldId="258"/>
            <ac:grpSpMk id="13" creationId="{08F4204B-A794-2C06-EA66-B8ED256DF9BF}"/>
          </ac:grpSpMkLst>
        </pc:grpChg>
        <pc:grpChg chg="del">
          <ac:chgData name="Christine Tang" userId="2f93dd074396c1c9" providerId="LiveId" clId="{87AB3EDE-BC35-44C1-AB1D-B41D58942FC9}" dt="2024-12-21T17:38:32.269" v="73" actId="478"/>
          <ac:grpSpMkLst>
            <pc:docMk/>
            <pc:sldMk cId="1572637020" sldId="258"/>
            <ac:grpSpMk id="20" creationId="{8C9D86DB-51A0-194F-8309-57FAED56F87C}"/>
          </ac:grpSpMkLst>
        </pc:grpChg>
        <pc:picChg chg="mod">
          <ac:chgData name="Christine Tang" userId="2f93dd074396c1c9" providerId="LiveId" clId="{87AB3EDE-BC35-44C1-AB1D-B41D58942FC9}" dt="2024-12-21T17:38:32.758" v="74"/>
          <ac:picMkLst>
            <pc:docMk/>
            <pc:sldMk cId="1572637020" sldId="258"/>
            <ac:picMk id="8" creationId="{8F6C2EA4-0D18-8AB8-1C77-7557591B1922}"/>
          </ac:picMkLst>
        </pc:picChg>
        <pc:picChg chg="mod">
          <ac:chgData name="Christine Tang" userId="2f93dd074396c1c9" providerId="LiveId" clId="{87AB3EDE-BC35-44C1-AB1D-B41D58942FC9}" dt="2024-12-21T17:38:32.758" v="74"/>
          <ac:picMkLst>
            <pc:docMk/>
            <pc:sldMk cId="1572637020" sldId="258"/>
            <ac:picMk id="14" creationId="{393524AD-E43C-9FA5-6FB8-1686ACD8FE24}"/>
          </ac:picMkLst>
        </pc:picChg>
        <pc:picChg chg="mod">
          <ac:chgData name="Christine Tang" userId="2f93dd074396c1c9" providerId="LiveId" clId="{87AB3EDE-BC35-44C1-AB1D-B41D58942FC9}" dt="2024-12-21T17:38:32.758" v="74"/>
          <ac:picMkLst>
            <pc:docMk/>
            <pc:sldMk cId="1572637020" sldId="258"/>
            <ac:picMk id="15" creationId="{B0BB93DE-E679-6F47-D366-57A86A79317A}"/>
          </ac:picMkLst>
        </pc:picChg>
      </pc:sldChg>
      <pc:sldChg chg="addSp delSp modSp">
        <pc:chgData name="Christine Tang" userId="2f93dd074396c1c9" providerId="LiveId" clId="{87AB3EDE-BC35-44C1-AB1D-B41D58942FC9}" dt="2024-12-21T17:38:37.072" v="76"/>
        <pc:sldMkLst>
          <pc:docMk/>
          <pc:sldMk cId="1093332924" sldId="259"/>
        </pc:sldMkLst>
        <pc:spChg chg="mod">
          <ac:chgData name="Christine Tang" userId="2f93dd074396c1c9" providerId="LiveId" clId="{87AB3EDE-BC35-44C1-AB1D-B41D58942FC9}" dt="2024-12-21T17:38:37.072" v="76"/>
          <ac:spMkLst>
            <pc:docMk/>
            <pc:sldMk cId="1093332924" sldId="259"/>
            <ac:spMk id="7" creationId="{B61BB4FE-8CED-4601-7277-F8C3B4943350}"/>
          </ac:spMkLst>
        </pc:spChg>
        <pc:spChg chg="mod">
          <ac:chgData name="Christine Tang" userId="2f93dd074396c1c9" providerId="LiveId" clId="{87AB3EDE-BC35-44C1-AB1D-B41D58942FC9}" dt="2024-12-21T17:38:37.072" v="76"/>
          <ac:spMkLst>
            <pc:docMk/>
            <pc:sldMk cId="1093332924" sldId="259"/>
            <ac:spMk id="9" creationId="{DD1B8461-0721-AA03-9D88-F98117D9C811}"/>
          </ac:spMkLst>
        </pc:spChg>
        <pc:spChg chg="mod">
          <ac:chgData name="Christine Tang" userId="2f93dd074396c1c9" providerId="LiveId" clId="{87AB3EDE-BC35-44C1-AB1D-B41D58942FC9}" dt="2024-12-21T17:38:37.072" v="76"/>
          <ac:spMkLst>
            <pc:docMk/>
            <pc:sldMk cId="1093332924" sldId="259"/>
            <ac:spMk id="10" creationId="{C8FB57FC-E8DA-8ECF-929F-CFD28C374C03}"/>
          </ac:spMkLst>
        </pc:spChg>
        <pc:spChg chg="mod">
          <ac:chgData name="Christine Tang" userId="2f93dd074396c1c9" providerId="LiveId" clId="{87AB3EDE-BC35-44C1-AB1D-B41D58942FC9}" dt="2024-12-21T17:38:37.072" v="76"/>
          <ac:spMkLst>
            <pc:docMk/>
            <pc:sldMk cId="1093332924" sldId="259"/>
            <ac:spMk id="17" creationId="{B396664D-50E1-F335-B824-2EE6C4AA5751}"/>
          </ac:spMkLst>
        </pc:spChg>
        <pc:grpChg chg="add mod">
          <ac:chgData name="Christine Tang" userId="2f93dd074396c1c9" providerId="LiveId" clId="{87AB3EDE-BC35-44C1-AB1D-B41D58942FC9}" dt="2024-12-21T17:38:37.072" v="76"/>
          <ac:grpSpMkLst>
            <pc:docMk/>
            <pc:sldMk cId="1093332924" sldId="259"/>
            <ac:grpSpMk id="4" creationId="{F7D35660-1F56-EAA6-DE8F-66A14709F32C}"/>
          </ac:grpSpMkLst>
        </pc:grpChg>
        <pc:grpChg chg="mod">
          <ac:chgData name="Christine Tang" userId="2f93dd074396c1c9" providerId="LiveId" clId="{87AB3EDE-BC35-44C1-AB1D-B41D58942FC9}" dt="2024-12-21T17:38:37.072" v="76"/>
          <ac:grpSpMkLst>
            <pc:docMk/>
            <pc:sldMk cId="1093332924" sldId="259"/>
            <ac:grpSpMk id="5" creationId="{1BD7891B-1D89-779A-0C16-688B1CB992D5}"/>
          </ac:grpSpMkLst>
        </pc:grpChg>
        <pc:grpChg chg="mod">
          <ac:chgData name="Christine Tang" userId="2f93dd074396c1c9" providerId="LiveId" clId="{87AB3EDE-BC35-44C1-AB1D-B41D58942FC9}" dt="2024-12-21T17:38:37.072" v="76"/>
          <ac:grpSpMkLst>
            <pc:docMk/>
            <pc:sldMk cId="1093332924" sldId="259"/>
            <ac:grpSpMk id="11" creationId="{A2730FA0-75E1-B524-D4B8-BA0973C99DEB}"/>
          </ac:grpSpMkLst>
        </pc:grpChg>
        <pc:grpChg chg="del">
          <ac:chgData name="Christine Tang" userId="2f93dd074396c1c9" providerId="LiveId" clId="{87AB3EDE-BC35-44C1-AB1D-B41D58942FC9}" dt="2024-12-21T17:38:36.708" v="75" actId="478"/>
          <ac:grpSpMkLst>
            <pc:docMk/>
            <pc:sldMk cId="1093332924" sldId="259"/>
            <ac:grpSpMk id="24" creationId="{EDE191D6-8574-184E-9F6C-0AA0873140D2}"/>
          </ac:grpSpMkLst>
        </pc:grpChg>
        <pc:picChg chg="mod">
          <ac:chgData name="Christine Tang" userId="2f93dd074396c1c9" providerId="LiveId" clId="{87AB3EDE-BC35-44C1-AB1D-B41D58942FC9}" dt="2024-12-21T17:38:37.072" v="76"/>
          <ac:picMkLst>
            <pc:docMk/>
            <pc:sldMk cId="1093332924" sldId="259"/>
            <ac:picMk id="8" creationId="{F8DF6017-9E80-FDFD-C9C6-B976DD684216}"/>
          </ac:picMkLst>
        </pc:picChg>
        <pc:picChg chg="mod">
          <ac:chgData name="Christine Tang" userId="2f93dd074396c1c9" providerId="LiveId" clId="{87AB3EDE-BC35-44C1-AB1D-B41D58942FC9}" dt="2024-12-21T17:38:37.072" v="76"/>
          <ac:picMkLst>
            <pc:docMk/>
            <pc:sldMk cId="1093332924" sldId="259"/>
            <ac:picMk id="12" creationId="{7E9E7E63-5CF8-23FF-8EC0-B318F8378343}"/>
          </ac:picMkLst>
        </pc:picChg>
        <pc:picChg chg="mod">
          <ac:chgData name="Christine Tang" userId="2f93dd074396c1c9" providerId="LiveId" clId="{87AB3EDE-BC35-44C1-AB1D-B41D58942FC9}" dt="2024-12-21T17:38:37.072" v="76"/>
          <ac:picMkLst>
            <pc:docMk/>
            <pc:sldMk cId="1093332924" sldId="259"/>
            <ac:picMk id="14" creationId="{BCDB30DE-1FA8-201E-82E9-60082F8F21DC}"/>
          </ac:picMkLst>
        </pc:picChg>
      </pc:sldChg>
      <pc:sldChg chg="modSp mod">
        <pc:chgData name="Christine Tang" userId="2f93dd074396c1c9" providerId="LiveId" clId="{87AB3EDE-BC35-44C1-AB1D-B41D58942FC9}" dt="2024-12-21T17:36:52.329" v="68" actId="20577"/>
        <pc:sldMkLst>
          <pc:docMk/>
          <pc:sldMk cId="1988903245" sldId="260"/>
        </pc:sldMkLst>
        <pc:spChg chg="mod">
          <ac:chgData name="Christine Tang" userId="2f93dd074396c1c9" providerId="LiveId" clId="{87AB3EDE-BC35-44C1-AB1D-B41D58942FC9}" dt="2024-12-21T17:36:52.329" v="68" actId="20577"/>
          <ac:spMkLst>
            <pc:docMk/>
            <pc:sldMk cId="1988903245" sldId="260"/>
            <ac:spMk id="9" creationId="{00000000-0000-0000-0000-000000000000}"/>
          </ac:spMkLst>
        </pc:spChg>
        <pc:spChg chg="mod">
          <ac:chgData name="Christine Tang" userId="2f93dd074396c1c9" providerId="LiveId" clId="{87AB3EDE-BC35-44C1-AB1D-B41D58942FC9}" dt="2024-12-21T17:35:43.835" v="1" actId="20577"/>
          <ac:spMkLst>
            <pc:docMk/>
            <pc:sldMk cId="1988903245" sldId="260"/>
            <ac:spMk id="16" creationId="{9D0DE390-2008-46D1-949E-F0489FC6F2C6}"/>
          </ac:spMkLst>
        </pc:spChg>
      </pc:sldChg>
      <pc:sldChg chg="addSp delSp modSp">
        <pc:chgData name="Christine Tang" userId="2f93dd074396c1c9" providerId="LiveId" clId="{87AB3EDE-BC35-44C1-AB1D-B41D58942FC9}" dt="2024-12-21T17:38:52.200" v="78"/>
        <pc:sldMkLst>
          <pc:docMk/>
          <pc:sldMk cId="2922443731" sldId="261"/>
        </pc:sldMkLst>
        <pc:spChg chg="mod">
          <ac:chgData name="Christine Tang" userId="2f93dd074396c1c9" providerId="LiveId" clId="{87AB3EDE-BC35-44C1-AB1D-B41D58942FC9}" dt="2024-12-21T17:38:52.200" v="78"/>
          <ac:spMkLst>
            <pc:docMk/>
            <pc:sldMk cId="2922443731" sldId="261"/>
            <ac:spMk id="7" creationId="{70DBEF4C-9A47-5221-DF9E-287D6FAB5900}"/>
          </ac:spMkLst>
        </pc:spChg>
        <pc:spChg chg="mod">
          <ac:chgData name="Christine Tang" userId="2f93dd074396c1c9" providerId="LiveId" clId="{87AB3EDE-BC35-44C1-AB1D-B41D58942FC9}" dt="2024-12-21T17:38:52.200" v="78"/>
          <ac:spMkLst>
            <pc:docMk/>
            <pc:sldMk cId="2922443731" sldId="261"/>
            <ac:spMk id="9" creationId="{8F3DF818-429A-FCA8-CB26-648180DF7495}"/>
          </ac:spMkLst>
        </pc:spChg>
        <pc:spChg chg="mod">
          <ac:chgData name="Christine Tang" userId="2f93dd074396c1c9" providerId="LiveId" clId="{87AB3EDE-BC35-44C1-AB1D-B41D58942FC9}" dt="2024-12-21T17:38:52.200" v="78"/>
          <ac:spMkLst>
            <pc:docMk/>
            <pc:sldMk cId="2922443731" sldId="261"/>
            <ac:spMk id="10" creationId="{02DF0BE7-A850-BD60-8227-B49EDA6CEA9A}"/>
          </ac:spMkLst>
        </pc:spChg>
        <pc:spChg chg="mod">
          <ac:chgData name="Christine Tang" userId="2f93dd074396c1c9" providerId="LiveId" clId="{87AB3EDE-BC35-44C1-AB1D-B41D58942FC9}" dt="2024-12-21T17:38:52.200" v="78"/>
          <ac:spMkLst>
            <pc:docMk/>
            <pc:sldMk cId="2922443731" sldId="261"/>
            <ac:spMk id="15" creationId="{45042D75-AF84-79F8-AF9B-159C9BE9A4AB}"/>
          </ac:spMkLst>
        </pc:spChg>
        <pc:grpChg chg="add mod">
          <ac:chgData name="Christine Tang" userId="2f93dd074396c1c9" providerId="LiveId" clId="{87AB3EDE-BC35-44C1-AB1D-B41D58942FC9}" dt="2024-12-21T17:38:52.200" v="78"/>
          <ac:grpSpMkLst>
            <pc:docMk/>
            <pc:sldMk cId="2922443731" sldId="261"/>
            <ac:grpSpMk id="4" creationId="{DB7608D8-A362-F398-5E53-D04EFE0DC86A}"/>
          </ac:grpSpMkLst>
        </pc:grpChg>
        <pc:grpChg chg="mod">
          <ac:chgData name="Christine Tang" userId="2f93dd074396c1c9" providerId="LiveId" clId="{87AB3EDE-BC35-44C1-AB1D-B41D58942FC9}" dt="2024-12-21T17:38:52.200" v="78"/>
          <ac:grpSpMkLst>
            <pc:docMk/>
            <pc:sldMk cId="2922443731" sldId="261"/>
            <ac:grpSpMk id="5" creationId="{3A62B596-DB26-6588-1068-4023283FE392}"/>
          </ac:grpSpMkLst>
        </pc:grpChg>
        <pc:grpChg chg="mod">
          <ac:chgData name="Christine Tang" userId="2f93dd074396c1c9" providerId="LiveId" clId="{87AB3EDE-BC35-44C1-AB1D-B41D58942FC9}" dt="2024-12-21T17:38:52.200" v="78"/>
          <ac:grpSpMkLst>
            <pc:docMk/>
            <pc:sldMk cId="2922443731" sldId="261"/>
            <ac:grpSpMk id="11" creationId="{891773A4-B0E1-AA6D-C5F9-0258A659A7F7}"/>
          </ac:grpSpMkLst>
        </pc:grpChg>
        <pc:grpChg chg="del">
          <ac:chgData name="Christine Tang" userId="2f93dd074396c1c9" providerId="LiveId" clId="{87AB3EDE-BC35-44C1-AB1D-B41D58942FC9}" dt="2024-12-21T17:38:51.823" v="77" actId="478"/>
          <ac:grpSpMkLst>
            <pc:docMk/>
            <pc:sldMk cId="2922443731" sldId="261"/>
            <ac:grpSpMk id="24" creationId="{EDE191D6-8574-184E-9F6C-0AA0873140D2}"/>
          </ac:grpSpMkLst>
        </pc:grpChg>
        <pc:picChg chg="mod">
          <ac:chgData name="Christine Tang" userId="2f93dd074396c1c9" providerId="LiveId" clId="{87AB3EDE-BC35-44C1-AB1D-B41D58942FC9}" dt="2024-12-21T17:38:52.200" v="78"/>
          <ac:picMkLst>
            <pc:docMk/>
            <pc:sldMk cId="2922443731" sldId="261"/>
            <ac:picMk id="8" creationId="{73C3C5A5-2E09-521C-5050-567891921D73}"/>
          </ac:picMkLst>
        </pc:picChg>
        <pc:picChg chg="mod">
          <ac:chgData name="Christine Tang" userId="2f93dd074396c1c9" providerId="LiveId" clId="{87AB3EDE-BC35-44C1-AB1D-B41D58942FC9}" dt="2024-12-21T17:38:52.200" v="78"/>
          <ac:picMkLst>
            <pc:docMk/>
            <pc:sldMk cId="2922443731" sldId="261"/>
            <ac:picMk id="12" creationId="{8017131D-75EA-A7A6-4749-D52AF97C51D0}"/>
          </ac:picMkLst>
        </pc:picChg>
        <pc:picChg chg="mod">
          <ac:chgData name="Christine Tang" userId="2f93dd074396c1c9" providerId="LiveId" clId="{87AB3EDE-BC35-44C1-AB1D-B41D58942FC9}" dt="2024-12-21T17:38:52.200" v="78"/>
          <ac:picMkLst>
            <pc:docMk/>
            <pc:sldMk cId="2922443731" sldId="261"/>
            <ac:picMk id="14" creationId="{A4178F5F-62ED-4FD1-D53E-C498DC1E06EC}"/>
          </ac:picMkLst>
        </pc:picChg>
      </pc:sldChg>
    </pc:docChg>
  </pc:docChgLst>
  <pc:docChgLst>
    <pc:chgData name="Christine Tang" userId="2f93dd074396c1c9" providerId="LiveId" clId="{F6DCB1CD-D055-4A29-8339-CC8EE19BAD77}"/>
    <pc:docChg chg="modSld">
      <pc:chgData name="Christine Tang" userId="2f93dd074396c1c9" providerId="LiveId" clId="{F6DCB1CD-D055-4A29-8339-CC8EE19BAD77}" dt="2024-06-17T20:43:01.047" v="17" actId="255"/>
      <pc:docMkLst>
        <pc:docMk/>
      </pc:docMkLst>
      <pc:sldChg chg="modSp mod">
        <pc:chgData name="Christine Tang" userId="2f93dd074396c1c9" providerId="LiveId" clId="{F6DCB1CD-D055-4A29-8339-CC8EE19BAD77}" dt="2024-06-17T20:43:01.047" v="17" actId="255"/>
        <pc:sldMkLst>
          <pc:docMk/>
          <pc:sldMk cId="292005977" sldId="25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68DBCE-C5F5-4EC8-A506-E64E4D40CE6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4063D6A-530C-4F99-8CD1-5F9A61F65842}">
      <dgm:prSet/>
      <dgm:spPr>
        <a:ln>
          <a:solidFill>
            <a:schemeClr val="bg2">
              <a:lumMod val="10000"/>
            </a:schemeClr>
          </a:solidFill>
        </a:ln>
      </dgm:spPr>
      <dgm:t>
        <a:bodyPr/>
        <a:lstStyle/>
        <a:p>
          <a:pPr rtl="0"/>
          <a:r>
            <a:rPr lang="en-US" dirty="0" smtClean="0"/>
            <a:t>South African municipalities suffer from compounding challenges persistent service delivery failures, erosion of institutional trust, and a vacuum of effective leadership. In many cases, artificial intelligence is introduced as a rapid-response tool automating billing or data collection without real structural reform. These AI deployments become symptomatic fixes that displace more fundamental interventions.</a:t>
          </a:r>
          <a:endParaRPr lang="en-ZA" dirty="0"/>
        </a:p>
      </dgm:t>
    </dgm:pt>
    <dgm:pt modelId="{31A0CB65-1FAA-45B2-AB9A-FE27F14BE95C}" type="parTrans" cxnId="{34B9D8A1-F5F5-483F-A658-50BB68713551}">
      <dgm:prSet/>
      <dgm:spPr/>
      <dgm:t>
        <a:bodyPr/>
        <a:lstStyle/>
        <a:p>
          <a:endParaRPr lang="en-US"/>
        </a:p>
      </dgm:t>
    </dgm:pt>
    <dgm:pt modelId="{4B12EC0E-0580-47ED-B363-8375D22E15EA}" type="sibTrans" cxnId="{34B9D8A1-F5F5-483F-A658-50BB68713551}">
      <dgm:prSet/>
      <dgm:spPr/>
      <dgm:t>
        <a:bodyPr/>
        <a:lstStyle/>
        <a:p>
          <a:endParaRPr lang="en-US"/>
        </a:p>
      </dgm:t>
    </dgm:pt>
    <dgm:pt modelId="{96F2A4F3-4EF6-4DC2-ADC2-C2A47DAF0C98}">
      <dgm:prSet/>
      <dgm:spPr>
        <a:ln>
          <a:solidFill>
            <a:schemeClr val="tx1">
              <a:lumMod val="75000"/>
              <a:lumOff val="25000"/>
            </a:schemeClr>
          </a:solidFill>
        </a:ln>
      </dgm:spPr>
      <dgm:t>
        <a:bodyPr/>
        <a:lstStyle/>
        <a:p>
          <a:pPr rtl="0"/>
          <a:r>
            <a:rPr lang="en-US" dirty="0" smtClean="0"/>
            <a:t>Model-based insights are frequently produced, yet rarely acted upon. This failure stems from a lack of attention, poor understandability, limited believability, and absence of empathetic narrative. Using concepts from narrative theory plot, characterization, verisimilitude we see that system models, like stories, must resonate with decision-makers emotionally and cognitively to effect change.</a:t>
          </a:r>
          <a:endParaRPr lang="en-ZA" dirty="0"/>
        </a:p>
      </dgm:t>
    </dgm:pt>
    <dgm:pt modelId="{E7ED7AC4-C22E-4874-BE1D-FDC9E7260C49}" type="parTrans" cxnId="{0DCEEBD5-AD89-4D97-B492-85D0700AC966}">
      <dgm:prSet/>
      <dgm:spPr/>
      <dgm:t>
        <a:bodyPr/>
        <a:lstStyle/>
        <a:p>
          <a:endParaRPr lang="en-US"/>
        </a:p>
      </dgm:t>
    </dgm:pt>
    <dgm:pt modelId="{7534472C-3400-4875-AB50-78504E95FFE4}" type="sibTrans" cxnId="{0DCEEBD5-AD89-4D97-B492-85D0700AC966}">
      <dgm:prSet/>
      <dgm:spPr/>
      <dgm:t>
        <a:bodyPr/>
        <a:lstStyle/>
        <a:p>
          <a:endParaRPr lang="en-US"/>
        </a:p>
      </dgm:t>
    </dgm:pt>
    <dgm:pt modelId="{779C0A24-D54C-4E82-86DC-16C409B5FEC7}">
      <dgm:prSet/>
      <dgm:spPr>
        <a:ln>
          <a:solidFill>
            <a:schemeClr val="tx1">
              <a:lumMod val="75000"/>
              <a:lumOff val="25000"/>
            </a:schemeClr>
          </a:solidFill>
        </a:ln>
      </dgm:spPr>
      <dgm:t>
        <a:bodyPr/>
        <a:lstStyle/>
        <a:p>
          <a:pPr rtl="0"/>
          <a:r>
            <a:rPr lang="en-US" dirty="0" smtClean="0"/>
            <a:t>Thus, our challenge is not only one of modeling accuracy but also communicative power. We must ask: how do we tell better stories with models? And how can AI serve not just as an analytical engine, but a narrative ally in making systemic feedback visible, credible, and actionable?</a:t>
          </a:r>
          <a:endParaRPr lang="en-ZA" dirty="0"/>
        </a:p>
      </dgm:t>
    </dgm:pt>
    <dgm:pt modelId="{60647974-61EC-47AE-B20D-475E16EE607E}" type="parTrans" cxnId="{EDE3D934-3EAA-4B6B-8D53-6E69C5D44FA7}">
      <dgm:prSet/>
      <dgm:spPr/>
      <dgm:t>
        <a:bodyPr/>
        <a:lstStyle/>
        <a:p>
          <a:endParaRPr lang="en-US"/>
        </a:p>
      </dgm:t>
    </dgm:pt>
    <dgm:pt modelId="{B3893D99-C584-461F-BAFA-871371B6E5A8}" type="sibTrans" cxnId="{EDE3D934-3EAA-4B6B-8D53-6E69C5D44FA7}">
      <dgm:prSet/>
      <dgm:spPr/>
      <dgm:t>
        <a:bodyPr/>
        <a:lstStyle/>
        <a:p>
          <a:endParaRPr lang="en-US"/>
        </a:p>
      </dgm:t>
    </dgm:pt>
    <dgm:pt modelId="{FE87B7EF-F76D-48D1-A0CC-745F4A4767C3}" type="pres">
      <dgm:prSet presAssocID="{B968DBCE-C5F5-4EC8-A506-E64E4D40CE6D}" presName="linear" presStyleCnt="0">
        <dgm:presLayoutVars>
          <dgm:animLvl val="lvl"/>
          <dgm:resizeHandles val="exact"/>
        </dgm:presLayoutVars>
      </dgm:prSet>
      <dgm:spPr/>
      <dgm:t>
        <a:bodyPr/>
        <a:lstStyle/>
        <a:p>
          <a:endParaRPr lang="en-US"/>
        </a:p>
      </dgm:t>
    </dgm:pt>
    <dgm:pt modelId="{442FC24C-5AF0-4C36-8137-39C4C8FB65ED}" type="pres">
      <dgm:prSet presAssocID="{34063D6A-530C-4F99-8CD1-5F9A61F65842}" presName="parentText" presStyleLbl="node1" presStyleIdx="0" presStyleCnt="3">
        <dgm:presLayoutVars>
          <dgm:chMax val="0"/>
          <dgm:bulletEnabled val="1"/>
        </dgm:presLayoutVars>
      </dgm:prSet>
      <dgm:spPr/>
      <dgm:t>
        <a:bodyPr/>
        <a:lstStyle/>
        <a:p>
          <a:endParaRPr lang="en-US"/>
        </a:p>
      </dgm:t>
    </dgm:pt>
    <dgm:pt modelId="{F3063C01-B648-42AD-9E86-685A0054FC36}" type="pres">
      <dgm:prSet presAssocID="{4B12EC0E-0580-47ED-B363-8375D22E15EA}" presName="spacer" presStyleCnt="0"/>
      <dgm:spPr/>
    </dgm:pt>
    <dgm:pt modelId="{179F33B5-D79A-474B-A1E4-AD163AEC2FBC}" type="pres">
      <dgm:prSet presAssocID="{96F2A4F3-4EF6-4DC2-ADC2-C2A47DAF0C98}" presName="parentText" presStyleLbl="node1" presStyleIdx="1" presStyleCnt="3">
        <dgm:presLayoutVars>
          <dgm:chMax val="0"/>
          <dgm:bulletEnabled val="1"/>
        </dgm:presLayoutVars>
      </dgm:prSet>
      <dgm:spPr/>
      <dgm:t>
        <a:bodyPr/>
        <a:lstStyle/>
        <a:p>
          <a:endParaRPr lang="en-US"/>
        </a:p>
      </dgm:t>
    </dgm:pt>
    <dgm:pt modelId="{13601480-2A5C-44C5-852D-C7EF80FB5986}" type="pres">
      <dgm:prSet presAssocID="{7534472C-3400-4875-AB50-78504E95FFE4}" presName="spacer" presStyleCnt="0"/>
      <dgm:spPr/>
    </dgm:pt>
    <dgm:pt modelId="{FB38C96A-C932-4E93-AEB8-0D92D8A04B09}" type="pres">
      <dgm:prSet presAssocID="{779C0A24-D54C-4E82-86DC-16C409B5FEC7}" presName="parentText" presStyleLbl="node1" presStyleIdx="2" presStyleCnt="3">
        <dgm:presLayoutVars>
          <dgm:chMax val="0"/>
          <dgm:bulletEnabled val="1"/>
        </dgm:presLayoutVars>
      </dgm:prSet>
      <dgm:spPr/>
      <dgm:t>
        <a:bodyPr/>
        <a:lstStyle/>
        <a:p>
          <a:endParaRPr lang="en-US"/>
        </a:p>
      </dgm:t>
    </dgm:pt>
  </dgm:ptLst>
  <dgm:cxnLst>
    <dgm:cxn modelId="{0DCEEBD5-AD89-4D97-B492-85D0700AC966}" srcId="{B968DBCE-C5F5-4EC8-A506-E64E4D40CE6D}" destId="{96F2A4F3-4EF6-4DC2-ADC2-C2A47DAF0C98}" srcOrd="1" destOrd="0" parTransId="{E7ED7AC4-C22E-4874-BE1D-FDC9E7260C49}" sibTransId="{7534472C-3400-4875-AB50-78504E95FFE4}"/>
    <dgm:cxn modelId="{22E55231-E3D2-4FE8-98A5-EEA3DB305338}" type="presOf" srcId="{B968DBCE-C5F5-4EC8-A506-E64E4D40CE6D}" destId="{FE87B7EF-F76D-48D1-A0CC-745F4A4767C3}" srcOrd="0" destOrd="0" presId="urn:microsoft.com/office/officeart/2005/8/layout/vList2"/>
    <dgm:cxn modelId="{EDE3D934-3EAA-4B6B-8D53-6E69C5D44FA7}" srcId="{B968DBCE-C5F5-4EC8-A506-E64E4D40CE6D}" destId="{779C0A24-D54C-4E82-86DC-16C409B5FEC7}" srcOrd="2" destOrd="0" parTransId="{60647974-61EC-47AE-B20D-475E16EE607E}" sibTransId="{B3893D99-C584-461F-BAFA-871371B6E5A8}"/>
    <dgm:cxn modelId="{F51A391F-ACB3-483B-80E9-0E477C1BFCBD}" type="presOf" srcId="{96F2A4F3-4EF6-4DC2-ADC2-C2A47DAF0C98}" destId="{179F33B5-D79A-474B-A1E4-AD163AEC2FBC}" srcOrd="0" destOrd="0" presId="urn:microsoft.com/office/officeart/2005/8/layout/vList2"/>
    <dgm:cxn modelId="{34B9D8A1-F5F5-483F-A658-50BB68713551}" srcId="{B968DBCE-C5F5-4EC8-A506-E64E4D40CE6D}" destId="{34063D6A-530C-4F99-8CD1-5F9A61F65842}" srcOrd="0" destOrd="0" parTransId="{31A0CB65-1FAA-45B2-AB9A-FE27F14BE95C}" sibTransId="{4B12EC0E-0580-47ED-B363-8375D22E15EA}"/>
    <dgm:cxn modelId="{81D5B111-39CB-4737-A6AF-C692CB78F0C2}" type="presOf" srcId="{34063D6A-530C-4F99-8CD1-5F9A61F65842}" destId="{442FC24C-5AF0-4C36-8137-39C4C8FB65ED}" srcOrd="0" destOrd="0" presId="urn:microsoft.com/office/officeart/2005/8/layout/vList2"/>
    <dgm:cxn modelId="{77EBBD88-8D87-43B1-B541-7931026C2984}" type="presOf" srcId="{779C0A24-D54C-4E82-86DC-16C409B5FEC7}" destId="{FB38C96A-C932-4E93-AEB8-0D92D8A04B09}" srcOrd="0" destOrd="0" presId="urn:microsoft.com/office/officeart/2005/8/layout/vList2"/>
    <dgm:cxn modelId="{8CE8F80A-136A-4713-9FA9-0E0B688D3E1A}" type="presParOf" srcId="{FE87B7EF-F76D-48D1-A0CC-745F4A4767C3}" destId="{442FC24C-5AF0-4C36-8137-39C4C8FB65ED}" srcOrd="0" destOrd="0" presId="urn:microsoft.com/office/officeart/2005/8/layout/vList2"/>
    <dgm:cxn modelId="{B7D661A0-3B1F-475D-804B-0D531114F8F1}" type="presParOf" srcId="{FE87B7EF-F76D-48D1-A0CC-745F4A4767C3}" destId="{F3063C01-B648-42AD-9E86-685A0054FC36}" srcOrd="1" destOrd="0" presId="urn:microsoft.com/office/officeart/2005/8/layout/vList2"/>
    <dgm:cxn modelId="{B5BEF63F-3E05-46DD-A468-781351508BD6}" type="presParOf" srcId="{FE87B7EF-F76D-48D1-A0CC-745F4A4767C3}" destId="{179F33B5-D79A-474B-A1E4-AD163AEC2FBC}" srcOrd="2" destOrd="0" presId="urn:microsoft.com/office/officeart/2005/8/layout/vList2"/>
    <dgm:cxn modelId="{009CBED9-A497-49D4-B74A-0142929FA214}" type="presParOf" srcId="{FE87B7EF-F76D-48D1-A0CC-745F4A4767C3}" destId="{13601480-2A5C-44C5-852D-C7EF80FB5986}" srcOrd="3" destOrd="0" presId="urn:microsoft.com/office/officeart/2005/8/layout/vList2"/>
    <dgm:cxn modelId="{4763A877-BEDA-4347-9626-BB4143D103F7}" type="presParOf" srcId="{FE87B7EF-F76D-48D1-A0CC-745F4A4767C3}" destId="{FB38C96A-C932-4E93-AEB8-0D92D8A04B0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5FC97E-5D39-40A2-810D-DEA6FA51E783}"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866265C9-DBDA-4227-B58D-D7B3DB919569}">
      <dgm:prSet/>
      <dgm:spPr/>
      <dgm:t>
        <a:bodyPr/>
        <a:lstStyle/>
        <a:p>
          <a:pPr rtl="0"/>
          <a:r>
            <a:rPr lang="en-US" smtClean="0"/>
            <a:t>This study adopts a qualitative, interpretive methodology rooted in system dynamics modeling.</a:t>
          </a:r>
          <a:endParaRPr lang="en-ZA"/>
        </a:p>
      </dgm:t>
    </dgm:pt>
    <dgm:pt modelId="{6A7EC895-E579-43FC-B210-4D51C7565BFF}" type="parTrans" cxnId="{D14C9794-496B-4EE5-9487-94EEF3F15B6D}">
      <dgm:prSet/>
      <dgm:spPr/>
      <dgm:t>
        <a:bodyPr/>
        <a:lstStyle/>
        <a:p>
          <a:endParaRPr lang="en-US"/>
        </a:p>
      </dgm:t>
    </dgm:pt>
    <dgm:pt modelId="{0B273C97-CECC-4651-A6C6-34AA0A67635C}" type="sibTrans" cxnId="{D14C9794-496B-4EE5-9487-94EEF3F15B6D}">
      <dgm:prSet/>
      <dgm:spPr/>
      <dgm:t>
        <a:bodyPr/>
        <a:lstStyle/>
        <a:p>
          <a:endParaRPr lang="en-US"/>
        </a:p>
      </dgm:t>
    </dgm:pt>
    <dgm:pt modelId="{4033F38A-4496-4014-9FD9-979012D70C51}">
      <dgm:prSet/>
      <dgm:spPr/>
      <dgm:t>
        <a:bodyPr/>
        <a:lstStyle/>
        <a:p>
          <a:pPr rtl="0"/>
          <a:r>
            <a:rPr lang="en-US" smtClean="0"/>
            <a:t>Data is derived from critical municipal policy documents including Integrated Development Plans (IDPs), Municipal Finance Management Act (MFMA) reports, national AI strategy papers, and governance white papers.</a:t>
          </a:r>
          <a:endParaRPr lang="en-ZA"/>
        </a:p>
      </dgm:t>
    </dgm:pt>
    <dgm:pt modelId="{D60D8D93-36F8-49AD-A480-B0D6D591D3FF}" type="parTrans" cxnId="{FA4634C3-2836-4892-9ACD-0D7693BA8CF0}">
      <dgm:prSet/>
      <dgm:spPr/>
      <dgm:t>
        <a:bodyPr/>
        <a:lstStyle/>
        <a:p>
          <a:endParaRPr lang="en-US"/>
        </a:p>
      </dgm:t>
    </dgm:pt>
    <dgm:pt modelId="{D5CEFE7A-56E7-4A30-B0B2-C05C5EF3EFD7}" type="sibTrans" cxnId="{FA4634C3-2836-4892-9ACD-0D7693BA8CF0}">
      <dgm:prSet/>
      <dgm:spPr/>
      <dgm:t>
        <a:bodyPr/>
        <a:lstStyle/>
        <a:p>
          <a:endParaRPr lang="en-US"/>
        </a:p>
      </dgm:t>
    </dgm:pt>
    <dgm:pt modelId="{6773B175-76AB-4392-902C-DF7D663E5595}" type="pres">
      <dgm:prSet presAssocID="{2E5FC97E-5D39-40A2-810D-DEA6FA51E783}" presName="Name0" presStyleCnt="0">
        <dgm:presLayoutVars>
          <dgm:dir/>
          <dgm:resizeHandles val="exact"/>
        </dgm:presLayoutVars>
      </dgm:prSet>
      <dgm:spPr/>
      <dgm:t>
        <a:bodyPr/>
        <a:lstStyle/>
        <a:p>
          <a:endParaRPr lang="en-US"/>
        </a:p>
      </dgm:t>
    </dgm:pt>
    <dgm:pt modelId="{CEB2444E-5B8F-41FE-B2A3-E956DAD39728}" type="pres">
      <dgm:prSet presAssocID="{866265C9-DBDA-4227-B58D-D7B3DB919569}" presName="node" presStyleLbl="node1" presStyleIdx="0" presStyleCnt="2">
        <dgm:presLayoutVars>
          <dgm:bulletEnabled val="1"/>
        </dgm:presLayoutVars>
      </dgm:prSet>
      <dgm:spPr/>
      <dgm:t>
        <a:bodyPr/>
        <a:lstStyle/>
        <a:p>
          <a:endParaRPr lang="en-US"/>
        </a:p>
      </dgm:t>
    </dgm:pt>
    <dgm:pt modelId="{8DC456D5-8305-494B-9FFF-C9EFA39AB63F}" type="pres">
      <dgm:prSet presAssocID="{0B273C97-CECC-4651-A6C6-34AA0A67635C}" presName="sibTrans" presStyleLbl="sibTrans2D1" presStyleIdx="0" presStyleCnt="1"/>
      <dgm:spPr/>
      <dgm:t>
        <a:bodyPr/>
        <a:lstStyle/>
        <a:p>
          <a:endParaRPr lang="en-US"/>
        </a:p>
      </dgm:t>
    </dgm:pt>
    <dgm:pt modelId="{C05B60E7-8719-4189-89FA-6B1C732F5487}" type="pres">
      <dgm:prSet presAssocID="{0B273C97-CECC-4651-A6C6-34AA0A67635C}" presName="connectorText" presStyleLbl="sibTrans2D1" presStyleIdx="0" presStyleCnt="1"/>
      <dgm:spPr/>
      <dgm:t>
        <a:bodyPr/>
        <a:lstStyle/>
        <a:p>
          <a:endParaRPr lang="en-US"/>
        </a:p>
      </dgm:t>
    </dgm:pt>
    <dgm:pt modelId="{CAC81D1A-0DC6-437A-99B5-162C390BA5AC}" type="pres">
      <dgm:prSet presAssocID="{4033F38A-4496-4014-9FD9-979012D70C51}" presName="node" presStyleLbl="node1" presStyleIdx="1" presStyleCnt="2">
        <dgm:presLayoutVars>
          <dgm:bulletEnabled val="1"/>
        </dgm:presLayoutVars>
      </dgm:prSet>
      <dgm:spPr/>
      <dgm:t>
        <a:bodyPr/>
        <a:lstStyle/>
        <a:p>
          <a:endParaRPr lang="en-US"/>
        </a:p>
      </dgm:t>
    </dgm:pt>
  </dgm:ptLst>
  <dgm:cxnLst>
    <dgm:cxn modelId="{D14C9794-496B-4EE5-9487-94EEF3F15B6D}" srcId="{2E5FC97E-5D39-40A2-810D-DEA6FA51E783}" destId="{866265C9-DBDA-4227-B58D-D7B3DB919569}" srcOrd="0" destOrd="0" parTransId="{6A7EC895-E579-43FC-B210-4D51C7565BFF}" sibTransId="{0B273C97-CECC-4651-A6C6-34AA0A67635C}"/>
    <dgm:cxn modelId="{38798D38-4B80-443F-B968-19BF4005F471}" type="presOf" srcId="{866265C9-DBDA-4227-B58D-D7B3DB919569}" destId="{CEB2444E-5B8F-41FE-B2A3-E956DAD39728}" srcOrd="0" destOrd="0" presId="urn:microsoft.com/office/officeart/2005/8/layout/process1"/>
    <dgm:cxn modelId="{FA4634C3-2836-4892-9ACD-0D7693BA8CF0}" srcId="{2E5FC97E-5D39-40A2-810D-DEA6FA51E783}" destId="{4033F38A-4496-4014-9FD9-979012D70C51}" srcOrd="1" destOrd="0" parTransId="{D60D8D93-36F8-49AD-A480-B0D6D591D3FF}" sibTransId="{D5CEFE7A-56E7-4A30-B0B2-C05C5EF3EFD7}"/>
    <dgm:cxn modelId="{0E5639DA-AE07-4373-B087-4152FC008AE6}" type="presOf" srcId="{0B273C97-CECC-4651-A6C6-34AA0A67635C}" destId="{8DC456D5-8305-494B-9FFF-C9EFA39AB63F}" srcOrd="0" destOrd="0" presId="urn:microsoft.com/office/officeart/2005/8/layout/process1"/>
    <dgm:cxn modelId="{820BF2CF-9359-4406-903F-BB7FE841F3BE}" type="presOf" srcId="{0B273C97-CECC-4651-A6C6-34AA0A67635C}" destId="{C05B60E7-8719-4189-89FA-6B1C732F5487}" srcOrd="1" destOrd="0" presId="urn:microsoft.com/office/officeart/2005/8/layout/process1"/>
    <dgm:cxn modelId="{C141C308-1B8F-4C7A-9C44-100B13DCF6BE}" type="presOf" srcId="{4033F38A-4496-4014-9FD9-979012D70C51}" destId="{CAC81D1A-0DC6-437A-99B5-162C390BA5AC}" srcOrd="0" destOrd="0" presId="urn:microsoft.com/office/officeart/2005/8/layout/process1"/>
    <dgm:cxn modelId="{13A184A6-343C-4D50-B8C8-193D80A7F7AD}" type="presOf" srcId="{2E5FC97E-5D39-40A2-810D-DEA6FA51E783}" destId="{6773B175-76AB-4392-902C-DF7D663E5595}" srcOrd="0" destOrd="0" presId="urn:microsoft.com/office/officeart/2005/8/layout/process1"/>
    <dgm:cxn modelId="{66E26F4A-D6DA-4B5B-90EE-AEDE4776CB44}" type="presParOf" srcId="{6773B175-76AB-4392-902C-DF7D663E5595}" destId="{CEB2444E-5B8F-41FE-B2A3-E956DAD39728}" srcOrd="0" destOrd="0" presId="urn:microsoft.com/office/officeart/2005/8/layout/process1"/>
    <dgm:cxn modelId="{11509219-130C-40A3-9AF9-77142A5FCD49}" type="presParOf" srcId="{6773B175-76AB-4392-902C-DF7D663E5595}" destId="{8DC456D5-8305-494B-9FFF-C9EFA39AB63F}" srcOrd="1" destOrd="0" presId="urn:microsoft.com/office/officeart/2005/8/layout/process1"/>
    <dgm:cxn modelId="{81E189C0-2874-4DCC-AA33-26BB2FA2BEC4}" type="presParOf" srcId="{8DC456D5-8305-494B-9FFF-C9EFA39AB63F}" destId="{C05B60E7-8719-4189-89FA-6B1C732F5487}" srcOrd="0" destOrd="0" presId="urn:microsoft.com/office/officeart/2005/8/layout/process1"/>
    <dgm:cxn modelId="{A5793BF2-C3C5-429D-83B0-C4A341D1796E}" type="presParOf" srcId="{6773B175-76AB-4392-902C-DF7D663E5595}" destId="{CAC81D1A-0DC6-437A-99B5-162C390BA5AC}"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4930CB-28D1-4BC9-993B-B16DF9C24590}"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F4CF5F97-A3AE-41FC-96B4-1CB019C75508}">
      <dgm:prSet/>
      <dgm:spPr/>
      <dgm:t>
        <a:bodyPr/>
        <a:lstStyle/>
        <a:p>
          <a:pPr rtl="0"/>
          <a:r>
            <a:rPr lang="en-US" dirty="0" smtClean="0"/>
            <a:t>Using system dynamics, recurring loops, leverage points, and archetypes (e.g., 'Shifting the Burden') were extracted, coded, and simulated to better understand how AI is positioned either as a systemic enabler or symptomatic patch.</a:t>
          </a:r>
          <a:endParaRPr lang="en-ZA" dirty="0"/>
        </a:p>
      </dgm:t>
    </dgm:pt>
    <dgm:pt modelId="{756886CD-D72B-47AE-945F-8611E6876608}" type="parTrans" cxnId="{7C847571-421C-4412-9859-03C32A413BF1}">
      <dgm:prSet/>
      <dgm:spPr/>
      <dgm:t>
        <a:bodyPr/>
        <a:lstStyle/>
        <a:p>
          <a:endParaRPr lang="en-US"/>
        </a:p>
      </dgm:t>
    </dgm:pt>
    <dgm:pt modelId="{8AA97C2E-BB3B-4CD2-94A7-4D2B342468BA}" type="sibTrans" cxnId="{7C847571-421C-4412-9859-03C32A413BF1}">
      <dgm:prSet/>
      <dgm:spPr/>
      <dgm:t>
        <a:bodyPr/>
        <a:lstStyle/>
        <a:p>
          <a:endParaRPr lang="en-US"/>
        </a:p>
      </dgm:t>
    </dgm:pt>
    <dgm:pt modelId="{6680CF29-E1AD-46A3-B069-D6DE8EFBEFC0}">
      <dgm:prSet/>
      <dgm:spPr/>
      <dgm:t>
        <a:bodyPr/>
        <a:lstStyle/>
        <a:p>
          <a:pPr rtl="0"/>
          <a:r>
            <a:rPr lang="en-US" smtClean="0"/>
            <a:t>Document analysis was chosen to capture institutional narratives and identify structural feedback patterns that are often embedded in planning frameworks but overlooked in implementation.</a:t>
          </a:r>
          <a:endParaRPr lang="en-ZA"/>
        </a:p>
      </dgm:t>
    </dgm:pt>
    <dgm:pt modelId="{22C50732-4ED1-49E8-A969-F71D35DD2687}" type="parTrans" cxnId="{2916C724-94E1-43B5-99BE-8EBC423DB0D6}">
      <dgm:prSet/>
      <dgm:spPr/>
      <dgm:t>
        <a:bodyPr/>
        <a:lstStyle/>
        <a:p>
          <a:endParaRPr lang="en-US"/>
        </a:p>
      </dgm:t>
    </dgm:pt>
    <dgm:pt modelId="{6217164E-DBAA-4F89-8404-69BB31B64293}" type="sibTrans" cxnId="{2916C724-94E1-43B5-99BE-8EBC423DB0D6}">
      <dgm:prSet/>
      <dgm:spPr/>
      <dgm:t>
        <a:bodyPr/>
        <a:lstStyle/>
        <a:p>
          <a:endParaRPr lang="en-US"/>
        </a:p>
      </dgm:t>
    </dgm:pt>
    <dgm:pt modelId="{43D3DDE1-2B81-4091-B92D-ED9A619EC01A}" type="pres">
      <dgm:prSet presAssocID="{F44930CB-28D1-4BC9-993B-B16DF9C24590}" presName="compositeShape" presStyleCnt="0">
        <dgm:presLayoutVars>
          <dgm:chMax val="7"/>
          <dgm:dir/>
          <dgm:resizeHandles val="exact"/>
        </dgm:presLayoutVars>
      </dgm:prSet>
      <dgm:spPr/>
      <dgm:t>
        <a:bodyPr/>
        <a:lstStyle/>
        <a:p>
          <a:endParaRPr lang="en-US"/>
        </a:p>
      </dgm:t>
    </dgm:pt>
    <dgm:pt modelId="{F29C2E8A-5375-4AFE-9C10-D274EAB01C2F}" type="pres">
      <dgm:prSet presAssocID="{F4CF5F97-A3AE-41FC-96B4-1CB019C75508}" presName="circ1" presStyleLbl="vennNode1" presStyleIdx="0" presStyleCnt="2"/>
      <dgm:spPr/>
      <dgm:t>
        <a:bodyPr/>
        <a:lstStyle/>
        <a:p>
          <a:endParaRPr lang="en-US"/>
        </a:p>
      </dgm:t>
    </dgm:pt>
    <dgm:pt modelId="{11136147-0626-452B-8FBC-524A061F0B15}" type="pres">
      <dgm:prSet presAssocID="{F4CF5F97-A3AE-41FC-96B4-1CB019C75508}" presName="circ1Tx" presStyleLbl="revTx" presStyleIdx="0" presStyleCnt="0">
        <dgm:presLayoutVars>
          <dgm:chMax val="0"/>
          <dgm:chPref val="0"/>
          <dgm:bulletEnabled val="1"/>
        </dgm:presLayoutVars>
      </dgm:prSet>
      <dgm:spPr/>
      <dgm:t>
        <a:bodyPr/>
        <a:lstStyle/>
        <a:p>
          <a:endParaRPr lang="en-US"/>
        </a:p>
      </dgm:t>
    </dgm:pt>
    <dgm:pt modelId="{C638844F-3DD6-4EF9-AA3A-FFA22E1B6314}" type="pres">
      <dgm:prSet presAssocID="{6680CF29-E1AD-46A3-B069-D6DE8EFBEFC0}" presName="circ2" presStyleLbl="vennNode1" presStyleIdx="1" presStyleCnt="2"/>
      <dgm:spPr/>
      <dgm:t>
        <a:bodyPr/>
        <a:lstStyle/>
        <a:p>
          <a:endParaRPr lang="en-US"/>
        </a:p>
      </dgm:t>
    </dgm:pt>
    <dgm:pt modelId="{A5B0F3AE-001B-452D-8571-BDD23A752303}" type="pres">
      <dgm:prSet presAssocID="{6680CF29-E1AD-46A3-B069-D6DE8EFBEFC0}" presName="circ2Tx" presStyleLbl="revTx" presStyleIdx="0" presStyleCnt="0">
        <dgm:presLayoutVars>
          <dgm:chMax val="0"/>
          <dgm:chPref val="0"/>
          <dgm:bulletEnabled val="1"/>
        </dgm:presLayoutVars>
      </dgm:prSet>
      <dgm:spPr/>
      <dgm:t>
        <a:bodyPr/>
        <a:lstStyle/>
        <a:p>
          <a:endParaRPr lang="en-US"/>
        </a:p>
      </dgm:t>
    </dgm:pt>
  </dgm:ptLst>
  <dgm:cxnLst>
    <dgm:cxn modelId="{2916C724-94E1-43B5-99BE-8EBC423DB0D6}" srcId="{F44930CB-28D1-4BC9-993B-B16DF9C24590}" destId="{6680CF29-E1AD-46A3-B069-D6DE8EFBEFC0}" srcOrd="1" destOrd="0" parTransId="{22C50732-4ED1-49E8-A969-F71D35DD2687}" sibTransId="{6217164E-DBAA-4F89-8404-69BB31B64293}"/>
    <dgm:cxn modelId="{4C29C6D4-84B6-4FED-8CDA-22A55E13607B}" type="presOf" srcId="{6680CF29-E1AD-46A3-B069-D6DE8EFBEFC0}" destId="{C638844F-3DD6-4EF9-AA3A-FFA22E1B6314}" srcOrd="0" destOrd="0" presId="urn:microsoft.com/office/officeart/2005/8/layout/venn1"/>
    <dgm:cxn modelId="{BAF79FEF-D069-4416-AC2A-6EA550AADB1D}" type="presOf" srcId="{F4CF5F97-A3AE-41FC-96B4-1CB019C75508}" destId="{F29C2E8A-5375-4AFE-9C10-D274EAB01C2F}" srcOrd="0" destOrd="0" presId="urn:microsoft.com/office/officeart/2005/8/layout/venn1"/>
    <dgm:cxn modelId="{71942831-6C35-4907-AB59-B365352BFF0E}" type="presOf" srcId="{F4CF5F97-A3AE-41FC-96B4-1CB019C75508}" destId="{11136147-0626-452B-8FBC-524A061F0B15}" srcOrd="1" destOrd="0" presId="urn:microsoft.com/office/officeart/2005/8/layout/venn1"/>
    <dgm:cxn modelId="{B79775F6-E918-4205-A394-D90A0C577EA2}" type="presOf" srcId="{F44930CB-28D1-4BC9-993B-B16DF9C24590}" destId="{43D3DDE1-2B81-4091-B92D-ED9A619EC01A}" srcOrd="0" destOrd="0" presId="urn:microsoft.com/office/officeart/2005/8/layout/venn1"/>
    <dgm:cxn modelId="{7C847571-421C-4412-9859-03C32A413BF1}" srcId="{F44930CB-28D1-4BC9-993B-B16DF9C24590}" destId="{F4CF5F97-A3AE-41FC-96B4-1CB019C75508}" srcOrd="0" destOrd="0" parTransId="{756886CD-D72B-47AE-945F-8611E6876608}" sibTransId="{8AA97C2E-BB3B-4CD2-94A7-4D2B342468BA}"/>
    <dgm:cxn modelId="{2873996D-830F-4760-8A3C-C9453340EF8F}" type="presOf" srcId="{6680CF29-E1AD-46A3-B069-D6DE8EFBEFC0}" destId="{A5B0F3AE-001B-452D-8571-BDD23A752303}" srcOrd="1" destOrd="0" presId="urn:microsoft.com/office/officeart/2005/8/layout/venn1"/>
    <dgm:cxn modelId="{D25899FD-89D5-4FD9-918B-EFFB6EB6EB04}" type="presParOf" srcId="{43D3DDE1-2B81-4091-B92D-ED9A619EC01A}" destId="{F29C2E8A-5375-4AFE-9C10-D274EAB01C2F}" srcOrd="0" destOrd="0" presId="urn:microsoft.com/office/officeart/2005/8/layout/venn1"/>
    <dgm:cxn modelId="{2CA7C3DC-EEC6-410D-AC0B-F8DB59E985D2}" type="presParOf" srcId="{43D3DDE1-2B81-4091-B92D-ED9A619EC01A}" destId="{11136147-0626-452B-8FBC-524A061F0B15}" srcOrd="1" destOrd="0" presId="urn:microsoft.com/office/officeart/2005/8/layout/venn1"/>
    <dgm:cxn modelId="{C1430B1A-DD0E-4F1A-B20A-F80B822035B0}" type="presParOf" srcId="{43D3DDE1-2B81-4091-B92D-ED9A619EC01A}" destId="{C638844F-3DD6-4EF9-AA3A-FFA22E1B6314}" srcOrd="2" destOrd="0" presId="urn:microsoft.com/office/officeart/2005/8/layout/venn1"/>
    <dgm:cxn modelId="{E112AA02-5A16-41A2-8E71-36D01B08CF12}" type="presParOf" srcId="{43D3DDE1-2B81-4091-B92D-ED9A619EC01A}" destId="{A5B0F3AE-001B-452D-8571-BDD23A752303}" srcOrd="3"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F3B794-DC71-4911-99E9-B83EC0E7B4C1}" type="doc">
      <dgm:prSet loTypeId="urn:microsoft.com/office/officeart/2008/layout/VerticalAccentList" loCatId="list" qsTypeId="urn:microsoft.com/office/officeart/2005/8/quickstyle/simple1" qsCatId="simple" csTypeId="urn:microsoft.com/office/officeart/2005/8/colors/accent1_2" csCatId="accent1"/>
      <dgm:spPr/>
      <dgm:t>
        <a:bodyPr/>
        <a:lstStyle/>
        <a:p>
          <a:endParaRPr lang="en-US"/>
        </a:p>
      </dgm:t>
    </dgm:pt>
    <dgm:pt modelId="{BB20FCC7-2BEF-4A5F-A5D5-3876B8700C33}">
      <dgm:prSet/>
      <dgm:spPr/>
      <dgm:t>
        <a:bodyPr/>
        <a:lstStyle/>
        <a:p>
          <a:pPr rtl="0"/>
          <a:r>
            <a:rPr lang="en-US" smtClean="0"/>
            <a:t>The central hypothesis of this study is that short-term AI deployments while addressing visible inefficiencies ultimately reinforce governance dependency cycles. These symptomatic interventions displace long-term leadership and institutional learning efforts.</a:t>
          </a:r>
          <a:endParaRPr lang="en-ZA"/>
        </a:p>
      </dgm:t>
    </dgm:pt>
    <dgm:pt modelId="{5B9CA015-1369-44F2-B34F-A6A3BF1ED1F2}" type="parTrans" cxnId="{631B59F0-D862-4E1A-B19A-E72361A4C784}">
      <dgm:prSet/>
      <dgm:spPr/>
      <dgm:t>
        <a:bodyPr/>
        <a:lstStyle/>
        <a:p>
          <a:endParaRPr lang="en-US"/>
        </a:p>
      </dgm:t>
    </dgm:pt>
    <dgm:pt modelId="{20A65576-FF29-4753-9A92-44FEB9C99290}" type="sibTrans" cxnId="{631B59F0-D862-4E1A-B19A-E72361A4C784}">
      <dgm:prSet/>
      <dgm:spPr/>
      <dgm:t>
        <a:bodyPr/>
        <a:lstStyle/>
        <a:p>
          <a:endParaRPr lang="en-US"/>
        </a:p>
      </dgm:t>
    </dgm:pt>
    <dgm:pt modelId="{A9CB2EBB-11E3-4291-A486-C7E66662E717}">
      <dgm:prSet/>
      <dgm:spPr/>
      <dgm:t>
        <a:bodyPr/>
        <a:lstStyle/>
        <a:p>
          <a:pPr rtl="0"/>
          <a:r>
            <a:rPr lang="en-US" smtClean="0"/>
            <a:t>However, when embedded into feedback-aware governance architectures, AI has the potential to enhance public trust, improve adaptive policy responses, and catalyze governance resilience.</a:t>
          </a:r>
          <a:endParaRPr lang="en-ZA"/>
        </a:p>
      </dgm:t>
    </dgm:pt>
    <dgm:pt modelId="{BC5EA37E-D39A-40AA-9D4F-4ADFA4081701}" type="parTrans" cxnId="{074E2AA0-FE13-402D-A8CA-A2660142826C}">
      <dgm:prSet/>
      <dgm:spPr/>
      <dgm:t>
        <a:bodyPr/>
        <a:lstStyle/>
        <a:p>
          <a:endParaRPr lang="en-US"/>
        </a:p>
      </dgm:t>
    </dgm:pt>
    <dgm:pt modelId="{B31221B0-00EB-474F-96C5-FC3419AEC495}" type="sibTrans" cxnId="{074E2AA0-FE13-402D-A8CA-A2660142826C}">
      <dgm:prSet/>
      <dgm:spPr/>
      <dgm:t>
        <a:bodyPr/>
        <a:lstStyle/>
        <a:p>
          <a:endParaRPr lang="en-US"/>
        </a:p>
      </dgm:t>
    </dgm:pt>
    <dgm:pt modelId="{ABD8E834-C54B-48B7-A6E1-D13C1E171D36}">
      <dgm:prSet/>
      <dgm:spPr/>
      <dgm:t>
        <a:bodyPr/>
        <a:lstStyle/>
        <a:p>
          <a:pPr rtl="0"/>
          <a:r>
            <a:rPr lang="en-US" smtClean="0"/>
            <a:t>System dynamics modeling illustrates two distinct pathways: a short feedback loop of immediate gains that fades over time, and a long feedback loop of structural improvement via participatory AI integration, institutional ethics, and adaptive leadership.</a:t>
          </a:r>
          <a:endParaRPr lang="en-ZA"/>
        </a:p>
      </dgm:t>
    </dgm:pt>
    <dgm:pt modelId="{40E6C408-7A0D-4FCA-9F2E-DF3467B6CF42}" type="parTrans" cxnId="{F4E74B33-AD3D-450B-9692-A5AC99A71D5C}">
      <dgm:prSet/>
      <dgm:spPr/>
      <dgm:t>
        <a:bodyPr/>
        <a:lstStyle/>
        <a:p>
          <a:endParaRPr lang="en-US"/>
        </a:p>
      </dgm:t>
    </dgm:pt>
    <dgm:pt modelId="{44815AB5-FB39-463D-9194-8EBBE36214C3}" type="sibTrans" cxnId="{F4E74B33-AD3D-450B-9692-A5AC99A71D5C}">
      <dgm:prSet/>
      <dgm:spPr/>
      <dgm:t>
        <a:bodyPr/>
        <a:lstStyle/>
        <a:p>
          <a:endParaRPr lang="en-US"/>
        </a:p>
      </dgm:t>
    </dgm:pt>
    <dgm:pt modelId="{E33D6B73-FD04-44CA-B1F7-8552F8CF20FD}" type="pres">
      <dgm:prSet presAssocID="{58F3B794-DC71-4911-99E9-B83EC0E7B4C1}" presName="Name0" presStyleCnt="0">
        <dgm:presLayoutVars>
          <dgm:chMax/>
          <dgm:chPref/>
          <dgm:dir/>
        </dgm:presLayoutVars>
      </dgm:prSet>
      <dgm:spPr/>
      <dgm:t>
        <a:bodyPr/>
        <a:lstStyle/>
        <a:p>
          <a:endParaRPr lang="en-US"/>
        </a:p>
      </dgm:t>
    </dgm:pt>
    <dgm:pt modelId="{9AE4CA03-AAB2-4A29-B4AC-C32F49C2A99E}" type="pres">
      <dgm:prSet presAssocID="{BB20FCC7-2BEF-4A5F-A5D5-3876B8700C33}" presName="parenttextcomposite" presStyleCnt="0"/>
      <dgm:spPr/>
    </dgm:pt>
    <dgm:pt modelId="{1DA5AD59-4F2E-439B-9265-D19225C71024}" type="pres">
      <dgm:prSet presAssocID="{BB20FCC7-2BEF-4A5F-A5D5-3876B8700C33}" presName="parenttext" presStyleLbl="revTx" presStyleIdx="0" presStyleCnt="3">
        <dgm:presLayoutVars>
          <dgm:chMax/>
          <dgm:chPref val="2"/>
          <dgm:bulletEnabled val="1"/>
        </dgm:presLayoutVars>
      </dgm:prSet>
      <dgm:spPr/>
      <dgm:t>
        <a:bodyPr/>
        <a:lstStyle/>
        <a:p>
          <a:endParaRPr lang="en-US"/>
        </a:p>
      </dgm:t>
    </dgm:pt>
    <dgm:pt modelId="{DDEFAA7E-9689-48B2-AF80-8537DA762E72}" type="pres">
      <dgm:prSet presAssocID="{BB20FCC7-2BEF-4A5F-A5D5-3876B8700C33}" presName="parallelogramComposite" presStyleCnt="0"/>
      <dgm:spPr/>
    </dgm:pt>
    <dgm:pt modelId="{BE5FA7CD-CA67-4573-ADEC-FD7C59CCCFA6}" type="pres">
      <dgm:prSet presAssocID="{BB20FCC7-2BEF-4A5F-A5D5-3876B8700C33}" presName="parallelogram1" presStyleLbl="alignNode1" presStyleIdx="0" presStyleCnt="21"/>
      <dgm:spPr/>
    </dgm:pt>
    <dgm:pt modelId="{B87878A1-4462-4714-9054-B2055B1AAD8B}" type="pres">
      <dgm:prSet presAssocID="{BB20FCC7-2BEF-4A5F-A5D5-3876B8700C33}" presName="parallelogram2" presStyleLbl="alignNode1" presStyleIdx="1" presStyleCnt="21"/>
      <dgm:spPr/>
    </dgm:pt>
    <dgm:pt modelId="{377C65DB-A693-4C56-9082-771C0CD22550}" type="pres">
      <dgm:prSet presAssocID="{BB20FCC7-2BEF-4A5F-A5D5-3876B8700C33}" presName="parallelogram3" presStyleLbl="alignNode1" presStyleIdx="2" presStyleCnt="21"/>
      <dgm:spPr/>
    </dgm:pt>
    <dgm:pt modelId="{70488597-5656-4B92-83DB-895DF3F70079}" type="pres">
      <dgm:prSet presAssocID="{BB20FCC7-2BEF-4A5F-A5D5-3876B8700C33}" presName="parallelogram4" presStyleLbl="alignNode1" presStyleIdx="3" presStyleCnt="21"/>
      <dgm:spPr/>
    </dgm:pt>
    <dgm:pt modelId="{1EC85BE9-45D3-4778-83E1-4C5C29EE1C5C}" type="pres">
      <dgm:prSet presAssocID="{BB20FCC7-2BEF-4A5F-A5D5-3876B8700C33}" presName="parallelogram5" presStyleLbl="alignNode1" presStyleIdx="4" presStyleCnt="21"/>
      <dgm:spPr/>
    </dgm:pt>
    <dgm:pt modelId="{49AA9271-1E37-47D8-9552-A256DE1AE99D}" type="pres">
      <dgm:prSet presAssocID="{BB20FCC7-2BEF-4A5F-A5D5-3876B8700C33}" presName="parallelogram6" presStyleLbl="alignNode1" presStyleIdx="5" presStyleCnt="21"/>
      <dgm:spPr/>
    </dgm:pt>
    <dgm:pt modelId="{F93FE6FA-E41F-4496-BEB5-77CB9062B3A4}" type="pres">
      <dgm:prSet presAssocID="{BB20FCC7-2BEF-4A5F-A5D5-3876B8700C33}" presName="parallelogram7" presStyleLbl="alignNode1" presStyleIdx="6" presStyleCnt="21"/>
      <dgm:spPr/>
    </dgm:pt>
    <dgm:pt modelId="{D9336528-8330-4898-AE39-5FBAEBD2F64E}" type="pres">
      <dgm:prSet presAssocID="{20A65576-FF29-4753-9A92-44FEB9C99290}" presName="sibTrans" presStyleCnt="0"/>
      <dgm:spPr/>
    </dgm:pt>
    <dgm:pt modelId="{67B05EA2-DBBA-468A-BFF4-D003CA3E4A0B}" type="pres">
      <dgm:prSet presAssocID="{A9CB2EBB-11E3-4291-A486-C7E66662E717}" presName="parenttextcomposite" presStyleCnt="0"/>
      <dgm:spPr/>
    </dgm:pt>
    <dgm:pt modelId="{BFC8B907-4ECD-40FD-B79A-0128B40AD679}" type="pres">
      <dgm:prSet presAssocID="{A9CB2EBB-11E3-4291-A486-C7E66662E717}" presName="parenttext" presStyleLbl="revTx" presStyleIdx="1" presStyleCnt="3">
        <dgm:presLayoutVars>
          <dgm:chMax/>
          <dgm:chPref val="2"/>
          <dgm:bulletEnabled val="1"/>
        </dgm:presLayoutVars>
      </dgm:prSet>
      <dgm:spPr/>
      <dgm:t>
        <a:bodyPr/>
        <a:lstStyle/>
        <a:p>
          <a:endParaRPr lang="en-US"/>
        </a:p>
      </dgm:t>
    </dgm:pt>
    <dgm:pt modelId="{1B868FCA-2E4C-4B6F-AFD4-0FE3E2117AB6}" type="pres">
      <dgm:prSet presAssocID="{A9CB2EBB-11E3-4291-A486-C7E66662E717}" presName="parallelogramComposite" presStyleCnt="0"/>
      <dgm:spPr/>
    </dgm:pt>
    <dgm:pt modelId="{CB02E63F-0A57-4A78-AE76-87DACD819947}" type="pres">
      <dgm:prSet presAssocID="{A9CB2EBB-11E3-4291-A486-C7E66662E717}" presName="parallelogram1" presStyleLbl="alignNode1" presStyleIdx="7" presStyleCnt="21"/>
      <dgm:spPr/>
    </dgm:pt>
    <dgm:pt modelId="{2C9489A7-B4A7-47B3-8A1C-9DE9D4CCD57C}" type="pres">
      <dgm:prSet presAssocID="{A9CB2EBB-11E3-4291-A486-C7E66662E717}" presName="parallelogram2" presStyleLbl="alignNode1" presStyleIdx="8" presStyleCnt="21"/>
      <dgm:spPr/>
    </dgm:pt>
    <dgm:pt modelId="{D7F0141C-46A3-4B22-B310-661647C66DD2}" type="pres">
      <dgm:prSet presAssocID="{A9CB2EBB-11E3-4291-A486-C7E66662E717}" presName="parallelogram3" presStyleLbl="alignNode1" presStyleIdx="9" presStyleCnt="21"/>
      <dgm:spPr/>
    </dgm:pt>
    <dgm:pt modelId="{F94CA940-DB01-480D-B2AB-942DE167F425}" type="pres">
      <dgm:prSet presAssocID="{A9CB2EBB-11E3-4291-A486-C7E66662E717}" presName="parallelogram4" presStyleLbl="alignNode1" presStyleIdx="10" presStyleCnt="21"/>
      <dgm:spPr/>
    </dgm:pt>
    <dgm:pt modelId="{49EB4595-BE93-43FB-A01D-92C1AF59AE27}" type="pres">
      <dgm:prSet presAssocID="{A9CB2EBB-11E3-4291-A486-C7E66662E717}" presName="parallelogram5" presStyleLbl="alignNode1" presStyleIdx="11" presStyleCnt="21"/>
      <dgm:spPr/>
    </dgm:pt>
    <dgm:pt modelId="{ED7B6963-00C0-49F0-ABAB-24D04921F872}" type="pres">
      <dgm:prSet presAssocID="{A9CB2EBB-11E3-4291-A486-C7E66662E717}" presName="parallelogram6" presStyleLbl="alignNode1" presStyleIdx="12" presStyleCnt="21"/>
      <dgm:spPr/>
    </dgm:pt>
    <dgm:pt modelId="{C89750C9-2BCA-461A-8ACE-F9549CD224D7}" type="pres">
      <dgm:prSet presAssocID="{A9CB2EBB-11E3-4291-A486-C7E66662E717}" presName="parallelogram7" presStyleLbl="alignNode1" presStyleIdx="13" presStyleCnt="21"/>
      <dgm:spPr/>
    </dgm:pt>
    <dgm:pt modelId="{FC3746F3-584E-4025-BA14-821F52047C5D}" type="pres">
      <dgm:prSet presAssocID="{B31221B0-00EB-474F-96C5-FC3419AEC495}" presName="sibTrans" presStyleCnt="0"/>
      <dgm:spPr/>
    </dgm:pt>
    <dgm:pt modelId="{C4D5A735-020D-4165-99AF-0B11982A73FB}" type="pres">
      <dgm:prSet presAssocID="{ABD8E834-C54B-48B7-A6E1-D13C1E171D36}" presName="parenttextcomposite" presStyleCnt="0"/>
      <dgm:spPr/>
    </dgm:pt>
    <dgm:pt modelId="{4493FF03-10D1-417A-9006-0B97876627DC}" type="pres">
      <dgm:prSet presAssocID="{ABD8E834-C54B-48B7-A6E1-D13C1E171D36}" presName="parenttext" presStyleLbl="revTx" presStyleIdx="2" presStyleCnt="3">
        <dgm:presLayoutVars>
          <dgm:chMax/>
          <dgm:chPref val="2"/>
          <dgm:bulletEnabled val="1"/>
        </dgm:presLayoutVars>
      </dgm:prSet>
      <dgm:spPr/>
      <dgm:t>
        <a:bodyPr/>
        <a:lstStyle/>
        <a:p>
          <a:endParaRPr lang="en-US"/>
        </a:p>
      </dgm:t>
    </dgm:pt>
    <dgm:pt modelId="{C1D38B77-2FBA-4696-9CDA-871C6A2F6E71}" type="pres">
      <dgm:prSet presAssocID="{ABD8E834-C54B-48B7-A6E1-D13C1E171D36}" presName="parallelogramComposite" presStyleCnt="0"/>
      <dgm:spPr/>
    </dgm:pt>
    <dgm:pt modelId="{F2CFB38E-0DC2-4971-88FB-85078647EBF7}" type="pres">
      <dgm:prSet presAssocID="{ABD8E834-C54B-48B7-A6E1-D13C1E171D36}" presName="parallelogram1" presStyleLbl="alignNode1" presStyleIdx="14" presStyleCnt="21"/>
      <dgm:spPr/>
    </dgm:pt>
    <dgm:pt modelId="{BB1B1BED-D544-4B73-B288-5357E4CFC9F9}" type="pres">
      <dgm:prSet presAssocID="{ABD8E834-C54B-48B7-A6E1-D13C1E171D36}" presName="parallelogram2" presStyleLbl="alignNode1" presStyleIdx="15" presStyleCnt="21"/>
      <dgm:spPr/>
    </dgm:pt>
    <dgm:pt modelId="{794E0D00-FCB1-41FD-9990-53E61B941990}" type="pres">
      <dgm:prSet presAssocID="{ABD8E834-C54B-48B7-A6E1-D13C1E171D36}" presName="parallelogram3" presStyleLbl="alignNode1" presStyleIdx="16" presStyleCnt="21"/>
      <dgm:spPr/>
    </dgm:pt>
    <dgm:pt modelId="{70910C18-C6E6-4F64-BB56-3C7286C1B9FD}" type="pres">
      <dgm:prSet presAssocID="{ABD8E834-C54B-48B7-A6E1-D13C1E171D36}" presName="parallelogram4" presStyleLbl="alignNode1" presStyleIdx="17" presStyleCnt="21"/>
      <dgm:spPr/>
    </dgm:pt>
    <dgm:pt modelId="{12E76207-485E-4A9E-AA50-7BEB0CE8A6FD}" type="pres">
      <dgm:prSet presAssocID="{ABD8E834-C54B-48B7-A6E1-D13C1E171D36}" presName="parallelogram5" presStyleLbl="alignNode1" presStyleIdx="18" presStyleCnt="21"/>
      <dgm:spPr/>
    </dgm:pt>
    <dgm:pt modelId="{030994CF-531B-42FF-9B00-804EE7814783}" type="pres">
      <dgm:prSet presAssocID="{ABD8E834-C54B-48B7-A6E1-D13C1E171D36}" presName="parallelogram6" presStyleLbl="alignNode1" presStyleIdx="19" presStyleCnt="21"/>
      <dgm:spPr/>
    </dgm:pt>
    <dgm:pt modelId="{72E1D222-7AE0-427A-9A42-D7119D1CBBB4}" type="pres">
      <dgm:prSet presAssocID="{ABD8E834-C54B-48B7-A6E1-D13C1E171D36}" presName="parallelogram7" presStyleLbl="alignNode1" presStyleIdx="20" presStyleCnt="21"/>
      <dgm:spPr/>
    </dgm:pt>
  </dgm:ptLst>
  <dgm:cxnLst>
    <dgm:cxn modelId="{FEF5AEC5-0906-41E8-B2FD-B4B1E28FCAD3}" type="presOf" srcId="{A9CB2EBB-11E3-4291-A486-C7E66662E717}" destId="{BFC8B907-4ECD-40FD-B79A-0128B40AD679}" srcOrd="0" destOrd="0" presId="urn:microsoft.com/office/officeart/2008/layout/VerticalAccentList"/>
    <dgm:cxn modelId="{237A9837-779E-447F-B72F-B0A1FF45EE34}" type="presOf" srcId="{58F3B794-DC71-4911-99E9-B83EC0E7B4C1}" destId="{E33D6B73-FD04-44CA-B1F7-8552F8CF20FD}" srcOrd="0" destOrd="0" presId="urn:microsoft.com/office/officeart/2008/layout/VerticalAccentList"/>
    <dgm:cxn modelId="{F369A93F-0866-4B15-AC06-98776FD278D2}" type="presOf" srcId="{ABD8E834-C54B-48B7-A6E1-D13C1E171D36}" destId="{4493FF03-10D1-417A-9006-0B97876627DC}" srcOrd="0" destOrd="0" presId="urn:microsoft.com/office/officeart/2008/layout/VerticalAccentList"/>
    <dgm:cxn modelId="{631B59F0-D862-4E1A-B19A-E72361A4C784}" srcId="{58F3B794-DC71-4911-99E9-B83EC0E7B4C1}" destId="{BB20FCC7-2BEF-4A5F-A5D5-3876B8700C33}" srcOrd="0" destOrd="0" parTransId="{5B9CA015-1369-44F2-B34F-A6A3BF1ED1F2}" sibTransId="{20A65576-FF29-4753-9A92-44FEB9C99290}"/>
    <dgm:cxn modelId="{D8408B11-435E-4452-B643-89E2BE5A456D}" type="presOf" srcId="{BB20FCC7-2BEF-4A5F-A5D5-3876B8700C33}" destId="{1DA5AD59-4F2E-439B-9265-D19225C71024}" srcOrd="0" destOrd="0" presId="urn:microsoft.com/office/officeart/2008/layout/VerticalAccentList"/>
    <dgm:cxn modelId="{074E2AA0-FE13-402D-A8CA-A2660142826C}" srcId="{58F3B794-DC71-4911-99E9-B83EC0E7B4C1}" destId="{A9CB2EBB-11E3-4291-A486-C7E66662E717}" srcOrd="1" destOrd="0" parTransId="{BC5EA37E-D39A-40AA-9D4F-4ADFA4081701}" sibTransId="{B31221B0-00EB-474F-96C5-FC3419AEC495}"/>
    <dgm:cxn modelId="{F4E74B33-AD3D-450B-9692-A5AC99A71D5C}" srcId="{58F3B794-DC71-4911-99E9-B83EC0E7B4C1}" destId="{ABD8E834-C54B-48B7-A6E1-D13C1E171D36}" srcOrd="2" destOrd="0" parTransId="{40E6C408-7A0D-4FCA-9F2E-DF3467B6CF42}" sibTransId="{44815AB5-FB39-463D-9194-8EBBE36214C3}"/>
    <dgm:cxn modelId="{EA78FECF-25DD-4655-9796-C50911E976E0}" type="presParOf" srcId="{E33D6B73-FD04-44CA-B1F7-8552F8CF20FD}" destId="{9AE4CA03-AAB2-4A29-B4AC-C32F49C2A99E}" srcOrd="0" destOrd="0" presId="urn:microsoft.com/office/officeart/2008/layout/VerticalAccentList"/>
    <dgm:cxn modelId="{C430617B-2B40-42D2-BCB8-9FDC7566AE44}" type="presParOf" srcId="{9AE4CA03-AAB2-4A29-B4AC-C32F49C2A99E}" destId="{1DA5AD59-4F2E-439B-9265-D19225C71024}" srcOrd="0" destOrd="0" presId="urn:microsoft.com/office/officeart/2008/layout/VerticalAccentList"/>
    <dgm:cxn modelId="{75111354-7E3E-4ECC-89B2-B6860FB8D742}" type="presParOf" srcId="{E33D6B73-FD04-44CA-B1F7-8552F8CF20FD}" destId="{DDEFAA7E-9689-48B2-AF80-8537DA762E72}" srcOrd="1" destOrd="0" presId="urn:microsoft.com/office/officeart/2008/layout/VerticalAccentList"/>
    <dgm:cxn modelId="{8114C773-AF86-4FC7-8F1A-EB2DF4E5FD69}" type="presParOf" srcId="{DDEFAA7E-9689-48B2-AF80-8537DA762E72}" destId="{BE5FA7CD-CA67-4573-ADEC-FD7C59CCCFA6}" srcOrd="0" destOrd="0" presId="urn:microsoft.com/office/officeart/2008/layout/VerticalAccentList"/>
    <dgm:cxn modelId="{1E00BE58-3D04-4263-BBED-F27A3EF7DD04}" type="presParOf" srcId="{DDEFAA7E-9689-48B2-AF80-8537DA762E72}" destId="{B87878A1-4462-4714-9054-B2055B1AAD8B}" srcOrd="1" destOrd="0" presId="urn:microsoft.com/office/officeart/2008/layout/VerticalAccentList"/>
    <dgm:cxn modelId="{6C7535CE-C5DE-4EDA-8599-C8FE420DD3A7}" type="presParOf" srcId="{DDEFAA7E-9689-48B2-AF80-8537DA762E72}" destId="{377C65DB-A693-4C56-9082-771C0CD22550}" srcOrd="2" destOrd="0" presId="urn:microsoft.com/office/officeart/2008/layout/VerticalAccentList"/>
    <dgm:cxn modelId="{B6E73A17-4165-4584-959D-B4A311956D9C}" type="presParOf" srcId="{DDEFAA7E-9689-48B2-AF80-8537DA762E72}" destId="{70488597-5656-4B92-83DB-895DF3F70079}" srcOrd="3" destOrd="0" presId="urn:microsoft.com/office/officeart/2008/layout/VerticalAccentList"/>
    <dgm:cxn modelId="{4B5B22FE-1202-4F61-9F08-4B4C1811A930}" type="presParOf" srcId="{DDEFAA7E-9689-48B2-AF80-8537DA762E72}" destId="{1EC85BE9-45D3-4778-83E1-4C5C29EE1C5C}" srcOrd="4" destOrd="0" presId="urn:microsoft.com/office/officeart/2008/layout/VerticalAccentList"/>
    <dgm:cxn modelId="{A5EC0B21-E803-4832-8914-BD74D3D5A2A2}" type="presParOf" srcId="{DDEFAA7E-9689-48B2-AF80-8537DA762E72}" destId="{49AA9271-1E37-47D8-9552-A256DE1AE99D}" srcOrd="5" destOrd="0" presId="urn:microsoft.com/office/officeart/2008/layout/VerticalAccentList"/>
    <dgm:cxn modelId="{65107E42-5E68-48FB-A132-BDC84E3BBF9F}" type="presParOf" srcId="{DDEFAA7E-9689-48B2-AF80-8537DA762E72}" destId="{F93FE6FA-E41F-4496-BEB5-77CB9062B3A4}" srcOrd="6" destOrd="0" presId="urn:microsoft.com/office/officeart/2008/layout/VerticalAccentList"/>
    <dgm:cxn modelId="{471BA9FF-9210-4E69-B9EB-04B29293952B}" type="presParOf" srcId="{E33D6B73-FD04-44CA-B1F7-8552F8CF20FD}" destId="{D9336528-8330-4898-AE39-5FBAEBD2F64E}" srcOrd="2" destOrd="0" presId="urn:microsoft.com/office/officeart/2008/layout/VerticalAccentList"/>
    <dgm:cxn modelId="{FD3A04F1-CCA2-4E32-AC4A-B6B6691EBF82}" type="presParOf" srcId="{E33D6B73-FD04-44CA-B1F7-8552F8CF20FD}" destId="{67B05EA2-DBBA-468A-BFF4-D003CA3E4A0B}" srcOrd="3" destOrd="0" presId="urn:microsoft.com/office/officeart/2008/layout/VerticalAccentList"/>
    <dgm:cxn modelId="{716AF16D-8E75-403D-B9BE-7659CB3933AF}" type="presParOf" srcId="{67B05EA2-DBBA-468A-BFF4-D003CA3E4A0B}" destId="{BFC8B907-4ECD-40FD-B79A-0128B40AD679}" srcOrd="0" destOrd="0" presId="urn:microsoft.com/office/officeart/2008/layout/VerticalAccentList"/>
    <dgm:cxn modelId="{6CE5EAF0-2414-40E4-A0E4-CCFDF8251691}" type="presParOf" srcId="{E33D6B73-FD04-44CA-B1F7-8552F8CF20FD}" destId="{1B868FCA-2E4C-4B6F-AFD4-0FE3E2117AB6}" srcOrd="4" destOrd="0" presId="urn:microsoft.com/office/officeart/2008/layout/VerticalAccentList"/>
    <dgm:cxn modelId="{EDCF15BE-ECE0-474B-8911-AA1D6E914808}" type="presParOf" srcId="{1B868FCA-2E4C-4B6F-AFD4-0FE3E2117AB6}" destId="{CB02E63F-0A57-4A78-AE76-87DACD819947}" srcOrd="0" destOrd="0" presId="urn:microsoft.com/office/officeart/2008/layout/VerticalAccentList"/>
    <dgm:cxn modelId="{EDF52159-3A3E-45C3-B8CA-49A05607D55A}" type="presParOf" srcId="{1B868FCA-2E4C-4B6F-AFD4-0FE3E2117AB6}" destId="{2C9489A7-B4A7-47B3-8A1C-9DE9D4CCD57C}" srcOrd="1" destOrd="0" presId="urn:microsoft.com/office/officeart/2008/layout/VerticalAccentList"/>
    <dgm:cxn modelId="{7FCF8FCE-28E3-4068-9168-DACD9F4CDE5B}" type="presParOf" srcId="{1B868FCA-2E4C-4B6F-AFD4-0FE3E2117AB6}" destId="{D7F0141C-46A3-4B22-B310-661647C66DD2}" srcOrd="2" destOrd="0" presId="urn:microsoft.com/office/officeart/2008/layout/VerticalAccentList"/>
    <dgm:cxn modelId="{C82FECC4-8774-46CD-813C-98A2555E9F33}" type="presParOf" srcId="{1B868FCA-2E4C-4B6F-AFD4-0FE3E2117AB6}" destId="{F94CA940-DB01-480D-B2AB-942DE167F425}" srcOrd="3" destOrd="0" presId="urn:microsoft.com/office/officeart/2008/layout/VerticalAccentList"/>
    <dgm:cxn modelId="{102CB8B9-0B5D-478B-84E0-31605E5DC763}" type="presParOf" srcId="{1B868FCA-2E4C-4B6F-AFD4-0FE3E2117AB6}" destId="{49EB4595-BE93-43FB-A01D-92C1AF59AE27}" srcOrd="4" destOrd="0" presId="urn:microsoft.com/office/officeart/2008/layout/VerticalAccentList"/>
    <dgm:cxn modelId="{2F38E9F4-81EF-45E5-8B85-5DC82A97EDA7}" type="presParOf" srcId="{1B868FCA-2E4C-4B6F-AFD4-0FE3E2117AB6}" destId="{ED7B6963-00C0-49F0-ABAB-24D04921F872}" srcOrd="5" destOrd="0" presId="urn:microsoft.com/office/officeart/2008/layout/VerticalAccentList"/>
    <dgm:cxn modelId="{73C88BBB-4401-42FF-9ACC-1B1F212CA517}" type="presParOf" srcId="{1B868FCA-2E4C-4B6F-AFD4-0FE3E2117AB6}" destId="{C89750C9-2BCA-461A-8ACE-F9549CD224D7}" srcOrd="6" destOrd="0" presId="urn:microsoft.com/office/officeart/2008/layout/VerticalAccentList"/>
    <dgm:cxn modelId="{F00F6788-0019-4591-941C-10627F366F80}" type="presParOf" srcId="{E33D6B73-FD04-44CA-B1F7-8552F8CF20FD}" destId="{FC3746F3-584E-4025-BA14-821F52047C5D}" srcOrd="5" destOrd="0" presId="urn:microsoft.com/office/officeart/2008/layout/VerticalAccentList"/>
    <dgm:cxn modelId="{C1410546-EBA2-4400-9CE3-49F5BE866A69}" type="presParOf" srcId="{E33D6B73-FD04-44CA-B1F7-8552F8CF20FD}" destId="{C4D5A735-020D-4165-99AF-0B11982A73FB}" srcOrd="6" destOrd="0" presId="urn:microsoft.com/office/officeart/2008/layout/VerticalAccentList"/>
    <dgm:cxn modelId="{6EA019B9-3265-47AD-A74C-DD8FB5082EC7}" type="presParOf" srcId="{C4D5A735-020D-4165-99AF-0B11982A73FB}" destId="{4493FF03-10D1-417A-9006-0B97876627DC}" srcOrd="0" destOrd="0" presId="urn:microsoft.com/office/officeart/2008/layout/VerticalAccentList"/>
    <dgm:cxn modelId="{C2ED9E15-649F-4795-9504-8CBEB689A6ED}" type="presParOf" srcId="{E33D6B73-FD04-44CA-B1F7-8552F8CF20FD}" destId="{C1D38B77-2FBA-4696-9CDA-871C6A2F6E71}" srcOrd="7" destOrd="0" presId="urn:microsoft.com/office/officeart/2008/layout/VerticalAccentList"/>
    <dgm:cxn modelId="{9816214C-38F0-48CA-8D7A-55DF4A05F3C3}" type="presParOf" srcId="{C1D38B77-2FBA-4696-9CDA-871C6A2F6E71}" destId="{F2CFB38E-0DC2-4971-88FB-85078647EBF7}" srcOrd="0" destOrd="0" presId="urn:microsoft.com/office/officeart/2008/layout/VerticalAccentList"/>
    <dgm:cxn modelId="{AEBE9AE4-9D36-47EE-8B8C-9469A172726C}" type="presParOf" srcId="{C1D38B77-2FBA-4696-9CDA-871C6A2F6E71}" destId="{BB1B1BED-D544-4B73-B288-5357E4CFC9F9}" srcOrd="1" destOrd="0" presId="urn:microsoft.com/office/officeart/2008/layout/VerticalAccentList"/>
    <dgm:cxn modelId="{3F73284E-E40B-4CE3-A99C-3542B511E59C}" type="presParOf" srcId="{C1D38B77-2FBA-4696-9CDA-871C6A2F6E71}" destId="{794E0D00-FCB1-41FD-9990-53E61B941990}" srcOrd="2" destOrd="0" presId="urn:microsoft.com/office/officeart/2008/layout/VerticalAccentList"/>
    <dgm:cxn modelId="{B91446A7-8708-4E6D-82F1-743CFCD20791}" type="presParOf" srcId="{C1D38B77-2FBA-4696-9CDA-871C6A2F6E71}" destId="{70910C18-C6E6-4F64-BB56-3C7286C1B9FD}" srcOrd="3" destOrd="0" presId="urn:microsoft.com/office/officeart/2008/layout/VerticalAccentList"/>
    <dgm:cxn modelId="{166A74F3-1C92-4F31-832C-7A0273C31A25}" type="presParOf" srcId="{C1D38B77-2FBA-4696-9CDA-871C6A2F6E71}" destId="{12E76207-485E-4A9E-AA50-7BEB0CE8A6FD}" srcOrd="4" destOrd="0" presId="urn:microsoft.com/office/officeart/2008/layout/VerticalAccentList"/>
    <dgm:cxn modelId="{854821A5-5353-48C9-BCB5-A9ED7E0D50EB}" type="presParOf" srcId="{C1D38B77-2FBA-4696-9CDA-871C6A2F6E71}" destId="{030994CF-531B-42FF-9B00-804EE7814783}" srcOrd="5" destOrd="0" presId="urn:microsoft.com/office/officeart/2008/layout/VerticalAccentList"/>
    <dgm:cxn modelId="{2A8B4566-5A6B-4A56-8132-C89B5FA60241}" type="presParOf" srcId="{C1D38B77-2FBA-4696-9CDA-871C6A2F6E71}" destId="{72E1D222-7AE0-427A-9A42-D7119D1CBBB4}" srcOrd="6"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44930CB-28D1-4BC9-993B-B16DF9C24590}"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43D3DDE1-2B81-4091-B92D-ED9A619EC01A}" type="pres">
      <dgm:prSet presAssocID="{F44930CB-28D1-4BC9-993B-B16DF9C24590}" presName="compositeShape" presStyleCnt="0">
        <dgm:presLayoutVars>
          <dgm:chMax val="7"/>
          <dgm:dir/>
          <dgm:resizeHandles val="exact"/>
        </dgm:presLayoutVars>
      </dgm:prSet>
      <dgm:spPr/>
      <dgm:t>
        <a:bodyPr/>
        <a:lstStyle/>
        <a:p>
          <a:endParaRPr lang="en-US"/>
        </a:p>
      </dgm:t>
    </dgm:pt>
  </dgm:ptLst>
  <dgm:cxnLst>
    <dgm:cxn modelId="{B79775F6-E918-4205-A394-D90A0C577EA2}" type="presOf" srcId="{F44930CB-28D1-4BC9-993B-B16DF9C24590}" destId="{43D3DDE1-2B81-4091-B92D-ED9A619EC01A}"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D60D383-25E2-47E0-8666-F83ECF93818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CA466DB8-8267-438B-BA31-49378071BFFF}">
      <dgm:prSet/>
      <dgm:spPr/>
      <dgm:t>
        <a:bodyPr/>
        <a:lstStyle/>
        <a:p>
          <a:pPr rtl="0"/>
          <a:r>
            <a:rPr lang="en-US" smtClean="0"/>
            <a:t>The simulations reveal that AI solutions are not inherently transformative—they function as amplifiers within feedback structures.</a:t>
          </a:r>
          <a:endParaRPr lang="en-ZA"/>
        </a:p>
      </dgm:t>
    </dgm:pt>
    <dgm:pt modelId="{FF15C1F8-4778-459C-918E-F959575D39B3}" type="parTrans" cxnId="{7242E666-5FE7-4E1A-B258-7B24B9F0574F}">
      <dgm:prSet/>
      <dgm:spPr/>
      <dgm:t>
        <a:bodyPr/>
        <a:lstStyle/>
        <a:p>
          <a:endParaRPr lang="en-US"/>
        </a:p>
      </dgm:t>
    </dgm:pt>
    <dgm:pt modelId="{243F256B-3318-46C2-9561-81E51A8B8B75}" type="sibTrans" cxnId="{7242E666-5FE7-4E1A-B258-7B24B9F0574F}">
      <dgm:prSet/>
      <dgm:spPr/>
      <dgm:t>
        <a:bodyPr/>
        <a:lstStyle/>
        <a:p>
          <a:endParaRPr lang="en-US"/>
        </a:p>
      </dgm:t>
    </dgm:pt>
    <dgm:pt modelId="{74C0F604-888E-4A7E-A055-C510E58724F0}">
      <dgm:prSet/>
      <dgm:spPr/>
      <dgm:t>
        <a:bodyPr/>
        <a:lstStyle/>
        <a:p>
          <a:pPr rtl="0"/>
          <a:r>
            <a:rPr lang="en-US" smtClean="0"/>
            <a:t>1. Trust in AI is dynamic, not static. It grows through transparency, public participation, and ethical alignment.</a:t>
          </a:r>
          <a:endParaRPr lang="en-ZA"/>
        </a:p>
      </dgm:t>
    </dgm:pt>
    <dgm:pt modelId="{4C2C83D7-009D-42CC-B67C-8AD533EFF228}" type="parTrans" cxnId="{6EF5EC83-9EAB-4B54-B612-A3FEFC8872FD}">
      <dgm:prSet/>
      <dgm:spPr/>
      <dgm:t>
        <a:bodyPr/>
        <a:lstStyle/>
        <a:p>
          <a:endParaRPr lang="en-US"/>
        </a:p>
      </dgm:t>
    </dgm:pt>
    <dgm:pt modelId="{27EE7EF3-F32F-4CED-99AB-0CE9B436E6ED}" type="sibTrans" cxnId="{6EF5EC83-9EAB-4B54-B612-A3FEFC8872FD}">
      <dgm:prSet/>
      <dgm:spPr/>
      <dgm:t>
        <a:bodyPr/>
        <a:lstStyle/>
        <a:p>
          <a:endParaRPr lang="en-US"/>
        </a:p>
      </dgm:t>
    </dgm:pt>
    <dgm:pt modelId="{15B79F38-E946-4D9F-9D91-72FAEC525E83}">
      <dgm:prSet/>
      <dgm:spPr/>
      <dgm:t>
        <a:bodyPr/>
        <a:lstStyle/>
        <a:p>
          <a:pPr rtl="0"/>
          <a:r>
            <a:rPr lang="en-US" smtClean="0"/>
            <a:t>2. Ethics cannot be post-factum add-ons. They must be embedded into AI governance loops at design and policy levels.</a:t>
          </a:r>
          <a:endParaRPr lang="en-ZA"/>
        </a:p>
      </dgm:t>
    </dgm:pt>
    <dgm:pt modelId="{09F5B067-E7DD-4EBF-A8D8-2D195B4A2AA9}" type="parTrans" cxnId="{34AF4A1E-7A09-4B5E-B083-B083815CE37A}">
      <dgm:prSet/>
      <dgm:spPr/>
      <dgm:t>
        <a:bodyPr/>
        <a:lstStyle/>
        <a:p>
          <a:endParaRPr lang="en-US"/>
        </a:p>
      </dgm:t>
    </dgm:pt>
    <dgm:pt modelId="{74C48DDF-E6B4-451F-8333-C890F3B495C5}" type="sibTrans" cxnId="{34AF4A1E-7A09-4B5E-B083-B083815CE37A}">
      <dgm:prSet/>
      <dgm:spPr/>
      <dgm:t>
        <a:bodyPr/>
        <a:lstStyle/>
        <a:p>
          <a:endParaRPr lang="en-US"/>
        </a:p>
      </dgm:t>
    </dgm:pt>
    <dgm:pt modelId="{CC34D916-8A5D-44D0-8B29-81A7FB30D994}">
      <dgm:prSet/>
      <dgm:spPr/>
      <dgm:t>
        <a:bodyPr/>
        <a:lstStyle/>
        <a:p>
          <a:pPr rtl="0"/>
          <a:r>
            <a:rPr lang="en-US" smtClean="0"/>
            <a:t>3. Resilience is a function of institutional learning, which is activated only when leadership reform precedes or complements digital intervention.</a:t>
          </a:r>
          <a:endParaRPr lang="en-ZA"/>
        </a:p>
      </dgm:t>
    </dgm:pt>
    <dgm:pt modelId="{7EDBF77E-7131-427C-8C62-485F8EAFAC9D}" type="parTrans" cxnId="{DC6EEC69-1F94-41F1-937D-7A6150C10AC8}">
      <dgm:prSet/>
      <dgm:spPr/>
      <dgm:t>
        <a:bodyPr/>
        <a:lstStyle/>
        <a:p>
          <a:endParaRPr lang="en-US"/>
        </a:p>
      </dgm:t>
    </dgm:pt>
    <dgm:pt modelId="{72EBEB60-C8FC-4A38-8905-82660A12B712}" type="sibTrans" cxnId="{DC6EEC69-1F94-41F1-937D-7A6150C10AC8}">
      <dgm:prSet/>
      <dgm:spPr/>
      <dgm:t>
        <a:bodyPr/>
        <a:lstStyle/>
        <a:p>
          <a:endParaRPr lang="en-US"/>
        </a:p>
      </dgm:t>
    </dgm:pt>
    <dgm:pt modelId="{5F24CD1B-49D0-4287-BD49-C3BB87815A93}">
      <dgm:prSet/>
      <dgm:spPr/>
      <dgm:t>
        <a:bodyPr/>
        <a:lstStyle/>
        <a:p>
          <a:pPr rtl="0"/>
          <a:r>
            <a:rPr lang="en-US" dirty="0" smtClean="0"/>
            <a:t>The 'Inclusive AI-Governance Loop' model shows that reinforcing feedbacks between transparency, participation, and adaptive policy can create a governance flywheel accelerating public value creation rather than merely automating broken systems.</a:t>
          </a:r>
          <a:endParaRPr lang="en-ZA" dirty="0"/>
        </a:p>
      </dgm:t>
    </dgm:pt>
    <dgm:pt modelId="{C22B4F8F-4F10-489D-B336-4C1BDE1D676A}" type="parTrans" cxnId="{CE5A86C3-F6FA-41F2-A5C0-41A58EC2F740}">
      <dgm:prSet/>
      <dgm:spPr/>
      <dgm:t>
        <a:bodyPr/>
        <a:lstStyle/>
        <a:p>
          <a:endParaRPr lang="en-US"/>
        </a:p>
      </dgm:t>
    </dgm:pt>
    <dgm:pt modelId="{5A8A5766-31C8-483D-A47A-11F2C0FC16FB}" type="sibTrans" cxnId="{CE5A86C3-F6FA-41F2-A5C0-41A58EC2F740}">
      <dgm:prSet/>
      <dgm:spPr/>
      <dgm:t>
        <a:bodyPr/>
        <a:lstStyle/>
        <a:p>
          <a:endParaRPr lang="en-US"/>
        </a:p>
      </dgm:t>
    </dgm:pt>
    <dgm:pt modelId="{5BBFC551-A37F-496C-BB8D-70B69109D321}" type="pres">
      <dgm:prSet presAssocID="{3D60D383-25E2-47E0-8666-F83ECF938185}" presName="Name0" presStyleCnt="0">
        <dgm:presLayoutVars>
          <dgm:chMax val="7"/>
          <dgm:chPref val="7"/>
          <dgm:dir/>
        </dgm:presLayoutVars>
      </dgm:prSet>
      <dgm:spPr/>
      <dgm:t>
        <a:bodyPr/>
        <a:lstStyle/>
        <a:p>
          <a:endParaRPr lang="en-US"/>
        </a:p>
      </dgm:t>
    </dgm:pt>
    <dgm:pt modelId="{D13F6D08-B8B7-4DD6-8FAF-35B2B08AF971}" type="pres">
      <dgm:prSet presAssocID="{3D60D383-25E2-47E0-8666-F83ECF938185}" presName="Name1" presStyleCnt="0"/>
      <dgm:spPr/>
    </dgm:pt>
    <dgm:pt modelId="{1AA6EEC7-7034-4800-B54B-164E07F0873E}" type="pres">
      <dgm:prSet presAssocID="{3D60D383-25E2-47E0-8666-F83ECF938185}" presName="cycle" presStyleCnt="0"/>
      <dgm:spPr/>
    </dgm:pt>
    <dgm:pt modelId="{3A231686-FB5B-4317-88C5-2C74D5A7B04A}" type="pres">
      <dgm:prSet presAssocID="{3D60D383-25E2-47E0-8666-F83ECF938185}" presName="srcNode" presStyleLbl="node1" presStyleIdx="0" presStyleCnt="5"/>
      <dgm:spPr/>
    </dgm:pt>
    <dgm:pt modelId="{271D165C-25CC-41F0-A2AA-1C2E29477293}" type="pres">
      <dgm:prSet presAssocID="{3D60D383-25E2-47E0-8666-F83ECF938185}" presName="conn" presStyleLbl="parChTrans1D2" presStyleIdx="0" presStyleCnt="1"/>
      <dgm:spPr/>
      <dgm:t>
        <a:bodyPr/>
        <a:lstStyle/>
        <a:p>
          <a:endParaRPr lang="en-US"/>
        </a:p>
      </dgm:t>
    </dgm:pt>
    <dgm:pt modelId="{5424A91A-4D6E-46BF-9268-83727AA396D7}" type="pres">
      <dgm:prSet presAssocID="{3D60D383-25E2-47E0-8666-F83ECF938185}" presName="extraNode" presStyleLbl="node1" presStyleIdx="0" presStyleCnt="5"/>
      <dgm:spPr/>
    </dgm:pt>
    <dgm:pt modelId="{5C6F12F2-07CE-49B6-B566-6581DE440B0B}" type="pres">
      <dgm:prSet presAssocID="{3D60D383-25E2-47E0-8666-F83ECF938185}" presName="dstNode" presStyleLbl="node1" presStyleIdx="0" presStyleCnt="5"/>
      <dgm:spPr/>
    </dgm:pt>
    <dgm:pt modelId="{A6D6467C-1A83-4D2E-BE9C-5CFD86EDB5D1}" type="pres">
      <dgm:prSet presAssocID="{CA466DB8-8267-438B-BA31-49378071BFFF}" presName="text_1" presStyleLbl="node1" presStyleIdx="0" presStyleCnt="5">
        <dgm:presLayoutVars>
          <dgm:bulletEnabled val="1"/>
        </dgm:presLayoutVars>
      </dgm:prSet>
      <dgm:spPr/>
      <dgm:t>
        <a:bodyPr/>
        <a:lstStyle/>
        <a:p>
          <a:endParaRPr lang="en-US"/>
        </a:p>
      </dgm:t>
    </dgm:pt>
    <dgm:pt modelId="{F3AA5B89-C0F7-4A7E-9BCB-0B5641EF262A}" type="pres">
      <dgm:prSet presAssocID="{CA466DB8-8267-438B-BA31-49378071BFFF}" presName="accent_1" presStyleCnt="0"/>
      <dgm:spPr/>
    </dgm:pt>
    <dgm:pt modelId="{ABD8E1A6-9F64-4393-810D-79B52A59CB4D}" type="pres">
      <dgm:prSet presAssocID="{CA466DB8-8267-438B-BA31-49378071BFFF}" presName="accentRepeatNode" presStyleLbl="solidFgAcc1" presStyleIdx="0" presStyleCnt="5"/>
      <dgm:spPr/>
    </dgm:pt>
    <dgm:pt modelId="{8A70000D-48C5-45C7-9683-54756C7DBC71}" type="pres">
      <dgm:prSet presAssocID="{74C0F604-888E-4A7E-A055-C510E58724F0}" presName="text_2" presStyleLbl="node1" presStyleIdx="1" presStyleCnt="5">
        <dgm:presLayoutVars>
          <dgm:bulletEnabled val="1"/>
        </dgm:presLayoutVars>
      </dgm:prSet>
      <dgm:spPr/>
      <dgm:t>
        <a:bodyPr/>
        <a:lstStyle/>
        <a:p>
          <a:endParaRPr lang="en-US"/>
        </a:p>
      </dgm:t>
    </dgm:pt>
    <dgm:pt modelId="{0D3C2027-17A1-47D3-A7D8-E64B276EDED5}" type="pres">
      <dgm:prSet presAssocID="{74C0F604-888E-4A7E-A055-C510E58724F0}" presName="accent_2" presStyleCnt="0"/>
      <dgm:spPr/>
    </dgm:pt>
    <dgm:pt modelId="{F59269A6-39CC-44EC-825F-DB2E3D25B333}" type="pres">
      <dgm:prSet presAssocID="{74C0F604-888E-4A7E-A055-C510E58724F0}" presName="accentRepeatNode" presStyleLbl="solidFgAcc1" presStyleIdx="1" presStyleCnt="5"/>
      <dgm:spPr/>
    </dgm:pt>
    <dgm:pt modelId="{D3EF382F-0348-4E1C-9952-AF963946D8DD}" type="pres">
      <dgm:prSet presAssocID="{15B79F38-E946-4D9F-9D91-72FAEC525E83}" presName="text_3" presStyleLbl="node1" presStyleIdx="2" presStyleCnt="5">
        <dgm:presLayoutVars>
          <dgm:bulletEnabled val="1"/>
        </dgm:presLayoutVars>
      </dgm:prSet>
      <dgm:spPr/>
      <dgm:t>
        <a:bodyPr/>
        <a:lstStyle/>
        <a:p>
          <a:endParaRPr lang="en-US"/>
        </a:p>
      </dgm:t>
    </dgm:pt>
    <dgm:pt modelId="{E3E6EB66-2126-4C49-9BA3-61DB1583256A}" type="pres">
      <dgm:prSet presAssocID="{15B79F38-E946-4D9F-9D91-72FAEC525E83}" presName="accent_3" presStyleCnt="0"/>
      <dgm:spPr/>
    </dgm:pt>
    <dgm:pt modelId="{5381DB0C-E09B-43FC-A57A-B519FE21452D}" type="pres">
      <dgm:prSet presAssocID="{15B79F38-E946-4D9F-9D91-72FAEC525E83}" presName="accentRepeatNode" presStyleLbl="solidFgAcc1" presStyleIdx="2" presStyleCnt="5"/>
      <dgm:spPr/>
    </dgm:pt>
    <dgm:pt modelId="{E81E5930-5188-4C19-8DD8-343DD743AB58}" type="pres">
      <dgm:prSet presAssocID="{CC34D916-8A5D-44D0-8B29-81A7FB30D994}" presName="text_4" presStyleLbl="node1" presStyleIdx="3" presStyleCnt="5">
        <dgm:presLayoutVars>
          <dgm:bulletEnabled val="1"/>
        </dgm:presLayoutVars>
      </dgm:prSet>
      <dgm:spPr/>
      <dgm:t>
        <a:bodyPr/>
        <a:lstStyle/>
        <a:p>
          <a:endParaRPr lang="en-US"/>
        </a:p>
      </dgm:t>
    </dgm:pt>
    <dgm:pt modelId="{4C9E99C5-7B85-47CD-9D20-1EB6AE9E8DC2}" type="pres">
      <dgm:prSet presAssocID="{CC34D916-8A5D-44D0-8B29-81A7FB30D994}" presName="accent_4" presStyleCnt="0"/>
      <dgm:spPr/>
    </dgm:pt>
    <dgm:pt modelId="{334364A2-4E79-4F28-ADEF-EE1D2AF22075}" type="pres">
      <dgm:prSet presAssocID="{CC34D916-8A5D-44D0-8B29-81A7FB30D994}" presName="accentRepeatNode" presStyleLbl="solidFgAcc1" presStyleIdx="3" presStyleCnt="5"/>
      <dgm:spPr/>
    </dgm:pt>
    <dgm:pt modelId="{3884D65A-C2FA-47A3-AAD4-D76A45BDE7EC}" type="pres">
      <dgm:prSet presAssocID="{5F24CD1B-49D0-4287-BD49-C3BB87815A93}" presName="text_5" presStyleLbl="node1" presStyleIdx="4" presStyleCnt="5">
        <dgm:presLayoutVars>
          <dgm:bulletEnabled val="1"/>
        </dgm:presLayoutVars>
      </dgm:prSet>
      <dgm:spPr/>
      <dgm:t>
        <a:bodyPr/>
        <a:lstStyle/>
        <a:p>
          <a:endParaRPr lang="en-US"/>
        </a:p>
      </dgm:t>
    </dgm:pt>
    <dgm:pt modelId="{819D0A1C-7C19-417A-A8E4-FD634865454F}" type="pres">
      <dgm:prSet presAssocID="{5F24CD1B-49D0-4287-BD49-C3BB87815A93}" presName="accent_5" presStyleCnt="0"/>
      <dgm:spPr/>
    </dgm:pt>
    <dgm:pt modelId="{1CF7277B-AB7B-4335-B4F5-5373CD09746D}" type="pres">
      <dgm:prSet presAssocID="{5F24CD1B-49D0-4287-BD49-C3BB87815A93}" presName="accentRepeatNode" presStyleLbl="solidFgAcc1" presStyleIdx="4" presStyleCnt="5"/>
      <dgm:spPr/>
    </dgm:pt>
  </dgm:ptLst>
  <dgm:cxnLst>
    <dgm:cxn modelId="{E8B3BD3A-15F4-4AE4-B047-2BB1992DEF4D}" type="presOf" srcId="{CC34D916-8A5D-44D0-8B29-81A7FB30D994}" destId="{E81E5930-5188-4C19-8DD8-343DD743AB58}" srcOrd="0" destOrd="0" presId="urn:microsoft.com/office/officeart/2008/layout/VerticalCurvedList"/>
    <dgm:cxn modelId="{9168C7C8-EAC9-4637-AEE2-EDB1E374C9C1}" type="presOf" srcId="{15B79F38-E946-4D9F-9D91-72FAEC525E83}" destId="{D3EF382F-0348-4E1C-9952-AF963946D8DD}" srcOrd="0" destOrd="0" presId="urn:microsoft.com/office/officeart/2008/layout/VerticalCurvedList"/>
    <dgm:cxn modelId="{2D736FDC-FB87-4B94-AA6A-FF8549908BB6}" type="presOf" srcId="{CA466DB8-8267-438B-BA31-49378071BFFF}" destId="{A6D6467C-1A83-4D2E-BE9C-5CFD86EDB5D1}" srcOrd="0" destOrd="0" presId="urn:microsoft.com/office/officeart/2008/layout/VerticalCurvedList"/>
    <dgm:cxn modelId="{CE5A86C3-F6FA-41F2-A5C0-41A58EC2F740}" srcId="{3D60D383-25E2-47E0-8666-F83ECF938185}" destId="{5F24CD1B-49D0-4287-BD49-C3BB87815A93}" srcOrd="4" destOrd="0" parTransId="{C22B4F8F-4F10-489D-B336-4C1BDE1D676A}" sibTransId="{5A8A5766-31C8-483D-A47A-11F2C0FC16FB}"/>
    <dgm:cxn modelId="{6EF5EC83-9EAB-4B54-B612-A3FEFC8872FD}" srcId="{3D60D383-25E2-47E0-8666-F83ECF938185}" destId="{74C0F604-888E-4A7E-A055-C510E58724F0}" srcOrd="1" destOrd="0" parTransId="{4C2C83D7-009D-42CC-B67C-8AD533EFF228}" sibTransId="{27EE7EF3-F32F-4CED-99AB-0CE9B436E6ED}"/>
    <dgm:cxn modelId="{83958F49-D1AF-41EF-B426-5ADBBD76BB5C}" type="presOf" srcId="{243F256B-3318-46C2-9561-81E51A8B8B75}" destId="{271D165C-25CC-41F0-A2AA-1C2E29477293}" srcOrd="0" destOrd="0" presId="urn:microsoft.com/office/officeart/2008/layout/VerticalCurvedList"/>
    <dgm:cxn modelId="{7242E666-5FE7-4E1A-B258-7B24B9F0574F}" srcId="{3D60D383-25E2-47E0-8666-F83ECF938185}" destId="{CA466DB8-8267-438B-BA31-49378071BFFF}" srcOrd="0" destOrd="0" parTransId="{FF15C1F8-4778-459C-918E-F959575D39B3}" sibTransId="{243F256B-3318-46C2-9561-81E51A8B8B75}"/>
    <dgm:cxn modelId="{FF35B112-D9F4-4288-9D52-07C9F8AA09EF}" type="presOf" srcId="{3D60D383-25E2-47E0-8666-F83ECF938185}" destId="{5BBFC551-A37F-496C-BB8D-70B69109D321}" srcOrd="0" destOrd="0" presId="urn:microsoft.com/office/officeart/2008/layout/VerticalCurvedList"/>
    <dgm:cxn modelId="{DC6EEC69-1F94-41F1-937D-7A6150C10AC8}" srcId="{3D60D383-25E2-47E0-8666-F83ECF938185}" destId="{CC34D916-8A5D-44D0-8B29-81A7FB30D994}" srcOrd="3" destOrd="0" parTransId="{7EDBF77E-7131-427C-8C62-485F8EAFAC9D}" sibTransId="{72EBEB60-C8FC-4A38-8905-82660A12B712}"/>
    <dgm:cxn modelId="{78999EE2-3BC5-4D14-8828-5ED4B834F743}" type="presOf" srcId="{74C0F604-888E-4A7E-A055-C510E58724F0}" destId="{8A70000D-48C5-45C7-9683-54756C7DBC71}" srcOrd="0" destOrd="0" presId="urn:microsoft.com/office/officeart/2008/layout/VerticalCurvedList"/>
    <dgm:cxn modelId="{34AF4A1E-7A09-4B5E-B083-B083815CE37A}" srcId="{3D60D383-25E2-47E0-8666-F83ECF938185}" destId="{15B79F38-E946-4D9F-9D91-72FAEC525E83}" srcOrd="2" destOrd="0" parTransId="{09F5B067-E7DD-4EBF-A8D8-2D195B4A2AA9}" sibTransId="{74C48DDF-E6B4-451F-8333-C890F3B495C5}"/>
    <dgm:cxn modelId="{D9D801B6-FEC8-48A9-BDFC-1A174FA453D6}" type="presOf" srcId="{5F24CD1B-49D0-4287-BD49-C3BB87815A93}" destId="{3884D65A-C2FA-47A3-AAD4-D76A45BDE7EC}" srcOrd="0" destOrd="0" presId="urn:microsoft.com/office/officeart/2008/layout/VerticalCurvedList"/>
    <dgm:cxn modelId="{B641F49A-DC3E-4990-B432-81CEAD3E41FA}" type="presParOf" srcId="{5BBFC551-A37F-496C-BB8D-70B69109D321}" destId="{D13F6D08-B8B7-4DD6-8FAF-35B2B08AF971}" srcOrd="0" destOrd="0" presId="urn:microsoft.com/office/officeart/2008/layout/VerticalCurvedList"/>
    <dgm:cxn modelId="{DD458D73-8003-43A1-A4D2-FDACB47F70F8}" type="presParOf" srcId="{D13F6D08-B8B7-4DD6-8FAF-35B2B08AF971}" destId="{1AA6EEC7-7034-4800-B54B-164E07F0873E}" srcOrd="0" destOrd="0" presId="urn:microsoft.com/office/officeart/2008/layout/VerticalCurvedList"/>
    <dgm:cxn modelId="{6991F894-F02F-4AB8-A0E6-CEF83ABF2D58}" type="presParOf" srcId="{1AA6EEC7-7034-4800-B54B-164E07F0873E}" destId="{3A231686-FB5B-4317-88C5-2C74D5A7B04A}" srcOrd="0" destOrd="0" presId="urn:microsoft.com/office/officeart/2008/layout/VerticalCurvedList"/>
    <dgm:cxn modelId="{B5EE8DF9-84C6-4DA2-BD45-C969DEF79558}" type="presParOf" srcId="{1AA6EEC7-7034-4800-B54B-164E07F0873E}" destId="{271D165C-25CC-41F0-A2AA-1C2E29477293}" srcOrd="1" destOrd="0" presId="urn:microsoft.com/office/officeart/2008/layout/VerticalCurvedList"/>
    <dgm:cxn modelId="{25F3B989-D95D-455C-9DF9-828A2DEADA96}" type="presParOf" srcId="{1AA6EEC7-7034-4800-B54B-164E07F0873E}" destId="{5424A91A-4D6E-46BF-9268-83727AA396D7}" srcOrd="2" destOrd="0" presId="urn:microsoft.com/office/officeart/2008/layout/VerticalCurvedList"/>
    <dgm:cxn modelId="{20BEDFC2-4924-47AC-9513-7DBACB95C9F0}" type="presParOf" srcId="{1AA6EEC7-7034-4800-B54B-164E07F0873E}" destId="{5C6F12F2-07CE-49B6-B566-6581DE440B0B}" srcOrd="3" destOrd="0" presId="urn:microsoft.com/office/officeart/2008/layout/VerticalCurvedList"/>
    <dgm:cxn modelId="{95481FC6-4277-4652-8DDE-6900D7C4F498}" type="presParOf" srcId="{D13F6D08-B8B7-4DD6-8FAF-35B2B08AF971}" destId="{A6D6467C-1A83-4D2E-BE9C-5CFD86EDB5D1}" srcOrd="1" destOrd="0" presId="urn:microsoft.com/office/officeart/2008/layout/VerticalCurvedList"/>
    <dgm:cxn modelId="{BC10CFFB-80BA-4285-9F38-FAE1F8732EFC}" type="presParOf" srcId="{D13F6D08-B8B7-4DD6-8FAF-35B2B08AF971}" destId="{F3AA5B89-C0F7-4A7E-9BCB-0B5641EF262A}" srcOrd="2" destOrd="0" presId="urn:microsoft.com/office/officeart/2008/layout/VerticalCurvedList"/>
    <dgm:cxn modelId="{F5B1FA84-4F16-4980-94A1-24D051D24644}" type="presParOf" srcId="{F3AA5B89-C0F7-4A7E-9BCB-0B5641EF262A}" destId="{ABD8E1A6-9F64-4393-810D-79B52A59CB4D}" srcOrd="0" destOrd="0" presId="urn:microsoft.com/office/officeart/2008/layout/VerticalCurvedList"/>
    <dgm:cxn modelId="{C661706A-ED9E-4636-A83C-176BFF548F9A}" type="presParOf" srcId="{D13F6D08-B8B7-4DD6-8FAF-35B2B08AF971}" destId="{8A70000D-48C5-45C7-9683-54756C7DBC71}" srcOrd="3" destOrd="0" presId="urn:microsoft.com/office/officeart/2008/layout/VerticalCurvedList"/>
    <dgm:cxn modelId="{905EDB8C-6BC0-432C-BB13-3AD737467A30}" type="presParOf" srcId="{D13F6D08-B8B7-4DD6-8FAF-35B2B08AF971}" destId="{0D3C2027-17A1-47D3-A7D8-E64B276EDED5}" srcOrd="4" destOrd="0" presId="urn:microsoft.com/office/officeart/2008/layout/VerticalCurvedList"/>
    <dgm:cxn modelId="{1347C7D2-221F-4C70-B719-E8F1002D3C7E}" type="presParOf" srcId="{0D3C2027-17A1-47D3-A7D8-E64B276EDED5}" destId="{F59269A6-39CC-44EC-825F-DB2E3D25B333}" srcOrd="0" destOrd="0" presId="urn:microsoft.com/office/officeart/2008/layout/VerticalCurvedList"/>
    <dgm:cxn modelId="{FAD2BA5F-6227-4BC8-958B-A4218C801E90}" type="presParOf" srcId="{D13F6D08-B8B7-4DD6-8FAF-35B2B08AF971}" destId="{D3EF382F-0348-4E1C-9952-AF963946D8DD}" srcOrd="5" destOrd="0" presId="urn:microsoft.com/office/officeart/2008/layout/VerticalCurvedList"/>
    <dgm:cxn modelId="{C1C7EF26-D808-43F2-8ED0-E4B24F88823C}" type="presParOf" srcId="{D13F6D08-B8B7-4DD6-8FAF-35B2B08AF971}" destId="{E3E6EB66-2126-4C49-9BA3-61DB1583256A}" srcOrd="6" destOrd="0" presId="urn:microsoft.com/office/officeart/2008/layout/VerticalCurvedList"/>
    <dgm:cxn modelId="{7CB7E7A1-E2A1-4FA4-84FB-916A8B24373A}" type="presParOf" srcId="{E3E6EB66-2126-4C49-9BA3-61DB1583256A}" destId="{5381DB0C-E09B-43FC-A57A-B519FE21452D}" srcOrd="0" destOrd="0" presId="urn:microsoft.com/office/officeart/2008/layout/VerticalCurvedList"/>
    <dgm:cxn modelId="{4152226F-7051-4E43-A1C9-3E5B73C7F346}" type="presParOf" srcId="{D13F6D08-B8B7-4DD6-8FAF-35B2B08AF971}" destId="{E81E5930-5188-4C19-8DD8-343DD743AB58}" srcOrd="7" destOrd="0" presId="urn:microsoft.com/office/officeart/2008/layout/VerticalCurvedList"/>
    <dgm:cxn modelId="{1207B616-3F95-4D4F-BB99-3D91687DE63B}" type="presParOf" srcId="{D13F6D08-B8B7-4DD6-8FAF-35B2B08AF971}" destId="{4C9E99C5-7B85-47CD-9D20-1EB6AE9E8DC2}" srcOrd="8" destOrd="0" presId="urn:microsoft.com/office/officeart/2008/layout/VerticalCurvedList"/>
    <dgm:cxn modelId="{D7FA6126-65C6-4596-8CC7-19E8240D0788}" type="presParOf" srcId="{4C9E99C5-7B85-47CD-9D20-1EB6AE9E8DC2}" destId="{334364A2-4E79-4F28-ADEF-EE1D2AF22075}" srcOrd="0" destOrd="0" presId="urn:microsoft.com/office/officeart/2008/layout/VerticalCurvedList"/>
    <dgm:cxn modelId="{12FCC135-E871-4327-8D57-1F5AA368694F}" type="presParOf" srcId="{D13F6D08-B8B7-4DD6-8FAF-35B2B08AF971}" destId="{3884D65A-C2FA-47A3-AAD4-D76A45BDE7EC}" srcOrd="9" destOrd="0" presId="urn:microsoft.com/office/officeart/2008/layout/VerticalCurvedList"/>
    <dgm:cxn modelId="{100CB232-0815-418E-8626-B2C1184BAA25}" type="presParOf" srcId="{D13F6D08-B8B7-4DD6-8FAF-35B2B08AF971}" destId="{819D0A1C-7C19-417A-A8E4-FD634865454F}" srcOrd="10" destOrd="0" presId="urn:microsoft.com/office/officeart/2008/layout/VerticalCurvedList"/>
    <dgm:cxn modelId="{50092F87-6583-471C-AE82-35495307BFF4}" type="presParOf" srcId="{819D0A1C-7C19-417A-A8E4-FD634865454F}" destId="{1CF7277B-AB7B-4335-B4F5-5373CD09746D}"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A91C59D-F779-4B51-BB61-A8429EF00E7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9FDA480E-FBE6-48B1-978D-6571C183B25E}">
      <dgm:prSet/>
      <dgm:spPr/>
      <dgm:t>
        <a:bodyPr/>
        <a:lstStyle/>
        <a:p>
          <a:pPr rtl="0"/>
          <a:r>
            <a:rPr lang="en-US" smtClean="0"/>
            <a:t>This study illustrates that AI, when embedded within system dynamics-informed governance, holds the potential to transform municipal leadership.</a:t>
          </a:r>
          <a:endParaRPr lang="en-ZA"/>
        </a:p>
      </dgm:t>
    </dgm:pt>
    <dgm:pt modelId="{56BF1FED-093A-47D1-AAED-A427B8259369}" type="parTrans" cxnId="{CAEB36B5-2238-4BE9-8F13-D3E39134865F}">
      <dgm:prSet/>
      <dgm:spPr/>
      <dgm:t>
        <a:bodyPr/>
        <a:lstStyle/>
        <a:p>
          <a:endParaRPr lang="en-US"/>
        </a:p>
      </dgm:t>
    </dgm:pt>
    <dgm:pt modelId="{893A3A5F-592E-4346-8AEA-93C62D26EB38}" type="sibTrans" cxnId="{CAEB36B5-2238-4BE9-8F13-D3E39134865F}">
      <dgm:prSet/>
      <dgm:spPr/>
      <dgm:t>
        <a:bodyPr/>
        <a:lstStyle/>
        <a:p>
          <a:endParaRPr lang="en-US"/>
        </a:p>
      </dgm:t>
    </dgm:pt>
    <dgm:pt modelId="{E5353176-1CB5-4EE0-8DA1-A7FB4D8C58C9}">
      <dgm:prSet/>
      <dgm:spPr/>
      <dgm:t>
        <a:bodyPr/>
        <a:lstStyle/>
        <a:p>
          <a:pPr rtl="0"/>
          <a:r>
            <a:rPr lang="en-US" smtClean="0"/>
            <a:t>Yet transformation is conditional:</a:t>
          </a:r>
          <a:endParaRPr lang="en-ZA"/>
        </a:p>
      </dgm:t>
    </dgm:pt>
    <dgm:pt modelId="{AF9CADF0-2312-4F92-ABFD-7256CC46F062}" type="parTrans" cxnId="{8F92CDF8-25A4-4D59-B045-68CD4D94D666}">
      <dgm:prSet/>
      <dgm:spPr/>
      <dgm:t>
        <a:bodyPr/>
        <a:lstStyle/>
        <a:p>
          <a:endParaRPr lang="en-US"/>
        </a:p>
      </dgm:t>
    </dgm:pt>
    <dgm:pt modelId="{2089447F-63B8-4137-91A8-DEEA98655005}" type="sibTrans" cxnId="{8F92CDF8-25A4-4D59-B045-68CD4D94D666}">
      <dgm:prSet/>
      <dgm:spPr/>
      <dgm:t>
        <a:bodyPr/>
        <a:lstStyle/>
        <a:p>
          <a:endParaRPr lang="en-US"/>
        </a:p>
      </dgm:t>
    </dgm:pt>
    <dgm:pt modelId="{8D939918-CF45-4914-AE38-011AF902B5CF}">
      <dgm:prSet/>
      <dgm:spPr/>
      <dgm:t>
        <a:bodyPr/>
        <a:lstStyle/>
        <a:p>
          <a:pPr rtl="0"/>
          <a:r>
            <a:rPr lang="en-US" smtClean="0"/>
            <a:t>- It demands strategic foresight, not technological enthusiasm.</a:t>
          </a:r>
          <a:endParaRPr lang="en-ZA"/>
        </a:p>
      </dgm:t>
    </dgm:pt>
    <dgm:pt modelId="{40C16663-EAC9-4A7A-A782-29800FEE1119}" type="parTrans" cxnId="{A7A714F5-2390-4953-BDDA-4631BD5CD765}">
      <dgm:prSet/>
      <dgm:spPr/>
      <dgm:t>
        <a:bodyPr/>
        <a:lstStyle/>
        <a:p>
          <a:endParaRPr lang="en-US"/>
        </a:p>
      </dgm:t>
    </dgm:pt>
    <dgm:pt modelId="{AE484B04-F724-498E-AF27-2A0ACA7FD4D2}" type="sibTrans" cxnId="{A7A714F5-2390-4953-BDDA-4631BD5CD765}">
      <dgm:prSet/>
      <dgm:spPr/>
      <dgm:t>
        <a:bodyPr/>
        <a:lstStyle/>
        <a:p>
          <a:endParaRPr lang="en-US"/>
        </a:p>
      </dgm:t>
    </dgm:pt>
    <dgm:pt modelId="{2EDDA39F-B8E6-4F4E-95F0-95C392F490BE}">
      <dgm:prSet/>
      <dgm:spPr/>
      <dgm:t>
        <a:bodyPr/>
        <a:lstStyle/>
        <a:p>
          <a:pPr rtl="0"/>
          <a:r>
            <a:rPr lang="en-US" smtClean="0"/>
            <a:t>- It requires long-term thinking over quick wins.</a:t>
          </a:r>
          <a:endParaRPr lang="en-ZA"/>
        </a:p>
      </dgm:t>
    </dgm:pt>
    <dgm:pt modelId="{E43E2685-D309-4DA3-B1CC-C2CBF2650EF8}" type="parTrans" cxnId="{5ECF4529-9487-4256-A671-C9C41AC0269B}">
      <dgm:prSet/>
      <dgm:spPr/>
      <dgm:t>
        <a:bodyPr/>
        <a:lstStyle/>
        <a:p>
          <a:endParaRPr lang="en-US"/>
        </a:p>
      </dgm:t>
    </dgm:pt>
    <dgm:pt modelId="{CD51D375-7576-4157-9A89-5682D6C2837F}" type="sibTrans" cxnId="{5ECF4529-9487-4256-A671-C9C41AC0269B}">
      <dgm:prSet/>
      <dgm:spPr/>
      <dgm:t>
        <a:bodyPr/>
        <a:lstStyle/>
        <a:p>
          <a:endParaRPr lang="en-US"/>
        </a:p>
      </dgm:t>
    </dgm:pt>
    <dgm:pt modelId="{B071653B-8A79-4B52-A3A3-FFB0EA646F59}">
      <dgm:prSet/>
      <dgm:spPr/>
      <dgm:t>
        <a:bodyPr/>
        <a:lstStyle/>
        <a:p>
          <a:pPr rtl="0"/>
          <a:r>
            <a:rPr lang="en-US" dirty="0" smtClean="0"/>
            <a:t>- It thrives on feedback fluency leaders must learn to govern delays, loops, and nonlinearity.</a:t>
          </a:r>
          <a:endParaRPr lang="en-ZA" dirty="0"/>
        </a:p>
      </dgm:t>
    </dgm:pt>
    <dgm:pt modelId="{8EAF77ED-D387-41C1-A39D-1B6CD0DA1510}" type="parTrans" cxnId="{3890535F-FCE0-4EA2-B0A6-96517CBF7668}">
      <dgm:prSet/>
      <dgm:spPr/>
      <dgm:t>
        <a:bodyPr/>
        <a:lstStyle/>
        <a:p>
          <a:endParaRPr lang="en-US"/>
        </a:p>
      </dgm:t>
    </dgm:pt>
    <dgm:pt modelId="{A836AA16-AABA-4B5C-840B-0A1A7F9F8CD9}" type="sibTrans" cxnId="{3890535F-FCE0-4EA2-B0A6-96517CBF7668}">
      <dgm:prSet/>
      <dgm:spPr/>
      <dgm:t>
        <a:bodyPr/>
        <a:lstStyle/>
        <a:p>
          <a:endParaRPr lang="en-US"/>
        </a:p>
      </dgm:t>
    </dgm:pt>
    <dgm:pt modelId="{85EB371F-AA9D-4400-B23C-741250940628}">
      <dgm:prSet/>
      <dgm:spPr/>
      <dgm:t>
        <a:bodyPr/>
        <a:lstStyle/>
        <a:p>
          <a:pPr rtl="0"/>
          <a:r>
            <a:rPr lang="en-US" dirty="0" smtClean="0"/>
            <a:t>For African municipalities, this is not just a technical revolution it is a political and narrative renaissance. We must reframe AI not as magic, but as a participatory, ethical, and adaptive institution-building tool.</a:t>
          </a:r>
          <a:endParaRPr lang="en-ZA" dirty="0"/>
        </a:p>
      </dgm:t>
    </dgm:pt>
    <dgm:pt modelId="{F08F8B5F-595C-43C8-A427-A0849DA78486}" type="parTrans" cxnId="{DD3C67F6-179D-4C16-9074-90ADC56BFCD8}">
      <dgm:prSet/>
      <dgm:spPr/>
      <dgm:t>
        <a:bodyPr/>
        <a:lstStyle/>
        <a:p>
          <a:endParaRPr lang="en-US"/>
        </a:p>
      </dgm:t>
    </dgm:pt>
    <dgm:pt modelId="{6DFF0EF0-A2C1-4E60-96DD-9ABFB5371FD7}" type="sibTrans" cxnId="{DD3C67F6-179D-4C16-9074-90ADC56BFCD8}">
      <dgm:prSet/>
      <dgm:spPr/>
      <dgm:t>
        <a:bodyPr/>
        <a:lstStyle/>
        <a:p>
          <a:endParaRPr lang="en-US"/>
        </a:p>
      </dgm:t>
    </dgm:pt>
    <dgm:pt modelId="{9276B616-ED4C-4AF9-9136-723A46A31D96}" type="pres">
      <dgm:prSet presAssocID="{CA91C59D-F779-4B51-BB61-A8429EF00E71}" presName="vert0" presStyleCnt="0">
        <dgm:presLayoutVars>
          <dgm:dir/>
          <dgm:animOne val="branch"/>
          <dgm:animLvl val="lvl"/>
        </dgm:presLayoutVars>
      </dgm:prSet>
      <dgm:spPr/>
      <dgm:t>
        <a:bodyPr/>
        <a:lstStyle/>
        <a:p>
          <a:endParaRPr lang="en-US"/>
        </a:p>
      </dgm:t>
    </dgm:pt>
    <dgm:pt modelId="{72A26C03-ADD5-4120-80B7-E1B1C4540A81}" type="pres">
      <dgm:prSet presAssocID="{9FDA480E-FBE6-48B1-978D-6571C183B25E}" presName="thickLine" presStyleLbl="alignNode1" presStyleIdx="0" presStyleCnt="6"/>
      <dgm:spPr/>
    </dgm:pt>
    <dgm:pt modelId="{683D201D-FB9F-4017-B07E-4C26977433CB}" type="pres">
      <dgm:prSet presAssocID="{9FDA480E-FBE6-48B1-978D-6571C183B25E}" presName="horz1" presStyleCnt="0"/>
      <dgm:spPr/>
    </dgm:pt>
    <dgm:pt modelId="{5ACC37FC-C798-4650-ADF9-3687BD28677B}" type="pres">
      <dgm:prSet presAssocID="{9FDA480E-FBE6-48B1-978D-6571C183B25E}" presName="tx1" presStyleLbl="revTx" presStyleIdx="0" presStyleCnt="6"/>
      <dgm:spPr/>
      <dgm:t>
        <a:bodyPr/>
        <a:lstStyle/>
        <a:p>
          <a:endParaRPr lang="en-US"/>
        </a:p>
      </dgm:t>
    </dgm:pt>
    <dgm:pt modelId="{097FA90E-55DE-40A0-A41F-14810E32ADB9}" type="pres">
      <dgm:prSet presAssocID="{9FDA480E-FBE6-48B1-978D-6571C183B25E}" presName="vert1" presStyleCnt="0"/>
      <dgm:spPr/>
    </dgm:pt>
    <dgm:pt modelId="{C93CF724-C1EA-4992-8793-00466B15B194}" type="pres">
      <dgm:prSet presAssocID="{E5353176-1CB5-4EE0-8DA1-A7FB4D8C58C9}" presName="thickLine" presStyleLbl="alignNode1" presStyleIdx="1" presStyleCnt="6"/>
      <dgm:spPr/>
    </dgm:pt>
    <dgm:pt modelId="{A8C3BE0A-A0CF-406E-8654-F89E5A357616}" type="pres">
      <dgm:prSet presAssocID="{E5353176-1CB5-4EE0-8DA1-A7FB4D8C58C9}" presName="horz1" presStyleCnt="0"/>
      <dgm:spPr/>
    </dgm:pt>
    <dgm:pt modelId="{4AE52AA0-8BB3-4041-99BE-572C657AA688}" type="pres">
      <dgm:prSet presAssocID="{E5353176-1CB5-4EE0-8DA1-A7FB4D8C58C9}" presName="tx1" presStyleLbl="revTx" presStyleIdx="1" presStyleCnt="6"/>
      <dgm:spPr/>
      <dgm:t>
        <a:bodyPr/>
        <a:lstStyle/>
        <a:p>
          <a:endParaRPr lang="en-US"/>
        </a:p>
      </dgm:t>
    </dgm:pt>
    <dgm:pt modelId="{F590C1DE-D35A-489C-9C0A-B457CEAC8825}" type="pres">
      <dgm:prSet presAssocID="{E5353176-1CB5-4EE0-8DA1-A7FB4D8C58C9}" presName="vert1" presStyleCnt="0"/>
      <dgm:spPr/>
    </dgm:pt>
    <dgm:pt modelId="{16857BD5-F8BB-4780-B4F6-BBEC30209A7E}" type="pres">
      <dgm:prSet presAssocID="{8D939918-CF45-4914-AE38-011AF902B5CF}" presName="thickLine" presStyleLbl="alignNode1" presStyleIdx="2" presStyleCnt="6"/>
      <dgm:spPr/>
    </dgm:pt>
    <dgm:pt modelId="{DC42C571-5FD8-45E3-97FF-2BFD8A7BED82}" type="pres">
      <dgm:prSet presAssocID="{8D939918-CF45-4914-AE38-011AF902B5CF}" presName="horz1" presStyleCnt="0"/>
      <dgm:spPr/>
    </dgm:pt>
    <dgm:pt modelId="{DD276E02-4315-4EC1-8DA5-B5C6E8205FEC}" type="pres">
      <dgm:prSet presAssocID="{8D939918-CF45-4914-AE38-011AF902B5CF}" presName="tx1" presStyleLbl="revTx" presStyleIdx="2" presStyleCnt="6"/>
      <dgm:spPr/>
      <dgm:t>
        <a:bodyPr/>
        <a:lstStyle/>
        <a:p>
          <a:endParaRPr lang="en-US"/>
        </a:p>
      </dgm:t>
    </dgm:pt>
    <dgm:pt modelId="{A44645E2-9091-45CC-B2E7-73E7E24708DC}" type="pres">
      <dgm:prSet presAssocID="{8D939918-CF45-4914-AE38-011AF902B5CF}" presName="vert1" presStyleCnt="0"/>
      <dgm:spPr/>
    </dgm:pt>
    <dgm:pt modelId="{3E07F649-B113-4C01-989A-AFDE08C88F96}" type="pres">
      <dgm:prSet presAssocID="{2EDDA39F-B8E6-4F4E-95F0-95C392F490BE}" presName="thickLine" presStyleLbl="alignNode1" presStyleIdx="3" presStyleCnt="6"/>
      <dgm:spPr/>
    </dgm:pt>
    <dgm:pt modelId="{9B104645-41E4-445E-98E7-B0DD2CAA7EF2}" type="pres">
      <dgm:prSet presAssocID="{2EDDA39F-B8E6-4F4E-95F0-95C392F490BE}" presName="horz1" presStyleCnt="0"/>
      <dgm:spPr/>
    </dgm:pt>
    <dgm:pt modelId="{CC77557F-92B4-4360-824A-55CCF1E228D5}" type="pres">
      <dgm:prSet presAssocID="{2EDDA39F-B8E6-4F4E-95F0-95C392F490BE}" presName="tx1" presStyleLbl="revTx" presStyleIdx="3" presStyleCnt="6"/>
      <dgm:spPr/>
      <dgm:t>
        <a:bodyPr/>
        <a:lstStyle/>
        <a:p>
          <a:endParaRPr lang="en-US"/>
        </a:p>
      </dgm:t>
    </dgm:pt>
    <dgm:pt modelId="{30B6A85A-BBAF-41C0-8FD4-968D4244336C}" type="pres">
      <dgm:prSet presAssocID="{2EDDA39F-B8E6-4F4E-95F0-95C392F490BE}" presName="vert1" presStyleCnt="0"/>
      <dgm:spPr/>
    </dgm:pt>
    <dgm:pt modelId="{B5424E31-E2EE-4B81-858E-AE1E2FAF83BB}" type="pres">
      <dgm:prSet presAssocID="{B071653B-8A79-4B52-A3A3-FFB0EA646F59}" presName="thickLine" presStyleLbl="alignNode1" presStyleIdx="4" presStyleCnt="6"/>
      <dgm:spPr/>
    </dgm:pt>
    <dgm:pt modelId="{4AE5EA58-A495-43DF-A0B6-A9AD3C61982A}" type="pres">
      <dgm:prSet presAssocID="{B071653B-8A79-4B52-A3A3-FFB0EA646F59}" presName="horz1" presStyleCnt="0"/>
      <dgm:spPr/>
    </dgm:pt>
    <dgm:pt modelId="{E1C2AD3C-E055-4DA4-8C48-42ADFA5CDC37}" type="pres">
      <dgm:prSet presAssocID="{B071653B-8A79-4B52-A3A3-FFB0EA646F59}" presName="tx1" presStyleLbl="revTx" presStyleIdx="4" presStyleCnt="6"/>
      <dgm:spPr/>
      <dgm:t>
        <a:bodyPr/>
        <a:lstStyle/>
        <a:p>
          <a:endParaRPr lang="en-US"/>
        </a:p>
      </dgm:t>
    </dgm:pt>
    <dgm:pt modelId="{9EA42BB0-E4E3-427D-8936-DD191CD74089}" type="pres">
      <dgm:prSet presAssocID="{B071653B-8A79-4B52-A3A3-FFB0EA646F59}" presName="vert1" presStyleCnt="0"/>
      <dgm:spPr/>
    </dgm:pt>
    <dgm:pt modelId="{A063103C-3790-4E3F-8B1C-7BEA0C24229E}" type="pres">
      <dgm:prSet presAssocID="{85EB371F-AA9D-4400-B23C-741250940628}" presName="thickLine" presStyleLbl="alignNode1" presStyleIdx="5" presStyleCnt="6"/>
      <dgm:spPr/>
    </dgm:pt>
    <dgm:pt modelId="{B4B44E16-625A-4562-A13F-D05BD8516F4F}" type="pres">
      <dgm:prSet presAssocID="{85EB371F-AA9D-4400-B23C-741250940628}" presName="horz1" presStyleCnt="0"/>
      <dgm:spPr/>
    </dgm:pt>
    <dgm:pt modelId="{A6BFDA8D-FDB7-469B-8E37-AFDE6AAD1DA0}" type="pres">
      <dgm:prSet presAssocID="{85EB371F-AA9D-4400-B23C-741250940628}" presName="tx1" presStyleLbl="revTx" presStyleIdx="5" presStyleCnt="6"/>
      <dgm:spPr/>
      <dgm:t>
        <a:bodyPr/>
        <a:lstStyle/>
        <a:p>
          <a:endParaRPr lang="en-US"/>
        </a:p>
      </dgm:t>
    </dgm:pt>
    <dgm:pt modelId="{EF06046B-1AB6-402A-9E5B-2D08BC30F906}" type="pres">
      <dgm:prSet presAssocID="{85EB371F-AA9D-4400-B23C-741250940628}" presName="vert1" presStyleCnt="0"/>
      <dgm:spPr/>
    </dgm:pt>
  </dgm:ptLst>
  <dgm:cxnLst>
    <dgm:cxn modelId="{D4EF44BC-FF2A-46BE-802F-35AB824DEFCB}" type="presOf" srcId="{CA91C59D-F779-4B51-BB61-A8429EF00E71}" destId="{9276B616-ED4C-4AF9-9136-723A46A31D96}" srcOrd="0" destOrd="0" presId="urn:microsoft.com/office/officeart/2008/layout/LinedList"/>
    <dgm:cxn modelId="{6CB574CC-F2CA-4C2C-9473-C2991C7E0EE5}" type="presOf" srcId="{85EB371F-AA9D-4400-B23C-741250940628}" destId="{A6BFDA8D-FDB7-469B-8E37-AFDE6AAD1DA0}" srcOrd="0" destOrd="0" presId="urn:microsoft.com/office/officeart/2008/layout/LinedList"/>
    <dgm:cxn modelId="{8F92CDF8-25A4-4D59-B045-68CD4D94D666}" srcId="{CA91C59D-F779-4B51-BB61-A8429EF00E71}" destId="{E5353176-1CB5-4EE0-8DA1-A7FB4D8C58C9}" srcOrd="1" destOrd="0" parTransId="{AF9CADF0-2312-4F92-ABFD-7256CC46F062}" sibTransId="{2089447F-63B8-4137-91A8-DEEA98655005}"/>
    <dgm:cxn modelId="{A7A714F5-2390-4953-BDDA-4631BD5CD765}" srcId="{CA91C59D-F779-4B51-BB61-A8429EF00E71}" destId="{8D939918-CF45-4914-AE38-011AF902B5CF}" srcOrd="2" destOrd="0" parTransId="{40C16663-EAC9-4A7A-A782-29800FEE1119}" sibTransId="{AE484B04-F724-498E-AF27-2A0ACA7FD4D2}"/>
    <dgm:cxn modelId="{5CAAEE70-3CDD-4BD8-AA11-3C2B6E906FD4}" type="presOf" srcId="{8D939918-CF45-4914-AE38-011AF902B5CF}" destId="{DD276E02-4315-4EC1-8DA5-B5C6E8205FEC}" srcOrd="0" destOrd="0" presId="urn:microsoft.com/office/officeart/2008/layout/LinedList"/>
    <dgm:cxn modelId="{3890535F-FCE0-4EA2-B0A6-96517CBF7668}" srcId="{CA91C59D-F779-4B51-BB61-A8429EF00E71}" destId="{B071653B-8A79-4B52-A3A3-FFB0EA646F59}" srcOrd="4" destOrd="0" parTransId="{8EAF77ED-D387-41C1-A39D-1B6CD0DA1510}" sibTransId="{A836AA16-AABA-4B5C-840B-0A1A7F9F8CD9}"/>
    <dgm:cxn modelId="{8260BB8E-8190-4199-8C71-19117407F2E8}" type="presOf" srcId="{2EDDA39F-B8E6-4F4E-95F0-95C392F490BE}" destId="{CC77557F-92B4-4360-824A-55CCF1E228D5}" srcOrd="0" destOrd="0" presId="urn:microsoft.com/office/officeart/2008/layout/LinedList"/>
    <dgm:cxn modelId="{DD3C67F6-179D-4C16-9074-90ADC56BFCD8}" srcId="{CA91C59D-F779-4B51-BB61-A8429EF00E71}" destId="{85EB371F-AA9D-4400-B23C-741250940628}" srcOrd="5" destOrd="0" parTransId="{F08F8B5F-595C-43C8-A427-A0849DA78486}" sibTransId="{6DFF0EF0-A2C1-4E60-96DD-9ABFB5371FD7}"/>
    <dgm:cxn modelId="{CBD115CB-9920-4B1E-8547-85838A371EEC}" type="presOf" srcId="{B071653B-8A79-4B52-A3A3-FFB0EA646F59}" destId="{E1C2AD3C-E055-4DA4-8C48-42ADFA5CDC37}" srcOrd="0" destOrd="0" presId="urn:microsoft.com/office/officeart/2008/layout/LinedList"/>
    <dgm:cxn modelId="{5ECF4529-9487-4256-A671-C9C41AC0269B}" srcId="{CA91C59D-F779-4B51-BB61-A8429EF00E71}" destId="{2EDDA39F-B8E6-4F4E-95F0-95C392F490BE}" srcOrd="3" destOrd="0" parTransId="{E43E2685-D309-4DA3-B1CC-C2CBF2650EF8}" sibTransId="{CD51D375-7576-4157-9A89-5682D6C2837F}"/>
    <dgm:cxn modelId="{7B86567F-759F-4B79-9136-BE24C0EF90C9}" type="presOf" srcId="{E5353176-1CB5-4EE0-8DA1-A7FB4D8C58C9}" destId="{4AE52AA0-8BB3-4041-99BE-572C657AA688}" srcOrd="0" destOrd="0" presId="urn:microsoft.com/office/officeart/2008/layout/LinedList"/>
    <dgm:cxn modelId="{1ABA3ADC-9891-4515-BE71-3374E79800AD}" type="presOf" srcId="{9FDA480E-FBE6-48B1-978D-6571C183B25E}" destId="{5ACC37FC-C798-4650-ADF9-3687BD28677B}" srcOrd="0" destOrd="0" presId="urn:microsoft.com/office/officeart/2008/layout/LinedList"/>
    <dgm:cxn modelId="{CAEB36B5-2238-4BE9-8F13-D3E39134865F}" srcId="{CA91C59D-F779-4B51-BB61-A8429EF00E71}" destId="{9FDA480E-FBE6-48B1-978D-6571C183B25E}" srcOrd="0" destOrd="0" parTransId="{56BF1FED-093A-47D1-AAED-A427B8259369}" sibTransId="{893A3A5F-592E-4346-8AEA-93C62D26EB38}"/>
    <dgm:cxn modelId="{382E903C-9C6E-4F19-AE6C-0ABF63D1CC23}" type="presParOf" srcId="{9276B616-ED4C-4AF9-9136-723A46A31D96}" destId="{72A26C03-ADD5-4120-80B7-E1B1C4540A81}" srcOrd="0" destOrd="0" presId="urn:microsoft.com/office/officeart/2008/layout/LinedList"/>
    <dgm:cxn modelId="{F72D018D-3E70-417F-9143-D6090BCAD57C}" type="presParOf" srcId="{9276B616-ED4C-4AF9-9136-723A46A31D96}" destId="{683D201D-FB9F-4017-B07E-4C26977433CB}" srcOrd="1" destOrd="0" presId="urn:microsoft.com/office/officeart/2008/layout/LinedList"/>
    <dgm:cxn modelId="{07D412F6-B74A-448B-98AD-B58137E893E2}" type="presParOf" srcId="{683D201D-FB9F-4017-B07E-4C26977433CB}" destId="{5ACC37FC-C798-4650-ADF9-3687BD28677B}" srcOrd="0" destOrd="0" presId="urn:microsoft.com/office/officeart/2008/layout/LinedList"/>
    <dgm:cxn modelId="{911DBACF-D3AB-4C9E-8541-EF5CC6AA4CBC}" type="presParOf" srcId="{683D201D-FB9F-4017-B07E-4C26977433CB}" destId="{097FA90E-55DE-40A0-A41F-14810E32ADB9}" srcOrd="1" destOrd="0" presId="urn:microsoft.com/office/officeart/2008/layout/LinedList"/>
    <dgm:cxn modelId="{BBEB0456-2AE7-4522-9BE4-449F715FC709}" type="presParOf" srcId="{9276B616-ED4C-4AF9-9136-723A46A31D96}" destId="{C93CF724-C1EA-4992-8793-00466B15B194}" srcOrd="2" destOrd="0" presId="urn:microsoft.com/office/officeart/2008/layout/LinedList"/>
    <dgm:cxn modelId="{D1ECB20C-FB27-4259-91FB-E13391AC2CB1}" type="presParOf" srcId="{9276B616-ED4C-4AF9-9136-723A46A31D96}" destId="{A8C3BE0A-A0CF-406E-8654-F89E5A357616}" srcOrd="3" destOrd="0" presId="urn:microsoft.com/office/officeart/2008/layout/LinedList"/>
    <dgm:cxn modelId="{2588A171-236A-4539-85CA-FC87A6A93FB1}" type="presParOf" srcId="{A8C3BE0A-A0CF-406E-8654-F89E5A357616}" destId="{4AE52AA0-8BB3-4041-99BE-572C657AA688}" srcOrd="0" destOrd="0" presId="urn:microsoft.com/office/officeart/2008/layout/LinedList"/>
    <dgm:cxn modelId="{27148D6B-CAC2-4712-A0BB-2707CE675BAD}" type="presParOf" srcId="{A8C3BE0A-A0CF-406E-8654-F89E5A357616}" destId="{F590C1DE-D35A-489C-9C0A-B457CEAC8825}" srcOrd="1" destOrd="0" presId="urn:microsoft.com/office/officeart/2008/layout/LinedList"/>
    <dgm:cxn modelId="{5D45A37E-E188-4558-8E4E-B76266C72FD8}" type="presParOf" srcId="{9276B616-ED4C-4AF9-9136-723A46A31D96}" destId="{16857BD5-F8BB-4780-B4F6-BBEC30209A7E}" srcOrd="4" destOrd="0" presId="urn:microsoft.com/office/officeart/2008/layout/LinedList"/>
    <dgm:cxn modelId="{9D191223-4FCC-42D0-BEE6-6C99C5E5499E}" type="presParOf" srcId="{9276B616-ED4C-4AF9-9136-723A46A31D96}" destId="{DC42C571-5FD8-45E3-97FF-2BFD8A7BED82}" srcOrd="5" destOrd="0" presId="urn:microsoft.com/office/officeart/2008/layout/LinedList"/>
    <dgm:cxn modelId="{746AA4FE-FA23-46FE-AB2B-8452A1B17B31}" type="presParOf" srcId="{DC42C571-5FD8-45E3-97FF-2BFD8A7BED82}" destId="{DD276E02-4315-4EC1-8DA5-B5C6E8205FEC}" srcOrd="0" destOrd="0" presId="urn:microsoft.com/office/officeart/2008/layout/LinedList"/>
    <dgm:cxn modelId="{617FA20B-BE20-4320-9458-9270BED0ACEF}" type="presParOf" srcId="{DC42C571-5FD8-45E3-97FF-2BFD8A7BED82}" destId="{A44645E2-9091-45CC-B2E7-73E7E24708DC}" srcOrd="1" destOrd="0" presId="urn:microsoft.com/office/officeart/2008/layout/LinedList"/>
    <dgm:cxn modelId="{70ED2815-9C43-4DB4-836E-0CACDCC1C851}" type="presParOf" srcId="{9276B616-ED4C-4AF9-9136-723A46A31D96}" destId="{3E07F649-B113-4C01-989A-AFDE08C88F96}" srcOrd="6" destOrd="0" presId="urn:microsoft.com/office/officeart/2008/layout/LinedList"/>
    <dgm:cxn modelId="{FBF38C1F-E81A-4255-842E-21D5A13D142D}" type="presParOf" srcId="{9276B616-ED4C-4AF9-9136-723A46A31D96}" destId="{9B104645-41E4-445E-98E7-B0DD2CAA7EF2}" srcOrd="7" destOrd="0" presId="urn:microsoft.com/office/officeart/2008/layout/LinedList"/>
    <dgm:cxn modelId="{5B457BA1-E3A6-48BC-B60B-B964286CB6F6}" type="presParOf" srcId="{9B104645-41E4-445E-98E7-B0DD2CAA7EF2}" destId="{CC77557F-92B4-4360-824A-55CCF1E228D5}" srcOrd="0" destOrd="0" presId="urn:microsoft.com/office/officeart/2008/layout/LinedList"/>
    <dgm:cxn modelId="{CFBC6E54-3E7A-4185-98BB-F79411C3A3B8}" type="presParOf" srcId="{9B104645-41E4-445E-98E7-B0DD2CAA7EF2}" destId="{30B6A85A-BBAF-41C0-8FD4-968D4244336C}" srcOrd="1" destOrd="0" presId="urn:microsoft.com/office/officeart/2008/layout/LinedList"/>
    <dgm:cxn modelId="{64290296-5043-4B3A-90E9-1EC08EACACAC}" type="presParOf" srcId="{9276B616-ED4C-4AF9-9136-723A46A31D96}" destId="{B5424E31-E2EE-4B81-858E-AE1E2FAF83BB}" srcOrd="8" destOrd="0" presId="urn:microsoft.com/office/officeart/2008/layout/LinedList"/>
    <dgm:cxn modelId="{E17F16B4-EFE7-416F-86AE-ADEBD9833AD1}" type="presParOf" srcId="{9276B616-ED4C-4AF9-9136-723A46A31D96}" destId="{4AE5EA58-A495-43DF-A0B6-A9AD3C61982A}" srcOrd="9" destOrd="0" presId="urn:microsoft.com/office/officeart/2008/layout/LinedList"/>
    <dgm:cxn modelId="{F5E2DF4C-DCBF-4283-9FAE-D9AADD1A48B5}" type="presParOf" srcId="{4AE5EA58-A495-43DF-A0B6-A9AD3C61982A}" destId="{E1C2AD3C-E055-4DA4-8C48-42ADFA5CDC37}" srcOrd="0" destOrd="0" presId="urn:microsoft.com/office/officeart/2008/layout/LinedList"/>
    <dgm:cxn modelId="{15D10EBB-5C04-40ED-9B84-652045505317}" type="presParOf" srcId="{4AE5EA58-A495-43DF-A0B6-A9AD3C61982A}" destId="{9EA42BB0-E4E3-427D-8936-DD191CD74089}" srcOrd="1" destOrd="0" presId="urn:microsoft.com/office/officeart/2008/layout/LinedList"/>
    <dgm:cxn modelId="{89D8822B-4D17-426D-AD82-B6838A1034BB}" type="presParOf" srcId="{9276B616-ED4C-4AF9-9136-723A46A31D96}" destId="{A063103C-3790-4E3F-8B1C-7BEA0C24229E}" srcOrd="10" destOrd="0" presId="urn:microsoft.com/office/officeart/2008/layout/LinedList"/>
    <dgm:cxn modelId="{6ED1E05C-EBAD-436C-AE94-73A4F7372940}" type="presParOf" srcId="{9276B616-ED4C-4AF9-9136-723A46A31D96}" destId="{B4B44E16-625A-4562-A13F-D05BD8516F4F}" srcOrd="11" destOrd="0" presId="urn:microsoft.com/office/officeart/2008/layout/LinedList"/>
    <dgm:cxn modelId="{0DBB12F8-CB43-4C33-ABFA-5C80C10000CB}" type="presParOf" srcId="{B4B44E16-625A-4562-A13F-D05BD8516F4F}" destId="{A6BFDA8D-FDB7-469B-8E37-AFDE6AAD1DA0}" srcOrd="0" destOrd="0" presId="urn:microsoft.com/office/officeart/2008/layout/LinedList"/>
    <dgm:cxn modelId="{1765EE66-7BF7-4EB0-922C-A0BAEAAD1664}" type="presParOf" srcId="{B4B44E16-625A-4562-A13F-D05BD8516F4F}" destId="{EF06046B-1AB6-402A-9E5B-2D08BC30F906}"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2FC24C-5AF0-4C36-8137-39C4C8FB65ED}">
      <dsp:nvSpPr>
        <dsp:cNvPr id="0" name=""/>
        <dsp:cNvSpPr/>
      </dsp:nvSpPr>
      <dsp:spPr>
        <a:xfrm>
          <a:off x="0" y="149920"/>
          <a:ext cx="6172199" cy="1125540"/>
        </a:xfrm>
        <a:prstGeom prst="roundRect">
          <a:avLst/>
        </a:prstGeom>
        <a:solidFill>
          <a:schemeClr val="accent1">
            <a:hueOff val="0"/>
            <a:satOff val="0"/>
            <a:lumOff val="0"/>
            <a:alphaOff val="0"/>
          </a:schemeClr>
        </a:solidFill>
        <a:ln w="25400" cap="flat" cmpd="sng" algn="ctr">
          <a:solidFill>
            <a:schemeClr val="bg2">
              <a:lumMod val="1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rtl="0">
            <a:lnSpc>
              <a:spcPct val="90000"/>
            </a:lnSpc>
            <a:spcBef>
              <a:spcPct val="0"/>
            </a:spcBef>
            <a:spcAft>
              <a:spcPct val="35000"/>
            </a:spcAft>
          </a:pPr>
          <a:r>
            <a:rPr lang="en-US" sz="1300" kern="1200" dirty="0" smtClean="0"/>
            <a:t>South African municipalities suffer from compounding challenges persistent service delivery failures, erosion of institutional trust, and a vacuum of effective leadership. In many cases, artificial intelligence is introduced as a rapid-response tool automating billing or data collection without real structural reform. These AI deployments become symptomatic fixes that displace more fundamental interventions.</a:t>
          </a:r>
          <a:endParaRPr lang="en-ZA" sz="1300" kern="1200" dirty="0"/>
        </a:p>
      </dsp:txBody>
      <dsp:txXfrm>
        <a:off x="54944" y="204864"/>
        <a:ext cx="6062311" cy="1015652"/>
      </dsp:txXfrm>
    </dsp:sp>
    <dsp:sp modelId="{179F33B5-D79A-474B-A1E4-AD163AEC2FBC}">
      <dsp:nvSpPr>
        <dsp:cNvPr id="0" name=""/>
        <dsp:cNvSpPr/>
      </dsp:nvSpPr>
      <dsp:spPr>
        <a:xfrm>
          <a:off x="0" y="1312900"/>
          <a:ext cx="6172199" cy="1125540"/>
        </a:xfrm>
        <a:prstGeom prst="roundRect">
          <a:avLst/>
        </a:prstGeom>
        <a:solidFill>
          <a:schemeClr val="accent1">
            <a:hueOff val="0"/>
            <a:satOff val="0"/>
            <a:lumOff val="0"/>
            <a:alphaOff val="0"/>
          </a:schemeClr>
        </a:solidFill>
        <a:ln w="25400" cap="flat" cmpd="sng" algn="ctr">
          <a:solidFill>
            <a:schemeClr val="tx1">
              <a:lumMod val="75000"/>
              <a:lumOff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rtl="0">
            <a:lnSpc>
              <a:spcPct val="90000"/>
            </a:lnSpc>
            <a:spcBef>
              <a:spcPct val="0"/>
            </a:spcBef>
            <a:spcAft>
              <a:spcPct val="35000"/>
            </a:spcAft>
          </a:pPr>
          <a:r>
            <a:rPr lang="en-US" sz="1300" kern="1200" dirty="0" smtClean="0"/>
            <a:t>Model-based insights are frequently produced, yet rarely acted upon. This failure stems from a lack of attention, poor understandability, limited believability, and absence of empathetic narrative. Using concepts from narrative theory plot, characterization, verisimilitude we see that system models, like stories, must resonate with decision-makers emotionally and cognitively to effect change.</a:t>
          </a:r>
          <a:endParaRPr lang="en-ZA" sz="1300" kern="1200" dirty="0"/>
        </a:p>
      </dsp:txBody>
      <dsp:txXfrm>
        <a:off x="54944" y="1367844"/>
        <a:ext cx="6062311" cy="1015652"/>
      </dsp:txXfrm>
    </dsp:sp>
    <dsp:sp modelId="{FB38C96A-C932-4E93-AEB8-0D92D8A04B09}">
      <dsp:nvSpPr>
        <dsp:cNvPr id="0" name=""/>
        <dsp:cNvSpPr/>
      </dsp:nvSpPr>
      <dsp:spPr>
        <a:xfrm>
          <a:off x="0" y="2475880"/>
          <a:ext cx="6172199" cy="1125540"/>
        </a:xfrm>
        <a:prstGeom prst="roundRect">
          <a:avLst/>
        </a:prstGeom>
        <a:solidFill>
          <a:schemeClr val="accent1">
            <a:hueOff val="0"/>
            <a:satOff val="0"/>
            <a:lumOff val="0"/>
            <a:alphaOff val="0"/>
          </a:schemeClr>
        </a:solidFill>
        <a:ln w="25400" cap="flat" cmpd="sng" algn="ctr">
          <a:solidFill>
            <a:schemeClr val="tx1">
              <a:lumMod val="75000"/>
              <a:lumOff val="2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rtl="0">
            <a:lnSpc>
              <a:spcPct val="90000"/>
            </a:lnSpc>
            <a:spcBef>
              <a:spcPct val="0"/>
            </a:spcBef>
            <a:spcAft>
              <a:spcPct val="35000"/>
            </a:spcAft>
          </a:pPr>
          <a:r>
            <a:rPr lang="en-US" sz="1300" kern="1200" dirty="0" smtClean="0"/>
            <a:t>Thus, our challenge is not only one of modeling accuracy but also communicative power. We must ask: how do we tell better stories with models? And how can AI serve not just as an analytical engine, but a narrative ally in making systemic feedback visible, credible, and actionable?</a:t>
          </a:r>
          <a:endParaRPr lang="en-ZA" sz="1300" kern="1200" dirty="0"/>
        </a:p>
      </dsp:txBody>
      <dsp:txXfrm>
        <a:off x="54944" y="2530824"/>
        <a:ext cx="6062311" cy="10156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B2444E-5B8F-41FE-B2A3-E956DAD39728}">
      <dsp:nvSpPr>
        <dsp:cNvPr id="0" name=""/>
        <dsp:cNvSpPr/>
      </dsp:nvSpPr>
      <dsp:spPr>
        <a:xfrm>
          <a:off x="788" y="493324"/>
          <a:ext cx="1682092" cy="240782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smtClean="0"/>
            <a:t>This study adopts a qualitative, interpretive methodology rooted in system dynamics modeling.</a:t>
          </a:r>
          <a:endParaRPr lang="en-ZA" sz="1300" kern="1200"/>
        </a:p>
      </dsp:txBody>
      <dsp:txXfrm>
        <a:off x="50055" y="542591"/>
        <a:ext cx="1583558" cy="2309289"/>
      </dsp:txXfrm>
    </dsp:sp>
    <dsp:sp modelId="{8DC456D5-8305-494B-9FFF-C9EFA39AB63F}">
      <dsp:nvSpPr>
        <dsp:cNvPr id="0" name=""/>
        <dsp:cNvSpPr/>
      </dsp:nvSpPr>
      <dsp:spPr>
        <a:xfrm>
          <a:off x="1851090" y="1488656"/>
          <a:ext cx="356603" cy="4171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851090" y="1572088"/>
        <a:ext cx="249622" cy="250294"/>
      </dsp:txXfrm>
    </dsp:sp>
    <dsp:sp modelId="{CAC81D1A-0DC6-437A-99B5-162C390BA5AC}">
      <dsp:nvSpPr>
        <dsp:cNvPr id="0" name=""/>
        <dsp:cNvSpPr/>
      </dsp:nvSpPr>
      <dsp:spPr>
        <a:xfrm>
          <a:off x="2355718" y="493324"/>
          <a:ext cx="1682092" cy="240782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smtClean="0"/>
            <a:t>Data is derived from critical municipal policy documents including Integrated Development Plans (IDPs), Municipal Finance Management Act (MFMA) reports, national AI strategy papers, and governance white papers.</a:t>
          </a:r>
          <a:endParaRPr lang="en-ZA" sz="1300" kern="1200"/>
        </a:p>
      </dsp:txBody>
      <dsp:txXfrm>
        <a:off x="2404985" y="542591"/>
        <a:ext cx="1583558" cy="23092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9C2E8A-5375-4AFE-9C10-D274EAB01C2F}">
      <dsp:nvSpPr>
        <dsp:cNvPr id="0" name=""/>
        <dsp:cNvSpPr/>
      </dsp:nvSpPr>
      <dsp:spPr>
        <a:xfrm>
          <a:off x="90868" y="576524"/>
          <a:ext cx="2241423" cy="224142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en-US" sz="1000" kern="1200" dirty="0" smtClean="0"/>
            <a:t>Using system dynamics, recurring loops, leverage points, and archetypes (e.g., 'Shifting the Burden') were extracted, coded, and simulated to better understand how AI is positioned either as a systemic enabler or symptomatic patch.</a:t>
          </a:r>
          <a:endParaRPr lang="en-ZA" sz="1000" kern="1200" dirty="0"/>
        </a:p>
      </dsp:txBody>
      <dsp:txXfrm>
        <a:off x="403859" y="840836"/>
        <a:ext cx="1292352" cy="1712799"/>
      </dsp:txXfrm>
    </dsp:sp>
    <dsp:sp modelId="{C638844F-3DD6-4EF9-AA3A-FFA22E1B6314}">
      <dsp:nvSpPr>
        <dsp:cNvPr id="0" name=""/>
        <dsp:cNvSpPr/>
      </dsp:nvSpPr>
      <dsp:spPr>
        <a:xfrm>
          <a:off x="1706308" y="576524"/>
          <a:ext cx="2241423" cy="224142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en-US" sz="1000" kern="1200" smtClean="0"/>
            <a:t>Document analysis was chosen to capture institutional narratives and identify structural feedback patterns that are often embedded in planning frameworks but overlooked in implementation.</a:t>
          </a:r>
          <a:endParaRPr lang="en-ZA" sz="1000" kern="1200"/>
        </a:p>
      </dsp:txBody>
      <dsp:txXfrm>
        <a:off x="2342388" y="840836"/>
        <a:ext cx="1292352" cy="17127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A5AD59-4F2E-439B-9265-D19225C71024}">
      <dsp:nvSpPr>
        <dsp:cNvPr id="0" name=""/>
        <dsp:cNvSpPr/>
      </dsp:nvSpPr>
      <dsp:spPr>
        <a:xfrm>
          <a:off x="411479" y="372462"/>
          <a:ext cx="7406640" cy="6733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rtl="0">
            <a:lnSpc>
              <a:spcPct val="90000"/>
            </a:lnSpc>
            <a:spcBef>
              <a:spcPct val="0"/>
            </a:spcBef>
            <a:spcAft>
              <a:spcPct val="35000"/>
            </a:spcAft>
          </a:pPr>
          <a:r>
            <a:rPr lang="en-US" sz="1300" kern="1200" smtClean="0"/>
            <a:t>The central hypothesis of this study is that short-term AI deployments while addressing visible inefficiencies ultimately reinforce governance dependency cycles. These symptomatic interventions displace long-term leadership and institutional learning efforts.</a:t>
          </a:r>
          <a:endParaRPr lang="en-ZA" sz="1300" kern="1200"/>
        </a:p>
      </dsp:txBody>
      <dsp:txXfrm>
        <a:off x="411479" y="372462"/>
        <a:ext cx="7406640" cy="673330"/>
      </dsp:txXfrm>
    </dsp:sp>
    <dsp:sp modelId="{BE5FA7CD-CA67-4573-ADEC-FD7C59CCCFA6}">
      <dsp:nvSpPr>
        <dsp:cNvPr id="0" name=""/>
        <dsp:cNvSpPr/>
      </dsp:nvSpPr>
      <dsp:spPr>
        <a:xfrm>
          <a:off x="411479"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7878A1-4462-4714-9054-B2055B1AAD8B}">
      <dsp:nvSpPr>
        <dsp:cNvPr id="0" name=""/>
        <dsp:cNvSpPr/>
      </dsp:nvSpPr>
      <dsp:spPr>
        <a:xfrm>
          <a:off x="1456639"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7C65DB-A693-4C56-9082-771C0CD22550}">
      <dsp:nvSpPr>
        <dsp:cNvPr id="0" name=""/>
        <dsp:cNvSpPr/>
      </dsp:nvSpPr>
      <dsp:spPr>
        <a:xfrm>
          <a:off x="2501798"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488597-5656-4B92-83DB-895DF3F70079}">
      <dsp:nvSpPr>
        <dsp:cNvPr id="0" name=""/>
        <dsp:cNvSpPr/>
      </dsp:nvSpPr>
      <dsp:spPr>
        <a:xfrm>
          <a:off x="3546957"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C85BE9-45D3-4778-83E1-4C5C29EE1C5C}">
      <dsp:nvSpPr>
        <dsp:cNvPr id="0" name=""/>
        <dsp:cNvSpPr/>
      </dsp:nvSpPr>
      <dsp:spPr>
        <a:xfrm>
          <a:off x="4592116"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AA9271-1E37-47D8-9552-A256DE1AE99D}">
      <dsp:nvSpPr>
        <dsp:cNvPr id="0" name=""/>
        <dsp:cNvSpPr/>
      </dsp:nvSpPr>
      <dsp:spPr>
        <a:xfrm>
          <a:off x="5637276"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3FE6FA-E41F-4496-BEB5-77CB9062B3A4}">
      <dsp:nvSpPr>
        <dsp:cNvPr id="0" name=""/>
        <dsp:cNvSpPr/>
      </dsp:nvSpPr>
      <dsp:spPr>
        <a:xfrm>
          <a:off x="6682435" y="1045793"/>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C8B907-4ECD-40FD-B79A-0128B40AD679}">
      <dsp:nvSpPr>
        <dsp:cNvPr id="0" name=""/>
        <dsp:cNvSpPr/>
      </dsp:nvSpPr>
      <dsp:spPr>
        <a:xfrm>
          <a:off x="411479" y="1278274"/>
          <a:ext cx="7406640" cy="6733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rtl="0">
            <a:lnSpc>
              <a:spcPct val="90000"/>
            </a:lnSpc>
            <a:spcBef>
              <a:spcPct val="0"/>
            </a:spcBef>
            <a:spcAft>
              <a:spcPct val="35000"/>
            </a:spcAft>
          </a:pPr>
          <a:r>
            <a:rPr lang="en-US" sz="1300" kern="1200" smtClean="0"/>
            <a:t>However, when embedded into feedback-aware governance architectures, AI has the potential to enhance public trust, improve adaptive policy responses, and catalyze governance resilience.</a:t>
          </a:r>
          <a:endParaRPr lang="en-ZA" sz="1300" kern="1200"/>
        </a:p>
      </dsp:txBody>
      <dsp:txXfrm>
        <a:off x="411479" y="1278274"/>
        <a:ext cx="7406640" cy="673330"/>
      </dsp:txXfrm>
    </dsp:sp>
    <dsp:sp modelId="{CB02E63F-0A57-4A78-AE76-87DACD819947}">
      <dsp:nvSpPr>
        <dsp:cNvPr id="0" name=""/>
        <dsp:cNvSpPr/>
      </dsp:nvSpPr>
      <dsp:spPr>
        <a:xfrm>
          <a:off x="411479"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9489A7-B4A7-47B3-8A1C-9DE9D4CCD57C}">
      <dsp:nvSpPr>
        <dsp:cNvPr id="0" name=""/>
        <dsp:cNvSpPr/>
      </dsp:nvSpPr>
      <dsp:spPr>
        <a:xfrm>
          <a:off x="1456639"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F0141C-46A3-4B22-B310-661647C66DD2}">
      <dsp:nvSpPr>
        <dsp:cNvPr id="0" name=""/>
        <dsp:cNvSpPr/>
      </dsp:nvSpPr>
      <dsp:spPr>
        <a:xfrm>
          <a:off x="2501798"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4CA940-DB01-480D-B2AB-942DE167F425}">
      <dsp:nvSpPr>
        <dsp:cNvPr id="0" name=""/>
        <dsp:cNvSpPr/>
      </dsp:nvSpPr>
      <dsp:spPr>
        <a:xfrm>
          <a:off x="3546957"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EB4595-BE93-43FB-A01D-92C1AF59AE27}">
      <dsp:nvSpPr>
        <dsp:cNvPr id="0" name=""/>
        <dsp:cNvSpPr/>
      </dsp:nvSpPr>
      <dsp:spPr>
        <a:xfrm>
          <a:off x="4592116"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7B6963-00C0-49F0-ABAB-24D04921F872}">
      <dsp:nvSpPr>
        <dsp:cNvPr id="0" name=""/>
        <dsp:cNvSpPr/>
      </dsp:nvSpPr>
      <dsp:spPr>
        <a:xfrm>
          <a:off x="5637276"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9750C9-2BCA-461A-8ACE-F9549CD224D7}">
      <dsp:nvSpPr>
        <dsp:cNvPr id="0" name=""/>
        <dsp:cNvSpPr/>
      </dsp:nvSpPr>
      <dsp:spPr>
        <a:xfrm>
          <a:off x="6682435" y="1951605"/>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3FF03-10D1-417A-9006-0B97876627DC}">
      <dsp:nvSpPr>
        <dsp:cNvPr id="0" name=""/>
        <dsp:cNvSpPr/>
      </dsp:nvSpPr>
      <dsp:spPr>
        <a:xfrm>
          <a:off x="411479" y="2184086"/>
          <a:ext cx="7406640" cy="6733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rtl="0">
            <a:lnSpc>
              <a:spcPct val="90000"/>
            </a:lnSpc>
            <a:spcBef>
              <a:spcPct val="0"/>
            </a:spcBef>
            <a:spcAft>
              <a:spcPct val="35000"/>
            </a:spcAft>
          </a:pPr>
          <a:r>
            <a:rPr lang="en-US" sz="1300" kern="1200" smtClean="0"/>
            <a:t>System dynamics modeling illustrates two distinct pathways: a short feedback loop of immediate gains that fades over time, and a long feedback loop of structural improvement via participatory AI integration, institutional ethics, and adaptive leadership.</a:t>
          </a:r>
          <a:endParaRPr lang="en-ZA" sz="1300" kern="1200"/>
        </a:p>
      </dsp:txBody>
      <dsp:txXfrm>
        <a:off x="411479" y="2184086"/>
        <a:ext cx="7406640" cy="673330"/>
      </dsp:txXfrm>
    </dsp:sp>
    <dsp:sp modelId="{F2CFB38E-0DC2-4971-88FB-85078647EBF7}">
      <dsp:nvSpPr>
        <dsp:cNvPr id="0" name=""/>
        <dsp:cNvSpPr/>
      </dsp:nvSpPr>
      <dsp:spPr>
        <a:xfrm>
          <a:off x="411479"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1B1BED-D544-4B73-B288-5357E4CFC9F9}">
      <dsp:nvSpPr>
        <dsp:cNvPr id="0" name=""/>
        <dsp:cNvSpPr/>
      </dsp:nvSpPr>
      <dsp:spPr>
        <a:xfrm>
          <a:off x="1456639"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4E0D00-FCB1-41FD-9990-53E61B941990}">
      <dsp:nvSpPr>
        <dsp:cNvPr id="0" name=""/>
        <dsp:cNvSpPr/>
      </dsp:nvSpPr>
      <dsp:spPr>
        <a:xfrm>
          <a:off x="2501798"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910C18-C6E6-4F64-BB56-3C7286C1B9FD}">
      <dsp:nvSpPr>
        <dsp:cNvPr id="0" name=""/>
        <dsp:cNvSpPr/>
      </dsp:nvSpPr>
      <dsp:spPr>
        <a:xfrm>
          <a:off x="3546957"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E76207-485E-4A9E-AA50-7BEB0CE8A6FD}">
      <dsp:nvSpPr>
        <dsp:cNvPr id="0" name=""/>
        <dsp:cNvSpPr/>
      </dsp:nvSpPr>
      <dsp:spPr>
        <a:xfrm>
          <a:off x="4592116"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0994CF-531B-42FF-9B00-804EE7814783}">
      <dsp:nvSpPr>
        <dsp:cNvPr id="0" name=""/>
        <dsp:cNvSpPr/>
      </dsp:nvSpPr>
      <dsp:spPr>
        <a:xfrm>
          <a:off x="5637276"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E1D222-7AE0-427A-9A42-D7119D1CBBB4}">
      <dsp:nvSpPr>
        <dsp:cNvPr id="0" name=""/>
        <dsp:cNvSpPr/>
      </dsp:nvSpPr>
      <dsp:spPr>
        <a:xfrm>
          <a:off x="6682435" y="2857417"/>
          <a:ext cx="987552" cy="164592"/>
        </a:xfrm>
        <a:prstGeom prst="parallelogram">
          <a:avLst>
            <a:gd name="adj" fmla="val 14084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1D165C-25CC-41F0-A2AA-1C2E29477293}">
      <dsp:nvSpPr>
        <dsp:cNvPr id="0" name=""/>
        <dsp:cNvSpPr/>
      </dsp:nvSpPr>
      <dsp:spPr>
        <a:xfrm>
          <a:off x="-3836843" y="-589249"/>
          <a:ext cx="4572970" cy="4572970"/>
        </a:xfrm>
        <a:prstGeom prst="blockArc">
          <a:avLst>
            <a:gd name="adj1" fmla="val 18900000"/>
            <a:gd name="adj2" fmla="val 2700000"/>
            <a:gd name="adj3" fmla="val 472"/>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D6467C-1A83-4D2E-BE9C-5CFD86EDB5D1}">
      <dsp:nvSpPr>
        <dsp:cNvPr id="0" name=""/>
        <dsp:cNvSpPr/>
      </dsp:nvSpPr>
      <dsp:spPr>
        <a:xfrm>
          <a:off x="322669" y="212086"/>
          <a:ext cx="7862318" cy="4244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6903" tIns="27940" rIns="27940" bIns="27940" numCol="1" spcCol="1270" anchor="ctr" anchorCtr="0">
          <a:noAutofit/>
        </a:bodyPr>
        <a:lstStyle/>
        <a:p>
          <a:pPr lvl="0" algn="l" defTabSz="488950" rtl="0">
            <a:lnSpc>
              <a:spcPct val="90000"/>
            </a:lnSpc>
            <a:spcBef>
              <a:spcPct val="0"/>
            </a:spcBef>
            <a:spcAft>
              <a:spcPct val="35000"/>
            </a:spcAft>
          </a:pPr>
          <a:r>
            <a:rPr lang="en-US" sz="1100" kern="1200" smtClean="0"/>
            <a:t>The simulations reveal that AI solutions are not inherently transformative—they function as amplifiers within feedback structures.</a:t>
          </a:r>
          <a:endParaRPr lang="en-ZA" sz="1100" kern="1200"/>
        </a:p>
      </dsp:txBody>
      <dsp:txXfrm>
        <a:off x="322669" y="212086"/>
        <a:ext cx="7862318" cy="424444"/>
      </dsp:txXfrm>
    </dsp:sp>
    <dsp:sp modelId="{ABD8E1A6-9F64-4393-810D-79B52A59CB4D}">
      <dsp:nvSpPr>
        <dsp:cNvPr id="0" name=""/>
        <dsp:cNvSpPr/>
      </dsp:nvSpPr>
      <dsp:spPr>
        <a:xfrm>
          <a:off x="57391" y="159031"/>
          <a:ext cx="530555" cy="530555"/>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70000D-48C5-45C7-9683-54756C7DBC71}">
      <dsp:nvSpPr>
        <dsp:cNvPr id="0" name=""/>
        <dsp:cNvSpPr/>
      </dsp:nvSpPr>
      <dsp:spPr>
        <a:xfrm>
          <a:off x="626814" y="848550"/>
          <a:ext cx="7558173" cy="4244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6903" tIns="27940" rIns="27940" bIns="27940" numCol="1" spcCol="1270" anchor="ctr" anchorCtr="0">
          <a:noAutofit/>
        </a:bodyPr>
        <a:lstStyle/>
        <a:p>
          <a:pPr lvl="0" algn="l" defTabSz="488950" rtl="0">
            <a:lnSpc>
              <a:spcPct val="90000"/>
            </a:lnSpc>
            <a:spcBef>
              <a:spcPct val="0"/>
            </a:spcBef>
            <a:spcAft>
              <a:spcPct val="35000"/>
            </a:spcAft>
          </a:pPr>
          <a:r>
            <a:rPr lang="en-US" sz="1100" kern="1200" smtClean="0"/>
            <a:t>1. Trust in AI is dynamic, not static. It grows through transparency, public participation, and ethical alignment.</a:t>
          </a:r>
          <a:endParaRPr lang="en-ZA" sz="1100" kern="1200"/>
        </a:p>
      </dsp:txBody>
      <dsp:txXfrm>
        <a:off x="626814" y="848550"/>
        <a:ext cx="7558173" cy="424444"/>
      </dsp:txXfrm>
    </dsp:sp>
    <dsp:sp modelId="{F59269A6-39CC-44EC-825F-DB2E3D25B333}">
      <dsp:nvSpPr>
        <dsp:cNvPr id="0" name=""/>
        <dsp:cNvSpPr/>
      </dsp:nvSpPr>
      <dsp:spPr>
        <a:xfrm>
          <a:off x="361536" y="795494"/>
          <a:ext cx="530555" cy="530555"/>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EF382F-0348-4E1C-9952-AF963946D8DD}">
      <dsp:nvSpPr>
        <dsp:cNvPr id="0" name=""/>
        <dsp:cNvSpPr/>
      </dsp:nvSpPr>
      <dsp:spPr>
        <a:xfrm>
          <a:off x="720162" y="1485013"/>
          <a:ext cx="7464825" cy="4244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6903" tIns="27940" rIns="27940" bIns="27940" numCol="1" spcCol="1270" anchor="ctr" anchorCtr="0">
          <a:noAutofit/>
        </a:bodyPr>
        <a:lstStyle/>
        <a:p>
          <a:pPr lvl="0" algn="l" defTabSz="488950" rtl="0">
            <a:lnSpc>
              <a:spcPct val="90000"/>
            </a:lnSpc>
            <a:spcBef>
              <a:spcPct val="0"/>
            </a:spcBef>
            <a:spcAft>
              <a:spcPct val="35000"/>
            </a:spcAft>
          </a:pPr>
          <a:r>
            <a:rPr lang="en-US" sz="1100" kern="1200" smtClean="0"/>
            <a:t>2. Ethics cannot be post-factum add-ons. They must be embedded into AI governance loops at design and policy levels.</a:t>
          </a:r>
          <a:endParaRPr lang="en-ZA" sz="1100" kern="1200"/>
        </a:p>
      </dsp:txBody>
      <dsp:txXfrm>
        <a:off x="720162" y="1485013"/>
        <a:ext cx="7464825" cy="424444"/>
      </dsp:txXfrm>
    </dsp:sp>
    <dsp:sp modelId="{5381DB0C-E09B-43FC-A57A-B519FE21452D}">
      <dsp:nvSpPr>
        <dsp:cNvPr id="0" name=""/>
        <dsp:cNvSpPr/>
      </dsp:nvSpPr>
      <dsp:spPr>
        <a:xfrm>
          <a:off x="454884" y="1431958"/>
          <a:ext cx="530555" cy="530555"/>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1E5930-5188-4C19-8DD8-343DD743AB58}">
      <dsp:nvSpPr>
        <dsp:cNvPr id="0" name=""/>
        <dsp:cNvSpPr/>
      </dsp:nvSpPr>
      <dsp:spPr>
        <a:xfrm>
          <a:off x="626814" y="2121477"/>
          <a:ext cx="7558173" cy="4244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6903" tIns="27940" rIns="27940" bIns="27940" numCol="1" spcCol="1270" anchor="ctr" anchorCtr="0">
          <a:noAutofit/>
        </a:bodyPr>
        <a:lstStyle/>
        <a:p>
          <a:pPr lvl="0" algn="l" defTabSz="488950" rtl="0">
            <a:lnSpc>
              <a:spcPct val="90000"/>
            </a:lnSpc>
            <a:spcBef>
              <a:spcPct val="0"/>
            </a:spcBef>
            <a:spcAft>
              <a:spcPct val="35000"/>
            </a:spcAft>
          </a:pPr>
          <a:r>
            <a:rPr lang="en-US" sz="1100" kern="1200" smtClean="0"/>
            <a:t>3. Resilience is a function of institutional learning, which is activated only when leadership reform precedes or complements digital intervention.</a:t>
          </a:r>
          <a:endParaRPr lang="en-ZA" sz="1100" kern="1200"/>
        </a:p>
      </dsp:txBody>
      <dsp:txXfrm>
        <a:off x="626814" y="2121477"/>
        <a:ext cx="7558173" cy="424444"/>
      </dsp:txXfrm>
    </dsp:sp>
    <dsp:sp modelId="{334364A2-4E79-4F28-ADEF-EE1D2AF22075}">
      <dsp:nvSpPr>
        <dsp:cNvPr id="0" name=""/>
        <dsp:cNvSpPr/>
      </dsp:nvSpPr>
      <dsp:spPr>
        <a:xfrm>
          <a:off x="361536" y="2068421"/>
          <a:ext cx="530555" cy="530555"/>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84D65A-C2FA-47A3-AAD4-D76A45BDE7EC}">
      <dsp:nvSpPr>
        <dsp:cNvPr id="0" name=""/>
        <dsp:cNvSpPr/>
      </dsp:nvSpPr>
      <dsp:spPr>
        <a:xfrm>
          <a:off x="322669" y="2757940"/>
          <a:ext cx="7862318" cy="4244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6903" tIns="27940" rIns="27940" bIns="27940" numCol="1" spcCol="1270" anchor="ctr" anchorCtr="0">
          <a:noAutofit/>
        </a:bodyPr>
        <a:lstStyle/>
        <a:p>
          <a:pPr lvl="0" algn="l" defTabSz="488950" rtl="0">
            <a:lnSpc>
              <a:spcPct val="90000"/>
            </a:lnSpc>
            <a:spcBef>
              <a:spcPct val="0"/>
            </a:spcBef>
            <a:spcAft>
              <a:spcPct val="35000"/>
            </a:spcAft>
          </a:pPr>
          <a:r>
            <a:rPr lang="en-US" sz="1100" kern="1200" dirty="0" smtClean="0"/>
            <a:t>The 'Inclusive AI-Governance Loop' model shows that reinforcing feedbacks between transparency, participation, and adaptive policy can create a governance flywheel accelerating public value creation rather than merely automating broken systems.</a:t>
          </a:r>
          <a:endParaRPr lang="en-ZA" sz="1100" kern="1200" dirty="0"/>
        </a:p>
      </dsp:txBody>
      <dsp:txXfrm>
        <a:off x="322669" y="2757940"/>
        <a:ext cx="7862318" cy="424444"/>
      </dsp:txXfrm>
    </dsp:sp>
    <dsp:sp modelId="{1CF7277B-AB7B-4335-B4F5-5373CD09746D}">
      <dsp:nvSpPr>
        <dsp:cNvPr id="0" name=""/>
        <dsp:cNvSpPr/>
      </dsp:nvSpPr>
      <dsp:spPr>
        <a:xfrm>
          <a:off x="57391" y="2704885"/>
          <a:ext cx="530555" cy="530555"/>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26C03-ADD5-4120-80B7-E1B1C4540A81}">
      <dsp:nvSpPr>
        <dsp:cNvPr id="0" name=""/>
        <dsp:cNvSpPr/>
      </dsp:nvSpPr>
      <dsp:spPr>
        <a:xfrm>
          <a:off x="0" y="1495"/>
          <a:ext cx="629212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CC37FC-C798-4650-ADF9-3687BD28677B}">
      <dsp:nvSpPr>
        <dsp:cNvPr id="0" name=""/>
        <dsp:cNvSpPr/>
      </dsp:nvSpPr>
      <dsp:spPr>
        <a:xfrm>
          <a:off x="0" y="1495"/>
          <a:ext cx="6292120" cy="510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rtl="0">
            <a:lnSpc>
              <a:spcPct val="90000"/>
            </a:lnSpc>
            <a:spcBef>
              <a:spcPct val="0"/>
            </a:spcBef>
            <a:spcAft>
              <a:spcPct val="35000"/>
            </a:spcAft>
          </a:pPr>
          <a:r>
            <a:rPr lang="en-US" sz="1100" kern="1200" smtClean="0"/>
            <a:t>This study illustrates that AI, when embedded within system dynamics-informed governance, holds the potential to transform municipal leadership.</a:t>
          </a:r>
          <a:endParaRPr lang="en-ZA" sz="1100" kern="1200"/>
        </a:p>
      </dsp:txBody>
      <dsp:txXfrm>
        <a:off x="0" y="1495"/>
        <a:ext cx="6292120" cy="510118"/>
      </dsp:txXfrm>
    </dsp:sp>
    <dsp:sp modelId="{C93CF724-C1EA-4992-8793-00466B15B194}">
      <dsp:nvSpPr>
        <dsp:cNvPr id="0" name=""/>
        <dsp:cNvSpPr/>
      </dsp:nvSpPr>
      <dsp:spPr>
        <a:xfrm>
          <a:off x="0" y="511613"/>
          <a:ext cx="629212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E52AA0-8BB3-4041-99BE-572C657AA688}">
      <dsp:nvSpPr>
        <dsp:cNvPr id="0" name=""/>
        <dsp:cNvSpPr/>
      </dsp:nvSpPr>
      <dsp:spPr>
        <a:xfrm>
          <a:off x="0" y="511613"/>
          <a:ext cx="6292120" cy="510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rtl="0">
            <a:lnSpc>
              <a:spcPct val="90000"/>
            </a:lnSpc>
            <a:spcBef>
              <a:spcPct val="0"/>
            </a:spcBef>
            <a:spcAft>
              <a:spcPct val="35000"/>
            </a:spcAft>
          </a:pPr>
          <a:r>
            <a:rPr lang="en-US" sz="1100" kern="1200" smtClean="0"/>
            <a:t>Yet transformation is conditional:</a:t>
          </a:r>
          <a:endParaRPr lang="en-ZA" sz="1100" kern="1200"/>
        </a:p>
      </dsp:txBody>
      <dsp:txXfrm>
        <a:off x="0" y="511613"/>
        <a:ext cx="6292120" cy="510118"/>
      </dsp:txXfrm>
    </dsp:sp>
    <dsp:sp modelId="{16857BD5-F8BB-4780-B4F6-BBEC30209A7E}">
      <dsp:nvSpPr>
        <dsp:cNvPr id="0" name=""/>
        <dsp:cNvSpPr/>
      </dsp:nvSpPr>
      <dsp:spPr>
        <a:xfrm>
          <a:off x="0" y="1021731"/>
          <a:ext cx="629212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276E02-4315-4EC1-8DA5-B5C6E8205FEC}">
      <dsp:nvSpPr>
        <dsp:cNvPr id="0" name=""/>
        <dsp:cNvSpPr/>
      </dsp:nvSpPr>
      <dsp:spPr>
        <a:xfrm>
          <a:off x="0" y="1021731"/>
          <a:ext cx="6292120" cy="510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rtl="0">
            <a:lnSpc>
              <a:spcPct val="90000"/>
            </a:lnSpc>
            <a:spcBef>
              <a:spcPct val="0"/>
            </a:spcBef>
            <a:spcAft>
              <a:spcPct val="35000"/>
            </a:spcAft>
          </a:pPr>
          <a:r>
            <a:rPr lang="en-US" sz="1100" kern="1200" smtClean="0"/>
            <a:t>- It demands strategic foresight, not technological enthusiasm.</a:t>
          </a:r>
          <a:endParaRPr lang="en-ZA" sz="1100" kern="1200"/>
        </a:p>
      </dsp:txBody>
      <dsp:txXfrm>
        <a:off x="0" y="1021731"/>
        <a:ext cx="6292120" cy="510118"/>
      </dsp:txXfrm>
    </dsp:sp>
    <dsp:sp modelId="{3E07F649-B113-4C01-989A-AFDE08C88F96}">
      <dsp:nvSpPr>
        <dsp:cNvPr id="0" name=""/>
        <dsp:cNvSpPr/>
      </dsp:nvSpPr>
      <dsp:spPr>
        <a:xfrm>
          <a:off x="0" y="1531850"/>
          <a:ext cx="629212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77557F-92B4-4360-824A-55CCF1E228D5}">
      <dsp:nvSpPr>
        <dsp:cNvPr id="0" name=""/>
        <dsp:cNvSpPr/>
      </dsp:nvSpPr>
      <dsp:spPr>
        <a:xfrm>
          <a:off x="0" y="1531850"/>
          <a:ext cx="6292120" cy="510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rtl="0">
            <a:lnSpc>
              <a:spcPct val="90000"/>
            </a:lnSpc>
            <a:spcBef>
              <a:spcPct val="0"/>
            </a:spcBef>
            <a:spcAft>
              <a:spcPct val="35000"/>
            </a:spcAft>
          </a:pPr>
          <a:r>
            <a:rPr lang="en-US" sz="1100" kern="1200" smtClean="0"/>
            <a:t>- It requires long-term thinking over quick wins.</a:t>
          </a:r>
          <a:endParaRPr lang="en-ZA" sz="1100" kern="1200"/>
        </a:p>
      </dsp:txBody>
      <dsp:txXfrm>
        <a:off x="0" y="1531850"/>
        <a:ext cx="6292120" cy="510118"/>
      </dsp:txXfrm>
    </dsp:sp>
    <dsp:sp modelId="{B5424E31-E2EE-4B81-858E-AE1E2FAF83BB}">
      <dsp:nvSpPr>
        <dsp:cNvPr id="0" name=""/>
        <dsp:cNvSpPr/>
      </dsp:nvSpPr>
      <dsp:spPr>
        <a:xfrm>
          <a:off x="0" y="2041968"/>
          <a:ext cx="629212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C2AD3C-E055-4DA4-8C48-42ADFA5CDC37}">
      <dsp:nvSpPr>
        <dsp:cNvPr id="0" name=""/>
        <dsp:cNvSpPr/>
      </dsp:nvSpPr>
      <dsp:spPr>
        <a:xfrm>
          <a:off x="0" y="2041968"/>
          <a:ext cx="6292120" cy="510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rtl="0">
            <a:lnSpc>
              <a:spcPct val="90000"/>
            </a:lnSpc>
            <a:spcBef>
              <a:spcPct val="0"/>
            </a:spcBef>
            <a:spcAft>
              <a:spcPct val="35000"/>
            </a:spcAft>
          </a:pPr>
          <a:r>
            <a:rPr lang="en-US" sz="1100" kern="1200" dirty="0" smtClean="0"/>
            <a:t>- It thrives on feedback fluency leaders must learn to govern delays, loops, and nonlinearity.</a:t>
          </a:r>
          <a:endParaRPr lang="en-ZA" sz="1100" kern="1200" dirty="0"/>
        </a:p>
      </dsp:txBody>
      <dsp:txXfrm>
        <a:off x="0" y="2041968"/>
        <a:ext cx="6292120" cy="510118"/>
      </dsp:txXfrm>
    </dsp:sp>
    <dsp:sp modelId="{A063103C-3790-4E3F-8B1C-7BEA0C24229E}">
      <dsp:nvSpPr>
        <dsp:cNvPr id="0" name=""/>
        <dsp:cNvSpPr/>
      </dsp:nvSpPr>
      <dsp:spPr>
        <a:xfrm>
          <a:off x="0" y="2552086"/>
          <a:ext cx="629212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BFDA8D-FDB7-469B-8E37-AFDE6AAD1DA0}">
      <dsp:nvSpPr>
        <dsp:cNvPr id="0" name=""/>
        <dsp:cNvSpPr/>
      </dsp:nvSpPr>
      <dsp:spPr>
        <a:xfrm>
          <a:off x="0" y="2552086"/>
          <a:ext cx="6292120" cy="510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rtl="0">
            <a:lnSpc>
              <a:spcPct val="90000"/>
            </a:lnSpc>
            <a:spcBef>
              <a:spcPct val="0"/>
            </a:spcBef>
            <a:spcAft>
              <a:spcPct val="35000"/>
            </a:spcAft>
          </a:pPr>
          <a:r>
            <a:rPr lang="en-US" sz="1100" kern="1200" dirty="0" smtClean="0"/>
            <a:t>For African municipalities, this is not just a technical revolution it is a political and narrative renaissance. We must reframe AI not as magic, but as a participatory, ethical, and adaptive institution-building tool.</a:t>
          </a:r>
          <a:endParaRPr lang="en-ZA" sz="1100" kern="1200" dirty="0"/>
        </a:p>
      </dsp:txBody>
      <dsp:txXfrm>
        <a:off x="0" y="2552086"/>
        <a:ext cx="6292120" cy="5101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773680" cy="434340"/>
          </a:xfrm>
          <a:prstGeom prst="rect">
            <a:avLst/>
          </a:prstGeom>
        </p:spPr>
        <p:txBody>
          <a:bodyPr vert="horz" lIns="86202" tIns="43101" rIns="86202" bIns="43101" rtlCol="0"/>
          <a:lstStyle>
            <a:lvl1pPr algn="l">
              <a:defRPr sz="1100"/>
            </a:lvl1pPr>
          </a:lstStyle>
          <a:p>
            <a:endParaRPr lang="en-US"/>
          </a:p>
        </p:txBody>
      </p:sp>
      <p:sp>
        <p:nvSpPr>
          <p:cNvPr id="3" name="Date Placeholder 2"/>
          <p:cNvSpPr>
            <a:spLocks noGrp="1"/>
          </p:cNvSpPr>
          <p:nvPr>
            <p:ph type="dt" idx="1"/>
          </p:nvPr>
        </p:nvSpPr>
        <p:spPr>
          <a:xfrm>
            <a:off x="3625639" y="0"/>
            <a:ext cx="2773680" cy="434340"/>
          </a:xfrm>
          <a:prstGeom prst="rect">
            <a:avLst/>
          </a:prstGeom>
        </p:spPr>
        <p:txBody>
          <a:bodyPr vert="horz" lIns="86202" tIns="43101" rIns="86202" bIns="43101" rtlCol="0"/>
          <a:lstStyle>
            <a:lvl1pPr algn="r">
              <a:defRPr sz="1100"/>
            </a:lvl1pPr>
          </a:lstStyle>
          <a:p>
            <a:fld id="{D132DDBC-36CE-44D7-861B-5491E6C2D3B9}" type="datetimeFigureOut">
              <a:rPr lang="en-US" smtClean="0"/>
              <a:t>9/25/2025</a:t>
            </a:fld>
            <a:endParaRPr lang="en-US"/>
          </a:p>
        </p:txBody>
      </p:sp>
      <p:sp>
        <p:nvSpPr>
          <p:cNvPr id="4" name="Slide Image Placeholder 3"/>
          <p:cNvSpPr>
            <a:spLocks noGrp="1" noRot="1" noChangeAspect="1"/>
          </p:cNvSpPr>
          <p:nvPr>
            <p:ph type="sldImg" idx="2"/>
          </p:nvPr>
        </p:nvSpPr>
        <p:spPr>
          <a:xfrm>
            <a:off x="306388" y="650875"/>
            <a:ext cx="5789612" cy="3257550"/>
          </a:xfrm>
          <a:prstGeom prst="rect">
            <a:avLst/>
          </a:prstGeom>
          <a:noFill/>
          <a:ln w="12700">
            <a:solidFill>
              <a:prstClr val="black"/>
            </a:solidFill>
          </a:ln>
        </p:spPr>
        <p:txBody>
          <a:bodyPr vert="horz" lIns="86202" tIns="43101" rIns="86202" bIns="43101" rtlCol="0" anchor="ctr"/>
          <a:lstStyle/>
          <a:p>
            <a:endParaRPr lang="en-US"/>
          </a:p>
        </p:txBody>
      </p:sp>
      <p:sp>
        <p:nvSpPr>
          <p:cNvPr id="5" name="Notes Placeholder 4"/>
          <p:cNvSpPr>
            <a:spLocks noGrp="1"/>
          </p:cNvSpPr>
          <p:nvPr>
            <p:ph type="body" sz="quarter" idx="3"/>
          </p:nvPr>
        </p:nvSpPr>
        <p:spPr>
          <a:xfrm>
            <a:off x="640080" y="4126230"/>
            <a:ext cx="5120640" cy="3909060"/>
          </a:xfrm>
          <a:prstGeom prst="rect">
            <a:avLst/>
          </a:prstGeom>
        </p:spPr>
        <p:txBody>
          <a:bodyPr vert="horz" lIns="86202" tIns="43101" rIns="86202" bIns="43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250952"/>
            <a:ext cx="2773680" cy="434340"/>
          </a:xfrm>
          <a:prstGeom prst="rect">
            <a:avLst/>
          </a:prstGeom>
        </p:spPr>
        <p:txBody>
          <a:bodyPr vert="horz" lIns="86202" tIns="43101" rIns="86202" bIns="43101" rtlCol="0" anchor="b"/>
          <a:lstStyle>
            <a:lvl1pPr algn="l">
              <a:defRPr sz="1100"/>
            </a:lvl1pPr>
          </a:lstStyle>
          <a:p>
            <a:endParaRPr lang="en-US"/>
          </a:p>
        </p:txBody>
      </p:sp>
      <p:sp>
        <p:nvSpPr>
          <p:cNvPr id="7" name="Slide Number Placeholder 6"/>
          <p:cNvSpPr>
            <a:spLocks noGrp="1"/>
          </p:cNvSpPr>
          <p:nvPr>
            <p:ph type="sldNum" sz="quarter" idx="5"/>
          </p:nvPr>
        </p:nvSpPr>
        <p:spPr>
          <a:xfrm>
            <a:off x="3625639" y="8250952"/>
            <a:ext cx="2773680" cy="434340"/>
          </a:xfrm>
          <a:prstGeom prst="rect">
            <a:avLst/>
          </a:prstGeom>
        </p:spPr>
        <p:txBody>
          <a:bodyPr vert="horz" lIns="86202" tIns="43101" rIns="86202" bIns="43101" rtlCol="0" anchor="b"/>
          <a:lstStyle>
            <a:lvl1pPr algn="r">
              <a:defRPr sz="1100"/>
            </a:lvl1pPr>
          </a:lstStyle>
          <a:p>
            <a:fld id="{BBB14505-F15A-447F-B31D-A7AED6FD8C54}" type="slidenum">
              <a:rPr lang="en-US" smtClean="0"/>
              <a:t>‹#›</a:t>
            </a:fld>
            <a:endParaRPr lang="en-US"/>
          </a:p>
        </p:txBody>
      </p:sp>
    </p:spTree>
    <p:extLst>
      <p:ext uri="{BB962C8B-B14F-4D97-AF65-F5344CB8AC3E}">
        <p14:creationId xmlns:p14="http://schemas.microsoft.com/office/powerpoint/2010/main" val="3102335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dirty="0"/>
              <a:t>Title page: Change title to submission name. Bold</a:t>
            </a:r>
            <a:r>
              <a:rPr lang="en-US" baseline="0" dirty="0"/>
              <a:t> the name of the presenter and display your name as you want it read by the moderator (</a:t>
            </a:r>
            <a:r>
              <a:rPr lang="en-US" baseline="0" dirty="0" err="1"/>
              <a:t>eg</a:t>
            </a:r>
            <a:r>
              <a:rPr lang="en-US" baseline="0" dirty="0"/>
              <a:t> Bob instead of Robert). Note the suggested timing in the bottom right. Slide timing may be adjusted, but not the number of slides. </a:t>
            </a:r>
          </a:p>
        </p:txBody>
      </p:sp>
      <p:sp>
        <p:nvSpPr>
          <p:cNvPr id="4" name="Slide Number Placeholder 3"/>
          <p:cNvSpPr>
            <a:spLocks noGrp="1"/>
          </p:cNvSpPr>
          <p:nvPr>
            <p:ph type="sldNum" sz="quarter" idx="10"/>
          </p:nvPr>
        </p:nvSpPr>
        <p:spPr/>
        <p:txBody>
          <a:bodyPr/>
          <a:lstStyle/>
          <a:p>
            <a:fld id="{BBB14505-F15A-447F-B31D-A7AED6FD8C54}" type="slidenum">
              <a:rPr lang="en-US" smtClean="0"/>
              <a:t>1</a:t>
            </a:fld>
            <a:endParaRPr lang="en-US"/>
          </a:p>
        </p:txBody>
      </p:sp>
    </p:spTree>
    <p:extLst>
      <p:ext uri="{BB962C8B-B14F-4D97-AF65-F5344CB8AC3E}">
        <p14:creationId xmlns:p14="http://schemas.microsoft.com/office/powerpoint/2010/main" val="3984675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baseline="0" dirty="0"/>
              <a:t>Keep fonts big (24 pt or bigger).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2</a:t>
            </a:fld>
            <a:endParaRPr lang="en-US"/>
          </a:p>
        </p:txBody>
      </p:sp>
    </p:spTree>
    <p:extLst>
      <p:ext uri="{BB962C8B-B14F-4D97-AF65-F5344CB8AC3E}">
        <p14:creationId xmlns:p14="http://schemas.microsoft.com/office/powerpoint/2010/main" val="2372103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baseline="0" dirty="0"/>
              <a:t>Keep fonts big (24 pt or bigger).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3</a:t>
            </a:fld>
            <a:endParaRPr lang="en-US"/>
          </a:p>
        </p:txBody>
      </p:sp>
    </p:spTree>
    <p:extLst>
      <p:ext uri="{BB962C8B-B14F-4D97-AF65-F5344CB8AC3E}">
        <p14:creationId xmlns:p14="http://schemas.microsoft.com/office/powerpoint/2010/main" val="1283794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baseline="0" dirty="0"/>
              <a:t>Keep fonts big (24 pt or bigger).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4</a:t>
            </a:fld>
            <a:endParaRPr lang="en-US"/>
          </a:p>
        </p:txBody>
      </p:sp>
    </p:spTree>
    <p:extLst>
      <p:ext uri="{BB962C8B-B14F-4D97-AF65-F5344CB8AC3E}">
        <p14:creationId xmlns:p14="http://schemas.microsoft.com/office/powerpoint/2010/main" val="4189294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baseline="0" dirty="0"/>
              <a:t>Keep fonts big (24 pt or bigger).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5</a:t>
            </a:fld>
            <a:endParaRPr lang="en-US"/>
          </a:p>
        </p:txBody>
      </p:sp>
    </p:spTree>
    <p:extLst>
      <p:ext uri="{BB962C8B-B14F-4D97-AF65-F5344CB8AC3E}">
        <p14:creationId xmlns:p14="http://schemas.microsoft.com/office/powerpoint/2010/main" val="2531205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baseline="0" dirty="0"/>
              <a:t>Keep fonts big (24 pt or bigger).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6</a:t>
            </a:fld>
            <a:endParaRPr lang="en-US"/>
          </a:p>
        </p:txBody>
      </p:sp>
    </p:spTree>
    <p:extLst>
      <p:ext uri="{BB962C8B-B14F-4D97-AF65-F5344CB8AC3E}">
        <p14:creationId xmlns:p14="http://schemas.microsoft.com/office/powerpoint/2010/main" val="430914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dirty="0"/>
              <a:t>Keep the text short and fonts big. </a:t>
            </a:r>
            <a:r>
              <a:rPr lang="en-US" baseline="0" dirty="0"/>
              <a:t>Any questions you want to pose to the audience can go here.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7</a:t>
            </a:fld>
            <a:endParaRPr lang="en-US"/>
          </a:p>
        </p:txBody>
      </p:sp>
    </p:spTree>
    <p:extLst>
      <p:ext uri="{BB962C8B-B14F-4D97-AF65-F5344CB8AC3E}">
        <p14:creationId xmlns:p14="http://schemas.microsoft.com/office/powerpoint/2010/main" val="3728528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dirty="0"/>
              <a:t>Keep the text short and fonts big. </a:t>
            </a:r>
            <a:r>
              <a:rPr lang="en-US" baseline="0" dirty="0"/>
              <a:t>Any questions you want to pose to the audience can go here. Note suggested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8</a:t>
            </a:fld>
            <a:endParaRPr lang="en-US"/>
          </a:p>
        </p:txBody>
      </p:sp>
    </p:spTree>
    <p:extLst>
      <p:ext uri="{BB962C8B-B14F-4D97-AF65-F5344CB8AC3E}">
        <p14:creationId xmlns:p14="http://schemas.microsoft.com/office/powerpoint/2010/main" val="323088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C94FCB0-42F1-4FA7-A53C-3F4DF092E227}"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3643035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94FCB0-42F1-4FA7-A53C-3F4DF092E227}"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3020634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94FCB0-42F1-4FA7-A53C-3F4DF092E227}"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5351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94FCB0-42F1-4FA7-A53C-3F4DF092E227}"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457830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94FCB0-42F1-4FA7-A53C-3F4DF092E227}"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317719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94FCB0-42F1-4FA7-A53C-3F4DF092E227}"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335446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94FCB0-42F1-4FA7-A53C-3F4DF092E227}" type="datetimeFigureOut">
              <a:rPr lang="en-US" smtClean="0"/>
              <a:t>9/25/2025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368867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94FCB0-42F1-4FA7-A53C-3F4DF092E227}" type="datetimeFigureOut">
              <a:rPr lang="en-US" smtClean="0"/>
              <a:t>9/25/2025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1883345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94FCB0-42F1-4FA7-A53C-3F4DF092E227}" type="datetimeFigureOut">
              <a:rPr lang="en-US" smtClean="0"/>
              <a:t>9/25/2025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41115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C94FCB0-42F1-4FA7-A53C-3F4DF092E227}"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144739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C94FCB0-42F1-4FA7-A53C-3F4DF092E227}"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03530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3C94FCB0-42F1-4FA7-A53C-3F4DF092E227}" type="datetimeFigureOut">
              <a:rPr lang="en-US" smtClean="0"/>
              <a:t>9/25/2025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E332025C-9CB7-4E2E-977A-9B89188D6C4A}" type="slidenum">
              <a:rPr lang="en-US" smtClean="0"/>
              <a:t>‹#›</a:t>
            </a:fld>
            <a:endParaRPr lang="en-US"/>
          </a:p>
        </p:txBody>
      </p:sp>
    </p:spTree>
    <p:extLst>
      <p:ext uri="{BB962C8B-B14F-4D97-AF65-F5344CB8AC3E}">
        <p14:creationId xmlns:p14="http://schemas.microsoft.com/office/powerpoint/2010/main" val="422850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2.png"/><Relationship Id="rId5" Type="http://schemas.openxmlformats.org/officeDocument/2006/relationships/diagramQuickStyle" Target="../diagrams/quickStyle1.xml"/><Relationship Id="rId10" Type="http://schemas.openxmlformats.org/officeDocument/2006/relationships/image" Target="../media/image1.png"/><Relationship Id="rId4" Type="http://schemas.openxmlformats.org/officeDocument/2006/relationships/diagramLayout" Target="../diagrams/layout1.xml"/><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image" Target="../media/image1.png"/><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image" Target="../media/image3.png"/><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4.xml"/><Relationship Id="rId16"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5" Type="http://schemas.openxmlformats.org/officeDocument/2006/relationships/image" Target="../media/image1.png"/><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 Id="rId1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image" Target="../media/image3.png"/><Relationship Id="rId7" Type="http://schemas.openxmlformats.org/officeDocument/2006/relationships/diagramData" Target="../diagrams/data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png"/><Relationship Id="rId11" Type="http://schemas.microsoft.com/office/2007/relationships/diagramDrawing" Target="../diagrams/drawing6.xml"/><Relationship Id="rId5" Type="http://schemas.openxmlformats.org/officeDocument/2006/relationships/image" Target="../media/image1.png"/><Relationship Id="rId10" Type="http://schemas.openxmlformats.org/officeDocument/2006/relationships/diagramColors" Target="../diagrams/colors6.xml"/><Relationship Id="rId4" Type="http://schemas.openxmlformats.org/officeDocument/2006/relationships/image" Target="../media/image6.png"/><Relationship Id="rId9"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3.png"/><Relationship Id="rId7" Type="http://schemas.openxmlformats.org/officeDocument/2006/relationships/diagramColors" Target="../diagrams/colors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7.xml"/><Relationship Id="rId11" Type="http://schemas.openxmlformats.org/officeDocument/2006/relationships/image" Target="../media/image2.png"/><Relationship Id="rId5" Type="http://schemas.openxmlformats.org/officeDocument/2006/relationships/diagramLayout" Target="../diagrams/layout7.xml"/><Relationship Id="rId10" Type="http://schemas.openxmlformats.org/officeDocument/2006/relationships/image" Target="../media/image1.png"/><Relationship Id="rId4" Type="http://schemas.openxmlformats.org/officeDocument/2006/relationships/diagramData" Target="../diagrams/data7.xml"/><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gif"/><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1657350"/>
            <a:ext cx="6057900" cy="1102519"/>
          </a:xfrm>
        </p:spPr>
        <p:txBody>
          <a:bodyPr>
            <a:normAutofit fontScale="90000"/>
          </a:bodyPr>
          <a:lstStyle/>
          <a:p>
            <a:pPr algn="l"/>
            <a:r>
              <a:rPr lang="en-US" sz="2800" dirty="0"/>
              <a:t>Leveraging AI within System Dynamics to Transform Governance and Leadership in South African Municipalities</a:t>
            </a:r>
            <a:endParaRPr lang="en-US" sz="2700" dirty="0">
              <a:solidFill>
                <a:srgbClr val="343A40"/>
              </a:solidFill>
            </a:endParaRPr>
          </a:p>
        </p:txBody>
      </p:sp>
      <p:sp>
        <p:nvSpPr>
          <p:cNvPr id="3" name="Subtitle 2"/>
          <p:cNvSpPr>
            <a:spLocks noGrp="1"/>
          </p:cNvSpPr>
          <p:nvPr>
            <p:ph type="subTitle" idx="1"/>
          </p:nvPr>
        </p:nvSpPr>
        <p:spPr>
          <a:xfrm>
            <a:off x="1657350" y="2865623"/>
            <a:ext cx="6057900" cy="1314450"/>
          </a:xfrm>
        </p:spPr>
        <p:txBody>
          <a:bodyPr>
            <a:normAutofit/>
          </a:bodyPr>
          <a:lstStyle/>
          <a:p>
            <a:pPr algn="r"/>
            <a:r>
              <a:rPr lang="en-US" sz="1500" b="1" dirty="0">
                <a:solidFill>
                  <a:schemeClr val="tx1"/>
                </a:solidFill>
              </a:rPr>
              <a:t>	</a:t>
            </a:r>
            <a:r>
              <a:rPr lang="en-US" sz="1500" b="1" dirty="0" smtClean="0">
                <a:solidFill>
                  <a:schemeClr val="tx1"/>
                </a:solidFill>
              </a:rPr>
              <a:t>Fanyana Ntuli</a:t>
            </a:r>
            <a:endParaRPr lang="en-US" sz="1500" b="1" dirty="0">
              <a:solidFill>
                <a:schemeClr val="tx1"/>
              </a:solidFill>
            </a:endParaRPr>
          </a:p>
          <a:p>
            <a:pPr algn="r"/>
            <a:r>
              <a:rPr lang="en-US" sz="1500" dirty="0" smtClean="0">
                <a:solidFill>
                  <a:schemeClr val="tx1"/>
                </a:solidFill>
              </a:rPr>
              <a:t>Durban University of Technology, South Africa </a:t>
            </a:r>
            <a:endParaRPr lang="en-US" sz="1500" dirty="0">
              <a:solidFill>
                <a:schemeClr val="tx1"/>
              </a:solidFill>
            </a:endParaRPr>
          </a:p>
        </p:txBody>
      </p:sp>
      <p:sp>
        <p:nvSpPr>
          <p:cNvPr id="4" name="TextBox 3"/>
          <p:cNvSpPr txBox="1"/>
          <p:nvPr/>
        </p:nvSpPr>
        <p:spPr>
          <a:xfrm>
            <a:off x="8458200" y="4474518"/>
            <a:ext cx="800100" cy="230832"/>
          </a:xfrm>
          <a:prstGeom prst="rect">
            <a:avLst/>
          </a:prstGeom>
          <a:noFill/>
        </p:spPr>
        <p:txBody>
          <a:bodyPr wrap="square" rtlCol="0">
            <a:spAutoFit/>
          </a:bodyPr>
          <a:lstStyle/>
          <a:p>
            <a:r>
              <a:rPr lang="en-US" sz="900" dirty="0"/>
              <a:t>0:00-0:30</a:t>
            </a:r>
          </a:p>
        </p:txBody>
      </p:sp>
      <p:sp>
        <p:nvSpPr>
          <p:cNvPr id="12" name="CaixaDeTexto 11">
            <a:extLst>
              <a:ext uri="{FF2B5EF4-FFF2-40B4-BE49-F238E27FC236}">
                <a16:creationId xmlns:a16="http://schemas.microsoft.com/office/drawing/2014/main" id="{5F4F0C5A-FCBE-474A-8DB8-148DA7B5FECE}"/>
              </a:ext>
            </a:extLst>
          </p:cNvPr>
          <p:cNvSpPr txBox="1"/>
          <p:nvPr/>
        </p:nvSpPr>
        <p:spPr>
          <a:xfrm>
            <a:off x="4229100" y="372502"/>
            <a:ext cx="3486150" cy="461665"/>
          </a:xfrm>
          <a:prstGeom prst="rect">
            <a:avLst/>
          </a:prstGeom>
          <a:noFill/>
        </p:spPr>
        <p:txBody>
          <a:bodyPr wrap="square" rtlCol="0">
            <a:spAutoFit/>
          </a:bodyPr>
          <a:lstStyle/>
          <a:p>
            <a:pPr algn="r"/>
            <a:r>
              <a:rPr lang="pt-BR" sz="2400" i="1" dirty="0">
                <a:solidFill>
                  <a:srgbClr val="B2214D"/>
                </a:solidFill>
              </a:rPr>
              <a:t>Online Poster Presentation</a:t>
            </a:r>
            <a:endParaRPr lang="en-US" sz="2400" i="1" dirty="0">
              <a:solidFill>
                <a:srgbClr val="B2214D"/>
              </a:solidFill>
            </a:endParaRPr>
          </a:p>
        </p:txBody>
      </p:sp>
      <p:grpSp>
        <p:nvGrpSpPr>
          <p:cNvPr id="8" name="Group 7">
            <a:extLst>
              <a:ext uri="{FF2B5EF4-FFF2-40B4-BE49-F238E27FC236}">
                <a16:creationId xmlns:a16="http://schemas.microsoft.com/office/drawing/2014/main" id="{32384F91-FFF5-C042-922A-7D0BA9356FA8}"/>
              </a:ext>
            </a:extLst>
          </p:cNvPr>
          <p:cNvGrpSpPr/>
          <p:nvPr/>
        </p:nvGrpSpPr>
        <p:grpSpPr>
          <a:xfrm>
            <a:off x="0" y="4657189"/>
            <a:ext cx="9144000" cy="675443"/>
            <a:chOff x="0" y="4657189"/>
            <a:chExt cx="9144000" cy="675443"/>
          </a:xfrm>
        </p:grpSpPr>
        <p:grpSp>
          <p:nvGrpSpPr>
            <p:cNvPr id="7" name="Group 6">
              <a:extLst>
                <a:ext uri="{FF2B5EF4-FFF2-40B4-BE49-F238E27FC236}">
                  <a16:creationId xmlns:a16="http://schemas.microsoft.com/office/drawing/2014/main" id="{3E98A784-890B-224D-9A9C-08FF997DD015}"/>
                </a:ext>
              </a:extLst>
            </p:cNvPr>
            <p:cNvGrpSpPr/>
            <p:nvPr/>
          </p:nvGrpSpPr>
          <p:grpSpPr>
            <a:xfrm>
              <a:off x="0" y="4657189"/>
              <a:ext cx="9144000" cy="675443"/>
              <a:chOff x="0" y="4657189"/>
              <a:chExt cx="9144000" cy="675443"/>
            </a:xfrm>
          </p:grpSpPr>
          <p:sp>
            <p:nvSpPr>
              <p:cNvPr id="5" name="Rectangle 4"/>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9" name="TextBox 8"/>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6" name="Group 5">
                <a:extLst>
                  <a:ext uri="{FF2B5EF4-FFF2-40B4-BE49-F238E27FC236}">
                    <a16:creationId xmlns:a16="http://schemas.microsoft.com/office/drawing/2014/main" id="{F1DD47CD-9787-EE4E-BAF0-A8A3535FD4B1}"/>
                  </a:ext>
                </a:extLst>
              </p:cNvPr>
              <p:cNvGrpSpPr/>
              <p:nvPr/>
            </p:nvGrpSpPr>
            <p:grpSpPr>
              <a:xfrm>
                <a:off x="1378548" y="4686300"/>
                <a:ext cx="2107603" cy="646332"/>
                <a:chOff x="1378548" y="4686300"/>
                <a:chExt cx="2107603" cy="646332"/>
              </a:xfrm>
            </p:grpSpPr>
            <p:pic>
              <p:nvPicPr>
                <p:cNvPr id="1026" name="Picture 2">
                  <a:extLst>
                    <a:ext uri="{FF2B5EF4-FFF2-40B4-BE49-F238E27FC236}">
                      <a16:creationId xmlns:a16="http://schemas.microsoft.com/office/drawing/2014/main" id="{64E3EF64-C40A-4EC9-AF60-EDA9078594B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D0215F21-59DE-4327-B06B-E026F3BFE8F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0" name="Retângulo 9">
                  <a:extLst>
                    <a:ext uri="{FF2B5EF4-FFF2-40B4-BE49-F238E27FC236}">
                      <a16:creationId xmlns:a16="http://schemas.microsoft.com/office/drawing/2014/main" id="{18F84453-B99F-4A92-BBF0-4CC0F68B57A3}"/>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16" name="Retângulo 15">
              <a:extLst>
                <a:ext uri="{FF2B5EF4-FFF2-40B4-BE49-F238E27FC236}">
                  <a16:creationId xmlns:a16="http://schemas.microsoft.com/office/drawing/2014/main" id="{9D0DE390-2008-46D1-949E-F0489FC6F2C6}"/>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17" name="Google Shape;210;p28">
              <a:extLst>
                <a:ext uri="{FF2B5EF4-FFF2-40B4-BE49-F238E27FC236}">
                  <a16:creationId xmlns:a16="http://schemas.microsoft.com/office/drawing/2014/main" id="{095AE063-763D-4BF7-8966-F0BB1C775F24}"/>
                </a:ext>
              </a:extLst>
            </p:cNvPr>
            <p:cNvPicPr preferRelativeResize="0"/>
            <p:nvPr/>
          </p:nvPicPr>
          <p:blipFill>
            <a:blip r:embed="rId5">
              <a:alphaModFix/>
            </a:blip>
            <a:stretch>
              <a:fillRect/>
            </a:stretch>
          </p:blipFill>
          <p:spPr>
            <a:xfrm>
              <a:off x="1383556" y="4959976"/>
              <a:ext cx="216644" cy="183524"/>
            </a:xfrm>
            <a:prstGeom prst="rect">
              <a:avLst/>
            </a:prstGeom>
            <a:noFill/>
            <a:ln>
              <a:noFill/>
            </a:ln>
          </p:spPr>
        </p:pic>
      </p:grpSp>
      <p:pic>
        <p:nvPicPr>
          <p:cNvPr id="11" name="Picture 10" descr="A logo with text on it&#10;&#10;Description automatically generated">
            <a:extLst>
              <a:ext uri="{FF2B5EF4-FFF2-40B4-BE49-F238E27FC236}">
                <a16:creationId xmlns:a16="http://schemas.microsoft.com/office/drawing/2014/main" id="{FE3FC1F5-1F25-F1B6-F03F-C40AEC23E02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42984" y="372502"/>
            <a:ext cx="2143167" cy="997059"/>
          </a:xfrm>
          <a:prstGeom prst="rect">
            <a:avLst/>
          </a:prstGeom>
        </p:spPr>
      </p:pic>
      <p:pic>
        <p:nvPicPr>
          <p:cNvPr id="18" name="Picture 17" descr="A computer screen with a person on it&#10;&#10;Description automatically generated">
            <a:extLst>
              <a:ext uri="{FF2B5EF4-FFF2-40B4-BE49-F238E27FC236}">
                <a16:creationId xmlns:a16="http://schemas.microsoft.com/office/drawing/2014/main" id="{3E91854E-7A3A-1F5A-29FC-65962EE0D07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00900" y="749507"/>
            <a:ext cx="409211" cy="409211"/>
          </a:xfrm>
          <a:prstGeom prst="rect">
            <a:avLst/>
          </a:prstGeom>
        </p:spPr>
      </p:pic>
    </p:spTree>
    <p:extLst>
      <p:ext uri="{BB962C8B-B14F-4D97-AF65-F5344CB8AC3E}">
        <p14:creationId xmlns:p14="http://schemas.microsoft.com/office/powerpoint/2010/main" val="1988903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227659898"/>
              </p:ext>
            </p:extLst>
          </p:nvPr>
        </p:nvGraphicFramePr>
        <p:xfrm>
          <a:off x="1485900" y="856545"/>
          <a:ext cx="6172200" cy="37513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8468740" y="4474518"/>
            <a:ext cx="827660" cy="230832"/>
          </a:xfrm>
          <a:prstGeom prst="rect">
            <a:avLst/>
          </a:prstGeom>
          <a:noFill/>
        </p:spPr>
        <p:txBody>
          <a:bodyPr wrap="square" rtlCol="0">
            <a:spAutoFit/>
          </a:bodyPr>
          <a:lstStyle/>
          <a:p>
            <a:r>
              <a:rPr lang="en-US" sz="900" dirty="0"/>
              <a:t>0:30-2:00</a:t>
            </a:r>
          </a:p>
        </p:txBody>
      </p:sp>
      <p:sp>
        <p:nvSpPr>
          <p:cNvPr id="5" name="Rectangle 4"/>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TextBox 8"/>
          <p:cNvSpPr txBox="1"/>
          <p:nvPr/>
        </p:nvSpPr>
        <p:spPr>
          <a:xfrm>
            <a:off x="2286000" y="86047"/>
            <a:ext cx="4914900" cy="230832"/>
          </a:xfrm>
          <a:prstGeom prst="rect">
            <a:avLst/>
          </a:prstGeom>
          <a:noFill/>
        </p:spPr>
        <p:txBody>
          <a:bodyPr wrap="square" rtlCol="0">
            <a:spAutoFit/>
          </a:bodyPr>
          <a:lstStyle/>
          <a:p>
            <a:endParaRPr lang="en-US" sz="900" dirty="0">
              <a:solidFill>
                <a:schemeClr val="bg1"/>
              </a:solidFill>
              <a:latin typeface="Avenir LT Std 55 Roman" panose="020B0503020203020204" pitchFamily="34" charset="0"/>
            </a:endParaRPr>
          </a:p>
        </p:txBody>
      </p:sp>
      <p:sp>
        <p:nvSpPr>
          <p:cNvPr id="2" name="Title 1"/>
          <p:cNvSpPr>
            <a:spLocks noGrp="1"/>
          </p:cNvSpPr>
          <p:nvPr>
            <p:ph type="title"/>
          </p:nvPr>
        </p:nvSpPr>
        <p:spPr>
          <a:xfrm>
            <a:off x="1485900" y="152680"/>
            <a:ext cx="6172200" cy="533120"/>
          </a:xfrm>
        </p:spPr>
        <p:txBody>
          <a:bodyPr>
            <a:normAutofit fontScale="90000"/>
          </a:bodyPr>
          <a:lstStyle/>
          <a:p>
            <a:pPr algn="l"/>
            <a:r>
              <a:rPr lang="en-US" dirty="0"/>
              <a:t>Problem Statement</a:t>
            </a:r>
          </a:p>
        </p:txBody>
      </p:sp>
      <p:sp>
        <p:nvSpPr>
          <p:cNvPr id="13" name="TextBox 8">
            <a:extLst>
              <a:ext uri="{FF2B5EF4-FFF2-40B4-BE49-F238E27FC236}">
                <a16:creationId xmlns:a16="http://schemas.microsoft.com/office/drawing/2014/main" id="{C93894B4-FD31-40CA-995C-F67E626595C7}"/>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7" name="Retângulo 16">
            <a:extLst>
              <a:ext uri="{FF2B5EF4-FFF2-40B4-BE49-F238E27FC236}">
                <a16:creationId xmlns:a16="http://schemas.microsoft.com/office/drawing/2014/main" id="{E99FA53A-D705-494A-8412-36AEB6ABD20F}"/>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8" name="Google Shape;210;p28">
            <a:extLst>
              <a:ext uri="{FF2B5EF4-FFF2-40B4-BE49-F238E27FC236}">
                <a16:creationId xmlns:a16="http://schemas.microsoft.com/office/drawing/2014/main" id="{4CBD87F9-4642-4305-88AF-582437A4E487}"/>
              </a:ext>
            </a:extLst>
          </p:cNvPr>
          <p:cNvPicPr preferRelativeResize="0"/>
          <p:nvPr/>
        </p:nvPicPr>
        <p:blipFill>
          <a:blip r:embed="rId8">
            <a:alphaModFix/>
          </a:blip>
          <a:stretch>
            <a:fillRect/>
          </a:stretch>
        </p:blipFill>
        <p:spPr>
          <a:xfrm>
            <a:off x="1354146" y="4934661"/>
            <a:ext cx="216644" cy="183524"/>
          </a:xfrm>
          <a:prstGeom prst="rect">
            <a:avLst/>
          </a:prstGeom>
          <a:noFill/>
          <a:ln>
            <a:noFill/>
          </a:ln>
        </p:spPr>
      </p:pic>
      <p:pic>
        <p:nvPicPr>
          <p:cNvPr id="11" name="Picture 10" descr="A red and grey logo&#10;&#10;Description automatically generated">
            <a:extLst>
              <a:ext uri="{FF2B5EF4-FFF2-40B4-BE49-F238E27FC236}">
                <a16:creationId xmlns:a16="http://schemas.microsoft.com/office/drawing/2014/main" id="{2D2F3086-F05D-14E4-E171-E2E5024703E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8" name="Group 7">
            <a:extLst>
              <a:ext uri="{FF2B5EF4-FFF2-40B4-BE49-F238E27FC236}">
                <a16:creationId xmlns:a16="http://schemas.microsoft.com/office/drawing/2014/main" id="{14C4B2FA-315E-4625-358C-E65EF9C7F0F5}"/>
              </a:ext>
            </a:extLst>
          </p:cNvPr>
          <p:cNvGrpSpPr/>
          <p:nvPr/>
        </p:nvGrpSpPr>
        <p:grpSpPr>
          <a:xfrm>
            <a:off x="0" y="4657189"/>
            <a:ext cx="9144000" cy="675443"/>
            <a:chOff x="0" y="4657189"/>
            <a:chExt cx="9144000" cy="675443"/>
          </a:xfrm>
        </p:grpSpPr>
        <p:grpSp>
          <p:nvGrpSpPr>
            <p:cNvPr id="10" name="Group 9">
              <a:extLst>
                <a:ext uri="{FF2B5EF4-FFF2-40B4-BE49-F238E27FC236}">
                  <a16:creationId xmlns:a16="http://schemas.microsoft.com/office/drawing/2014/main" id="{C8BCAEA8-49A9-86D5-3CB8-0F9A73ECF4E8}"/>
                </a:ext>
              </a:extLst>
            </p:cNvPr>
            <p:cNvGrpSpPr/>
            <p:nvPr/>
          </p:nvGrpSpPr>
          <p:grpSpPr>
            <a:xfrm>
              <a:off x="0" y="4657189"/>
              <a:ext cx="9144000" cy="675443"/>
              <a:chOff x="0" y="4657189"/>
              <a:chExt cx="9144000" cy="675443"/>
            </a:xfrm>
          </p:grpSpPr>
          <p:sp>
            <p:nvSpPr>
              <p:cNvPr id="15" name="Rectangle 4">
                <a:extLst>
                  <a:ext uri="{FF2B5EF4-FFF2-40B4-BE49-F238E27FC236}">
                    <a16:creationId xmlns:a16="http://schemas.microsoft.com/office/drawing/2014/main" id="{66E5EC8F-25B7-3355-F225-E72DBDC9FDCB}"/>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6" name="TextBox 15">
                <a:extLst>
                  <a:ext uri="{FF2B5EF4-FFF2-40B4-BE49-F238E27FC236}">
                    <a16:creationId xmlns:a16="http://schemas.microsoft.com/office/drawing/2014/main" id="{2D479CEC-B7DA-9745-0C2A-F883668DE982}"/>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9" name="Group 18">
                <a:extLst>
                  <a:ext uri="{FF2B5EF4-FFF2-40B4-BE49-F238E27FC236}">
                    <a16:creationId xmlns:a16="http://schemas.microsoft.com/office/drawing/2014/main" id="{DBF728F4-BA4B-1EB4-B403-B60F41E16449}"/>
                  </a:ext>
                </a:extLst>
              </p:cNvPr>
              <p:cNvGrpSpPr/>
              <p:nvPr/>
            </p:nvGrpSpPr>
            <p:grpSpPr>
              <a:xfrm>
                <a:off x="1378548" y="4686300"/>
                <a:ext cx="2107603" cy="646332"/>
                <a:chOff x="1378548" y="4686300"/>
                <a:chExt cx="2107603" cy="646332"/>
              </a:xfrm>
            </p:grpSpPr>
            <p:pic>
              <p:nvPicPr>
                <p:cNvPr id="20" name="Picture 2">
                  <a:extLst>
                    <a:ext uri="{FF2B5EF4-FFF2-40B4-BE49-F238E27FC236}">
                      <a16:creationId xmlns:a16="http://schemas.microsoft.com/office/drawing/2014/main" id="{F9B701CD-FE10-DC3E-297A-066C7F8D7C5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a:extLst>
                    <a:ext uri="{FF2B5EF4-FFF2-40B4-BE49-F238E27FC236}">
                      <a16:creationId xmlns:a16="http://schemas.microsoft.com/office/drawing/2014/main" id="{FBFEC138-5E67-E501-4D0D-2D5780760A1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22" name="Retângulo 9">
                  <a:extLst>
                    <a:ext uri="{FF2B5EF4-FFF2-40B4-BE49-F238E27FC236}">
                      <a16:creationId xmlns:a16="http://schemas.microsoft.com/office/drawing/2014/main" id="{E98F8491-4F12-1A30-BE19-39F43603EB68}"/>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12" name="Retângulo 15">
              <a:extLst>
                <a:ext uri="{FF2B5EF4-FFF2-40B4-BE49-F238E27FC236}">
                  <a16:creationId xmlns:a16="http://schemas.microsoft.com/office/drawing/2014/main" id="{4C699A44-E8DE-CE25-495E-AFC653F818D7}"/>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14" name="Google Shape;210;p28">
              <a:extLst>
                <a:ext uri="{FF2B5EF4-FFF2-40B4-BE49-F238E27FC236}">
                  <a16:creationId xmlns:a16="http://schemas.microsoft.com/office/drawing/2014/main" id="{7C30FDD5-AFE6-A845-2179-A4D72B120036}"/>
                </a:ext>
              </a:extLst>
            </p:cNvPr>
            <p:cNvPicPr preferRelativeResize="0"/>
            <p:nvPr/>
          </p:nvPicPr>
          <p:blipFill>
            <a:blip r:embed="rId8">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2518086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C51684A8-180B-4CD5-A1DB-B170B1DBD096}"/>
              </a:ext>
            </a:extLst>
          </p:cNvPr>
          <p:cNvSpPr>
            <a:spLocks noGrp="1"/>
          </p:cNvSpPr>
          <p:nvPr>
            <p:ph type="title"/>
          </p:nvPr>
        </p:nvSpPr>
        <p:spPr>
          <a:xfrm>
            <a:off x="457200" y="-171450"/>
            <a:ext cx="8229600" cy="1234679"/>
          </a:xfrm>
        </p:spPr>
        <p:txBody>
          <a:bodyPr>
            <a:normAutofit/>
          </a:bodyPr>
          <a:lstStyle/>
          <a:p>
            <a:pPr algn="l"/>
            <a:r>
              <a:rPr lang="en-US" dirty="0" smtClean="0"/>
              <a:t>Research Approach</a:t>
            </a:r>
            <a:endParaRPr lang="en-US" dirty="0"/>
          </a:p>
        </p:txBody>
      </p:sp>
      <p:graphicFrame>
        <p:nvGraphicFramePr>
          <p:cNvPr id="21" name="Content Placeholder 20"/>
          <p:cNvGraphicFramePr>
            <a:graphicFrameLocks noGrp="1"/>
          </p:cNvGraphicFramePr>
          <p:nvPr>
            <p:ph sz="half" idx="1"/>
            <p:extLst>
              <p:ext uri="{D42A27DB-BD31-4B8C-83A1-F6EECF244321}">
                <p14:modId xmlns:p14="http://schemas.microsoft.com/office/powerpoint/2010/main" val="2743011618"/>
              </p:ext>
            </p:extLst>
          </p:nvPr>
        </p:nvGraphicFramePr>
        <p:xfrm>
          <a:off x="457200" y="1200151"/>
          <a:ext cx="4038600" cy="3394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Content Placeholder 21"/>
          <p:cNvGraphicFramePr>
            <a:graphicFrameLocks noGrp="1"/>
          </p:cNvGraphicFramePr>
          <p:nvPr>
            <p:ph sz="half" idx="2"/>
            <p:extLst>
              <p:ext uri="{D42A27DB-BD31-4B8C-83A1-F6EECF244321}">
                <p14:modId xmlns:p14="http://schemas.microsoft.com/office/powerpoint/2010/main" val="118764706"/>
              </p:ext>
            </p:extLst>
          </p:nvPr>
        </p:nvGraphicFramePr>
        <p:xfrm>
          <a:off x="4648200" y="1200151"/>
          <a:ext cx="4038600" cy="33944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TextBox 3"/>
          <p:cNvSpPr txBox="1"/>
          <p:nvPr/>
        </p:nvSpPr>
        <p:spPr>
          <a:xfrm>
            <a:off x="8488589" y="4474518"/>
            <a:ext cx="884011" cy="230832"/>
          </a:xfrm>
          <a:prstGeom prst="rect">
            <a:avLst/>
          </a:prstGeom>
          <a:noFill/>
        </p:spPr>
        <p:txBody>
          <a:bodyPr wrap="square" rtlCol="0">
            <a:spAutoFit/>
          </a:bodyPr>
          <a:lstStyle/>
          <a:p>
            <a:r>
              <a:rPr lang="en-US" sz="900" dirty="0"/>
              <a:t>2:00-3:30</a:t>
            </a:r>
          </a:p>
        </p:txBody>
      </p:sp>
      <p:sp>
        <p:nvSpPr>
          <p:cNvPr id="11" name="Rectangle 4">
            <a:extLst>
              <a:ext uri="{FF2B5EF4-FFF2-40B4-BE49-F238E27FC236}">
                <a16:creationId xmlns:a16="http://schemas.microsoft.com/office/drawing/2014/main" id="{B017810F-BE0B-413F-B3C1-C7D48DC5FA11}"/>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TextBox 8">
            <a:extLst>
              <a:ext uri="{FF2B5EF4-FFF2-40B4-BE49-F238E27FC236}">
                <a16:creationId xmlns:a16="http://schemas.microsoft.com/office/drawing/2014/main" id="{EF89D6C9-EE25-4252-AE2E-A5B82F08DAB0}"/>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8" name="Retângulo 17">
            <a:extLst>
              <a:ext uri="{FF2B5EF4-FFF2-40B4-BE49-F238E27FC236}">
                <a16:creationId xmlns:a16="http://schemas.microsoft.com/office/drawing/2014/main" id="{D43276D6-3709-4B63-9753-817108CA070A}"/>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9" name="Google Shape;210;p28">
            <a:extLst>
              <a:ext uri="{FF2B5EF4-FFF2-40B4-BE49-F238E27FC236}">
                <a16:creationId xmlns:a16="http://schemas.microsoft.com/office/drawing/2014/main" id="{BC5C9611-D73A-44B3-A155-C8FAB0856C75}"/>
              </a:ext>
            </a:extLst>
          </p:cNvPr>
          <p:cNvPicPr preferRelativeResize="0"/>
          <p:nvPr/>
        </p:nvPicPr>
        <p:blipFill>
          <a:blip r:embed="rId13">
            <a:alphaModFix/>
          </a:blip>
          <a:stretch>
            <a:fillRect/>
          </a:stretch>
        </p:blipFill>
        <p:spPr>
          <a:xfrm>
            <a:off x="1354146" y="4934661"/>
            <a:ext cx="216644" cy="183524"/>
          </a:xfrm>
          <a:prstGeom prst="rect">
            <a:avLst/>
          </a:prstGeom>
          <a:noFill/>
          <a:ln>
            <a:noFill/>
          </a:ln>
        </p:spPr>
      </p:pic>
      <p:pic>
        <p:nvPicPr>
          <p:cNvPr id="2" name="Picture 1" descr="A red and grey logo&#10;&#10;Description automatically generated">
            <a:extLst>
              <a:ext uri="{FF2B5EF4-FFF2-40B4-BE49-F238E27FC236}">
                <a16:creationId xmlns:a16="http://schemas.microsoft.com/office/drawing/2014/main" id="{C12B9BF0-DF4F-8E73-4C8A-849A263C96D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5" name="Group 4">
            <a:extLst>
              <a:ext uri="{FF2B5EF4-FFF2-40B4-BE49-F238E27FC236}">
                <a16:creationId xmlns:a16="http://schemas.microsoft.com/office/drawing/2014/main" id="{8A5590FD-37B5-5662-32AD-C9786F0F4CD0}"/>
              </a:ext>
            </a:extLst>
          </p:cNvPr>
          <p:cNvGrpSpPr/>
          <p:nvPr/>
        </p:nvGrpSpPr>
        <p:grpSpPr>
          <a:xfrm>
            <a:off x="0" y="4657189"/>
            <a:ext cx="9144000" cy="675443"/>
            <a:chOff x="0" y="4657189"/>
            <a:chExt cx="9144000" cy="675443"/>
          </a:xfrm>
        </p:grpSpPr>
        <p:grpSp>
          <p:nvGrpSpPr>
            <p:cNvPr id="6" name="Group 5">
              <a:extLst>
                <a:ext uri="{FF2B5EF4-FFF2-40B4-BE49-F238E27FC236}">
                  <a16:creationId xmlns:a16="http://schemas.microsoft.com/office/drawing/2014/main" id="{C601BDFA-0046-B9AA-ADC2-3F613C2EA650}"/>
                </a:ext>
              </a:extLst>
            </p:cNvPr>
            <p:cNvGrpSpPr/>
            <p:nvPr/>
          </p:nvGrpSpPr>
          <p:grpSpPr>
            <a:xfrm>
              <a:off x="0" y="4657189"/>
              <a:ext cx="9144000" cy="675443"/>
              <a:chOff x="0" y="4657189"/>
              <a:chExt cx="9144000" cy="675443"/>
            </a:xfrm>
          </p:grpSpPr>
          <p:sp>
            <p:nvSpPr>
              <p:cNvPr id="9" name="Rectangle 4">
                <a:extLst>
                  <a:ext uri="{FF2B5EF4-FFF2-40B4-BE49-F238E27FC236}">
                    <a16:creationId xmlns:a16="http://schemas.microsoft.com/office/drawing/2014/main" id="{51ABA150-A67C-F95B-B89C-85F1AAD1B219}"/>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0" name="TextBox 9">
                <a:extLst>
                  <a:ext uri="{FF2B5EF4-FFF2-40B4-BE49-F238E27FC236}">
                    <a16:creationId xmlns:a16="http://schemas.microsoft.com/office/drawing/2014/main" id="{3211A7C3-D872-05C0-2CB4-5CA1E31740A1}"/>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3" name="Group 12">
                <a:extLst>
                  <a:ext uri="{FF2B5EF4-FFF2-40B4-BE49-F238E27FC236}">
                    <a16:creationId xmlns:a16="http://schemas.microsoft.com/office/drawing/2014/main" id="{08F4204B-A794-2C06-EA66-B8ED256DF9BF}"/>
                  </a:ext>
                </a:extLst>
              </p:cNvPr>
              <p:cNvGrpSpPr/>
              <p:nvPr/>
            </p:nvGrpSpPr>
            <p:grpSpPr>
              <a:xfrm>
                <a:off x="1378548" y="4686300"/>
                <a:ext cx="2107603" cy="646332"/>
                <a:chOff x="1378548" y="4686300"/>
                <a:chExt cx="2107603" cy="646332"/>
              </a:xfrm>
            </p:grpSpPr>
            <p:pic>
              <p:nvPicPr>
                <p:cNvPr id="14" name="Picture 2">
                  <a:extLst>
                    <a:ext uri="{FF2B5EF4-FFF2-40B4-BE49-F238E27FC236}">
                      <a16:creationId xmlns:a16="http://schemas.microsoft.com/office/drawing/2014/main" id="{393524AD-E43C-9FA5-6FB8-1686ACD8FE24}"/>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a:extLst>
                    <a:ext uri="{FF2B5EF4-FFF2-40B4-BE49-F238E27FC236}">
                      <a16:creationId xmlns:a16="http://schemas.microsoft.com/office/drawing/2014/main" id="{B0BB93DE-E679-6F47-D366-57A86A79317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6" name="Retângulo 9">
                  <a:extLst>
                    <a:ext uri="{FF2B5EF4-FFF2-40B4-BE49-F238E27FC236}">
                      <a16:creationId xmlns:a16="http://schemas.microsoft.com/office/drawing/2014/main" id="{6D43D1E3-4187-80FD-1706-40C5910E1663}"/>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7" name="Retângulo 15">
              <a:extLst>
                <a:ext uri="{FF2B5EF4-FFF2-40B4-BE49-F238E27FC236}">
                  <a16:creationId xmlns:a16="http://schemas.microsoft.com/office/drawing/2014/main" id="{F6636EA7-9B0D-898F-0A01-EA3C11EECEC4}"/>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8" name="Google Shape;210;p28">
              <a:extLst>
                <a:ext uri="{FF2B5EF4-FFF2-40B4-BE49-F238E27FC236}">
                  <a16:creationId xmlns:a16="http://schemas.microsoft.com/office/drawing/2014/main" id="{8F6C2EA4-0D18-8AB8-1C77-7557591B1922}"/>
                </a:ext>
              </a:extLst>
            </p:cNvPr>
            <p:cNvPicPr preferRelativeResize="0"/>
            <p:nvPr/>
          </p:nvPicPr>
          <p:blipFill>
            <a:blip r:embed="rId13">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1572637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C51684A8-180B-4CD5-A1DB-B170B1DBD096}"/>
              </a:ext>
            </a:extLst>
          </p:cNvPr>
          <p:cNvSpPr>
            <a:spLocks noGrp="1"/>
          </p:cNvSpPr>
          <p:nvPr>
            <p:ph type="title"/>
          </p:nvPr>
        </p:nvSpPr>
        <p:spPr>
          <a:xfrm>
            <a:off x="457200" y="-95250"/>
            <a:ext cx="8229600" cy="1158479"/>
          </a:xfrm>
        </p:spPr>
        <p:txBody>
          <a:bodyPr>
            <a:normAutofit/>
          </a:bodyPr>
          <a:lstStyle/>
          <a:p>
            <a:pPr algn="l"/>
            <a:r>
              <a:rPr lang="en-US" dirty="0" smtClean="0"/>
              <a:t>Dynamic </a:t>
            </a:r>
            <a:r>
              <a:rPr lang="en-US" dirty="0"/>
              <a:t>Hypothesis</a:t>
            </a:r>
          </a:p>
        </p:txBody>
      </p:sp>
      <p:graphicFrame>
        <p:nvGraphicFramePr>
          <p:cNvPr id="23" name="Content Placeholder 22"/>
          <p:cNvGraphicFramePr>
            <a:graphicFrameLocks noGrp="1"/>
          </p:cNvGraphicFramePr>
          <p:nvPr>
            <p:ph idx="1"/>
            <p:extLst>
              <p:ext uri="{D42A27DB-BD31-4B8C-83A1-F6EECF244321}">
                <p14:modId xmlns:p14="http://schemas.microsoft.com/office/powerpoint/2010/main" val="280709062"/>
              </p:ext>
            </p:extLst>
          </p:nvPr>
        </p:nvGraphicFramePr>
        <p:xfrm>
          <a:off x="457200" y="1200151"/>
          <a:ext cx="8229600" cy="3394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Content Placeholder 21"/>
          <p:cNvGraphicFramePr>
            <a:graphicFrameLocks noGrp="1"/>
          </p:cNvGraphicFramePr>
          <p:nvPr>
            <p:ph sz="half" idx="4294967295"/>
            <p:extLst>
              <p:ext uri="{D42A27DB-BD31-4B8C-83A1-F6EECF244321}">
                <p14:modId xmlns:p14="http://schemas.microsoft.com/office/powerpoint/2010/main" val="4139319332"/>
              </p:ext>
            </p:extLst>
          </p:nvPr>
        </p:nvGraphicFramePr>
        <p:xfrm>
          <a:off x="5105400" y="1200150"/>
          <a:ext cx="4038600" cy="339407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TextBox 3"/>
          <p:cNvSpPr txBox="1"/>
          <p:nvPr/>
        </p:nvSpPr>
        <p:spPr>
          <a:xfrm>
            <a:off x="8488589" y="4474518"/>
            <a:ext cx="884011" cy="230832"/>
          </a:xfrm>
          <a:prstGeom prst="rect">
            <a:avLst/>
          </a:prstGeom>
          <a:noFill/>
        </p:spPr>
        <p:txBody>
          <a:bodyPr wrap="square" rtlCol="0">
            <a:spAutoFit/>
          </a:bodyPr>
          <a:lstStyle/>
          <a:p>
            <a:r>
              <a:rPr lang="en-US" sz="900" dirty="0"/>
              <a:t>2:00-3:30</a:t>
            </a:r>
          </a:p>
        </p:txBody>
      </p:sp>
      <p:sp>
        <p:nvSpPr>
          <p:cNvPr id="11" name="Rectangle 4">
            <a:extLst>
              <a:ext uri="{FF2B5EF4-FFF2-40B4-BE49-F238E27FC236}">
                <a16:creationId xmlns:a16="http://schemas.microsoft.com/office/drawing/2014/main" id="{B017810F-BE0B-413F-B3C1-C7D48DC5FA11}"/>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TextBox 8">
            <a:extLst>
              <a:ext uri="{FF2B5EF4-FFF2-40B4-BE49-F238E27FC236}">
                <a16:creationId xmlns:a16="http://schemas.microsoft.com/office/drawing/2014/main" id="{EF89D6C9-EE25-4252-AE2E-A5B82F08DAB0}"/>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8" name="Retângulo 17">
            <a:extLst>
              <a:ext uri="{FF2B5EF4-FFF2-40B4-BE49-F238E27FC236}">
                <a16:creationId xmlns:a16="http://schemas.microsoft.com/office/drawing/2014/main" id="{D43276D6-3709-4B63-9753-817108CA070A}"/>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9" name="Google Shape;210;p28">
            <a:extLst>
              <a:ext uri="{FF2B5EF4-FFF2-40B4-BE49-F238E27FC236}">
                <a16:creationId xmlns:a16="http://schemas.microsoft.com/office/drawing/2014/main" id="{BC5C9611-D73A-44B3-A155-C8FAB0856C75}"/>
              </a:ext>
            </a:extLst>
          </p:cNvPr>
          <p:cNvPicPr preferRelativeResize="0"/>
          <p:nvPr/>
        </p:nvPicPr>
        <p:blipFill>
          <a:blip r:embed="rId13">
            <a:alphaModFix/>
          </a:blip>
          <a:stretch>
            <a:fillRect/>
          </a:stretch>
        </p:blipFill>
        <p:spPr>
          <a:xfrm>
            <a:off x="1354146" y="4934661"/>
            <a:ext cx="216644" cy="183524"/>
          </a:xfrm>
          <a:prstGeom prst="rect">
            <a:avLst/>
          </a:prstGeom>
          <a:noFill/>
          <a:ln>
            <a:noFill/>
          </a:ln>
        </p:spPr>
      </p:pic>
      <p:pic>
        <p:nvPicPr>
          <p:cNvPr id="2" name="Picture 1" descr="A red and grey logo&#10;&#10;Description automatically generated">
            <a:extLst>
              <a:ext uri="{FF2B5EF4-FFF2-40B4-BE49-F238E27FC236}">
                <a16:creationId xmlns:a16="http://schemas.microsoft.com/office/drawing/2014/main" id="{C12B9BF0-DF4F-8E73-4C8A-849A263C96D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5" name="Group 4">
            <a:extLst>
              <a:ext uri="{FF2B5EF4-FFF2-40B4-BE49-F238E27FC236}">
                <a16:creationId xmlns:a16="http://schemas.microsoft.com/office/drawing/2014/main" id="{8A5590FD-37B5-5662-32AD-C9786F0F4CD0}"/>
              </a:ext>
            </a:extLst>
          </p:cNvPr>
          <p:cNvGrpSpPr/>
          <p:nvPr/>
        </p:nvGrpSpPr>
        <p:grpSpPr>
          <a:xfrm>
            <a:off x="0" y="4657189"/>
            <a:ext cx="9144000" cy="675443"/>
            <a:chOff x="0" y="4657189"/>
            <a:chExt cx="9144000" cy="675443"/>
          </a:xfrm>
        </p:grpSpPr>
        <p:grpSp>
          <p:nvGrpSpPr>
            <p:cNvPr id="6" name="Group 5">
              <a:extLst>
                <a:ext uri="{FF2B5EF4-FFF2-40B4-BE49-F238E27FC236}">
                  <a16:creationId xmlns:a16="http://schemas.microsoft.com/office/drawing/2014/main" id="{C601BDFA-0046-B9AA-ADC2-3F613C2EA650}"/>
                </a:ext>
              </a:extLst>
            </p:cNvPr>
            <p:cNvGrpSpPr/>
            <p:nvPr/>
          </p:nvGrpSpPr>
          <p:grpSpPr>
            <a:xfrm>
              <a:off x="0" y="4657189"/>
              <a:ext cx="9144000" cy="675443"/>
              <a:chOff x="0" y="4657189"/>
              <a:chExt cx="9144000" cy="675443"/>
            </a:xfrm>
          </p:grpSpPr>
          <p:sp>
            <p:nvSpPr>
              <p:cNvPr id="9" name="Rectangle 4">
                <a:extLst>
                  <a:ext uri="{FF2B5EF4-FFF2-40B4-BE49-F238E27FC236}">
                    <a16:creationId xmlns:a16="http://schemas.microsoft.com/office/drawing/2014/main" id="{51ABA150-A67C-F95B-B89C-85F1AAD1B219}"/>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0" name="TextBox 9">
                <a:extLst>
                  <a:ext uri="{FF2B5EF4-FFF2-40B4-BE49-F238E27FC236}">
                    <a16:creationId xmlns:a16="http://schemas.microsoft.com/office/drawing/2014/main" id="{3211A7C3-D872-05C0-2CB4-5CA1E31740A1}"/>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3" name="Group 12">
                <a:extLst>
                  <a:ext uri="{FF2B5EF4-FFF2-40B4-BE49-F238E27FC236}">
                    <a16:creationId xmlns:a16="http://schemas.microsoft.com/office/drawing/2014/main" id="{08F4204B-A794-2C06-EA66-B8ED256DF9BF}"/>
                  </a:ext>
                </a:extLst>
              </p:cNvPr>
              <p:cNvGrpSpPr/>
              <p:nvPr/>
            </p:nvGrpSpPr>
            <p:grpSpPr>
              <a:xfrm>
                <a:off x="1378548" y="4686300"/>
                <a:ext cx="2107603" cy="646332"/>
                <a:chOff x="1378548" y="4686300"/>
                <a:chExt cx="2107603" cy="646332"/>
              </a:xfrm>
            </p:grpSpPr>
            <p:pic>
              <p:nvPicPr>
                <p:cNvPr id="14" name="Picture 2">
                  <a:extLst>
                    <a:ext uri="{FF2B5EF4-FFF2-40B4-BE49-F238E27FC236}">
                      <a16:creationId xmlns:a16="http://schemas.microsoft.com/office/drawing/2014/main" id="{393524AD-E43C-9FA5-6FB8-1686ACD8FE24}"/>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a:extLst>
                    <a:ext uri="{FF2B5EF4-FFF2-40B4-BE49-F238E27FC236}">
                      <a16:creationId xmlns:a16="http://schemas.microsoft.com/office/drawing/2014/main" id="{B0BB93DE-E679-6F47-D366-57A86A79317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6" name="Retângulo 9">
                  <a:extLst>
                    <a:ext uri="{FF2B5EF4-FFF2-40B4-BE49-F238E27FC236}">
                      <a16:creationId xmlns:a16="http://schemas.microsoft.com/office/drawing/2014/main" id="{6D43D1E3-4187-80FD-1706-40C5910E1663}"/>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7" name="Retângulo 15">
              <a:extLst>
                <a:ext uri="{FF2B5EF4-FFF2-40B4-BE49-F238E27FC236}">
                  <a16:creationId xmlns:a16="http://schemas.microsoft.com/office/drawing/2014/main" id="{F6636EA7-9B0D-898F-0A01-EA3C11EECEC4}"/>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8" name="Google Shape;210;p28">
              <a:extLst>
                <a:ext uri="{FF2B5EF4-FFF2-40B4-BE49-F238E27FC236}">
                  <a16:creationId xmlns:a16="http://schemas.microsoft.com/office/drawing/2014/main" id="{8F6C2EA4-0D18-8AB8-1C77-7557591B1922}"/>
                </a:ext>
              </a:extLst>
            </p:cNvPr>
            <p:cNvPicPr preferRelativeResize="0"/>
            <p:nvPr/>
          </p:nvPicPr>
          <p:blipFill>
            <a:blip r:embed="rId13">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3477481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8589" y="4474518"/>
            <a:ext cx="884011" cy="230832"/>
          </a:xfrm>
          <a:prstGeom prst="rect">
            <a:avLst/>
          </a:prstGeom>
          <a:noFill/>
        </p:spPr>
        <p:txBody>
          <a:bodyPr wrap="square" rtlCol="0">
            <a:spAutoFit/>
          </a:bodyPr>
          <a:lstStyle/>
          <a:p>
            <a:r>
              <a:rPr lang="en-US" sz="900" dirty="0"/>
              <a:t>2:00-3:30</a:t>
            </a:r>
          </a:p>
        </p:txBody>
      </p:sp>
      <p:sp>
        <p:nvSpPr>
          <p:cNvPr id="11" name="Rectangle 4">
            <a:extLst>
              <a:ext uri="{FF2B5EF4-FFF2-40B4-BE49-F238E27FC236}">
                <a16:creationId xmlns:a16="http://schemas.microsoft.com/office/drawing/2014/main" id="{B017810F-BE0B-413F-B3C1-C7D48DC5FA11}"/>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a:extLst>
              <a:ext uri="{FF2B5EF4-FFF2-40B4-BE49-F238E27FC236}">
                <a16:creationId xmlns:a16="http://schemas.microsoft.com/office/drawing/2014/main" id="{C51684A8-180B-4CD5-A1DB-B170B1DBD096}"/>
              </a:ext>
            </a:extLst>
          </p:cNvPr>
          <p:cNvSpPr>
            <a:spLocks noGrp="1"/>
          </p:cNvSpPr>
          <p:nvPr>
            <p:ph type="title"/>
          </p:nvPr>
        </p:nvSpPr>
        <p:spPr>
          <a:xfrm>
            <a:off x="914400" y="361950"/>
            <a:ext cx="6193406" cy="323850"/>
          </a:xfrm>
        </p:spPr>
        <p:txBody>
          <a:bodyPr>
            <a:normAutofit fontScale="90000"/>
          </a:bodyPr>
          <a:lstStyle/>
          <a:p>
            <a:pPr algn="l"/>
            <a:r>
              <a:rPr lang="en-ZA" dirty="0" smtClean="0"/>
              <a:t>Model- Shifting </a:t>
            </a:r>
            <a:r>
              <a:rPr lang="en-ZA" dirty="0"/>
              <a:t>the Burden via AI in Municipal Governance</a:t>
            </a:r>
            <a:br>
              <a:rPr lang="en-ZA" dirty="0"/>
            </a:br>
            <a:endParaRPr lang="en-US" dirty="0"/>
          </a:p>
        </p:txBody>
      </p:sp>
      <p:sp>
        <p:nvSpPr>
          <p:cNvPr id="17" name="TextBox 8">
            <a:extLst>
              <a:ext uri="{FF2B5EF4-FFF2-40B4-BE49-F238E27FC236}">
                <a16:creationId xmlns:a16="http://schemas.microsoft.com/office/drawing/2014/main" id="{EF89D6C9-EE25-4252-AE2E-A5B82F08DAB0}"/>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8" name="Retângulo 17">
            <a:extLst>
              <a:ext uri="{FF2B5EF4-FFF2-40B4-BE49-F238E27FC236}">
                <a16:creationId xmlns:a16="http://schemas.microsoft.com/office/drawing/2014/main" id="{D43276D6-3709-4B63-9753-817108CA070A}"/>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9" name="Google Shape;210;p28">
            <a:extLst>
              <a:ext uri="{FF2B5EF4-FFF2-40B4-BE49-F238E27FC236}">
                <a16:creationId xmlns:a16="http://schemas.microsoft.com/office/drawing/2014/main" id="{BC5C9611-D73A-44B3-A155-C8FAB0856C75}"/>
              </a:ext>
            </a:extLst>
          </p:cNvPr>
          <p:cNvPicPr preferRelativeResize="0"/>
          <p:nvPr/>
        </p:nvPicPr>
        <p:blipFill>
          <a:blip r:embed="rId3">
            <a:alphaModFix/>
          </a:blip>
          <a:stretch>
            <a:fillRect/>
          </a:stretch>
        </p:blipFill>
        <p:spPr>
          <a:xfrm>
            <a:off x="1354146" y="4934661"/>
            <a:ext cx="216644" cy="183524"/>
          </a:xfrm>
          <a:prstGeom prst="rect">
            <a:avLst/>
          </a:prstGeom>
          <a:noFill/>
          <a:ln>
            <a:noFill/>
          </a:ln>
        </p:spPr>
      </p:pic>
      <p:pic>
        <p:nvPicPr>
          <p:cNvPr id="2" name="Picture 1" descr="A red and grey logo&#10;&#10;Description automatically generated">
            <a:extLst>
              <a:ext uri="{FF2B5EF4-FFF2-40B4-BE49-F238E27FC236}">
                <a16:creationId xmlns:a16="http://schemas.microsoft.com/office/drawing/2014/main" id="{C12B9BF0-DF4F-8E73-4C8A-849A263C96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5" name="Group 4">
            <a:extLst>
              <a:ext uri="{FF2B5EF4-FFF2-40B4-BE49-F238E27FC236}">
                <a16:creationId xmlns:a16="http://schemas.microsoft.com/office/drawing/2014/main" id="{8A5590FD-37B5-5662-32AD-C9786F0F4CD0}"/>
              </a:ext>
            </a:extLst>
          </p:cNvPr>
          <p:cNvGrpSpPr/>
          <p:nvPr/>
        </p:nvGrpSpPr>
        <p:grpSpPr>
          <a:xfrm>
            <a:off x="0" y="4657189"/>
            <a:ext cx="9144000" cy="675443"/>
            <a:chOff x="0" y="4657189"/>
            <a:chExt cx="9144000" cy="675443"/>
          </a:xfrm>
        </p:grpSpPr>
        <p:grpSp>
          <p:nvGrpSpPr>
            <p:cNvPr id="6" name="Group 5">
              <a:extLst>
                <a:ext uri="{FF2B5EF4-FFF2-40B4-BE49-F238E27FC236}">
                  <a16:creationId xmlns:a16="http://schemas.microsoft.com/office/drawing/2014/main" id="{C601BDFA-0046-B9AA-ADC2-3F613C2EA650}"/>
                </a:ext>
              </a:extLst>
            </p:cNvPr>
            <p:cNvGrpSpPr/>
            <p:nvPr/>
          </p:nvGrpSpPr>
          <p:grpSpPr>
            <a:xfrm>
              <a:off x="0" y="4657189"/>
              <a:ext cx="9144000" cy="675443"/>
              <a:chOff x="0" y="4657189"/>
              <a:chExt cx="9144000" cy="675443"/>
            </a:xfrm>
          </p:grpSpPr>
          <p:sp>
            <p:nvSpPr>
              <p:cNvPr id="9" name="Rectangle 4">
                <a:extLst>
                  <a:ext uri="{FF2B5EF4-FFF2-40B4-BE49-F238E27FC236}">
                    <a16:creationId xmlns:a16="http://schemas.microsoft.com/office/drawing/2014/main" id="{51ABA150-A67C-F95B-B89C-85F1AAD1B219}"/>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0" name="TextBox 9">
                <a:extLst>
                  <a:ext uri="{FF2B5EF4-FFF2-40B4-BE49-F238E27FC236}">
                    <a16:creationId xmlns:a16="http://schemas.microsoft.com/office/drawing/2014/main" id="{3211A7C3-D872-05C0-2CB4-5CA1E31740A1}"/>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3" name="Group 12">
                <a:extLst>
                  <a:ext uri="{FF2B5EF4-FFF2-40B4-BE49-F238E27FC236}">
                    <a16:creationId xmlns:a16="http://schemas.microsoft.com/office/drawing/2014/main" id="{08F4204B-A794-2C06-EA66-B8ED256DF9BF}"/>
                  </a:ext>
                </a:extLst>
              </p:cNvPr>
              <p:cNvGrpSpPr/>
              <p:nvPr/>
            </p:nvGrpSpPr>
            <p:grpSpPr>
              <a:xfrm>
                <a:off x="1378548" y="4686300"/>
                <a:ext cx="2107603" cy="646332"/>
                <a:chOff x="1378548" y="4686300"/>
                <a:chExt cx="2107603" cy="646332"/>
              </a:xfrm>
            </p:grpSpPr>
            <p:pic>
              <p:nvPicPr>
                <p:cNvPr id="14" name="Picture 2">
                  <a:extLst>
                    <a:ext uri="{FF2B5EF4-FFF2-40B4-BE49-F238E27FC236}">
                      <a16:creationId xmlns:a16="http://schemas.microsoft.com/office/drawing/2014/main" id="{393524AD-E43C-9FA5-6FB8-1686ACD8FE2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a:extLst>
                    <a:ext uri="{FF2B5EF4-FFF2-40B4-BE49-F238E27FC236}">
                      <a16:creationId xmlns:a16="http://schemas.microsoft.com/office/drawing/2014/main" id="{B0BB93DE-E679-6F47-D366-57A86A79317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6" name="Retângulo 9">
                  <a:extLst>
                    <a:ext uri="{FF2B5EF4-FFF2-40B4-BE49-F238E27FC236}">
                      <a16:creationId xmlns:a16="http://schemas.microsoft.com/office/drawing/2014/main" id="{6D43D1E3-4187-80FD-1706-40C5910E1663}"/>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7" name="Retângulo 15">
              <a:extLst>
                <a:ext uri="{FF2B5EF4-FFF2-40B4-BE49-F238E27FC236}">
                  <a16:creationId xmlns:a16="http://schemas.microsoft.com/office/drawing/2014/main" id="{F6636EA7-9B0D-898F-0A01-EA3C11EECEC4}"/>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8" name="Google Shape;210;p28">
              <a:extLst>
                <a:ext uri="{FF2B5EF4-FFF2-40B4-BE49-F238E27FC236}">
                  <a16:creationId xmlns:a16="http://schemas.microsoft.com/office/drawing/2014/main" id="{8F6C2EA4-0D18-8AB8-1C77-7557591B1922}"/>
                </a:ext>
              </a:extLst>
            </p:cNvPr>
            <p:cNvPicPr preferRelativeResize="0"/>
            <p:nvPr/>
          </p:nvPicPr>
          <p:blipFill>
            <a:blip r:embed="rId3">
              <a:alphaModFix/>
            </a:blip>
            <a:stretch>
              <a:fillRect/>
            </a:stretch>
          </p:blipFill>
          <p:spPr>
            <a:xfrm>
              <a:off x="1383556" y="4959976"/>
              <a:ext cx="216644" cy="183524"/>
            </a:xfrm>
            <a:prstGeom prst="rect">
              <a:avLst/>
            </a:prstGeom>
            <a:noFill/>
            <a:ln>
              <a:noFill/>
            </a:ln>
          </p:spPr>
        </p:pic>
      </p:grpSp>
      <p:pic>
        <p:nvPicPr>
          <p:cNvPr id="20" name="Content Placeholder 19" descr="fc60dbb7-aaea-4e97-9b49-06e2a7953c4f.png"/>
          <p:cNvPicPr>
            <a:picLocks noGrp="1" noChangeAspect="1"/>
          </p:cNvPicPr>
          <p:nvPr>
            <p:ph idx="1"/>
          </p:nvPr>
        </p:nvPicPr>
        <p:blipFill>
          <a:blip r:embed="rId7"/>
          <a:stretch>
            <a:fillRect/>
          </a:stretch>
        </p:blipFill>
        <p:spPr>
          <a:xfrm>
            <a:off x="1573814" y="833438"/>
            <a:ext cx="5996371" cy="3795712"/>
          </a:xfrm>
          <a:prstGeom prst="rect">
            <a:avLst/>
          </a:prstGeom>
        </p:spPr>
      </p:pic>
      <p:pic>
        <p:nvPicPr>
          <p:cNvPr id="21" name="Content Placeholder 19" descr="fc60dbb7-aaea-4e97-9b49-06e2a7953c4f.png"/>
          <p:cNvPicPr>
            <a:picLocks noChangeAspect="1"/>
          </p:cNvPicPr>
          <p:nvPr/>
        </p:nvPicPr>
        <p:blipFill>
          <a:blip r:embed="rId7"/>
          <a:stretch>
            <a:fillRect/>
          </a:stretch>
        </p:blipFill>
        <p:spPr>
          <a:xfrm>
            <a:off x="1570789" y="861477"/>
            <a:ext cx="5996371" cy="3795712"/>
          </a:xfrm>
          <a:prstGeom prst="rect">
            <a:avLst/>
          </a:prstGeom>
        </p:spPr>
      </p:pic>
    </p:spTree>
    <p:extLst>
      <p:ext uri="{BB962C8B-B14F-4D97-AF65-F5344CB8AC3E}">
        <p14:creationId xmlns:p14="http://schemas.microsoft.com/office/powerpoint/2010/main" val="2126900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8589" y="4474518"/>
            <a:ext cx="884011" cy="230832"/>
          </a:xfrm>
          <a:prstGeom prst="rect">
            <a:avLst/>
          </a:prstGeom>
          <a:noFill/>
        </p:spPr>
        <p:txBody>
          <a:bodyPr wrap="square" rtlCol="0">
            <a:spAutoFit/>
          </a:bodyPr>
          <a:lstStyle/>
          <a:p>
            <a:r>
              <a:rPr lang="en-US" sz="900" dirty="0"/>
              <a:t>2:00-3:30</a:t>
            </a:r>
          </a:p>
        </p:txBody>
      </p:sp>
      <p:sp>
        <p:nvSpPr>
          <p:cNvPr id="11" name="Rectangle 4">
            <a:extLst>
              <a:ext uri="{FF2B5EF4-FFF2-40B4-BE49-F238E27FC236}">
                <a16:creationId xmlns:a16="http://schemas.microsoft.com/office/drawing/2014/main" id="{B017810F-BE0B-413F-B3C1-C7D48DC5FA11}"/>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a:extLst>
              <a:ext uri="{FF2B5EF4-FFF2-40B4-BE49-F238E27FC236}">
                <a16:creationId xmlns:a16="http://schemas.microsoft.com/office/drawing/2014/main" id="{C51684A8-180B-4CD5-A1DB-B170B1DBD096}"/>
              </a:ext>
            </a:extLst>
          </p:cNvPr>
          <p:cNvSpPr>
            <a:spLocks noGrp="1"/>
          </p:cNvSpPr>
          <p:nvPr>
            <p:ph type="title"/>
          </p:nvPr>
        </p:nvSpPr>
        <p:spPr>
          <a:xfrm>
            <a:off x="914400" y="438150"/>
            <a:ext cx="6248400" cy="247650"/>
          </a:xfrm>
        </p:spPr>
        <p:txBody>
          <a:bodyPr>
            <a:normAutofit fontScale="90000"/>
          </a:bodyPr>
          <a:lstStyle/>
          <a:p>
            <a:pPr algn="l"/>
            <a:r>
              <a:rPr lang="en-US" dirty="0"/>
              <a:t>Key Results – Insights from Feedback Models</a:t>
            </a:r>
            <a:r>
              <a:rPr lang="en-ZA" dirty="0"/>
              <a:t/>
            </a:r>
            <a:br>
              <a:rPr lang="en-ZA" dirty="0"/>
            </a:br>
            <a:endParaRPr lang="en-US" dirty="0"/>
          </a:p>
        </p:txBody>
      </p:sp>
      <p:sp>
        <p:nvSpPr>
          <p:cNvPr id="17" name="TextBox 8">
            <a:extLst>
              <a:ext uri="{FF2B5EF4-FFF2-40B4-BE49-F238E27FC236}">
                <a16:creationId xmlns:a16="http://schemas.microsoft.com/office/drawing/2014/main" id="{EF89D6C9-EE25-4252-AE2E-A5B82F08DAB0}"/>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8" name="Retângulo 17">
            <a:extLst>
              <a:ext uri="{FF2B5EF4-FFF2-40B4-BE49-F238E27FC236}">
                <a16:creationId xmlns:a16="http://schemas.microsoft.com/office/drawing/2014/main" id="{D43276D6-3709-4B63-9753-817108CA070A}"/>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9" name="Google Shape;210;p28">
            <a:extLst>
              <a:ext uri="{FF2B5EF4-FFF2-40B4-BE49-F238E27FC236}">
                <a16:creationId xmlns:a16="http://schemas.microsoft.com/office/drawing/2014/main" id="{BC5C9611-D73A-44B3-A155-C8FAB0856C75}"/>
              </a:ext>
            </a:extLst>
          </p:cNvPr>
          <p:cNvPicPr preferRelativeResize="0"/>
          <p:nvPr/>
        </p:nvPicPr>
        <p:blipFill>
          <a:blip r:embed="rId3">
            <a:alphaModFix/>
          </a:blip>
          <a:stretch>
            <a:fillRect/>
          </a:stretch>
        </p:blipFill>
        <p:spPr>
          <a:xfrm>
            <a:off x="1354146" y="4934661"/>
            <a:ext cx="216644" cy="183524"/>
          </a:xfrm>
          <a:prstGeom prst="rect">
            <a:avLst/>
          </a:prstGeom>
          <a:noFill/>
          <a:ln>
            <a:noFill/>
          </a:ln>
        </p:spPr>
      </p:pic>
      <p:pic>
        <p:nvPicPr>
          <p:cNvPr id="2" name="Picture 1" descr="A red and grey logo&#10;&#10;Description automatically generated">
            <a:extLst>
              <a:ext uri="{FF2B5EF4-FFF2-40B4-BE49-F238E27FC236}">
                <a16:creationId xmlns:a16="http://schemas.microsoft.com/office/drawing/2014/main" id="{C12B9BF0-DF4F-8E73-4C8A-849A263C96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5" name="Group 4">
            <a:extLst>
              <a:ext uri="{FF2B5EF4-FFF2-40B4-BE49-F238E27FC236}">
                <a16:creationId xmlns:a16="http://schemas.microsoft.com/office/drawing/2014/main" id="{8A5590FD-37B5-5662-32AD-C9786F0F4CD0}"/>
              </a:ext>
            </a:extLst>
          </p:cNvPr>
          <p:cNvGrpSpPr/>
          <p:nvPr/>
        </p:nvGrpSpPr>
        <p:grpSpPr>
          <a:xfrm>
            <a:off x="0" y="4657189"/>
            <a:ext cx="9144000" cy="675443"/>
            <a:chOff x="0" y="4657189"/>
            <a:chExt cx="9144000" cy="675443"/>
          </a:xfrm>
        </p:grpSpPr>
        <p:grpSp>
          <p:nvGrpSpPr>
            <p:cNvPr id="6" name="Group 5">
              <a:extLst>
                <a:ext uri="{FF2B5EF4-FFF2-40B4-BE49-F238E27FC236}">
                  <a16:creationId xmlns:a16="http://schemas.microsoft.com/office/drawing/2014/main" id="{C601BDFA-0046-B9AA-ADC2-3F613C2EA650}"/>
                </a:ext>
              </a:extLst>
            </p:cNvPr>
            <p:cNvGrpSpPr/>
            <p:nvPr/>
          </p:nvGrpSpPr>
          <p:grpSpPr>
            <a:xfrm>
              <a:off x="0" y="4657189"/>
              <a:ext cx="9144000" cy="675443"/>
              <a:chOff x="0" y="4657189"/>
              <a:chExt cx="9144000" cy="675443"/>
            </a:xfrm>
          </p:grpSpPr>
          <p:sp>
            <p:nvSpPr>
              <p:cNvPr id="9" name="Rectangle 4">
                <a:extLst>
                  <a:ext uri="{FF2B5EF4-FFF2-40B4-BE49-F238E27FC236}">
                    <a16:creationId xmlns:a16="http://schemas.microsoft.com/office/drawing/2014/main" id="{51ABA150-A67C-F95B-B89C-85F1AAD1B219}"/>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0" name="TextBox 9">
                <a:extLst>
                  <a:ext uri="{FF2B5EF4-FFF2-40B4-BE49-F238E27FC236}">
                    <a16:creationId xmlns:a16="http://schemas.microsoft.com/office/drawing/2014/main" id="{3211A7C3-D872-05C0-2CB4-5CA1E31740A1}"/>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3" name="Group 12">
                <a:extLst>
                  <a:ext uri="{FF2B5EF4-FFF2-40B4-BE49-F238E27FC236}">
                    <a16:creationId xmlns:a16="http://schemas.microsoft.com/office/drawing/2014/main" id="{08F4204B-A794-2C06-EA66-B8ED256DF9BF}"/>
                  </a:ext>
                </a:extLst>
              </p:cNvPr>
              <p:cNvGrpSpPr/>
              <p:nvPr/>
            </p:nvGrpSpPr>
            <p:grpSpPr>
              <a:xfrm>
                <a:off x="1378548" y="4686300"/>
                <a:ext cx="2107603" cy="646332"/>
                <a:chOff x="1378548" y="4686300"/>
                <a:chExt cx="2107603" cy="646332"/>
              </a:xfrm>
            </p:grpSpPr>
            <p:pic>
              <p:nvPicPr>
                <p:cNvPr id="14" name="Picture 2">
                  <a:extLst>
                    <a:ext uri="{FF2B5EF4-FFF2-40B4-BE49-F238E27FC236}">
                      <a16:creationId xmlns:a16="http://schemas.microsoft.com/office/drawing/2014/main" id="{393524AD-E43C-9FA5-6FB8-1686ACD8FE2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a:extLst>
                    <a:ext uri="{FF2B5EF4-FFF2-40B4-BE49-F238E27FC236}">
                      <a16:creationId xmlns:a16="http://schemas.microsoft.com/office/drawing/2014/main" id="{B0BB93DE-E679-6F47-D366-57A86A79317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6" name="Retângulo 9">
                  <a:extLst>
                    <a:ext uri="{FF2B5EF4-FFF2-40B4-BE49-F238E27FC236}">
                      <a16:creationId xmlns:a16="http://schemas.microsoft.com/office/drawing/2014/main" id="{6D43D1E3-4187-80FD-1706-40C5910E1663}"/>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7" name="Retângulo 15">
              <a:extLst>
                <a:ext uri="{FF2B5EF4-FFF2-40B4-BE49-F238E27FC236}">
                  <a16:creationId xmlns:a16="http://schemas.microsoft.com/office/drawing/2014/main" id="{F6636EA7-9B0D-898F-0A01-EA3C11EECEC4}"/>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8" name="Google Shape;210;p28">
              <a:extLst>
                <a:ext uri="{FF2B5EF4-FFF2-40B4-BE49-F238E27FC236}">
                  <a16:creationId xmlns:a16="http://schemas.microsoft.com/office/drawing/2014/main" id="{8F6C2EA4-0D18-8AB8-1C77-7557591B1922}"/>
                </a:ext>
              </a:extLst>
            </p:cNvPr>
            <p:cNvPicPr preferRelativeResize="0"/>
            <p:nvPr/>
          </p:nvPicPr>
          <p:blipFill>
            <a:blip r:embed="rId3">
              <a:alphaModFix/>
            </a:blip>
            <a:stretch>
              <a:fillRect/>
            </a:stretch>
          </p:blipFill>
          <p:spPr>
            <a:xfrm>
              <a:off x="1383556" y="4959976"/>
              <a:ext cx="216644" cy="183524"/>
            </a:xfrm>
            <a:prstGeom prst="rect">
              <a:avLst/>
            </a:prstGeom>
            <a:noFill/>
            <a:ln>
              <a:noFill/>
            </a:ln>
          </p:spPr>
        </p:pic>
      </p:grpSp>
      <p:graphicFrame>
        <p:nvGraphicFramePr>
          <p:cNvPr id="20" name="Content Placeholder 19"/>
          <p:cNvGraphicFramePr>
            <a:graphicFrameLocks noGrp="1"/>
          </p:cNvGraphicFramePr>
          <p:nvPr>
            <p:ph idx="1"/>
            <p:extLst>
              <p:ext uri="{D42A27DB-BD31-4B8C-83A1-F6EECF244321}">
                <p14:modId xmlns:p14="http://schemas.microsoft.com/office/powerpoint/2010/main" val="3873065720"/>
              </p:ext>
            </p:extLst>
          </p:nvPr>
        </p:nvGraphicFramePr>
        <p:xfrm>
          <a:off x="457200" y="1200151"/>
          <a:ext cx="8229600" cy="33944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51660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458200" y="4474518"/>
            <a:ext cx="675140" cy="230832"/>
          </a:xfrm>
          <a:prstGeom prst="rect">
            <a:avLst/>
          </a:prstGeom>
          <a:noFill/>
        </p:spPr>
        <p:txBody>
          <a:bodyPr wrap="square" rtlCol="0">
            <a:spAutoFit/>
          </a:bodyPr>
          <a:lstStyle/>
          <a:p>
            <a:r>
              <a:rPr lang="en-US" sz="900" dirty="0"/>
              <a:t>5:30-7:00</a:t>
            </a:r>
          </a:p>
        </p:txBody>
      </p:sp>
      <p:sp>
        <p:nvSpPr>
          <p:cNvPr id="13" name="Title 1">
            <a:extLst>
              <a:ext uri="{FF2B5EF4-FFF2-40B4-BE49-F238E27FC236}">
                <a16:creationId xmlns:a16="http://schemas.microsoft.com/office/drawing/2014/main" id="{4892DFE2-681C-4675-A8EC-F2B3C997AC4C}"/>
              </a:ext>
            </a:extLst>
          </p:cNvPr>
          <p:cNvSpPr txBox="1">
            <a:spLocks/>
          </p:cNvSpPr>
          <p:nvPr/>
        </p:nvSpPr>
        <p:spPr>
          <a:xfrm>
            <a:off x="1485900" y="152680"/>
            <a:ext cx="6172200" cy="533120"/>
          </a:xfrm>
          <a:prstGeom prst="rect">
            <a:avLst/>
          </a:prstGeom>
        </p:spPr>
        <p:txBody>
          <a:bodyPr vert="horz" lIns="68580" tIns="34290" rIns="68580" bIns="3429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000" dirty="0" smtClean="0"/>
              <a:t>Conclusion </a:t>
            </a:r>
            <a:endParaRPr lang="en-US" sz="3000" dirty="0"/>
          </a:p>
        </p:txBody>
      </p:sp>
      <p:sp>
        <p:nvSpPr>
          <p:cNvPr id="19" name="Rectangle 4">
            <a:extLst>
              <a:ext uri="{FF2B5EF4-FFF2-40B4-BE49-F238E27FC236}">
                <a16:creationId xmlns:a16="http://schemas.microsoft.com/office/drawing/2014/main" id="{6F14AC0A-15D9-4ECB-B22A-1B0C59675BC0}"/>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TextBox 8">
            <a:extLst>
              <a:ext uri="{FF2B5EF4-FFF2-40B4-BE49-F238E27FC236}">
                <a16:creationId xmlns:a16="http://schemas.microsoft.com/office/drawing/2014/main" id="{AC9D9718-80ED-475B-ACBC-EE094BE79279}"/>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22" name="Retângulo 21">
            <a:extLst>
              <a:ext uri="{FF2B5EF4-FFF2-40B4-BE49-F238E27FC236}">
                <a16:creationId xmlns:a16="http://schemas.microsoft.com/office/drawing/2014/main" id="{9C91EDBB-1239-45C9-A52D-B1C6367035EB}"/>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23" name="Google Shape;210;p28">
            <a:extLst>
              <a:ext uri="{FF2B5EF4-FFF2-40B4-BE49-F238E27FC236}">
                <a16:creationId xmlns:a16="http://schemas.microsoft.com/office/drawing/2014/main" id="{39BBE872-725A-4D41-935F-93F8B8258C33}"/>
              </a:ext>
            </a:extLst>
          </p:cNvPr>
          <p:cNvPicPr preferRelativeResize="0"/>
          <p:nvPr/>
        </p:nvPicPr>
        <p:blipFill>
          <a:blip r:embed="rId3">
            <a:alphaModFix/>
          </a:blip>
          <a:stretch>
            <a:fillRect/>
          </a:stretch>
        </p:blipFill>
        <p:spPr>
          <a:xfrm>
            <a:off x="1354146" y="4934661"/>
            <a:ext cx="216644" cy="183524"/>
          </a:xfrm>
          <a:prstGeom prst="rect">
            <a:avLst/>
          </a:prstGeom>
          <a:noFill/>
          <a:ln>
            <a:noFill/>
          </a:ln>
        </p:spPr>
      </p:pic>
      <p:graphicFrame>
        <p:nvGraphicFramePr>
          <p:cNvPr id="16" name="Content Placeholder 15"/>
          <p:cNvGraphicFramePr>
            <a:graphicFrameLocks noGrp="1"/>
          </p:cNvGraphicFramePr>
          <p:nvPr>
            <p:ph idx="1"/>
            <p:extLst>
              <p:ext uri="{D42A27DB-BD31-4B8C-83A1-F6EECF244321}">
                <p14:modId xmlns:p14="http://schemas.microsoft.com/office/powerpoint/2010/main" val="2879841728"/>
              </p:ext>
            </p:extLst>
          </p:nvPr>
        </p:nvGraphicFramePr>
        <p:xfrm>
          <a:off x="1459074" y="803450"/>
          <a:ext cx="6292120" cy="30637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 name="Picture 1" descr="A red and grey logo&#10;&#10;Description automatically generated">
            <a:extLst>
              <a:ext uri="{FF2B5EF4-FFF2-40B4-BE49-F238E27FC236}">
                <a16:creationId xmlns:a16="http://schemas.microsoft.com/office/drawing/2014/main" id="{CF3B0CD4-886A-3F6E-316F-13D08205CE4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4" name="Group 3">
            <a:extLst>
              <a:ext uri="{FF2B5EF4-FFF2-40B4-BE49-F238E27FC236}">
                <a16:creationId xmlns:a16="http://schemas.microsoft.com/office/drawing/2014/main" id="{DB7608D8-A362-F398-5E53-D04EFE0DC86A}"/>
              </a:ext>
            </a:extLst>
          </p:cNvPr>
          <p:cNvGrpSpPr/>
          <p:nvPr/>
        </p:nvGrpSpPr>
        <p:grpSpPr>
          <a:xfrm>
            <a:off x="0" y="4657189"/>
            <a:ext cx="9144000" cy="675443"/>
            <a:chOff x="0" y="4657189"/>
            <a:chExt cx="9144000" cy="675443"/>
          </a:xfrm>
        </p:grpSpPr>
        <p:grpSp>
          <p:nvGrpSpPr>
            <p:cNvPr id="5" name="Group 4">
              <a:extLst>
                <a:ext uri="{FF2B5EF4-FFF2-40B4-BE49-F238E27FC236}">
                  <a16:creationId xmlns:a16="http://schemas.microsoft.com/office/drawing/2014/main" id="{3A62B596-DB26-6588-1068-4023283FE392}"/>
                </a:ext>
              </a:extLst>
            </p:cNvPr>
            <p:cNvGrpSpPr/>
            <p:nvPr/>
          </p:nvGrpSpPr>
          <p:grpSpPr>
            <a:xfrm>
              <a:off x="0" y="4657189"/>
              <a:ext cx="9144000" cy="675443"/>
              <a:chOff x="0" y="4657189"/>
              <a:chExt cx="9144000" cy="675443"/>
            </a:xfrm>
          </p:grpSpPr>
          <p:sp>
            <p:nvSpPr>
              <p:cNvPr id="9" name="Rectangle 4">
                <a:extLst>
                  <a:ext uri="{FF2B5EF4-FFF2-40B4-BE49-F238E27FC236}">
                    <a16:creationId xmlns:a16="http://schemas.microsoft.com/office/drawing/2014/main" id="{8F3DF818-429A-FCA8-CB26-648180DF7495}"/>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0" name="TextBox 9">
                <a:extLst>
                  <a:ext uri="{FF2B5EF4-FFF2-40B4-BE49-F238E27FC236}">
                    <a16:creationId xmlns:a16="http://schemas.microsoft.com/office/drawing/2014/main" id="{02DF0BE7-A850-BD60-8227-B49EDA6CEA9A}"/>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1" name="Group 10">
                <a:extLst>
                  <a:ext uri="{FF2B5EF4-FFF2-40B4-BE49-F238E27FC236}">
                    <a16:creationId xmlns:a16="http://schemas.microsoft.com/office/drawing/2014/main" id="{891773A4-B0E1-AA6D-C5F9-0258A659A7F7}"/>
                  </a:ext>
                </a:extLst>
              </p:cNvPr>
              <p:cNvGrpSpPr/>
              <p:nvPr/>
            </p:nvGrpSpPr>
            <p:grpSpPr>
              <a:xfrm>
                <a:off x="1378548" y="4686300"/>
                <a:ext cx="2107603" cy="646332"/>
                <a:chOff x="1378548" y="4686300"/>
                <a:chExt cx="2107603" cy="646332"/>
              </a:xfrm>
            </p:grpSpPr>
            <p:pic>
              <p:nvPicPr>
                <p:cNvPr id="12" name="Picture 2">
                  <a:extLst>
                    <a:ext uri="{FF2B5EF4-FFF2-40B4-BE49-F238E27FC236}">
                      <a16:creationId xmlns:a16="http://schemas.microsoft.com/office/drawing/2014/main" id="{8017131D-75EA-A7A6-4749-D52AF97C51D0}"/>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A4178F5F-62ED-4FD1-D53E-C498DC1E06EC}"/>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5" name="Retângulo 9">
                  <a:extLst>
                    <a:ext uri="{FF2B5EF4-FFF2-40B4-BE49-F238E27FC236}">
                      <a16:creationId xmlns:a16="http://schemas.microsoft.com/office/drawing/2014/main" id="{45042D75-AF84-79F8-AF9B-159C9BE9A4AB}"/>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7" name="Retângulo 15">
              <a:extLst>
                <a:ext uri="{FF2B5EF4-FFF2-40B4-BE49-F238E27FC236}">
                  <a16:creationId xmlns:a16="http://schemas.microsoft.com/office/drawing/2014/main" id="{70DBEF4C-9A47-5221-DF9E-287D6FAB5900}"/>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8" name="Google Shape;210;p28">
              <a:extLst>
                <a:ext uri="{FF2B5EF4-FFF2-40B4-BE49-F238E27FC236}">
                  <a16:creationId xmlns:a16="http://schemas.microsoft.com/office/drawing/2014/main" id="{73C3C5A5-2E09-521C-5050-567891921D73}"/>
                </a:ext>
              </a:extLst>
            </p:cNvPr>
            <p:cNvPicPr preferRelativeResize="0"/>
            <p:nvPr/>
          </p:nvPicPr>
          <p:blipFill>
            <a:blip r:embed="rId3">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2922443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458200" y="4474518"/>
            <a:ext cx="675140" cy="230832"/>
          </a:xfrm>
          <a:prstGeom prst="rect">
            <a:avLst/>
          </a:prstGeom>
          <a:noFill/>
        </p:spPr>
        <p:txBody>
          <a:bodyPr wrap="square" rtlCol="0">
            <a:spAutoFit/>
          </a:bodyPr>
          <a:lstStyle/>
          <a:p>
            <a:r>
              <a:rPr lang="en-US" sz="900" dirty="0"/>
              <a:t>5:30-7:00</a:t>
            </a:r>
          </a:p>
        </p:txBody>
      </p:sp>
      <p:sp>
        <p:nvSpPr>
          <p:cNvPr id="13" name="Title 1">
            <a:extLst>
              <a:ext uri="{FF2B5EF4-FFF2-40B4-BE49-F238E27FC236}">
                <a16:creationId xmlns:a16="http://schemas.microsoft.com/office/drawing/2014/main" id="{4892DFE2-681C-4675-A8EC-F2B3C997AC4C}"/>
              </a:ext>
            </a:extLst>
          </p:cNvPr>
          <p:cNvSpPr txBox="1">
            <a:spLocks/>
          </p:cNvSpPr>
          <p:nvPr/>
        </p:nvSpPr>
        <p:spPr>
          <a:xfrm>
            <a:off x="1485900" y="152680"/>
            <a:ext cx="6172200" cy="533120"/>
          </a:xfrm>
          <a:prstGeom prst="rect">
            <a:avLst/>
          </a:prstGeom>
        </p:spPr>
        <p:txBody>
          <a:bodyPr vert="horz" lIns="68580" tIns="34290" rIns="68580" bIns="3429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000" dirty="0" smtClean="0"/>
              <a:t>Q&amp;A</a:t>
            </a:r>
            <a:endParaRPr lang="en-US" sz="3000" dirty="0"/>
          </a:p>
        </p:txBody>
      </p:sp>
      <p:sp>
        <p:nvSpPr>
          <p:cNvPr id="19" name="Rectangle 4">
            <a:extLst>
              <a:ext uri="{FF2B5EF4-FFF2-40B4-BE49-F238E27FC236}">
                <a16:creationId xmlns:a16="http://schemas.microsoft.com/office/drawing/2014/main" id="{6F14AC0A-15D9-4ECB-B22A-1B0C59675BC0}"/>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TextBox 8">
            <a:extLst>
              <a:ext uri="{FF2B5EF4-FFF2-40B4-BE49-F238E27FC236}">
                <a16:creationId xmlns:a16="http://schemas.microsoft.com/office/drawing/2014/main" id="{AC9D9718-80ED-475B-ACBC-EE094BE79279}"/>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22" name="Retângulo 21">
            <a:extLst>
              <a:ext uri="{FF2B5EF4-FFF2-40B4-BE49-F238E27FC236}">
                <a16:creationId xmlns:a16="http://schemas.microsoft.com/office/drawing/2014/main" id="{9C91EDBB-1239-45C9-A52D-B1C6367035EB}"/>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23" name="Google Shape;210;p28">
            <a:extLst>
              <a:ext uri="{FF2B5EF4-FFF2-40B4-BE49-F238E27FC236}">
                <a16:creationId xmlns:a16="http://schemas.microsoft.com/office/drawing/2014/main" id="{39BBE872-725A-4D41-935F-93F8B8258C33}"/>
              </a:ext>
            </a:extLst>
          </p:cNvPr>
          <p:cNvPicPr preferRelativeResize="0"/>
          <p:nvPr/>
        </p:nvPicPr>
        <p:blipFill>
          <a:blip r:embed="rId3">
            <a:alphaModFix/>
          </a:blip>
          <a:stretch>
            <a:fillRect/>
          </a:stretch>
        </p:blipFill>
        <p:spPr>
          <a:xfrm>
            <a:off x="1354146" y="4934661"/>
            <a:ext cx="216644" cy="183524"/>
          </a:xfrm>
          <a:prstGeom prst="rect">
            <a:avLst/>
          </a:prstGeom>
          <a:noFill/>
          <a:ln>
            <a:noFill/>
          </a:ln>
        </p:spPr>
      </p:pic>
      <p:pic>
        <p:nvPicPr>
          <p:cNvPr id="2" name="Picture 1" descr="A red and grey logo&#10;&#10;Description automatically generated">
            <a:extLst>
              <a:ext uri="{FF2B5EF4-FFF2-40B4-BE49-F238E27FC236}">
                <a16:creationId xmlns:a16="http://schemas.microsoft.com/office/drawing/2014/main" id="{CF3B0CD4-886A-3F6E-316F-13D08205CE4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07806" y="109746"/>
            <a:ext cx="643388" cy="481701"/>
          </a:xfrm>
          <a:prstGeom prst="rect">
            <a:avLst/>
          </a:prstGeom>
        </p:spPr>
      </p:pic>
      <p:grpSp>
        <p:nvGrpSpPr>
          <p:cNvPr id="4" name="Group 3">
            <a:extLst>
              <a:ext uri="{FF2B5EF4-FFF2-40B4-BE49-F238E27FC236}">
                <a16:creationId xmlns:a16="http://schemas.microsoft.com/office/drawing/2014/main" id="{DB7608D8-A362-F398-5E53-D04EFE0DC86A}"/>
              </a:ext>
            </a:extLst>
          </p:cNvPr>
          <p:cNvGrpSpPr/>
          <p:nvPr/>
        </p:nvGrpSpPr>
        <p:grpSpPr>
          <a:xfrm>
            <a:off x="0" y="4657189"/>
            <a:ext cx="9144000" cy="675443"/>
            <a:chOff x="0" y="4657189"/>
            <a:chExt cx="9144000" cy="675443"/>
          </a:xfrm>
        </p:grpSpPr>
        <p:grpSp>
          <p:nvGrpSpPr>
            <p:cNvPr id="5" name="Group 4">
              <a:extLst>
                <a:ext uri="{FF2B5EF4-FFF2-40B4-BE49-F238E27FC236}">
                  <a16:creationId xmlns:a16="http://schemas.microsoft.com/office/drawing/2014/main" id="{3A62B596-DB26-6588-1068-4023283FE392}"/>
                </a:ext>
              </a:extLst>
            </p:cNvPr>
            <p:cNvGrpSpPr/>
            <p:nvPr/>
          </p:nvGrpSpPr>
          <p:grpSpPr>
            <a:xfrm>
              <a:off x="0" y="4657189"/>
              <a:ext cx="9144000" cy="675443"/>
              <a:chOff x="0" y="4657189"/>
              <a:chExt cx="9144000" cy="675443"/>
            </a:xfrm>
          </p:grpSpPr>
          <p:sp>
            <p:nvSpPr>
              <p:cNvPr id="9" name="Rectangle 4">
                <a:extLst>
                  <a:ext uri="{FF2B5EF4-FFF2-40B4-BE49-F238E27FC236}">
                    <a16:creationId xmlns:a16="http://schemas.microsoft.com/office/drawing/2014/main" id="{8F3DF818-429A-FCA8-CB26-648180DF7495}"/>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0" name="TextBox 9">
                <a:extLst>
                  <a:ext uri="{FF2B5EF4-FFF2-40B4-BE49-F238E27FC236}">
                    <a16:creationId xmlns:a16="http://schemas.microsoft.com/office/drawing/2014/main" id="{02DF0BE7-A850-BD60-8227-B49EDA6CEA9A}"/>
                  </a:ext>
                </a:extLst>
              </p:cNvPr>
              <p:cNvSpPr txBox="1"/>
              <p:nvPr/>
            </p:nvSpPr>
            <p:spPr>
              <a:xfrm>
                <a:off x="2286000" y="4740101"/>
                <a:ext cx="55937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43</a:t>
                </a:r>
                <a:r>
                  <a:rPr lang="en-US" sz="900" baseline="30000" dirty="0">
                    <a:solidFill>
                      <a:schemeClr val="bg1"/>
                    </a:solidFill>
                    <a:latin typeface="Avenir LT Std 55 Roman" panose="020B0503020203020204" pitchFamily="34" charset="0"/>
                  </a:rPr>
                  <a:t>RD</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Boston, Massachusetts, USA and Virtually</a:t>
                </a:r>
              </a:p>
            </p:txBody>
          </p:sp>
          <p:grpSp>
            <p:nvGrpSpPr>
              <p:cNvPr id="11" name="Group 10">
                <a:extLst>
                  <a:ext uri="{FF2B5EF4-FFF2-40B4-BE49-F238E27FC236}">
                    <a16:creationId xmlns:a16="http://schemas.microsoft.com/office/drawing/2014/main" id="{891773A4-B0E1-AA6D-C5F9-0258A659A7F7}"/>
                  </a:ext>
                </a:extLst>
              </p:cNvPr>
              <p:cNvGrpSpPr/>
              <p:nvPr/>
            </p:nvGrpSpPr>
            <p:grpSpPr>
              <a:xfrm>
                <a:off x="1378548" y="4686300"/>
                <a:ext cx="2107603" cy="646332"/>
                <a:chOff x="1378548" y="4686300"/>
                <a:chExt cx="2107603" cy="646332"/>
              </a:xfrm>
            </p:grpSpPr>
            <p:pic>
              <p:nvPicPr>
                <p:cNvPr id="12" name="Picture 2">
                  <a:extLst>
                    <a:ext uri="{FF2B5EF4-FFF2-40B4-BE49-F238E27FC236}">
                      <a16:creationId xmlns:a16="http://schemas.microsoft.com/office/drawing/2014/main" id="{8017131D-75EA-A7A6-4749-D52AF97C51D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A4178F5F-62ED-4FD1-D53E-C498DC1E06E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5" name="Retângulo 9">
                  <a:extLst>
                    <a:ext uri="{FF2B5EF4-FFF2-40B4-BE49-F238E27FC236}">
                      <a16:creationId xmlns:a16="http://schemas.microsoft.com/office/drawing/2014/main" id="{45042D75-AF84-79F8-AF9B-159C9BE9A4AB}"/>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r>
                    <a:rPr lang="en-US" sz="1200" dirty="0"/>
                    <a:t/>
                  </a:r>
                  <a:br>
                    <a:rPr lang="en-US" sz="1200" dirty="0"/>
                  </a:br>
                  <a:endParaRPr lang="en-US" sz="1200" dirty="0"/>
                </a:p>
              </p:txBody>
            </p:sp>
          </p:grpSp>
        </p:grpSp>
        <p:sp>
          <p:nvSpPr>
            <p:cNvPr id="7" name="Retângulo 15">
              <a:extLst>
                <a:ext uri="{FF2B5EF4-FFF2-40B4-BE49-F238E27FC236}">
                  <a16:creationId xmlns:a16="http://schemas.microsoft.com/office/drawing/2014/main" id="{70DBEF4C-9A47-5221-DF9E-287D6FAB5900}"/>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#isdc2025</a:t>
              </a:r>
              <a:endParaRPr lang="en-US" sz="1200" dirty="0"/>
            </a:p>
          </p:txBody>
        </p:sp>
        <p:pic>
          <p:nvPicPr>
            <p:cNvPr id="8" name="Google Shape;210;p28">
              <a:extLst>
                <a:ext uri="{FF2B5EF4-FFF2-40B4-BE49-F238E27FC236}">
                  <a16:creationId xmlns:a16="http://schemas.microsoft.com/office/drawing/2014/main" id="{73C3C5A5-2E09-521C-5050-567891921D73}"/>
                </a:ext>
              </a:extLst>
            </p:cNvPr>
            <p:cNvPicPr preferRelativeResize="0"/>
            <p:nvPr/>
          </p:nvPicPr>
          <p:blipFill>
            <a:blip r:embed="rId3">
              <a:alphaModFix/>
            </a:blip>
            <a:stretch>
              <a:fillRect/>
            </a:stretch>
          </p:blipFill>
          <p:spPr>
            <a:xfrm>
              <a:off x="1383556" y="4959976"/>
              <a:ext cx="216644" cy="183524"/>
            </a:xfrm>
            <a:prstGeom prst="rect">
              <a:avLst/>
            </a:prstGeom>
            <a:noFill/>
            <a:ln>
              <a:noFill/>
            </a:ln>
          </p:spPr>
        </p:pic>
      </p:grpSp>
      <p:pic>
        <p:nvPicPr>
          <p:cNvPr id="17" name="Content Placeholder 16" descr="Mid Semester Assessment – CT101 Digital Storytelling"/>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2286000" y="1373187"/>
            <a:ext cx="4572000" cy="3048000"/>
          </a:xfrm>
        </p:spPr>
      </p:pic>
    </p:spTree>
    <p:extLst>
      <p:ext uri="{BB962C8B-B14F-4D97-AF65-F5344CB8AC3E}">
        <p14:creationId xmlns:p14="http://schemas.microsoft.com/office/powerpoint/2010/main" val="27672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4182</TotalTime>
  <Words>1109</Words>
  <Application>Microsoft Office PowerPoint</Application>
  <PresentationFormat>On-screen Show (16:9)</PresentationFormat>
  <Paragraphs>117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Avenir LT Std 55 Roman</vt:lpstr>
      <vt:lpstr>Calibri</vt:lpstr>
      <vt:lpstr>Office Theme</vt:lpstr>
      <vt:lpstr>Leveraging AI within System Dynamics to Transform Governance and Leadership in South African Municipalities</vt:lpstr>
      <vt:lpstr>Problem Statement</vt:lpstr>
      <vt:lpstr>Research Approach</vt:lpstr>
      <vt:lpstr>Dynamic Hypothesis</vt:lpstr>
      <vt:lpstr>Model- Shifting the Burden via AI in Municipal Governance </vt:lpstr>
      <vt:lpstr>Key Results – Insights from Feedback Models </vt:lpstr>
      <vt:lpstr>PowerPoint Presentation</vt:lpstr>
      <vt:lpstr>PowerPoint Presentation</vt:lpstr>
    </vt:vector>
  </TitlesOfParts>
  <Company>isee systems,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work</dc:title>
  <dc:creator>Bob Eberlein</dc:creator>
  <cp:lastModifiedBy>Fanyana Ntuli</cp:lastModifiedBy>
  <cp:revision>84</cp:revision>
  <cp:lastPrinted>2018-05-29T13:54:06Z</cp:lastPrinted>
  <dcterms:created xsi:type="dcterms:W3CDTF">2018-04-25T19:48:46Z</dcterms:created>
  <dcterms:modified xsi:type="dcterms:W3CDTF">2025-09-25T09:54:16Z</dcterms:modified>
</cp:coreProperties>
</file>