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3" r:id="rId3"/>
    <p:sldId id="267" r:id="rId4"/>
    <p:sldId id="268" r:id="rId5"/>
    <p:sldId id="27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6" r:id="rId14"/>
    <p:sldId id="275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45A58E-B057-5112-1844-CDA035CDED35}" name="Billy Schoenberg" initials="WAS" userId="Billy Schoenber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0BC"/>
    <a:srgbClr val="003366"/>
    <a:srgbClr val="1F2933"/>
    <a:srgbClr val="FFFA00"/>
    <a:srgbClr val="176BBF"/>
    <a:srgbClr val="166BBF"/>
    <a:srgbClr val="2AB700"/>
    <a:srgbClr val="83CE01"/>
    <a:srgbClr val="361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92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4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13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4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13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1.png"/><Relationship Id="rId7" Type="http://schemas.openxmlformats.org/officeDocument/2006/relationships/image" Target="../media/image19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77F57-2F5B-4CE9-B4BD-E36A0F131F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9A02B6-6430-4470-BFF3-AA09B06541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Overcoming Barriers:</a:t>
          </a:r>
          <a:r>
            <a:rPr lang="en-US" dirty="0"/>
            <a:t> A major hurdle in SD has been the extensive time and effort required to learn model building, analysis, and application.</a:t>
          </a:r>
        </a:p>
      </dgm:t>
    </dgm:pt>
    <dgm:pt modelId="{38A36600-0D57-4B31-8981-12E6E453FFC5}" type="parTrans" cxnId="{C025C441-1CE9-4B46-ABF8-B745ADD047CB}">
      <dgm:prSet/>
      <dgm:spPr/>
      <dgm:t>
        <a:bodyPr/>
        <a:lstStyle/>
        <a:p>
          <a:endParaRPr lang="en-US"/>
        </a:p>
      </dgm:t>
    </dgm:pt>
    <dgm:pt modelId="{4C79C194-17D5-4162-8ACD-B393F16154B2}" type="sibTrans" cxnId="{C025C441-1CE9-4B46-ABF8-B745ADD047CB}">
      <dgm:prSet/>
      <dgm:spPr/>
      <dgm:t>
        <a:bodyPr/>
        <a:lstStyle/>
        <a:p>
          <a:endParaRPr lang="en-US"/>
        </a:p>
      </dgm:t>
    </dgm:pt>
    <dgm:pt modelId="{D332C61F-D0FA-4E82-A87C-8E7C93CAC5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LLMs Have Demonstrated Proficiency:</a:t>
          </a:r>
          <a:r>
            <a:rPr lang="en-US" dirty="0"/>
            <a:t> Large Language Models (LLMs) have shown proficiency in similar complex tasks in domains like software engineering and education.</a:t>
          </a:r>
        </a:p>
      </dgm:t>
    </dgm:pt>
    <dgm:pt modelId="{D8E942EE-1794-476D-A461-B5F2CEC63F7B}" type="parTrans" cxnId="{37DF24F7-E25C-4ED8-8CA5-6E17B7E2E7E0}">
      <dgm:prSet/>
      <dgm:spPr/>
      <dgm:t>
        <a:bodyPr/>
        <a:lstStyle/>
        <a:p>
          <a:endParaRPr lang="en-US"/>
        </a:p>
      </dgm:t>
    </dgm:pt>
    <dgm:pt modelId="{C510C553-084C-4FEC-87FA-22C7F7DAC6C9}" type="sibTrans" cxnId="{37DF24F7-E25C-4ED8-8CA5-6E17B7E2E7E0}">
      <dgm:prSet/>
      <dgm:spPr/>
      <dgm:t>
        <a:bodyPr/>
        <a:lstStyle/>
        <a:p>
          <a:endParaRPr lang="en-US"/>
        </a:p>
      </dgm:t>
    </dgm:pt>
    <dgm:pt modelId="{0F613963-480C-492C-8ADD-7E665DF8F3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Quantum Leap:</a:t>
          </a:r>
          <a:r>
            <a:rPr lang="en-US" dirty="0"/>
            <a:t> The current surge in AI investment and tools can dramatically increase the number of SD students and practitioners, while simultaneously enhancing work quality and modeler productivity.</a:t>
          </a:r>
        </a:p>
      </dgm:t>
    </dgm:pt>
    <dgm:pt modelId="{6C08D841-A061-457A-9547-7482A63FBD5C}" type="parTrans" cxnId="{74D1C7D5-35A9-44CF-9A3A-4A2C61EA4E25}">
      <dgm:prSet/>
      <dgm:spPr/>
      <dgm:t>
        <a:bodyPr/>
        <a:lstStyle/>
        <a:p>
          <a:endParaRPr lang="en-US"/>
        </a:p>
      </dgm:t>
    </dgm:pt>
    <dgm:pt modelId="{33AAA8CC-3619-4D5F-A788-90B7B756090E}" type="sibTrans" cxnId="{74D1C7D5-35A9-44CF-9A3A-4A2C61EA4E25}">
      <dgm:prSet/>
      <dgm:spPr/>
      <dgm:t>
        <a:bodyPr/>
        <a:lstStyle/>
        <a:p>
          <a:endParaRPr lang="en-US"/>
        </a:p>
      </dgm:t>
    </dgm:pt>
    <dgm:pt modelId="{CC78B7AB-1268-4185-88DE-ED5093CE06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Redefining Productivity:</a:t>
          </a:r>
          <a:r>
            <a:rPr lang="en-US"/>
            <a:t> Publicly available LLMs, such as Google's Gemini-2.5 and Open AI's models, offer the potential to fundamentally change how System Dynamicists work, without altering core methodologies.</a:t>
          </a:r>
        </a:p>
      </dgm:t>
    </dgm:pt>
    <dgm:pt modelId="{22FBBF31-4052-4B39-BA21-D2F2E1D6970D}" type="parTrans" cxnId="{CAC87DE9-DB60-430A-BC41-0822135C9A71}">
      <dgm:prSet/>
      <dgm:spPr/>
      <dgm:t>
        <a:bodyPr/>
        <a:lstStyle/>
        <a:p>
          <a:endParaRPr lang="en-US"/>
        </a:p>
      </dgm:t>
    </dgm:pt>
    <dgm:pt modelId="{FF484174-FD8D-4549-BFD1-1E96E286CCDD}" type="sibTrans" cxnId="{CAC87DE9-DB60-430A-BC41-0822135C9A71}">
      <dgm:prSet/>
      <dgm:spPr/>
      <dgm:t>
        <a:bodyPr/>
        <a:lstStyle/>
        <a:p>
          <a:endParaRPr lang="en-US"/>
        </a:p>
      </dgm:t>
    </dgm:pt>
    <dgm:pt modelId="{40165282-1DFE-4BF0-A689-4D9DDD56BD94}" type="pres">
      <dgm:prSet presAssocID="{7F377F57-2F5B-4CE9-B4BD-E36A0F131F07}" presName="root" presStyleCnt="0">
        <dgm:presLayoutVars>
          <dgm:dir/>
          <dgm:resizeHandles val="exact"/>
        </dgm:presLayoutVars>
      </dgm:prSet>
      <dgm:spPr/>
    </dgm:pt>
    <dgm:pt modelId="{ABF85F63-E316-4A21-B772-FB077BB033A5}" type="pres">
      <dgm:prSet presAssocID="{349A02B6-6430-4470-BFF3-AA09B065417D}" presName="compNode" presStyleCnt="0"/>
      <dgm:spPr/>
    </dgm:pt>
    <dgm:pt modelId="{877D43D7-0202-4D50-B59E-F6C7D64CE2C7}" type="pres">
      <dgm:prSet presAssocID="{349A02B6-6430-4470-BFF3-AA09B065417D}" presName="bgRect" presStyleLbl="bgShp" presStyleIdx="0" presStyleCnt="4"/>
      <dgm:spPr/>
    </dgm:pt>
    <dgm:pt modelId="{F6313F32-C95B-4830-A35B-0093B1F9C5B3}" type="pres">
      <dgm:prSet presAssocID="{349A02B6-6430-4470-BFF3-AA09B06541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D13C8B53-8DDC-42E3-8716-FE06AC283D03}" type="pres">
      <dgm:prSet presAssocID="{349A02B6-6430-4470-BFF3-AA09B065417D}" presName="spaceRect" presStyleCnt="0"/>
      <dgm:spPr/>
    </dgm:pt>
    <dgm:pt modelId="{630285CC-BDB1-4C32-A823-227A591CBC2E}" type="pres">
      <dgm:prSet presAssocID="{349A02B6-6430-4470-BFF3-AA09B065417D}" presName="parTx" presStyleLbl="revTx" presStyleIdx="0" presStyleCnt="4">
        <dgm:presLayoutVars>
          <dgm:chMax val="0"/>
          <dgm:chPref val="0"/>
        </dgm:presLayoutVars>
      </dgm:prSet>
      <dgm:spPr/>
    </dgm:pt>
    <dgm:pt modelId="{001A2187-E52C-4DE9-B2E9-723DE8104BB2}" type="pres">
      <dgm:prSet presAssocID="{4C79C194-17D5-4162-8ACD-B393F16154B2}" presName="sibTrans" presStyleCnt="0"/>
      <dgm:spPr/>
    </dgm:pt>
    <dgm:pt modelId="{C3D91B14-EB61-4AD9-9085-A36DF6E17870}" type="pres">
      <dgm:prSet presAssocID="{D332C61F-D0FA-4E82-A87C-8E7C93CAC510}" presName="compNode" presStyleCnt="0"/>
      <dgm:spPr/>
    </dgm:pt>
    <dgm:pt modelId="{B25236F9-97B3-40E6-9429-CF226D33959D}" type="pres">
      <dgm:prSet presAssocID="{D332C61F-D0FA-4E82-A87C-8E7C93CAC510}" presName="bgRect" presStyleLbl="bgShp" presStyleIdx="1" presStyleCnt="4"/>
      <dgm:spPr/>
    </dgm:pt>
    <dgm:pt modelId="{ABF1DCF3-1AD4-44BD-8E84-290E6A4F101F}" type="pres">
      <dgm:prSet presAssocID="{D332C61F-D0FA-4E82-A87C-8E7C93CAC51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7DCB2F40-ECA8-4A0C-BD69-DBA066CFA65D}" type="pres">
      <dgm:prSet presAssocID="{D332C61F-D0FA-4E82-A87C-8E7C93CAC510}" presName="spaceRect" presStyleCnt="0"/>
      <dgm:spPr/>
    </dgm:pt>
    <dgm:pt modelId="{31FCD919-BFBE-4B40-BDDF-54DD6127DE44}" type="pres">
      <dgm:prSet presAssocID="{D332C61F-D0FA-4E82-A87C-8E7C93CAC510}" presName="parTx" presStyleLbl="revTx" presStyleIdx="1" presStyleCnt="4">
        <dgm:presLayoutVars>
          <dgm:chMax val="0"/>
          <dgm:chPref val="0"/>
        </dgm:presLayoutVars>
      </dgm:prSet>
      <dgm:spPr/>
    </dgm:pt>
    <dgm:pt modelId="{F53FF4ED-23E0-486F-9390-DC3A01782805}" type="pres">
      <dgm:prSet presAssocID="{C510C553-084C-4FEC-87FA-22C7F7DAC6C9}" presName="sibTrans" presStyleCnt="0"/>
      <dgm:spPr/>
    </dgm:pt>
    <dgm:pt modelId="{F0509C8D-7127-4D04-AD0B-8C46638FF52C}" type="pres">
      <dgm:prSet presAssocID="{0F613963-480C-492C-8ADD-7E665DF8F37E}" presName="compNode" presStyleCnt="0"/>
      <dgm:spPr/>
    </dgm:pt>
    <dgm:pt modelId="{FFF8EECD-3F01-44BE-8369-55DA61B46374}" type="pres">
      <dgm:prSet presAssocID="{0F613963-480C-492C-8ADD-7E665DF8F37E}" presName="bgRect" presStyleLbl="bgShp" presStyleIdx="2" presStyleCnt="4"/>
      <dgm:spPr/>
    </dgm:pt>
    <dgm:pt modelId="{2EC82098-1455-479A-B0B1-8E2F950FAC23}" type="pres">
      <dgm:prSet presAssocID="{0F613963-480C-492C-8ADD-7E665DF8F37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B0353D3-088D-4113-AFDE-E688CC68168A}" type="pres">
      <dgm:prSet presAssocID="{0F613963-480C-492C-8ADD-7E665DF8F37E}" presName="spaceRect" presStyleCnt="0"/>
      <dgm:spPr/>
    </dgm:pt>
    <dgm:pt modelId="{545DCAFB-8079-4D07-B324-0418ED5F8292}" type="pres">
      <dgm:prSet presAssocID="{0F613963-480C-492C-8ADD-7E665DF8F37E}" presName="parTx" presStyleLbl="revTx" presStyleIdx="2" presStyleCnt="4">
        <dgm:presLayoutVars>
          <dgm:chMax val="0"/>
          <dgm:chPref val="0"/>
        </dgm:presLayoutVars>
      </dgm:prSet>
      <dgm:spPr/>
    </dgm:pt>
    <dgm:pt modelId="{0227E50B-5415-40DC-8540-4230FAD76018}" type="pres">
      <dgm:prSet presAssocID="{33AAA8CC-3619-4D5F-A788-90B7B756090E}" presName="sibTrans" presStyleCnt="0"/>
      <dgm:spPr/>
    </dgm:pt>
    <dgm:pt modelId="{AFF063FB-1D9F-4CE2-9DD6-642F5EE850C1}" type="pres">
      <dgm:prSet presAssocID="{CC78B7AB-1268-4185-88DE-ED5093CE0645}" presName="compNode" presStyleCnt="0"/>
      <dgm:spPr/>
    </dgm:pt>
    <dgm:pt modelId="{05C1BC22-E6C2-47AF-9DCB-42575A044529}" type="pres">
      <dgm:prSet presAssocID="{CC78B7AB-1268-4185-88DE-ED5093CE0645}" presName="bgRect" presStyleLbl="bgShp" presStyleIdx="3" presStyleCnt="4"/>
      <dgm:spPr>
        <a:ln>
          <a:noFill/>
        </a:ln>
      </dgm:spPr>
    </dgm:pt>
    <dgm:pt modelId="{7273C82F-3CBA-4FA1-AAF3-A5A924096D4D}" type="pres">
      <dgm:prSet presAssocID="{CC78B7AB-1268-4185-88DE-ED5093CE06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42AE48F-ED92-4A10-A7C1-56F65D258B49}" type="pres">
      <dgm:prSet presAssocID="{CC78B7AB-1268-4185-88DE-ED5093CE0645}" presName="spaceRect" presStyleCnt="0"/>
      <dgm:spPr/>
    </dgm:pt>
    <dgm:pt modelId="{8D1E992D-26D9-4A35-B83A-94B3EED5A48D}" type="pres">
      <dgm:prSet presAssocID="{CC78B7AB-1268-4185-88DE-ED5093CE064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B093902-49D1-41AC-9538-CAAA64863F30}" type="presOf" srcId="{7F377F57-2F5B-4CE9-B4BD-E36A0F131F07}" destId="{40165282-1DFE-4BF0-A689-4D9DDD56BD94}" srcOrd="0" destOrd="0" presId="urn:microsoft.com/office/officeart/2018/2/layout/IconVerticalSolidList"/>
    <dgm:cxn modelId="{77AFD80D-A7C4-4049-9D5E-6025EB17CA7E}" type="presOf" srcId="{349A02B6-6430-4470-BFF3-AA09B065417D}" destId="{630285CC-BDB1-4C32-A823-227A591CBC2E}" srcOrd="0" destOrd="0" presId="urn:microsoft.com/office/officeart/2018/2/layout/IconVerticalSolidList"/>
    <dgm:cxn modelId="{AF2ED536-B4A3-4052-8C90-7DAF60D88092}" type="presOf" srcId="{D332C61F-D0FA-4E82-A87C-8E7C93CAC510}" destId="{31FCD919-BFBE-4B40-BDDF-54DD6127DE44}" srcOrd="0" destOrd="0" presId="urn:microsoft.com/office/officeart/2018/2/layout/IconVerticalSolidList"/>
    <dgm:cxn modelId="{C025C441-1CE9-4B46-ABF8-B745ADD047CB}" srcId="{7F377F57-2F5B-4CE9-B4BD-E36A0F131F07}" destId="{349A02B6-6430-4470-BFF3-AA09B065417D}" srcOrd="0" destOrd="0" parTransId="{38A36600-0D57-4B31-8981-12E6E453FFC5}" sibTransId="{4C79C194-17D5-4162-8ACD-B393F16154B2}"/>
    <dgm:cxn modelId="{FE30895F-311E-4DA4-9C5D-B9C18B62542F}" type="presOf" srcId="{CC78B7AB-1268-4185-88DE-ED5093CE0645}" destId="{8D1E992D-26D9-4A35-B83A-94B3EED5A48D}" srcOrd="0" destOrd="0" presId="urn:microsoft.com/office/officeart/2018/2/layout/IconVerticalSolidList"/>
    <dgm:cxn modelId="{74D1C7D5-35A9-44CF-9A3A-4A2C61EA4E25}" srcId="{7F377F57-2F5B-4CE9-B4BD-E36A0F131F07}" destId="{0F613963-480C-492C-8ADD-7E665DF8F37E}" srcOrd="2" destOrd="0" parTransId="{6C08D841-A061-457A-9547-7482A63FBD5C}" sibTransId="{33AAA8CC-3619-4D5F-A788-90B7B756090E}"/>
    <dgm:cxn modelId="{CAC87DE9-DB60-430A-BC41-0822135C9A71}" srcId="{7F377F57-2F5B-4CE9-B4BD-E36A0F131F07}" destId="{CC78B7AB-1268-4185-88DE-ED5093CE0645}" srcOrd="3" destOrd="0" parTransId="{22FBBF31-4052-4B39-BA21-D2F2E1D6970D}" sibTransId="{FF484174-FD8D-4549-BFD1-1E96E286CCDD}"/>
    <dgm:cxn modelId="{37DF24F7-E25C-4ED8-8CA5-6E17B7E2E7E0}" srcId="{7F377F57-2F5B-4CE9-B4BD-E36A0F131F07}" destId="{D332C61F-D0FA-4E82-A87C-8E7C93CAC510}" srcOrd="1" destOrd="0" parTransId="{D8E942EE-1794-476D-A461-B5F2CEC63F7B}" sibTransId="{C510C553-084C-4FEC-87FA-22C7F7DAC6C9}"/>
    <dgm:cxn modelId="{1090ABFC-F7E0-4C4D-8F33-7E6119F0299A}" type="presOf" srcId="{0F613963-480C-492C-8ADD-7E665DF8F37E}" destId="{545DCAFB-8079-4D07-B324-0418ED5F8292}" srcOrd="0" destOrd="0" presId="urn:microsoft.com/office/officeart/2018/2/layout/IconVerticalSolidList"/>
    <dgm:cxn modelId="{81B8E9D6-6B19-4D77-8AFC-8EA1039BE79E}" type="presParOf" srcId="{40165282-1DFE-4BF0-A689-4D9DDD56BD94}" destId="{ABF85F63-E316-4A21-B772-FB077BB033A5}" srcOrd="0" destOrd="0" presId="urn:microsoft.com/office/officeart/2018/2/layout/IconVerticalSolidList"/>
    <dgm:cxn modelId="{673FB2A8-451B-46C2-8448-C4F808D6B710}" type="presParOf" srcId="{ABF85F63-E316-4A21-B772-FB077BB033A5}" destId="{877D43D7-0202-4D50-B59E-F6C7D64CE2C7}" srcOrd="0" destOrd="0" presId="urn:microsoft.com/office/officeart/2018/2/layout/IconVerticalSolidList"/>
    <dgm:cxn modelId="{EA1E6B94-45CB-4A2A-B496-94292DABD59F}" type="presParOf" srcId="{ABF85F63-E316-4A21-B772-FB077BB033A5}" destId="{F6313F32-C95B-4830-A35B-0093B1F9C5B3}" srcOrd="1" destOrd="0" presId="urn:microsoft.com/office/officeart/2018/2/layout/IconVerticalSolidList"/>
    <dgm:cxn modelId="{48F41148-BD0C-4056-85DD-E0416208E8A5}" type="presParOf" srcId="{ABF85F63-E316-4A21-B772-FB077BB033A5}" destId="{D13C8B53-8DDC-42E3-8716-FE06AC283D03}" srcOrd="2" destOrd="0" presId="urn:microsoft.com/office/officeart/2018/2/layout/IconVerticalSolidList"/>
    <dgm:cxn modelId="{CE9C19D8-BB7A-4BF1-BA2A-38AA9191C7D4}" type="presParOf" srcId="{ABF85F63-E316-4A21-B772-FB077BB033A5}" destId="{630285CC-BDB1-4C32-A823-227A591CBC2E}" srcOrd="3" destOrd="0" presId="urn:microsoft.com/office/officeart/2018/2/layout/IconVerticalSolidList"/>
    <dgm:cxn modelId="{E9F1EA74-526E-4868-9A33-887A0BF9CC68}" type="presParOf" srcId="{40165282-1DFE-4BF0-A689-4D9DDD56BD94}" destId="{001A2187-E52C-4DE9-B2E9-723DE8104BB2}" srcOrd="1" destOrd="0" presId="urn:microsoft.com/office/officeart/2018/2/layout/IconVerticalSolidList"/>
    <dgm:cxn modelId="{5B4FE77C-F247-4AD9-B6A6-B1859A8280DD}" type="presParOf" srcId="{40165282-1DFE-4BF0-A689-4D9DDD56BD94}" destId="{C3D91B14-EB61-4AD9-9085-A36DF6E17870}" srcOrd="2" destOrd="0" presId="urn:microsoft.com/office/officeart/2018/2/layout/IconVerticalSolidList"/>
    <dgm:cxn modelId="{71CE28D1-72F4-41C6-AF5B-2CDB668D30CB}" type="presParOf" srcId="{C3D91B14-EB61-4AD9-9085-A36DF6E17870}" destId="{B25236F9-97B3-40E6-9429-CF226D33959D}" srcOrd="0" destOrd="0" presId="urn:microsoft.com/office/officeart/2018/2/layout/IconVerticalSolidList"/>
    <dgm:cxn modelId="{C1D5DD5B-60D3-4E29-90A4-7E2FCD97AB5A}" type="presParOf" srcId="{C3D91B14-EB61-4AD9-9085-A36DF6E17870}" destId="{ABF1DCF3-1AD4-44BD-8E84-290E6A4F101F}" srcOrd="1" destOrd="0" presId="urn:microsoft.com/office/officeart/2018/2/layout/IconVerticalSolidList"/>
    <dgm:cxn modelId="{DF5AC639-7BFC-4943-8B3A-94CA2AD5DE7E}" type="presParOf" srcId="{C3D91B14-EB61-4AD9-9085-A36DF6E17870}" destId="{7DCB2F40-ECA8-4A0C-BD69-DBA066CFA65D}" srcOrd="2" destOrd="0" presId="urn:microsoft.com/office/officeart/2018/2/layout/IconVerticalSolidList"/>
    <dgm:cxn modelId="{E3BE57D3-586D-4F30-B945-226E194F1023}" type="presParOf" srcId="{C3D91B14-EB61-4AD9-9085-A36DF6E17870}" destId="{31FCD919-BFBE-4B40-BDDF-54DD6127DE44}" srcOrd="3" destOrd="0" presId="urn:microsoft.com/office/officeart/2018/2/layout/IconVerticalSolidList"/>
    <dgm:cxn modelId="{BE30E41E-7BB7-410B-97DA-690C753564B4}" type="presParOf" srcId="{40165282-1DFE-4BF0-A689-4D9DDD56BD94}" destId="{F53FF4ED-23E0-486F-9390-DC3A01782805}" srcOrd="3" destOrd="0" presId="urn:microsoft.com/office/officeart/2018/2/layout/IconVerticalSolidList"/>
    <dgm:cxn modelId="{EA217F92-F7A5-4712-B4BA-7D7E44F82DC9}" type="presParOf" srcId="{40165282-1DFE-4BF0-A689-4D9DDD56BD94}" destId="{F0509C8D-7127-4D04-AD0B-8C46638FF52C}" srcOrd="4" destOrd="0" presId="urn:microsoft.com/office/officeart/2018/2/layout/IconVerticalSolidList"/>
    <dgm:cxn modelId="{8518E916-BAEE-4D4B-86DD-9839A90AE13B}" type="presParOf" srcId="{F0509C8D-7127-4D04-AD0B-8C46638FF52C}" destId="{FFF8EECD-3F01-44BE-8369-55DA61B46374}" srcOrd="0" destOrd="0" presId="urn:microsoft.com/office/officeart/2018/2/layout/IconVerticalSolidList"/>
    <dgm:cxn modelId="{6BF08A0F-010A-40AE-9C33-E5C33ABC5BFD}" type="presParOf" srcId="{F0509C8D-7127-4D04-AD0B-8C46638FF52C}" destId="{2EC82098-1455-479A-B0B1-8E2F950FAC23}" srcOrd="1" destOrd="0" presId="urn:microsoft.com/office/officeart/2018/2/layout/IconVerticalSolidList"/>
    <dgm:cxn modelId="{DD5B3C53-DBD0-4288-8493-CB53347DF3EB}" type="presParOf" srcId="{F0509C8D-7127-4D04-AD0B-8C46638FF52C}" destId="{5B0353D3-088D-4113-AFDE-E688CC68168A}" srcOrd="2" destOrd="0" presId="urn:microsoft.com/office/officeart/2018/2/layout/IconVerticalSolidList"/>
    <dgm:cxn modelId="{835799B7-CB05-446D-9D3A-71F6984A6C81}" type="presParOf" srcId="{F0509C8D-7127-4D04-AD0B-8C46638FF52C}" destId="{545DCAFB-8079-4D07-B324-0418ED5F8292}" srcOrd="3" destOrd="0" presId="urn:microsoft.com/office/officeart/2018/2/layout/IconVerticalSolidList"/>
    <dgm:cxn modelId="{7246A339-1C5E-43ED-9F48-3AA59A8E3B58}" type="presParOf" srcId="{40165282-1DFE-4BF0-A689-4D9DDD56BD94}" destId="{0227E50B-5415-40DC-8540-4230FAD76018}" srcOrd="5" destOrd="0" presId="urn:microsoft.com/office/officeart/2018/2/layout/IconVerticalSolidList"/>
    <dgm:cxn modelId="{58AD4158-A3E3-4EA5-B99B-135C7A232626}" type="presParOf" srcId="{40165282-1DFE-4BF0-A689-4D9DDD56BD94}" destId="{AFF063FB-1D9F-4CE2-9DD6-642F5EE850C1}" srcOrd="6" destOrd="0" presId="urn:microsoft.com/office/officeart/2018/2/layout/IconVerticalSolidList"/>
    <dgm:cxn modelId="{56701BBE-4D55-44B2-9498-28CBA9E7634B}" type="presParOf" srcId="{AFF063FB-1D9F-4CE2-9DD6-642F5EE850C1}" destId="{05C1BC22-E6C2-47AF-9DCB-42575A044529}" srcOrd="0" destOrd="0" presId="urn:microsoft.com/office/officeart/2018/2/layout/IconVerticalSolidList"/>
    <dgm:cxn modelId="{4E7FA973-98FB-4F21-A544-315F51368A66}" type="presParOf" srcId="{AFF063FB-1D9F-4CE2-9DD6-642F5EE850C1}" destId="{7273C82F-3CBA-4FA1-AAF3-A5A924096D4D}" srcOrd="1" destOrd="0" presId="urn:microsoft.com/office/officeart/2018/2/layout/IconVerticalSolidList"/>
    <dgm:cxn modelId="{EE8935C2-C4DB-4EB8-8305-D2E7EC6FFADC}" type="presParOf" srcId="{AFF063FB-1D9F-4CE2-9DD6-642F5EE850C1}" destId="{742AE48F-ED92-4A10-A7C1-56F65D258B49}" srcOrd="2" destOrd="0" presId="urn:microsoft.com/office/officeart/2018/2/layout/IconVerticalSolidList"/>
    <dgm:cxn modelId="{520D6A4B-076E-4085-9144-DA5EDD13219D}" type="presParOf" srcId="{AFF063FB-1D9F-4CE2-9DD6-642F5EE850C1}" destId="{8D1E992D-26D9-4A35-B83A-94B3EED5A4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481B77-EE43-42F5-8A57-47CC198AFB2A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F1ED9-E0DA-4C57-9C4D-08B64227128F}">
      <dgm:prSet/>
      <dgm:spPr/>
      <dgm:t>
        <a:bodyPr/>
        <a:lstStyle/>
        <a:p>
          <a:r>
            <a:rPr lang="en-US" b="1" i="0" dirty="0"/>
            <a:t>SD Could Flourish With AI</a:t>
          </a:r>
          <a:r>
            <a:rPr lang="en-US" b="0" i="0" dirty="0"/>
            <a:t> </a:t>
          </a:r>
        </a:p>
        <a:p>
          <a:r>
            <a:rPr lang="en-US" b="0" i="0" dirty="0"/>
            <a:t>The traditional methods of System Dynamics are not dying, but evolving. AI tools are enabling them to be wielded with impressive competence.</a:t>
          </a:r>
          <a:endParaRPr lang="en-US" dirty="0"/>
        </a:p>
      </dgm:t>
    </dgm:pt>
    <dgm:pt modelId="{D6E40622-FF0B-4C18-9E72-CBE41F98E4BF}" type="parTrans" cxnId="{40FA6213-E2FB-4253-A056-F5A634C0CAC5}">
      <dgm:prSet/>
      <dgm:spPr/>
      <dgm:t>
        <a:bodyPr/>
        <a:lstStyle/>
        <a:p>
          <a:endParaRPr lang="en-US"/>
        </a:p>
      </dgm:t>
    </dgm:pt>
    <dgm:pt modelId="{2ECE432E-5A26-4766-BDEF-1482B8EB96A8}" type="sibTrans" cxnId="{40FA6213-E2FB-4253-A056-F5A634C0CAC5}">
      <dgm:prSet/>
      <dgm:spPr/>
      <dgm:t>
        <a:bodyPr/>
        <a:lstStyle/>
        <a:p>
          <a:endParaRPr lang="en-US"/>
        </a:p>
      </dgm:t>
    </dgm:pt>
    <dgm:pt modelId="{340A4F72-4422-4ADB-A9C9-72F7871D6E6C}">
      <dgm:prSet/>
      <dgm:spPr/>
      <dgm:t>
        <a:bodyPr/>
        <a:lstStyle/>
        <a:p>
          <a:r>
            <a:rPr lang="en-US" b="1" i="0" dirty="0"/>
            <a:t>Enhanced Analysis Skills</a:t>
          </a:r>
        </a:p>
        <a:p>
          <a:r>
            <a:rPr lang="en-US" b="0" i="0" dirty="0"/>
            <a:t>While perhaps not yet on par with the most experienced human modelers in raw modeling skill, LLMs, as used by Seldon, are remarkably skilled in model analysis and understanding.</a:t>
          </a:r>
          <a:endParaRPr lang="en-US" dirty="0"/>
        </a:p>
      </dgm:t>
    </dgm:pt>
    <dgm:pt modelId="{CE18E1F2-AC97-4BB9-B015-9C47D8B66426}" type="parTrans" cxnId="{73A18454-1A1B-4654-9B3E-B3B7ADD135DB}">
      <dgm:prSet/>
      <dgm:spPr/>
      <dgm:t>
        <a:bodyPr/>
        <a:lstStyle/>
        <a:p>
          <a:endParaRPr lang="en-US"/>
        </a:p>
      </dgm:t>
    </dgm:pt>
    <dgm:pt modelId="{6C0BC149-0A00-4BB3-B888-A75265882477}" type="sibTrans" cxnId="{73A18454-1A1B-4654-9B3E-B3B7ADD135DB}">
      <dgm:prSet/>
      <dgm:spPr/>
      <dgm:t>
        <a:bodyPr/>
        <a:lstStyle/>
        <a:p>
          <a:endParaRPr lang="en-US"/>
        </a:p>
      </dgm:t>
    </dgm:pt>
    <dgm:pt modelId="{84F5A60F-B9EE-40A8-BC53-CF56B0FB3959}">
      <dgm:prSet/>
      <dgm:spPr/>
      <dgm:t>
        <a:bodyPr/>
        <a:lstStyle/>
        <a:p>
          <a:r>
            <a:rPr lang="en-US" b="1" i="0" dirty="0"/>
            <a:t>Increased Accessibility</a:t>
          </a:r>
        </a:p>
        <a:p>
          <a:r>
            <a:rPr lang="en-US" b="0" i="0" dirty="0"/>
            <a:t>This integration of AI makes System Dynamics more accessible, reducing the barriers to entry and enabling more people to build and understand complex systems.</a:t>
          </a:r>
          <a:endParaRPr lang="en-US" dirty="0"/>
        </a:p>
      </dgm:t>
    </dgm:pt>
    <dgm:pt modelId="{DE0C856D-8342-4FE5-9041-36E5E3A6C96D}" type="parTrans" cxnId="{80DB931D-727C-4686-82F1-E8EECF3089AE}">
      <dgm:prSet/>
      <dgm:spPr/>
      <dgm:t>
        <a:bodyPr/>
        <a:lstStyle/>
        <a:p>
          <a:endParaRPr lang="en-US"/>
        </a:p>
      </dgm:t>
    </dgm:pt>
    <dgm:pt modelId="{F03976B5-BDA7-49AE-B73A-56DDFCC7DDC1}" type="sibTrans" cxnId="{80DB931D-727C-4686-82F1-E8EECF3089AE}">
      <dgm:prSet/>
      <dgm:spPr/>
      <dgm:t>
        <a:bodyPr/>
        <a:lstStyle/>
        <a:p>
          <a:endParaRPr lang="en-US"/>
        </a:p>
      </dgm:t>
    </dgm:pt>
    <dgm:pt modelId="{564FC966-602D-4390-947E-9B170C8B7487}">
      <dgm:prSet/>
      <dgm:spPr/>
      <dgm:t>
        <a:bodyPr/>
        <a:lstStyle/>
        <a:p>
          <a:r>
            <a:rPr lang="en-US" b="1" i="0" dirty="0"/>
            <a:t>Focus on Verification</a:t>
          </a:r>
        </a:p>
        <a:p>
          <a:r>
            <a:rPr lang="en-US" b="0" i="0" dirty="0"/>
            <a:t> LLMs' "superhuman stamina" in model construction and understanding allows human modelers to focus more on validation and verification.</a:t>
          </a:r>
          <a:endParaRPr lang="en-US" dirty="0"/>
        </a:p>
      </dgm:t>
    </dgm:pt>
    <dgm:pt modelId="{0F78D1B4-61AC-4AE7-900F-7CB748E8AC7C}" type="parTrans" cxnId="{78567A09-5A26-4BEF-8F67-59EE00780B8C}">
      <dgm:prSet/>
      <dgm:spPr/>
      <dgm:t>
        <a:bodyPr/>
        <a:lstStyle/>
        <a:p>
          <a:endParaRPr lang="en-US"/>
        </a:p>
      </dgm:t>
    </dgm:pt>
    <dgm:pt modelId="{13A8B9A1-917D-4B6D-B7B5-C0DA6AFBCA86}" type="sibTrans" cxnId="{78567A09-5A26-4BEF-8F67-59EE00780B8C}">
      <dgm:prSet/>
      <dgm:spPr/>
      <dgm:t>
        <a:bodyPr/>
        <a:lstStyle/>
        <a:p>
          <a:endParaRPr lang="en-US"/>
        </a:p>
      </dgm:t>
    </dgm:pt>
    <dgm:pt modelId="{7FF78E40-F0BC-4612-9AFC-28BBAA2DC8F4}">
      <dgm:prSet/>
      <dgm:spPr/>
      <dgm:t>
        <a:bodyPr/>
        <a:lstStyle/>
        <a:p>
          <a:r>
            <a:rPr lang="en-US" b="1" i="0" dirty="0"/>
            <a:t>A New Era</a:t>
          </a:r>
        </a:p>
        <a:p>
          <a:r>
            <a:rPr lang="en-US" b="0" i="0" dirty="0"/>
            <a:t>We are entering a new era where AI empowers System </a:t>
          </a:r>
          <a:r>
            <a:rPr lang="en-US" b="0" i="0" dirty="0" err="1"/>
            <a:t>Dynamicists</a:t>
          </a:r>
          <a:r>
            <a:rPr lang="en-US" b="0" i="0" dirty="0"/>
            <a:t> to dramatically increase their productivity and the quality of their work.</a:t>
          </a:r>
          <a:endParaRPr lang="en-US" dirty="0"/>
        </a:p>
      </dgm:t>
    </dgm:pt>
    <dgm:pt modelId="{29877728-8A68-48E9-939E-90565F6B26F9}" type="parTrans" cxnId="{89E0DC5A-FF83-405A-8EEB-DDB6BAFE4053}">
      <dgm:prSet/>
      <dgm:spPr/>
      <dgm:t>
        <a:bodyPr/>
        <a:lstStyle/>
        <a:p>
          <a:endParaRPr lang="en-US"/>
        </a:p>
      </dgm:t>
    </dgm:pt>
    <dgm:pt modelId="{B0AEC8DE-7F7C-4C09-8DCF-B1A2CE7E62EA}" type="sibTrans" cxnId="{89E0DC5A-FF83-405A-8EEB-DDB6BAFE4053}">
      <dgm:prSet/>
      <dgm:spPr/>
      <dgm:t>
        <a:bodyPr/>
        <a:lstStyle/>
        <a:p>
          <a:endParaRPr lang="en-US"/>
        </a:p>
      </dgm:t>
    </dgm:pt>
    <dgm:pt modelId="{2A44EFB4-4374-AD49-B184-8C9CBE39AC26}" type="pres">
      <dgm:prSet presAssocID="{9B481B77-EE43-42F5-8A57-47CC198AFB2A}" presName="diagram" presStyleCnt="0">
        <dgm:presLayoutVars>
          <dgm:dir/>
          <dgm:resizeHandles val="exact"/>
        </dgm:presLayoutVars>
      </dgm:prSet>
      <dgm:spPr/>
    </dgm:pt>
    <dgm:pt modelId="{7D1901CB-51F8-1F4A-BA74-DC6EA5BBE172}" type="pres">
      <dgm:prSet presAssocID="{AEEF1ED9-E0DA-4C57-9C4D-08B64227128F}" presName="node" presStyleLbl="node1" presStyleIdx="0" presStyleCnt="5">
        <dgm:presLayoutVars>
          <dgm:bulletEnabled val="1"/>
        </dgm:presLayoutVars>
      </dgm:prSet>
      <dgm:spPr/>
    </dgm:pt>
    <dgm:pt modelId="{7C9FF93D-69E2-E541-BC9C-8B4226EC5586}" type="pres">
      <dgm:prSet presAssocID="{2ECE432E-5A26-4766-BDEF-1482B8EB96A8}" presName="sibTrans" presStyleCnt="0"/>
      <dgm:spPr/>
    </dgm:pt>
    <dgm:pt modelId="{31729228-8B10-674B-84FC-2560C58D1B69}" type="pres">
      <dgm:prSet presAssocID="{340A4F72-4422-4ADB-A9C9-72F7871D6E6C}" presName="node" presStyleLbl="node1" presStyleIdx="1" presStyleCnt="5">
        <dgm:presLayoutVars>
          <dgm:bulletEnabled val="1"/>
        </dgm:presLayoutVars>
      </dgm:prSet>
      <dgm:spPr/>
    </dgm:pt>
    <dgm:pt modelId="{97901F21-2F2B-5040-811F-D1A6DA078A05}" type="pres">
      <dgm:prSet presAssocID="{6C0BC149-0A00-4BB3-B888-A75265882477}" presName="sibTrans" presStyleCnt="0"/>
      <dgm:spPr/>
    </dgm:pt>
    <dgm:pt modelId="{31D58B8D-D416-2B4D-9022-5D76C23D27C0}" type="pres">
      <dgm:prSet presAssocID="{84F5A60F-B9EE-40A8-BC53-CF56B0FB3959}" presName="node" presStyleLbl="node1" presStyleIdx="2" presStyleCnt="5">
        <dgm:presLayoutVars>
          <dgm:bulletEnabled val="1"/>
        </dgm:presLayoutVars>
      </dgm:prSet>
      <dgm:spPr/>
    </dgm:pt>
    <dgm:pt modelId="{D9D62689-7244-1441-B798-A360E55B8A28}" type="pres">
      <dgm:prSet presAssocID="{F03976B5-BDA7-49AE-B73A-56DDFCC7DDC1}" presName="sibTrans" presStyleCnt="0"/>
      <dgm:spPr/>
    </dgm:pt>
    <dgm:pt modelId="{AF2A2287-9AAC-3343-943B-336F36EF5A8F}" type="pres">
      <dgm:prSet presAssocID="{564FC966-602D-4390-947E-9B170C8B7487}" presName="node" presStyleLbl="node1" presStyleIdx="3" presStyleCnt="5">
        <dgm:presLayoutVars>
          <dgm:bulletEnabled val="1"/>
        </dgm:presLayoutVars>
      </dgm:prSet>
      <dgm:spPr/>
    </dgm:pt>
    <dgm:pt modelId="{F9006120-B3FA-C342-84E3-F34A1D80A4FE}" type="pres">
      <dgm:prSet presAssocID="{13A8B9A1-917D-4B6D-B7B5-C0DA6AFBCA86}" presName="sibTrans" presStyleCnt="0"/>
      <dgm:spPr/>
    </dgm:pt>
    <dgm:pt modelId="{652DE29C-CDFC-AC43-BD09-D4F7CC2449D5}" type="pres">
      <dgm:prSet presAssocID="{7FF78E40-F0BC-4612-9AFC-28BBAA2DC8F4}" presName="node" presStyleLbl="node1" presStyleIdx="4" presStyleCnt="5">
        <dgm:presLayoutVars>
          <dgm:bulletEnabled val="1"/>
        </dgm:presLayoutVars>
      </dgm:prSet>
      <dgm:spPr/>
    </dgm:pt>
  </dgm:ptLst>
  <dgm:cxnLst>
    <dgm:cxn modelId="{78567A09-5A26-4BEF-8F67-59EE00780B8C}" srcId="{9B481B77-EE43-42F5-8A57-47CC198AFB2A}" destId="{564FC966-602D-4390-947E-9B170C8B7487}" srcOrd="3" destOrd="0" parTransId="{0F78D1B4-61AC-4AE7-900F-7CB748E8AC7C}" sibTransId="{13A8B9A1-917D-4B6D-B7B5-C0DA6AFBCA86}"/>
    <dgm:cxn modelId="{40FA6213-E2FB-4253-A056-F5A634C0CAC5}" srcId="{9B481B77-EE43-42F5-8A57-47CC198AFB2A}" destId="{AEEF1ED9-E0DA-4C57-9C4D-08B64227128F}" srcOrd="0" destOrd="0" parTransId="{D6E40622-FF0B-4C18-9E72-CBE41F98E4BF}" sibTransId="{2ECE432E-5A26-4766-BDEF-1482B8EB96A8}"/>
    <dgm:cxn modelId="{80DB931D-727C-4686-82F1-E8EECF3089AE}" srcId="{9B481B77-EE43-42F5-8A57-47CC198AFB2A}" destId="{84F5A60F-B9EE-40A8-BC53-CF56B0FB3959}" srcOrd="2" destOrd="0" parTransId="{DE0C856D-8342-4FE5-9041-36E5E3A6C96D}" sibTransId="{F03976B5-BDA7-49AE-B73A-56DDFCC7DDC1}"/>
    <dgm:cxn modelId="{B3205244-B0AE-8B49-A725-7FB718ADF0A1}" type="presOf" srcId="{564FC966-602D-4390-947E-9B170C8B7487}" destId="{AF2A2287-9AAC-3343-943B-336F36EF5A8F}" srcOrd="0" destOrd="0" presId="urn:microsoft.com/office/officeart/2005/8/layout/default"/>
    <dgm:cxn modelId="{73A18454-1A1B-4654-9B3E-B3B7ADD135DB}" srcId="{9B481B77-EE43-42F5-8A57-47CC198AFB2A}" destId="{340A4F72-4422-4ADB-A9C9-72F7871D6E6C}" srcOrd="1" destOrd="0" parTransId="{CE18E1F2-AC97-4BB9-B015-9C47D8B66426}" sibTransId="{6C0BC149-0A00-4BB3-B888-A75265882477}"/>
    <dgm:cxn modelId="{89E0DC5A-FF83-405A-8EEB-DDB6BAFE4053}" srcId="{9B481B77-EE43-42F5-8A57-47CC198AFB2A}" destId="{7FF78E40-F0BC-4612-9AFC-28BBAA2DC8F4}" srcOrd="4" destOrd="0" parTransId="{29877728-8A68-48E9-939E-90565F6B26F9}" sibTransId="{B0AEC8DE-7F7C-4C09-8DCF-B1A2CE7E62EA}"/>
    <dgm:cxn modelId="{D4F2D67D-C625-9743-9014-C16F085E6577}" type="presOf" srcId="{84F5A60F-B9EE-40A8-BC53-CF56B0FB3959}" destId="{31D58B8D-D416-2B4D-9022-5D76C23D27C0}" srcOrd="0" destOrd="0" presId="urn:microsoft.com/office/officeart/2005/8/layout/default"/>
    <dgm:cxn modelId="{5F4859C9-6843-D44A-89C0-37AED069F3B4}" type="presOf" srcId="{AEEF1ED9-E0DA-4C57-9C4D-08B64227128F}" destId="{7D1901CB-51F8-1F4A-BA74-DC6EA5BBE172}" srcOrd="0" destOrd="0" presId="urn:microsoft.com/office/officeart/2005/8/layout/default"/>
    <dgm:cxn modelId="{590E4FD2-0B1D-9C41-8B23-8343546D2652}" type="presOf" srcId="{9B481B77-EE43-42F5-8A57-47CC198AFB2A}" destId="{2A44EFB4-4374-AD49-B184-8C9CBE39AC26}" srcOrd="0" destOrd="0" presId="urn:microsoft.com/office/officeart/2005/8/layout/default"/>
    <dgm:cxn modelId="{9BC10DF0-58EF-D747-BF65-922B5A0EF6CF}" type="presOf" srcId="{7FF78E40-F0BC-4612-9AFC-28BBAA2DC8F4}" destId="{652DE29C-CDFC-AC43-BD09-D4F7CC2449D5}" srcOrd="0" destOrd="0" presId="urn:microsoft.com/office/officeart/2005/8/layout/default"/>
    <dgm:cxn modelId="{858D8FF1-AE40-6F43-BAEC-332625903AD5}" type="presOf" srcId="{340A4F72-4422-4ADB-A9C9-72F7871D6E6C}" destId="{31729228-8B10-674B-84FC-2560C58D1B69}" srcOrd="0" destOrd="0" presId="urn:microsoft.com/office/officeart/2005/8/layout/default"/>
    <dgm:cxn modelId="{EE402B49-8B96-A448-9899-E263A05F09B2}" type="presParOf" srcId="{2A44EFB4-4374-AD49-B184-8C9CBE39AC26}" destId="{7D1901CB-51F8-1F4A-BA74-DC6EA5BBE172}" srcOrd="0" destOrd="0" presId="urn:microsoft.com/office/officeart/2005/8/layout/default"/>
    <dgm:cxn modelId="{060B9DA1-423B-0E49-8F9C-CAAFF070057E}" type="presParOf" srcId="{2A44EFB4-4374-AD49-B184-8C9CBE39AC26}" destId="{7C9FF93D-69E2-E541-BC9C-8B4226EC5586}" srcOrd="1" destOrd="0" presId="urn:microsoft.com/office/officeart/2005/8/layout/default"/>
    <dgm:cxn modelId="{1431B5DD-7C8B-4446-8C42-3747C0AD7B25}" type="presParOf" srcId="{2A44EFB4-4374-AD49-B184-8C9CBE39AC26}" destId="{31729228-8B10-674B-84FC-2560C58D1B69}" srcOrd="2" destOrd="0" presId="urn:microsoft.com/office/officeart/2005/8/layout/default"/>
    <dgm:cxn modelId="{1CBE6B3B-E1A9-7542-B870-C43743670B80}" type="presParOf" srcId="{2A44EFB4-4374-AD49-B184-8C9CBE39AC26}" destId="{97901F21-2F2B-5040-811F-D1A6DA078A05}" srcOrd="3" destOrd="0" presId="urn:microsoft.com/office/officeart/2005/8/layout/default"/>
    <dgm:cxn modelId="{C9E0CB3D-FB2A-654D-A2F5-5263AB74E477}" type="presParOf" srcId="{2A44EFB4-4374-AD49-B184-8C9CBE39AC26}" destId="{31D58B8D-D416-2B4D-9022-5D76C23D27C0}" srcOrd="4" destOrd="0" presId="urn:microsoft.com/office/officeart/2005/8/layout/default"/>
    <dgm:cxn modelId="{32108ED3-5B27-3B45-92CC-EC64DB8D2993}" type="presParOf" srcId="{2A44EFB4-4374-AD49-B184-8C9CBE39AC26}" destId="{D9D62689-7244-1441-B798-A360E55B8A28}" srcOrd="5" destOrd="0" presId="urn:microsoft.com/office/officeart/2005/8/layout/default"/>
    <dgm:cxn modelId="{9E2EC49D-800F-D44D-92DD-F5BE376E8DBE}" type="presParOf" srcId="{2A44EFB4-4374-AD49-B184-8C9CBE39AC26}" destId="{AF2A2287-9AAC-3343-943B-336F36EF5A8F}" srcOrd="6" destOrd="0" presId="urn:microsoft.com/office/officeart/2005/8/layout/default"/>
    <dgm:cxn modelId="{24173E09-9746-3C4A-BC91-C2BCCFE1155F}" type="presParOf" srcId="{2A44EFB4-4374-AD49-B184-8C9CBE39AC26}" destId="{F9006120-B3FA-C342-84E3-F34A1D80A4FE}" srcOrd="7" destOrd="0" presId="urn:microsoft.com/office/officeart/2005/8/layout/default"/>
    <dgm:cxn modelId="{74D84BA4-B59E-A940-9AF6-75EAA0EB0ACE}" type="presParOf" srcId="{2A44EFB4-4374-AD49-B184-8C9CBE39AC26}" destId="{652DE29C-CDFC-AC43-BD09-D4F7CC2449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A5CC2-0B24-4041-97A9-7C0B4A862BF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FDA409-70CD-4175-B45C-98400DB157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Predicting the Next Word:</a:t>
          </a:r>
          <a:r>
            <a:rPr lang="en-US" b="0" i="0"/>
            <a:t> At their core, LLMs predict the next word in a sequence based on prior words.</a:t>
          </a:r>
          <a:endParaRPr lang="en-US"/>
        </a:p>
      </dgm:t>
    </dgm:pt>
    <dgm:pt modelId="{7A98455A-7588-4E80-89FB-7E14CD1B88F2}" type="parTrans" cxnId="{44794AB5-E34F-4F4B-8ACC-21687575AEF1}">
      <dgm:prSet/>
      <dgm:spPr/>
      <dgm:t>
        <a:bodyPr/>
        <a:lstStyle/>
        <a:p>
          <a:endParaRPr lang="en-US"/>
        </a:p>
      </dgm:t>
    </dgm:pt>
    <dgm:pt modelId="{499D1292-F05F-4B6B-A273-173902635293}" type="sibTrans" cxnId="{44794AB5-E34F-4F4B-8ACC-21687575AEF1}">
      <dgm:prSet/>
      <dgm:spPr/>
      <dgm:t>
        <a:bodyPr/>
        <a:lstStyle/>
        <a:p>
          <a:endParaRPr lang="en-US"/>
        </a:p>
      </dgm:t>
    </dgm:pt>
    <dgm:pt modelId="{79300149-CC68-417A-9A07-A2D93B887E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Data-Driven Predictions:</a:t>
          </a:r>
          <a:r>
            <a:rPr lang="en-US" b="0" i="0"/>
            <a:t> These predictions are informed by the vast amounts of data the LLM was trained on, minimizing error between predicted and actual text.</a:t>
          </a:r>
          <a:endParaRPr lang="en-US"/>
        </a:p>
      </dgm:t>
    </dgm:pt>
    <dgm:pt modelId="{C090FB2C-56B1-47AB-A3AA-00159FFBAA7D}" type="parTrans" cxnId="{2AAE5E8D-7796-49F8-8E4B-9B551C35FD46}">
      <dgm:prSet/>
      <dgm:spPr/>
      <dgm:t>
        <a:bodyPr/>
        <a:lstStyle/>
        <a:p>
          <a:endParaRPr lang="en-US"/>
        </a:p>
      </dgm:t>
    </dgm:pt>
    <dgm:pt modelId="{D18D5418-C43B-4C52-9289-D5623E0D780C}" type="sibTrans" cxnId="{2AAE5E8D-7796-49F8-8E4B-9B551C35FD46}">
      <dgm:prSet/>
      <dgm:spPr/>
      <dgm:t>
        <a:bodyPr/>
        <a:lstStyle/>
        <a:p>
          <a:endParaRPr lang="en-US"/>
        </a:p>
      </dgm:t>
    </dgm:pt>
    <dgm:pt modelId="{78A2F9A4-A044-4035-A007-7C2D94456B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Neural Network Architecture:</a:t>
          </a:r>
          <a:r>
            <a:rPr lang="en-US" b="0" i="0"/>
            <a:t> LLMs utilize neural network architectures adept at processing text sequences as numerical vectors.</a:t>
          </a:r>
          <a:endParaRPr lang="en-US"/>
        </a:p>
      </dgm:t>
    </dgm:pt>
    <dgm:pt modelId="{0FB13D00-17F9-48C2-87EF-D244A92437BF}" type="parTrans" cxnId="{08DCB37D-95E7-4DDB-9BE5-50209A86CD25}">
      <dgm:prSet/>
      <dgm:spPr/>
      <dgm:t>
        <a:bodyPr/>
        <a:lstStyle/>
        <a:p>
          <a:endParaRPr lang="en-US"/>
        </a:p>
      </dgm:t>
    </dgm:pt>
    <dgm:pt modelId="{529E8CFF-B97E-45C5-8118-FDB945D33A05}" type="sibTrans" cxnId="{08DCB37D-95E7-4DDB-9BE5-50209A86CD25}">
      <dgm:prSet/>
      <dgm:spPr/>
      <dgm:t>
        <a:bodyPr/>
        <a:lstStyle/>
        <a:p>
          <a:endParaRPr lang="en-US"/>
        </a:p>
      </dgm:t>
    </dgm:pt>
    <dgm:pt modelId="{C6B08EB7-2DD4-47DD-9422-9D654F4C03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Information Transformers:</a:t>
          </a:r>
          <a:r>
            <a:rPr lang="en-US" b="0" i="0"/>
            <a:t> We should view LLMs as tools for organizing, transforming, and presenting information, not as knowledge progenitors.</a:t>
          </a:r>
          <a:endParaRPr lang="en-US"/>
        </a:p>
      </dgm:t>
    </dgm:pt>
    <dgm:pt modelId="{43F4253D-C9E9-4FFC-B908-DE74798F3EA4}" type="parTrans" cxnId="{6220BFBE-A320-48BC-AB4D-DB341BE4C35D}">
      <dgm:prSet/>
      <dgm:spPr/>
      <dgm:t>
        <a:bodyPr/>
        <a:lstStyle/>
        <a:p>
          <a:endParaRPr lang="en-US"/>
        </a:p>
      </dgm:t>
    </dgm:pt>
    <dgm:pt modelId="{BB0B0C89-60F7-44F7-AEB8-90D82277F5FB}" type="sibTrans" cxnId="{6220BFBE-A320-48BC-AB4D-DB341BE4C35D}">
      <dgm:prSet/>
      <dgm:spPr/>
      <dgm:t>
        <a:bodyPr/>
        <a:lstStyle/>
        <a:p>
          <a:endParaRPr lang="en-US"/>
        </a:p>
      </dgm:t>
    </dgm:pt>
    <dgm:pt modelId="{4CA610A7-F05C-48AA-8A39-045BF97737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Structured Outputs (JSON):</a:t>
          </a:r>
          <a:r>
            <a:rPr lang="en-US" b="0" i="0"/>
            <a:t> LLMs excel at summarizing dense information and can generate structured outputs like JSON, which is ideal for interoperability with external software. This "contractual guarantee" of parsable JSON eliminates syntax errors, a common problem with traditional model formats like XMILE.</a:t>
          </a:r>
          <a:endParaRPr lang="en-US"/>
        </a:p>
      </dgm:t>
    </dgm:pt>
    <dgm:pt modelId="{CE65E244-27E5-4401-A8B1-726B823E1518}" type="parTrans" cxnId="{0A57FF0C-3C2D-4533-A412-A51AE54778D1}">
      <dgm:prSet/>
      <dgm:spPr/>
      <dgm:t>
        <a:bodyPr/>
        <a:lstStyle/>
        <a:p>
          <a:endParaRPr lang="en-US"/>
        </a:p>
      </dgm:t>
    </dgm:pt>
    <dgm:pt modelId="{A1AB7DF0-84CB-4C2E-B6DF-9D37B0E5FA7E}" type="sibTrans" cxnId="{0A57FF0C-3C2D-4533-A412-A51AE54778D1}">
      <dgm:prSet/>
      <dgm:spPr/>
      <dgm:t>
        <a:bodyPr/>
        <a:lstStyle/>
        <a:p>
          <a:endParaRPr lang="en-US"/>
        </a:p>
      </dgm:t>
    </dgm:pt>
    <dgm:pt modelId="{603ADE94-E76F-41F8-AE98-FA1867DFF349}" type="pres">
      <dgm:prSet presAssocID="{22FA5CC2-0B24-4041-97A9-7C0B4A862BF3}" presName="root" presStyleCnt="0">
        <dgm:presLayoutVars>
          <dgm:dir/>
          <dgm:resizeHandles val="exact"/>
        </dgm:presLayoutVars>
      </dgm:prSet>
      <dgm:spPr/>
    </dgm:pt>
    <dgm:pt modelId="{BB229CD8-5BDF-42CE-AB18-9E8DA12454CF}" type="pres">
      <dgm:prSet presAssocID="{BAFDA409-70CD-4175-B45C-98400DB15762}" presName="compNode" presStyleCnt="0"/>
      <dgm:spPr/>
    </dgm:pt>
    <dgm:pt modelId="{E2520243-A9DF-4435-A528-0736A93CAEB3}" type="pres">
      <dgm:prSet presAssocID="{BAFDA409-70CD-4175-B45C-98400DB15762}" presName="bgRect" presStyleLbl="bgShp" presStyleIdx="0" presStyleCnt="5"/>
      <dgm:spPr/>
    </dgm:pt>
    <dgm:pt modelId="{6FD7F881-9A58-4558-9EC6-AF65853AA362}" type="pres">
      <dgm:prSet presAssocID="{BAFDA409-70CD-4175-B45C-98400DB1576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751E201-0802-4B2D-9E51-8530F46D0753}" type="pres">
      <dgm:prSet presAssocID="{BAFDA409-70CD-4175-B45C-98400DB15762}" presName="spaceRect" presStyleCnt="0"/>
      <dgm:spPr/>
    </dgm:pt>
    <dgm:pt modelId="{FADAA2FB-3801-464D-9710-380777D8182C}" type="pres">
      <dgm:prSet presAssocID="{BAFDA409-70CD-4175-B45C-98400DB15762}" presName="parTx" presStyleLbl="revTx" presStyleIdx="0" presStyleCnt="5">
        <dgm:presLayoutVars>
          <dgm:chMax val="0"/>
          <dgm:chPref val="0"/>
        </dgm:presLayoutVars>
      </dgm:prSet>
      <dgm:spPr/>
    </dgm:pt>
    <dgm:pt modelId="{48858EC6-4487-4779-96B4-58CB47C214B8}" type="pres">
      <dgm:prSet presAssocID="{499D1292-F05F-4B6B-A273-173902635293}" presName="sibTrans" presStyleCnt="0"/>
      <dgm:spPr/>
    </dgm:pt>
    <dgm:pt modelId="{444B0C78-688A-41DD-A44B-83AE8E8D1BC2}" type="pres">
      <dgm:prSet presAssocID="{79300149-CC68-417A-9A07-A2D93B887E91}" presName="compNode" presStyleCnt="0"/>
      <dgm:spPr/>
    </dgm:pt>
    <dgm:pt modelId="{3A8CD78D-9727-40CA-8E34-503C0BF9216E}" type="pres">
      <dgm:prSet presAssocID="{79300149-CC68-417A-9A07-A2D93B887E91}" presName="bgRect" presStyleLbl="bgShp" presStyleIdx="1" presStyleCnt="5"/>
      <dgm:spPr/>
    </dgm:pt>
    <dgm:pt modelId="{E1A0F9AA-3CB7-4DFB-826F-28946044E3C8}" type="pres">
      <dgm:prSet presAssocID="{79300149-CC68-417A-9A07-A2D93B887E9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3EB69379-4ABD-4D5C-BDB1-3608797AC63D}" type="pres">
      <dgm:prSet presAssocID="{79300149-CC68-417A-9A07-A2D93B887E91}" presName="spaceRect" presStyleCnt="0"/>
      <dgm:spPr/>
    </dgm:pt>
    <dgm:pt modelId="{C9D8025E-6B58-4DAA-928C-23F46A51D351}" type="pres">
      <dgm:prSet presAssocID="{79300149-CC68-417A-9A07-A2D93B887E91}" presName="parTx" presStyleLbl="revTx" presStyleIdx="1" presStyleCnt="5">
        <dgm:presLayoutVars>
          <dgm:chMax val="0"/>
          <dgm:chPref val="0"/>
        </dgm:presLayoutVars>
      </dgm:prSet>
      <dgm:spPr/>
    </dgm:pt>
    <dgm:pt modelId="{6309EB22-C965-4463-A799-1F1830504E54}" type="pres">
      <dgm:prSet presAssocID="{D18D5418-C43B-4C52-9289-D5623E0D780C}" presName="sibTrans" presStyleCnt="0"/>
      <dgm:spPr/>
    </dgm:pt>
    <dgm:pt modelId="{4C8DE0BB-19EB-4273-96F2-38164264A28F}" type="pres">
      <dgm:prSet presAssocID="{78A2F9A4-A044-4035-A007-7C2D94456B56}" presName="compNode" presStyleCnt="0"/>
      <dgm:spPr/>
    </dgm:pt>
    <dgm:pt modelId="{6FB77997-B50D-413A-B554-1E4604A0632D}" type="pres">
      <dgm:prSet presAssocID="{78A2F9A4-A044-4035-A007-7C2D94456B56}" presName="bgRect" presStyleLbl="bgShp" presStyleIdx="2" presStyleCnt="5"/>
      <dgm:spPr/>
    </dgm:pt>
    <dgm:pt modelId="{C7E4E46E-B88A-4574-83A8-3177ED3444E3}" type="pres">
      <dgm:prSet presAssocID="{78A2F9A4-A044-4035-A007-7C2D94456B5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AD565B2D-A9C4-4E33-96C5-7183592A3F3C}" type="pres">
      <dgm:prSet presAssocID="{78A2F9A4-A044-4035-A007-7C2D94456B56}" presName="spaceRect" presStyleCnt="0"/>
      <dgm:spPr/>
    </dgm:pt>
    <dgm:pt modelId="{B63B60A4-3DE1-458C-90EE-CA474236338F}" type="pres">
      <dgm:prSet presAssocID="{78A2F9A4-A044-4035-A007-7C2D94456B56}" presName="parTx" presStyleLbl="revTx" presStyleIdx="2" presStyleCnt="5">
        <dgm:presLayoutVars>
          <dgm:chMax val="0"/>
          <dgm:chPref val="0"/>
        </dgm:presLayoutVars>
      </dgm:prSet>
      <dgm:spPr/>
    </dgm:pt>
    <dgm:pt modelId="{C2D7772D-3EFC-4142-A7D3-93D5B731ECA4}" type="pres">
      <dgm:prSet presAssocID="{529E8CFF-B97E-45C5-8118-FDB945D33A05}" presName="sibTrans" presStyleCnt="0"/>
      <dgm:spPr/>
    </dgm:pt>
    <dgm:pt modelId="{53EA6A51-D7FE-4CF2-8990-4C6CB469776A}" type="pres">
      <dgm:prSet presAssocID="{C6B08EB7-2DD4-47DD-9422-9D654F4C03BE}" presName="compNode" presStyleCnt="0"/>
      <dgm:spPr/>
    </dgm:pt>
    <dgm:pt modelId="{8E24AA23-8174-4E0E-BD35-12AA14B0BB85}" type="pres">
      <dgm:prSet presAssocID="{C6B08EB7-2DD4-47DD-9422-9D654F4C03BE}" presName="bgRect" presStyleLbl="bgShp" presStyleIdx="3" presStyleCnt="5"/>
      <dgm:spPr/>
    </dgm:pt>
    <dgm:pt modelId="{0C25E7BE-307B-4A8B-ADF4-1B76AECEBE2D}" type="pres">
      <dgm:prSet presAssocID="{C6B08EB7-2DD4-47DD-9422-9D654F4C03B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6CDE2766-7EF6-49BF-9EFE-C5EB425F5C66}" type="pres">
      <dgm:prSet presAssocID="{C6B08EB7-2DD4-47DD-9422-9D654F4C03BE}" presName="spaceRect" presStyleCnt="0"/>
      <dgm:spPr/>
    </dgm:pt>
    <dgm:pt modelId="{4F791E7F-3E8B-4E54-A66C-AA2C6794A142}" type="pres">
      <dgm:prSet presAssocID="{C6B08EB7-2DD4-47DD-9422-9D654F4C03BE}" presName="parTx" presStyleLbl="revTx" presStyleIdx="3" presStyleCnt="5">
        <dgm:presLayoutVars>
          <dgm:chMax val="0"/>
          <dgm:chPref val="0"/>
        </dgm:presLayoutVars>
      </dgm:prSet>
      <dgm:spPr/>
    </dgm:pt>
    <dgm:pt modelId="{828FA59D-CC2E-4D7E-B948-8AE7779DE77D}" type="pres">
      <dgm:prSet presAssocID="{BB0B0C89-60F7-44F7-AEB8-90D82277F5FB}" presName="sibTrans" presStyleCnt="0"/>
      <dgm:spPr/>
    </dgm:pt>
    <dgm:pt modelId="{2429E362-7F2B-4115-803E-C314B9586124}" type="pres">
      <dgm:prSet presAssocID="{4CA610A7-F05C-48AA-8A39-045BF9773732}" presName="compNode" presStyleCnt="0"/>
      <dgm:spPr/>
    </dgm:pt>
    <dgm:pt modelId="{94ED8A35-3ED8-4A8F-9EE9-60503EEC2CD2}" type="pres">
      <dgm:prSet presAssocID="{4CA610A7-F05C-48AA-8A39-045BF9773732}" presName="bgRect" presStyleLbl="bgShp" presStyleIdx="4" presStyleCnt="5"/>
      <dgm:spPr/>
    </dgm:pt>
    <dgm:pt modelId="{3C533A59-FCB4-4C0B-B1A3-4E634E6A3A5B}" type="pres">
      <dgm:prSet presAssocID="{4CA610A7-F05C-48AA-8A39-045BF977373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BB4F5CFA-1312-4165-AB5B-C09731CEA04F}" type="pres">
      <dgm:prSet presAssocID="{4CA610A7-F05C-48AA-8A39-045BF9773732}" presName="spaceRect" presStyleCnt="0"/>
      <dgm:spPr/>
    </dgm:pt>
    <dgm:pt modelId="{507991BA-CD86-431C-9451-95A759696E54}" type="pres">
      <dgm:prSet presAssocID="{4CA610A7-F05C-48AA-8A39-045BF977373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A57FF0C-3C2D-4533-A412-A51AE54778D1}" srcId="{22FA5CC2-0B24-4041-97A9-7C0B4A862BF3}" destId="{4CA610A7-F05C-48AA-8A39-045BF9773732}" srcOrd="4" destOrd="0" parTransId="{CE65E244-27E5-4401-A8B1-726B823E1518}" sibTransId="{A1AB7DF0-84CB-4C2E-B6DF-9D37B0E5FA7E}"/>
    <dgm:cxn modelId="{14B0E417-38B7-430E-8048-EA5E55B95C12}" type="presOf" srcId="{78A2F9A4-A044-4035-A007-7C2D94456B56}" destId="{B63B60A4-3DE1-458C-90EE-CA474236338F}" srcOrd="0" destOrd="0" presId="urn:microsoft.com/office/officeart/2018/2/layout/IconVerticalSolidList"/>
    <dgm:cxn modelId="{8EAD8F1E-4B67-43B0-987C-61DDDCB07759}" type="presOf" srcId="{4CA610A7-F05C-48AA-8A39-045BF9773732}" destId="{507991BA-CD86-431C-9451-95A759696E54}" srcOrd="0" destOrd="0" presId="urn:microsoft.com/office/officeart/2018/2/layout/IconVerticalSolidList"/>
    <dgm:cxn modelId="{8C37335D-F611-4320-81E0-222890E6D910}" type="presOf" srcId="{79300149-CC68-417A-9A07-A2D93B887E91}" destId="{C9D8025E-6B58-4DAA-928C-23F46A51D351}" srcOrd="0" destOrd="0" presId="urn:microsoft.com/office/officeart/2018/2/layout/IconVerticalSolidList"/>
    <dgm:cxn modelId="{08DCB37D-95E7-4DDB-9BE5-50209A86CD25}" srcId="{22FA5CC2-0B24-4041-97A9-7C0B4A862BF3}" destId="{78A2F9A4-A044-4035-A007-7C2D94456B56}" srcOrd="2" destOrd="0" parTransId="{0FB13D00-17F9-48C2-87EF-D244A92437BF}" sibTransId="{529E8CFF-B97E-45C5-8118-FDB945D33A05}"/>
    <dgm:cxn modelId="{2AAE5E8D-7796-49F8-8E4B-9B551C35FD46}" srcId="{22FA5CC2-0B24-4041-97A9-7C0B4A862BF3}" destId="{79300149-CC68-417A-9A07-A2D93B887E91}" srcOrd="1" destOrd="0" parTransId="{C090FB2C-56B1-47AB-A3AA-00159FFBAA7D}" sibTransId="{D18D5418-C43B-4C52-9289-D5623E0D780C}"/>
    <dgm:cxn modelId="{8375369E-3FBD-48D7-B5B8-D33490C0964C}" type="presOf" srcId="{22FA5CC2-0B24-4041-97A9-7C0B4A862BF3}" destId="{603ADE94-E76F-41F8-AE98-FA1867DFF349}" srcOrd="0" destOrd="0" presId="urn:microsoft.com/office/officeart/2018/2/layout/IconVerticalSolidList"/>
    <dgm:cxn modelId="{0BDB50AB-B8C8-459E-BD2F-BB599A67A871}" type="presOf" srcId="{BAFDA409-70CD-4175-B45C-98400DB15762}" destId="{FADAA2FB-3801-464D-9710-380777D8182C}" srcOrd="0" destOrd="0" presId="urn:microsoft.com/office/officeart/2018/2/layout/IconVerticalSolidList"/>
    <dgm:cxn modelId="{44794AB5-E34F-4F4B-8ACC-21687575AEF1}" srcId="{22FA5CC2-0B24-4041-97A9-7C0B4A862BF3}" destId="{BAFDA409-70CD-4175-B45C-98400DB15762}" srcOrd="0" destOrd="0" parTransId="{7A98455A-7588-4E80-89FB-7E14CD1B88F2}" sibTransId="{499D1292-F05F-4B6B-A273-173902635293}"/>
    <dgm:cxn modelId="{AB3C42BE-2D13-4BEC-B5D1-8A04D23BEA00}" type="presOf" srcId="{C6B08EB7-2DD4-47DD-9422-9D654F4C03BE}" destId="{4F791E7F-3E8B-4E54-A66C-AA2C6794A142}" srcOrd="0" destOrd="0" presId="urn:microsoft.com/office/officeart/2018/2/layout/IconVerticalSolidList"/>
    <dgm:cxn modelId="{6220BFBE-A320-48BC-AB4D-DB341BE4C35D}" srcId="{22FA5CC2-0B24-4041-97A9-7C0B4A862BF3}" destId="{C6B08EB7-2DD4-47DD-9422-9D654F4C03BE}" srcOrd="3" destOrd="0" parTransId="{43F4253D-C9E9-4FFC-B908-DE74798F3EA4}" sibTransId="{BB0B0C89-60F7-44F7-AEB8-90D82277F5FB}"/>
    <dgm:cxn modelId="{0844E9DB-34C1-4480-8F07-CC7D5B171E32}" type="presParOf" srcId="{603ADE94-E76F-41F8-AE98-FA1867DFF349}" destId="{BB229CD8-5BDF-42CE-AB18-9E8DA12454CF}" srcOrd="0" destOrd="0" presId="urn:microsoft.com/office/officeart/2018/2/layout/IconVerticalSolidList"/>
    <dgm:cxn modelId="{AE0F479B-5416-485F-940B-1EA950D1DFB3}" type="presParOf" srcId="{BB229CD8-5BDF-42CE-AB18-9E8DA12454CF}" destId="{E2520243-A9DF-4435-A528-0736A93CAEB3}" srcOrd="0" destOrd="0" presId="urn:microsoft.com/office/officeart/2018/2/layout/IconVerticalSolidList"/>
    <dgm:cxn modelId="{88F84236-06BE-414A-9597-9A47AE8EAE02}" type="presParOf" srcId="{BB229CD8-5BDF-42CE-AB18-9E8DA12454CF}" destId="{6FD7F881-9A58-4558-9EC6-AF65853AA362}" srcOrd="1" destOrd="0" presId="urn:microsoft.com/office/officeart/2018/2/layout/IconVerticalSolidList"/>
    <dgm:cxn modelId="{317AC197-3844-47CF-B78C-9B9507207175}" type="presParOf" srcId="{BB229CD8-5BDF-42CE-AB18-9E8DA12454CF}" destId="{7751E201-0802-4B2D-9E51-8530F46D0753}" srcOrd="2" destOrd="0" presId="urn:microsoft.com/office/officeart/2018/2/layout/IconVerticalSolidList"/>
    <dgm:cxn modelId="{FED4189F-5DBB-46F9-8399-093557835223}" type="presParOf" srcId="{BB229CD8-5BDF-42CE-AB18-9E8DA12454CF}" destId="{FADAA2FB-3801-464D-9710-380777D8182C}" srcOrd="3" destOrd="0" presId="urn:microsoft.com/office/officeart/2018/2/layout/IconVerticalSolidList"/>
    <dgm:cxn modelId="{985904F8-7668-4152-BC1A-3DC065DCFC93}" type="presParOf" srcId="{603ADE94-E76F-41F8-AE98-FA1867DFF349}" destId="{48858EC6-4487-4779-96B4-58CB47C214B8}" srcOrd="1" destOrd="0" presId="urn:microsoft.com/office/officeart/2018/2/layout/IconVerticalSolidList"/>
    <dgm:cxn modelId="{379C1EFE-8467-4EF1-A7AB-2BEECF79C6FD}" type="presParOf" srcId="{603ADE94-E76F-41F8-AE98-FA1867DFF349}" destId="{444B0C78-688A-41DD-A44B-83AE8E8D1BC2}" srcOrd="2" destOrd="0" presId="urn:microsoft.com/office/officeart/2018/2/layout/IconVerticalSolidList"/>
    <dgm:cxn modelId="{CBA25949-E64F-45D7-A537-C0616D219AEA}" type="presParOf" srcId="{444B0C78-688A-41DD-A44B-83AE8E8D1BC2}" destId="{3A8CD78D-9727-40CA-8E34-503C0BF9216E}" srcOrd="0" destOrd="0" presId="urn:microsoft.com/office/officeart/2018/2/layout/IconVerticalSolidList"/>
    <dgm:cxn modelId="{C3C23DC4-99D7-4D36-8BF4-AE53FE823659}" type="presParOf" srcId="{444B0C78-688A-41DD-A44B-83AE8E8D1BC2}" destId="{E1A0F9AA-3CB7-4DFB-826F-28946044E3C8}" srcOrd="1" destOrd="0" presId="urn:microsoft.com/office/officeart/2018/2/layout/IconVerticalSolidList"/>
    <dgm:cxn modelId="{1A678C26-A73A-45B4-B556-BF6261E7B0DE}" type="presParOf" srcId="{444B0C78-688A-41DD-A44B-83AE8E8D1BC2}" destId="{3EB69379-4ABD-4D5C-BDB1-3608797AC63D}" srcOrd="2" destOrd="0" presId="urn:microsoft.com/office/officeart/2018/2/layout/IconVerticalSolidList"/>
    <dgm:cxn modelId="{CCAD7880-B4A4-49FD-9C9A-55EC490A83BE}" type="presParOf" srcId="{444B0C78-688A-41DD-A44B-83AE8E8D1BC2}" destId="{C9D8025E-6B58-4DAA-928C-23F46A51D351}" srcOrd="3" destOrd="0" presId="urn:microsoft.com/office/officeart/2018/2/layout/IconVerticalSolidList"/>
    <dgm:cxn modelId="{82A29FFC-AF8B-4149-8A95-05EBB2C51247}" type="presParOf" srcId="{603ADE94-E76F-41F8-AE98-FA1867DFF349}" destId="{6309EB22-C965-4463-A799-1F1830504E54}" srcOrd="3" destOrd="0" presId="urn:microsoft.com/office/officeart/2018/2/layout/IconVerticalSolidList"/>
    <dgm:cxn modelId="{0A5DCD24-0098-48B1-A9D0-70FF25AB900E}" type="presParOf" srcId="{603ADE94-E76F-41F8-AE98-FA1867DFF349}" destId="{4C8DE0BB-19EB-4273-96F2-38164264A28F}" srcOrd="4" destOrd="0" presId="urn:microsoft.com/office/officeart/2018/2/layout/IconVerticalSolidList"/>
    <dgm:cxn modelId="{A2357498-ABD6-4FA7-9923-AA508FECFB39}" type="presParOf" srcId="{4C8DE0BB-19EB-4273-96F2-38164264A28F}" destId="{6FB77997-B50D-413A-B554-1E4604A0632D}" srcOrd="0" destOrd="0" presId="urn:microsoft.com/office/officeart/2018/2/layout/IconVerticalSolidList"/>
    <dgm:cxn modelId="{7470BC4F-426C-4BC3-BE76-7C4D30CB33CB}" type="presParOf" srcId="{4C8DE0BB-19EB-4273-96F2-38164264A28F}" destId="{C7E4E46E-B88A-4574-83A8-3177ED3444E3}" srcOrd="1" destOrd="0" presId="urn:microsoft.com/office/officeart/2018/2/layout/IconVerticalSolidList"/>
    <dgm:cxn modelId="{CC8E9BEC-B1CB-4802-9E0D-79F9D75A0DE6}" type="presParOf" srcId="{4C8DE0BB-19EB-4273-96F2-38164264A28F}" destId="{AD565B2D-A9C4-4E33-96C5-7183592A3F3C}" srcOrd="2" destOrd="0" presId="urn:microsoft.com/office/officeart/2018/2/layout/IconVerticalSolidList"/>
    <dgm:cxn modelId="{3B155090-84DA-440B-A664-5014C3DD1007}" type="presParOf" srcId="{4C8DE0BB-19EB-4273-96F2-38164264A28F}" destId="{B63B60A4-3DE1-458C-90EE-CA474236338F}" srcOrd="3" destOrd="0" presId="urn:microsoft.com/office/officeart/2018/2/layout/IconVerticalSolidList"/>
    <dgm:cxn modelId="{475D0052-DCAD-420A-BE80-6FAFDFB65178}" type="presParOf" srcId="{603ADE94-E76F-41F8-AE98-FA1867DFF349}" destId="{C2D7772D-3EFC-4142-A7D3-93D5B731ECA4}" srcOrd="5" destOrd="0" presId="urn:microsoft.com/office/officeart/2018/2/layout/IconVerticalSolidList"/>
    <dgm:cxn modelId="{794B99BF-81BA-4707-9237-E85D1BEA9197}" type="presParOf" srcId="{603ADE94-E76F-41F8-AE98-FA1867DFF349}" destId="{53EA6A51-D7FE-4CF2-8990-4C6CB469776A}" srcOrd="6" destOrd="0" presId="urn:microsoft.com/office/officeart/2018/2/layout/IconVerticalSolidList"/>
    <dgm:cxn modelId="{55519594-797B-4200-830E-B7382377B6C5}" type="presParOf" srcId="{53EA6A51-D7FE-4CF2-8990-4C6CB469776A}" destId="{8E24AA23-8174-4E0E-BD35-12AA14B0BB85}" srcOrd="0" destOrd="0" presId="urn:microsoft.com/office/officeart/2018/2/layout/IconVerticalSolidList"/>
    <dgm:cxn modelId="{83B3AF55-ABAD-4FDF-BC39-E26F76139FDD}" type="presParOf" srcId="{53EA6A51-D7FE-4CF2-8990-4C6CB469776A}" destId="{0C25E7BE-307B-4A8B-ADF4-1B76AECEBE2D}" srcOrd="1" destOrd="0" presId="urn:microsoft.com/office/officeart/2018/2/layout/IconVerticalSolidList"/>
    <dgm:cxn modelId="{4849B70E-92FF-4229-BC36-A8593D3EF34C}" type="presParOf" srcId="{53EA6A51-D7FE-4CF2-8990-4C6CB469776A}" destId="{6CDE2766-7EF6-49BF-9EFE-C5EB425F5C66}" srcOrd="2" destOrd="0" presId="urn:microsoft.com/office/officeart/2018/2/layout/IconVerticalSolidList"/>
    <dgm:cxn modelId="{6E3ACF3B-D810-48C2-BB44-D639DC54AAC5}" type="presParOf" srcId="{53EA6A51-D7FE-4CF2-8990-4C6CB469776A}" destId="{4F791E7F-3E8B-4E54-A66C-AA2C6794A142}" srcOrd="3" destOrd="0" presId="urn:microsoft.com/office/officeart/2018/2/layout/IconVerticalSolidList"/>
    <dgm:cxn modelId="{6179743B-D1CC-43E9-8FF5-402512EEDE5B}" type="presParOf" srcId="{603ADE94-E76F-41F8-AE98-FA1867DFF349}" destId="{828FA59D-CC2E-4D7E-B948-8AE7779DE77D}" srcOrd="7" destOrd="0" presId="urn:microsoft.com/office/officeart/2018/2/layout/IconVerticalSolidList"/>
    <dgm:cxn modelId="{5FFDFEA3-9D19-4C1C-AB71-CFF7FCCACBC5}" type="presParOf" srcId="{603ADE94-E76F-41F8-AE98-FA1867DFF349}" destId="{2429E362-7F2B-4115-803E-C314B9586124}" srcOrd="8" destOrd="0" presId="urn:microsoft.com/office/officeart/2018/2/layout/IconVerticalSolidList"/>
    <dgm:cxn modelId="{D5235560-4B0B-4CAA-B9C6-806C6731121C}" type="presParOf" srcId="{2429E362-7F2B-4115-803E-C314B9586124}" destId="{94ED8A35-3ED8-4A8F-9EE9-60503EEC2CD2}" srcOrd="0" destOrd="0" presId="urn:microsoft.com/office/officeart/2018/2/layout/IconVerticalSolidList"/>
    <dgm:cxn modelId="{C545B32D-19B1-412A-98E4-BA6F3A498DC4}" type="presParOf" srcId="{2429E362-7F2B-4115-803E-C314B9586124}" destId="{3C533A59-FCB4-4C0B-B1A3-4E634E6A3A5B}" srcOrd="1" destOrd="0" presId="urn:microsoft.com/office/officeart/2018/2/layout/IconVerticalSolidList"/>
    <dgm:cxn modelId="{D093F34D-F40A-4BA1-8304-047283879D08}" type="presParOf" srcId="{2429E362-7F2B-4115-803E-C314B9586124}" destId="{BB4F5CFA-1312-4165-AB5B-C09731CEA04F}" srcOrd="2" destOrd="0" presId="urn:microsoft.com/office/officeart/2018/2/layout/IconVerticalSolidList"/>
    <dgm:cxn modelId="{CEEF7411-FADA-4A17-9D87-5BCEEAC198CB}" type="presParOf" srcId="{2429E362-7F2B-4115-803E-C314B9586124}" destId="{507991BA-CD86-431C-9451-95A759696E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5FF00E-55B4-47FC-84B7-E2BC3E40F92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B9FCB-329C-44B8-8000-78022BE859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Open Source Initiative:</a:t>
          </a:r>
          <a:r>
            <a:rPr lang="en-US" b="0" i="0"/>
            <a:t> The sd-ai project is an open-source platform fostering collaboration in the SD community for AI-driven modeling tools.</a:t>
          </a:r>
          <a:endParaRPr lang="en-US"/>
        </a:p>
      </dgm:t>
    </dgm:pt>
    <dgm:pt modelId="{7AD59EAB-A6BE-41EB-9F46-CDF3915E7EB9}" type="parTrans" cxnId="{4BB05DFA-D582-4827-BE08-9CEEDC08672C}">
      <dgm:prSet/>
      <dgm:spPr/>
      <dgm:t>
        <a:bodyPr/>
        <a:lstStyle/>
        <a:p>
          <a:endParaRPr lang="en-US"/>
        </a:p>
      </dgm:t>
    </dgm:pt>
    <dgm:pt modelId="{4FCD772B-BF23-42F3-A1F2-EECDDCDE8EFF}" type="sibTrans" cxnId="{4BB05DFA-D582-4827-BE08-9CEEDC08672C}">
      <dgm:prSet/>
      <dgm:spPr/>
      <dgm:t>
        <a:bodyPr/>
        <a:lstStyle/>
        <a:p>
          <a:endParaRPr lang="en-US"/>
        </a:p>
      </dgm:t>
    </dgm:pt>
    <dgm:pt modelId="{4465310D-2595-4DC3-9155-CE963DF26B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Natural Language Interaction:</a:t>
          </a:r>
          <a:r>
            <a:rPr lang="en-US" b="0" i="0"/>
            <a:t> It acts as an intermediary, enabling users to generate and interact with SD models using natural language.</a:t>
          </a:r>
          <a:endParaRPr lang="en-US"/>
        </a:p>
      </dgm:t>
    </dgm:pt>
    <dgm:pt modelId="{5DA9F0B0-9DF4-486C-9914-BF43090B3435}" type="parTrans" cxnId="{26C7B9AA-CA47-44F4-BA19-ED93F0E81539}">
      <dgm:prSet/>
      <dgm:spPr/>
      <dgm:t>
        <a:bodyPr/>
        <a:lstStyle/>
        <a:p>
          <a:endParaRPr lang="en-US"/>
        </a:p>
      </dgm:t>
    </dgm:pt>
    <dgm:pt modelId="{3A5199A8-A64E-400B-A507-E273BD3E31DB}" type="sibTrans" cxnId="{26C7B9AA-CA47-44F4-BA19-ED93F0E81539}">
      <dgm:prSet/>
      <dgm:spPr/>
      <dgm:t>
        <a:bodyPr/>
        <a:lstStyle/>
        <a:p>
          <a:endParaRPr lang="en-US"/>
        </a:p>
      </dgm:t>
    </dgm:pt>
    <dgm:pt modelId="{FB146F57-2B60-4CFB-BC18-21FFFA7F27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Automated Translation:</a:t>
          </a:r>
          <a:r>
            <a:rPr lang="en-US" b="0" i="0" dirty="0"/>
            <a:t> Essentially, </a:t>
          </a:r>
          <a:r>
            <a:rPr lang="en-US" b="0" i="0" dirty="0" err="1"/>
            <a:t>sd</a:t>
          </a:r>
          <a:r>
            <a:rPr lang="en-US" b="0" i="0" dirty="0"/>
            <a:t>-ai automates the translation between user intent and model-based system representations.</a:t>
          </a:r>
          <a:endParaRPr lang="en-US" dirty="0"/>
        </a:p>
      </dgm:t>
    </dgm:pt>
    <dgm:pt modelId="{807FE7D2-DF31-48E7-AB6B-57DA1E0DE4E3}" type="parTrans" cxnId="{9FAF2A4F-7B9B-4A8E-9081-D9DECAA4019F}">
      <dgm:prSet/>
      <dgm:spPr/>
      <dgm:t>
        <a:bodyPr/>
        <a:lstStyle/>
        <a:p>
          <a:endParaRPr lang="en-US"/>
        </a:p>
      </dgm:t>
    </dgm:pt>
    <dgm:pt modelId="{D84EF214-09A2-455E-87D9-EAF73C41F2E0}" type="sibTrans" cxnId="{9FAF2A4F-7B9B-4A8E-9081-D9DECAA4019F}">
      <dgm:prSet/>
      <dgm:spPr/>
      <dgm:t>
        <a:bodyPr/>
        <a:lstStyle/>
        <a:p>
          <a:endParaRPr lang="en-US"/>
        </a:p>
      </dgm:t>
    </dgm:pt>
    <dgm:pt modelId="{F9126B6C-9A5C-4AD8-8E5C-1E15077C783D}" type="pres">
      <dgm:prSet presAssocID="{735FF00E-55B4-47FC-84B7-E2BC3E40F92C}" presName="root" presStyleCnt="0">
        <dgm:presLayoutVars>
          <dgm:dir/>
          <dgm:resizeHandles val="exact"/>
        </dgm:presLayoutVars>
      </dgm:prSet>
      <dgm:spPr/>
    </dgm:pt>
    <dgm:pt modelId="{5A1FF72B-1361-4D94-8A2A-D82BACE8A7F0}" type="pres">
      <dgm:prSet presAssocID="{C92B9FCB-329C-44B8-8000-78022BE8597B}" presName="compNode" presStyleCnt="0"/>
      <dgm:spPr/>
    </dgm:pt>
    <dgm:pt modelId="{3F7C06D1-A163-46AB-8937-828E9035BC86}" type="pres">
      <dgm:prSet presAssocID="{C92B9FCB-329C-44B8-8000-78022BE8597B}" presName="bgRect" presStyleLbl="bgShp" presStyleIdx="0" presStyleCnt="3"/>
      <dgm:spPr/>
    </dgm:pt>
    <dgm:pt modelId="{3ACF4368-E5A8-4FE0-A107-314E3E7BCD95}" type="pres">
      <dgm:prSet presAssocID="{C92B9FCB-329C-44B8-8000-78022BE859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C7DE907-BF9B-4FBE-B246-259FA37304C6}" type="pres">
      <dgm:prSet presAssocID="{C92B9FCB-329C-44B8-8000-78022BE8597B}" presName="spaceRect" presStyleCnt="0"/>
      <dgm:spPr/>
    </dgm:pt>
    <dgm:pt modelId="{36DCC150-7E11-4B68-95AF-A9F4A9D56AAC}" type="pres">
      <dgm:prSet presAssocID="{C92B9FCB-329C-44B8-8000-78022BE8597B}" presName="parTx" presStyleLbl="revTx" presStyleIdx="0" presStyleCnt="3">
        <dgm:presLayoutVars>
          <dgm:chMax val="0"/>
          <dgm:chPref val="0"/>
        </dgm:presLayoutVars>
      </dgm:prSet>
      <dgm:spPr/>
    </dgm:pt>
    <dgm:pt modelId="{755CCC16-0B89-4F9A-9E3B-A03A5A97AC16}" type="pres">
      <dgm:prSet presAssocID="{4FCD772B-BF23-42F3-A1F2-EECDDCDE8EFF}" presName="sibTrans" presStyleCnt="0"/>
      <dgm:spPr/>
    </dgm:pt>
    <dgm:pt modelId="{D7ACD89C-650E-4308-8538-EA0768C6ED8C}" type="pres">
      <dgm:prSet presAssocID="{4465310D-2595-4DC3-9155-CE963DF26B6B}" presName="compNode" presStyleCnt="0"/>
      <dgm:spPr/>
    </dgm:pt>
    <dgm:pt modelId="{784C9A8D-AA47-48ED-819A-71973AC22319}" type="pres">
      <dgm:prSet presAssocID="{4465310D-2595-4DC3-9155-CE963DF26B6B}" presName="bgRect" presStyleLbl="bgShp" presStyleIdx="1" presStyleCnt="3"/>
      <dgm:spPr/>
    </dgm:pt>
    <dgm:pt modelId="{16819E1E-6D1E-4C15-BE71-377ED8272287}" type="pres">
      <dgm:prSet presAssocID="{4465310D-2595-4DC3-9155-CE963DF26B6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A62C7BB6-A122-425C-93C2-F3543F46836B}" type="pres">
      <dgm:prSet presAssocID="{4465310D-2595-4DC3-9155-CE963DF26B6B}" presName="spaceRect" presStyleCnt="0"/>
      <dgm:spPr/>
    </dgm:pt>
    <dgm:pt modelId="{899C0634-F8F3-41BA-8C25-B44C06B0D804}" type="pres">
      <dgm:prSet presAssocID="{4465310D-2595-4DC3-9155-CE963DF26B6B}" presName="parTx" presStyleLbl="revTx" presStyleIdx="1" presStyleCnt="3">
        <dgm:presLayoutVars>
          <dgm:chMax val="0"/>
          <dgm:chPref val="0"/>
        </dgm:presLayoutVars>
      </dgm:prSet>
      <dgm:spPr/>
    </dgm:pt>
    <dgm:pt modelId="{E74CD1D7-983B-42B0-BE9C-CE852633827D}" type="pres">
      <dgm:prSet presAssocID="{3A5199A8-A64E-400B-A507-E273BD3E31DB}" presName="sibTrans" presStyleCnt="0"/>
      <dgm:spPr/>
    </dgm:pt>
    <dgm:pt modelId="{8D70BB0D-EEDA-4A0F-A6E0-2C1296DD54D8}" type="pres">
      <dgm:prSet presAssocID="{FB146F57-2B60-4CFB-BC18-21FFFA7F277F}" presName="compNode" presStyleCnt="0"/>
      <dgm:spPr/>
    </dgm:pt>
    <dgm:pt modelId="{5DB31797-AC68-4750-95DD-2314051059A3}" type="pres">
      <dgm:prSet presAssocID="{FB146F57-2B60-4CFB-BC18-21FFFA7F277F}" presName="bgRect" presStyleLbl="bgShp" presStyleIdx="2" presStyleCnt="3"/>
      <dgm:spPr/>
    </dgm:pt>
    <dgm:pt modelId="{C1E86812-7AB4-4CDE-8529-E5E6C7DADAC3}" type="pres">
      <dgm:prSet presAssocID="{FB146F57-2B60-4CFB-BC18-21FFFA7F27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4B02B441-80CF-4BD8-B3E3-2983648AB8E6}" type="pres">
      <dgm:prSet presAssocID="{FB146F57-2B60-4CFB-BC18-21FFFA7F277F}" presName="spaceRect" presStyleCnt="0"/>
      <dgm:spPr/>
    </dgm:pt>
    <dgm:pt modelId="{8704695E-D237-4873-835A-F43D8A3B26EB}" type="pres">
      <dgm:prSet presAssocID="{FB146F57-2B60-4CFB-BC18-21FFFA7F277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3050C0B-400B-4892-B29E-D7003A99F4F4}" type="presOf" srcId="{C92B9FCB-329C-44B8-8000-78022BE8597B}" destId="{36DCC150-7E11-4B68-95AF-A9F4A9D56AAC}" srcOrd="0" destOrd="0" presId="urn:microsoft.com/office/officeart/2018/2/layout/IconVerticalSolidList"/>
    <dgm:cxn modelId="{04353825-2ECC-49E3-9372-4EAF97F0167D}" type="presOf" srcId="{4465310D-2595-4DC3-9155-CE963DF26B6B}" destId="{899C0634-F8F3-41BA-8C25-B44C06B0D804}" srcOrd="0" destOrd="0" presId="urn:microsoft.com/office/officeart/2018/2/layout/IconVerticalSolidList"/>
    <dgm:cxn modelId="{9FAF2A4F-7B9B-4A8E-9081-D9DECAA4019F}" srcId="{735FF00E-55B4-47FC-84B7-E2BC3E40F92C}" destId="{FB146F57-2B60-4CFB-BC18-21FFFA7F277F}" srcOrd="2" destOrd="0" parTransId="{807FE7D2-DF31-48E7-AB6B-57DA1E0DE4E3}" sibTransId="{D84EF214-09A2-455E-87D9-EAF73C41F2E0}"/>
    <dgm:cxn modelId="{F833988B-9A70-47EE-9AD3-0BB8BE971791}" type="presOf" srcId="{FB146F57-2B60-4CFB-BC18-21FFFA7F277F}" destId="{8704695E-D237-4873-835A-F43D8A3B26EB}" srcOrd="0" destOrd="0" presId="urn:microsoft.com/office/officeart/2018/2/layout/IconVerticalSolidList"/>
    <dgm:cxn modelId="{2AB7CC92-7C14-4964-BB58-AD8D9B42CDCE}" type="presOf" srcId="{735FF00E-55B4-47FC-84B7-E2BC3E40F92C}" destId="{F9126B6C-9A5C-4AD8-8E5C-1E15077C783D}" srcOrd="0" destOrd="0" presId="urn:microsoft.com/office/officeart/2018/2/layout/IconVerticalSolidList"/>
    <dgm:cxn modelId="{26C7B9AA-CA47-44F4-BA19-ED93F0E81539}" srcId="{735FF00E-55B4-47FC-84B7-E2BC3E40F92C}" destId="{4465310D-2595-4DC3-9155-CE963DF26B6B}" srcOrd="1" destOrd="0" parTransId="{5DA9F0B0-9DF4-486C-9914-BF43090B3435}" sibTransId="{3A5199A8-A64E-400B-A507-E273BD3E31DB}"/>
    <dgm:cxn modelId="{4BB05DFA-D582-4827-BE08-9CEEDC08672C}" srcId="{735FF00E-55B4-47FC-84B7-E2BC3E40F92C}" destId="{C92B9FCB-329C-44B8-8000-78022BE8597B}" srcOrd="0" destOrd="0" parTransId="{7AD59EAB-A6BE-41EB-9F46-CDF3915E7EB9}" sibTransId="{4FCD772B-BF23-42F3-A1F2-EECDDCDE8EFF}"/>
    <dgm:cxn modelId="{E3547BB9-BAA0-4568-8089-3E6E39E273D8}" type="presParOf" srcId="{F9126B6C-9A5C-4AD8-8E5C-1E15077C783D}" destId="{5A1FF72B-1361-4D94-8A2A-D82BACE8A7F0}" srcOrd="0" destOrd="0" presId="urn:microsoft.com/office/officeart/2018/2/layout/IconVerticalSolidList"/>
    <dgm:cxn modelId="{C586671D-7B68-415E-8668-386397D4E6B8}" type="presParOf" srcId="{5A1FF72B-1361-4D94-8A2A-D82BACE8A7F0}" destId="{3F7C06D1-A163-46AB-8937-828E9035BC86}" srcOrd="0" destOrd="0" presId="urn:microsoft.com/office/officeart/2018/2/layout/IconVerticalSolidList"/>
    <dgm:cxn modelId="{A84F9D5F-8714-4D9F-8944-988E4B605E16}" type="presParOf" srcId="{5A1FF72B-1361-4D94-8A2A-D82BACE8A7F0}" destId="{3ACF4368-E5A8-4FE0-A107-314E3E7BCD95}" srcOrd="1" destOrd="0" presId="urn:microsoft.com/office/officeart/2018/2/layout/IconVerticalSolidList"/>
    <dgm:cxn modelId="{C0F6D887-1367-418B-8EE0-76DD6A2ED196}" type="presParOf" srcId="{5A1FF72B-1361-4D94-8A2A-D82BACE8A7F0}" destId="{DC7DE907-BF9B-4FBE-B246-259FA37304C6}" srcOrd="2" destOrd="0" presId="urn:microsoft.com/office/officeart/2018/2/layout/IconVerticalSolidList"/>
    <dgm:cxn modelId="{3C773F04-0D45-4CC0-B0C2-DF8997183B69}" type="presParOf" srcId="{5A1FF72B-1361-4D94-8A2A-D82BACE8A7F0}" destId="{36DCC150-7E11-4B68-95AF-A9F4A9D56AAC}" srcOrd="3" destOrd="0" presId="urn:microsoft.com/office/officeart/2018/2/layout/IconVerticalSolidList"/>
    <dgm:cxn modelId="{1EAB4CF0-8AFA-4825-A75C-7BDCF509E4E1}" type="presParOf" srcId="{F9126B6C-9A5C-4AD8-8E5C-1E15077C783D}" destId="{755CCC16-0B89-4F9A-9E3B-A03A5A97AC16}" srcOrd="1" destOrd="0" presId="urn:microsoft.com/office/officeart/2018/2/layout/IconVerticalSolidList"/>
    <dgm:cxn modelId="{D157857E-3C08-413B-82C1-14D019E405B6}" type="presParOf" srcId="{F9126B6C-9A5C-4AD8-8E5C-1E15077C783D}" destId="{D7ACD89C-650E-4308-8538-EA0768C6ED8C}" srcOrd="2" destOrd="0" presId="urn:microsoft.com/office/officeart/2018/2/layout/IconVerticalSolidList"/>
    <dgm:cxn modelId="{ADEC2CA6-0251-46C3-ADAE-4EE9D9BA2950}" type="presParOf" srcId="{D7ACD89C-650E-4308-8538-EA0768C6ED8C}" destId="{784C9A8D-AA47-48ED-819A-71973AC22319}" srcOrd="0" destOrd="0" presId="urn:microsoft.com/office/officeart/2018/2/layout/IconVerticalSolidList"/>
    <dgm:cxn modelId="{5D6AC781-9429-452C-B9A7-D3A860032249}" type="presParOf" srcId="{D7ACD89C-650E-4308-8538-EA0768C6ED8C}" destId="{16819E1E-6D1E-4C15-BE71-377ED8272287}" srcOrd="1" destOrd="0" presId="urn:microsoft.com/office/officeart/2018/2/layout/IconVerticalSolidList"/>
    <dgm:cxn modelId="{090ECEB4-4886-4CE9-97A2-C76F3B241512}" type="presParOf" srcId="{D7ACD89C-650E-4308-8538-EA0768C6ED8C}" destId="{A62C7BB6-A122-425C-93C2-F3543F46836B}" srcOrd="2" destOrd="0" presId="urn:microsoft.com/office/officeart/2018/2/layout/IconVerticalSolidList"/>
    <dgm:cxn modelId="{B6B1E5B8-37C0-436B-B09C-3BB26FCD0C2A}" type="presParOf" srcId="{D7ACD89C-650E-4308-8538-EA0768C6ED8C}" destId="{899C0634-F8F3-41BA-8C25-B44C06B0D804}" srcOrd="3" destOrd="0" presId="urn:microsoft.com/office/officeart/2018/2/layout/IconVerticalSolidList"/>
    <dgm:cxn modelId="{015AB619-2961-490C-8934-C63C99A86FA9}" type="presParOf" srcId="{F9126B6C-9A5C-4AD8-8E5C-1E15077C783D}" destId="{E74CD1D7-983B-42B0-BE9C-CE852633827D}" srcOrd="3" destOrd="0" presId="urn:microsoft.com/office/officeart/2018/2/layout/IconVerticalSolidList"/>
    <dgm:cxn modelId="{B8C96EA0-ED0A-44BE-9A75-5120DCADC0A9}" type="presParOf" srcId="{F9126B6C-9A5C-4AD8-8E5C-1E15077C783D}" destId="{8D70BB0D-EEDA-4A0F-A6E0-2C1296DD54D8}" srcOrd="4" destOrd="0" presId="urn:microsoft.com/office/officeart/2018/2/layout/IconVerticalSolidList"/>
    <dgm:cxn modelId="{9C4ABF91-C0CA-42F7-BC88-1AC6D9065224}" type="presParOf" srcId="{8D70BB0D-EEDA-4A0F-A6E0-2C1296DD54D8}" destId="{5DB31797-AC68-4750-95DD-2314051059A3}" srcOrd="0" destOrd="0" presId="urn:microsoft.com/office/officeart/2018/2/layout/IconVerticalSolidList"/>
    <dgm:cxn modelId="{0CD55654-403A-4357-A0A5-FC68AB210888}" type="presParOf" srcId="{8D70BB0D-EEDA-4A0F-A6E0-2C1296DD54D8}" destId="{C1E86812-7AB4-4CDE-8529-E5E6C7DADAC3}" srcOrd="1" destOrd="0" presId="urn:microsoft.com/office/officeart/2018/2/layout/IconVerticalSolidList"/>
    <dgm:cxn modelId="{BB7A9976-CD92-416A-A838-4BB851FDFBB7}" type="presParOf" srcId="{8D70BB0D-EEDA-4A0F-A6E0-2C1296DD54D8}" destId="{4B02B441-80CF-4BD8-B3E3-2983648AB8E6}" srcOrd="2" destOrd="0" presId="urn:microsoft.com/office/officeart/2018/2/layout/IconVerticalSolidList"/>
    <dgm:cxn modelId="{B0841E32-15A8-4F05-B7C5-B2F7B75CA433}" type="presParOf" srcId="{8D70BB0D-EEDA-4A0F-A6E0-2C1296DD54D8}" destId="{8704695E-D237-4873-835A-F43D8A3B26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2F6059-7309-4DCE-B603-B9353A7414CC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AC3F80-0AF8-4500-8F0D-35C2D7C7345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Quantitative Engine</a:t>
          </a:r>
        </a:p>
      </dgm:t>
    </dgm:pt>
    <dgm:pt modelId="{EF7EBED5-438E-4759-9DBA-CC4A56851211}" type="parTrans" cxnId="{98EAB254-B063-487A-BCEC-8F6532287286}">
      <dgm:prSet/>
      <dgm:spPr/>
      <dgm:t>
        <a:bodyPr/>
        <a:lstStyle/>
        <a:p>
          <a:endParaRPr lang="en-US"/>
        </a:p>
      </dgm:t>
    </dgm:pt>
    <dgm:pt modelId="{DDD2A884-D1B8-4225-98C6-8B446FBAE2B2}" type="sibTrans" cxnId="{98EAB254-B063-487A-BCEC-8F6532287286}">
      <dgm:prSet/>
      <dgm:spPr/>
      <dgm:t>
        <a:bodyPr/>
        <a:lstStyle/>
        <a:p>
          <a:endParaRPr lang="en-US"/>
        </a:p>
      </dgm:t>
    </dgm:pt>
    <dgm:pt modelId="{41A56174-8929-4AAE-A520-5E70DF31ED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Generates quantitative System Dynamics models, including equations, units, and documentation.</a:t>
          </a:r>
        </a:p>
      </dgm:t>
    </dgm:pt>
    <dgm:pt modelId="{D7C367D6-B3D3-43ED-86D1-A9AD47B891C1}" type="parTrans" cxnId="{99AED972-8433-4828-B2C1-AF7CA89AC5DF}">
      <dgm:prSet/>
      <dgm:spPr/>
      <dgm:t>
        <a:bodyPr/>
        <a:lstStyle/>
        <a:p>
          <a:endParaRPr lang="en-US"/>
        </a:p>
      </dgm:t>
    </dgm:pt>
    <dgm:pt modelId="{2D1761FC-09D4-4C8E-9EDC-238086EAB5E5}" type="sibTrans" cxnId="{99AED972-8433-4828-B2C1-AF7CA89AC5DF}">
      <dgm:prSet/>
      <dgm:spPr/>
      <dgm:t>
        <a:bodyPr/>
        <a:lstStyle/>
        <a:p>
          <a:endParaRPr lang="en-US"/>
        </a:p>
      </dgm:t>
    </dgm:pt>
    <dgm:pt modelId="{A1A8C12F-3687-4F18-A572-39B0D23B37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Relies on a well-designed scheme for encoding model structure information, specifically the </a:t>
          </a:r>
          <a:r>
            <a:rPr lang="en-US" dirty="0" err="1"/>
            <a:t>sd-json</a:t>
          </a:r>
          <a:r>
            <a:rPr lang="en-US" dirty="0"/>
            <a:t> format.</a:t>
          </a:r>
        </a:p>
      </dgm:t>
    </dgm:pt>
    <dgm:pt modelId="{06E2C1D8-6DAB-476B-ACD5-88795D7BFB6C}" type="parTrans" cxnId="{9CC49B58-20F1-4D3F-AC76-EBECB49C1BC9}">
      <dgm:prSet/>
      <dgm:spPr/>
      <dgm:t>
        <a:bodyPr/>
        <a:lstStyle/>
        <a:p>
          <a:endParaRPr lang="en-US"/>
        </a:p>
      </dgm:t>
    </dgm:pt>
    <dgm:pt modelId="{B744B359-7DFE-4677-B944-02CBB892A19A}" type="sibTrans" cxnId="{9CC49B58-20F1-4D3F-AC76-EBECB49C1BC9}">
      <dgm:prSet/>
      <dgm:spPr/>
      <dgm:t>
        <a:bodyPr/>
        <a:lstStyle/>
        <a:p>
          <a:endParaRPr lang="en-US"/>
        </a:p>
      </dgm:t>
    </dgm:pt>
    <dgm:pt modelId="{8B3F196C-A289-4EA9-AF36-F567DA0C160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Seldon</a:t>
          </a:r>
        </a:p>
      </dgm:t>
    </dgm:pt>
    <dgm:pt modelId="{DA3009CF-4288-4784-8830-59BDE5759090}" type="parTrans" cxnId="{4460C9A5-127E-46CA-9535-9392D78F05A8}">
      <dgm:prSet/>
      <dgm:spPr/>
      <dgm:t>
        <a:bodyPr/>
        <a:lstStyle/>
        <a:p>
          <a:endParaRPr lang="en-US"/>
        </a:p>
      </dgm:t>
    </dgm:pt>
    <dgm:pt modelId="{AA64EEE3-742C-46E4-8857-2FF32C600DEA}" type="sibTrans" cxnId="{4460C9A5-127E-46CA-9535-9392D78F05A8}">
      <dgm:prSet/>
      <dgm:spPr/>
      <dgm:t>
        <a:bodyPr/>
        <a:lstStyle/>
        <a:p>
          <a:endParaRPr lang="en-US"/>
        </a:p>
      </dgm:t>
    </dgm:pt>
    <dgm:pt modelId="{4D9C708F-726E-48C4-9DC2-F209775459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 LLM-based modeling companion.</a:t>
          </a:r>
        </a:p>
      </dgm:t>
    </dgm:pt>
    <dgm:pt modelId="{8DF686A0-D2F4-4897-BDD0-7FCCC4371CE0}" type="parTrans" cxnId="{E3E604B0-F53A-4863-ACEF-6F6F2DD0A787}">
      <dgm:prSet/>
      <dgm:spPr/>
      <dgm:t>
        <a:bodyPr/>
        <a:lstStyle/>
        <a:p>
          <a:endParaRPr lang="en-US"/>
        </a:p>
      </dgm:t>
    </dgm:pt>
    <dgm:pt modelId="{9CB5C6E5-521C-4767-90CE-7CDE7B3E9F12}" type="sibTrans" cxnId="{E3E604B0-F53A-4863-ACEF-6F6F2DD0A787}">
      <dgm:prSet/>
      <dgm:spPr/>
      <dgm:t>
        <a:bodyPr/>
        <a:lstStyle/>
        <a:p>
          <a:endParaRPr lang="en-US"/>
        </a:p>
      </dgm:t>
    </dgm:pt>
    <dgm:pt modelId="{96BDA601-520D-4EB6-A4D2-7045546C1F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Transforms dense model structure and behavior information into more understandable prose.</a:t>
          </a:r>
        </a:p>
      </dgm:t>
    </dgm:pt>
    <dgm:pt modelId="{EF1A80E3-CE67-418D-97AE-C95E31264B8A}" type="parTrans" cxnId="{F0B1F632-75C6-43D4-8CF2-890412549070}">
      <dgm:prSet/>
      <dgm:spPr/>
      <dgm:t>
        <a:bodyPr/>
        <a:lstStyle/>
        <a:p>
          <a:endParaRPr lang="en-US"/>
        </a:p>
      </dgm:t>
    </dgm:pt>
    <dgm:pt modelId="{58D253B4-48F0-46FE-8690-1EB9E975CA01}" type="sibTrans" cxnId="{F0B1F632-75C6-43D4-8CF2-890412549070}">
      <dgm:prSet/>
      <dgm:spPr/>
      <dgm:t>
        <a:bodyPr/>
        <a:lstStyle/>
        <a:p>
          <a:endParaRPr lang="en-US"/>
        </a:p>
      </dgm:t>
    </dgm:pt>
    <dgm:pt modelId="{B3F6A6EF-F173-4021-BE30-6B303E4AB3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Designed as a learning aid for ideation, implementation, and model analysis, accessible via natural language conversation.</a:t>
          </a:r>
        </a:p>
      </dgm:t>
    </dgm:pt>
    <dgm:pt modelId="{76F55A24-F757-4D6D-AD65-EB1CEF72EB09}" type="parTrans" cxnId="{99D5D689-82D3-4B2A-AAD8-968FC02B3644}">
      <dgm:prSet/>
      <dgm:spPr/>
      <dgm:t>
        <a:bodyPr/>
        <a:lstStyle/>
        <a:p>
          <a:endParaRPr lang="en-US"/>
        </a:p>
      </dgm:t>
    </dgm:pt>
    <dgm:pt modelId="{F86ABB3D-747A-4E55-B309-F6B8F0479068}" type="sibTrans" cxnId="{99D5D689-82D3-4B2A-AAD8-968FC02B3644}">
      <dgm:prSet/>
      <dgm:spPr/>
      <dgm:t>
        <a:bodyPr/>
        <a:lstStyle/>
        <a:p>
          <a:endParaRPr lang="en-US"/>
        </a:p>
      </dgm:t>
    </dgm:pt>
    <dgm:pt modelId="{0973451A-97FA-4AE9-B565-FD73F3F7D7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Differs from general conversational agents by taking verifiable model facts as input to avoid knowledge creation by the LLM.</a:t>
          </a:r>
        </a:p>
      </dgm:t>
    </dgm:pt>
    <dgm:pt modelId="{1F1E8113-0B4B-446A-8B80-C48AADA56D76}" type="parTrans" cxnId="{19754CD2-98FD-477E-8596-FED456D646DC}">
      <dgm:prSet/>
      <dgm:spPr/>
      <dgm:t>
        <a:bodyPr/>
        <a:lstStyle/>
        <a:p>
          <a:endParaRPr lang="en-US"/>
        </a:p>
      </dgm:t>
    </dgm:pt>
    <dgm:pt modelId="{55F9AE45-452E-4FE7-86AC-76D2DD5F5611}" type="sibTrans" cxnId="{19754CD2-98FD-477E-8596-FED456D646DC}">
      <dgm:prSet/>
      <dgm:spPr/>
      <dgm:t>
        <a:bodyPr/>
        <a:lstStyle/>
        <a:p>
          <a:endParaRPr lang="en-US"/>
        </a:p>
      </dgm:t>
    </dgm:pt>
    <dgm:pt modelId="{489DCDDB-8538-4BCA-8769-634DD211990A}" type="pres">
      <dgm:prSet presAssocID="{232F6059-7309-4DCE-B603-B9353A7414CC}" presName="root" presStyleCnt="0">
        <dgm:presLayoutVars>
          <dgm:dir/>
          <dgm:resizeHandles val="exact"/>
        </dgm:presLayoutVars>
      </dgm:prSet>
      <dgm:spPr/>
    </dgm:pt>
    <dgm:pt modelId="{47072EFC-CF87-4439-8213-7130A1CACBDB}" type="pres">
      <dgm:prSet presAssocID="{9CAC3F80-0AF8-4500-8F0D-35C2D7C73451}" presName="compNode" presStyleCnt="0"/>
      <dgm:spPr/>
    </dgm:pt>
    <dgm:pt modelId="{E396CFC6-B7A2-41D9-BA4C-AFBF06466886}" type="pres">
      <dgm:prSet presAssocID="{9CAC3F80-0AF8-4500-8F0D-35C2D7C734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388F40AF-DCB1-400A-9798-3AD5E4DA766D}" type="pres">
      <dgm:prSet presAssocID="{9CAC3F80-0AF8-4500-8F0D-35C2D7C73451}" presName="iconSpace" presStyleCnt="0"/>
      <dgm:spPr/>
    </dgm:pt>
    <dgm:pt modelId="{F5FC93AD-89BE-425E-BFFF-DF160D2EBE94}" type="pres">
      <dgm:prSet presAssocID="{9CAC3F80-0AF8-4500-8F0D-35C2D7C73451}" presName="parTx" presStyleLbl="revTx" presStyleIdx="0" presStyleCnt="4">
        <dgm:presLayoutVars>
          <dgm:chMax val="0"/>
          <dgm:chPref val="0"/>
        </dgm:presLayoutVars>
      </dgm:prSet>
      <dgm:spPr/>
    </dgm:pt>
    <dgm:pt modelId="{B880831A-20CE-4818-B853-B6BAFCDA7702}" type="pres">
      <dgm:prSet presAssocID="{9CAC3F80-0AF8-4500-8F0D-35C2D7C73451}" presName="txSpace" presStyleCnt="0"/>
      <dgm:spPr/>
    </dgm:pt>
    <dgm:pt modelId="{96D5E42D-7C36-4CC0-B93A-2A87325B9E21}" type="pres">
      <dgm:prSet presAssocID="{9CAC3F80-0AF8-4500-8F0D-35C2D7C73451}" presName="desTx" presStyleLbl="revTx" presStyleIdx="1" presStyleCnt="4">
        <dgm:presLayoutVars/>
      </dgm:prSet>
      <dgm:spPr/>
    </dgm:pt>
    <dgm:pt modelId="{793EF6DC-14FF-468F-B19A-4A18934836A6}" type="pres">
      <dgm:prSet presAssocID="{DDD2A884-D1B8-4225-98C6-8B446FBAE2B2}" presName="sibTrans" presStyleCnt="0"/>
      <dgm:spPr/>
    </dgm:pt>
    <dgm:pt modelId="{DEB26EE7-BAB3-4F54-9E28-DFE201902BAF}" type="pres">
      <dgm:prSet presAssocID="{8B3F196C-A289-4EA9-AF36-F567DA0C1605}" presName="compNode" presStyleCnt="0"/>
      <dgm:spPr/>
    </dgm:pt>
    <dgm:pt modelId="{5A56F229-7DA0-4571-A5E5-23E610B31B1C}" type="pres">
      <dgm:prSet presAssocID="{8B3F196C-A289-4EA9-AF36-F567DA0C160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 with solid fill"/>
        </a:ext>
      </dgm:extLst>
    </dgm:pt>
    <dgm:pt modelId="{28008663-880B-4E8A-805C-0265AA28103E}" type="pres">
      <dgm:prSet presAssocID="{8B3F196C-A289-4EA9-AF36-F567DA0C1605}" presName="iconSpace" presStyleCnt="0"/>
      <dgm:spPr/>
    </dgm:pt>
    <dgm:pt modelId="{A2D8815F-97E5-4B7A-B261-A93CCB8A92E0}" type="pres">
      <dgm:prSet presAssocID="{8B3F196C-A289-4EA9-AF36-F567DA0C1605}" presName="parTx" presStyleLbl="revTx" presStyleIdx="2" presStyleCnt="4">
        <dgm:presLayoutVars>
          <dgm:chMax val="0"/>
          <dgm:chPref val="0"/>
        </dgm:presLayoutVars>
      </dgm:prSet>
      <dgm:spPr/>
    </dgm:pt>
    <dgm:pt modelId="{5C9007A6-6771-47A4-B3C0-F4E438E96C8E}" type="pres">
      <dgm:prSet presAssocID="{8B3F196C-A289-4EA9-AF36-F567DA0C1605}" presName="txSpace" presStyleCnt="0"/>
      <dgm:spPr/>
    </dgm:pt>
    <dgm:pt modelId="{F1FE7C2E-AAC3-4F1A-8895-409292D1680C}" type="pres">
      <dgm:prSet presAssocID="{8B3F196C-A289-4EA9-AF36-F567DA0C1605}" presName="desTx" presStyleLbl="revTx" presStyleIdx="3" presStyleCnt="4">
        <dgm:presLayoutVars/>
      </dgm:prSet>
      <dgm:spPr/>
    </dgm:pt>
  </dgm:ptLst>
  <dgm:cxnLst>
    <dgm:cxn modelId="{57580D12-3297-45B3-9A8C-EAE121F57A10}" type="presOf" srcId="{B3F6A6EF-F173-4021-BE30-6B303E4AB39E}" destId="{F1FE7C2E-AAC3-4F1A-8895-409292D1680C}" srcOrd="0" destOrd="2" presId="urn:microsoft.com/office/officeart/2018/2/layout/IconLabelDescriptionList"/>
    <dgm:cxn modelId="{E55E7A15-C51D-43CE-8A98-DC95A093C189}" type="presOf" srcId="{A1A8C12F-3687-4F18-A572-39B0D23B3796}" destId="{96D5E42D-7C36-4CC0-B93A-2A87325B9E21}" srcOrd="0" destOrd="1" presId="urn:microsoft.com/office/officeart/2018/2/layout/IconLabelDescriptionList"/>
    <dgm:cxn modelId="{F0B1F632-75C6-43D4-8CF2-890412549070}" srcId="{8B3F196C-A289-4EA9-AF36-F567DA0C1605}" destId="{96BDA601-520D-4EB6-A4D2-7045546C1FF6}" srcOrd="1" destOrd="0" parTransId="{EF1A80E3-CE67-418D-97AE-C95E31264B8A}" sibTransId="{58D253B4-48F0-46FE-8690-1EB9E975CA01}"/>
    <dgm:cxn modelId="{82DB2B35-2DC8-4503-93B4-8E5598DD3F3C}" type="presOf" srcId="{9CAC3F80-0AF8-4500-8F0D-35C2D7C73451}" destId="{F5FC93AD-89BE-425E-BFFF-DF160D2EBE94}" srcOrd="0" destOrd="0" presId="urn:microsoft.com/office/officeart/2018/2/layout/IconLabelDescriptionList"/>
    <dgm:cxn modelId="{1A392A4D-73D6-42D5-A644-C6B6C674E6FC}" type="presOf" srcId="{8B3F196C-A289-4EA9-AF36-F567DA0C1605}" destId="{A2D8815F-97E5-4B7A-B261-A93CCB8A92E0}" srcOrd="0" destOrd="0" presId="urn:microsoft.com/office/officeart/2018/2/layout/IconLabelDescriptionList"/>
    <dgm:cxn modelId="{98EAB254-B063-487A-BCEC-8F6532287286}" srcId="{232F6059-7309-4DCE-B603-B9353A7414CC}" destId="{9CAC3F80-0AF8-4500-8F0D-35C2D7C73451}" srcOrd="0" destOrd="0" parTransId="{EF7EBED5-438E-4759-9DBA-CC4A56851211}" sibTransId="{DDD2A884-D1B8-4225-98C6-8B446FBAE2B2}"/>
    <dgm:cxn modelId="{9CC49B58-20F1-4D3F-AC76-EBECB49C1BC9}" srcId="{9CAC3F80-0AF8-4500-8F0D-35C2D7C73451}" destId="{A1A8C12F-3687-4F18-A572-39B0D23B3796}" srcOrd="1" destOrd="0" parTransId="{06E2C1D8-6DAB-476B-ACD5-88795D7BFB6C}" sibTransId="{B744B359-7DFE-4677-B944-02CBB892A19A}"/>
    <dgm:cxn modelId="{8E436A5D-E037-4D04-B383-2FCD55CFAF2D}" type="presOf" srcId="{0973451A-97FA-4AE9-B565-FD73F3F7D7E3}" destId="{F1FE7C2E-AAC3-4F1A-8895-409292D1680C}" srcOrd="0" destOrd="3" presId="urn:microsoft.com/office/officeart/2018/2/layout/IconLabelDescriptionList"/>
    <dgm:cxn modelId="{9AD8D26E-187D-4CFA-811E-33D1AE27B25E}" type="presOf" srcId="{232F6059-7309-4DCE-B603-B9353A7414CC}" destId="{489DCDDB-8538-4BCA-8769-634DD211990A}" srcOrd="0" destOrd="0" presId="urn:microsoft.com/office/officeart/2018/2/layout/IconLabelDescriptionList"/>
    <dgm:cxn modelId="{99AED972-8433-4828-B2C1-AF7CA89AC5DF}" srcId="{9CAC3F80-0AF8-4500-8F0D-35C2D7C73451}" destId="{41A56174-8929-4AAE-A520-5E70DF31ED17}" srcOrd="0" destOrd="0" parTransId="{D7C367D6-B3D3-43ED-86D1-A9AD47B891C1}" sibTransId="{2D1761FC-09D4-4C8E-9EDC-238086EAB5E5}"/>
    <dgm:cxn modelId="{99D5D689-82D3-4B2A-AAD8-968FC02B3644}" srcId="{8B3F196C-A289-4EA9-AF36-F567DA0C1605}" destId="{B3F6A6EF-F173-4021-BE30-6B303E4AB39E}" srcOrd="2" destOrd="0" parTransId="{76F55A24-F757-4D6D-AD65-EB1CEF72EB09}" sibTransId="{F86ABB3D-747A-4E55-B309-F6B8F0479068}"/>
    <dgm:cxn modelId="{A795298D-77D4-49E0-9613-E7C9A295F036}" type="presOf" srcId="{4D9C708F-726E-48C4-9DC2-F209775459FB}" destId="{F1FE7C2E-AAC3-4F1A-8895-409292D1680C}" srcOrd="0" destOrd="0" presId="urn:microsoft.com/office/officeart/2018/2/layout/IconLabelDescriptionList"/>
    <dgm:cxn modelId="{743F598E-14D6-4A2E-8B28-265D3AB138BB}" type="presOf" srcId="{41A56174-8929-4AAE-A520-5E70DF31ED17}" destId="{96D5E42D-7C36-4CC0-B93A-2A87325B9E21}" srcOrd="0" destOrd="0" presId="urn:microsoft.com/office/officeart/2018/2/layout/IconLabelDescriptionList"/>
    <dgm:cxn modelId="{4460C9A5-127E-46CA-9535-9392D78F05A8}" srcId="{232F6059-7309-4DCE-B603-B9353A7414CC}" destId="{8B3F196C-A289-4EA9-AF36-F567DA0C1605}" srcOrd="1" destOrd="0" parTransId="{DA3009CF-4288-4784-8830-59BDE5759090}" sibTransId="{AA64EEE3-742C-46E4-8857-2FF32C600DEA}"/>
    <dgm:cxn modelId="{E3E604B0-F53A-4863-ACEF-6F6F2DD0A787}" srcId="{8B3F196C-A289-4EA9-AF36-F567DA0C1605}" destId="{4D9C708F-726E-48C4-9DC2-F209775459FB}" srcOrd="0" destOrd="0" parTransId="{8DF686A0-D2F4-4897-BDD0-7FCCC4371CE0}" sibTransId="{9CB5C6E5-521C-4767-90CE-7CDE7B3E9F12}"/>
    <dgm:cxn modelId="{19754CD2-98FD-477E-8596-FED456D646DC}" srcId="{8B3F196C-A289-4EA9-AF36-F567DA0C1605}" destId="{0973451A-97FA-4AE9-B565-FD73F3F7D7E3}" srcOrd="3" destOrd="0" parTransId="{1F1E8113-0B4B-446A-8B80-C48AADA56D76}" sibTransId="{55F9AE45-452E-4FE7-86AC-76D2DD5F5611}"/>
    <dgm:cxn modelId="{914971DF-DBEB-4508-9FB4-32451D88DA49}" type="presOf" srcId="{96BDA601-520D-4EB6-A4D2-7045546C1FF6}" destId="{F1FE7C2E-AAC3-4F1A-8895-409292D1680C}" srcOrd="0" destOrd="1" presId="urn:microsoft.com/office/officeart/2018/2/layout/IconLabelDescriptionList"/>
    <dgm:cxn modelId="{8A648872-99C2-4B78-8DD2-4BCFA1B58140}" type="presParOf" srcId="{489DCDDB-8538-4BCA-8769-634DD211990A}" destId="{47072EFC-CF87-4439-8213-7130A1CACBDB}" srcOrd="0" destOrd="0" presId="urn:microsoft.com/office/officeart/2018/2/layout/IconLabelDescriptionList"/>
    <dgm:cxn modelId="{30F369E4-C610-4126-B81F-231C0D4D2415}" type="presParOf" srcId="{47072EFC-CF87-4439-8213-7130A1CACBDB}" destId="{E396CFC6-B7A2-41D9-BA4C-AFBF06466886}" srcOrd="0" destOrd="0" presId="urn:microsoft.com/office/officeart/2018/2/layout/IconLabelDescriptionList"/>
    <dgm:cxn modelId="{B0DF97C5-24CE-4B4D-B369-C2751CFED486}" type="presParOf" srcId="{47072EFC-CF87-4439-8213-7130A1CACBDB}" destId="{388F40AF-DCB1-400A-9798-3AD5E4DA766D}" srcOrd="1" destOrd="0" presId="urn:microsoft.com/office/officeart/2018/2/layout/IconLabelDescriptionList"/>
    <dgm:cxn modelId="{AD3CA7F8-E7BF-41BF-8754-C5F5E8535332}" type="presParOf" srcId="{47072EFC-CF87-4439-8213-7130A1CACBDB}" destId="{F5FC93AD-89BE-425E-BFFF-DF160D2EBE94}" srcOrd="2" destOrd="0" presId="urn:microsoft.com/office/officeart/2018/2/layout/IconLabelDescriptionList"/>
    <dgm:cxn modelId="{D066BF8A-B8E0-4AB7-B627-595B0A393FA5}" type="presParOf" srcId="{47072EFC-CF87-4439-8213-7130A1CACBDB}" destId="{B880831A-20CE-4818-B853-B6BAFCDA7702}" srcOrd="3" destOrd="0" presId="urn:microsoft.com/office/officeart/2018/2/layout/IconLabelDescriptionList"/>
    <dgm:cxn modelId="{7C819FAA-FD00-40FC-ADC8-8C2AC17DC58C}" type="presParOf" srcId="{47072EFC-CF87-4439-8213-7130A1CACBDB}" destId="{96D5E42D-7C36-4CC0-B93A-2A87325B9E21}" srcOrd="4" destOrd="0" presId="urn:microsoft.com/office/officeart/2018/2/layout/IconLabelDescriptionList"/>
    <dgm:cxn modelId="{1D27038A-8041-4C45-A124-DFC183335717}" type="presParOf" srcId="{489DCDDB-8538-4BCA-8769-634DD211990A}" destId="{793EF6DC-14FF-468F-B19A-4A18934836A6}" srcOrd="1" destOrd="0" presId="urn:microsoft.com/office/officeart/2018/2/layout/IconLabelDescriptionList"/>
    <dgm:cxn modelId="{D2925C8B-630D-4639-8925-E63745DADD73}" type="presParOf" srcId="{489DCDDB-8538-4BCA-8769-634DD211990A}" destId="{DEB26EE7-BAB3-4F54-9E28-DFE201902BAF}" srcOrd="2" destOrd="0" presId="urn:microsoft.com/office/officeart/2018/2/layout/IconLabelDescriptionList"/>
    <dgm:cxn modelId="{090AAEA4-91B1-48D3-9CD7-4E9CE8C12D1C}" type="presParOf" srcId="{DEB26EE7-BAB3-4F54-9E28-DFE201902BAF}" destId="{5A56F229-7DA0-4571-A5E5-23E610B31B1C}" srcOrd="0" destOrd="0" presId="urn:microsoft.com/office/officeart/2018/2/layout/IconLabelDescriptionList"/>
    <dgm:cxn modelId="{ED3F2E97-A4AF-4CFE-8F31-A959ED9919B8}" type="presParOf" srcId="{DEB26EE7-BAB3-4F54-9E28-DFE201902BAF}" destId="{28008663-880B-4E8A-805C-0265AA28103E}" srcOrd="1" destOrd="0" presId="urn:microsoft.com/office/officeart/2018/2/layout/IconLabelDescriptionList"/>
    <dgm:cxn modelId="{F306A32A-A1C2-4DCF-B220-0403AF76151D}" type="presParOf" srcId="{DEB26EE7-BAB3-4F54-9E28-DFE201902BAF}" destId="{A2D8815F-97E5-4B7A-B261-A93CCB8A92E0}" srcOrd="2" destOrd="0" presId="urn:microsoft.com/office/officeart/2018/2/layout/IconLabelDescriptionList"/>
    <dgm:cxn modelId="{8011808F-20E6-41A6-AC9D-8AE46DE52D65}" type="presParOf" srcId="{DEB26EE7-BAB3-4F54-9E28-DFE201902BAF}" destId="{5C9007A6-6771-47A4-B3C0-F4E438E96C8E}" srcOrd="3" destOrd="0" presId="urn:microsoft.com/office/officeart/2018/2/layout/IconLabelDescriptionList"/>
    <dgm:cxn modelId="{98ABD640-7B31-4209-9645-1994C3F8B7A8}" type="presParOf" srcId="{DEB26EE7-BAB3-4F54-9E28-DFE201902BAF}" destId="{F1FE7C2E-AAC3-4F1A-8895-409292D1680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439DE2-960E-489A-BAE3-76145380562B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FAA109-2BBE-44EC-961F-815FCA24B5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Efficient Information Delivery:</a:t>
          </a:r>
          <a:r>
            <a:rPr lang="en-US"/>
            <a:t> Documentation for each element in the schema is provided to the LLM via the structured outputs feature, using the Zod library, ensuring efficient information organization.</a:t>
          </a:r>
        </a:p>
      </dgm:t>
    </dgm:pt>
    <dgm:pt modelId="{E6CA66FF-D4F5-49DD-BC4B-9A3E09F4835C}" type="parTrans" cxnId="{F57F6DE6-5AED-437B-9106-D449FD73F227}">
      <dgm:prSet/>
      <dgm:spPr/>
      <dgm:t>
        <a:bodyPr/>
        <a:lstStyle/>
        <a:p>
          <a:endParaRPr lang="en-US"/>
        </a:p>
      </dgm:t>
    </dgm:pt>
    <dgm:pt modelId="{D158F579-6613-46C2-8ED2-0B3446A2A377}" type="sibTrans" cxnId="{F57F6DE6-5AED-437B-9106-D449FD73F227}">
      <dgm:prSet/>
      <dgm:spPr/>
      <dgm:t>
        <a:bodyPr/>
        <a:lstStyle/>
        <a:p>
          <a:endParaRPr lang="en-US"/>
        </a:p>
      </dgm:t>
    </dgm:pt>
    <dgm:pt modelId="{9D2AC9A1-A223-476D-BFD2-F068862C6A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Variables:</a:t>
          </a:r>
          <a:r>
            <a:rPr lang="en-US"/>
            <a:t> An array of nodes, each representing a computed concept.</a:t>
          </a:r>
        </a:p>
      </dgm:t>
    </dgm:pt>
    <dgm:pt modelId="{FBC48963-77B6-4D80-A651-A073932E19AC}" type="parTrans" cxnId="{FA68E421-7934-436C-B118-025A441451EF}">
      <dgm:prSet/>
      <dgm:spPr/>
      <dgm:t>
        <a:bodyPr/>
        <a:lstStyle/>
        <a:p>
          <a:endParaRPr lang="en-US"/>
        </a:p>
      </dgm:t>
    </dgm:pt>
    <dgm:pt modelId="{F23B2E48-3C05-4834-A8F9-E6A6E0F9E6B7}" type="sibTrans" cxnId="{FA68E421-7934-436C-B118-025A441451EF}">
      <dgm:prSet/>
      <dgm:spPr/>
      <dgm:t>
        <a:bodyPr/>
        <a:lstStyle/>
        <a:p>
          <a:endParaRPr lang="en-US"/>
        </a:p>
      </dgm:t>
    </dgm:pt>
    <dgm:pt modelId="{B27F7D52-F4DD-4A6B-A43B-D305D7D17E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Relationships:</a:t>
          </a:r>
          <a:r>
            <a:rPr lang="en-US" dirty="0"/>
            <a:t> An array of edges connecting variables.</a:t>
          </a:r>
        </a:p>
      </dgm:t>
    </dgm:pt>
    <dgm:pt modelId="{1DF9F304-D48D-45B1-8C07-A31FF2440A4D}" type="parTrans" cxnId="{AEA31E2B-C267-4FBB-A1FA-B3B06C127CD0}">
      <dgm:prSet/>
      <dgm:spPr/>
      <dgm:t>
        <a:bodyPr/>
        <a:lstStyle/>
        <a:p>
          <a:endParaRPr lang="en-US"/>
        </a:p>
      </dgm:t>
    </dgm:pt>
    <dgm:pt modelId="{6EA8E668-4D08-4E1F-B7C7-F181585177B4}" type="sibTrans" cxnId="{AEA31E2B-C267-4FBB-A1FA-B3B06C127CD0}">
      <dgm:prSet/>
      <dgm:spPr/>
      <dgm:t>
        <a:bodyPr/>
        <a:lstStyle/>
        <a:p>
          <a:endParaRPr lang="en-US"/>
        </a:p>
      </dgm:t>
    </dgm:pt>
    <dgm:pt modelId="{A85281C2-2065-497A-B49B-23F0FB73E6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Specs:</a:t>
          </a:r>
          <a:r>
            <a:rPr lang="en-US"/>
            <a:t> Object for model time dimension information (startTime, stopTime, dt, timeUnits).</a:t>
          </a:r>
        </a:p>
      </dgm:t>
    </dgm:pt>
    <dgm:pt modelId="{18800606-B2C9-4F7C-B9AC-FEFBBBA6B6DD}" type="parTrans" cxnId="{A3C2B88F-4943-445A-97D4-9FFCAB29A3A3}">
      <dgm:prSet/>
      <dgm:spPr/>
      <dgm:t>
        <a:bodyPr/>
        <a:lstStyle/>
        <a:p>
          <a:endParaRPr lang="en-US"/>
        </a:p>
      </dgm:t>
    </dgm:pt>
    <dgm:pt modelId="{78C292AE-F227-449F-B3F5-6461F1BC3031}" type="sibTrans" cxnId="{A3C2B88F-4943-445A-97D4-9FFCAB29A3A3}">
      <dgm:prSet/>
      <dgm:spPr/>
      <dgm:t>
        <a:bodyPr/>
        <a:lstStyle/>
        <a:p>
          <a:endParaRPr lang="en-US"/>
        </a:p>
      </dgm:t>
    </dgm:pt>
    <dgm:pt modelId="{A3F7C11E-41CE-4F4A-9582-9DC87EB738E8}" type="pres">
      <dgm:prSet presAssocID="{7A439DE2-960E-489A-BAE3-76145380562B}" presName="root" presStyleCnt="0">
        <dgm:presLayoutVars>
          <dgm:dir/>
          <dgm:resizeHandles val="exact"/>
        </dgm:presLayoutVars>
      </dgm:prSet>
      <dgm:spPr/>
    </dgm:pt>
    <dgm:pt modelId="{39FE93A4-DC82-4C36-8295-305B3D36EE25}" type="pres">
      <dgm:prSet presAssocID="{91FAA109-2BBE-44EC-961F-815FCA24B54E}" presName="compNode" presStyleCnt="0"/>
      <dgm:spPr/>
    </dgm:pt>
    <dgm:pt modelId="{A861DF33-E26A-46F9-B2ED-AB3F47DE075D}" type="pres">
      <dgm:prSet presAssocID="{91FAA109-2BBE-44EC-961F-815FCA24B54E}" presName="bgRect" presStyleLbl="bgShp" presStyleIdx="0" presStyleCnt="4"/>
      <dgm:spPr/>
    </dgm:pt>
    <dgm:pt modelId="{2B252951-11FE-43BF-9D40-12C44CB99D4C}" type="pres">
      <dgm:prSet presAssocID="{91FAA109-2BBE-44EC-961F-815FCA24B54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1A8739DB-9061-4D99-860E-3507810900AB}" type="pres">
      <dgm:prSet presAssocID="{91FAA109-2BBE-44EC-961F-815FCA24B54E}" presName="spaceRect" presStyleCnt="0"/>
      <dgm:spPr/>
    </dgm:pt>
    <dgm:pt modelId="{CD2D1112-E1E2-435C-A099-8C9C5846774A}" type="pres">
      <dgm:prSet presAssocID="{91FAA109-2BBE-44EC-961F-815FCA24B54E}" presName="parTx" presStyleLbl="revTx" presStyleIdx="0" presStyleCnt="4">
        <dgm:presLayoutVars>
          <dgm:chMax val="0"/>
          <dgm:chPref val="0"/>
        </dgm:presLayoutVars>
      </dgm:prSet>
      <dgm:spPr/>
    </dgm:pt>
    <dgm:pt modelId="{5BD8F1A3-04A6-4782-96D3-9BC66BB96914}" type="pres">
      <dgm:prSet presAssocID="{D158F579-6613-46C2-8ED2-0B3446A2A377}" presName="sibTrans" presStyleCnt="0"/>
      <dgm:spPr/>
    </dgm:pt>
    <dgm:pt modelId="{49B3B25A-F922-4B5F-B158-B49FEDF0A8CE}" type="pres">
      <dgm:prSet presAssocID="{9D2AC9A1-A223-476D-BFD2-F068862C6AF5}" presName="compNode" presStyleCnt="0"/>
      <dgm:spPr/>
    </dgm:pt>
    <dgm:pt modelId="{D501F04B-0585-4E57-94DF-4DE134C7EF19}" type="pres">
      <dgm:prSet presAssocID="{9D2AC9A1-A223-476D-BFD2-F068862C6AF5}" presName="bgRect" presStyleLbl="bgShp" presStyleIdx="1" presStyleCnt="4"/>
      <dgm:spPr/>
    </dgm:pt>
    <dgm:pt modelId="{3C151CBC-FB01-4A83-8221-BBE576F6EDB5}" type="pres">
      <dgm:prSet presAssocID="{9D2AC9A1-A223-476D-BFD2-F068862C6AF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1B4FDEE1-9417-48F4-8FC6-EBA37CB53275}" type="pres">
      <dgm:prSet presAssocID="{9D2AC9A1-A223-476D-BFD2-F068862C6AF5}" presName="spaceRect" presStyleCnt="0"/>
      <dgm:spPr/>
    </dgm:pt>
    <dgm:pt modelId="{0B3A9231-EBD8-4F68-A176-AF4381BED490}" type="pres">
      <dgm:prSet presAssocID="{9D2AC9A1-A223-476D-BFD2-F068862C6AF5}" presName="parTx" presStyleLbl="revTx" presStyleIdx="1" presStyleCnt="4">
        <dgm:presLayoutVars>
          <dgm:chMax val="0"/>
          <dgm:chPref val="0"/>
        </dgm:presLayoutVars>
      </dgm:prSet>
      <dgm:spPr/>
    </dgm:pt>
    <dgm:pt modelId="{40E797E2-C1E2-4CD3-B5B2-6EC9A6E19CC4}" type="pres">
      <dgm:prSet presAssocID="{F23B2E48-3C05-4834-A8F9-E6A6E0F9E6B7}" presName="sibTrans" presStyleCnt="0"/>
      <dgm:spPr/>
    </dgm:pt>
    <dgm:pt modelId="{7955486C-9324-45A1-ACF2-C2614AEB5006}" type="pres">
      <dgm:prSet presAssocID="{B27F7D52-F4DD-4A6B-A43B-D305D7D17E42}" presName="compNode" presStyleCnt="0"/>
      <dgm:spPr/>
    </dgm:pt>
    <dgm:pt modelId="{146B6E8E-EA3F-481E-90AC-2619BE999864}" type="pres">
      <dgm:prSet presAssocID="{B27F7D52-F4DD-4A6B-A43B-D305D7D17E42}" presName="bgRect" presStyleLbl="bgShp" presStyleIdx="2" presStyleCnt="4"/>
      <dgm:spPr/>
    </dgm:pt>
    <dgm:pt modelId="{8938CFE0-197A-4CAE-9345-BBD045E6D690}" type="pres">
      <dgm:prSet presAssocID="{B27F7D52-F4DD-4A6B-A43B-D305D7D17E4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21537591-B6EB-478C-9F41-96545B3DD258}" type="pres">
      <dgm:prSet presAssocID="{B27F7D52-F4DD-4A6B-A43B-D305D7D17E42}" presName="spaceRect" presStyleCnt="0"/>
      <dgm:spPr/>
    </dgm:pt>
    <dgm:pt modelId="{BED89567-8953-4444-849F-C1BEEEB13EC8}" type="pres">
      <dgm:prSet presAssocID="{B27F7D52-F4DD-4A6B-A43B-D305D7D17E42}" presName="parTx" presStyleLbl="revTx" presStyleIdx="2" presStyleCnt="4">
        <dgm:presLayoutVars>
          <dgm:chMax val="0"/>
          <dgm:chPref val="0"/>
        </dgm:presLayoutVars>
      </dgm:prSet>
      <dgm:spPr/>
    </dgm:pt>
    <dgm:pt modelId="{A927B3F2-9A87-45C8-BE3C-9D824621B209}" type="pres">
      <dgm:prSet presAssocID="{6EA8E668-4D08-4E1F-B7C7-F181585177B4}" presName="sibTrans" presStyleCnt="0"/>
      <dgm:spPr/>
    </dgm:pt>
    <dgm:pt modelId="{D0076CB6-EB89-481A-9B63-9F94F2F768B7}" type="pres">
      <dgm:prSet presAssocID="{A85281C2-2065-497A-B49B-23F0FB73E6C9}" presName="compNode" presStyleCnt="0"/>
      <dgm:spPr/>
    </dgm:pt>
    <dgm:pt modelId="{3B00712F-2694-4D3C-BF06-35A0D19B66C9}" type="pres">
      <dgm:prSet presAssocID="{A85281C2-2065-497A-B49B-23F0FB73E6C9}" presName="bgRect" presStyleLbl="bgShp" presStyleIdx="3" presStyleCnt="4"/>
      <dgm:spPr/>
    </dgm:pt>
    <dgm:pt modelId="{7EC07803-FE72-44FE-97D5-A76916FBA1A2}" type="pres">
      <dgm:prSet presAssocID="{A85281C2-2065-497A-B49B-23F0FB73E6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04C1F434-BF25-4E81-ADB9-1E7D70A68FFB}" type="pres">
      <dgm:prSet presAssocID="{A85281C2-2065-497A-B49B-23F0FB73E6C9}" presName="spaceRect" presStyleCnt="0"/>
      <dgm:spPr/>
    </dgm:pt>
    <dgm:pt modelId="{024B1D47-DBBB-4CBA-AB3B-246880127378}" type="pres">
      <dgm:prSet presAssocID="{A85281C2-2065-497A-B49B-23F0FB73E6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A68E421-7934-436C-B118-025A441451EF}" srcId="{7A439DE2-960E-489A-BAE3-76145380562B}" destId="{9D2AC9A1-A223-476D-BFD2-F068862C6AF5}" srcOrd="1" destOrd="0" parTransId="{FBC48963-77B6-4D80-A651-A073932E19AC}" sibTransId="{F23B2E48-3C05-4834-A8F9-E6A6E0F9E6B7}"/>
    <dgm:cxn modelId="{AEA31E2B-C267-4FBB-A1FA-B3B06C127CD0}" srcId="{7A439DE2-960E-489A-BAE3-76145380562B}" destId="{B27F7D52-F4DD-4A6B-A43B-D305D7D17E42}" srcOrd="2" destOrd="0" parTransId="{1DF9F304-D48D-45B1-8C07-A31FF2440A4D}" sibTransId="{6EA8E668-4D08-4E1F-B7C7-F181585177B4}"/>
    <dgm:cxn modelId="{EDF6505F-3799-4BBE-9B50-B963D2D82262}" type="presOf" srcId="{91FAA109-2BBE-44EC-961F-815FCA24B54E}" destId="{CD2D1112-E1E2-435C-A099-8C9C5846774A}" srcOrd="0" destOrd="0" presId="urn:microsoft.com/office/officeart/2018/2/layout/IconVerticalSolidList"/>
    <dgm:cxn modelId="{3CEE007B-532A-4EEB-B9A4-D92CEC46A748}" type="presOf" srcId="{7A439DE2-960E-489A-BAE3-76145380562B}" destId="{A3F7C11E-41CE-4F4A-9582-9DC87EB738E8}" srcOrd="0" destOrd="0" presId="urn:microsoft.com/office/officeart/2018/2/layout/IconVerticalSolidList"/>
    <dgm:cxn modelId="{A3C2B88F-4943-445A-97D4-9FFCAB29A3A3}" srcId="{7A439DE2-960E-489A-BAE3-76145380562B}" destId="{A85281C2-2065-497A-B49B-23F0FB73E6C9}" srcOrd="3" destOrd="0" parTransId="{18800606-B2C9-4F7C-B9AC-FEFBBBA6B6DD}" sibTransId="{78C292AE-F227-449F-B3F5-6461F1BC3031}"/>
    <dgm:cxn modelId="{775EFF99-2628-4223-B6B6-B187FF1971D1}" type="presOf" srcId="{A85281C2-2065-497A-B49B-23F0FB73E6C9}" destId="{024B1D47-DBBB-4CBA-AB3B-246880127378}" srcOrd="0" destOrd="0" presId="urn:microsoft.com/office/officeart/2018/2/layout/IconVerticalSolidList"/>
    <dgm:cxn modelId="{CF4D21DE-1BE8-41D4-BC2D-875E5B7BA4C9}" type="presOf" srcId="{9D2AC9A1-A223-476D-BFD2-F068862C6AF5}" destId="{0B3A9231-EBD8-4F68-A176-AF4381BED490}" srcOrd="0" destOrd="0" presId="urn:microsoft.com/office/officeart/2018/2/layout/IconVerticalSolidList"/>
    <dgm:cxn modelId="{F57F6DE6-5AED-437B-9106-D449FD73F227}" srcId="{7A439DE2-960E-489A-BAE3-76145380562B}" destId="{91FAA109-2BBE-44EC-961F-815FCA24B54E}" srcOrd="0" destOrd="0" parTransId="{E6CA66FF-D4F5-49DD-BC4B-9A3E09F4835C}" sibTransId="{D158F579-6613-46C2-8ED2-0B3446A2A377}"/>
    <dgm:cxn modelId="{353CDDF3-69D5-4675-A1A1-08358EC0C383}" type="presOf" srcId="{B27F7D52-F4DD-4A6B-A43B-D305D7D17E42}" destId="{BED89567-8953-4444-849F-C1BEEEB13EC8}" srcOrd="0" destOrd="0" presId="urn:microsoft.com/office/officeart/2018/2/layout/IconVerticalSolidList"/>
    <dgm:cxn modelId="{3F28C640-58DA-418F-AD4F-9879DACD448C}" type="presParOf" srcId="{A3F7C11E-41CE-4F4A-9582-9DC87EB738E8}" destId="{39FE93A4-DC82-4C36-8295-305B3D36EE25}" srcOrd="0" destOrd="0" presId="urn:microsoft.com/office/officeart/2018/2/layout/IconVerticalSolidList"/>
    <dgm:cxn modelId="{EC04A59B-7846-4FDC-B797-7CA9C8CF9352}" type="presParOf" srcId="{39FE93A4-DC82-4C36-8295-305B3D36EE25}" destId="{A861DF33-E26A-46F9-B2ED-AB3F47DE075D}" srcOrd="0" destOrd="0" presId="urn:microsoft.com/office/officeart/2018/2/layout/IconVerticalSolidList"/>
    <dgm:cxn modelId="{4303C83C-27CD-4C89-9ABB-5879B1D2377E}" type="presParOf" srcId="{39FE93A4-DC82-4C36-8295-305B3D36EE25}" destId="{2B252951-11FE-43BF-9D40-12C44CB99D4C}" srcOrd="1" destOrd="0" presId="urn:microsoft.com/office/officeart/2018/2/layout/IconVerticalSolidList"/>
    <dgm:cxn modelId="{D939CBA7-F5E0-406C-990F-9BFBFCC2EA6B}" type="presParOf" srcId="{39FE93A4-DC82-4C36-8295-305B3D36EE25}" destId="{1A8739DB-9061-4D99-860E-3507810900AB}" srcOrd="2" destOrd="0" presId="urn:microsoft.com/office/officeart/2018/2/layout/IconVerticalSolidList"/>
    <dgm:cxn modelId="{2B899E91-12CB-431E-8C99-742940BB098E}" type="presParOf" srcId="{39FE93A4-DC82-4C36-8295-305B3D36EE25}" destId="{CD2D1112-E1E2-435C-A099-8C9C5846774A}" srcOrd="3" destOrd="0" presId="urn:microsoft.com/office/officeart/2018/2/layout/IconVerticalSolidList"/>
    <dgm:cxn modelId="{D530903A-3A03-4C2B-ADB7-4A8C9E01B771}" type="presParOf" srcId="{A3F7C11E-41CE-4F4A-9582-9DC87EB738E8}" destId="{5BD8F1A3-04A6-4782-96D3-9BC66BB96914}" srcOrd="1" destOrd="0" presId="urn:microsoft.com/office/officeart/2018/2/layout/IconVerticalSolidList"/>
    <dgm:cxn modelId="{B33D11CD-E34C-4789-A372-282C35F4F52F}" type="presParOf" srcId="{A3F7C11E-41CE-4F4A-9582-9DC87EB738E8}" destId="{49B3B25A-F922-4B5F-B158-B49FEDF0A8CE}" srcOrd="2" destOrd="0" presId="urn:microsoft.com/office/officeart/2018/2/layout/IconVerticalSolidList"/>
    <dgm:cxn modelId="{0EC2531F-DE99-47A9-990B-5853D4E4A801}" type="presParOf" srcId="{49B3B25A-F922-4B5F-B158-B49FEDF0A8CE}" destId="{D501F04B-0585-4E57-94DF-4DE134C7EF19}" srcOrd="0" destOrd="0" presId="urn:microsoft.com/office/officeart/2018/2/layout/IconVerticalSolidList"/>
    <dgm:cxn modelId="{B25FBB26-E14F-4F60-A28B-D2A084BEC8F3}" type="presParOf" srcId="{49B3B25A-F922-4B5F-B158-B49FEDF0A8CE}" destId="{3C151CBC-FB01-4A83-8221-BBE576F6EDB5}" srcOrd="1" destOrd="0" presId="urn:microsoft.com/office/officeart/2018/2/layout/IconVerticalSolidList"/>
    <dgm:cxn modelId="{54F3F5ED-132C-43AF-9FB9-B72598C515DA}" type="presParOf" srcId="{49B3B25A-F922-4B5F-B158-B49FEDF0A8CE}" destId="{1B4FDEE1-9417-48F4-8FC6-EBA37CB53275}" srcOrd="2" destOrd="0" presId="urn:microsoft.com/office/officeart/2018/2/layout/IconVerticalSolidList"/>
    <dgm:cxn modelId="{6A89FA76-E700-4D87-BE03-13F8C0D4245B}" type="presParOf" srcId="{49B3B25A-F922-4B5F-B158-B49FEDF0A8CE}" destId="{0B3A9231-EBD8-4F68-A176-AF4381BED490}" srcOrd="3" destOrd="0" presId="urn:microsoft.com/office/officeart/2018/2/layout/IconVerticalSolidList"/>
    <dgm:cxn modelId="{078D3F68-E556-4BC4-B70E-4D2093FEBB47}" type="presParOf" srcId="{A3F7C11E-41CE-4F4A-9582-9DC87EB738E8}" destId="{40E797E2-C1E2-4CD3-B5B2-6EC9A6E19CC4}" srcOrd="3" destOrd="0" presId="urn:microsoft.com/office/officeart/2018/2/layout/IconVerticalSolidList"/>
    <dgm:cxn modelId="{608490E3-2F75-4B46-8E4D-CAF99D3500CD}" type="presParOf" srcId="{A3F7C11E-41CE-4F4A-9582-9DC87EB738E8}" destId="{7955486C-9324-45A1-ACF2-C2614AEB5006}" srcOrd="4" destOrd="0" presId="urn:microsoft.com/office/officeart/2018/2/layout/IconVerticalSolidList"/>
    <dgm:cxn modelId="{59642E45-D849-4E29-82B8-C0B6827804D6}" type="presParOf" srcId="{7955486C-9324-45A1-ACF2-C2614AEB5006}" destId="{146B6E8E-EA3F-481E-90AC-2619BE999864}" srcOrd="0" destOrd="0" presId="urn:microsoft.com/office/officeart/2018/2/layout/IconVerticalSolidList"/>
    <dgm:cxn modelId="{669B23E4-F84E-4790-BB61-0A1B7D5FE0AC}" type="presParOf" srcId="{7955486C-9324-45A1-ACF2-C2614AEB5006}" destId="{8938CFE0-197A-4CAE-9345-BBD045E6D690}" srcOrd="1" destOrd="0" presId="urn:microsoft.com/office/officeart/2018/2/layout/IconVerticalSolidList"/>
    <dgm:cxn modelId="{E3AD57BE-2627-4629-BC02-E3DD902D0367}" type="presParOf" srcId="{7955486C-9324-45A1-ACF2-C2614AEB5006}" destId="{21537591-B6EB-478C-9F41-96545B3DD258}" srcOrd="2" destOrd="0" presId="urn:microsoft.com/office/officeart/2018/2/layout/IconVerticalSolidList"/>
    <dgm:cxn modelId="{5FAC14DF-6AB1-438F-9EF5-FD4F63E35279}" type="presParOf" srcId="{7955486C-9324-45A1-ACF2-C2614AEB5006}" destId="{BED89567-8953-4444-849F-C1BEEEB13EC8}" srcOrd="3" destOrd="0" presId="urn:microsoft.com/office/officeart/2018/2/layout/IconVerticalSolidList"/>
    <dgm:cxn modelId="{F5893494-2B77-481B-A469-8D80019D84D7}" type="presParOf" srcId="{A3F7C11E-41CE-4F4A-9582-9DC87EB738E8}" destId="{A927B3F2-9A87-45C8-BE3C-9D824621B209}" srcOrd="5" destOrd="0" presId="urn:microsoft.com/office/officeart/2018/2/layout/IconVerticalSolidList"/>
    <dgm:cxn modelId="{6D0A0DCC-B135-4AE2-946D-B05006E2BB9D}" type="presParOf" srcId="{A3F7C11E-41CE-4F4A-9582-9DC87EB738E8}" destId="{D0076CB6-EB89-481A-9B63-9F94F2F768B7}" srcOrd="6" destOrd="0" presId="urn:microsoft.com/office/officeart/2018/2/layout/IconVerticalSolidList"/>
    <dgm:cxn modelId="{C88EA1F1-CA3D-46F6-8F7A-FC05E29E9BF9}" type="presParOf" srcId="{D0076CB6-EB89-481A-9B63-9F94F2F768B7}" destId="{3B00712F-2694-4D3C-BF06-35A0D19B66C9}" srcOrd="0" destOrd="0" presId="urn:microsoft.com/office/officeart/2018/2/layout/IconVerticalSolidList"/>
    <dgm:cxn modelId="{B9D12C15-F824-4C07-9D52-E91447C0BBE6}" type="presParOf" srcId="{D0076CB6-EB89-481A-9B63-9F94F2F768B7}" destId="{7EC07803-FE72-44FE-97D5-A76916FBA1A2}" srcOrd="1" destOrd="0" presId="urn:microsoft.com/office/officeart/2018/2/layout/IconVerticalSolidList"/>
    <dgm:cxn modelId="{D892F009-B3D5-41D0-86F4-3BDC9887E658}" type="presParOf" srcId="{D0076CB6-EB89-481A-9B63-9F94F2F768B7}" destId="{04C1F434-BF25-4E81-ADB9-1E7D70A68FFB}" srcOrd="2" destOrd="0" presId="urn:microsoft.com/office/officeart/2018/2/layout/IconVerticalSolidList"/>
    <dgm:cxn modelId="{0E366462-CA5A-4D74-ABB3-76FD53E200D7}" type="presParOf" srcId="{D0076CB6-EB89-481A-9B63-9F94F2F768B7}" destId="{024B1D47-DBBB-4CBA-AB3B-2468801273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893720-3E97-4A91-9AA7-FDC89E9ABC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112E6-AD60-432E-9611-07BD7FDEF1FA}">
      <dgm:prSet/>
      <dgm:spPr/>
      <dgm:t>
        <a:bodyPr/>
        <a:lstStyle/>
        <a:p>
          <a:r>
            <a:rPr lang="en-US" b="1" i="0" dirty="0"/>
            <a:t>Quantitative Engine</a:t>
          </a:r>
          <a:endParaRPr lang="en-US" dirty="0"/>
        </a:p>
      </dgm:t>
    </dgm:pt>
    <dgm:pt modelId="{8842605E-90F6-4BA6-A346-67D73F756355}" type="parTrans" cxnId="{F83FE346-32E2-43C8-ACFF-C3ADEBED0D95}">
      <dgm:prSet/>
      <dgm:spPr/>
      <dgm:t>
        <a:bodyPr/>
        <a:lstStyle/>
        <a:p>
          <a:endParaRPr lang="en-US"/>
        </a:p>
      </dgm:t>
    </dgm:pt>
    <dgm:pt modelId="{2B7E839F-25F0-4190-89C9-D6A5E74ADD11}" type="sibTrans" cxnId="{F83FE346-32E2-43C8-ACFF-C3ADEBED0D95}">
      <dgm:prSet/>
      <dgm:spPr/>
      <dgm:t>
        <a:bodyPr/>
        <a:lstStyle/>
        <a:p>
          <a:endParaRPr lang="en-US"/>
        </a:p>
      </dgm:t>
    </dgm:pt>
    <dgm:pt modelId="{461CCFC0-6984-4271-B92F-4A5332E93A0B}">
      <dgm:prSet/>
      <dgm:spPr/>
      <dgm:t>
        <a:bodyPr/>
        <a:lstStyle/>
        <a:p>
          <a:r>
            <a:rPr lang="en-US" b="0" i="0" dirty="0"/>
            <a:t>System</a:t>
          </a:r>
          <a:endParaRPr lang="en-US" dirty="0"/>
        </a:p>
      </dgm:t>
    </dgm:pt>
    <dgm:pt modelId="{F9ED8DB9-F15F-453A-BD76-EA65DBCB003A}" type="parTrans" cxnId="{87731E47-C51F-4E52-B3EB-4CFF69D1ACC4}">
      <dgm:prSet/>
      <dgm:spPr/>
      <dgm:t>
        <a:bodyPr/>
        <a:lstStyle/>
        <a:p>
          <a:endParaRPr lang="en-US"/>
        </a:p>
      </dgm:t>
    </dgm:pt>
    <dgm:pt modelId="{F27DB63F-99AD-4AE1-B39B-FF2142EA077E}" type="sibTrans" cxnId="{87731E47-C51F-4E52-B3EB-4CFF69D1ACC4}">
      <dgm:prSet/>
      <dgm:spPr/>
      <dgm:t>
        <a:bodyPr/>
        <a:lstStyle/>
        <a:p>
          <a:endParaRPr lang="en-US"/>
        </a:p>
      </dgm:t>
    </dgm:pt>
    <dgm:pt modelId="{73B5965E-EB41-4BA7-B654-8379E84BF5CC}">
      <dgm:prSet/>
      <dgm:spPr/>
      <dgm:t>
        <a:bodyPr/>
        <a:lstStyle/>
        <a:p>
          <a:r>
            <a:rPr lang="en-US" b="0" i="0" dirty="0"/>
            <a:t>Background Knowledge</a:t>
          </a:r>
          <a:endParaRPr lang="en-US" dirty="0"/>
        </a:p>
      </dgm:t>
    </dgm:pt>
    <dgm:pt modelId="{4A779388-9717-410D-908C-CABF7B98863D}" type="parTrans" cxnId="{A24AE253-D9D1-4093-942E-A53F08BAA7D1}">
      <dgm:prSet/>
      <dgm:spPr/>
      <dgm:t>
        <a:bodyPr/>
        <a:lstStyle/>
        <a:p>
          <a:endParaRPr lang="en-US"/>
        </a:p>
      </dgm:t>
    </dgm:pt>
    <dgm:pt modelId="{A28CCD88-C732-4618-91D5-545708DA179F}" type="sibTrans" cxnId="{A24AE253-D9D1-4093-942E-A53F08BAA7D1}">
      <dgm:prSet/>
      <dgm:spPr/>
      <dgm:t>
        <a:bodyPr/>
        <a:lstStyle/>
        <a:p>
          <a:endParaRPr lang="en-US"/>
        </a:p>
      </dgm:t>
    </dgm:pt>
    <dgm:pt modelId="{681736BD-D3B4-45A4-9EDA-AEFFDAAA692F}">
      <dgm:prSet/>
      <dgm:spPr/>
      <dgm:t>
        <a:bodyPr/>
        <a:lstStyle/>
        <a:p>
          <a:r>
            <a:rPr lang="en-US" b="0" i="0" dirty="0"/>
            <a:t>User</a:t>
          </a:r>
          <a:endParaRPr lang="en-US" dirty="0"/>
        </a:p>
      </dgm:t>
    </dgm:pt>
    <dgm:pt modelId="{6D051099-6479-4888-B0BD-42C9205B86C2}" type="parTrans" cxnId="{6B9EACDD-562A-4D11-8162-8668366A9184}">
      <dgm:prSet/>
      <dgm:spPr/>
      <dgm:t>
        <a:bodyPr/>
        <a:lstStyle/>
        <a:p>
          <a:endParaRPr lang="en-US"/>
        </a:p>
      </dgm:t>
    </dgm:pt>
    <dgm:pt modelId="{38192D08-CEC1-4A8E-8C50-64456284E938}" type="sibTrans" cxnId="{6B9EACDD-562A-4D11-8162-8668366A9184}">
      <dgm:prSet/>
      <dgm:spPr/>
      <dgm:t>
        <a:bodyPr/>
        <a:lstStyle/>
        <a:p>
          <a:endParaRPr lang="en-US"/>
        </a:p>
      </dgm:t>
    </dgm:pt>
    <dgm:pt modelId="{56D1CA71-1BE2-4CB9-87E1-E6DC704E2D25}">
      <dgm:prSet/>
      <dgm:spPr/>
      <dgm:t>
        <a:bodyPr/>
        <a:lstStyle/>
        <a:p>
          <a:r>
            <a:rPr lang="en-US" b="0" i="0" dirty="0"/>
            <a:t>Close Feedback</a:t>
          </a:r>
          <a:endParaRPr lang="en-US" dirty="0"/>
        </a:p>
      </dgm:t>
    </dgm:pt>
    <dgm:pt modelId="{2B8D0132-8BC2-4946-8305-C4C55C5437A8}" type="parTrans" cxnId="{F93AB98E-1ACD-41B2-8515-6C76BE559898}">
      <dgm:prSet/>
      <dgm:spPr/>
      <dgm:t>
        <a:bodyPr/>
        <a:lstStyle/>
        <a:p>
          <a:endParaRPr lang="en-US"/>
        </a:p>
      </dgm:t>
    </dgm:pt>
    <dgm:pt modelId="{B94F7713-C94E-4115-8F41-8653A1FFD8F5}" type="sibTrans" cxnId="{F93AB98E-1ACD-41B2-8515-6C76BE559898}">
      <dgm:prSet/>
      <dgm:spPr/>
      <dgm:t>
        <a:bodyPr/>
        <a:lstStyle/>
        <a:p>
          <a:endParaRPr lang="en-US"/>
        </a:p>
      </dgm:t>
    </dgm:pt>
    <dgm:pt modelId="{93223C59-2B8E-7A44-A736-C9BB019C76B4}">
      <dgm:prSet/>
      <dgm:spPr/>
      <dgm:t>
        <a:bodyPr/>
        <a:lstStyle/>
        <a:p>
          <a:r>
            <a:rPr lang="en-US" b="0" i="0" dirty="0"/>
            <a:t>Problem Statement</a:t>
          </a:r>
          <a:endParaRPr lang="en-US" dirty="0"/>
        </a:p>
      </dgm:t>
    </dgm:pt>
    <dgm:pt modelId="{A2B5FC7E-11EE-CF46-A62F-61EB43115114}" type="parTrans" cxnId="{E30D4F46-F846-CC4B-A13A-327A02637B2E}">
      <dgm:prSet/>
      <dgm:spPr/>
      <dgm:t>
        <a:bodyPr/>
        <a:lstStyle/>
        <a:p>
          <a:endParaRPr lang="en-US"/>
        </a:p>
      </dgm:t>
    </dgm:pt>
    <dgm:pt modelId="{64DF787C-BBF1-DB41-8657-7C944A476B83}" type="sibTrans" cxnId="{E30D4F46-F846-CC4B-A13A-327A02637B2E}">
      <dgm:prSet/>
      <dgm:spPr/>
      <dgm:t>
        <a:bodyPr/>
        <a:lstStyle/>
        <a:p>
          <a:endParaRPr lang="en-US"/>
        </a:p>
      </dgm:t>
    </dgm:pt>
    <dgm:pt modelId="{CC58D4C7-C896-9545-9B98-2715AE262A47}">
      <dgm:prSet/>
      <dgm:spPr/>
      <dgm:t>
        <a:bodyPr/>
        <a:lstStyle/>
        <a:p>
          <a:r>
            <a:rPr lang="en-US" dirty="0"/>
            <a:t>Model</a:t>
          </a:r>
        </a:p>
      </dgm:t>
    </dgm:pt>
    <dgm:pt modelId="{94851B06-17BE-FA41-A072-A3E10689882E}" type="parTrans" cxnId="{7E13AA4B-EED2-6A4E-B2D6-91B1E897ACC6}">
      <dgm:prSet/>
      <dgm:spPr/>
      <dgm:t>
        <a:bodyPr/>
        <a:lstStyle/>
        <a:p>
          <a:endParaRPr lang="en-US"/>
        </a:p>
      </dgm:t>
    </dgm:pt>
    <dgm:pt modelId="{58CD9268-A25B-F44D-8F82-9E0AC5A09919}" type="sibTrans" cxnId="{7E13AA4B-EED2-6A4E-B2D6-91B1E897ACC6}">
      <dgm:prSet/>
      <dgm:spPr/>
      <dgm:t>
        <a:bodyPr/>
        <a:lstStyle/>
        <a:p>
          <a:endParaRPr lang="en-US"/>
        </a:p>
      </dgm:t>
    </dgm:pt>
    <dgm:pt modelId="{84A85930-B47B-4B4D-AC70-0E1A80EE2EF9}">
      <dgm:prSet/>
      <dgm:spPr/>
      <dgm:t>
        <a:bodyPr/>
        <a:lstStyle/>
        <a:p>
          <a:r>
            <a:rPr lang="en-US" dirty="0"/>
            <a:t>Assistant</a:t>
          </a:r>
        </a:p>
      </dgm:t>
    </dgm:pt>
    <dgm:pt modelId="{23D38792-408F-D742-A514-76E08A55CE1F}" type="parTrans" cxnId="{67804103-A359-0C4D-B404-033543B83DB9}">
      <dgm:prSet/>
      <dgm:spPr/>
      <dgm:t>
        <a:bodyPr/>
        <a:lstStyle/>
        <a:p>
          <a:endParaRPr lang="en-US"/>
        </a:p>
      </dgm:t>
    </dgm:pt>
    <dgm:pt modelId="{96C2A151-88BA-A543-A1BC-B36C03122D31}" type="sibTrans" cxnId="{67804103-A359-0C4D-B404-033543B83DB9}">
      <dgm:prSet/>
      <dgm:spPr/>
      <dgm:t>
        <a:bodyPr/>
        <a:lstStyle/>
        <a:p>
          <a:endParaRPr lang="en-US"/>
        </a:p>
      </dgm:t>
    </dgm:pt>
    <dgm:pt modelId="{53B19C99-D064-A449-B24C-1392808D83D6}" type="pres">
      <dgm:prSet presAssocID="{16893720-3E97-4A91-9AA7-FDC89E9ABC01}" presName="linear" presStyleCnt="0">
        <dgm:presLayoutVars>
          <dgm:dir/>
          <dgm:animLvl val="lvl"/>
          <dgm:resizeHandles val="exact"/>
        </dgm:presLayoutVars>
      </dgm:prSet>
      <dgm:spPr/>
    </dgm:pt>
    <dgm:pt modelId="{EEBF1B77-25A8-DD48-9030-BB08CA307DC3}" type="pres">
      <dgm:prSet presAssocID="{DD8112E6-AD60-432E-9611-07BD7FDEF1FA}" presName="parentLin" presStyleCnt="0"/>
      <dgm:spPr/>
    </dgm:pt>
    <dgm:pt modelId="{BB46B605-5CB4-614C-A302-F9ADA8AAC5B3}" type="pres">
      <dgm:prSet presAssocID="{DD8112E6-AD60-432E-9611-07BD7FDEF1FA}" presName="parentLeftMargin" presStyleLbl="node1" presStyleIdx="0" presStyleCnt="1"/>
      <dgm:spPr/>
    </dgm:pt>
    <dgm:pt modelId="{3D7870BA-DA01-5D46-A41F-7618725DF629}" type="pres">
      <dgm:prSet presAssocID="{DD8112E6-AD60-432E-9611-07BD7FDEF1F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7D8C5B7-B314-D247-825E-BAE6726AEC0F}" type="pres">
      <dgm:prSet presAssocID="{DD8112E6-AD60-432E-9611-07BD7FDEF1FA}" presName="negativeSpace" presStyleCnt="0"/>
      <dgm:spPr/>
    </dgm:pt>
    <dgm:pt modelId="{14081AAA-2095-B14B-A00C-BB2928DC2E00}" type="pres">
      <dgm:prSet presAssocID="{DD8112E6-AD60-432E-9611-07BD7FDEF1F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7804103-A359-0C4D-B404-033543B83DB9}" srcId="{DD8112E6-AD60-432E-9611-07BD7FDEF1FA}" destId="{84A85930-B47B-4B4D-AC70-0E1A80EE2EF9}" srcOrd="4" destOrd="0" parTransId="{23D38792-408F-D742-A514-76E08A55CE1F}" sibTransId="{96C2A151-88BA-A543-A1BC-B36C03122D31}"/>
    <dgm:cxn modelId="{E30D4F46-F846-CC4B-A13A-327A02637B2E}" srcId="{DD8112E6-AD60-432E-9611-07BD7FDEF1FA}" destId="{93223C59-2B8E-7A44-A736-C9BB019C76B4}" srcOrd="2" destOrd="0" parTransId="{A2B5FC7E-11EE-CF46-A62F-61EB43115114}" sibTransId="{64DF787C-BBF1-DB41-8657-7C944A476B83}"/>
    <dgm:cxn modelId="{F83FE346-32E2-43C8-ACFF-C3ADEBED0D95}" srcId="{16893720-3E97-4A91-9AA7-FDC89E9ABC01}" destId="{DD8112E6-AD60-432E-9611-07BD7FDEF1FA}" srcOrd="0" destOrd="0" parTransId="{8842605E-90F6-4BA6-A346-67D73F756355}" sibTransId="{2B7E839F-25F0-4190-89C9-D6A5E74ADD11}"/>
    <dgm:cxn modelId="{87731E47-C51F-4E52-B3EB-4CFF69D1ACC4}" srcId="{DD8112E6-AD60-432E-9611-07BD7FDEF1FA}" destId="{461CCFC0-6984-4271-B92F-4A5332E93A0B}" srcOrd="0" destOrd="0" parTransId="{F9ED8DB9-F15F-453A-BD76-EA65DBCB003A}" sibTransId="{F27DB63F-99AD-4AE1-B39B-FF2142EA077E}"/>
    <dgm:cxn modelId="{91E02349-A4DC-F944-9529-9F1EC1357A32}" type="presOf" srcId="{CC58D4C7-C896-9545-9B98-2715AE262A47}" destId="{14081AAA-2095-B14B-A00C-BB2928DC2E00}" srcOrd="0" destOrd="3" presId="urn:microsoft.com/office/officeart/2005/8/layout/list1"/>
    <dgm:cxn modelId="{7CD3E249-CDFA-714C-A9A8-8079B7BFDEAE}" type="presOf" srcId="{461CCFC0-6984-4271-B92F-4A5332E93A0B}" destId="{14081AAA-2095-B14B-A00C-BB2928DC2E00}" srcOrd="0" destOrd="0" presId="urn:microsoft.com/office/officeart/2005/8/layout/list1"/>
    <dgm:cxn modelId="{7E13AA4B-EED2-6A4E-B2D6-91B1E897ACC6}" srcId="{DD8112E6-AD60-432E-9611-07BD7FDEF1FA}" destId="{CC58D4C7-C896-9545-9B98-2715AE262A47}" srcOrd="3" destOrd="0" parTransId="{94851B06-17BE-FA41-A072-A3E10689882E}" sibTransId="{58CD9268-A25B-F44D-8F82-9E0AC5A09919}"/>
    <dgm:cxn modelId="{A24AE253-D9D1-4093-942E-A53F08BAA7D1}" srcId="{DD8112E6-AD60-432E-9611-07BD7FDEF1FA}" destId="{73B5965E-EB41-4BA7-B654-8379E84BF5CC}" srcOrd="1" destOrd="0" parTransId="{4A779388-9717-410D-908C-CABF7B98863D}" sibTransId="{A28CCD88-C732-4618-91D5-545708DA179F}"/>
    <dgm:cxn modelId="{B1F27457-9421-B941-8ECB-363EF6FF42B0}" type="presOf" srcId="{DD8112E6-AD60-432E-9611-07BD7FDEF1FA}" destId="{BB46B605-5CB4-614C-A302-F9ADA8AAC5B3}" srcOrd="0" destOrd="0" presId="urn:microsoft.com/office/officeart/2005/8/layout/list1"/>
    <dgm:cxn modelId="{E2EFE874-3F41-BF46-AA7B-CC069691C070}" type="presOf" srcId="{84A85930-B47B-4B4D-AC70-0E1A80EE2EF9}" destId="{14081AAA-2095-B14B-A00C-BB2928DC2E00}" srcOrd="0" destOrd="4" presId="urn:microsoft.com/office/officeart/2005/8/layout/list1"/>
    <dgm:cxn modelId="{F93AB98E-1ACD-41B2-8515-6C76BE559898}" srcId="{DD8112E6-AD60-432E-9611-07BD7FDEF1FA}" destId="{56D1CA71-1BE2-4CB9-87E1-E6DC704E2D25}" srcOrd="6" destOrd="0" parTransId="{2B8D0132-8BC2-4946-8305-C4C55C5437A8}" sibTransId="{B94F7713-C94E-4115-8F41-8653A1FFD8F5}"/>
    <dgm:cxn modelId="{F8B8929C-0375-9142-A4B6-E72776EA2CAA}" type="presOf" srcId="{DD8112E6-AD60-432E-9611-07BD7FDEF1FA}" destId="{3D7870BA-DA01-5D46-A41F-7618725DF629}" srcOrd="1" destOrd="0" presId="urn:microsoft.com/office/officeart/2005/8/layout/list1"/>
    <dgm:cxn modelId="{292347A1-BA86-C042-98E0-7866FE17B079}" type="presOf" srcId="{73B5965E-EB41-4BA7-B654-8379E84BF5CC}" destId="{14081AAA-2095-B14B-A00C-BB2928DC2E00}" srcOrd="0" destOrd="1" presId="urn:microsoft.com/office/officeart/2005/8/layout/list1"/>
    <dgm:cxn modelId="{704AECB9-C08E-6D48-BD60-D02034C1AE48}" type="presOf" srcId="{16893720-3E97-4A91-9AA7-FDC89E9ABC01}" destId="{53B19C99-D064-A449-B24C-1392808D83D6}" srcOrd="0" destOrd="0" presId="urn:microsoft.com/office/officeart/2005/8/layout/list1"/>
    <dgm:cxn modelId="{201B25D9-FAB2-BC4E-AC0F-11FB7CFE011C}" type="presOf" srcId="{93223C59-2B8E-7A44-A736-C9BB019C76B4}" destId="{14081AAA-2095-B14B-A00C-BB2928DC2E00}" srcOrd="0" destOrd="2" presId="urn:microsoft.com/office/officeart/2005/8/layout/list1"/>
    <dgm:cxn modelId="{6B9EACDD-562A-4D11-8162-8668366A9184}" srcId="{DD8112E6-AD60-432E-9611-07BD7FDEF1FA}" destId="{681736BD-D3B4-45A4-9EDA-AEFFDAAA692F}" srcOrd="5" destOrd="0" parTransId="{6D051099-6479-4888-B0BD-42C9205B86C2}" sibTransId="{38192D08-CEC1-4A8E-8C50-64456284E938}"/>
    <dgm:cxn modelId="{0BAF27F0-6A8D-3041-AD22-3E82BBB72B99}" type="presOf" srcId="{681736BD-D3B4-45A4-9EDA-AEFFDAAA692F}" destId="{14081AAA-2095-B14B-A00C-BB2928DC2E00}" srcOrd="0" destOrd="5" presId="urn:microsoft.com/office/officeart/2005/8/layout/list1"/>
    <dgm:cxn modelId="{BA4227F8-EC8A-0942-8977-AE97A0699B35}" type="presOf" srcId="{56D1CA71-1BE2-4CB9-87E1-E6DC704E2D25}" destId="{14081AAA-2095-B14B-A00C-BB2928DC2E00}" srcOrd="0" destOrd="6" presId="urn:microsoft.com/office/officeart/2005/8/layout/list1"/>
    <dgm:cxn modelId="{4578957A-09A7-E84C-8F2B-3191138409B7}" type="presParOf" srcId="{53B19C99-D064-A449-B24C-1392808D83D6}" destId="{EEBF1B77-25A8-DD48-9030-BB08CA307DC3}" srcOrd="0" destOrd="0" presId="urn:microsoft.com/office/officeart/2005/8/layout/list1"/>
    <dgm:cxn modelId="{BCB8C46D-C2C0-624F-B454-179C4F1F79BE}" type="presParOf" srcId="{EEBF1B77-25A8-DD48-9030-BB08CA307DC3}" destId="{BB46B605-5CB4-614C-A302-F9ADA8AAC5B3}" srcOrd="0" destOrd="0" presId="urn:microsoft.com/office/officeart/2005/8/layout/list1"/>
    <dgm:cxn modelId="{A50EBB3D-50B1-C141-8D10-EA3D7D31AD6E}" type="presParOf" srcId="{EEBF1B77-25A8-DD48-9030-BB08CA307DC3}" destId="{3D7870BA-DA01-5D46-A41F-7618725DF629}" srcOrd="1" destOrd="0" presId="urn:microsoft.com/office/officeart/2005/8/layout/list1"/>
    <dgm:cxn modelId="{9DBF0AF1-DB81-744E-878D-551BFD1B26F6}" type="presParOf" srcId="{53B19C99-D064-A449-B24C-1392808D83D6}" destId="{97D8C5B7-B314-D247-825E-BAE6726AEC0F}" srcOrd="1" destOrd="0" presId="urn:microsoft.com/office/officeart/2005/8/layout/list1"/>
    <dgm:cxn modelId="{AD0603B3-0B50-C643-874E-FDFA889FA686}" type="presParOf" srcId="{53B19C99-D064-A449-B24C-1392808D83D6}" destId="{14081AAA-2095-B14B-A00C-BB2928DC2E0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893720-3E97-4A91-9AA7-FDC89E9ABC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112E6-AD60-432E-9611-07BD7FDEF1FA}">
      <dgm:prSet/>
      <dgm:spPr/>
      <dgm:t>
        <a:bodyPr/>
        <a:lstStyle/>
        <a:p>
          <a:r>
            <a:rPr lang="en-US" b="1" i="0" dirty="0"/>
            <a:t>Seldon</a:t>
          </a:r>
          <a:endParaRPr lang="en-US" dirty="0"/>
        </a:p>
      </dgm:t>
    </dgm:pt>
    <dgm:pt modelId="{8842605E-90F6-4BA6-A346-67D73F756355}" type="parTrans" cxnId="{F83FE346-32E2-43C8-ACFF-C3ADEBED0D95}">
      <dgm:prSet/>
      <dgm:spPr/>
      <dgm:t>
        <a:bodyPr/>
        <a:lstStyle/>
        <a:p>
          <a:endParaRPr lang="en-US"/>
        </a:p>
      </dgm:t>
    </dgm:pt>
    <dgm:pt modelId="{2B7E839F-25F0-4190-89C9-D6A5E74ADD11}" type="sibTrans" cxnId="{F83FE346-32E2-43C8-ACFF-C3ADEBED0D95}">
      <dgm:prSet/>
      <dgm:spPr/>
      <dgm:t>
        <a:bodyPr/>
        <a:lstStyle/>
        <a:p>
          <a:endParaRPr lang="en-US"/>
        </a:p>
      </dgm:t>
    </dgm:pt>
    <dgm:pt modelId="{461CCFC0-6984-4271-B92F-4A5332E93A0B}">
      <dgm:prSet/>
      <dgm:spPr/>
      <dgm:t>
        <a:bodyPr/>
        <a:lstStyle/>
        <a:p>
          <a:r>
            <a:rPr lang="en-US" b="0" i="0" dirty="0"/>
            <a:t>System</a:t>
          </a:r>
          <a:endParaRPr lang="en-US" dirty="0"/>
        </a:p>
      </dgm:t>
    </dgm:pt>
    <dgm:pt modelId="{F9ED8DB9-F15F-453A-BD76-EA65DBCB003A}" type="parTrans" cxnId="{87731E47-C51F-4E52-B3EB-4CFF69D1ACC4}">
      <dgm:prSet/>
      <dgm:spPr/>
      <dgm:t>
        <a:bodyPr/>
        <a:lstStyle/>
        <a:p>
          <a:endParaRPr lang="en-US"/>
        </a:p>
      </dgm:t>
    </dgm:pt>
    <dgm:pt modelId="{F27DB63F-99AD-4AE1-B39B-FF2142EA077E}" type="sibTrans" cxnId="{87731E47-C51F-4E52-B3EB-4CFF69D1ACC4}">
      <dgm:prSet/>
      <dgm:spPr/>
      <dgm:t>
        <a:bodyPr/>
        <a:lstStyle/>
        <a:p>
          <a:endParaRPr lang="en-US"/>
        </a:p>
      </dgm:t>
    </dgm:pt>
    <dgm:pt modelId="{F262CFE1-51E8-4719-A629-4EE648EC5442}">
      <dgm:prSet/>
      <dgm:spPr/>
      <dgm:t>
        <a:bodyPr/>
        <a:lstStyle/>
        <a:p>
          <a:r>
            <a:rPr lang="en-US" b="0" i="0" dirty="0"/>
            <a:t>Problem Statement</a:t>
          </a:r>
          <a:endParaRPr lang="en-US" dirty="0"/>
        </a:p>
      </dgm:t>
    </dgm:pt>
    <dgm:pt modelId="{1A3DDFBB-A3F1-4534-B192-2356B4985760}" type="parTrans" cxnId="{B62A9270-E5B6-4EEC-9344-97BC8E0FA439}">
      <dgm:prSet/>
      <dgm:spPr/>
      <dgm:t>
        <a:bodyPr/>
        <a:lstStyle/>
        <a:p>
          <a:endParaRPr lang="en-US"/>
        </a:p>
      </dgm:t>
    </dgm:pt>
    <dgm:pt modelId="{70431C3D-135D-4257-ACFC-67CE49C22A4F}" type="sibTrans" cxnId="{B62A9270-E5B6-4EEC-9344-97BC8E0FA439}">
      <dgm:prSet/>
      <dgm:spPr/>
      <dgm:t>
        <a:bodyPr/>
        <a:lstStyle/>
        <a:p>
          <a:endParaRPr lang="en-US"/>
        </a:p>
      </dgm:t>
    </dgm:pt>
    <dgm:pt modelId="{681736BD-D3B4-45A4-9EDA-AEFFDAAA692F}">
      <dgm:prSet/>
      <dgm:spPr/>
      <dgm:t>
        <a:bodyPr/>
        <a:lstStyle/>
        <a:p>
          <a:r>
            <a:rPr lang="en-US" b="0" i="0" dirty="0"/>
            <a:t>User</a:t>
          </a:r>
          <a:endParaRPr lang="en-US" dirty="0"/>
        </a:p>
      </dgm:t>
    </dgm:pt>
    <dgm:pt modelId="{6D051099-6479-4888-B0BD-42C9205B86C2}" type="parTrans" cxnId="{6B9EACDD-562A-4D11-8162-8668366A9184}">
      <dgm:prSet/>
      <dgm:spPr/>
      <dgm:t>
        <a:bodyPr/>
        <a:lstStyle/>
        <a:p>
          <a:endParaRPr lang="en-US"/>
        </a:p>
      </dgm:t>
    </dgm:pt>
    <dgm:pt modelId="{38192D08-CEC1-4A8E-8C50-64456284E938}" type="sibTrans" cxnId="{6B9EACDD-562A-4D11-8162-8668366A9184}">
      <dgm:prSet/>
      <dgm:spPr/>
      <dgm:t>
        <a:bodyPr/>
        <a:lstStyle/>
        <a:p>
          <a:endParaRPr lang="en-US"/>
        </a:p>
      </dgm:t>
    </dgm:pt>
    <dgm:pt modelId="{4DA68A18-F683-D44A-98CA-8CE73F274A72}">
      <dgm:prSet/>
      <dgm:spPr/>
      <dgm:t>
        <a:bodyPr/>
        <a:lstStyle/>
        <a:p>
          <a:r>
            <a:rPr lang="en-US" b="0" i="0" dirty="0"/>
            <a:t>Background Knowledge</a:t>
          </a:r>
          <a:endParaRPr lang="en-US" dirty="0"/>
        </a:p>
      </dgm:t>
    </dgm:pt>
    <dgm:pt modelId="{9A720279-AFC7-994F-959F-DE9D8973976D}" type="parTrans" cxnId="{CF201219-9044-D24F-8B73-8690F2A70C59}">
      <dgm:prSet/>
      <dgm:spPr/>
      <dgm:t>
        <a:bodyPr/>
        <a:lstStyle/>
        <a:p>
          <a:endParaRPr lang="en-US"/>
        </a:p>
      </dgm:t>
    </dgm:pt>
    <dgm:pt modelId="{278C84CA-6483-2A44-A8B7-D98D072FC331}" type="sibTrans" cxnId="{CF201219-9044-D24F-8B73-8690F2A70C59}">
      <dgm:prSet/>
      <dgm:spPr/>
      <dgm:t>
        <a:bodyPr/>
        <a:lstStyle/>
        <a:p>
          <a:endParaRPr lang="en-US"/>
        </a:p>
      </dgm:t>
    </dgm:pt>
    <dgm:pt modelId="{573DD0B5-E5DF-0D46-A955-B478E5FD2C61}">
      <dgm:prSet/>
      <dgm:spPr/>
      <dgm:t>
        <a:bodyPr/>
        <a:lstStyle/>
        <a:p>
          <a:r>
            <a:rPr lang="en-US" dirty="0"/>
            <a:t>Model</a:t>
          </a:r>
        </a:p>
      </dgm:t>
    </dgm:pt>
    <dgm:pt modelId="{98C9F8BC-494A-F748-91FD-32F832691ED6}" type="parTrans" cxnId="{F4731988-B8B7-2646-8966-2DC26B8DF592}">
      <dgm:prSet/>
      <dgm:spPr/>
      <dgm:t>
        <a:bodyPr/>
        <a:lstStyle/>
        <a:p>
          <a:endParaRPr lang="en-US"/>
        </a:p>
      </dgm:t>
    </dgm:pt>
    <dgm:pt modelId="{5886853C-0808-4D4D-BB21-2E0EFA2F4865}" type="sibTrans" cxnId="{F4731988-B8B7-2646-8966-2DC26B8DF592}">
      <dgm:prSet/>
      <dgm:spPr/>
      <dgm:t>
        <a:bodyPr/>
        <a:lstStyle/>
        <a:p>
          <a:endParaRPr lang="en-US"/>
        </a:p>
      </dgm:t>
    </dgm:pt>
    <dgm:pt modelId="{9C8B4F90-8EC0-9D48-BBB8-5B26FDDACC0F}">
      <dgm:prSet/>
      <dgm:spPr/>
      <dgm:t>
        <a:bodyPr/>
        <a:lstStyle/>
        <a:p>
          <a:r>
            <a:rPr lang="en-US" dirty="0"/>
            <a:t>Structure</a:t>
          </a:r>
        </a:p>
      </dgm:t>
    </dgm:pt>
    <dgm:pt modelId="{07F0CF1C-7867-EB48-B9F9-252F9B17E1ED}" type="parTrans" cxnId="{D87CF202-56E5-944D-A439-7E7F23D28A3E}">
      <dgm:prSet/>
      <dgm:spPr/>
      <dgm:t>
        <a:bodyPr/>
        <a:lstStyle/>
        <a:p>
          <a:endParaRPr lang="en-US"/>
        </a:p>
      </dgm:t>
    </dgm:pt>
    <dgm:pt modelId="{BC894579-C5C6-4641-AD72-71EC362F4713}" type="sibTrans" cxnId="{D87CF202-56E5-944D-A439-7E7F23D28A3E}">
      <dgm:prSet/>
      <dgm:spPr/>
      <dgm:t>
        <a:bodyPr/>
        <a:lstStyle/>
        <a:p>
          <a:endParaRPr lang="en-US"/>
        </a:p>
      </dgm:t>
    </dgm:pt>
    <dgm:pt modelId="{E989B562-B30D-CE40-BEBF-4294EF5F1E1C}">
      <dgm:prSet/>
      <dgm:spPr/>
      <dgm:t>
        <a:bodyPr/>
        <a:lstStyle/>
        <a:p>
          <a:r>
            <a:rPr lang="en-US" dirty="0"/>
            <a:t>Behavior</a:t>
          </a:r>
        </a:p>
      </dgm:t>
    </dgm:pt>
    <dgm:pt modelId="{F99AB766-7A6A-4B48-A61F-676A5EB5E9A4}" type="parTrans" cxnId="{791C2D4A-1678-0744-B88A-0A6EBCCD6DBA}">
      <dgm:prSet/>
      <dgm:spPr/>
      <dgm:t>
        <a:bodyPr/>
        <a:lstStyle/>
        <a:p>
          <a:endParaRPr lang="en-US"/>
        </a:p>
      </dgm:t>
    </dgm:pt>
    <dgm:pt modelId="{53EA375F-83CD-4449-8936-184BAE0F49CE}" type="sibTrans" cxnId="{791C2D4A-1678-0744-B88A-0A6EBCCD6DBA}">
      <dgm:prSet/>
      <dgm:spPr/>
      <dgm:t>
        <a:bodyPr/>
        <a:lstStyle/>
        <a:p>
          <a:endParaRPr lang="en-US"/>
        </a:p>
      </dgm:t>
    </dgm:pt>
    <dgm:pt modelId="{ABD933F1-C010-454E-9ABE-059194A92DC2}">
      <dgm:prSet/>
      <dgm:spPr/>
      <dgm:t>
        <a:bodyPr/>
        <a:lstStyle/>
        <a:p>
          <a:r>
            <a:rPr lang="en-US" dirty="0"/>
            <a:t>LTM Feedback</a:t>
          </a:r>
        </a:p>
      </dgm:t>
    </dgm:pt>
    <dgm:pt modelId="{BCC492AA-C386-3C4C-98E0-314B3064BA5E}" type="parTrans" cxnId="{8E8DC108-DEBB-3A4B-AEA4-7AE769B92CD2}">
      <dgm:prSet/>
      <dgm:spPr/>
      <dgm:t>
        <a:bodyPr/>
        <a:lstStyle/>
        <a:p>
          <a:endParaRPr lang="en-US"/>
        </a:p>
      </dgm:t>
    </dgm:pt>
    <dgm:pt modelId="{BD333919-CBCB-4C42-859A-99596E399127}" type="sibTrans" cxnId="{8E8DC108-DEBB-3A4B-AEA4-7AE769B92CD2}">
      <dgm:prSet/>
      <dgm:spPr/>
      <dgm:t>
        <a:bodyPr/>
        <a:lstStyle/>
        <a:p>
          <a:endParaRPr lang="en-US"/>
        </a:p>
      </dgm:t>
    </dgm:pt>
    <dgm:pt modelId="{53B19C99-D064-A449-B24C-1392808D83D6}" type="pres">
      <dgm:prSet presAssocID="{16893720-3E97-4A91-9AA7-FDC89E9ABC01}" presName="linear" presStyleCnt="0">
        <dgm:presLayoutVars>
          <dgm:dir/>
          <dgm:animLvl val="lvl"/>
          <dgm:resizeHandles val="exact"/>
        </dgm:presLayoutVars>
      </dgm:prSet>
      <dgm:spPr/>
    </dgm:pt>
    <dgm:pt modelId="{EEBF1B77-25A8-DD48-9030-BB08CA307DC3}" type="pres">
      <dgm:prSet presAssocID="{DD8112E6-AD60-432E-9611-07BD7FDEF1FA}" presName="parentLin" presStyleCnt="0"/>
      <dgm:spPr/>
    </dgm:pt>
    <dgm:pt modelId="{BB46B605-5CB4-614C-A302-F9ADA8AAC5B3}" type="pres">
      <dgm:prSet presAssocID="{DD8112E6-AD60-432E-9611-07BD7FDEF1FA}" presName="parentLeftMargin" presStyleLbl="node1" presStyleIdx="0" presStyleCnt="1"/>
      <dgm:spPr/>
    </dgm:pt>
    <dgm:pt modelId="{3D7870BA-DA01-5D46-A41F-7618725DF629}" type="pres">
      <dgm:prSet presAssocID="{DD8112E6-AD60-432E-9611-07BD7FDEF1F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7D8C5B7-B314-D247-825E-BAE6726AEC0F}" type="pres">
      <dgm:prSet presAssocID="{DD8112E6-AD60-432E-9611-07BD7FDEF1FA}" presName="negativeSpace" presStyleCnt="0"/>
      <dgm:spPr/>
    </dgm:pt>
    <dgm:pt modelId="{14081AAA-2095-B14B-A00C-BB2928DC2E00}" type="pres">
      <dgm:prSet presAssocID="{DD8112E6-AD60-432E-9611-07BD7FDEF1F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87CF202-56E5-944D-A439-7E7F23D28A3E}" srcId="{DD8112E6-AD60-432E-9611-07BD7FDEF1FA}" destId="{9C8B4F90-8EC0-9D48-BBB8-5B26FDDACC0F}" srcOrd="4" destOrd="0" parTransId="{07F0CF1C-7867-EB48-B9F9-252F9B17E1ED}" sibTransId="{BC894579-C5C6-4641-AD72-71EC362F4713}"/>
    <dgm:cxn modelId="{1411F506-C31E-6E4D-AF76-C7D63EEA29DB}" type="presOf" srcId="{4DA68A18-F683-D44A-98CA-8CE73F274A72}" destId="{14081AAA-2095-B14B-A00C-BB2928DC2E00}" srcOrd="0" destOrd="1" presId="urn:microsoft.com/office/officeart/2005/8/layout/list1"/>
    <dgm:cxn modelId="{8E8DC108-DEBB-3A4B-AEA4-7AE769B92CD2}" srcId="{DD8112E6-AD60-432E-9611-07BD7FDEF1FA}" destId="{ABD933F1-C010-454E-9ABE-059194A92DC2}" srcOrd="6" destOrd="0" parTransId="{BCC492AA-C386-3C4C-98E0-314B3064BA5E}" sibTransId="{BD333919-CBCB-4C42-859A-99596E399127}"/>
    <dgm:cxn modelId="{CF201219-9044-D24F-8B73-8690F2A70C59}" srcId="{DD8112E6-AD60-432E-9611-07BD7FDEF1FA}" destId="{4DA68A18-F683-D44A-98CA-8CE73F274A72}" srcOrd="1" destOrd="0" parTransId="{9A720279-AFC7-994F-959F-DE9D8973976D}" sibTransId="{278C84CA-6483-2A44-A8B7-D98D072FC331}"/>
    <dgm:cxn modelId="{F83FE346-32E2-43C8-ACFF-C3ADEBED0D95}" srcId="{16893720-3E97-4A91-9AA7-FDC89E9ABC01}" destId="{DD8112E6-AD60-432E-9611-07BD7FDEF1FA}" srcOrd="0" destOrd="0" parTransId="{8842605E-90F6-4BA6-A346-67D73F756355}" sibTransId="{2B7E839F-25F0-4190-89C9-D6A5E74ADD11}"/>
    <dgm:cxn modelId="{87731E47-C51F-4E52-B3EB-4CFF69D1ACC4}" srcId="{DD8112E6-AD60-432E-9611-07BD7FDEF1FA}" destId="{461CCFC0-6984-4271-B92F-4A5332E93A0B}" srcOrd="0" destOrd="0" parTransId="{F9ED8DB9-F15F-453A-BD76-EA65DBCB003A}" sibTransId="{F27DB63F-99AD-4AE1-B39B-FF2142EA077E}"/>
    <dgm:cxn modelId="{7CD3E249-CDFA-714C-A9A8-8079B7BFDEAE}" type="presOf" srcId="{461CCFC0-6984-4271-B92F-4A5332E93A0B}" destId="{14081AAA-2095-B14B-A00C-BB2928DC2E00}" srcOrd="0" destOrd="0" presId="urn:microsoft.com/office/officeart/2005/8/layout/list1"/>
    <dgm:cxn modelId="{791C2D4A-1678-0744-B88A-0A6EBCCD6DBA}" srcId="{DD8112E6-AD60-432E-9611-07BD7FDEF1FA}" destId="{E989B562-B30D-CE40-BEBF-4294EF5F1E1C}" srcOrd="5" destOrd="0" parTransId="{F99AB766-7A6A-4B48-A61F-676A5EB5E9A4}" sibTransId="{53EA375F-83CD-4449-8936-184BAE0F49CE}"/>
    <dgm:cxn modelId="{21570A51-FB68-A646-9728-D0439E93BAF2}" type="presOf" srcId="{9C8B4F90-8EC0-9D48-BBB8-5B26FDDACC0F}" destId="{14081AAA-2095-B14B-A00C-BB2928DC2E00}" srcOrd="0" destOrd="4" presId="urn:microsoft.com/office/officeart/2005/8/layout/list1"/>
    <dgm:cxn modelId="{B1F27457-9421-B941-8ECB-363EF6FF42B0}" type="presOf" srcId="{DD8112E6-AD60-432E-9611-07BD7FDEF1FA}" destId="{BB46B605-5CB4-614C-A302-F9ADA8AAC5B3}" srcOrd="0" destOrd="0" presId="urn:microsoft.com/office/officeart/2005/8/layout/list1"/>
    <dgm:cxn modelId="{B62A9270-E5B6-4EEC-9344-97BC8E0FA439}" srcId="{DD8112E6-AD60-432E-9611-07BD7FDEF1FA}" destId="{F262CFE1-51E8-4719-A629-4EE648EC5442}" srcOrd="2" destOrd="0" parTransId="{1A3DDFBB-A3F1-4534-B192-2356B4985760}" sibTransId="{70431C3D-135D-4257-ACFC-67CE49C22A4F}"/>
    <dgm:cxn modelId="{BE511973-9695-6A40-A864-0E4540329294}" type="presOf" srcId="{E989B562-B30D-CE40-BEBF-4294EF5F1E1C}" destId="{14081AAA-2095-B14B-A00C-BB2928DC2E00}" srcOrd="0" destOrd="5" presId="urn:microsoft.com/office/officeart/2005/8/layout/list1"/>
    <dgm:cxn modelId="{F4731988-B8B7-2646-8966-2DC26B8DF592}" srcId="{DD8112E6-AD60-432E-9611-07BD7FDEF1FA}" destId="{573DD0B5-E5DF-0D46-A955-B478E5FD2C61}" srcOrd="3" destOrd="0" parTransId="{98C9F8BC-494A-F748-91FD-32F832691ED6}" sibTransId="{5886853C-0808-4D4D-BB21-2E0EFA2F4865}"/>
    <dgm:cxn modelId="{8802F988-2887-CD44-8098-1908F48CDA9D}" type="presOf" srcId="{ABD933F1-C010-454E-9ABE-059194A92DC2}" destId="{14081AAA-2095-B14B-A00C-BB2928DC2E00}" srcOrd="0" destOrd="6" presId="urn:microsoft.com/office/officeart/2005/8/layout/list1"/>
    <dgm:cxn modelId="{F8B8929C-0375-9142-A4B6-E72776EA2CAA}" type="presOf" srcId="{DD8112E6-AD60-432E-9611-07BD7FDEF1FA}" destId="{3D7870BA-DA01-5D46-A41F-7618725DF629}" srcOrd="1" destOrd="0" presId="urn:microsoft.com/office/officeart/2005/8/layout/list1"/>
    <dgm:cxn modelId="{704AECB9-C08E-6D48-BD60-D02034C1AE48}" type="presOf" srcId="{16893720-3E97-4A91-9AA7-FDC89E9ABC01}" destId="{53B19C99-D064-A449-B24C-1392808D83D6}" srcOrd="0" destOrd="0" presId="urn:microsoft.com/office/officeart/2005/8/layout/list1"/>
    <dgm:cxn modelId="{6576BFCB-C634-5243-80ED-5591CEF23B31}" type="presOf" srcId="{573DD0B5-E5DF-0D46-A955-B478E5FD2C61}" destId="{14081AAA-2095-B14B-A00C-BB2928DC2E00}" srcOrd="0" destOrd="3" presId="urn:microsoft.com/office/officeart/2005/8/layout/list1"/>
    <dgm:cxn modelId="{6B9EACDD-562A-4D11-8162-8668366A9184}" srcId="{DD8112E6-AD60-432E-9611-07BD7FDEF1FA}" destId="{681736BD-D3B4-45A4-9EDA-AEFFDAAA692F}" srcOrd="7" destOrd="0" parTransId="{6D051099-6479-4888-B0BD-42C9205B86C2}" sibTransId="{38192D08-CEC1-4A8E-8C50-64456284E938}"/>
    <dgm:cxn modelId="{870E23E4-F691-E145-A68C-D9F1D3549CDF}" type="presOf" srcId="{F262CFE1-51E8-4719-A629-4EE648EC5442}" destId="{14081AAA-2095-B14B-A00C-BB2928DC2E00}" srcOrd="0" destOrd="2" presId="urn:microsoft.com/office/officeart/2005/8/layout/list1"/>
    <dgm:cxn modelId="{0BAF27F0-6A8D-3041-AD22-3E82BBB72B99}" type="presOf" srcId="{681736BD-D3B4-45A4-9EDA-AEFFDAAA692F}" destId="{14081AAA-2095-B14B-A00C-BB2928DC2E00}" srcOrd="0" destOrd="7" presId="urn:microsoft.com/office/officeart/2005/8/layout/list1"/>
    <dgm:cxn modelId="{4578957A-09A7-E84C-8F2B-3191138409B7}" type="presParOf" srcId="{53B19C99-D064-A449-B24C-1392808D83D6}" destId="{EEBF1B77-25A8-DD48-9030-BB08CA307DC3}" srcOrd="0" destOrd="0" presId="urn:microsoft.com/office/officeart/2005/8/layout/list1"/>
    <dgm:cxn modelId="{BCB8C46D-C2C0-624F-B454-179C4F1F79BE}" type="presParOf" srcId="{EEBF1B77-25A8-DD48-9030-BB08CA307DC3}" destId="{BB46B605-5CB4-614C-A302-F9ADA8AAC5B3}" srcOrd="0" destOrd="0" presId="urn:microsoft.com/office/officeart/2005/8/layout/list1"/>
    <dgm:cxn modelId="{A50EBB3D-50B1-C141-8D10-EA3D7D31AD6E}" type="presParOf" srcId="{EEBF1B77-25A8-DD48-9030-BB08CA307DC3}" destId="{3D7870BA-DA01-5D46-A41F-7618725DF629}" srcOrd="1" destOrd="0" presId="urn:microsoft.com/office/officeart/2005/8/layout/list1"/>
    <dgm:cxn modelId="{9DBF0AF1-DB81-744E-878D-551BFD1B26F6}" type="presParOf" srcId="{53B19C99-D064-A449-B24C-1392808D83D6}" destId="{97D8C5B7-B314-D247-825E-BAE6726AEC0F}" srcOrd="1" destOrd="0" presId="urn:microsoft.com/office/officeart/2005/8/layout/list1"/>
    <dgm:cxn modelId="{AD0603B3-0B50-C643-874E-FDFA889FA686}" type="presParOf" srcId="{53B19C99-D064-A449-B24C-1392808D83D6}" destId="{14081AAA-2095-B14B-A00C-BB2928DC2E0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B9F842-BAFA-4D5D-A293-1A61C827F389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C34511-FACB-4B7F-971F-491C77B2A44F}">
      <dgm:prSet/>
      <dgm:spPr/>
      <dgm:t>
        <a:bodyPr/>
        <a:lstStyle/>
        <a:p>
          <a:r>
            <a:rPr lang="en-US" b="1" i="0"/>
            <a:t>Model Behavior:</a:t>
          </a:r>
          <a:r>
            <a:rPr lang="en-US" b="0" i="0"/>
            <a:t> Rapid and continuous decline in Profit and Professional Consultants.</a:t>
          </a:r>
          <a:endParaRPr lang="en-US"/>
        </a:p>
      </dgm:t>
    </dgm:pt>
    <dgm:pt modelId="{C0085131-02F7-4644-88D2-7E8279C30F19}" type="parTrans" cxnId="{FF27959F-4662-4D2F-A907-A8644162FC13}">
      <dgm:prSet/>
      <dgm:spPr/>
      <dgm:t>
        <a:bodyPr/>
        <a:lstStyle/>
        <a:p>
          <a:endParaRPr lang="en-US"/>
        </a:p>
      </dgm:t>
    </dgm:pt>
    <dgm:pt modelId="{B266AD6B-A86C-4648-A844-4A7BBF047FAD}" type="sibTrans" cxnId="{FF27959F-4662-4D2F-A907-A8644162FC13}">
      <dgm:prSet/>
      <dgm:spPr/>
      <dgm:t>
        <a:bodyPr/>
        <a:lstStyle/>
        <a:p>
          <a:endParaRPr lang="en-US"/>
        </a:p>
      </dgm:t>
    </dgm:pt>
    <dgm:pt modelId="{8792B843-7F1E-4BF4-AEF0-BD376CAA6FB6}">
      <dgm:prSet/>
      <dgm:spPr/>
      <dgm:t>
        <a:bodyPr/>
        <a:lstStyle/>
        <a:p>
          <a:r>
            <a:rPr lang="en-US" b="1" i="0"/>
            <a:t>Seldon's Breakdown:</a:t>
          </a:r>
          <a:endParaRPr lang="en-US"/>
        </a:p>
      </dgm:t>
    </dgm:pt>
    <dgm:pt modelId="{33705BFF-D09D-49C7-90A1-6210272A444D}" type="parTrans" cxnId="{69FF6FD2-6509-493D-BB90-A3570A74DD5E}">
      <dgm:prSet/>
      <dgm:spPr/>
      <dgm:t>
        <a:bodyPr/>
        <a:lstStyle/>
        <a:p>
          <a:endParaRPr lang="en-US"/>
        </a:p>
      </dgm:t>
    </dgm:pt>
    <dgm:pt modelId="{4D9C4442-7EF5-4FF0-8C8D-CD75CC4D1C19}" type="sibTrans" cxnId="{69FF6FD2-6509-493D-BB90-A3570A74DD5E}">
      <dgm:prSet/>
      <dgm:spPr/>
      <dgm:t>
        <a:bodyPr/>
        <a:lstStyle/>
        <a:p>
          <a:endParaRPr lang="en-US"/>
        </a:p>
      </dgm:t>
    </dgm:pt>
    <dgm:pt modelId="{2906E498-F62A-40A6-8136-5C2E7C292C37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1" i="0"/>
            <a:t>Initial Unprofitability</a:t>
          </a:r>
          <a:endParaRPr lang="en-US"/>
        </a:p>
      </dgm:t>
    </dgm:pt>
    <dgm:pt modelId="{B0B22956-479F-473A-99C7-2A753C5CF9DD}" type="parTrans" cxnId="{CFFF1AE6-5CE8-4F6C-BEC9-6C83EB5F6706}">
      <dgm:prSet/>
      <dgm:spPr/>
      <dgm:t>
        <a:bodyPr/>
        <a:lstStyle/>
        <a:p>
          <a:endParaRPr lang="en-US"/>
        </a:p>
      </dgm:t>
    </dgm:pt>
    <dgm:pt modelId="{68B25D80-6DBA-48DB-9329-E67BB73AC4D3}" type="sibTrans" cxnId="{CFFF1AE6-5CE8-4F6C-BEC9-6C83EB5F6706}">
      <dgm:prSet/>
      <dgm:spPr/>
      <dgm:t>
        <a:bodyPr/>
        <a:lstStyle/>
        <a:p>
          <a:endParaRPr lang="en-US"/>
        </a:p>
      </dgm:t>
    </dgm:pt>
    <dgm:pt modelId="{6CBDB537-B7EC-4FE5-BD2A-71949087C18B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0" i="0"/>
            <a:t>Cost Per Consultant ($165,000) exceeds Consultant Productivity ($160,000) by $5,000 per year per consultant.</a:t>
          </a:r>
          <a:endParaRPr lang="en-US"/>
        </a:p>
      </dgm:t>
    </dgm:pt>
    <dgm:pt modelId="{157A2781-3BF7-4578-AFF6-DEF67F60C5A6}" type="parTrans" cxnId="{6A030BBB-10A0-4285-8E8F-A019E56E4ADD}">
      <dgm:prSet/>
      <dgm:spPr/>
      <dgm:t>
        <a:bodyPr/>
        <a:lstStyle/>
        <a:p>
          <a:endParaRPr lang="en-US"/>
        </a:p>
      </dgm:t>
    </dgm:pt>
    <dgm:pt modelId="{68087CB9-70F6-4FF4-B01A-BE9A68DE45CD}" type="sibTrans" cxnId="{6A030BBB-10A0-4285-8E8F-A019E56E4ADD}">
      <dgm:prSet/>
      <dgm:spPr/>
      <dgm:t>
        <a:bodyPr/>
        <a:lstStyle/>
        <a:p>
          <a:endParaRPr lang="en-US"/>
        </a:p>
      </dgm:t>
    </dgm:pt>
    <dgm:pt modelId="{70FB30BA-356F-4972-87BC-856DD632C410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1" i="0"/>
            <a:t>Immediate Loss</a:t>
          </a:r>
          <a:endParaRPr lang="en-US"/>
        </a:p>
      </dgm:t>
    </dgm:pt>
    <dgm:pt modelId="{3E9FA6ED-DA88-436B-BD7A-F6363C63A3D1}" type="parTrans" cxnId="{966955F1-47FB-485F-8EA8-9DE10261410D}">
      <dgm:prSet/>
      <dgm:spPr/>
      <dgm:t>
        <a:bodyPr/>
        <a:lstStyle/>
        <a:p>
          <a:endParaRPr lang="en-US"/>
        </a:p>
      </dgm:t>
    </dgm:pt>
    <dgm:pt modelId="{07077EFE-F4F1-4703-BA13-C4392F3E8971}" type="sibTrans" cxnId="{966955F1-47FB-485F-8EA8-9DE10261410D}">
      <dgm:prSet/>
      <dgm:spPr/>
      <dgm:t>
        <a:bodyPr/>
        <a:lstStyle/>
        <a:p>
          <a:endParaRPr lang="en-US"/>
        </a:p>
      </dgm:t>
    </dgm:pt>
    <dgm:pt modelId="{00DB321B-822C-4ED4-B7FB-B6B2AFA923E1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0" i="0"/>
            <a:t>Initial annual loss of $250,000 (50 consultants * -$5,000), quickly depleting starting profit.</a:t>
          </a:r>
          <a:endParaRPr lang="en-US"/>
        </a:p>
      </dgm:t>
    </dgm:pt>
    <dgm:pt modelId="{128FCDC9-33C4-4D87-B656-184D98F16F33}" type="parTrans" cxnId="{57D42745-C8EE-4905-9862-75ABED52659E}">
      <dgm:prSet/>
      <dgm:spPr/>
      <dgm:t>
        <a:bodyPr/>
        <a:lstStyle/>
        <a:p>
          <a:endParaRPr lang="en-US"/>
        </a:p>
      </dgm:t>
    </dgm:pt>
    <dgm:pt modelId="{DD9435D8-072E-4DD8-BEC3-E0626831BF79}" type="sibTrans" cxnId="{57D42745-C8EE-4905-9862-75ABED52659E}">
      <dgm:prSet/>
      <dgm:spPr/>
      <dgm:t>
        <a:bodyPr/>
        <a:lstStyle/>
        <a:p>
          <a:endParaRPr lang="en-US"/>
        </a:p>
      </dgm:t>
    </dgm:pt>
    <dgm:pt modelId="{3A00A427-795C-4939-AF8F-FF13E9FB4F76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1" i="0"/>
            <a:t>Hiring Halted</a:t>
          </a:r>
          <a:endParaRPr lang="en-US"/>
        </a:p>
      </dgm:t>
    </dgm:pt>
    <dgm:pt modelId="{78F95C71-6605-48ED-B138-E56511E0FB11}" type="parTrans" cxnId="{3F96A82E-B918-460A-B61B-809848479B3C}">
      <dgm:prSet/>
      <dgm:spPr/>
      <dgm:t>
        <a:bodyPr/>
        <a:lstStyle/>
        <a:p>
          <a:endParaRPr lang="en-US"/>
        </a:p>
      </dgm:t>
    </dgm:pt>
    <dgm:pt modelId="{D4E63E7C-1F88-4978-AA42-382881360A02}" type="sibTrans" cxnId="{3F96A82E-B918-460A-B61B-809848479B3C}">
      <dgm:prSet/>
      <dgm:spPr/>
      <dgm:t>
        <a:bodyPr/>
        <a:lstStyle/>
        <a:p>
          <a:endParaRPr lang="en-US"/>
        </a:p>
      </dgm:t>
    </dgm:pt>
    <dgm:pt modelId="{AA48848B-FDF8-4B1E-AD38-CC0199E8087D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0" i="0"/>
            <a:t>Profit quickly turns negative, stopping all Hiring Rate activity by year 1.75.</a:t>
          </a:r>
          <a:endParaRPr lang="en-US"/>
        </a:p>
      </dgm:t>
    </dgm:pt>
    <dgm:pt modelId="{380E3D92-8CDD-4D59-943E-63BE81B1EE97}" type="parTrans" cxnId="{100A3A5D-875C-4211-9EBC-BACD561B56A6}">
      <dgm:prSet/>
      <dgm:spPr/>
      <dgm:t>
        <a:bodyPr/>
        <a:lstStyle/>
        <a:p>
          <a:endParaRPr lang="en-US"/>
        </a:p>
      </dgm:t>
    </dgm:pt>
    <dgm:pt modelId="{60E2426A-DC25-4E71-B23A-5E251728B5AB}" type="sibTrans" cxnId="{100A3A5D-875C-4211-9EBC-BACD561B56A6}">
      <dgm:prSet/>
      <dgm:spPr/>
      <dgm:t>
        <a:bodyPr/>
        <a:lstStyle/>
        <a:p>
          <a:endParaRPr lang="en-US"/>
        </a:p>
      </dgm:t>
    </dgm:pt>
    <dgm:pt modelId="{A6FF2126-A5E2-4890-BB8F-91A26232CFB2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1" i="0"/>
            <a:t>Consultant Base Erodes</a:t>
          </a:r>
          <a:endParaRPr lang="en-US"/>
        </a:p>
      </dgm:t>
    </dgm:pt>
    <dgm:pt modelId="{FA69DAB5-186D-4607-BE34-9654746A21AE}" type="parTrans" cxnId="{8B428FE6-7FB2-4B5B-AF40-9311EFAB6A86}">
      <dgm:prSet/>
      <dgm:spPr/>
      <dgm:t>
        <a:bodyPr/>
        <a:lstStyle/>
        <a:p>
          <a:endParaRPr lang="en-US"/>
        </a:p>
      </dgm:t>
    </dgm:pt>
    <dgm:pt modelId="{4C9B19C0-4DF1-4BE9-95D2-CFA81F0E7F30}" type="sibTrans" cxnId="{8B428FE6-7FB2-4B5B-AF40-9311EFAB6A86}">
      <dgm:prSet/>
      <dgm:spPr/>
      <dgm:t>
        <a:bodyPr/>
        <a:lstStyle/>
        <a:p>
          <a:endParaRPr lang="en-US"/>
        </a:p>
      </dgm:t>
    </dgm:pt>
    <dgm:pt modelId="{DF130948-7334-4A8B-BF63-253E0BFBBAD0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0" i="0"/>
            <a:t>With no new hires, Attrition Rate steadily reduces Professional Consultants.</a:t>
          </a:r>
          <a:endParaRPr lang="en-US"/>
        </a:p>
      </dgm:t>
    </dgm:pt>
    <dgm:pt modelId="{51B7A3C5-2FC0-4F04-9CE7-41447039AE81}" type="parTrans" cxnId="{2D75B5FC-3EA8-479A-8A06-EC3387E2C717}">
      <dgm:prSet/>
      <dgm:spPr/>
      <dgm:t>
        <a:bodyPr/>
        <a:lstStyle/>
        <a:p>
          <a:endParaRPr lang="en-US"/>
        </a:p>
      </dgm:t>
    </dgm:pt>
    <dgm:pt modelId="{7372A9C5-7B03-475A-AC25-DD89B2D25EAA}" type="sibTrans" cxnId="{2D75B5FC-3EA8-479A-8A06-EC3387E2C717}">
      <dgm:prSet/>
      <dgm:spPr/>
      <dgm:t>
        <a:bodyPr/>
        <a:lstStyle/>
        <a:p>
          <a:endParaRPr lang="en-US"/>
        </a:p>
      </dgm:t>
    </dgm:pt>
    <dgm:pt modelId="{4B143AFE-A529-4ABA-8E37-F9D6B395191E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1" i="0"/>
            <a:t>Downward Spiral</a:t>
          </a:r>
          <a:endParaRPr lang="en-US"/>
        </a:p>
      </dgm:t>
    </dgm:pt>
    <dgm:pt modelId="{401E13F1-226C-4F35-B814-A62E0645BC52}" type="parTrans" cxnId="{6129437A-830F-4DC9-ADD1-5525162B0CF0}">
      <dgm:prSet/>
      <dgm:spPr/>
      <dgm:t>
        <a:bodyPr/>
        <a:lstStyle/>
        <a:p>
          <a:endParaRPr lang="en-US"/>
        </a:p>
      </dgm:t>
    </dgm:pt>
    <dgm:pt modelId="{28970508-793B-4B75-B3AB-9D134C9BBFE0}" type="sibTrans" cxnId="{6129437A-830F-4DC9-ADD1-5525162B0CF0}">
      <dgm:prSet/>
      <dgm:spPr/>
      <dgm:t>
        <a:bodyPr/>
        <a:lstStyle/>
        <a:p>
          <a:endParaRPr lang="en-US"/>
        </a:p>
      </dgm:t>
    </dgm:pt>
    <dgm:pt modelId="{94E8F528-D126-43F5-A1DD-35A8374C2CCF}">
      <dgm:prSet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0" i="0"/>
            <a:t>Decreasing consultants lead to decreased revenue, but the per-consultant loss persists, driving profit further negative.</a:t>
          </a:r>
          <a:endParaRPr lang="en-US"/>
        </a:p>
      </dgm:t>
    </dgm:pt>
    <dgm:pt modelId="{0088EF16-6830-42D9-8FED-8E13D43D50D8}" type="parTrans" cxnId="{EFF4D294-7CC9-466B-8889-E70A93D97542}">
      <dgm:prSet/>
      <dgm:spPr/>
      <dgm:t>
        <a:bodyPr/>
        <a:lstStyle/>
        <a:p>
          <a:endParaRPr lang="en-US"/>
        </a:p>
      </dgm:t>
    </dgm:pt>
    <dgm:pt modelId="{A576ED05-3D0B-499D-8ABD-E6D76711F7DB}" type="sibTrans" cxnId="{EFF4D294-7CC9-466B-8889-E70A93D97542}">
      <dgm:prSet/>
      <dgm:spPr/>
      <dgm:t>
        <a:bodyPr/>
        <a:lstStyle/>
        <a:p>
          <a:endParaRPr lang="en-US"/>
        </a:p>
      </dgm:t>
    </dgm:pt>
    <dgm:pt modelId="{D09A3026-A232-4480-8EFE-B29B1131A388}">
      <dgm:prSet/>
      <dgm:spPr/>
      <dgm:t>
        <a:bodyPr/>
        <a:lstStyle/>
        <a:p>
          <a:r>
            <a:rPr lang="en-US" b="1" i="0" dirty="0"/>
            <a:t>Summary:</a:t>
          </a:r>
          <a:r>
            <a:rPr lang="en-US" b="0" i="0" dirty="0"/>
            <a:t> Business is fundamentally unprofitable per consultant, leading to fund depletion, halted hiring, and consultant decline</a:t>
          </a:r>
          <a:endParaRPr lang="en-US" dirty="0"/>
        </a:p>
      </dgm:t>
    </dgm:pt>
    <dgm:pt modelId="{10FDA4D4-D1A5-4F4A-B153-DC3AF01F3F6A}" type="parTrans" cxnId="{F14B35FE-381F-4763-8656-A316A2FE0873}">
      <dgm:prSet/>
      <dgm:spPr/>
      <dgm:t>
        <a:bodyPr/>
        <a:lstStyle/>
        <a:p>
          <a:endParaRPr lang="en-US"/>
        </a:p>
      </dgm:t>
    </dgm:pt>
    <dgm:pt modelId="{D857824E-28CB-43BB-AEBF-195A696962C3}" type="sibTrans" cxnId="{F14B35FE-381F-4763-8656-A316A2FE0873}">
      <dgm:prSet/>
      <dgm:spPr/>
      <dgm:t>
        <a:bodyPr/>
        <a:lstStyle/>
        <a:p>
          <a:endParaRPr lang="en-US"/>
        </a:p>
      </dgm:t>
    </dgm:pt>
    <dgm:pt modelId="{8E9FF5BD-B35F-4C42-A45E-D25449FBB6CE}" type="pres">
      <dgm:prSet presAssocID="{73B9F842-BAFA-4D5D-A293-1A61C827F389}" presName="Name0" presStyleCnt="0">
        <dgm:presLayoutVars>
          <dgm:dir/>
          <dgm:animLvl val="lvl"/>
          <dgm:resizeHandles val="exact"/>
        </dgm:presLayoutVars>
      </dgm:prSet>
      <dgm:spPr/>
    </dgm:pt>
    <dgm:pt modelId="{4A98F3AA-184D-8C41-85FA-3DD85A0D2148}" type="pres">
      <dgm:prSet presAssocID="{D09A3026-A232-4480-8EFE-B29B1131A388}" presName="boxAndChildren" presStyleCnt="0"/>
      <dgm:spPr/>
    </dgm:pt>
    <dgm:pt modelId="{7F40A0FF-B666-6647-9B3D-3E75795E51A7}" type="pres">
      <dgm:prSet presAssocID="{D09A3026-A232-4480-8EFE-B29B1131A388}" presName="parentTextBox" presStyleLbl="node1" presStyleIdx="0" presStyleCnt="3" custScaleY="40229"/>
      <dgm:spPr/>
    </dgm:pt>
    <dgm:pt modelId="{6980AA67-9296-744D-9B96-378DE04DC07B}" type="pres">
      <dgm:prSet presAssocID="{4D9C4442-7EF5-4FF0-8C8D-CD75CC4D1C19}" presName="sp" presStyleCnt="0"/>
      <dgm:spPr/>
    </dgm:pt>
    <dgm:pt modelId="{2B392211-5CD0-7944-8BC2-FD11AA513077}" type="pres">
      <dgm:prSet presAssocID="{8792B843-7F1E-4BF4-AEF0-BD376CAA6FB6}" presName="arrowAndChildren" presStyleCnt="0"/>
      <dgm:spPr/>
    </dgm:pt>
    <dgm:pt modelId="{618696D4-3549-9F40-BACE-DB0DBE1BDF14}" type="pres">
      <dgm:prSet presAssocID="{8792B843-7F1E-4BF4-AEF0-BD376CAA6FB6}" presName="parentTextArrow" presStyleLbl="node1" presStyleIdx="0" presStyleCnt="3"/>
      <dgm:spPr/>
    </dgm:pt>
    <dgm:pt modelId="{57F0B4D0-25AB-D04C-96AC-4BC01E0CBAA7}" type="pres">
      <dgm:prSet presAssocID="{8792B843-7F1E-4BF4-AEF0-BD376CAA6FB6}" presName="arrow" presStyleLbl="node1" presStyleIdx="1" presStyleCnt="3" custScaleY="68415"/>
      <dgm:spPr/>
    </dgm:pt>
    <dgm:pt modelId="{9E602CFC-6482-E548-9BAD-3ACA03B404B4}" type="pres">
      <dgm:prSet presAssocID="{8792B843-7F1E-4BF4-AEF0-BD376CAA6FB6}" presName="descendantArrow" presStyleCnt="0"/>
      <dgm:spPr/>
    </dgm:pt>
    <dgm:pt modelId="{974A77EC-294C-D54D-AA6D-F25DCE806AA6}" type="pres">
      <dgm:prSet presAssocID="{2906E498-F62A-40A6-8136-5C2E7C292C37}" presName="childTextArrow" presStyleLbl="fgAccFollowNode1" presStyleIdx="0" presStyleCnt="5">
        <dgm:presLayoutVars>
          <dgm:bulletEnabled val="1"/>
        </dgm:presLayoutVars>
      </dgm:prSet>
      <dgm:spPr/>
    </dgm:pt>
    <dgm:pt modelId="{193AEBC9-C330-0F4E-81E9-0F17FACD4F0A}" type="pres">
      <dgm:prSet presAssocID="{70FB30BA-356F-4972-87BC-856DD632C410}" presName="childTextArrow" presStyleLbl="fgAccFollowNode1" presStyleIdx="1" presStyleCnt="5">
        <dgm:presLayoutVars>
          <dgm:bulletEnabled val="1"/>
        </dgm:presLayoutVars>
      </dgm:prSet>
      <dgm:spPr/>
    </dgm:pt>
    <dgm:pt modelId="{D5362592-1212-6C42-95A5-EDA59B744CEF}" type="pres">
      <dgm:prSet presAssocID="{3A00A427-795C-4939-AF8F-FF13E9FB4F76}" presName="childTextArrow" presStyleLbl="fgAccFollowNode1" presStyleIdx="2" presStyleCnt="5">
        <dgm:presLayoutVars>
          <dgm:bulletEnabled val="1"/>
        </dgm:presLayoutVars>
      </dgm:prSet>
      <dgm:spPr/>
    </dgm:pt>
    <dgm:pt modelId="{F6E5575B-5883-1F42-9CC6-34170F194F66}" type="pres">
      <dgm:prSet presAssocID="{A6FF2126-A5E2-4890-BB8F-91A26232CFB2}" presName="childTextArrow" presStyleLbl="fgAccFollowNode1" presStyleIdx="3" presStyleCnt="5">
        <dgm:presLayoutVars>
          <dgm:bulletEnabled val="1"/>
        </dgm:presLayoutVars>
      </dgm:prSet>
      <dgm:spPr/>
    </dgm:pt>
    <dgm:pt modelId="{6C1CA19D-1ABF-D243-8562-EF36E061CE78}" type="pres">
      <dgm:prSet presAssocID="{4B143AFE-A529-4ABA-8E37-F9D6B395191E}" presName="childTextArrow" presStyleLbl="fgAccFollowNode1" presStyleIdx="4" presStyleCnt="5">
        <dgm:presLayoutVars>
          <dgm:bulletEnabled val="1"/>
        </dgm:presLayoutVars>
      </dgm:prSet>
      <dgm:spPr/>
    </dgm:pt>
    <dgm:pt modelId="{4607F25A-10B7-0D45-A828-5F033D3BE586}" type="pres">
      <dgm:prSet presAssocID="{B266AD6B-A86C-4648-A844-4A7BBF047FAD}" presName="sp" presStyleCnt="0"/>
      <dgm:spPr/>
    </dgm:pt>
    <dgm:pt modelId="{30B5782D-EFBD-AA4F-9F7E-DAEFB048FFC0}" type="pres">
      <dgm:prSet presAssocID="{12C34511-FACB-4B7F-971F-491C77B2A44F}" presName="arrowAndChildren" presStyleCnt="0"/>
      <dgm:spPr/>
    </dgm:pt>
    <dgm:pt modelId="{357BFAEC-DB34-1E49-AC8A-CDB68CC6BCD2}" type="pres">
      <dgm:prSet presAssocID="{12C34511-FACB-4B7F-971F-491C77B2A44F}" presName="parentTextArrow" presStyleLbl="node1" presStyleIdx="2" presStyleCnt="3" custScaleY="19064"/>
      <dgm:spPr/>
    </dgm:pt>
  </dgm:ptLst>
  <dgm:cxnLst>
    <dgm:cxn modelId="{710B100B-0EF2-6941-B5C0-6EE764B191D2}" type="presOf" srcId="{AA48848B-FDF8-4B1E-AD38-CC0199E8087D}" destId="{D5362592-1212-6C42-95A5-EDA59B744CEF}" srcOrd="0" destOrd="1" presId="urn:microsoft.com/office/officeart/2005/8/layout/process4"/>
    <dgm:cxn modelId="{A742582B-593E-9B41-8A0B-388DA5FCEBCC}" type="presOf" srcId="{3A00A427-795C-4939-AF8F-FF13E9FB4F76}" destId="{D5362592-1212-6C42-95A5-EDA59B744CEF}" srcOrd="0" destOrd="0" presId="urn:microsoft.com/office/officeart/2005/8/layout/process4"/>
    <dgm:cxn modelId="{3F96A82E-B918-460A-B61B-809848479B3C}" srcId="{8792B843-7F1E-4BF4-AEF0-BD376CAA6FB6}" destId="{3A00A427-795C-4939-AF8F-FF13E9FB4F76}" srcOrd="2" destOrd="0" parTransId="{78F95C71-6605-48ED-B138-E56511E0FB11}" sibTransId="{D4E63E7C-1F88-4978-AA42-382881360A02}"/>
    <dgm:cxn modelId="{57D42745-C8EE-4905-9862-75ABED52659E}" srcId="{70FB30BA-356F-4972-87BC-856DD632C410}" destId="{00DB321B-822C-4ED4-B7FB-B6B2AFA923E1}" srcOrd="0" destOrd="0" parTransId="{128FCDC9-33C4-4D87-B656-184D98F16F33}" sibTransId="{DD9435D8-072E-4DD8-BEC3-E0626831BF79}"/>
    <dgm:cxn modelId="{1FDB6D52-6541-014A-97BB-733BACA279E3}" type="presOf" srcId="{A6FF2126-A5E2-4890-BB8F-91A26232CFB2}" destId="{F6E5575B-5883-1F42-9CC6-34170F194F66}" srcOrd="0" destOrd="0" presId="urn:microsoft.com/office/officeart/2005/8/layout/process4"/>
    <dgm:cxn modelId="{100A3A5D-875C-4211-9EBC-BACD561B56A6}" srcId="{3A00A427-795C-4939-AF8F-FF13E9FB4F76}" destId="{AA48848B-FDF8-4B1E-AD38-CC0199E8087D}" srcOrd="0" destOrd="0" parTransId="{380E3D92-8CDD-4D59-943E-63BE81B1EE97}" sibTransId="{60E2426A-DC25-4E71-B23A-5E251728B5AB}"/>
    <dgm:cxn modelId="{3D278F65-B4A7-434B-9E96-26327E5212F7}" type="presOf" srcId="{70FB30BA-356F-4972-87BC-856DD632C410}" destId="{193AEBC9-C330-0F4E-81E9-0F17FACD4F0A}" srcOrd="0" destOrd="0" presId="urn:microsoft.com/office/officeart/2005/8/layout/process4"/>
    <dgm:cxn modelId="{E4ABDF6D-815A-5E48-8DAD-AE7C30990045}" type="presOf" srcId="{6CBDB537-B7EC-4FE5-BD2A-71949087C18B}" destId="{974A77EC-294C-D54D-AA6D-F25DCE806AA6}" srcOrd="0" destOrd="1" presId="urn:microsoft.com/office/officeart/2005/8/layout/process4"/>
    <dgm:cxn modelId="{6129437A-830F-4DC9-ADD1-5525162B0CF0}" srcId="{8792B843-7F1E-4BF4-AEF0-BD376CAA6FB6}" destId="{4B143AFE-A529-4ABA-8E37-F9D6B395191E}" srcOrd="4" destOrd="0" parTransId="{401E13F1-226C-4F35-B814-A62E0645BC52}" sibTransId="{28970508-793B-4B75-B3AB-9D134C9BBFE0}"/>
    <dgm:cxn modelId="{3B7D597C-6975-9C40-9302-971107D91053}" type="presOf" srcId="{00DB321B-822C-4ED4-B7FB-B6B2AFA923E1}" destId="{193AEBC9-C330-0F4E-81E9-0F17FACD4F0A}" srcOrd="0" destOrd="1" presId="urn:microsoft.com/office/officeart/2005/8/layout/process4"/>
    <dgm:cxn modelId="{EFF4D294-7CC9-466B-8889-E70A93D97542}" srcId="{4B143AFE-A529-4ABA-8E37-F9D6B395191E}" destId="{94E8F528-D126-43F5-A1DD-35A8374C2CCF}" srcOrd="0" destOrd="0" parTransId="{0088EF16-6830-42D9-8FED-8E13D43D50D8}" sibTransId="{A576ED05-3D0B-499D-8ABD-E6D76711F7DB}"/>
    <dgm:cxn modelId="{FF27959F-4662-4D2F-A907-A8644162FC13}" srcId="{73B9F842-BAFA-4D5D-A293-1A61C827F389}" destId="{12C34511-FACB-4B7F-971F-491C77B2A44F}" srcOrd="0" destOrd="0" parTransId="{C0085131-02F7-4644-88D2-7E8279C30F19}" sibTransId="{B266AD6B-A86C-4648-A844-4A7BBF047FAD}"/>
    <dgm:cxn modelId="{F18285A7-D19C-A04D-93C4-86C49A614FF2}" type="presOf" srcId="{2906E498-F62A-40A6-8136-5C2E7C292C37}" destId="{974A77EC-294C-D54D-AA6D-F25DCE806AA6}" srcOrd="0" destOrd="0" presId="urn:microsoft.com/office/officeart/2005/8/layout/process4"/>
    <dgm:cxn modelId="{F0B553AF-37A4-6E4D-BCB4-77CA8101A479}" type="presOf" srcId="{D09A3026-A232-4480-8EFE-B29B1131A388}" destId="{7F40A0FF-B666-6647-9B3D-3E75795E51A7}" srcOrd="0" destOrd="0" presId="urn:microsoft.com/office/officeart/2005/8/layout/process4"/>
    <dgm:cxn modelId="{3006E7B9-CBD4-2A49-9E89-F034B08F8BAA}" type="presOf" srcId="{94E8F528-D126-43F5-A1DD-35A8374C2CCF}" destId="{6C1CA19D-1ABF-D243-8562-EF36E061CE78}" srcOrd="0" destOrd="1" presId="urn:microsoft.com/office/officeart/2005/8/layout/process4"/>
    <dgm:cxn modelId="{6A030BBB-10A0-4285-8E8F-A019E56E4ADD}" srcId="{2906E498-F62A-40A6-8136-5C2E7C292C37}" destId="{6CBDB537-B7EC-4FE5-BD2A-71949087C18B}" srcOrd="0" destOrd="0" parTransId="{157A2781-3BF7-4578-AFF6-DEF67F60C5A6}" sibTransId="{68087CB9-70F6-4FF4-B01A-BE9A68DE45CD}"/>
    <dgm:cxn modelId="{556D56CD-421D-9946-A942-5BB0C371A629}" type="presOf" srcId="{DF130948-7334-4A8B-BF63-253E0BFBBAD0}" destId="{F6E5575B-5883-1F42-9CC6-34170F194F66}" srcOrd="0" destOrd="1" presId="urn:microsoft.com/office/officeart/2005/8/layout/process4"/>
    <dgm:cxn modelId="{69FF6FD2-6509-493D-BB90-A3570A74DD5E}" srcId="{73B9F842-BAFA-4D5D-A293-1A61C827F389}" destId="{8792B843-7F1E-4BF4-AEF0-BD376CAA6FB6}" srcOrd="1" destOrd="0" parTransId="{33705BFF-D09D-49C7-90A1-6210272A444D}" sibTransId="{4D9C4442-7EF5-4FF0-8C8D-CD75CC4D1C19}"/>
    <dgm:cxn modelId="{D95F3CDC-D74D-B645-A6AD-903D0FE683BD}" type="presOf" srcId="{4B143AFE-A529-4ABA-8E37-F9D6B395191E}" destId="{6C1CA19D-1ABF-D243-8562-EF36E061CE78}" srcOrd="0" destOrd="0" presId="urn:microsoft.com/office/officeart/2005/8/layout/process4"/>
    <dgm:cxn modelId="{EB41E2DC-3458-F147-91BA-6A5F02689CE3}" type="presOf" srcId="{8792B843-7F1E-4BF4-AEF0-BD376CAA6FB6}" destId="{57F0B4D0-25AB-D04C-96AC-4BC01E0CBAA7}" srcOrd="1" destOrd="0" presId="urn:microsoft.com/office/officeart/2005/8/layout/process4"/>
    <dgm:cxn modelId="{E61A0AE5-2C5A-684E-A58E-20BBBD80C406}" type="presOf" srcId="{73B9F842-BAFA-4D5D-A293-1A61C827F389}" destId="{8E9FF5BD-B35F-4C42-A45E-D25449FBB6CE}" srcOrd="0" destOrd="0" presId="urn:microsoft.com/office/officeart/2005/8/layout/process4"/>
    <dgm:cxn modelId="{CFFF1AE6-5CE8-4F6C-BEC9-6C83EB5F6706}" srcId="{8792B843-7F1E-4BF4-AEF0-BD376CAA6FB6}" destId="{2906E498-F62A-40A6-8136-5C2E7C292C37}" srcOrd="0" destOrd="0" parTransId="{B0B22956-479F-473A-99C7-2A753C5CF9DD}" sibTransId="{68B25D80-6DBA-48DB-9329-E67BB73AC4D3}"/>
    <dgm:cxn modelId="{8B428FE6-7FB2-4B5B-AF40-9311EFAB6A86}" srcId="{8792B843-7F1E-4BF4-AEF0-BD376CAA6FB6}" destId="{A6FF2126-A5E2-4890-BB8F-91A26232CFB2}" srcOrd="3" destOrd="0" parTransId="{FA69DAB5-186D-4607-BE34-9654746A21AE}" sibTransId="{4C9B19C0-4DF1-4BE9-95D2-CFA81F0E7F30}"/>
    <dgm:cxn modelId="{29EE7DF0-DBA5-104E-8C1C-0B8A19ACE100}" type="presOf" srcId="{12C34511-FACB-4B7F-971F-491C77B2A44F}" destId="{357BFAEC-DB34-1E49-AC8A-CDB68CC6BCD2}" srcOrd="0" destOrd="0" presId="urn:microsoft.com/office/officeart/2005/8/layout/process4"/>
    <dgm:cxn modelId="{966955F1-47FB-485F-8EA8-9DE10261410D}" srcId="{8792B843-7F1E-4BF4-AEF0-BD376CAA6FB6}" destId="{70FB30BA-356F-4972-87BC-856DD632C410}" srcOrd="1" destOrd="0" parTransId="{3E9FA6ED-DA88-436B-BD7A-F6363C63A3D1}" sibTransId="{07077EFE-F4F1-4703-BA13-C4392F3E8971}"/>
    <dgm:cxn modelId="{2D75B5FC-3EA8-479A-8A06-EC3387E2C717}" srcId="{A6FF2126-A5E2-4890-BB8F-91A26232CFB2}" destId="{DF130948-7334-4A8B-BF63-253E0BFBBAD0}" srcOrd="0" destOrd="0" parTransId="{51B7A3C5-2FC0-4F04-9CE7-41447039AE81}" sibTransId="{7372A9C5-7B03-475A-AC25-DD89B2D25EAA}"/>
    <dgm:cxn modelId="{4FE221FD-CA60-E444-8194-0A19DE9DC919}" type="presOf" srcId="{8792B843-7F1E-4BF4-AEF0-BD376CAA6FB6}" destId="{618696D4-3549-9F40-BACE-DB0DBE1BDF14}" srcOrd="0" destOrd="0" presId="urn:microsoft.com/office/officeart/2005/8/layout/process4"/>
    <dgm:cxn modelId="{F14B35FE-381F-4763-8656-A316A2FE0873}" srcId="{73B9F842-BAFA-4D5D-A293-1A61C827F389}" destId="{D09A3026-A232-4480-8EFE-B29B1131A388}" srcOrd="2" destOrd="0" parTransId="{10FDA4D4-D1A5-4F4A-B153-DC3AF01F3F6A}" sibTransId="{D857824E-28CB-43BB-AEBF-195A696962C3}"/>
    <dgm:cxn modelId="{E2D9078F-1513-2C49-81A4-A0EF7BA67D39}" type="presParOf" srcId="{8E9FF5BD-B35F-4C42-A45E-D25449FBB6CE}" destId="{4A98F3AA-184D-8C41-85FA-3DD85A0D2148}" srcOrd="0" destOrd="0" presId="urn:microsoft.com/office/officeart/2005/8/layout/process4"/>
    <dgm:cxn modelId="{6AA3E456-C462-014A-B8CC-0DB7223EC65E}" type="presParOf" srcId="{4A98F3AA-184D-8C41-85FA-3DD85A0D2148}" destId="{7F40A0FF-B666-6647-9B3D-3E75795E51A7}" srcOrd="0" destOrd="0" presId="urn:microsoft.com/office/officeart/2005/8/layout/process4"/>
    <dgm:cxn modelId="{B2154462-42F1-1C44-93F4-B46C8BA1E88B}" type="presParOf" srcId="{8E9FF5BD-B35F-4C42-A45E-D25449FBB6CE}" destId="{6980AA67-9296-744D-9B96-378DE04DC07B}" srcOrd="1" destOrd="0" presId="urn:microsoft.com/office/officeart/2005/8/layout/process4"/>
    <dgm:cxn modelId="{520992EA-DF38-CA45-8F72-F361740562E0}" type="presParOf" srcId="{8E9FF5BD-B35F-4C42-A45E-D25449FBB6CE}" destId="{2B392211-5CD0-7944-8BC2-FD11AA513077}" srcOrd="2" destOrd="0" presId="urn:microsoft.com/office/officeart/2005/8/layout/process4"/>
    <dgm:cxn modelId="{BDAAAEBE-6CE1-DB4B-B950-2A22E66953F7}" type="presParOf" srcId="{2B392211-5CD0-7944-8BC2-FD11AA513077}" destId="{618696D4-3549-9F40-BACE-DB0DBE1BDF14}" srcOrd="0" destOrd="0" presId="urn:microsoft.com/office/officeart/2005/8/layout/process4"/>
    <dgm:cxn modelId="{3E517A2A-2E37-8047-8A3E-590363AA9D40}" type="presParOf" srcId="{2B392211-5CD0-7944-8BC2-FD11AA513077}" destId="{57F0B4D0-25AB-D04C-96AC-4BC01E0CBAA7}" srcOrd="1" destOrd="0" presId="urn:microsoft.com/office/officeart/2005/8/layout/process4"/>
    <dgm:cxn modelId="{0D37C217-1C9E-4143-9CF0-BE40FF186196}" type="presParOf" srcId="{2B392211-5CD0-7944-8BC2-FD11AA513077}" destId="{9E602CFC-6482-E548-9BAD-3ACA03B404B4}" srcOrd="2" destOrd="0" presId="urn:microsoft.com/office/officeart/2005/8/layout/process4"/>
    <dgm:cxn modelId="{93A68137-0D53-FB40-A758-F3FABEC36A61}" type="presParOf" srcId="{9E602CFC-6482-E548-9BAD-3ACA03B404B4}" destId="{974A77EC-294C-D54D-AA6D-F25DCE806AA6}" srcOrd="0" destOrd="0" presId="urn:microsoft.com/office/officeart/2005/8/layout/process4"/>
    <dgm:cxn modelId="{AE00963B-72E5-0249-AB31-6C4627AC5E08}" type="presParOf" srcId="{9E602CFC-6482-E548-9BAD-3ACA03B404B4}" destId="{193AEBC9-C330-0F4E-81E9-0F17FACD4F0A}" srcOrd="1" destOrd="0" presId="urn:microsoft.com/office/officeart/2005/8/layout/process4"/>
    <dgm:cxn modelId="{FC9B5CA1-A476-4343-A2B8-71E900C6412C}" type="presParOf" srcId="{9E602CFC-6482-E548-9BAD-3ACA03B404B4}" destId="{D5362592-1212-6C42-95A5-EDA59B744CEF}" srcOrd="2" destOrd="0" presId="urn:microsoft.com/office/officeart/2005/8/layout/process4"/>
    <dgm:cxn modelId="{C072CCE6-4F3E-F44D-937D-B1E6127AE777}" type="presParOf" srcId="{9E602CFC-6482-E548-9BAD-3ACA03B404B4}" destId="{F6E5575B-5883-1F42-9CC6-34170F194F66}" srcOrd="3" destOrd="0" presId="urn:microsoft.com/office/officeart/2005/8/layout/process4"/>
    <dgm:cxn modelId="{C6F5584B-AB29-5D41-BA75-F5E15EE1085A}" type="presParOf" srcId="{9E602CFC-6482-E548-9BAD-3ACA03B404B4}" destId="{6C1CA19D-1ABF-D243-8562-EF36E061CE78}" srcOrd="4" destOrd="0" presId="urn:microsoft.com/office/officeart/2005/8/layout/process4"/>
    <dgm:cxn modelId="{027C14AB-63BA-9B46-ACEF-D100D9410987}" type="presParOf" srcId="{8E9FF5BD-B35F-4C42-A45E-D25449FBB6CE}" destId="{4607F25A-10B7-0D45-A828-5F033D3BE586}" srcOrd="3" destOrd="0" presId="urn:microsoft.com/office/officeart/2005/8/layout/process4"/>
    <dgm:cxn modelId="{CEC6DA85-2D20-7141-A9D8-5B35F3DEFEA5}" type="presParOf" srcId="{8E9FF5BD-B35F-4C42-A45E-D25449FBB6CE}" destId="{30B5782D-EFBD-AA4F-9F7E-DAEFB048FFC0}" srcOrd="4" destOrd="0" presId="urn:microsoft.com/office/officeart/2005/8/layout/process4"/>
    <dgm:cxn modelId="{C59EC420-8C48-054E-8054-C55C0D4CD0A2}" type="presParOf" srcId="{30B5782D-EFBD-AA4F-9F7E-DAEFB048FFC0}" destId="{357BFAEC-DB34-1E49-AC8A-CDB68CC6BC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4000F9-19C3-40F7-AD09-9690ADA3B9BD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8C85EC-19FD-4A01-AB54-6024ED9CB6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/>
            <a:t>Re-evaluating Profit Decline</a:t>
          </a:r>
        </a:p>
        <a:p>
          <a:pPr>
            <a:lnSpc>
              <a:spcPct val="100000"/>
            </a:lnSpc>
          </a:pPr>
          <a:r>
            <a:rPr lang="en-US" sz="1400" b="0" i="0" dirty="0"/>
            <a:t>Seldon again explains the profit decline, confirming the core issue: Operating Costs Per Professional Consultant are higher than the Revenue they generate.</a:t>
          </a:r>
          <a:endParaRPr lang="en-US" sz="1400" dirty="0"/>
        </a:p>
      </dgm:t>
    </dgm:pt>
    <dgm:pt modelId="{5AF57CDB-9CB3-463A-9D52-1A3C530D9EE4}" type="parTrans" cxnId="{E706A7EB-2D03-486E-93A6-AA55CF72A96D}">
      <dgm:prSet/>
      <dgm:spPr/>
      <dgm:t>
        <a:bodyPr/>
        <a:lstStyle/>
        <a:p>
          <a:endParaRPr lang="en-US"/>
        </a:p>
      </dgm:t>
    </dgm:pt>
    <dgm:pt modelId="{DCA3B88C-9210-4B45-BA47-05BDF624589B}" type="sibTrans" cxnId="{E706A7EB-2D03-486E-93A6-AA55CF72A96D}">
      <dgm:prSet/>
      <dgm:spPr/>
      <dgm:t>
        <a:bodyPr/>
        <a:lstStyle/>
        <a:p>
          <a:endParaRPr lang="en-US"/>
        </a:p>
      </dgm:t>
    </dgm:pt>
    <dgm:pt modelId="{07DD74B1-FA9B-499B-9810-66EA900A3C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/>
            <a:t>Reinforced Findings</a:t>
          </a:r>
        </a:p>
        <a:p>
          <a:pPr>
            <a:lnSpc>
              <a:spcPct val="100000"/>
            </a:lnSpc>
          </a:pPr>
          <a:r>
            <a:rPr lang="en-US" sz="1400" b="0" i="0" dirty="0"/>
            <a:t>Consultant Productivity ($160,000) vs. Cost Per Consultant ($165,000) leads to a $5,000 loss per consultant.</a:t>
          </a:r>
          <a:endParaRPr lang="en-US" sz="1400" dirty="0"/>
        </a:p>
        <a:p>
          <a:pPr>
            <a:lnSpc>
              <a:spcPct val="100000"/>
            </a:lnSpc>
          </a:pPr>
          <a:r>
            <a:rPr lang="en-US" sz="1400" b="0" i="0" dirty="0"/>
            <a:t>This fundamental imbalance rapidly depletes Profit, halting Hiring Rate.</a:t>
          </a:r>
          <a:endParaRPr lang="en-US" sz="1400" dirty="0"/>
        </a:p>
        <a:p>
          <a:pPr>
            <a:lnSpc>
              <a:spcPct val="100000"/>
            </a:lnSpc>
          </a:pPr>
          <a:r>
            <a:rPr lang="en-US" sz="1400" b="0" i="0" dirty="0"/>
            <a:t>No new New Hires or Training Completion Rate means attrition continues unchecked.</a:t>
          </a:r>
          <a:endParaRPr lang="en-US" sz="1400" dirty="0"/>
        </a:p>
        <a:p>
          <a:pPr>
            <a:lnSpc>
              <a:spcPct val="100000"/>
            </a:lnSpc>
          </a:pPr>
          <a:r>
            <a:rPr lang="en-US" sz="1400" b="0" i="0" dirty="0"/>
            <a:t>The system lacks the positive feedback mechanism (R1) to counteract attrition, leading to a financial spiral.</a:t>
          </a:r>
          <a:endParaRPr lang="en-US" sz="1400" dirty="0"/>
        </a:p>
      </dgm:t>
    </dgm:pt>
    <dgm:pt modelId="{16E3081C-5A6E-445E-ACE7-CE7DBB3D3D90}" type="parTrans" cxnId="{A2A2542F-0B9C-4044-A91C-0EC327731D5E}">
      <dgm:prSet/>
      <dgm:spPr/>
      <dgm:t>
        <a:bodyPr/>
        <a:lstStyle/>
        <a:p>
          <a:endParaRPr lang="en-US"/>
        </a:p>
      </dgm:t>
    </dgm:pt>
    <dgm:pt modelId="{D832CE29-D28B-490D-9494-269B2FE9AAF1}" type="sibTrans" cxnId="{A2A2542F-0B9C-4044-A91C-0EC327731D5E}">
      <dgm:prSet/>
      <dgm:spPr/>
      <dgm:t>
        <a:bodyPr/>
        <a:lstStyle/>
        <a:p>
          <a:endParaRPr lang="en-US"/>
        </a:p>
      </dgm:t>
    </dgm:pt>
    <dgm:pt modelId="{7591BF36-5FC9-4E1B-8C42-DA1463FEC32D}" type="pres">
      <dgm:prSet presAssocID="{984000F9-19C3-40F7-AD09-9690ADA3B9BD}" presName="root" presStyleCnt="0">
        <dgm:presLayoutVars>
          <dgm:dir/>
          <dgm:resizeHandles val="exact"/>
        </dgm:presLayoutVars>
      </dgm:prSet>
      <dgm:spPr/>
    </dgm:pt>
    <dgm:pt modelId="{039DE77B-A42C-42CF-B504-0430183615D3}" type="pres">
      <dgm:prSet presAssocID="{238C85EC-19FD-4A01-AB54-6024ED9CB6EC}" presName="compNode" presStyleCnt="0"/>
      <dgm:spPr/>
    </dgm:pt>
    <dgm:pt modelId="{E46F0B57-0188-4F88-B8C4-F7089F655BA0}" type="pres">
      <dgm:prSet presAssocID="{238C85EC-19FD-4A01-AB54-6024ED9CB6EC}" presName="bgRect" presStyleLbl="bgShp" presStyleIdx="0" presStyleCnt="2"/>
      <dgm:spPr/>
    </dgm:pt>
    <dgm:pt modelId="{C390134D-45B7-4B52-8E91-F58806D14F3F}" type="pres">
      <dgm:prSet presAssocID="{238C85EC-19FD-4A01-AB54-6024ED9CB6E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4C8FA022-9835-4871-BBCB-F3080D30670F}" type="pres">
      <dgm:prSet presAssocID="{238C85EC-19FD-4A01-AB54-6024ED9CB6EC}" presName="spaceRect" presStyleCnt="0"/>
      <dgm:spPr/>
    </dgm:pt>
    <dgm:pt modelId="{AE021501-B802-489B-8C7C-E7962B562609}" type="pres">
      <dgm:prSet presAssocID="{238C85EC-19FD-4A01-AB54-6024ED9CB6EC}" presName="parTx" presStyleLbl="revTx" presStyleIdx="0" presStyleCnt="2">
        <dgm:presLayoutVars>
          <dgm:chMax val="0"/>
          <dgm:chPref val="0"/>
        </dgm:presLayoutVars>
      </dgm:prSet>
      <dgm:spPr/>
    </dgm:pt>
    <dgm:pt modelId="{1FA7CDB2-FE61-4D25-9762-3EF7199459C4}" type="pres">
      <dgm:prSet presAssocID="{DCA3B88C-9210-4B45-BA47-05BDF624589B}" presName="sibTrans" presStyleCnt="0"/>
      <dgm:spPr/>
    </dgm:pt>
    <dgm:pt modelId="{2EF3521D-9E50-49B4-ACA0-F0219084D4F9}" type="pres">
      <dgm:prSet presAssocID="{07DD74B1-FA9B-499B-9810-66EA900A3CD9}" presName="compNode" presStyleCnt="0"/>
      <dgm:spPr/>
    </dgm:pt>
    <dgm:pt modelId="{FBFBE73A-34DF-49D0-AE59-9212534F680B}" type="pres">
      <dgm:prSet presAssocID="{07DD74B1-FA9B-499B-9810-66EA900A3CD9}" presName="bgRect" presStyleLbl="bgShp" presStyleIdx="1" presStyleCnt="2"/>
      <dgm:spPr/>
    </dgm:pt>
    <dgm:pt modelId="{AD154BF2-4B32-4C4D-B11C-61C92A66C23D}" type="pres">
      <dgm:prSet presAssocID="{07DD74B1-FA9B-499B-9810-66EA900A3CD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7098AF7-E4B0-490E-9B79-BF19941559D0}" type="pres">
      <dgm:prSet presAssocID="{07DD74B1-FA9B-499B-9810-66EA900A3CD9}" presName="spaceRect" presStyleCnt="0"/>
      <dgm:spPr/>
    </dgm:pt>
    <dgm:pt modelId="{D3F9A74E-F045-4ADC-AE06-AC76296D6026}" type="pres">
      <dgm:prSet presAssocID="{07DD74B1-FA9B-499B-9810-66EA900A3CD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6AE1E00-5658-3F44-AF48-163538D32AC8}" type="presOf" srcId="{238C85EC-19FD-4A01-AB54-6024ED9CB6EC}" destId="{AE021501-B802-489B-8C7C-E7962B562609}" srcOrd="0" destOrd="0" presId="urn:microsoft.com/office/officeart/2018/2/layout/IconVerticalSolidList"/>
    <dgm:cxn modelId="{A2A2542F-0B9C-4044-A91C-0EC327731D5E}" srcId="{984000F9-19C3-40F7-AD09-9690ADA3B9BD}" destId="{07DD74B1-FA9B-499B-9810-66EA900A3CD9}" srcOrd="1" destOrd="0" parTransId="{16E3081C-5A6E-445E-ACE7-CE7DBB3D3D90}" sibTransId="{D832CE29-D28B-490D-9494-269B2FE9AAF1}"/>
    <dgm:cxn modelId="{AE7143B0-A151-3F4F-8E11-C20AF6BEADC2}" type="presOf" srcId="{07DD74B1-FA9B-499B-9810-66EA900A3CD9}" destId="{D3F9A74E-F045-4ADC-AE06-AC76296D6026}" srcOrd="0" destOrd="0" presId="urn:microsoft.com/office/officeart/2018/2/layout/IconVerticalSolidList"/>
    <dgm:cxn modelId="{B0B6A0B8-5C7E-E544-B7AA-A3225BFFA289}" type="presOf" srcId="{984000F9-19C3-40F7-AD09-9690ADA3B9BD}" destId="{7591BF36-5FC9-4E1B-8C42-DA1463FEC32D}" srcOrd="0" destOrd="0" presId="urn:microsoft.com/office/officeart/2018/2/layout/IconVerticalSolidList"/>
    <dgm:cxn modelId="{E706A7EB-2D03-486E-93A6-AA55CF72A96D}" srcId="{984000F9-19C3-40F7-AD09-9690ADA3B9BD}" destId="{238C85EC-19FD-4A01-AB54-6024ED9CB6EC}" srcOrd="0" destOrd="0" parTransId="{5AF57CDB-9CB3-463A-9D52-1A3C530D9EE4}" sibTransId="{DCA3B88C-9210-4B45-BA47-05BDF624589B}"/>
    <dgm:cxn modelId="{A6F668B8-2AD5-DB4C-9112-BC3D1903D3FB}" type="presParOf" srcId="{7591BF36-5FC9-4E1B-8C42-DA1463FEC32D}" destId="{039DE77B-A42C-42CF-B504-0430183615D3}" srcOrd="0" destOrd="0" presId="urn:microsoft.com/office/officeart/2018/2/layout/IconVerticalSolidList"/>
    <dgm:cxn modelId="{D3AB5195-BB6E-564F-9354-F81B06ED98E5}" type="presParOf" srcId="{039DE77B-A42C-42CF-B504-0430183615D3}" destId="{E46F0B57-0188-4F88-B8C4-F7089F655BA0}" srcOrd="0" destOrd="0" presId="urn:microsoft.com/office/officeart/2018/2/layout/IconVerticalSolidList"/>
    <dgm:cxn modelId="{A9499E18-DD2F-5244-9A3E-C4FD52BF03ED}" type="presParOf" srcId="{039DE77B-A42C-42CF-B504-0430183615D3}" destId="{C390134D-45B7-4B52-8E91-F58806D14F3F}" srcOrd="1" destOrd="0" presId="urn:microsoft.com/office/officeart/2018/2/layout/IconVerticalSolidList"/>
    <dgm:cxn modelId="{0DCB18C0-D891-014A-9982-F307C4C1589C}" type="presParOf" srcId="{039DE77B-A42C-42CF-B504-0430183615D3}" destId="{4C8FA022-9835-4871-BBCB-F3080D30670F}" srcOrd="2" destOrd="0" presId="urn:microsoft.com/office/officeart/2018/2/layout/IconVerticalSolidList"/>
    <dgm:cxn modelId="{7D112827-D474-CC4A-BCA7-30578A63FF6E}" type="presParOf" srcId="{039DE77B-A42C-42CF-B504-0430183615D3}" destId="{AE021501-B802-489B-8C7C-E7962B562609}" srcOrd="3" destOrd="0" presId="urn:microsoft.com/office/officeart/2018/2/layout/IconVerticalSolidList"/>
    <dgm:cxn modelId="{3F3E7189-7B9D-0E44-A73C-359E11EDCC13}" type="presParOf" srcId="{7591BF36-5FC9-4E1B-8C42-DA1463FEC32D}" destId="{1FA7CDB2-FE61-4D25-9762-3EF7199459C4}" srcOrd="1" destOrd="0" presId="urn:microsoft.com/office/officeart/2018/2/layout/IconVerticalSolidList"/>
    <dgm:cxn modelId="{C73D873B-6A44-884E-8E09-5FF2FC8DA91E}" type="presParOf" srcId="{7591BF36-5FC9-4E1B-8C42-DA1463FEC32D}" destId="{2EF3521D-9E50-49B4-ACA0-F0219084D4F9}" srcOrd="2" destOrd="0" presId="urn:microsoft.com/office/officeart/2018/2/layout/IconVerticalSolidList"/>
    <dgm:cxn modelId="{0FBD3F04-44BC-8D48-9EA3-3A1CEF20A196}" type="presParOf" srcId="{2EF3521D-9E50-49B4-ACA0-F0219084D4F9}" destId="{FBFBE73A-34DF-49D0-AE59-9212534F680B}" srcOrd="0" destOrd="0" presId="urn:microsoft.com/office/officeart/2018/2/layout/IconVerticalSolidList"/>
    <dgm:cxn modelId="{2A877C27-41DA-9B4C-8868-44F471B362B7}" type="presParOf" srcId="{2EF3521D-9E50-49B4-ACA0-F0219084D4F9}" destId="{AD154BF2-4B32-4C4D-B11C-61C92A66C23D}" srcOrd="1" destOrd="0" presId="urn:microsoft.com/office/officeart/2018/2/layout/IconVerticalSolidList"/>
    <dgm:cxn modelId="{48C8688B-1110-1F4A-8A16-3C015D4E52AA}" type="presParOf" srcId="{2EF3521D-9E50-49B4-ACA0-F0219084D4F9}" destId="{F7098AF7-E4B0-490E-9B79-BF19941559D0}" srcOrd="2" destOrd="0" presId="urn:microsoft.com/office/officeart/2018/2/layout/IconVerticalSolidList"/>
    <dgm:cxn modelId="{C36A936A-050A-1B4A-8564-5B3D385D6D5F}" type="presParOf" srcId="{2EF3521D-9E50-49B4-ACA0-F0219084D4F9}" destId="{D3F9A74E-F045-4ADC-AE06-AC76296D60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D43D7-0202-4D50-B59E-F6C7D64CE2C7}">
      <dsp:nvSpPr>
        <dsp:cNvPr id="0" name=""/>
        <dsp:cNvSpPr/>
      </dsp:nvSpPr>
      <dsp:spPr>
        <a:xfrm>
          <a:off x="0" y="2161"/>
          <a:ext cx="10515600" cy="1095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13F32-C95B-4830-A35B-0093B1F9C5B3}">
      <dsp:nvSpPr>
        <dsp:cNvPr id="0" name=""/>
        <dsp:cNvSpPr/>
      </dsp:nvSpPr>
      <dsp:spPr>
        <a:xfrm>
          <a:off x="331340" y="248612"/>
          <a:ext cx="602436" cy="6024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285CC-BDB1-4C32-A823-227A591CBC2E}">
      <dsp:nvSpPr>
        <dsp:cNvPr id="0" name=""/>
        <dsp:cNvSpPr/>
      </dsp:nvSpPr>
      <dsp:spPr>
        <a:xfrm>
          <a:off x="1265117" y="2161"/>
          <a:ext cx="9250482" cy="109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23" tIns="115923" rIns="115923" bIns="1159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Overcoming Barriers:</a:t>
          </a:r>
          <a:r>
            <a:rPr lang="en-US" sz="1800" kern="1200" dirty="0"/>
            <a:t> A major hurdle in SD has been the extensive time and effort required to learn model building, analysis, and application.</a:t>
          </a:r>
        </a:p>
      </dsp:txBody>
      <dsp:txXfrm>
        <a:off x="1265117" y="2161"/>
        <a:ext cx="9250482" cy="1095339"/>
      </dsp:txXfrm>
    </dsp:sp>
    <dsp:sp modelId="{B25236F9-97B3-40E6-9429-CF226D33959D}">
      <dsp:nvSpPr>
        <dsp:cNvPr id="0" name=""/>
        <dsp:cNvSpPr/>
      </dsp:nvSpPr>
      <dsp:spPr>
        <a:xfrm>
          <a:off x="0" y="1371336"/>
          <a:ext cx="10515600" cy="1095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1DCF3-1AD4-44BD-8E84-290E6A4F101F}">
      <dsp:nvSpPr>
        <dsp:cNvPr id="0" name=""/>
        <dsp:cNvSpPr/>
      </dsp:nvSpPr>
      <dsp:spPr>
        <a:xfrm>
          <a:off x="331340" y="1617787"/>
          <a:ext cx="602436" cy="6024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CD919-BFBE-4B40-BDDF-54DD6127DE44}">
      <dsp:nvSpPr>
        <dsp:cNvPr id="0" name=""/>
        <dsp:cNvSpPr/>
      </dsp:nvSpPr>
      <dsp:spPr>
        <a:xfrm>
          <a:off x="1265117" y="1371336"/>
          <a:ext cx="9250482" cy="109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23" tIns="115923" rIns="115923" bIns="1159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LLMs Have Demonstrated Proficiency:</a:t>
          </a:r>
          <a:r>
            <a:rPr lang="en-US" sz="1800" kern="1200" dirty="0"/>
            <a:t> Large Language Models (LLMs) have shown proficiency in similar complex tasks in domains like software engineering and education.</a:t>
          </a:r>
        </a:p>
      </dsp:txBody>
      <dsp:txXfrm>
        <a:off x="1265117" y="1371336"/>
        <a:ext cx="9250482" cy="1095339"/>
      </dsp:txXfrm>
    </dsp:sp>
    <dsp:sp modelId="{FFF8EECD-3F01-44BE-8369-55DA61B46374}">
      <dsp:nvSpPr>
        <dsp:cNvPr id="0" name=""/>
        <dsp:cNvSpPr/>
      </dsp:nvSpPr>
      <dsp:spPr>
        <a:xfrm>
          <a:off x="0" y="2740510"/>
          <a:ext cx="10515600" cy="1095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82098-1455-479A-B0B1-8E2F950FAC23}">
      <dsp:nvSpPr>
        <dsp:cNvPr id="0" name=""/>
        <dsp:cNvSpPr/>
      </dsp:nvSpPr>
      <dsp:spPr>
        <a:xfrm>
          <a:off x="331340" y="2986962"/>
          <a:ext cx="602436" cy="6024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DCAFB-8079-4D07-B324-0418ED5F8292}">
      <dsp:nvSpPr>
        <dsp:cNvPr id="0" name=""/>
        <dsp:cNvSpPr/>
      </dsp:nvSpPr>
      <dsp:spPr>
        <a:xfrm>
          <a:off x="1265117" y="2740510"/>
          <a:ext cx="9250482" cy="109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23" tIns="115923" rIns="115923" bIns="1159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Quantum Leap:</a:t>
          </a:r>
          <a:r>
            <a:rPr lang="en-US" sz="1800" kern="1200" dirty="0"/>
            <a:t> The current surge in AI investment and tools can dramatically increase the number of SD students and practitioners, while simultaneously enhancing work quality and modeler productivity.</a:t>
          </a:r>
        </a:p>
      </dsp:txBody>
      <dsp:txXfrm>
        <a:off x="1265117" y="2740510"/>
        <a:ext cx="9250482" cy="1095339"/>
      </dsp:txXfrm>
    </dsp:sp>
    <dsp:sp modelId="{05C1BC22-E6C2-47AF-9DCB-42575A044529}">
      <dsp:nvSpPr>
        <dsp:cNvPr id="0" name=""/>
        <dsp:cNvSpPr/>
      </dsp:nvSpPr>
      <dsp:spPr>
        <a:xfrm>
          <a:off x="0" y="4109685"/>
          <a:ext cx="10515600" cy="1095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3C82F-3CBA-4FA1-AAF3-A5A924096D4D}">
      <dsp:nvSpPr>
        <dsp:cNvPr id="0" name=""/>
        <dsp:cNvSpPr/>
      </dsp:nvSpPr>
      <dsp:spPr>
        <a:xfrm>
          <a:off x="331340" y="4356137"/>
          <a:ext cx="602436" cy="6024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E992D-26D9-4A35-B83A-94B3EED5A48D}">
      <dsp:nvSpPr>
        <dsp:cNvPr id="0" name=""/>
        <dsp:cNvSpPr/>
      </dsp:nvSpPr>
      <dsp:spPr>
        <a:xfrm>
          <a:off x="1265117" y="4109685"/>
          <a:ext cx="9250482" cy="109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23" tIns="115923" rIns="115923" bIns="1159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Redefining Productivity:</a:t>
          </a:r>
          <a:r>
            <a:rPr lang="en-US" sz="1800" kern="1200"/>
            <a:t> Publicly available LLMs, such as Google's Gemini-2.5 and Open AI's models, offer the potential to fundamentally change how System Dynamicists work, without altering core methodologies.</a:t>
          </a:r>
        </a:p>
      </dsp:txBody>
      <dsp:txXfrm>
        <a:off x="1265117" y="4109685"/>
        <a:ext cx="9250482" cy="10953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901CB-51F8-1F4A-BA74-DC6EA5BBE172}">
      <dsp:nvSpPr>
        <dsp:cNvPr id="0" name=""/>
        <dsp:cNvSpPr/>
      </dsp:nvSpPr>
      <dsp:spPr>
        <a:xfrm>
          <a:off x="0" y="467612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SD Could Flourish With AI</a:t>
          </a:r>
          <a:r>
            <a:rPr lang="en-US" sz="1700" b="0" i="0" kern="1200" dirty="0"/>
            <a:t>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The traditional methods of System Dynamics are not dying, but evolving. AI tools are enabling them to be wielded with impressive competence.</a:t>
          </a:r>
          <a:endParaRPr lang="en-US" sz="1700" kern="1200" dirty="0"/>
        </a:p>
      </dsp:txBody>
      <dsp:txXfrm>
        <a:off x="0" y="467612"/>
        <a:ext cx="3286125" cy="1971675"/>
      </dsp:txXfrm>
    </dsp:sp>
    <dsp:sp modelId="{31729228-8B10-674B-84FC-2560C58D1B69}">
      <dsp:nvSpPr>
        <dsp:cNvPr id="0" name=""/>
        <dsp:cNvSpPr/>
      </dsp:nvSpPr>
      <dsp:spPr>
        <a:xfrm>
          <a:off x="3614737" y="467612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Enhanced Analysis Skills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While perhaps not yet on par with the most experienced human modelers in raw modeling skill, LLMs, as used by Seldon, are remarkably skilled in model analysis and understanding.</a:t>
          </a:r>
          <a:endParaRPr lang="en-US" sz="1700" kern="1200" dirty="0"/>
        </a:p>
      </dsp:txBody>
      <dsp:txXfrm>
        <a:off x="3614737" y="467612"/>
        <a:ext cx="3286125" cy="1971675"/>
      </dsp:txXfrm>
    </dsp:sp>
    <dsp:sp modelId="{31D58B8D-D416-2B4D-9022-5D76C23D27C0}">
      <dsp:nvSpPr>
        <dsp:cNvPr id="0" name=""/>
        <dsp:cNvSpPr/>
      </dsp:nvSpPr>
      <dsp:spPr>
        <a:xfrm>
          <a:off x="7229475" y="467612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Increased Accessibility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This integration of AI makes System Dynamics more accessible, reducing the barriers to entry and enabling more people to build and understand complex systems.</a:t>
          </a:r>
          <a:endParaRPr lang="en-US" sz="1700" kern="1200" dirty="0"/>
        </a:p>
      </dsp:txBody>
      <dsp:txXfrm>
        <a:off x="7229475" y="467612"/>
        <a:ext cx="3286125" cy="1971675"/>
      </dsp:txXfrm>
    </dsp:sp>
    <dsp:sp modelId="{AF2A2287-9AAC-3343-943B-336F36EF5A8F}">
      <dsp:nvSpPr>
        <dsp:cNvPr id="0" name=""/>
        <dsp:cNvSpPr/>
      </dsp:nvSpPr>
      <dsp:spPr>
        <a:xfrm>
          <a:off x="1807368" y="2767899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Focus on Verification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 LLMs' "superhuman stamina" in model construction and understanding allows human modelers to focus more on validation and verification.</a:t>
          </a:r>
          <a:endParaRPr lang="en-US" sz="1700" kern="1200" dirty="0"/>
        </a:p>
      </dsp:txBody>
      <dsp:txXfrm>
        <a:off x="1807368" y="2767899"/>
        <a:ext cx="3286125" cy="1971675"/>
      </dsp:txXfrm>
    </dsp:sp>
    <dsp:sp modelId="{652DE29C-CDFC-AC43-BD09-D4F7CC2449D5}">
      <dsp:nvSpPr>
        <dsp:cNvPr id="0" name=""/>
        <dsp:cNvSpPr/>
      </dsp:nvSpPr>
      <dsp:spPr>
        <a:xfrm>
          <a:off x="5422106" y="2767899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A New Era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We are entering a new era where AI empowers System </a:t>
          </a:r>
          <a:r>
            <a:rPr lang="en-US" sz="1700" b="0" i="0" kern="1200" dirty="0" err="1"/>
            <a:t>Dynamicists</a:t>
          </a:r>
          <a:r>
            <a:rPr lang="en-US" sz="1700" b="0" i="0" kern="1200" dirty="0"/>
            <a:t> to dramatically increase their productivity and the quality of their work.</a:t>
          </a:r>
          <a:endParaRPr lang="en-US" sz="1700" kern="1200" dirty="0"/>
        </a:p>
      </dsp:txBody>
      <dsp:txXfrm>
        <a:off x="5422106" y="2767899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20243-A9DF-4435-A528-0736A93CAEB3}">
      <dsp:nvSpPr>
        <dsp:cNvPr id="0" name=""/>
        <dsp:cNvSpPr/>
      </dsp:nvSpPr>
      <dsp:spPr>
        <a:xfrm>
          <a:off x="0" y="4068"/>
          <a:ext cx="10515600" cy="866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7F881-9A58-4558-9EC6-AF65853AA362}">
      <dsp:nvSpPr>
        <dsp:cNvPr id="0" name=""/>
        <dsp:cNvSpPr/>
      </dsp:nvSpPr>
      <dsp:spPr>
        <a:xfrm>
          <a:off x="262118" y="199032"/>
          <a:ext cx="476579" cy="4765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AA2FB-3801-464D-9710-380777D8182C}">
      <dsp:nvSpPr>
        <dsp:cNvPr id="0" name=""/>
        <dsp:cNvSpPr/>
      </dsp:nvSpPr>
      <dsp:spPr>
        <a:xfrm>
          <a:off x="1000817" y="4068"/>
          <a:ext cx="9514782" cy="8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5" tIns="91705" rIns="91705" bIns="917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Predicting the Next Word:</a:t>
          </a:r>
          <a:r>
            <a:rPr lang="en-US" sz="1400" b="0" i="0" kern="1200"/>
            <a:t> At their core, LLMs predict the next word in a sequence based on prior words.</a:t>
          </a:r>
          <a:endParaRPr lang="en-US" sz="1400" kern="1200"/>
        </a:p>
      </dsp:txBody>
      <dsp:txXfrm>
        <a:off x="1000817" y="4068"/>
        <a:ext cx="9514782" cy="866508"/>
      </dsp:txXfrm>
    </dsp:sp>
    <dsp:sp modelId="{3A8CD78D-9727-40CA-8E34-503C0BF9216E}">
      <dsp:nvSpPr>
        <dsp:cNvPr id="0" name=""/>
        <dsp:cNvSpPr/>
      </dsp:nvSpPr>
      <dsp:spPr>
        <a:xfrm>
          <a:off x="0" y="1087203"/>
          <a:ext cx="10515600" cy="866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0F9AA-3CB7-4DFB-826F-28946044E3C8}">
      <dsp:nvSpPr>
        <dsp:cNvPr id="0" name=""/>
        <dsp:cNvSpPr/>
      </dsp:nvSpPr>
      <dsp:spPr>
        <a:xfrm>
          <a:off x="262118" y="1282168"/>
          <a:ext cx="476579" cy="4765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8025E-6B58-4DAA-928C-23F46A51D351}">
      <dsp:nvSpPr>
        <dsp:cNvPr id="0" name=""/>
        <dsp:cNvSpPr/>
      </dsp:nvSpPr>
      <dsp:spPr>
        <a:xfrm>
          <a:off x="1000817" y="1087203"/>
          <a:ext cx="9514782" cy="8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5" tIns="91705" rIns="91705" bIns="917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Data-Driven Predictions:</a:t>
          </a:r>
          <a:r>
            <a:rPr lang="en-US" sz="1400" b="0" i="0" kern="1200"/>
            <a:t> These predictions are informed by the vast amounts of data the LLM was trained on, minimizing error between predicted and actual text.</a:t>
          </a:r>
          <a:endParaRPr lang="en-US" sz="1400" kern="1200"/>
        </a:p>
      </dsp:txBody>
      <dsp:txXfrm>
        <a:off x="1000817" y="1087203"/>
        <a:ext cx="9514782" cy="866508"/>
      </dsp:txXfrm>
    </dsp:sp>
    <dsp:sp modelId="{6FB77997-B50D-413A-B554-1E4604A0632D}">
      <dsp:nvSpPr>
        <dsp:cNvPr id="0" name=""/>
        <dsp:cNvSpPr/>
      </dsp:nvSpPr>
      <dsp:spPr>
        <a:xfrm>
          <a:off x="0" y="2170339"/>
          <a:ext cx="10515600" cy="866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4E46E-B88A-4574-83A8-3177ED3444E3}">
      <dsp:nvSpPr>
        <dsp:cNvPr id="0" name=""/>
        <dsp:cNvSpPr/>
      </dsp:nvSpPr>
      <dsp:spPr>
        <a:xfrm>
          <a:off x="262118" y="2365303"/>
          <a:ext cx="476579" cy="4765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B60A4-3DE1-458C-90EE-CA474236338F}">
      <dsp:nvSpPr>
        <dsp:cNvPr id="0" name=""/>
        <dsp:cNvSpPr/>
      </dsp:nvSpPr>
      <dsp:spPr>
        <a:xfrm>
          <a:off x="1000817" y="2170339"/>
          <a:ext cx="9514782" cy="8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5" tIns="91705" rIns="91705" bIns="917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Neural Network Architecture:</a:t>
          </a:r>
          <a:r>
            <a:rPr lang="en-US" sz="1400" b="0" i="0" kern="1200"/>
            <a:t> LLMs utilize neural network architectures adept at processing text sequences as numerical vectors.</a:t>
          </a:r>
          <a:endParaRPr lang="en-US" sz="1400" kern="1200"/>
        </a:p>
      </dsp:txBody>
      <dsp:txXfrm>
        <a:off x="1000817" y="2170339"/>
        <a:ext cx="9514782" cy="866508"/>
      </dsp:txXfrm>
    </dsp:sp>
    <dsp:sp modelId="{8E24AA23-8174-4E0E-BD35-12AA14B0BB85}">
      <dsp:nvSpPr>
        <dsp:cNvPr id="0" name=""/>
        <dsp:cNvSpPr/>
      </dsp:nvSpPr>
      <dsp:spPr>
        <a:xfrm>
          <a:off x="0" y="3253474"/>
          <a:ext cx="10515600" cy="866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5E7BE-307B-4A8B-ADF4-1B76AECEBE2D}">
      <dsp:nvSpPr>
        <dsp:cNvPr id="0" name=""/>
        <dsp:cNvSpPr/>
      </dsp:nvSpPr>
      <dsp:spPr>
        <a:xfrm>
          <a:off x="262118" y="3448439"/>
          <a:ext cx="476579" cy="4765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91E7F-3E8B-4E54-A66C-AA2C6794A142}">
      <dsp:nvSpPr>
        <dsp:cNvPr id="0" name=""/>
        <dsp:cNvSpPr/>
      </dsp:nvSpPr>
      <dsp:spPr>
        <a:xfrm>
          <a:off x="1000817" y="3253474"/>
          <a:ext cx="9514782" cy="8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5" tIns="91705" rIns="91705" bIns="917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Information Transformers:</a:t>
          </a:r>
          <a:r>
            <a:rPr lang="en-US" sz="1400" b="0" i="0" kern="1200"/>
            <a:t> We should view LLMs as tools for organizing, transforming, and presenting information, not as knowledge progenitors.</a:t>
          </a:r>
          <a:endParaRPr lang="en-US" sz="1400" kern="1200"/>
        </a:p>
      </dsp:txBody>
      <dsp:txXfrm>
        <a:off x="1000817" y="3253474"/>
        <a:ext cx="9514782" cy="866508"/>
      </dsp:txXfrm>
    </dsp:sp>
    <dsp:sp modelId="{94ED8A35-3ED8-4A8F-9EE9-60503EEC2CD2}">
      <dsp:nvSpPr>
        <dsp:cNvPr id="0" name=""/>
        <dsp:cNvSpPr/>
      </dsp:nvSpPr>
      <dsp:spPr>
        <a:xfrm>
          <a:off x="0" y="4336610"/>
          <a:ext cx="10515600" cy="86650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33A59-FCB4-4C0B-B1A3-4E634E6A3A5B}">
      <dsp:nvSpPr>
        <dsp:cNvPr id="0" name=""/>
        <dsp:cNvSpPr/>
      </dsp:nvSpPr>
      <dsp:spPr>
        <a:xfrm>
          <a:off x="262118" y="4531574"/>
          <a:ext cx="476579" cy="4765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991BA-CD86-431C-9451-95A759696E54}">
      <dsp:nvSpPr>
        <dsp:cNvPr id="0" name=""/>
        <dsp:cNvSpPr/>
      </dsp:nvSpPr>
      <dsp:spPr>
        <a:xfrm>
          <a:off x="1000817" y="4336610"/>
          <a:ext cx="9514782" cy="866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05" tIns="91705" rIns="91705" bIns="9170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Structured Outputs (JSON):</a:t>
          </a:r>
          <a:r>
            <a:rPr lang="en-US" sz="1400" b="0" i="0" kern="1200"/>
            <a:t> LLMs excel at summarizing dense information and can generate structured outputs like JSON, which is ideal for interoperability with external software. This "contractual guarantee" of parsable JSON eliminates syntax errors, a common problem with traditional model formats like XMILE.</a:t>
          </a:r>
          <a:endParaRPr lang="en-US" sz="1400" kern="1200"/>
        </a:p>
      </dsp:txBody>
      <dsp:txXfrm>
        <a:off x="1000817" y="4336610"/>
        <a:ext cx="9514782" cy="866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C06D1-A163-46AB-8937-828E9035BC86}">
      <dsp:nvSpPr>
        <dsp:cNvPr id="0" name=""/>
        <dsp:cNvSpPr/>
      </dsp:nvSpPr>
      <dsp:spPr>
        <a:xfrm>
          <a:off x="0" y="635"/>
          <a:ext cx="10515600" cy="14874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F4368-E5A8-4FE0-A107-314E3E7BCD95}">
      <dsp:nvSpPr>
        <dsp:cNvPr id="0" name=""/>
        <dsp:cNvSpPr/>
      </dsp:nvSpPr>
      <dsp:spPr>
        <a:xfrm>
          <a:off x="449939" y="335301"/>
          <a:ext cx="818072" cy="818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CC150-7E11-4B68-95AF-A9F4A9D56AAC}">
      <dsp:nvSpPr>
        <dsp:cNvPr id="0" name=""/>
        <dsp:cNvSpPr/>
      </dsp:nvSpPr>
      <dsp:spPr>
        <a:xfrm>
          <a:off x="1717952" y="635"/>
          <a:ext cx="8797647" cy="1487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17" tIns="157417" rIns="157417" bIns="1574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Open Source Initiative:</a:t>
          </a:r>
          <a:r>
            <a:rPr lang="en-US" sz="2500" b="0" i="0" kern="1200"/>
            <a:t> The sd-ai project is an open-source platform fostering collaboration in the SD community for AI-driven modeling tools.</a:t>
          </a:r>
          <a:endParaRPr lang="en-US" sz="2500" kern="1200"/>
        </a:p>
      </dsp:txBody>
      <dsp:txXfrm>
        <a:off x="1717952" y="635"/>
        <a:ext cx="8797647" cy="1487404"/>
      </dsp:txXfrm>
    </dsp:sp>
    <dsp:sp modelId="{784C9A8D-AA47-48ED-819A-71973AC22319}">
      <dsp:nvSpPr>
        <dsp:cNvPr id="0" name=""/>
        <dsp:cNvSpPr/>
      </dsp:nvSpPr>
      <dsp:spPr>
        <a:xfrm>
          <a:off x="0" y="1859891"/>
          <a:ext cx="10515600" cy="14874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19E1E-6D1E-4C15-BE71-377ED8272287}">
      <dsp:nvSpPr>
        <dsp:cNvPr id="0" name=""/>
        <dsp:cNvSpPr/>
      </dsp:nvSpPr>
      <dsp:spPr>
        <a:xfrm>
          <a:off x="449939" y="2194557"/>
          <a:ext cx="818072" cy="8180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C0634-F8F3-41BA-8C25-B44C06B0D804}">
      <dsp:nvSpPr>
        <dsp:cNvPr id="0" name=""/>
        <dsp:cNvSpPr/>
      </dsp:nvSpPr>
      <dsp:spPr>
        <a:xfrm>
          <a:off x="1717952" y="1859891"/>
          <a:ext cx="8797647" cy="1487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17" tIns="157417" rIns="157417" bIns="1574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Natural Language Interaction:</a:t>
          </a:r>
          <a:r>
            <a:rPr lang="en-US" sz="2500" b="0" i="0" kern="1200"/>
            <a:t> It acts as an intermediary, enabling users to generate and interact with SD models using natural language.</a:t>
          </a:r>
          <a:endParaRPr lang="en-US" sz="2500" kern="1200"/>
        </a:p>
      </dsp:txBody>
      <dsp:txXfrm>
        <a:off x="1717952" y="1859891"/>
        <a:ext cx="8797647" cy="1487404"/>
      </dsp:txXfrm>
    </dsp:sp>
    <dsp:sp modelId="{5DB31797-AC68-4750-95DD-2314051059A3}">
      <dsp:nvSpPr>
        <dsp:cNvPr id="0" name=""/>
        <dsp:cNvSpPr/>
      </dsp:nvSpPr>
      <dsp:spPr>
        <a:xfrm>
          <a:off x="0" y="3719146"/>
          <a:ext cx="10515600" cy="14874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86812-7AB4-4CDE-8529-E5E6C7DADAC3}">
      <dsp:nvSpPr>
        <dsp:cNvPr id="0" name=""/>
        <dsp:cNvSpPr/>
      </dsp:nvSpPr>
      <dsp:spPr>
        <a:xfrm>
          <a:off x="449939" y="4053812"/>
          <a:ext cx="818072" cy="8180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4695E-D237-4873-835A-F43D8A3B26EB}">
      <dsp:nvSpPr>
        <dsp:cNvPr id="0" name=""/>
        <dsp:cNvSpPr/>
      </dsp:nvSpPr>
      <dsp:spPr>
        <a:xfrm>
          <a:off x="1717952" y="3719146"/>
          <a:ext cx="8797647" cy="1487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17" tIns="157417" rIns="157417" bIns="1574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Automated Translation:</a:t>
          </a:r>
          <a:r>
            <a:rPr lang="en-US" sz="2500" b="0" i="0" kern="1200" dirty="0"/>
            <a:t> Essentially, </a:t>
          </a:r>
          <a:r>
            <a:rPr lang="en-US" sz="2500" b="0" i="0" kern="1200" dirty="0" err="1"/>
            <a:t>sd</a:t>
          </a:r>
          <a:r>
            <a:rPr lang="en-US" sz="2500" b="0" i="0" kern="1200" dirty="0"/>
            <a:t>-ai automates the translation between user intent and model-based system representations.</a:t>
          </a:r>
          <a:endParaRPr lang="en-US" sz="2500" kern="1200" dirty="0"/>
        </a:p>
      </dsp:txBody>
      <dsp:txXfrm>
        <a:off x="1717952" y="3719146"/>
        <a:ext cx="8797647" cy="1487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6CFC6-B7A2-41D9-BA4C-AFBF06466886}">
      <dsp:nvSpPr>
        <dsp:cNvPr id="0" name=""/>
        <dsp:cNvSpPr/>
      </dsp:nvSpPr>
      <dsp:spPr>
        <a:xfrm>
          <a:off x="559800" y="2361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C93AD-89BE-425E-BFFF-DF160D2EBE94}">
      <dsp:nvSpPr>
        <dsp:cNvPr id="0" name=""/>
        <dsp:cNvSpPr/>
      </dsp:nvSpPr>
      <dsp:spPr>
        <a:xfrm>
          <a:off x="559800" y="175749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Quantitative Engine</a:t>
          </a:r>
        </a:p>
      </dsp:txBody>
      <dsp:txXfrm>
        <a:off x="559800" y="1757495"/>
        <a:ext cx="4320000" cy="648000"/>
      </dsp:txXfrm>
    </dsp:sp>
    <dsp:sp modelId="{96D5E42D-7C36-4CC0-B93A-2A87325B9E21}">
      <dsp:nvSpPr>
        <dsp:cNvPr id="0" name=""/>
        <dsp:cNvSpPr/>
      </dsp:nvSpPr>
      <dsp:spPr>
        <a:xfrm>
          <a:off x="559800" y="2508694"/>
          <a:ext cx="4320000" cy="267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Generates quantitative System Dynamics models, including equations, units, and documentation.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Relies on a well-designed scheme for encoding model structure information, specifically the </a:t>
          </a:r>
          <a:r>
            <a:rPr lang="en-US" sz="1700" kern="1200" dirty="0" err="1"/>
            <a:t>sd-json</a:t>
          </a:r>
          <a:r>
            <a:rPr lang="en-US" sz="1700" kern="1200" dirty="0"/>
            <a:t> format.</a:t>
          </a:r>
        </a:p>
      </dsp:txBody>
      <dsp:txXfrm>
        <a:off x="559800" y="2508694"/>
        <a:ext cx="4320000" cy="2674875"/>
      </dsp:txXfrm>
    </dsp:sp>
    <dsp:sp modelId="{5A56F229-7DA0-4571-A5E5-23E610B31B1C}">
      <dsp:nvSpPr>
        <dsp:cNvPr id="0" name=""/>
        <dsp:cNvSpPr/>
      </dsp:nvSpPr>
      <dsp:spPr>
        <a:xfrm>
          <a:off x="5635800" y="2361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8815F-97E5-4B7A-B261-A93CCB8A92E0}">
      <dsp:nvSpPr>
        <dsp:cNvPr id="0" name=""/>
        <dsp:cNvSpPr/>
      </dsp:nvSpPr>
      <dsp:spPr>
        <a:xfrm>
          <a:off x="5635800" y="175749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Seldon</a:t>
          </a:r>
        </a:p>
      </dsp:txBody>
      <dsp:txXfrm>
        <a:off x="5635800" y="1757495"/>
        <a:ext cx="4320000" cy="648000"/>
      </dsp:txXfrm>
    </dsp:sp>
    <dsp:sp modelId="{F1FE7C2E-AAC3-4F1A-8895-409292D1680C}">
      <dsp:nvSpPr>
        <dsp:cNvPr id="0" name=""/>
        <dsp:cNvSpPr/>
      </dsp:nvSpPr>
      <dsp:spPr>
        <a:xfrm>
          <a:off x="5635800" y="2508694"/>
          <a:ext cx="4320000" cy="267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 LLM-based modeling companion.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Transforms dense model structure and behavior information into more understandable prose.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Designed as a learning aid for ideation, implementation, and model analysis, accessible via natural language conversation.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Differs from general conversational agents by taking verifiable model facts as input to avoid knowledge creation by the LLM.</a:t>
          </a:r>
        </a:p>
      </dsp:txBody>
      <dsp:txXfrm>
        <a:off x="5635800" y="2508694"/>
        <a:ext cx="4320000" cy="2674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1DF33-E26A-46F9-B2ED-AB3F47DE075D}">
      <dsp:nvSpPr>
        <dsp:cNvPr id="0" name=""/>
        <dsp:cNvSpPr/>
      </dsp:nvSpPr>
      <dsp:spPr>
        <a:xfrm>
          <a:off x="0" y="2161"/>
          <a:ext cx="10515600" cy="1095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252951-11FE-43BF-9D40-12C44CB99D4C}">
      <dsp:nvSpPr>
        <dsp:cNvPr id="0" name=""/>
        <dsp:cNvSpPr/>
      </dsp:nvSpPr>
      <dsp:spPr>
        <a:xfrm>
          <a:off x="331340" y="248612"/>
          <a:ext cx="602436" cy="6024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D1112-E1E2-435C-A099-8C9C5846774A}">
      <dsp:nvSpPr>
        <dsp:cNvPr id="0" name=""/>
        <dsp:cNvSpPr/>
      </dsp:nvSpPr>
      <dsp:spPr>
        <a:xfrm>
          <a:off x="1265117" y="2161"/>
          <a:ext cx="9250482" cy="109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23" tIns="115923" rIns="115923" bIns="1159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Efficient Information Delivery:</a:t>
          </a:r>
          <a:r>
            <a:rPr lang="en-US" sz="1800" kern="1200"/>
            <a:t> Documentation for each element in the schema is provided to the LLM via the structured outputs feature, using the Zod library, ensuring efficient information organization.</a:t>
          </a:r>
        </a:p>
      </dsp:txBody>
      <dsp:txXfrm>
        <a:off x="1265117" y="2161"/>
        <a:ext cx="9250482" cy="1095339"/>
      </dsp:txXfrm>
    </dsp:sp>
    <dsp:sp modelId="{D501F04B-0585-4E57-94DF-4DE134C7EF19}">
      <dsp:nvSpPr>
        <dsp:cNvPr id="0" name=""/>
        <dsp:cNvSpPr/>
      </dsp:nvSpPr>
      <dsp:spPr>
        <a:xfrm>
          <a:off x="0" y="1371336"/>
          <a:ext cx="10515600" cy="1095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51CBC-FB01-4A83-8221-BBE576F6EDB5}">
      <dsp:nvSpPr>
        <dsp:cNvPr id="0" name=""/>
        <dsp:cNvSpPr/>
      </dsp:nvSpPr>
      <dsp:spPr>
        <a:xfrm>
          <a:off x="331340" y="1617787"/>
          <a:ext cx="602436" cy="6024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3A9231-EBD8-4F68-A176-AF4381BED490}">
      <dsp:nvSpPr>
        <dsp:cNvPr id="0" name=""/>
        <dsp:cNvSpPr/>
      </dsp:nvSpPr>
      <dsp:spPr>
        <a:xfrm>
          <a:off x="1265117" y="1371336"/>
          <a:ext cx="9250482" cy="109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23" tIns="115923" rIns="115923" bIns="1159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Variables:</a:t>
          </a:r>
          <a:r>
            <a:rPr lang="en-US" sz="1800" kern="1200"/>
            <a:t> An array of nodes, each representing a computed concept.</a:t>
          </a:r>
        </a:p>
      </dsp:txBody>
      <dsp:txXfrm>
        <a:off x="1265117" y="1371336"/>
        <a:ext cx="9250482" cy="1095339"/>
      </dsp:txXfrm>
    </dsp:sp>
    <dsp:sp modelId="{146B6E8E-EA3F-481E-90AC-2619BE999864}">
      <dsp:nvSpPr>
        <dsp:cNvPr id="0" name=""/>
        <dsp:cNvSpPr/>
      </dsp:nvSpPr>
      <dsp:spPr>
        <a:xfrm>
          <a:off x="0" y="2740510"/>
          <a:ext cx="10515600" cy="1095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38CFE0-197A-4CAE-9345-BBD045E6D690}">
      <dsp:nvSpPr>
        <dsp:cNvPr id="0" name=""/>
        <dsp:cNvSpPr/>
      </dsp:nvSpPr>
      <dsp:spPr>
        <a:xfrm>
          <a:off x="331340" y="2986962"/>
          <a:ext cx="602436" cy="6024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D89567-8953-4444-849F-C1BEEEB13EC8}">
      <dsp:nvSpPr>
        <dsp:cNvPr id="0" name=""/>
        <dsp:cNvSpPr/>
      </dsp:nvSpPr>
      <dsp:spPr>
        <a:xfrm>
          <a:off x="1265117" y="2740510"/>
          <a:ext cx="9250482" cy="109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23" tIns="115923" rIns="115923" bIns="1159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Relationships:</a:t>
          </a:r>
          <a:r>
            <a:rPr lang="en-US" sz="1800" kern="1200" dirty="0"/>
            <a:t> An array of edges connecting variables.</a:t>
          </a:r>
        </a:p>
      </dsp:txBody>
      <dsp:txXfrm>
        <a:off x="1265117" y="2740510"/>
        <a:ext cx="9250482" cy="1095339"/>
      </dsp:txXfrm>
    </dsp:sp>
    <dsp:sp modelId="{3B00712F-2694-4D3C-BF06-35A0D19B66C9}">
      <dsp:nvSpPr>
        <dsp:cNvPr id="0" name=""/>
        <dsp:cNvSpPr/>
      </dsp:nvSpPr>
      <dsp:spPr>
        <a:xfrm>
          <a:off x="0" y="4109685"/>
          <a:ext cx="10515600" cy="1095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C07803-FE72-44FE-97D5-A76916FBA1A2}">
      <dsp:nvSpPr>
        <dsp:cNvPr id="0" name=""/>
        <dsp:cNvSpPr/>
      </dsp:nvSpPr>
      <dsp:spPr>
        <a:xfrm>
          <a:off x="331340" y="4356137"/>
          <a:ext cx="602436" cy="6024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4B1D47-DBBB-4CBA-AB3B-246880127378}">
      <dsp:nvSpPr>
        <dsp:cNvPr id="0" name=""/>
        <dsp:cNvSpPr/>
      </dsp:nvSpPr>
      <dsp:spPr>
        <a:xfrm>
          <a:off x="1265117" y="4109685"/>
          <a:ext cx="9250482" cy="1095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23" tIns="115923" rIns="115923" bIns="11592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Specs:</a:t>
          </a:r>
          <a:r>
            <a:rPr lang="en-US" sz="1800" kern="1200"/>
            <a:t> Object for model time dimension information (startTime, stopTime, dt, timeUnits).</a:t>
          </a:r>
        </a:p>
      </dsp:txBody>
      <dsp:txXfrm>
        <a:off x="1265117" y="4109685"/>
        <a:ext cx="9250482" cy="10953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81AAA-2095-B14B-A00C-BB2928DC2E00}">
      <dsp:nvSpPr>
        <dsp:cNvPr id="0" name=""/>
        <dsp:cNvSpPr/>
      </dsp:nvSpPr>
      <dsp:spPr>
        <a:xfrm>
          <a:off x="0" y="528792"/>
          <a:ext cx="5181600" cy="43942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645668" rIns="402150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System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Background Knowledge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Problem Statement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Model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Assistant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User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Close Feedback</a:t>
          </a:r>
          <a:endParaRPr lang="en-US" sz="3100" kern="1200" dirty="0"/>
        </a:p>
      </dsp:txBody>
      <dsp:txXfrm>
        <a:off x="0" y="528792"/>
        <a:ext cx="5181600" cy="4394249"/>
      </dsp:txXfrm>
    </dsp:sp>
    <dsp:sp modelId="{3D7870BA-DA01-5D46-A41F-7618725DF629}">
      <dsp:nvSpPr>
        <dsp:cNvPr id="0" name=""/>
        <dsp:cNvSpPr/>
      </dsp:nvSpPr>
      <dsp:spPr>
        <a:xfrm>
          <a:off x="259080" y="71232"/>
          <a:ext cx="362712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0" kern="1200" dirty="0"/>
            <a:t>Quantitative Engine</a:t>
          </a:r>
          <a:endParaRPr lang="en-US" sz="3100" kern="1200" dirty="0"/>
        </a:p>
      </dsp:txBody>
      <dsp:txXfrm>
        <a:off x="303752" y="115904"/>
        <a:ext cx="3537776" cy="8257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81AAA-2095-B14B-A00C-BB2928DC2E00}">
      <dsp:nvSpPr>
        <dsp:cNvPr id="0" name=""/>
        <dsp:cNvSpPr/>
      </dsp:nvSpPr>
      <dsp:spPr>
        <a:xfrm>
          <a:off x="0" y="498777"/>
          <a:ext cx="5181600" cy="4409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583184" rIns="40215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/>
            <a:t>System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/>
            <a:t>Background Knowledge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/>
            <a:t>Problem Statement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Model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Structure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Behavior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LTM Feedback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/>
            <a:t>User</a:t>
          </a:r>
          <a:endParaRPr lang="en-US" sz="2800" kern="1200" dirty="0"/>
        </a:p>
      </dsp:txBody>
      <dsp:txXfrm>
        <a:off x="0" y="498777"/>
        <a:ext cx="5181600" cy="4409999"/>
      </dsp:txXfrm>
    </dsp:sp>
    <dsp:sp modelId="{3D7870BA-DA01-5D46-A41F-7618725DF629}">
      <dsp:nvSpPr>
        <dsp:cNvPr id="0" name=""/>
        <dsp:cNvSpPr/>
      </dsp:nvSpPr>
      <dsp:spPr>
        <a:xfrm>
          <a:off x="259080" y="85497"/>
          <a:ext cx="3627120" cy="826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/>
            <a:t>Seldon</a:t>
          </a:r>
          <a:endParaRPr lang="en-US" sz="2800" kern="1200" dirty="0"/>
        </a:p>
      </dsp:txBody>
      <dsp:txXfrm>
        <a:off x="299429" y="125846"/>
        <a:ext cx="3546422" cy="745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0A0FF-B666-6647-9B3D-3E75795E51A7}">
      <dsp:nvSpPr>
        <dsp:cNvPr id="0" name=""/>
        <dsp:cNvSpPr/>
      </dsp:nvSpPr>
      <dsp:spPr>
        <a:xfrm>
          <a:off x="0" y="3824301"/>
          <a:ext cx="11320039" cy="1169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 dirty="0"/>
            <a:t>Summary:</a:t>
          </a:r>
          <a:r>
            <a:rPr lang="en-US" sz="1900" b="0" i="0" kern="1200" dirty="0"/>
            <a:t> Business is fundamentally unprofitable per consultant, leading to fund depletion, halted hiring, and consultant decline</a:t>
          </a:r>
          <a:endParaRPr lang="en-US" sz="1900" kern="1200" dirty="0"/>
        </a:p>
      </dsp:txBody>
      <dsp:txXfrm>
        <a:off x="0" y="3824301"/>
        <a:ext cx="11320039" cy="1169386"/>
      </dsp:txXfrm>
    </dsp:sp>
    <dsp:sp modelId="{57F0B4D0-25AB-D04C-96AC-4BC01E0CBAA7}">
      <dsp:nvSpPr>
        <dsp:cNvPr id="0" name=""/>
        <dsp:cNvSpPr/>
      </dsp:nvSpPr>
      <dsp:spPr>
        <a:xfrm rot="10800000">
          <a:off x="0" y="809277"/>
          <a:ext cx="11320039" cy="305862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Seldon's Breakdown:</a:t>
          </a:r>
          <a:endParaRPr lang="en-US" sz="1900" kern="1200"/>
        </a:p>
      </dsp:txBody>
      <dsp:txXfrm rot="-10800000">
        <a:off x="0" y="809277"/>
        <a:ext cx="11320039" cy="1073577"/>
      </dsp:txXfrm>
    </dsp:sp>
    <dsp:sp modelId="{974A77EC-294C-D54D-AA6D-F25DCE806AA6}">
      <dsp:nvSpPr>
        <dsp:cNvPr id="0" name=""/>
        <dsp:cNvSpPr/>
      </dsp:nvSpPr>
      <dsp:spPr>
        <a:xfrm>
          <a:off x="1381" y="1672457"/>
          <a:ext cx="2263455" cy="133673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Initial Unprofitability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/>
            <a:t>Cost Per Consultant ($165,000) exceeds Consultant Productivity ($160,000) by $5,000 per year per consultant.</a:t>
          </a:r>
          <a:endParaRPr lang="en-US" sz="1300" kern="1200"/>
        </a:p>
      </dsp:txBody>
      <dsp:txXfrm>
        <a:off x="1381" y="1672457"/>
        <a:ext cx="2263455" cy="1336737"/>
      </dsp:txXfrm>
    </dsp:sp>
    <dsp:sp modelId="{193AEBC9-C330-0F4E-81E9-0F17FACD4F0A}">
      <dsp:nvSpPr>
        <dsp:cNvPr id="0" name=""/>
        <dsp:cNvSpPr/>
      </dsp:nvSpPr>
      <dsp:spPr>
        <a:xfrm>
          <a:off x="2264836" y="1672457"/>
          <a:ext cx="2263455" cy="133673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Immediate Loss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/>
            <a:t>Initial annual loss of $250,000 (50 consultants * -$5,000), quickly depleting starting profit.</a:t>
          </a:r>
          <a:endParaRPr lang="en-US" sz="1300" kern="1200"/>
        </a:p>
      </dsp:txBody>
      <dsp:txXfrm>
        <a:off x="2264836" y="1672457"/>
        <a:ext cx="2263455" cy="1336737"/>
      </dsp:txXfrm>
    </dsp:sp>
    <dsp:sp modelId="{D5362592-1212-6C42-95A5-EDA59B744CEF}">
      <dsp:nvSpPr>
        <dsp:cNvPr id="0" name=""/>
        <dsp:cNvSpPr/>
      </dsp:nvSpPr>
      <dsp:spPr>
        <a:xfrm>
          <a:off x="4528291" y="1672457"/>
          <a:ext cx="2263455" cy="133673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Hiring Halted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/>
            <a:t>Profit quickly turns negative, stopping all Hiring Rate activity by year 1.75.</a:t>
          </a:r>
          <a:endParaRPr lang="en-US" sz="1300" kern="1200"/>
        </a:p>
      </dsp:txBody>
      <dsp:txXfrm>
        <a:off x="4528291" y="1672457"/>
        <a:ext cx="2263455" cy="1336737"/>
      </dsp:txXfrm>
    </dsp:sp>
    <dsp:sp modelId="{F6E5575B-5883-1F42-9CC6-34170F194F66}">
      <dsp:nvSpPr>
        <dsp:cNvPr id="0" name=""/>
        <dsp:cNvSpPr/>
      </dsp:nvSpPr>
      <dsp:spPr>
        <a:xfrm>
          <a:off x="6791747" y="1672457"/>
          <a:ext cx="2263455" cy="133673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Consultant Base Erodes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/>
            <a:t>With no new hires, Attrition Rate steadily reduces Professional Consultants.</a:t>
          </a:r>
          <a:endParaRPr lang="en-US" sz="1300" kern="1200"/>
        </a:p>
      </dsp:txBody>
      <dsp:txXfrm>
        <a:off x="6791747" y="1672457"/>
        <a:ext cx="2263455" cy="1336737"/>
      </dsp:txXfrm>
    </dsp:sp>
    <dsp:sp modelId="{6C1CA19D-1ABF-D243-8562-EF36E061CE78}">
      <dsp:nvSpPr>
        <dsp:cNvPr id="0" name=""/>
        <dsp:cNvSpPr/>
      </dsp:nvSpPr>
      <dsp:spPr>
        <a:xfrm>
          <a:off x="9055202" y="1672457"/>
          <a:ext cx="2263455" cy="1336737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Downward Spiral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/>
            <a:t>Decreasing consultants lead to decreased revenue, but the per-consultant loss persists, driving profit further negative.</a:t>
          </a:r>
          <a:endParaRPr lang="en-US" sz="1300" kern="1200"/>
        </a:p>
      </dsp:txBody>
      <dsp:txXfrm>
        <a:off x="9055202" y="1672457"/>
        <a:ext cx="2263455" cy="1336737"/>
      </dsp:txXfrm>
    </dsp:sp>
    <dsp:sp modelId="{357BFAEC-DB34-1E49-AC8A-CDB68CC6BCD2}">
      <dsp:nvSpPr>
        <dsp:cNvPr id="0" name=""/>
        <dsp:cNvSpPr/>
      </dsp:nvSpPr>
      <dsp:spPr>
        <a:xfrm rot="10800000">
          <a:off x="0" y="586"/>
          <a:ext cx="11320039" cy="8522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Model Behavior:</a:t>
          </a:r>
          <a:r>
            <a:rPr lang="en-US" sz="1900" b="0" i="0" kern="1200"/>
            <a:t> Rapid and continuous decline in Profit and Professional Consultants.</a:t>
          </a:r>
          <a:endParaRPr lang="en-US" sz="1900" kern="1200"/>
        </a:p>
      </dsp:txBody>
      <dsp:txXfrm rot="10800000">
        <a:off x="0" y="586"/>
        <a:ext cx="11320039" cy="5537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F0B57-0188-4F88-B8C4-F7089F655BA0}">
      <dsp:nvSpPr>
        <dsp:cNvPr id="0" name=""/>
        <dsp:cNvSpPr/>
      </dsp:nvSpPr>
      <dsp:spPr>
        <a:xfrm>
          <a:off x="0" y="504446"/>
          <a:ext cx="10515600" cy="19038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90134D-45B7-4B52-8E91-F58806D14F3F}">
      <dsp:nvSpPr>
        <dsp:cNvPr id="0" name=""/>
        <dsp:cNvSpPr/>
      </dsp:nvSpPr>
      <dsp:spPr>
        <a:xfrm>
          <a:off x="575923" y="932818"/>
          <a:ext cx="1047132" cy="1047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021501-B802-489B-8C7C-E7962B562609}">
      <dsp:nvSpPr>
        <dsp:cNvPr id="0" name=""/>
        <dsp:cNvSpPr/>
      </dsp:nvSpPr>
      <dsp:spPr>
        <a:xfrm>
          <a:off x="2198978" y="504446"/>
          <a:ext cx="8316621" cy="1903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494" tIns="201494" rIns="201494" bIns="20149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Re-evaluating Profit Decline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Seldon again explains the profit decline, confirming the core issue: Operating Costs Per Professional Consultant are higher than the Revenue they generate.</a:t>
          </a:r>
          <a:endParaRPr lang="en-US" sz="1400" kern="1200" dirty="0"/>
        </a:p>
      </dsp:txBody>
      <dsp:txXfrm>
        <a:off x="2198978" y="504446"/>
        <a:ext cx="8316621" cy="1903877"/>
      </dsp:txXfrm>
    </dsp:sp>
    <dsp:sp modelId="{FBFBE73A-34DF-49D0-AE59-9212534F680B}">
      <dsp:nvSpPr>
        <dsp:cNvPr id="0" name=""/>
        <dsp:cNvSpPr/>
      </dsp:nvSpPr>
      <dsp:spPr>
        <a:xfrm>
          <a:off x="0" y="2798863"/>
          <a:ext cx="10515600" cy="19038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154BF2-4B32-4C4D-B11C-61C92A66C23D}">
      <dsp:nvSpPr>
        <dsp:cNvPr id="0" name=""/>
        <dsp:cNvSpPr/>
      </dsp:nvSpPr>
      <dsp:spPr>
        <a:xfrm>
          <a:off x="575923" y="3227235"/>
          <a:ext cx="1047132" cy="10471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F9A74E-F045-4ADC-AE06-AC76296D6026}">
      <dsp:nvSpPr>
        <dsp:cNvPr id="0" name=""/>
        <dsp:cNvSpPr/>
      </dsp:nvSpPr>
      <dsp:spPr>
        <a:xfrm>
          <a:off x="2198978" y="2798863"/>
          <a:ext cx="8316621" cy="1903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494" tIns="201494" rIns="201494" bIns="20149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Reinforced Findings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Consultant Productivity ($160,000) vs. Cost Per Consultant ($165,000) leads to a $5,000 loss per consultant.</a:t>
          </a:r>
          <a:endParaRPr lang="en-US" sz="14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This fundamental imbalance rapidly depletes Profit, halting Hiring Rate.</a:t>
          </a:r>
          <a:endParaRPr lang="en-US" sz="14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No new New Hires or Training Completion Rate means attrition continues unchecked.</a:t>
          </a:r>
          <a:endParaRPr lang="en-US" sz="14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The system lacks the positive feedback mechanism (R1) to counteract attrition, leading to a financial spiral.</a:t>
          </a:r>
          <a:endParaRPr lang="en-US" sz="1400" kern="1200" dirty="0"/>
        </a:p>
      </dsp:txBody>
      <dsp:txXfrm>
        <a:off x="2198978" y="2798863"/>
        <a:ext cx="8316621" cy="1903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ABA84-F9E3-7F4E-9DBB-41BA60B66594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7F62C-F9FC-D845-901A-08AF311C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2AC3-C415-4952-A2DA-DC24E7AA6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55655-1C8F-4CBD-B7D8-09F6F702E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74337-3AC7-4F41-A7B1-D0A1F6AB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2FB4-A807-4DE4-B7E1-BFFD074F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47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A553A72-1B92-4E37-AE31-ED20886488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1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916A3-4A88-48B0-84BF-AE4624236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436"/>
            <a:ext cx="10515600" cy="5207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defRPr sz="24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defRPr sz="24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defRPr sz="24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defRPr sz="24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2B015-A419-4E19-9906-9EA09F58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73BFB-703C-44F4-B0D2-F73B8377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89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D448-45CC-49DE-A5AE-3AE08146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28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CF055-012B-4931-9597-6BA76BB1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552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3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537BC-2850-4F51-93FE-9D8F6930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389B-9E8B-489A-928A-4FBC043AE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1647" y="949324"/>
            <a:ext cx="5181600" cy="499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45C6F-BB7B-472D-B21C-9D2BDBD46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49325"/>
            <a:ext cx="5181600" cy="4994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FD09F-DA3F-447F-808C-F19382DA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45017-4F76-429A-BFE7-6FF9B1A8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6A212-16A5-4009-9EEC-935B7C4D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2298-1798-4A8F-B02A-ECDF390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C38-E90B-48F9-BE58-11764CFB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F20EA-8F6D-430E-A0B5-370BFDE12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A11AE-F5CB-4F6B-8E60-238E4A87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76CB-6FA1-4CB4-9C5A-A3A68235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D82B0-C43F-4B31-82C6-2DFC4A888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5A6A9-1DDA-41C0-91B2-E1CBEDDC8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C94E6-3A80-49EF-8FC6-BF52EE78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3C69E-B6EB-4D15-B523-AE020A98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3A553A72-1B92-4E37-AE31-ED208864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657F0-2DB3-4F4B-BA26-C339200BFE1B}"/>
              </a:ext>
            </a:extLst>
          </p:cNvPr>
          <p:cNvSpPr/>
          <p:nvPr userDrawn="1"/>
        </p:nvSpPr>
        <p:spPr>
          <a:xfrm>
            <a:off x="0" y="-1566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A37743-B512-47BC-8790-F551DBA6599B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06B33F-5789-4132-8939-BB264EA1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67685"/>
            <a:ext cx="10515600" cy="5172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9249AB-87F0-43B2-869D-3F1B2D019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22690342-9826-46C7-A54C-3F66F52C33C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82D2FB4-A807-4DE4-B7E1-BFFD074FF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647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3A553A72-1B92-4E37-AE31-ED20886488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3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bschoenberg@iseesystem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AE60B67-19FC-4507-9E7B-98153974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683" y="5586002"/>
            <a:ext cx="10901471" cy="557888"/>
          </a:xfrm>
          <a:noFill/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Presented by Billy Schoenberg | 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August 6</a:t>
            </a:r>
            <a:r>
              <a:rPr lang="en-US" sz="20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92D246-5A46-4C7E-813E-2CD1FF079103}"/>
              </a:ext>
            </a:extLst>
          </p:cNvPr>
          <p:cNvSpPr txBox="1">
            <a:spLocks/>
          </p:cNvSpPr>
          <p:nvPr/>
        </p:nvSpPr>
        <p:spPr>
          <a:xfrm>
            <a:off x="761683" y="5041332"/>
            <a:ext cx="10901471" cy="65500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Building and Learning from Models Using 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826A0-060E-F044-49DA-D2189A2EE5AE}"/>
              </a:ext>
            </a:extLst>
          </p:cNvPr>
          <p:cNvSpPr txBox="1"/>
          <p:nvPr/>
        </p:nvSpPr>
        <p:spPr>
          <a:xfrm>
            <a:off x="838200" y="6311900"/>
            <a:ext cx="5885329" cy="400110"/>
          </a:xfrm>
          <a:prstGeom prst="rect">
            <a:avLst/>
          </a:prstGeom>
          <a:solidFill>
            <a:srgbClr val="166BBF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isee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systems </a:t>
            </a:r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(603) 448-4990 | www.iseesystems.com</a:t>
            </a:r>
          </a:p>
          <a:p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24 Hanover St, Suite 8A | Lebanon, NH 03766 | USA</a:t>
            </a:r>
          </a:p>
        </p:txBody>
      </p:sp>
      <p:pic>
        <p:nvPicPr>
          <p:cNvPr id="6" name="Picture 5" descr="A robot hand touching a network&#10;&#10;AI-generated content may be incorrect.">
            <a:extLst>
              <a:ext uri="{FF2B5EF4-FFF2-40B4-BE49-F238E27FC236}">
                <a16:creationId xmlns:a16="http://schemas.microsoft.com/office/drawing/2014/main" id="{F5FEAB1A-4316-C999-F1C5-635393B1F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85829"/>
            <a:ext cx="12192000" cy="4253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E31EAD-2C45-4D7D-0409-EC8BD2342358}"/>
              </a:ext>
            </a:extLst>
          </p:cNvPr>
          <p:cNvSpPr txBox="1"/>
          <p:nvPr/>
        </p:nvSpPr>
        <p:spPr>
          <a:xfrm>
            <a:off x="-273377" y="6004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38B482-21DC-370E-28C7-293A2361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with Seldon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3734-B3A6-9AAE-A985-E3EE8345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F3224FE-CEE8-3C2E-0B1D-E0D36D109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81087"/>
            <a:ext cx="8154062" cy="52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3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1E9220-2842-E4DA-F0B1-18D59B41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/>
              <a:t>Seldon's Insight: Why Profit is Declining (Initial Model)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54960-3936-38EC-4FCC-35F336CE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A7100C3-6D6C-53B2-3634-BE31E5263E1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2771224"/>
              </p:ext>
            </p:extLst>
          </p:nvPr>
        </p:nvGraphicFramePr>
        <p:xfrm>
          <a:off x="439838" y="949324"/>
          <a:ext cx="11320039" cy="499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38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20B6ED-EC48-7EAD-EBA0-444298BB8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1647" y="949324"/>
            <a:ext cx="5181600" cy="4994275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1800" b="1" dirty="0"/>
              <a:t>Addressing the Problem:</a:t>
            </a:r>
            <a:r>
              <a:rPr lang="en-US" sz="1800" dirty="0"/>
              <a:t> Based on Seldon's insights, the next step is to add a "Consultant Skill Development/Training Pipeline".</a:t>
            </a:r>
          </a:p>
          <a:p>
            <a:pPr>
              <a:lnSpc>
                <a:spcPct val="140000"/>
              </a:lnSpc>
            </a:pPr>
            <a:r>
              <a:rPr lang="en-US" sz="1800" b="1" dirty="0"/>
              <a:t>Quantitative Engine's Response:</a:t>
            </a:r>
            <a:endParaRPr lang="en-US" sz="1800" dirty="0"/>
          </a:p>
          <a:p>
            <a:pPr lvl="1">
              <a:lnSpc>
                <a:spcPct val="140000"/>
              </a:lnSpc>
            </a:pPr>
            <a:r>
              <a:rPr lang="en-US" sz="1800" dirty="0"/>
              <a:t>Introduces a New Hires stock (consultants undergoing training).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Hiring Rate now flows into New Hires.</a:t>
            </a:r>
          </a:p>
          <a:p>
            <a:pPr lvl="1">
              <a:lnSpc>
                <a:spcPct val="140000"/>
              </a:lnSpc>
            </a:pPr>
            <a:r>
              <a:rPr lang="en-US" sz="1800" dirty="0"/>
              <a:t>Training Completion Rate flow moves consultants from New Hires to Professional Consultants after a Training Time delay.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D4E9FC93-0F1E-3C31-5F53-8291CF9EFE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72200" y="2066861"/>
            <a:ext cx="5181600" cy="2759202"/>
          </a:xfrm>
          <a:prstGeom prst="rect">
            <a:avLst/>
          </a:prstGeom>
          <a:noFill/>
          <a:ln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37B4EAC-9D74-2030-CAB8-64D86AB7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/>
              <a:t>Iterative Model Development: Adding a Training Pipeline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2BD8C-FEDA-DD69-3EDD-6C9A5566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3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682C9-714C-49AE-DEF9-C9A904C8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2A7357-9070-E63B-E424-55D60C37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/>
              <a:t>Seldon's Analysis on the Enhanced Model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D2FFA46D-620E-07A4-3A16-7EF73E314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156842"/>
              </p:ext>
            </p:extLst>
          </p:nvPr>
        </p:nvGraphicFramePr>
        <p:xfrm>
          <a:off x="838200" y="857436"/>
          <a:ext cx="10515600" cy="52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240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B89FB1-E8AE-8055-E744-B290AE8F6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Addressing the Imbalance:</a:t>
            </a:r>
            <a:r>
              <a:rPr lang="en-US" dirty="0"/>
              <a:t> To fix declining profit and enable growth, the fundamental financial imbalance (loss per consultant) must be addressed.</a:t>
            </a:r>
          </a:p>
          <a:p>
            <a:r>
              <a:rPr lang="en-US" b="1" dirty="0"/>
              <a:t>Increase Consultant Productivity:</a:t>
            </a:r>
            <a:endParaRPr lang="en-US" dirty="0"/>
          </a:p>
          <a:p>
            <a:pPr lvl="1"/>
            <a:r>
              <a:rPr lang="en-US" b="1" dirty="0"/>
              <a:t>Action:</a:t>
            </a:r>
            <a:r>
              <a:rPr lang="en-US" dirty="0"/>
              <a:t> Increase the value of Consultant Productivity (currently $160,000).</a:t>
            </a:r>
          </a:p>
          <a:p>
            <a:pPr lvl="1"/>
            <a:r>
              <a:rPr lang="en-US" b="1" dirty="0"/>
              <a:t>Reasoning:</a:t>
            </a:r>
            <a:r>
              <a:rPr lang="en-US" dirty="0"/>
              <a:t> More revenue per consultant (e.g., higher billing rates, improved efficiency, focus on high-value work) leads to increased total Revenue. If productivity exceeds cost, the business becomes profitable per consultant.</a:t>
            </a:r>
          </a:p>
          <a:p>
            <a:r>
              <a:rPr lang="en-US" b="1" dirty="0"/>
              <a:t>Decrease Cost Per Consultant:</a:t>
            </a:r>
            <a:endParaRPr lang="en-US" dirty="0"/>
          </a:p>
          <a:p>
            <a:pPr lvl="1"/>
            <a:r>
              <a:rPr lang="en-US" b="1" dirty="0"/>
              <a:t>Action:</a:t>
            </a:r>
            <a:r>
              <a:rPr lang="en-US" dirty="0"/>
              <a:t> Decrease the value of Cost Per Consultant.</a:t>
            </a:r>
          </a:p>
          <a:p>
            <a:pPr lvl="1"/>
            <a:r>
              <a:rPr lang="en-US" b="1" dirty="0"/>
              <a:t>Reasoning:</a:t>
            </a:r>
            <a:r>
              <a:rPr lang="en-US" dirty="0"/>
              <a:t> Reducing costs per consultant (e.g., lower salaries, benefits, overhead) makes the business profitable per consultant if it falls below Consultant Productivity.</a:t>
            </a:r>
          </a:p>
          <a:p>
            <a:r>
              <a:rPr lang="en-US" b="1" dirty="0"/>
              <a:t>Seldon's Value:</a:t>
            </a:r>
            <a:r>
              <a:rPr lang="en-US" dirty="0"/>
              <a:t> Seldon provides clear, precise, and understandable explanations for model behavior and offers effective strategies for dealing with problems, with minimal human input.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2202D-93B2-6F87-A0B7-4CBCAC8E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7031FF-F62F-A6D3-EC74-54143B60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Seldon's Solution: Fixing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6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CEC5A3-11E5-25CA-997E-8C00D28B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0932DA-FC54-94C6-7EFE-180B4F35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/>
              <a:t>Conclusions: The Future of System Dynamics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3D07F4C3-91F9-D500-EA7F-A9E9CD178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350639"/>
              </p:ext>
            </p:extLst>
          </p:nvPr>
        </p:nvGraphicFramePr>
        <p:xfrm>
          <a:off x="838200" y="857436"/>
          <a:ext cx="10515600" cy="52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01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57436"/>
            <a:ext cx="4144861" cy="520718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Billy Schoenberg </a:t>
            </a:r>
          </a:p>
          <a:p>
            <a:pPr marL="0" indent="0" algn="ctr">
              <a:buNone/>
            </a:pPr>
            <a:r>
              <a:rPr lang="en-US" sz="2000" spc="3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bschoenberg@iseesystems.com</a:t>
            </a:r>
            <a:endParaRPr lang="en-US" sz="2000" spc="3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endParaRPr lang="en-US" sz="2000" spc="3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 algn="ctr">
              <a:buNone/>
            </a:pPr>
            <a:r>
              <a:rPr lang="en-US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want to get involved go to the </a:t>
            </a:r>
            <a:r>
              <a:rPr lang="en-US" spc="3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</a:t>
            </a:r>
            <a:r>
              <a:rPr lang="en-US" spc="3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-ai website!</a:t>
            </a:r>
            <a:endParaRPr lang="en-US" b="1" spc="3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35A632-3507-9FFE-574A-967B1D0C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018" y="1004393"/>
            <a:ext cx="4594261" cy="44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0A4735-8D88-7152-8923-49288383A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605" y="4440565"/>
            <a:ext cx="1624058" cy="16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3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/>
              <a:t>The Opportunity for System Dynamics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C7493E17-DAEE-E123-43A3-CF62AE0BB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574130"/>
              </p:ext>
            </p:extLst>
          </p:nvPr>
        </p:nvGraphicFramePr>
        <p:xfrm>
          <a:off x="838200" y="857436"/>
          <a:ext cx="10515600" cy="52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09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E7E05-8A59-41A3-6434-286D293C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078DE0-FA1B-C374-2DF3-B6F90A92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/>
              <a:t>How LLMs Function for SD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228DC012-6B51-2BBD-9CF5-6A2923D6DF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238441"/>
              </p:ext>
            </p:extLst>
          </p:nvPr>
        </p:nvGraphicFramePr>
        <p:xfrm>
          <a:off x="838200" y="857436"/>
          <a:ext cx="10515600" cy="52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35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76F81-7C2C-1980-20FA-0FA5C730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13D862-6CB3-4BFC-B6D1-8024ED94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 dirty="0"/>
              <a:t>The </a:t>
            </a:r>
            <a:r>
              <a:rPr lang="en-US" sz="2200" dirty="0" err="1"/>
              <a:t>sd</a:t>
            </a:r>
            <a:r>
              <a:rPr lang="en-US" sz="2200" dirty="0"/>
              <a:t>-ai Project: A Collaborative Platform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EC276E5A-D6BB-1EA2-9020-0536D2CFF0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042777"/>
              </p:ext>
            </p:extLst>
          </p:nvPr>
        </p:nvGraphicFramePr>
        <p:xfrm>
          <a:off x="838200" y="857436"/>
          <a:ext cx="10515600" cy="52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5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7A5501-7C99-BDFE-A279-5201D4CFE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667" y="857250"/>
            <a:ext cx="6942666" cy="5207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C30DF-81E2-9678-403C-19564F5E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3A72-1B92-4E37-AE31-ED20886488C7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BE7A60-B746-85EB-7D7C-BC33D98E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sd-ai Project: A Collaborative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35558-D435-4BCA-C730-23784AE3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C8FD99-AD3D-812A-EF5F-1C039C77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/>
              <a:t>Two Key Engines: Quantitative &amp; Seldon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0DAA353-BC4F-D8C0-A89B-791B2D187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461218"/>
              </p:ext>
            </p:extLst>
          </p:nvPr>
        </p:nvGraphicFramePr>
        <p:xfrm>
          <a:off x="838200" y="857436"/>
          <a:ext cx="10515600" cy="52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6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12995C-01E0-EE99-7383-AE9E59A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1E2312-5C72-E897-E8CE-B306EF69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/>
              <a:t>sd-json Format: Encoding Model Structure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99F4354D-6DC4-CCFE-A427-ACABF155A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49932"/>
              </p:ext>
            </p:extLst>
          </p:nvPr>
        </p:nvGraphicFramePr>
        <p:xfrm>
          <a:off x="838200" y="857436"/>
          <a:ext cx="10515600" cy="52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72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EC39F-8864-E956-A7D6-AF889682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/>
              <a:t>Prompting Scheme: Guiding LLM Behavior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A0370-5138-019C-7545-8AA666AA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46311DFE-CFF3-5D8D-99F5-D838FBFA1AA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5630026"/>
              </p:ext>
            </p:extLst>
          </p:nvPr>
        </p:nvGraphicFramePr>
        <p:xfrm>
          <a:off x="838200" y="808459"/>
          <a:ext cx="5181600" cy="499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70CB781-D0FD-DD7D-6111-73836AB66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99401"/>
              </p:ext>
            </p:extLst>
          </p:nvPr>
        </p:nvGraphicFramePr>
        <p:xfrm>
          <a:off x="6417197" y="808459"/>
          <a:ext cx="5181600" cy="499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9891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537B2C-F802-A968-9DEB-BCBDF7733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1647" y="949324"/>
            <a:ext cx="5181600" cy="499427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 b="1"/>
              <a:t>Demonstration Context:</a:t>
            </a:r>
            <a:r>
              <a:rPr lang="en-US" sz="1500"/>
              <a:t> Using Seldon and the quantitative engine with gemini-2.5-flash.</a:t>
            </a:r>
          </a:p>
          <a:p>
            <a:pPr>
              <a:lnSpc>
                <a:spcPct val="140000"/>
              </a:lnSpc>
            </a:pPr>
            <a:r>
              <a:rPr lang="en-US" sz="1500" b="1"/>
              <a:t>Problem Statement:</a:t>
            </a:r>
            <a:r>
              <a:rPr lang="en-US" sz="1500"/>
              <a:t> A consulting business struggles with profit due to insufficient highly skilled professional consultants, aiming to increase their number.</a:t>
            </a:r>
          </a:p>
          <a:p>
            <a:pPr>
              <a:lnSpc>
                <a:spcPct val="140000"/>
              </a:lnSpc>
            </a:pPr>
            <a:r>
              <a:rPr lang="en-US" sz="1500" b="1"/>
              <a:t>Initial Model (Quantitative Engine):</a:t>
            </a:r>
            <a:endParaRPr lang="en-US" sz="1500"/>
          </a:p>
          <a:p>
            <a:pPr lvl="1">
              <a:lnSpc>
                <a:spcPct val="140000"/>
              </a:lnSpc>
            </a:pPr>
            <a:r>
              <a:rPr lang="en-US" sz="1500"/>
              <a:t>Professional Consultants, Hiring Rate, Attrition Rate, Revenue, Operating Costs, and Profit.</a:t>
            </a:r>
          </a:p>
          <a:p>
            <a:pPr lvl="1">
              <a:lnSpc>
                <a:spcPct val="140000"/>
              </a:lnSpc>
            </a:pPr>
            <a:r>
              <a:rPr lang="en-US" sz="1500"/>
              <a:t>Establishes a reinforcing loop for hiring, but with parameters set to create a "vicious cycle" where costs exceed productivity.</a:t>
            </a:r>
          </a:p>
          <a:p>
            <a:pPr lvl="1">
              <a:lnSpc>
                <a:spcPct val="140000"/>
              </a:lnSpc>
            </a:pPr>
            <a:r>
              <a:rPr lang="en-US" sz="1500"/>
              <a:t>Includes a balancing loop from consultant attrition.</a:t>
            </a: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5F061913-DFE0-19C1-8848-8C0A3A5C79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72200" y="2176970"/>
            <a:ext cx="5181600" cy="2538984"/>
          </a:xfrm>
          <a:prstGeom prst="rect">
            <a:avLst/>
          </a:prstGeom>
          <a:noFill/>
          <a:ln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63DF64-6F18-C2D9-2EA7-65D05133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</p:spPr>
        <p:txBody>
          <a:bodyPr anchor="ctr">
            <a:normAutofit/>
          </a:bodyPr>
          <a:lstStyle/>
          <a:p>
            <a:r>
              <a:rPr lang="en-US" sz="2200"/>
              <a:t>Applying the Methodology: A Business Case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5C30C-D1D0-8A7F-A670-CA61233C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553A72-1B92-4E37-AE31-ED20886488C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8001</TotalTime>
  <Words>1356</Words>
  <Application>Microsoft Macintosh PowerPoint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Open Sans Light</vt:lpstr>
      <vt:lpstr>Office Theme</vt:lpstr>
      <vt:lpstr>PowerPoint Presentation</vt:lpstr>
      <vt:lpstr>The Opportunity for System Dynamics</vt:lpstr>
      <vt:lpstr>How LLMs Function for SD</vt:lpstr>
      <vt:lpstr>The sd-ai Project: A Collaborative Platform</vt:lpstr>
      <vt:lpstr>The sd-ai Project: A Collaborative Platform</vt:lpstr>
      <vt:lpstr>Two Key Engines: Quantitative &amp; Seldon</vt:lpstr>
      <vt:lpstr>sd-json Format: Encoding Model Structure</vt:lpstr>
      <vt:lpstr>Prompting Scheme: Guiding LLM Behavior</vt:lpstr>
      <vt:lpstr>Applying the Methodology: A Business Case Study</vt:lpstr>
      <vt:lpstr>Talking with Seldon</vt:lpstr>
      <vt:lpstr>Seldon's Insight: Why Profit is Declining (Initial Model)</vt:lpstr>
      <vt:lpstr>Iterative Model Development: Adding a Training Pipeline</vt:lpstr>
      <vt:lpstr>Seldon's Analysis on the Enhanced Model</vt:lpstr>
      <vt:lpstr>Seldon's Solution: Fixing the Problem</vt:lpstr>
      <vt:lpstr>Conclusions: The Future of System Dynamics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Tabor Chichakly</dc:creator>
  <cp:lastModifiedBy>Billy Schoenberg</cp:lastModifiedBy>
  <cp:revision>207</cp:revision>
  <dcterms:created xsi:type="dcterms:W3CDTF">2017-08-02T19:56:21Z</dcterms:created>
  <dcterms:modified xsi:type="dcterms:W3CDTF">2025-08-06T01:35:35Z</dcterms:modified>
</cp:coreProperties>
</file>