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5178" r:id="rId5"/>
    <p:sldId id="5182" r:id="rId6"/>
    <p:sldId id="5183" r:id="rId7"/>
    <p:sldId id="5188" r:id="rId8"/>
    <p:sldId id="5252" r:id="rId9"/>
    <p:sldId id="5253" r:id="rId10"/>
    <p:sldId id="5184" r:id="rId11"/>
    <p:sldId id="5190" r:id="rId12"/>
    <p:sldId id="5254" r:id="rId13"/>
    <p:sldId id="5255" r:id="rId14"/>
    <p:sldId id="5185" r:id="rId15"/>
    <p:sldId id="5196" r:id="rId16"/>
    <p:sldId id="5194" r:id="rId17"/>
    <p:sldId id="5186" r:id="rId18"/>
    <p:sldId id="5227" r:id="rId19"/>
    <p:sldId id="5232" r:id="rId20"/>
    <p:sldId id="5225" r:id="rId21"/>
    <p:sldId id="5247" r:id="rId22"/>
    <p:sldId id="5249" r:id="rId23"/>
    <p:sldId id="5257" r:id="rId24"/>
    <p:sldId id="5250" r:id="rId25"/>
    <p:sldId id="5187" r:id="rId26"/>
    <p:sldId id="5201" r:id="rId27"/>
    <p:sldId id="5179" r:id="rId28"/>
    <p:sldId id="5189" r:id="rId29"/>
    <p:sldId id="489" r:id="rId30"/>
    <p:sldId id="5256" r:id="rId31"/>
    <p:sldId id="5195" r:id="rId32"/>
    <p:sldId id="5192" r:id="rId33"/>
    <p:sldId id="5211" r:id="rId34"/>
    <p:sldId id="5251" r:id="rId35"/>
    <p:sldId id="5223" r:id="rId36"/>
    <p:sldId id="5238" r:id="rId37"/>
  </p:sldIdLst>
  <p:sldSz cx="11520488" cy="6480175"/>
  <p:notesSz cx="9144000" cy="6858000"/>
  <p:embeddedFontLst>
    <p:embeddedFont>
      <p:font typeface="Cambria Math" panose="02040503050406030204" pitchFamily="18" charset="0"/>
      <p:regular r:id="rId40"/>
    </p:embeddedFont>
    <p:embeddedFont>
      <p:font typeface="Gotham" panose="020B0604020202020204"/>
      <p:regular r:id="rId41"/>
      <p:bold r:id="rId42"/>
      <p:italic r:id="rId43"/>
      <p:boldItalic r:id="rId44"/>
    </p:embeddedFont>
    <p:embeddedFont>
      <p:font typeface="Swift" panose="020B060402020202020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855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5" pos="7257" userDrawn="1">
          <p15:clr>
            <a:srgbClr val="A4A3A4"/>
          </p15:clr>
        </p15:guide>
        <p15:guide id="6" orient="horz" pos="1587" userDrawn="1">
          <p15:clr>
            <a:srgbClr val="A4A3A4"/>
          </p15:clr>
        </p15:guide>
        <p15:guide id="7" orient="horz" pos="2721" userDrawn="1">
          <p15:clr>
            <a:srgbClr val="A4A3A4"/>
          </p15:clr>
        </p15:guide>
        <p15:guide id="9" orient="horz" pos="2268" userDrawn="1">
          <p15:clr>
            <a:srgbClr val="A4A3A4"/>
          </p15:clr>
        </p15:guide>
        <p15:guide id="10" pos="1814" userDrawn="1">
          <p15:clr>
            <a:srgbClr val="A4A3A4"/>
          </p15:clr>
        </p15:guide>
        <p15:guide id="11" userDrawn="1">
          <p15:clr>
            <a:srgbClr val="A4A3A4"/>
          </p15:clr>
        </p15:guide>
        <p15:guide id="13" pos="4989" userDrawn="1">
          <p15:clr>
            <a:srgbClr val="A4A3A4"/>
          </p15:clr>
        </p15:guide>
        <p15:guide id="14" pos="7030" userDrawn="1">
          <p15:clr>
            <a:srgbClr val="A4A3A4"/>
          </p15:clr>
        </p15:guide>
        <p15:guide id="15" pos="5216" userDrawn="1">
          <p15:clr>
            <a:srgbClr val="A4A3A4"/>
          </p15:clr>
        </p15:guide>
        <p15:guide id="16" orient="horz" pos="1134" userDrawn="1">
          <p15:clr>
            <a:srgbClr val="A4A3A4"/>
          </p15:clr>
        </p15:guide>
        <p15:guide id="17" orient="horz" pos="227" userDrawn="1">
          <p15:clr>
            <a:srgbClr val="A4A3A4"/>
          </p15:clr>
        </p15:guide>
        <p15:guide id="18" pos="2721" userDrawn="1">
          <p15:clr>
            <a:srgbClr val="A4A3A4"/>
          </p15:clr>
        </p15:guide>
        <p15:guide id="19" pos="454" userDrawn="1">
          <p15:clr>
            <a:srgbClr val="A4A3A4"/>
          </p15:clr>
        </p15:guide>
        <p15:guide id="20" pos="29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109" roundtripDataSignature="AMtx7miRsxgInng2eTR+pJ2nUIIJ8/XPa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Författare" initials="E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247"/>
    <a:srgbClr val="CEEBCD"/>
    <a:srgbClr val="B7E56D"/>
    <a:srgbClr val="003E74"/>
    <a:srgbClr val="F8FCFE"/>
    <a:srgbClr val="656E72"/>
    <a:srgbClr val="CACBCD"/>
    <a:srgbClr val="F4F6FA"/>
    <a:srgbClr val="F3FAE7"/>
    <a:srgbClr val="A8E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CCDFC2-8B69-48DE-8298-1419028CD796}" v="55" dt="2025-07-13T12:34:58.1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23" autoAdjust="0"/>
  </p:normalViewPr>
  <p:slideViewPr>
    <p:cSldViewPr snapToGrid="0">
      <p:cViewPr varScale="1">
        <p:scale>
          <a:sx n="109" d="100"/>
          <a:sy n="109" d="100"/>
        </p:scale>
        <p:origin x="786" y="108"/>
      </p:cViewPr>
      <p:guideLst>
        <p:guide orient="horz" pos="3855"/>
        <p:guide orient="horz" pos="680"/>
        <p:guide pos="7257"/>
        <p:guide orient="horz" pos="1587"/>
        <p:guide orient="horz" pos="2721"/>
        <p:guide orient="horz" pos="2268"/>
        <p:guide pos="1814"/>
        <p:guide/>
        <p:guide pos="4989"/>
        <p:guide pos="7030"/>
        <p:guide pos="5216"/>
        <p:guide orient="horz" pos="1134"/>
        <p:guide orient="horz" pos="227"/>
        <p:guide pos="2721"/>
        <p:guide pos="454"/>
        <p:guide pos="29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109" Type="http://customschemas.google.com/relationships/presentationmetadata" Target="meta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11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110" Type="http://schemas.openxmlformats.org/officeDocument/2006/relationships/presProps" Target="presProps.xml"/><Relationship Id="rId115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11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11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font" Target="fonts/font2.fntdata"/><Relationship Id="rId11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tan Talwar" userId="284eea60-71da-46de-9dbe-006a586978b0" providerId="ADAL" clId="{A57B8093-A02D-4972-AF49-8D628026D724}"/>
    <pc:docChg chg="undo redo custSel mod addSld modSld">
      <pc:chgData name="Chetan Talwar" userId="284eea60-71da-46de-9dbe-006a586978b0" providerId="ADAL" clId="{A57B8093-A02D-4972-AF49-8D628026D724}" dt="2025-07-04T00:20:00.398" v="962" actId="20577"/>
      <pc:docMkLst>
        <pc:docMk/>
      </pc:docMkLst>
      <pc:sldChg chg="modSp add mod">
        <pc:chgData name="Chetan Talwar" userId="284eea60-71da-46de-9dbe-006a586978b0" providerId="ADAL" clId="{A57B8093-A02D-4972-AF49-8D628026D724}" dt="2025-06-24T07:45:37.824" v="58" actId="20577"/>
        <pc:sldMkLst>
          <pc:docMk/>
          <pc:sldMk cId="595870" sldId="489"/>
        </pc:sldMkLst>
        <pc:spChg chg="mod">
          <ac:chgData name="Chetan Talwar" userId="284eea60-71da-46de-9dbe-006a586978b0" providerId="ADAL" clId="{A57B8093-A02D-4972-AF49-8D628026D724}" dt="2025-06-24T07:45:17.276" v="30" actId="6549"/>
          <ac:spMkLst>
            <pc:docMk/>
            <pc:sldMk cId="595870" sldId="489"/>
            <ac:spMk id="26" creationId="{DF8A609B-6A60-4055-4D32-B09D746C3D28}"/>
          </ac:spMkLst>
        </pc:spChg>
        <pc:spChg chg="mod">
          <ac:chgData name="Chetan Talwar" userId="284eea60-71da-46de-9dbe-006a586978b0" providerId="ADAL" clId="{A57B8093-A02D-4972-AF49-8D628026D724}" dt="2025-06-24T07:45:37.824" v="58" actId="20577"/>
          <ac:spMkLst>
            <pc:docMk/>
            <pc:sldMk cId="595870" sldId="489"/>
            <ac:spMk id="27" creationId="{800DBD0A-47AA-243B-58B3-B75F4C30061A}"/>
          </ac:spMkLst>
        </pc:spChg>
      </pc:sldChg>
      <pc:sldChg chg="modSp mod">
        <pc:chgData name="Chetan Talwar" userId="284eea60-71da-46de-9dbe-006a586978b0" providerId="ADAL" clId="{A57B8093-A02D-4972-AF49-8D628026D724}" dt="2025-06-25T11:28:18.388" v="952" actId="20577"/>
        <pc:sldMkLst>
          <pc:docMk/>
          <pc:sldMk cId="2827949560" sldId="5178"/>
        </pc:sldMkLst>
        <pc:spChg chg="mod">
          <ac:chgData name="Chetan Talwar" userId="284eea60-71da-46de-9dbe-006a586978b0" providerId="ADAL" clId="{A57B8093-A02D-4972-AF49-8D628026D724}" dt="2025-06-25T11:28:18.388" v="952" actId="20577"/>
          <ac:spMkLst>
            <pc:docMk/>
            <pc:sldMk cId="2827949560" sldId="5178"/>
            <ac:spMk id="4" creationId="{A1806667-7BA8-4638-59AC-52506F4502E3}"/>
          </ac:spMkLst>
        </pc:spChg>
      </pc:sldChg>
      <pc:sldChg chg="modSp mod">
        <pc:chgData name="Chetan Talwar" userId="284eea60-71da-46de-9dbe-006a586978b0" providerId="ADAL" clId="{A57B8093-A02D-4972-AF49-8D628026D724}" dt="2025-07-04T00:20:00.398" v="962" actId="20577"/>
        <pc:sldMkLst>
          <pc:docMk/>
          <pc:sldMk cId="1623420185" sldId="5179"/>
        </pc:sldMkLst>
        <pc:spChg chg="mod">
          <ac:chgData name="Chetan Talwar" userId="284eea60-71da-46de-9dbe-006a586978b0" providerId="ADAL" clId="{A57B8093-A02D-4972-AF49-8D628026D724}" dt="2025-07-04T00:20:00.398" v="962" actId="20577"/>
          <ac:spMkLst>
            <pc:docMk/>
            <pc:sldMk cId="1623420185" sldId="5179"/>
            <ac:spMk id="230" creationId="{3DFA0692-66FF-DA7A-E8EA-36AF11D71679}"/>
          </ac:spMkLst>
        </pc:spChg>
      </pc:sldChg>
      <pc:sldChg chg="modSp mod">
        <pc:chgData name="Chetan Talwar" userId="284eea60-71da-46de-9dbe-006a586978b0" providerId="ADAL" clId="{A57B8093-A02D-4972-AF49-8D628026D724}" dt="2025-06-24T09:34:04.878" v="286" actId="14100"/>
        <pc:sldMkLst>
          <pc:docMk/>
          <pc:sldMk cId="3233646391" sldId="5190"/>
        </pc:sldMkLst>
        <pc:spChg chg="mod">
          <ac:chgData name="Chetan Talwar" userId="284eea60-71da-46de-9dbe-006a586978b0" providerId="ADAL" clId="{A57B8093-A02D-4972-AF49-8D628026D724}" dt="2025-06-24T09:33:50.511" v="284" actId="20577"/>
          <ac:spMkLst>
            <pc:docMk/>
            <pc:sldMk cId="3233646391" sldId="5190"/>
            <ac:spMk id="5" creationId="{C1F168AA-DA7D-6340-865E-90D5EAE1554F}"/>
          </ac:spMkLst>
        </pc:spChg>
        <pc:spChg chg="mod">
          <ac:chgData name="Chetan Talwar" userId="284eea60-71da-46de-9dbe-006a586978b0" providerId="ADAL" clId="{A57B8093-A02D-4972-AF49-8D628026D724}" dt="2025-06-24T08:03:01.825" v="101" actId="1035"/>
          <ac:spMkLst>
            <pc:docMk/>
            <pc:sldMk cId="3233646391" sldId="5190"/>
            <ac:spMk id="10" creationId="{61FB6B3C-CF01-8809-0BE3-BD7A57053EA9}"/>
          </ac:spMkLst>
        </pc:spChg>
        <pc:spChg chg="mod">
          <ac:chgData name="Chetan Talwar" userId="284eea60-71da-46de-9dbe-006a586978b0" providerId="ADAL" clId="{A57B8093-A02D-4972-AF49-8D628026D724}" dt="2025-06-24T09:32:53.579" v="235" actId="20577"/>
          <ac:spMkLst>
            <pc:docMk/>
            <pc:sldMk cId="3233646391" sldId="5190"/>
            <ac:spMk id="16" creationId="{5561F875-5CD3-2A20-0E96-9E9C4ABB65B6}"/>
          </ac:spMkLst>
        </pc:spChg>
        <pc:spChg chg="mod">
          <ac:chgData name="Chetan Talwar" userId="284eea60-71da-46de-9dbe-006a586978b0" providerId="ADAL" clId="{A57B8093-A02D-4972-AF49-8D628026D724}" dt="2025-06-24T09:34:04.878" v="286" actId="14100"/>
          <ac:spMkLst>
            <pc:docMk/>
            <pc:sldMk cId="3233646391" sldId="5190"/>
            <ac:spMk id="17" creationId="{957E1025-5EE4-6949-423D-D0B332F56464}"/>
          </ac:spMkLst>
        </pc:spChg>
      </pc:sldChg>
      <pc:sldChg chg="modSp mod">
        <pc:chgData name="Chetan Talwar" userId="284eea60-71da-46de-9dbe-006a586978b0" providerId="ADAL" clId="{A57B8093-A02D-4972-AF49-8D628026D724}" dt="2025-06-24T12:28:59.579" v="854" actId="20577"/>
        <pc:sldMkLst>
          <pc:docMk/>
          <pc:sldMk cId="1429172492" sldId="5201"/>
        </pc:sldMkLst>
        <pc:spChg chg="mod">
          <ac:chgData name="Chetan Talwar" userId="284eea60-71da-46de-9dbe-006a586978b0" providerId="ADAL" clId="{A57B8093-A02D-4972-AF49-8D628026D724}" dt="2025-06-24T12:28:59.579" v="854" actId="20577"/>
          <ac:spMkLst>
            <pc:docMk/>
            <pc:sldMk cId="1429172492" sldId="5201"/>
            <ac:spMk id="5" creationId="{85D798F7-2783-69DB-0C04-199708E7C324}"/>
          </ac:spMkLst>
        </pc:spChg>
      </pc:sldChg>
      <pc:sldChg chg="modSp mod">
        <pc:chgData name="Chetan Talwar" userId="284eea60-71da-46de-9dbe-006a586978b0" providerId="ADAL" clId="{A57B8093-A02D-4972-AF49-8D628026D724}" dt="2025-06-24T08:08:33.759" v="198" actId="21"/>
        <pc:sldMkLst>
          <pc:docMk/>
          <pc:sldMk cId="1667598760" sldId="5211"/>
        </pc:sldMkLst>
        <pc:spChg chg="mod">
          <ac:chgData name="Chetan Talwar" userId="284eea60-71da-46de-9dbe-006a586978b0" providerId="ADAL" clId="{A57B8093-A02D-4972-AF49-8D628026D724}" dt="2025-06-24T08:08:33.759" v="198" actId="21"/>
          <ac:spMkLst>
            <pc:docMk/>
            <pc:sldMk cId="1667598760" sldId="5211"/>
            <ac:spMk id="8" creationId="{AA1D6E48-6D2E-4C8A-F9AA-F256D63424D7}"/>
          </ac:spMkLst>
        </pc:spChg>
      </pc:sldChg>
      <pc:sldChg chg="modSp mod">
        <pc:chgData name="Chetan Talwar" userId="284eea60-71da-46de-9dbe-006a586978b0" providerId="ADAL" clId="{A57B8093-A02D-4972-AF49-8D628026D724}" dt="2025-06-24T08:10:43.305" v="222"/>
        <pc:sldMkLst>
          <pc:docMk/>
          <pc:sldMk cId="3041448023" sldId="5223"/>
        </pc:sldMkLst>
        <pc:spChg chg="mod">
          <ac:chgData name="Chetan Talwar" userId="284eea60-71da-46de-9dbe-006a586978b0" providerId="ADAL" clId="{A57B8093-A02D-4972-AF49-8D628026D724}" dt="2025-06-24T08:10:43.305" v="222"/>
          <ac:spMkLst>
            <pc:docMk/>
            <pc:sldMk cId="3041448023" sldId="5223"/>
            <ac:spMk id="4" creationId="{D219371E-9FC1-AC07-CC9A-728DF30BB05F}"/>
          </ac:spMkLst>
        </pc:spChg>
      </pc:sldChg>
      <pc:sldChg chg="addSp delSp modSp mod modAnim">
        <pc:chgData name="Chetan Talwar" userId="284eea60-71da-46de-9dbe-006a586978b0" providerId="ADAL" clId="{A57B8093-A02D-4972-AF49-8D628026D724}" dt="2025-06-24T09:42:44.008" v="524" actId="1076"/>
        <pc:sldMkLst>
          <pc:docMk/>
          <pc:sldMk cId="1205711955" sldId="5225"/>
        </pc:sldMkLst>
        <pc:spChg chg="mod">
          <ac:chgData name="Chetan Talwar" userId="284eea60-71da-46de-9dbe-006a586978b0" providerId="ADAL" clId="{A57B8093-A02D-4972-AF49-8D628026D724}" dt="2025-06-24T08:05:32.285" v="168" actId="20577"/>
          <ac:spMkLst>
            <pc:docMk/>
            <pc:sldMk cId="1205711955" sldId="5225"/>
            <ac:spMk id="21" creationId="{FA00E275-1ADD-9000-52C4-E445CA6BAE68}"/>
          </ac:spMkLst>
        </pc:spChg>
        <pc:picChg chg="add mod">
          <ac:chgData name="Chetan Talwar" userId="284eea60-71da-46de-9dbe-006a586978b0" providerId="ADAL" clId="{A57B8093-A02D-4972-AF49-8D628026D724}" dt="2025-06-24T09:42:44.008" v="524" actId="1076"/>
          <ac:picMkLst>
            <pc:docMk/>
            <pc:sldMk cId="1205711955" sldId="5225"/>
            <ac:picMk id="20" creationId="{397B9624-C21A-C7F1-2B28-A3783866D411}"/>
          </ac:picMkLst>
        </pc:picChg>
      </pc:sldChg>
      <pc:sldChg chg="modSp mod">
        <pc:chgData name="Chetan Talwar" userId="284eea60-71da-46de-9dbe-006a586978b0" providerId="ADAL" clId="{A57B8093-A02D-4972-AF49-8D628026D724}" dt="2025-06-24T08:10:34.319" v="221" actId="20577"/>
        <pc:sldMkLst>
          <pc:docMk/>
          <pc:sldMk cId="110359876" sldId="5238"/>
        </pc:sldMkLst>
        <pc:spChg chg="mod">
          <ac:chgData name="Chetan Talwar" userId="284eea60-71da-46de-9dbe-006a586978b0" providerId="ADAL" clId="{A57B8093-A02D-4972-AF49-8D628026D724}" dt="2025-06-24T08:10:34.319" v="221" actId="20577"/>
          <ac:spMkLst>
            <pc:docMk/>
            <pc:sldMk cId="110359876" sldId="5238"/>
            <ac:spMk id="4" creationId="{104A6869-72AE-F77D-4EA1-274FBD9D0B91}"/>
          </ac:spMkLst>
        </pc:spChg>
      </pc:sldChg>
      <pc:sldChg chg="modSp mod">
        <pc:chgData name="Chetan Talwar" userId="284eea60-71da-46de-9dbe-006a586978b0" providerId="ADAL" clId="{A57B8093-A02D-4972-AF49-8D628026D724}" dt="2025-06-24T12:18:32.700" v="684" actId="20577"/>
        <pc:sldMkLst>
          <pc:docMk/>
          <pc:sldMk cId="2802480551" sldId="5247"/>
        </pc:sldMkLst>
        <pc:spChg chg="mod">
          <ac:chgData name="Chetan Talwar" userId="284eea60-71da-46de-9dbe-006a586978b0" providerId="ADAL" clId="{A57B8093-A02D-4972-AF49-8D628026D724}" dt="2025-06-24T12:17:42.259" v="668" actId="20577"/>
          <ac:spMkLst>
            <pc:docMk/>
            <pc:sldMk cId="2802480551" sldId="5247"/>
            <ac:spMk id="4" creationId="{CCFAAB3B-449A-6BC2-8815-E1364447D014}"/>
          </ac:spMkLst>
        </pc:spChg>
        <pc:graphicFrameChg chg="modGraphic">
          <ac:chgData name="Chetan Talwar" userId="284eea60-71da-46de-9dbe-006a586978b0" providerId="ADAL" clId="{A57B8093-A02D-4972-AF49-8D628026D724}" dt="2025-06-24T12:18:32.700" v="684" actId="20577"/>
          <ac:graphicFrameMkLst>
            <pc:docMk/>
            <pc:sldMk cId="2802480551" sldId="5247"/>
            <ac:graphicFrameMk id="15" creationId="{2E635334-1F5E-E5D2-C2CC-F83830F06E3B}"/>
          </ac:graphicFrameMkLst>
        </pc:graphicFrameChg>
      </pc:sldChg>
      <pc:sldChg chg="modSp mod">
        <pc:chgData name="Chetan Talwar" userId="284eea60-71da-46de-9dbe-006a586978b0" providerId="ADAL" clId="{A57B8093-A02D-4972-AF49-8D628026D724}" dt="2025-06-24T12:30:33.132" v="942" actId="20577"/>
        <pc:sldMkLst>
          <pc:docMk/>
          <pc:sldMk cId="3698005585" sldId="5249"/>
        </pc:sldMkLst>
        <pc:spChg chg="mod">
          <ac:chgData name="Chetan Talwar" userId="284eea60-71da-46de-9dbe-006a586978b0" providerId="ADAL" clId="{A57B8093-A02D-4972-AF49-8D628026D724}" dt="2025-06-24T12:19:01.019" v="731" actId="20577"/>
          <ac:spMkLst>
            <pc:docMk/>
            <pc:sldMk cId="3698005585" sldId="5249"/>
            <ac:spMk id="4" creationId="{6AA93499-93DF-85DF-9F5C-0852D69D07B7}"/>
          </ac:spMkLst>
        </pc:spChg>
        <pc:graphicFrameChg chg="modGraphic">
          <ac:chgData name="Chetan Talwar" userId="284eea60-71da-46de-9dbe-006a586978b0" providerId="ADAL" clId="{A57B8093-A02D-4972-AF49-8D628026D724}" dt="2025-06-24T12:30:33.132" v="942" actId="20577"/>
          <ac:graphicFrameMkLst>
            <pc:docMk/>
            <pc:sldMk cId="3698005585" sldId="5249"/>
            <ac:graphicFrameMk id="5" creationId="{715B8F70-EB59-E9BD-38C0-8C449A73E0F0}"/>
          </ac:graphicFrameMkLst>
        </pc:graphicFrameChg>
      </pc:sldChg>
      <pc:sldChg chg="modSp mod">
        <pc:chgData name="Chetan Talwar" userId="284eea60-71da-46de-9dbe-006a586978b0" providerId="ADAL" clId="{A57B8093-A02D-4972-AF49-8D628026D724}" dt="2025-06-24T13:07:16.872" v="946"/>
        <pc:sldMkLst>
          <pc:docMk/>
          <pc:sldMk cId="3753428309" sldId="5250"/>
        </pc:sldMkLst>
        <pc:spChg chg="mod">
          <ac:chgData name="Chetan Talwar" userId="284eea60-71da-46de-9dbe-006a586978b0" providerId="ADAL" clId="{A57B8093-A02D-4972-AF49-8D628026D724}" dt="2025-06-24T12:28:07.341" v="844" actId="20577"/>
          <ac:spMkLst>
            <pc:docMk/>
            <pc:sldMk cId="3753428309" sldId="5250"/>
            <ac:spMk id="4" creationId="{28BDE67D-904B-7424-34AD-47004DAB4133}"/>
          </ac:spMkLst>
        </pc:spChg>
        <pc:spChg chg="mod">
          <ac:chgData name="Chetan Talwar" userId="284eea60-71da-46de-9dbe-006a586978b0" providerId="ADAL" clId="{A57B8093-A02D-4972-AF49-8D628026D724}" dt="2025-06-24T12:28:20.630" v="848" actId="20577"/>
          <ac:spMkLst>
            <pc:docMk/>
            <pc:sldMk cId="3753428309" sldId="5250"/>
            <ac:spMk id="6" creationId="{681CFC44-B9C8-F7C3-F071-93D43809C3A8}"/>
          </ac:spMkLst>
        </pc:spChg>
      </pc:sldChg>
      <pc:sldChg chg="modSp mod">
        <pc:chgData name="Chetan Talwar" userId="284eea60-71da-46de-9dbe-006a586978b0" providerId="ADAL" clId="{A57B8093-A02D-4972-AF49-8D628026D724}" dt="2025-06-24T08:09:22.978" v="209" actId="20577"/>
        <pc:sldMkLst>
          <pc:docMk/>
          <pc:sldMk cId="2882404138" sldId="5251"/>
        </pc:sldMkLst>
        <pc:spChg chg="mod">
          <ac:chgData name="Chetan Talwar" userId="284eea60-71da-46de-9dbe-006a586978b0" providerId="ADAL" clId="{A57B8093-A02D-4972-AF49-8D628026D724}" dt="2025-06-24T08:09:22.978" v="209" actId="20577"/>
          <ac:spMkLst>
            <pc:docMk/>
            <pc:sldMk cId="2882404138" sldId="5251"/>
            <ac:spMk id="8" creationId="{2227DCF8-BF93-D5C8-30BE-3AB5A3A17DB9}"/>
          </ac:spMkLst>
        </pc:spChg>
      </pc:sldChg>
      <pc:sldChg chg="modSp mod">
        <pc:chgData name="Chetan Talwar" userId="284eea60-71da-46de-9dbe-006a586978b0" providerId="ADAL" clId="{A57B8093-A02D-4972-AF49-8D628026D724}" dt="2025-06-24T13:05:05.072" v="943" actId="5793"/>
        <pc:sldMkLst>
          <pc:docMk/>
          <pc:sldMk cId="1802203193" sldId="5252"/>
        </pc:sldMkLst>
        <pc:spChg chg="mod">
          <ac:chgData name="Chetan Talwar" userId="284eea60-71da-46de-9dbe-006a586978b0" providerId="ADAL" clId="{A57B8093-A02D-4972-AF49-8D628026D724}" dt="2025-06-24T13:05:05.072" v="943" actId="5793"/>
          <ac:spMkLst>
            <pc:docMk/>
            <pc:sldMk cId="1802203193" sldId="5252"/>
            <ac:spMk id="17" creationId="{ACE5BF79-689B-FE71-0657-1A5E44AB12DE}"/>
          </ac:spMkLst>
        </pc:spChg>
      </pc:sldChg>
      <pc:sldChg chg="addSp delSp modSp mod">
        <pc:chgData name="Chetan Talwar" userId="284eea60-71da-46de-9dbe-006a586978b0" providerId="ADAL" clId="{A57B8093-A02D-4972-AF49-8D628026D724}" dt="2025-06-24T09:35:38.057" v="493" actId="1036"/>
        <pc:sldMkLst>
          <pc:docMk/>
          <pc:sldMk cId="585492249" sldId="5254"/>
        </pc:sldMkLst>
        <pc:spChg chg="mod">
          <ac:chgData name="Chetan Talwar" userId="284eea60-71da-46de-9dbe-006a586978b0" providerId="ADAL" clId="{A57B8093-A02D-4972-AF49-8D628026D724}" dt="2025-06-24T09:35:38.057" v="493" actId="1036"/>
          <ac:spMkLst>
            <pc:docMk/>
            <pc:sldMk cId="585492249" sldId="5254"/>
            <ac:spMk id="9" creationId="{955CE6DF-5BBD-5762-114F-F1916E4A359F}"/>
          </ac:spMkLst>
        </pc:spChg>
        <pc:spChg chg="add mod">
          <ac:chgData name="Chetan Talwar" userId="284eea60-71da-46de-9dbe-006a586978b0" providerId="ADAL" clId="{A57B8093-A02D-4972-AF49-8D628026D724}" dt="2025-06-24T09:34:20.454" v="288"/>
          <ac:spMkLst>
            <pc:docMk/>
            <pc:sldMk cId="585492249" sldId="5254"/>
            <ac:spMk id="10" creationId="{A45861F8-F466-4AAC-988D-18D3D6CC3C03}"/>
          </ac:spMkLst>
        </pc:spChg>
        <pc:spChg chg="mod">
          <ac:chgData name="Chetan Talwar" userId="284eea60-71da-46de-9dbe-006a586978b0" providerId="ADAL" clId="{A57B8093-A02D-4972-AF49-8D628026D724}" dt="2025-06-24T09:35:38.057" v="493" actId="1036"/>
          <ac:spMkLst>
            <pc:docMk/>
            <pc:sldMk cId="585492249" sldId="5254"/>
            <ac:spMk id="11" creationId="{B68CB6E0-22FB-F8FE-83C2-F549D2FD4AC7}"/>
          </ac:spMkLst>
        </pc:spChg>
        <pc:spChg chg="mod">
          <ac:chgData name="Chetan Talwar" userId="284eea60-71da-46de-9dbe-006a586978b0" providerId="ADAL" clId="{A57B8093-A02D-4972-AF49-8D628026D724}" dt="2025-06-24T09:35:38.057" v="493" actId="1036"/>
          <ac:spMkLst>
            <pc:docMk/>
            <pc:sldMk cId="585492249" sldId="5254"/>
            <ac:spMk id="14" creationId="{74C59B05-7C0C-83F2-0EEC-AF4E9859460C}"/>
          </ac:spMkLst>
        </pc:spChg>
        <pc:spChg chg="add mod">
          <ac:chgData name="Chetan Talwar" userId="284eea60-71da-46de-9dbe-006a586978b0" providerId="ADAL" clId="{A57B8093-A02D-4972-AF49-8D628026D724}" dt="2025-06-24T08:03:10.303" v="103"/>
          <ac:spMkLst>
            <pc:docMk/>
            <pc:sldMk cId="585492249" sldId="5254"/>
            <ac:spMk id="21" creationId="{611A6F1A-404F-4FD2-1846-A2736A233396}"/>
          </ac:spMkLst>
        </pc:spChg>
        <pc:spChg chg="add mod">
          <ac:chgData name="Chetan Talwar" userId="284eea60-71da-46de-9dbe-006a586978b0" providerId="ADAL" clId="{A57B8093-A02D-4972-AF49-8D628026D724}" dt="2025-06-24T09:34:20.454" v="288"/>
          <ac:spMkLst>
            <pc:docMk/>
            <pc:sldMk cId="585492249" sldId="5254"/>
            <ac:spMk id="22" creationId="{1EA35FB9-46EC-D095-D333-67951457F589}"/>
          </ac:spMkLst>
        </pc:spChg>
        <pc:spChg chg="add mod">
          <ac:chgData name="Chetan Talwar" userId="284eea60-71da-46de-9dbe-006a586978b0" providerId="ADAL" clId="{A57B8093-A02D-4972-AF49-8D628026D724}" dt="2025-06-24T09:34:20.454" v="288"/>
          <ac:spMkLst>
            <pc:docMk/>
            <pc:sldMk cId="585492249" sldId="5254"/>
            <ac:spMk id="23" creationId="{3C1191FD-3502-23C7-3DFB-BAB8010BFB09}"/>
          </ac:spMkLst>
        </pc:spChg>
        <pc:graphicFrameChg chg="mod">
          <ac:chgData name="Chetan Talwar" userId="284eea60-71da-46de-9dbe-006a586978b0" providerId="ADAL" clId="{A57B8093-A02D-4972-AF49-8D628026D724}" dt="2025-06-24T09:35:38.057" v="493" actId="1036"/>
          <ac:graphicFrameMkLst>
            <pc:docMk/>
            <pc:sldMk cId="585492249" sldId="5254"/>
            <ac:graphicFrameMk id="8" creationId="{B1E82457-5311-FFCC-3498-309FC926D822}"/>
          </ac:graphicFrameMkLst>
        </pc:graphicFrameChg>
      </pc:sldChg>
      <pc:sldChg chg="addSp delSp modSp mod">
        <pc:chgData name="Chetan Talwar" userId="284eea60-71da-46de-9dbe-006a586978b0" providerId="ADAL" clId="{A57B8093-A02D-4972-AF49-8D628026D724}" dt="2025-06-24T09:36:23.827" v="509" actId="1076"/>
        <pc:sldMkLst>
          <pc:docMk/>
          <pc:sldMk cId="1905258171" sldId="5255"/>
        </pc:sldMkLst>
        <pc:spChg chg="mod">
          <ac:chgData name="Chetan Talwar" userId="284eea60-71da-46de-9dbe-006a586978b0" providerId="ADAL" clId="{A57B8093-A02D-4972-AF49-8D628026D724}" dt="2025-06-24T09:36:13.547" v="507" actId="1036"/>
          <ac:spMkLst>
            <pc:docMk/>
            <pc:sldMk cId="1905258171" sldId="5255"/>
            <ac:spMk id="9" creationId="{E4661041-697A-A358-D20F-57A69820A9CA}"/>
          </ac:spMkLst>
        </pc:spChg>
        <pc:spChg chg="add mod ord">
          <ac:chgData name="Chetan Talwar" userId="284eea60-71da-46de-9dbe-006a586978b0" providerId="ADAL" clId="{A57B8093-A02D-4972-AF49-8D628026D724}" dt="2025-06-24T09:35:12.832" v="479" actId="167"/>
          <ac:spMkLst>
            <pc:docMk/>
            <pc:sldMk cId="1905258171" sldId="5255"/>
            <ac:spMk id="10" creationId="{82031082-132E-F1DD-EF68-A32C6AE2BFC8}"/>
          </ac:spMkLst>
        </pc:spChg>
        <pc:spChg chg="mod">
          <ac:chgData name="Chetan Talwar" userId="284eea60-71da-46de-9dbe-006a586978b0" providerId="ADAL" clId="{A57B8093-A02D-4972-AF49-8D628026D724}" dt="2025-06-24T09:36:13.547" v="507" actId="1036"/>
          <ac:spMkLst>
            <pc:docMk/>
            <pc:sldMk cId="1905258171" sldId="5255"/>
            <ac:spMk id="11" creationId="{CCE884F5-0F9B-B0FC-B773-A2D7B41AAFCA}"/>
          </ac:spMkLst>
        </pc:spChg>
        <pc:spChg chg="mod">
          <ac:chgData name="Chetan Talwar" userId="284eea60-71da-46de-9dbe-006a586978b0" providerId="ADAL" clId="{A57B8093-A02D-4972-AF49-8D628026D724}" dt="2025-06-24T09:36:13.547" v="507" actId="1036"/>
          <ac:spMkLst>
            <pc:docMk/>
            <pc:sldMk cId="1905258171" sldId="5255"/>
            <ac:spMk id="14" creationId="{789E6026-C358-DC88-C689-37B80AECFDC8}"/>
          </ac:spMkLst>
        </pc:spChg>
        <pc:spChg chg="mod">
          <ac:chgData name="Chetan Talwar" userId="284eea60-71da-46de-9dbe-006a586978b0" providerId="ADAL" clId="{A57B8093-A02D-4972-AF49-8D628026D724}" dt="2025-06-24T09:36:20.660" v="508" actId="1076"/>
          <ac:spMkLst>
            <pc:docMk/>
            <pc:sldMk cId="1905258171" sldId="5255"/>
            <ac:spMk id="21" creationId="{BADD37E2-230A-E1C9-29E9-C614F9E9AF07}"/>
          </ac:spMkLst>
        </pc:spChg>
        <pc:spChg chg="mod">
          <ac:chgData name="Chetan Talwar" userId="284eea60-71da-46de-9dbe-006a586978b0" providerId="ADAL" clId="{A57B8093-A02D-4972-AF49-8D628026D724}" dt="2025-06-24T09:36:23.827" v="509" actId="1076"/>
          <ac:spMkLst>
            <pc:docMk/>
            <pc:sldMk cId="1905258171" sldId="5255"/>
            <ac:spMk id="22" creationId="{FCC4DCA1-7379-8BDF-5786-935C0AD346E5}"/>
          </ac:spMkLst>
        </pc:spChg>
        <pc:spChg chg="add mod">
          <ac:chgData name="Chetan Talwar" userId="284eea60-71da-46de-9dbe-006a586978b0" providerId="ADAL" clId="{A57B8093-A02D-4972-AF49-8D628026D724}" dt="2025-06-24T08:03:17.179" v="105"/>
          <ac:spMkLst>
            <pc:docMk/>
            <pc:sldMk cId="1905258171" sldId="5255"/>
            <ac:spMk id="23" creationId="{3F82B637-AC09-D244-9C98-3921C320923E}"/>
          </ac:spMkLst>
        </pc:spChg>
        <pc:spChg chg="add mod ord">
          <ac:chgData name="Chetan Talwar" userId="284eea60-71da-46de-9dbe-006a586978b0" providerId="ADAL" clId="{A57B8093-A02D-4972-AF49-8D628026D724}" dt="2025-06-24T09:35:03.095" v="477" actId="167"/>
          <ac:spMkLst>
            <pc:docMk/>
            <pc:sldMk cId="1905258171" sldId="5255"/>
            <ac:spMk id="24" creationId="{2C1F4DB7-3225-CB84-4BF0-E2ACBEFE196A}"/>
          </ac:spMkLst>
        </pc:spChg>
        <pc:spChg chg="add mod ord">
          <ac:chgData name="Chetan Talwar" userId="284eea60-71da-46de-9dbe-006a586978b0" providerId="ADAL" clId="{A57B8093-A02D-4972-AF49-8D628026D724}" dt="2025-06-24T09:35:08.685" v="478" actId="167"/>
          <ac:spMkLst>
            <pc:docMk/>
            <pc:sldMk cId="1905258171" sldId="5255"/>
            <ac:spMk id="25" creationId="{927CC8C7-E471-72E7-B8E2-B2AF988A0184}"/>
          </ac:spMkLst>
        </pc:spChg>
        <pc:graphicFrameChg chg="mod">
          <ac:chgData name="Chetan Talwar" userId="284eea60-71da-46de-9dbe-006a586978b0" providerId="ADAL" clId="{A57B8093-A02D-4972-AF49-8D628026D724}" dt="2025-06-24T09:36:13.547" v="507" actId="1036"/>
          <ac:graphicFrameMkLst>
            <pc:docMk/>
            <pc:sldMk cId="1905258171" sldId="5255"/>
            <ac:graphicFrameMk id="8" creationId="{420ED842-8C8A-7D45-00C1-208D53124B6D}"/>
          </ac:graphicFrameMkLst>
        </pc:graphicFrameChg>
      </pc:sldChg>
      <pc:sldChg chg="delSp modSp add mod">
        <pc:chgData name="Chetan Talwar" userId="284eea60-71da-46de-9dbe-006a586978b0" providerId="ADAL" clId="{A57B8093-A02D-4972-AF49-8D628026D724}" dt="2025-06-24T07:43:35.430" v="8" actId="478"/>
        <pc:sldMkLst>
          <pc:docMk/>
          <pc:sldMk cId="2492360650" sldId="5256"/>
        </pc:sldMkLst>
        <pc:spChg chg="mod">
          <ac:chgData name="Chetan Talwar" userId="284eea60-71da-46de-9dbe-006a586978b0" providerId="ADAL" clId="{A57B8093-A02D-4972-AF49-8D628026D724}" dt="2025-06-24T07:42:42.743" v="7" actId="207"/>
          <ac:spMkLst>
            <pc:docMk/>
            <pc:sldMk cId="2492360650" sldId="5256"/>
            <ac:spMk id="9" creationId="{A1D611BA-6680-6720-0E01-9B3AA4C2DCC3}"/>
          </ac:spMkLst>
        </pc:spChg>
        <pc:spChg chg="mod">
          <ac:chgData name="Chetan Talwar" userId="284eea60-71da-46de-9dbe-006a586978b0" providerId="ADAL" clId="{A57B8093-A02D-4972-AF49-8D628026D724}" dt="2025-06-24T07:42:37.921" v="5" actId="207"/>
          <ac:spMkLst>
            <pc:docMk/>
            <pc:sldMk cId="2492360650" sldId="5256"/>
            <ac:spMk id="20" creationId="{3E02EEB9-4197-38AD-0683-1DE61D7FFEA3}"/>
          </ac:spMkLst>
        </pc:spChg>
        <pc:spChg chg="mod">
          <ac:chgData name="Chetan Talwar" userId="284eea60-71da-46de-9dbe-006a586978b0" providerId="ADAL" clId="{A57B8093-A02D-4972-AF49-8D628026D724}" dt="2025-06-24T07:42:40.552" v="6" actId="207"/>
          <ac:spMkLst>
            <pc:docMk/>
            <pc:sldMk cId="2492360650" sldId="5256"/>
            <ac:spMk id="37" creationId="{A6FB231F-6CC9-C7AF-CE51-6EDF85CB33C9}"/>
          </ac:spMkLst>
        </pc:spChg>
        <pc:spChg chg="mod">
          <ac:chgData name="Chetan Talwar" userId="284eea60-71da-46de-9dbe-006a586978b0" providerId="ADAL" clId="{A57B8093-A02D-4972-AF49-8D628026D724}" dt="2025-06-24T07:42:34.977" v="4" actId="207"/>
          <ac:spMkLst>
            <pc:docMk/>
            <pc:sldMk cId="2492360650" sldId="5256"/>
            <ac:spMk id="38" creationId="{0DDF7029-9C8C-3F42-6171-0B4E8268F9C9}"/>
          </ac:spMkLst>
        </pc:spChg>
      </pc:sldChg>
    </pc:docChg>
  </pc:docChgLst>
  <pc:docChgLst>
    <pc:chgData name="Chetan Talwar" userId="284eea60-71da-46de-9dbe-006a586978b0" providerId="ADAL" clId="{21CCDFC2-8B69-48DE-8298-1419028CD796}"/>
    <pc:docChg chg="undo custSel addSld modSld sldOrd">
      <pc:chgData name="Chetan Talwar" userId="284eea60-71da-46de-9dbe-006a586978b0" providerId="ADAL" clId="{21CCDFC2-8B69-48DE-8298-1419028CD796}" dt="2025-07-24T09:01:50.256" v="649" actId="20577"/>
      <pc:docMkLst>
        <pc:docMk/>
      </pc:docMkLst>
      <pc:sldChg chg="modSp mod">
        <pc:chgData name="Chetan Talwar" userId="284eea60-71da-46de-9dbe-006a586978b0" providerId="ADAL" clId="{21CCDFC2-8B69-48DE-8298-1419028CD796}" dt="2025-07-24T09:01:50.256" v="649" actId="20577"/>
        <pc:sldMkLst>
          <pc:docMk/>
          <pc:sldMk cId="2827949560" sldId="5178"/>
        </pc:sldMkLst>
        <pc:spChg chg="mod">
          <ac:chgData name="Chetan Talwar" userId="284eea60-71da-46de-9dbe-006a586978b0" providerId="ADAL" clId="{21CCDFC2-8B69-48DE-8298-1419028CD796}" dt="2025-07-24T09:01:50.256" v="649" actId="20577"/>
          <ac:spMkLst>
            <pc:docMk/>
            <pc:sldMk cId="2827949560" sldId="5178"/>
            <ac:spMk id="4" creationId="{A1806667-7BA8-4638-59AC-52506F4502E3}"/>
          </ac:spMkLst>
        </pc:spChg>
      </pc:sldChg>
      <pc:sldChg chg="modSp mod">
        <pc:chgData name="Chetan Talwar" userId="284eea60-71da-46de-9dbe-006a586978b0" providerId="ADAL" clId="{21CCDFC2-8B69-48DE-8298-1419028CD796}" dt="2025-07-14T10:37:35.174" v="573" actId="20577"/>
        <pc:sldMkLst>
          <pc:docMk/>
          <pc:sldMk cId="172964929" sldId="5192"/>
        </pc:sldMkLst>
        <pc:spChg chg="mod">
          <ac:chgData name="Chetan Talwar" userId="284eea60-71da-46de-9dbe-006a586978b0" providerId="ADAL" clId="{21CCDFC2-8B69-48DE-8298-1419028CD796}" dt="2025-07-14T10:37:35.174" v="573" actId="20577"/>
          <ac:spMkLst>
            <pc:docMk/>
            <pc:sldMk cId="172964929" sldId="5192"/>
            <ac:spMk id="13" creationId="{A116F139-2C3E-8BFC-4827-DAA602C6D2B0}"/>
          </ac:spMkLst>
        </pc:spChg>
      </pc:sldChg>
      <pc:sldChg chg="addSp delSp modSp mod">
        <pc:chgData name="Chetan Talwar" userId="284eea60-71da-46de-9dbe-006a586978b0" providerId="ADAL" clId="{21CCDFC2-8B69-48DE-8298-1419028CD796}" dt="2025-07-13T11:35:51.571" v="246" actId="20577"/>
        <pc:sldMkLst>
          <pc:docMk/>
          <pc:sldMk cId="2862357150" sldId="5194"/>
        </pc:sldMkLst>
        <pc:spChg chg="mod">
          <ac:chgData name="Chetan Talwar" userId="284eea60-71da-46de-9dbe-006a586978b0" providerId="ADAL" clId="{21CCDFC2-8B69-48DE-8298-1419028CD796}" dt="2025-07-13T11:22:17.859" v="16" actId="20577"/>
          <ac:spMkLst>
            <pc:docMk/>
            <pc:sldMk cId="2862357150" sldId="5194"/>
            <ac:spMk id="5" creationId="{7BD9460D-2586-B3C4-0E46-3F721566453F}"/>
          </ac:spMkLst>
        </pc:spChg>
        <pc:spChg chg="mod">
          <ac:chgData name="Chetan Talwar" userId="284eea60-71da-46de-9dbe-006a586978b0" providerId="ADAL" clId="{21CCDFC2-8B69-48DE-8298-1419028CD796}" dt="2025-07-13T11:35:51.571" v="246" actId="20577"/>
          <ac:spMkLst>
            <pc:docMk/>
            <pc:sldMk cId="2862357150" sldId="5194"/>
            <ac:spMk id="11" creationId="{27D37713-AD85-4544-4749-C2BEC7E338AB}"/>
          </ac:spMkLst>
        </pc:spChg>
        <pc:spChg chg="mod">
          <ac:chgData name="Chetan Talwar" userId="284eea60-71da-46de-9dbe-006a586978b0" providerId="ADAL" clId="{21CCDFC2-8B69-48DE-8298-1419028CD796}" dt="2025-07-13T11:22:43.954" v="39" actId="20577"/>
          <ac:spMkLst>
            <pc:docMk/>
            <pc:sldMk cId="2862357150" sldId="5194"/>
            <ac:spMk id="12" creationId="{3AFDDCA9-CCC2-DE19-A836-59C881345A4C}"/>
          </ac:spMkLst>
        </pc:spChg>
        <pc:spChg chg="mod">
          <ac:chgData name="Chetan Talwar" userId="284eea60-71da-46de-9dbe-006a586978b0" providerId="ADAL" clId="{21CCDFC2-8B69-48DE-8298-1419028CD796}" dt="2025-07-13T11:32:29.332" v="58"/>
          <ac:spMkLst>
            <pc:docMk/>
            <pc:sldMk cId="2862357150" sldId="5194"/>
            <ac:spMk id="13" creationId="{95BA2E79-9D30-5E4B-052A-4170751A1E5B}"/>
          </ac:spMkLst>
        </pc:spChg>
        <pc:spChg chg="mod">
          <ac:chgData name="Chetan Talwar" userId="284eea60-71da-46de-9dbe-006a586978b0" providerId="ADAL" clId="{21CCDFC2-8B69-48DE-8298-1419028CD796}" dt="2025-07-13T11:33:21.306" v="89" actId="21"/>
          <ac:spMkLst>
            <pc:docMk/>
            <pc:sldMk cId="2862357150" sldId="5194"/>
            <ac:spMk id="14" creationId="{904C3369-F608-A1C2-D192-2AC5D5C80020}"/>
          </ac:spMkLst>
        </pc:spChg>
        <pc:spChg chg="add mod">
          <ac:chgData name="Chetan Talwar" userId="284eea60-71da-46de-9dbe-006a586978b0" providerId="ADAL" clId="{21CCDFC2-8B69-48DE-8298-1419028CD796}" dt="2025-07-13T11:34:14.022" v="97" actId="1076"/>
          <ac:spMkLst>
            <pc:docMk/>
            <pc:sldMk cId="2862357150" sldId="5194"/>
            <ac:spMk id="18" creationId="{2143553F-6900-F568-9BC9-7425267251FF}"/>
          </ac:spMkLst>
        </pc:spChg>
        <pc:picChg chg="add mod ord">
          <ac:chgData name="Chetan Talwar" userId="284eea60-71da-46de-9dbe-006a586978b0" providerId="ADAL" clId="{21CCDFC2-8B69-48DE-8298-1419028CD796}" dt="2025-07-13T11:21:59.082" v="1" actId="22"/>
          <ac:picMkLst>
            <pc:docMk/>
            <pc:sldMk cId="2862357150" sldId="5194"/>
            <ac:picMk id="16" creationId="{B35C8CEE-B3F2-529F-FE9E-6E99A8EAAD9B}"/>
          </ac:picMkLst>
        </pc:picChg>
      </pc:sldChg>
      <pc:sldChg chg="addSp delSp modSp mod">
        <pc:chgData name="Chetan Talwar" userId="284eea60-71da-46de-9dbe-006a586978b0" providerId="ADAL" clId="{21CCDFC2-8B69-48DE-8298-1419028CD796}" dt="2025-07-13T12:34:58.191" v="248"/>
        <pc:sldMkLst>
          <pc:docMk/>
          <pc:sldMk cId="1416922057" sldId="5195"/>
        </pc:sldMkLst>
        <pc:picChg chg="add mod">
          <ac:chgData name="Chetan Talwar" userId="284eea60-71da-46de-9dbe-006a586978b0" providerId="ADAL" clId="{21CCDFC2-8B69-48DE-8298-1419028CD796}" dt="2025-07-13T12:34:58.191" v="248"/>
          <ac:picMkLst>
            <pc:docMk/>
            <pc:sldMk cId="1416922057" sldId="5195"/>
            <ac:picMk id="9" creationId="{E910F591-3354-7B59-C56F-FF6988D8558E}"/>
          </ac:picMkLst>
        </pc:picChg>
      </pc:sldChg>
      <pc:sldChg chg="modSp mod">
        <pc:chgData name="Chetan Talwar" userId="284eea60-71da-46de-9dbe-006a586978b0" providerId="ADAL" clId="{21CCDFC2-8B69-48DE-8298-1419028CD796}" dt="2025-07-14T11:27:59.016" v="640" actId="14100"/>
        <pc:sldMkLst>
          <pc:docMk/>
          <pc:sldMk cId="674263127" sldId="5196"/>
        </pc:sldMkLst>
        <pc:spChg chg="mod">
          <ac:chgData name="Chetan Talwar" userId="284eea60-71da-46de-9dbe-006a586978b0" providerId="ADAL" clId="{21CCDFC2-8B69-48DE-8298-1419028CD796}" dt="2025-07-14T11:27:59.016" v="640" actId="14100"/>
          <ac:spMkLst>
            <pc:docMk/>
            <pc:sldMk cId="674263127" sldId="5196"/>
            <ac:spMk id="73" creationId="{5848830E-5767-84A1-924A-7A22CE27F8E4}"/>
          </ac:spMkLst>
        </pc:spChg>
      </pc:sldChg>
      <pc:sldChg chg="modSp mod">
        <pc:chgData name="Chetan Talwar" userId="284eea60-71da-46de-9dbe-006a586978b0" providerId="ADAL" clId="{21CCDFC2-8B69-48DE-8298-1419028CD796}" dt="2025-07-14T10:22:29.027" v="463" actId="20577"/>
        <pc:sldMkLst>
          <pc:docMk/>
          <pc:sldMk cId="1429172492" sldId="5201"/>
        </pc:sldMkLst>
        <pc:spChg chg="mod">
          <ac:chgData name="Chetan Talwar" userId="284eea60-71da-46de-9dbe-006a586978b0" providerId="ADAL" clId="{21CCDFC2-8B69-48DE-8298-1419028CD796}" dt="2025-07-14T10:22:29.027" v="463" actId="20577"/>
          <ac:spMkLst>
            <pc:docMk/>
            <pc:sldMk cId="1429172492" sldId="5201"/>
            <ac:spMk id="5" creationId="{85D798F7-2783-69DB-0C04-199708E7C324}"/>
          </ac:spMkLst>
        </pc:spChg>
      </pc:sldChg>
      <pc:sldChg chg="modSp mod">
        <pc:chgData name="Chetan Talwar" userId="284eea60-71da-46de-9dbe-006a586978b0" providerId="ADAL" clId="{21CCDFC2-8B69-48DE-8298-1419028CD796}" dt="2025-07-14T11:28:18.134" v="643"/>
        <pc:sldMkLst>
          <pc:docMk/>
          <pc:sldMk cId="3041448023" sldId="5223"/>
        </pc:sldMkLst>
        <pc:spChg chg="mod">
          <ac:chgData name="Chetan Talwar" userId="284eea60-71da-46de-9dbe-006a586978b0" providerId="ADAL" clId="{21CCDFC2-8B69-48DE-8298-1419028CD796}" dt="2025-07-14T11:28:18.134" v="643"/>
          <ac:spMkLst>
            <pc:docMk/>
            <pc:sldMk cId="3041448023" sldId="5223"/>
            <ac:spMk id="4" creationId="{D219371E-9FC1-AC07-CC9A-728DF30BB05F}"/>
          </ac:spMkLst>
        </pc:spChg>
      </pc:sldChg>
      <pc:sldChg chg="modSp mod">
        <pc:chgData name="Chetan Talwar" userId="284eea60-71da-46de-9dbe-006a586978b0" providerId="ADAL" clId="{21CCDFC2-8B69-48DE-8298-1419028CD796}" dt="2025-07-14T11:16:14.538" v="580" actId="207"/>
        <pc:sldMkLst>
          <pc:docMk/>
          <pc:sldMk cId="3698005585" sldId="5249"/>
        </pc:sldMkLst>
        <pc:spChg chg="mod">
          <ac:chgData name="Chetan Talwar" userId="284eea60-71da-46de-9dbe-006a586978b0" providerId="ADAL" clId="{21CCDFC2-8B69-48DE-8298-1419028CD796}" dt="2025-07-14T11:16:14.538" v="580" actId="207"/>
          <ac:spMkLst>
            <pc:docMk/>
            <pc:sldMk cId="3698005585" sldId="5249"/>
            <ac:spMk id="4" creationId="{6AA93499-93DF-85DF-9F5C-0852D69D07B7}"/>
          </ac:spMkLst>
        </pc:spChg>
        <pc:graphicFrameChg chg="modGraphic">
          <ac:chgData name="Chetan Talwar" userId="284eea60-71da-46de-9dbe-006a586978b0" providerId="ADAL" clId="{21CCDFC2-8B69-48DE-8298-1419028CD796}" dt="2025-07-14T11:16:02.703" v="579" actId="207"/>
          <ac:graphicFrameMkLst>
            <pc:docMk/>
            <pc:sldMk cId="3698005585" sldId="5249"/>
            <ac:graphicFrameMk id="5" creationId="{715B8F70-EB59-E9BD-38C0-8C449A73E0F0}"/>
          </ac:graphicFrameMkLst>
        </pc:graphicFrameChg>
      </pc:sldChg>
      <pc:sldChg chg="addSp delSp modSp mod ord">
        <pc:chgData name="Chetan Talwar" userId="284eea60-71da-46de-9dbe-006a586978b0" providerId="ADAL" clId="{21CCDFC2-8B69-48DE-8298-1419028CD796}" dt="2025-07-14T10:19:03.258" v="457" actId="20577"/>
        <pc:sldMkLst>
          <pc:docMk/>
          <pc:sldMk cId="3753428309" sldId="5250"/>
        </pc:sldMkLst>
        <pc:graphicFrameChg chg="add mod modGraphic">
          <ac:chgData name="Chetan Talwar" userId="284eea60-71da-46de-9dbe-006a586978b0" providerId="ADAL" clId="{21CCDFC2-8B69-48DE-8298-1419028CD796}" dt="2025-07-14T10:19:03.258" v="457" actId="20577"/>
          <ac:graphicFrameMkLst>
            <pc:docMk/>
            <pc:sldMk cId="3753428309" sldId="5250"/>
            <ac:graphicFrameMk id="12" creationId="{7BAE1C12-9849-22C5-8740-B5B75736CCD9}"/>
          </ac:graphicFrameMkLst>
        </pc:graphicFrameChg>
      </pc:sldChg>
      <pc:sldChg chg="addSp delSp modSp new mod modAnim">
        <pc:chgData name="Chetan Talwar" userId="284eea60-71da-46de-9dbe-006a586978b0" providerId="ADAL" clId="{21CCDFC2-8B69-48DE-8298-1419028CD796}" dt="2025-07-14T10:35:38.043" v="556" actId="5793"/>
        <pc:sldMkLst>
          <pc:docMk/>
          <pc:sldMk cId="4229507660" sldId="5257"/>
        </pc:sldMkLst>
        <pc:spChg chg="mod">
          <ac:chgData name="Chetan Talwar" userId="284eea60-71da-46de-9dbe-006a586978b0" providerId="ADAL" clId="{21CCDFC2-8B69-48DE-8298-1419028CD796}" dt="2025-07-14T08:19:55.560" v="251" actId="20577"/>
          <ac:spMkLst>
            <pc:docMk/>
            <pc:sldMk cId="4229507660" sldId="5257"/>
            <ac:spMk id="2" creationId="{76E954EA-BC13-A9AD-9629-0BA1E5287E87}"/>
          </ac:spMkLst>
        </pc:spChg>
        <pc:graphicFrameChg chg="add mod">
          <ac:chgData name="Chetan Talwar" userId="284eea60-71da-46de-9dbe-006a586978b0" providerId="ADAL" clId="{21CCDFC2-8B69-48DE-8298-1419028CD796}" dt="2025-07-14T09:20:07.957" v="347" actId="1036"/>
          <ac:graphicFrameMkLst>
            <pc:docMk/>
            <pc:sldMk cId="4229507660" sldId="5257"/>
            <ac:graphicFrameMk id="6" creationId="{9421212F-21A3-74DA-E612-2A3C508B5ACA}"/>
          </ac:graphicFrameMkLst>
        </pc:graphicFrameChg>
        <pc:graphicFrameChg chg="add mod">
          <ac:chgData name="Chetan Talwar" userId="284eea60-71da-46de-9dbe-006a586978b0" providerId="ADAL" clId="{21CCDFC2-8B69-48DE-8298-1419028CD796}" dt="2025-07-14T09:20:07.957" v="347" actId="1036"/>
          <ac:graphicFrameMkLst>
            <pc:docMk/>
            <pc:sldMk cId="4229507660" sldId="5257"/>
            <ac:graphicFrameMk id="7" creationId="{8AF384F6-D62D-00C4-5283-7FEF88600FA2}"/>
          </ac:graphicFrameMkLst>
        </pc:graphicFrameChg>
        <pc:graphicFrameChg chg="add mod modGraphic">
          <ac:chgData name="Chetan Talwar" userId="284eea60-71da-46de-9dbe-006a586978b0" providerId="ADAL" clId="{21CCDFC2-8B69-48DE-8298-1419028CD796}" dt="2025-07-14T10:35:38.043" v="556" actId="5793"/>
          <ac:graphicFrameMkLst>
            <pc:docMk/>
            <pc:sldMk cId="4229507660" sldId="5257"/>
            <ac:graphicFrameMk id="13" creationId="{5E601E40-AB07-52C1-737F-2451B5E882F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kapsarcksa-my.sharepoint.com/personal/guzmanaf_kapsarc_org/Documents/Aviation%20Project/Products/%5b7%5d%20Conference%20Papers/%5b2025%5d%2043rd%20ISDC%20Chicago/Revised%20model/KAPSARC%20SAF%20outloo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kapsarcksa-my.sharepoint.com/personal/guzmanaf_kapsarc_org/Documents/Aviation%20Project/Products/%5b7%5d%20Conference%20Papers/%5b2025%5d%2043rd%20ISDC%20Chicago/Revised%20model/KAPSARC%20SAF%20outloo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kapsarcksa-my.sharepoint.com/personal/talwarc_kapsarc_org/Documents/Desktop/KAPSARC%20research/SAF%20Project/Share%20of%20SAF%20potential%20by%20region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Strategy towards net zero 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83-4831-BB36-878E02F276C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83-4831-BB36-878E02F276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83-4831-BB36-878E02F276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83-4831-BB36-878E02F276CC}"/>
              </c:ext>
            </c:extLst>
          </c:dPt>
          <c:dLbls>
            <c:dLbl>
              <c:idx val="0"/>
              <c:layout>
                <c:manualLayout>
                  <c:x val="-4.2986127010638782E-3"/>
                  <c:y val="-1.05945528977188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83-4831-BB36-878E02F276CC}"/>
                </c:ext>
              </c:extLst>
            </c:dLbl>
            <c:dLbl>
              <c:idx val="1"/>
              <c:layout>
                <c:manualLayout>
                  <c:x val="6.2431841595001248E-5"/>
                  <c:y val="3.07498280143344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83-4831-BB36-878E02F276CC}"/>
                </c:ext>
              </c:extLst>
            </c:dLbl>
            <c:dLbl>
              <c:idx val="2"/>
              <c:layout>
                <c:manualLayout>
                  <c:x val="-1.524149579389893E-2"/>
                  <c:y val="2.44967528132105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83-4831-BB36-878E02F276CC}"/>
                </c:ext>
              </c:extLst>
            </c:dLbl>
            <c:dLbl>
              <c:idx val="3"/>
              <c:layout>
                <c:manualLayout>
                  <c:x val="4.8189837408241044E-2"/>
                  <c:y val="-2.11619773235462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83-4831-BB36-878E02F276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SAF</c:v>
                </c:pt>
                <c:pt idx="1">
                  <c:v>New technologies (electric, hydrogen)</c:v>
                </c:pt>
                <c:pt idx="2">
                  <c:v>Infrastructure and operational efficiencies</c:v>
                </c:pt>
                <c:pt idx="3">
                  <c:v>Offset and carbon capture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13</c:v>
                </c:pt>
                <c:pt idx="2">
                  <c:v>3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83-4831-BB36-878E02F276C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765951508994172"/>
          <c:y val="0.17400922208424641"/>
          <c:w val="0.4209100323771256"/>
          <c:h val="0.661437757520619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Strategy towards net zero 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83-4831-BB36-878E02F276C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83-4831-BB36-878E02F276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83-4831-BB36-878E02F276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83-4831-BB36-878E02F276CC}"/>
              </c:ext>
            </c:extLst>
          </c:dPt>
          <c:dLbls>
            <c:dLbl>
              <c:idx val="0"/>
              <c:layout>
                <c:manualLayout>
                  <c:x val="-4.2986127010638782E-3"/>
                  <c:y val="-1.05945528977188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83-4831-BB36-878E02F276CC}"/>
                </c:ext>
              </c:extLst>
            </c:dLbl>
            <c:dLbl>
              <c:idx val="1"/>
              <c:layout>
                <c:manualLayout>
                  <c:x val="6.2431841595001248E-5"/>
                  <c:y val="3.07498280143344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83-4831-BB36-878E02F276CC}"/>
                </c:ext>
              </c:extLst>
            </c:dLbl>
            <c:dLbl>
              <c:idx val="2"/>
              <c:layout>
                <c:manualLayout>
                  <c:x val="-1.524149579389893E-2"/>
                  <c:y val="2.44967528132105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83-4831-BB36-878E02F276CC}"/>
                </c:ext>
              </c:extLst>
            </c:dLbl>
            <c:dLbl>
              <c:idx val="3"/>
              <c:layout>
                <c:manualLayout>
                  <c:x val="4.8189837408241044E-2"/>
                  <c:y val="-2.11619773235462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83-4831-BB36-878E02F276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SAF</c:v>
                </c:pt>
                <c:pt idx="1">
                  <c:v>New technologies (electric, hydrogen)</c:v>
                </c:pt>
                <c:pt idx="2">
                  <c:v>Infrastructure and operational efficiencies</c:v>
                </c:pt>
                <c:pt idx="3">
                  <c:v>Offset and carbon capture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13</c:v>
                </c:pt>
                <c:pt idx="2">
                  <c:v>3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83-4831-BB36-878E02F276C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765951508994172"/>
          <c:y val="0.17400922208424641"/>
          <c:w val="0.4209100323771256"/>
          <c:h val="0.661437757520619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Strategy towards net zero 2050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83-4831-BB36-878E02F276CC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83-4831-BB36-878E02F276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83-4831-BB36-878E02F276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83-4831-BB36-878E02F276CC}"/>
              </c:ext>
            </c:extLst>
          </c:dPt>
          <c:dLbls>
            <c:dLbl>
              <c:idx val="0"/>
              <c:layout>
                <c:manualLayout>
                  <c:x val="-4.2986127010638782E-3"/>
                  <c:y val="-1.059455289771887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83-4831-BB36-878E02F276CC}"/>
                </c:ext>
              </c:extLst>
            </c:dLbl>
            <c:dLbl>
              <c:idx val="1"/>
              <c:layout>
                <c:manualLayout>
                  <c:x val="6.2431841595001248E-5"/>
                  <c:y val="3.07498280143344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83-4831-BB36-878E02F276CC}"/>
                </c:ext>
              </c:extLst>
            </c:dLbl>
            <c:dLbl>
              <c:idx val="2"/>
              <c:layout>
                <c:manualLayout>
                  <c:x val="-1.524149579389893E-2"/>
                  <c:y val="2.44967528132105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83-4831-BB36-878E02F276CC}"/>
                </c:ext>
              </c:extLst>
            </c:dLbl>
            <c:dLbl>
              <c:idx val="3"/>
              <c:layout>
                <c:manualLayout>
                  <c:x val="4.8189837408241044E-2"/>
                  <c:y val="-2.11619773235462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83-4831-BB36-878E02F276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SAF</c:v>
                </c:pt>
                <c:pt idx="1">
                  <c:v>New technologies (electric, hydrogen)</c:v>
                </c:pt>
                <c:pt idx="2">
                  <c:v>Infrastructure and operational efficiencies</c:v>
                </c:pt>
                <c:pt idx="3">
                  <c:v>Offset and carbon capture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</c:v>
                </c:pt>
                <c:pt idx="1">
                  <c:v>13</c:v>
                </c:pt>
                <c:pt idx="2">
                  <c:v>3</c:v>
                </c:pt>
                <c:pt idx="3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83-4831-BB36-878E02F276C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765951508994172"/>
          <c:y val="0.17400922208424641"/>
          <c:w val="0.4209100323771256"/>
          <c:h val="0.661437757520619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12530239391043"/>
          <c:y val="1.8917567568238546E-2"/>
          <c:w val="0.80087095118305862"/>
          <c:h val="0.664538895462316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Price in $/l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05-4C67-A5A8-B68C7BC6E55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05-4C67-A5A8-B68C7BC6E55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105-4C67-A5A8-B68C7BC6E55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105-4C67-A5A8-B68C7BC6E55D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105-4C67-A5A8-B68C7BC6E5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Jet fuel</c:v>
                </c:pt>
                <c:pt idx="1">
                  <c:v>PtL</c:v>
                </c:pt>
                <c:pt idx="2">
                  <c:v>AtJ</c:v>
                </c:pt>
                <c:pt idx="3">
                  <c:v>FT-Syn</c:v>
                </c:pt>
                <c:pt idx="4">
                  <c:v>HEFA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0.9</c:v>
                </c:pt>
                <c:pt idx="1">
                  <c:v>4.25</c:v>
                </c:pt>
                <c:pt idx="2">
                  <c:v>2.75</c:v>
                </c:pt>
                <c:pt idx="3">
                  <c:v>2.25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105-4C67-A5A8-B68C7BC6E5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90500543"/>
        <c:axId val="1590501023"/>
      </c:barChart>
      <c:catAx>
        <c:axId val="1590500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0501023"/>
        <c:crosses val="autoZero"/>
        <c:auto val="1"/>
        <c:lblAlgn val="ctr"/>
        <c:lblOffset val="100"/>
        <c:noMultiLvlLbl val="0"/>
      </c:catAx>
      <c:valAx>
        <c:axId val="15905010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</a:rPr>
                  <a:t>Price in $/l</a:t>
                </a:r>
              </a:p>
            </c:rich>
          </c:tx>
          <c:layout>
            <c:manualLayout>
              <c:xMode val="edge"/>
              <c:yMode val="edge"/>
              <c:x val="0.42523839369867344"/>
              <c:y val="0.848001826230562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0500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12530239391043"/>
          <c:y val="1.8917567568238546E-2"/>
          <c:w val="0.80087095118305862"/>
          <c:h val="0.664538895462316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Price in $/l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05-4C67-A5A8-B68C7BC6E55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05-4C67-A5A8-B68C7BC6E55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105-4C67-A5A8-B68C7BC6E55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105-4C67-A5A8-B68C7BC6E55D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105-4C67-A5A8-B68C7BC6E55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Jet fuel</c:v>
                </c:pt>
                <c:pt idx="1">
                  <c:v>PtL</c:v>
                </c:pt>
                <c:pt idx="2">
                  <c:v>AtJ</c:v>
                </c:pt>
                <c:pt idx="3">
                  <c:v>FT-Syn</c:v>
                </c:pt>
                <c:pt idx="4">
                  <c:v>HEFA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0.9</c:v>
                </c:pt>
                <c:pt idx="1">
                  <c:v>4.25</c:v>
                </c:pt>
                <c:pt idx="2">
                  <c:v>2.75</c:v>
                </c:pt>
                <c:pt idx="3">
                  <c:v>2.25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105-4C67-A5A8-B68C7BC6E5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90500543"/>
        <c:axId val="1590501023"/>
      </c:barChart>
      <c:catAx>
        <c:axId val="1590500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0501023"/>
        <c:crosses val="autoZero"/>
        <c:auto val="1"/>
        <c:lblAlgn val="ctr"/>
        <c:lblOffset val="100"/>
        <c:noMultiLvlLbl val="0"/>
      </c:catAx>
      <c:valAx>
        <c:axId val="15905010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</a:rPr>
                  <a:t>Price in $/l</a:t>
                </a:r>
              </a:p>
            </c:rich>
          </c:tx>
          <c:layout>
            <c:manualLayout>
              <c:xMode val="edge"/>
              <c:yMode val="edge"/>
              <c:x val="0.42523839369867344"/>
              <c:y val="0.848001826230562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0500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/>
              <a:t>SAF Consumption in Billions of liters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National Mandates and Announcements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AF-4471-82FD-EAF97F42ACB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AF-4471-82FD-EAF97F42ACB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AF-4471-82FD-EAF97F42ACB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AF-4471-82FD-EAF97F42ACB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2500000000</c:v>
                </c:pt>
                <c:pt idx="1">
                  <c:v>4247050842.5374942</c:v>
                </c:pt>
                <c:pt idx="2">
                  <c:v>5871952976.3920422</c:v>
                </c:pt>
                <c:pt idx="3">
                  <c:v>7434864863.8457718</c:v>
                </c:pt>
                <c:pt idx="4">
                  <c:v>8908490774.8411255</c:v>
                </c:pt>
                <c:pt idx="5">
                  <c:v>10302125129.173809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9AF-4471-82FD-EAF97F42ACB8}"/>
            </c:ext>
          </c:extLst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KAPSARC outlook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AF-4471-82FD-EAF97F42ACB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AF-4471-82FD-EAF97F42ACB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AF-4471-82FD-EAF97F42ACB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AF-4471-82FD-EAF97F42ACB8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</c:numCache>
            </c:numRef>
          </c:cat>
          <c:val>
            <c:numRef>
              <c:f>Sheet1!$B$5:$G$5</c:f>
              <c:numCache>
                <c:formatCode>General</c:formatCode>
                <c:ptCount val="6"/>
                <c:pt idx="0">
                  <c:v>2500000000</c:v>
                </c:pt>
                <c:pt idx="1">
                  <c:v>3323301523.4020782</c:v>
                </c:pt>
                <c:pt idx="2">
                  <c:v>4095385145.3908129</c:v>
                </c:pt>
                <c:pt idx="3">
                  <c:v>4847334232.4072943</c:v>
                </c:pt>
                <c:pt idx="4">
                  <c:v>5562579142.5639763</c:v>
                </c:pt>
                <c:pt idx="5">
                  <c:v>6244771161.6450586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C9AF-4471-82FD-EAF97F42ACB8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4679983"/>
        <c:axId val="353077919"/>
      </c:lineChart>
      <c:catAx>
        <c:axId val="146799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077919"/>
        <c:crosses val="autoZero"/>
        <c:auto val="1"/>
        <c:lblAlgn val="ctr"/>
        <c:lblOffset val="100"/>
        <c:noMultiLvlLbl val="0"/>
      </c:catAx>
      <c:valAx>
        <c:axId val="353077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dirty="0"/>
                  <a:t>SAF consumption in Billions of liters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679983"/>
        <c:crosses val="autoZero"/>
        <c:crossBetween val="between"/>
        <c:dispUnits>
          <c:builtInUnit val="billion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dirty="0"/>
              <a:t>% Share of SAF in fuel</a:t>
            </a:r>
            <a:r>
              <a:rPr lang="en-US" sz="1200" b="1" baseline="0" dirty="0"/>
              <a:t> mix</a:t>
            </a:r>
            <a:endParaRPr lang="en-US" sz="1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National Mandates and Announcements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69-41AD-92A6-CE4CB59AAAF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69-41AD-92A6-CE4CB59AAAF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69-41AD-92A6-CE4CB59AAAF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69-41AD-92A6-CE4CB59AAA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</c:numCache>
            </c:numRef>
          </c:cat>
          <c:val>
            <c:numRef>
              <c:f>Sheet1!$B$6:$G$6</c:f>
              <c:numCache>
                <c:formatCode>0.00%</c:formatCode>
                <c:ptCount val="6"/>
                <c:pt idx="0">
                  <c:v>6.922016074355308E-3</c:v>
                </c:pt>
                <c:pt idx="1">
                  <c:v>1.166397521347398E-2</c:v>
                </c:pt>
                <c:pt idx="2">
                  <c:v>1.5093010659599049E-2</c:v>
                </c:pt>
                <c:pt idx="3">
                  <c:v>1.8270307499328231E-2</c:v>
                </c:pt>
                <c:pt idx="4">
                  <c:v>2.1037853045922369E-2</c:v>
                </c:pt>
                <c:pt idx="5">
                  <c:v>2.3417871927475881E-2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B69-41AD-92A6-CE4CB59AAAF4}"/>
            </c:ext>
          </c:extLst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KAPSARC outlook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69-41AD-92A6-CE4CB59AAAF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69-41AD-92A6-CE4CB59AAAF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69-41AD-92A6-CE4CB59AAAF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69-41AD-92A6-CE4CB59AAAF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69-41AD-92A6-CE4CB59AAA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  <c:pt idx="3">
                  <c:v>2028</c:v>
                </c:pt>
                <c:pt idx="4">
                  <c:v>2029</c:v>
                </c:pt>
                <c:pt idx="5">
                  <c:v>2030</c:v>
                </c:pt>
              </c:numCache>
            </c:numRef>
          </c:cat>
          <c:val>
            <c:numRef>
              <c:f>Sheet1!$B$7:$G$7</c:f>
              <c:numCache>
                <c:formatCode>0.00%</c:formatCode>
                <c:ptCount val="6"/>
                <c:pt idx="0">
                  <c:v>6.922016074355308E-3</c:v>
                </c:pt>
                <c:pt idx="1">
                  <c:v>9.1270193452048821E-3</c:v>
                </c:pt>
                <c:pt idx="2">
                  <c:v>1.0526642224659891E-2</c:v>
                </c:pt>
                <c:pt idx="3">
                  <c:v>1.1911924242466621E-2</c:v>
                </c:pt>
                <c:pt idx="4">
                  <c:v>1.313665910121635E-2</c:v>
                </c:pt>
                <c:pt idx="5">
                  <c:v>1.4195642492298859E-2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3B69-41AD-92A6-CE4CB59AAAF4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4843135"/>
        <c:axId val="334842175"/>
      </c:lineChart>
      <c:catAx>
        <c:axId val="33484313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842175"/>
        <c:crosses val="autoZero"/>
        <c:auto val="1"/>
        <c:lblAlgn val="ctr"/>
        <c:lblOffset val="100"/>
        <c:noMultiLvlLbl val="0"/>
      </c:catAx>
      <c:valAx>
        <c:axId val="334842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dirty="0"/>
                  <a:t>SAF % share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8431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 insight'!$D$3</c:f>
              <c:strCache>
                <c:ptCount val="1"/>
                <c:pt idx="0">
                  <c:v>SAF production capacity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insight'!$E$2:$I$2</c:f>
              <c:numCache>
                <c:formatCode>General</c:formatCode>
                <c:ptCount val="5"/>
                <c:pt idx="0">
                  <c:v>2019</c:v>
                </c:pt>
                <c:pt idx="1">
                  <c:v>2022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</c:numCache>
            </c:numRef>
          </c:cat>
          <c:val>
            <c:numRef>
              <c:f>'Data insight'!$E$3:$I$3</c:f>
              <c:numCache>
                <c:formatCode>General</c:formatCode>
                <c:ptCount val="5"/>
                <c:pt idx="0">
                  <c:v>100000000</c:v>
                </c:pt>
                <c:pt idx="1">
                  <c:v>355000000</c:v>
                </c:pt>
                <c:pt idx="2">
                  <c:v>7500000000</c:v>
                </c:pt>
                <c:pt idx="3">
                  <c:v>25000000000</c:v>
                </c:pt>
                <c:pt idx="4">
                  <c:v>90000000000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C8-4DAC-AF8E-CA632D28F0C9}"/>
            </c:ext>
          </c:extLst>
        </c:ser>
        <c:ser>
          <c:idx val="1"/>
          <c:order val="1"/>
          <c:tx>
            <c:strRef>
              <c:f>'Data insight'!$D$4</c:f>
              <c:strCache>
                <c:ptCount val="1"/>
                <c:pt idx="0">
                  <c:v>Jet fuel usage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'Data insight'!$E$2:$I$2</c:f>
              <c:numCache>
                <c:formatCode>General</c:formatCode>
                <c:ptCount val="5"/>
                <c:pt idx="0">
                  <c:v>2019</c:v>
                </c:pt>
                <c:pt idx="1">
                  <c:v>2022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</c:numCache>
            </c:numRef>
          </c:cat>
          <c:val>
            <c:numRef>
              <c:f>'Data insight'!$E$4:$I$4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1CC8-4DAC-AF8E-CA632D28F0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87947104"/>
        <c:axId val="1687947584"/>
      </c:barChart>
      <c:catAx>
        <c:axId val="1687947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7947584"/>
        <c:crosses val="autoZero"/>
        <c:auto val="1"/>
        <c:lblAlgn val="ctr"/>
        <c:lblOffset val="100"/>
        <c:noMultiLvlLbl val="0"/>
      </c:catAx>
      <c:valAx>
        <c:axId val="1687947584"/>
        <c:scaling>
          <c:orientation val="minMax"/>
          <c:max val="900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7947104"/>
        <c:crosses val="autoZero"/>
        <c:crossBetween val="between"/>
        <c:majorUnit val="30000000000"/>
        <c:minorUnit val="3000000000"/>
        <c:dispUnits>
          <c:builtInUnit val="b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764840996716201"/>
          <c:y val="0.85424214698201351"/>
          <c:w val="0.33035946065245742"/>
          <c:h val="7.76339948014369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E2621E-555E-7D29-9C27-F84E36FE0B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28D5D5-F783-7B39-7E78-D88C215DFC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0F0A9-70C5-4BE8-AE40-99567C11FFAC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4C283-F9F5-0AAF-8D03-FB590493CC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CAA1A-3474-CF20-1298-07C8755D39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D2874-B722-4C74-AB6E-6C37F6831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3261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6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40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46000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7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8898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662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C0B83-E44B-4487-8E43-ABB6F60F61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85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29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210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30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12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D6627-E03B-9191-69B0-DE8193647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84DBC9-F513-0399-13CB-57BD6DD738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304C14-9BA6-B929-3BFF-5ADC71676A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04888-6EA4-B207-2233-398769675B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31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297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32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8236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33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9287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8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4504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B617B-42F6-774E-D251-4CEEBF1C5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D77619-D12B-5441-7FF7-E958D6F87E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A4A302-E312-83C4-0E15-A8BA75C8E0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83782-8D2D-2BF6-CF3D-D983732443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9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3909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0E28C-DE3F-2702-496F-704D96CC1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FFD940-DCF7-91C4-8C69-C31E0E47EF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4AB33-819E-0EF4-C810-31CEAE9C9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37221-FDED-48BD-34EC-8A460363D6C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10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5192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have to adjust the diagram to you theme and topic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ru-RU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2122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15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8333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17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5944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18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3332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19</a:t>
            </a:fld>
            <a:endParaRPr lang="ru-RU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3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01-Title-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121C873-F610-2701-F4C3-25068A32A08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1520488" cy="6480175"/>
          </a:xfrm>
          <a:pattFill prst="wdUpDiag">
            <a:fgClr>
              <a:schemeClr val="bg2"/>
            </a:fgClr>
            <a:bgClr>
              <a:schemeClr val="accent2"/>
            </a:bgClr>
          </a:pattFill>
        </p:spPr>
        <p:txBody>
          <a:bodyPr vert="horz" wrap="square" lIns="0" tIns="0" rIns="0" bIns="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2" name="Текст 12">
            <a:extLst>
              <a:ext uri="{FF2B5EF4-FFF2-40B4-BE49-F238E27FC236}">
                <a16:creationId xmlns:a16="http://schemas.microsoft.com/office/drawing/2014/main" id="{79145E80-3320-A054-8138-1C5E8178A4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220" y="2520156"/>
            <a:ext cx="4320255" cy="7199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Header</a:t>
            </a:r>
            <a:endParaRPr lang="ru-RU"/>
          </a:p>
        </p:txBody>
      </p:sp>
      <p:sp>
        <p:nvSpPr>
          <p:cNvPr id="4" name="Текст 12">
            <a:extLst>
              <a:ext uri="{FF2B5EF4-FFF2-40B4-BE49-F238E27FC236}">
                <a16:creationId xmlns:a16="http://schemas.microsoft.com/office/drawing/2014/main" id="{8B42F754-8809-0286-B27F-81CD5DC1DE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288" y="2160079"/>
            <a:ext cx="4320225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SUBHEADER</a:t>
            </a:r>
            <a:endParaRPr lang="ru-R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DF8D7A-34DF-1537-4EFA-B0E20972D8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0964" y="3960813"/>
            <a:ext cx="4319588" cy="14366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52425" indent="-17145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352425" indent="-17145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52425" indent="-17145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2425" indent="-17145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76325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-BasicFree-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F0B51CD-5162-828A-1515-737B548DD15F}"/>
              </a:ext>
            </a:extLst>
          </p:cNvPr>
          <p:cNvSpPr/>
          <p:nvPr userDrawn="1"/>
        </p:nvSpPr>
        <p:spPr>
          <a:xfrm rot="10800000">
            <a:off x="-805" y="-1"/>
            <a:ext cx="11521291" cy="3599795"/>
          </a:xfrm>
          <a:custGeom>
            <a:avLst/>
            <a:gdLst>
              <a:gd name="connsiteX0" fmla="*/ 51 w 6480175"/>
              <a:gd name="connsiteY0" fmla="*/ 1439376 h 2879572"/>
              <a:gd name="connsiteX1" fmla="*/ 3986947 w 6480175"/>
              <a:gd name="connsiteY1" fmla="*/ 0 h 2879572"/>
              <a:gd name="connsiteX2" fmla="*/ 6480175 w 6480175"/>
              <a:gd name="connsiteY2" fmla="*/ 1439376 h 2879572"/>
              <a:gd name="connsiteX3" fmla="*/ 0 w 6480175"/>
              <a:gd name="connsiteY3" fmla="*/ 2879572 h 2879572"/>
              <a:gd name="connsiteX4" fmla="*/ 0 w 6480175"/>
              <a:gd name="connsiteY4" fmla="*/ 1440195 h 2879572"/>
              <a:gd name="connsiteX5" fmla="*/ 6480123 w 6480175"/>
              <a:gd name="connsiteY5" fmla="*/ 1440195 h 2879572"/>
              <a:gd name="connsiteX6" fmla="*/ 6480123 w 6480175"/>
              <a:gd name="connsiteY6" fmla="*/ 2879572 h 28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75" h="2879572">
                <a:moveTo>
                  <a:pt x="51" y="1439376"/>
                </a:moveTo>
                <a:lnTo>
                  <a:pt x="3986947" y="0"/>
                </a:lnTo>
                <a:lnTo>
                  <a:pt x="6480175" y="1439376"/>
                </a:lnTo>
                <a:close/>
                <a:moveTo>
                  <a:pt x="0" y="2879572"/>
                </a:moveTo>
                <a:lnTo>
                  <a:pt x="0" y="1440195"/>
                </a:lnTo>
                <a:lnTo>
                  <a:pt x="6480123" y="1440195"/>
                </a:lnTo>
                <a:lnTo>
                  <a:pt x="6480123" y="2879572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6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2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BasicFree-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680744D2-9DCB-C9D2-9037-1C7F991B66A9}"/>
              </a:ext>
            </a:extLst>
          </p:cNvPr>
          <p:cNvSpPr/>
          <p:nvPr userDrawn="1"/>
        </p:nvSpPr>
        <p:spPr>
          <a:xfrm rot="10800000">
            <a:off x="-805" y="-1"/>
            <a:ext cx="11521291" cy="3599795"/>
          </a:xfrm>
          <a:custGeom>
            <a:avLst/>
            <a:gdLst>
              <a:gd name="connsiteX0" fmla="*/ 51 w 6480175"/>
              <a:gd name="connsiteY0" fmla="*/ 1439376 h 2879572"/>
              <a:gd name="connsiteX1" fmla="*/ 3986947 w 6480175"/>
              <a:gd name="connsiteY1" fmla="*/ 0 h 2879572"/>
              <a:gd name="connsiteX2" fmla="*/ 6480175 w 6480175"/>
              <a:gd name="connsiteY2" fmla="*/ 1439376 h 2879572"/>
              <a:gd name="connsiteX3" fmla="*/ 0 w 6480175"/>
              <a:gd name="connsiteY3" fmla="*/ 2879572 h 2879572"/>
              <a:gd name="connsiteX4" fmla="*/ 0 w 6480175"/>
              <a:gd name="connsiteY4" fmla="*/ 1440195 h 2879572"/>
              <a:gd name="connsiteX5" fmla="*/ 6480123 w 6480175"/>
              <a:gd name="connsiteY5" fmla="*/ 1440195 h 2879572"/>
              <a:gd name="connsiteX6" fmla="*/ 6480123 w 6480175"/>
              <a:gd name="connsiteY6" fmla="*/ 2879572 h 28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75" h="2879572">
                <a:moveTo>
                  <a:pt x="51" y="1439376"/>
                </a:moveTo>
                <a:lnTo>
                  <a:pt x="3986947" y="0"/>
                </a:lnTo>
                <a:lnTo>
                  <a:pt x="6480175" y="1439376"/>
                </a:lnTo>
                <a:close/>
                <a:moveTo>
                  <a:pt x="0" y="2879572"/>
                </a:moveTo>
                <a:lnTo>
                  <a:pt x="0" y="1440195"/>
                </a:lnTo>
                <a:lnTo>
                  <a:pt x="6480123" y="1440195"/>
                </a:lnTo>
                <a:lnTo>
                  <a:pt x="6480123" y="2879572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03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Content-02-S+H+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168E473-12CF-281B-491B-8E3A1D09BC3E}"/>
              </a:ext>
            </a:extLst>
          </p:cNvPr>
          <p:cNvSpPr/>
          <p:nvPr userDrawn="1"/>
        </p:nvSpPr>
        <p:spPr>
          <a:xfrm rot="10800000">
            <a:off x="-805" y="-1"/>
            <a:ext cx="11521291" cy="3599795"/>
          </a:xfrm>
          <a:custGeom>
            <a:avLst/>
            <a:gdLst>
              <a:gd name="connsiteX0" fmla="*/ 51 w 6480175"/>
              <a:gd name="connsiteY0" fmla="*/ 1439376 h 2879572"/>
              <a:gd name="connsiteX1" fmla="*/ 3986947 w 6480175"/>
              <a:gd name="connsiteY1" fmla="*/ 0 h 2879572"/>
              <a:gd name="connsiteX2" fmla="*/ 6480175 w 6480175"/>
              <a:gd name="connsiteY2" fmla="*/ 1439376 h 2879572"/>
              <a:gd name="connsiteX3" fmla="*/ 0 w 6480175"/>
              <a:gd name="connsiteY3" fmla="*/ 2879572 h 2879572"/>
              <a:gd name="connsiteX4" fmla="*/ 0 w 6480175"/>
              <a:gd name="connsiteY4" fmla="*/ 1440195 h 2879572"/>
              <a:gd name="connsiteX5" fmla="*/ 6480123 w 6480175"/>
              <a:gd name="connsiteY5" fmla="*/ 1440195 h 2879572"/>
              <a:gd name="connsiteX6" fmla="*/ 6480123 w 6480175"/>
              <a:gd name="connsiteY6" fmla="*/ 2879572 h 28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75" h="2879572">
                <a:moveTo>
                  <a:pt x="51" y="1439376"/>
                </a:moveTo>
                <a:lnTo>
                  <a:pt x="3986947" y="0"/>
                </a:lnTo>
                <a:lnTo>
                  <a:pt x="6480175" y="1439376"/>
                </a:lnTo>
                <a:close/>
                <a:moveTo>
                  <a:pt x="0" y="2879572"/>
                </a:moveTo>
                <a:lnTo>
                  <a:pt x="0" y="1440195"/>
                </a:lnTo>
                <a:lnTo>
                  <a:pt x="6480123" y="1440195"/>
                </a:lnTo>
                <a:lnTo>
                  <a:pt x="6480123" y="2879572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6FF093B-9CA3-4A30-B2CE-03E80D0652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80" y="720059"/>
            <a:ext cx="10079713" cy="7199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Header</a:t>
            </a:r>
            <a:endParaRPr lang="ru-RU"/>
          </a:p>
        </p:txBody>
      </p:sp>
      <p:sp>
        <p:nvSpPr>
          <p:cNvPr id="15" name="Текст 12">
            <a:extLst>
              <a:ext uri="{FF2B5EF4-FFF2-40B4-BE49-F238E27FC236}">
                <a16:creationId xmlns:a16="http://schemas.microsoft.com/office/drawing/2014/main" id="{047EC599-2F10-4112-AFD2-5ECC99E88D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49" y="360055"/>
            <a:ext cx="10079713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SUBHEADER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252BF-B0A2-C093-D7F6-EF785FDB1A9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7550" y="1800225"/>
            <a:ext cx="10082213" cy="3597275"/>
          </a:xfrm>
        </p:spPr>
        <p:txBody>
          <a:bodyPr/>
          <a:lstStyle>
            <a:lvl2pPr marL="352425" indent="-171450">
              <a:buFont typeface="Arial" panose="020B0604020202020204" pitchFamily="34" charset="0"/>
              <a:buChar char="•"/>
              <a:defRPr/>
            </a:lvl2pPr>
            <a:lvl3pPr marL="352425" indent="-171450">
              <a:buFont typeface="Arial" panose="020B0604020202020204" pitchFamily="34" charset="0"/>
              <a:buChar char="•"/>
              <a:defRPr/>
            </a:lvl3pPr>
            <a:lvl4pPr marL="352425" indent="-171450">
              <a:buFont typeface="Arial" panose="020B0604020202020204" pitchFamily="34" charset="0"/>
              <a:buChar char="•"/>
              <a:defRPr/>
            </a:lvl4pPr>
            <a:lvl5pPr marL="352425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826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Content-02-S+2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9FD221-A9F4-0379-B42B-0C3D1F88B768}"/>
              </a:ext>
            </a:extLst>
          </p:cNvPr>
          <p:cNvSpPr/>
          <p:nvPr userDrawn="1"/>
        </p:nvSpPr>
        <p:spPr>
          <a:xfrm rot="10800000">
            <a:off x="-805" y="-1"/>
            <a:ext cx="11521291" cy="3599795"/>
          </a:xfrm>
          <a:custGeom>
            <a:avLst/>
            <a:gdLst>
              <a:gd name="connsiteX0" fmla="*/ 51 w 6480175"/>
              <a:gd name="connsiteY0" fmla="*/ 1439376 h 2879572"/>
              <a:gd name="connsiteX1" fmla="*/ 3986947 w 6480175"/>
              <a:gd name="connsiteY1" fmla="*/ 0 h 2879572"/>
              <a:gd name="connsiteX2" fmla="*/ 6480175 w 6480175"/>
              <a:gd name="connsiteY2" fmla="*/ 1439376 h 2879572"/>
              <a:gd name="connsiteX3" fmla="*/ 0 w 6480175"/>
              <a:gd name="connsiteY3" fmla="*/ 2879572 h 2879572"/>
              <a:gd name="connsiteX4" fmla="*/ 0 w 6480175"/>
              <a:gd name="connsiteY4" fmla="*/ 1440195 h 2879572"/>
              <a:gd name="connsiteX5" fmla="*/ 6480123 w 6480175"/>
              <a:gd name="connsiteY5" fmla="*/ 1440195 h 2879572"/>
              <a:gd name="connsiteX6" fmla="*/ 6480123 w 6480175"/>
              <a:gd name="connsiteY6" fmla="*/ 2879572 h 28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75" h="2879572">
                <a:moveTo>
                  <a:pt x="51" y="1439376"/>
                </a:moveTo>
                <a:lnTo>
                  <a:pt x="3986947" y="0"/>
                </a:lnTo>
                <a:lnTo>
                  <a:pt x="6480175" y="1439376"/>
                </a:lnTo>
                <a:close/>
                <a:moveTo>
                  <a:pt x="0" y="2879572"/>
                </a:moveTo>
                <a:lnTo>
                  <a:pt x="0" y="1440195"/>
                </a:lnTo>
                <a:lnTo>
                  <a:pt x="6480123" y="1440195"/>
                </a:lnTo>
                <a:lnTo>
                  <a:pt x="6480123" y="2879572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6FF093B-9CA3-4A30-B2CE-03E80D0652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80" y="720059"/>
            <a:ext cx="10080319" cy="7199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Header</a:t>
            </a:r>
            <a:endParaRPr lang="ru-RU"/>
          </a:p>
        </p:txBody>
      </p:sp>
      <p:sp>
        <p:nvSpPr>
          <p:cNvPr id="15" name="Текст 12">
            <a:extLst>
              <a:ext uri="{FF2B5EF4-FFF2-40B4-BE49-F238E27FC236}">
                <a16:creationId xmlns:a16="http://schemas.microsoft.com/office/drawing/2014/main" id="{047EC599-2F10-4112-AFD2-5ECC99E88D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50" y="360055"/>
            <a:ext cx="10080250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SUBHEADER</a:t>
            </a:r>
            <a:endParaRPr lang="ru-R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6F7E6F-C953-4588-8B68-9FDFC05AFF29}"/>
              </a:ext>
            </a:extLst>
          </p:cNvPr>
          <p:cNvCxnSpPr>
            <a:cxnSpLocks/>
          </p:cNvCxnSpPr>
          <p:nvPr userDrawn="1"/>
        </p:nvCxnSpPr>
        <p:spPr>
          <a:xfrm flipH="1">
            <a:off x="720725" y="51"/>
            <a:ext cx="144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6347E88-22B8-2F55-8B1A-875B3CFAAC0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7551" y="1800225"/>
            <a:ext cx="4862156" cy="359727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 marL="352425" indent="-171450">
              <a:buFont typeface="Arial" panose="020B0604020202020204" pitchFamily="34" charset="0"/>
              <a:buChar char="•"/>
              <a:defRPr lang="en-US" dirty="0"/>
            </a:lvl2pPr>
            <a:lvl3pPr marL="352425" indent="-171450">
              <a:buFont typeface="Arial" panose="020B0604020202020204" pitchFamily="34" charset="0"/>
              <a:buChar char="•"/>
              <a:defRPr lang="en-US" dirty="0"/>
            </a:lvl3pPr>
            <a:lvl4pPr marL="352425" indent="-171450">
              <a:buFont typeface="Arial" panose="020B0604020202020204" pitchFamily="34" charset="0"/>
              <a:buChar char="•"/>
              <a:defRPr lang="en-US" dirty="0"/>
            </a:lvl4pPr>
            <a:lvl5pPr marL="352425" indent="-171450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934346F4-CC3C-D227-7651-56E9B84D4BD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40246" y="1800071"/>
            <a:ext cx="4862156" cy="3597275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 marL="352425" indent="-171450">
              <a:buFont typeface="Arial" panose="020B0604020202020204" pitchFamily="34" charset="0"/>
              <a:buChar char="•"/>
              <a:defRPr lang="en-US" dirty="0"/>
            </a:lvl2pPr>
            <a:lvl3pPr marL="352425" indent="-171450">
              <a:buFont typeface="Arial" panose="020B0604020202020204" pitchFamily="34" charset="0"/>
              <a:buChar char="•"/>
              <a:defRPr lang="en-US" dirty="0"/>
            </a:lvl3pPr>
            <a:lvl4pPr marL="352425" indent="-171450">
              <a:buFont typeface="Arial" panose="020B0604020202020204" pitchFamily="34" charset="0"/>
              <a:buChar char="•"/>
              <a:defRPr lang="en-US" dirty="0"/>
            </a:lvl4pPr>
            <a:lvl5pPr marL="352425" indent="-171450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3898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Content-02-S+H+2S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9FD221-A9F4-0379-B42B-0C3D1F88B768}"/>
              </a:ext>
            </a:extLst>
          </p:cNvPr>
          <p:cNvSpPr/>
          <p:nvPr userDrawn="1"/>
        </p:nvSpPr>
        <p:spPr>
          <a:xfrm rot="10800000">
            <a:off x="-805" y="-1"/>
            <a:ext cx="11521291" cy="3599795"/>
          </a:xfrm>
          <a:custGeom>
            <a:avLst/>
            <a:gdLst>
              <a:gd name="connsiteX0" fmla="*/ 51 w 6480175"/>
              <a:gd name="connsiteY0" fmla="*/ 1439376 h 2879572"/>
              <a:gd name="connsiteX1" fmla="*/ 3986947 w 6480175"/>
              <a:gd name="connsiteY1" fmla="*/ 0 h 2879572"/>
              <a:gd name="connsiteX2" fmla="*/ 6480175 w 6480175"/>
              <a:gd name="connsiteY2" fmla="*/ 1439376 h 2879572"/>
              <a:gd name="connsiteX3" fmla="*/ 0 w 6480175"/>
              <a:gd name="connsiteY3" fmla="*/ 2879572 h 2879572"/>
              <a:gd name="connsiteX4" fmla="*/ 0 w 6480175"/>
              <a:gd name="connsiteY4" fmla="*/ 1440195 h 2879572"/>
              <a:gd name="connsiteX5" fmla="*/ 6480123 w 6480175"/>
              <a:gd name="connsiteY5" fmla="*/ 1440195 h 2879572"/>
              <a:gd name="connsiteX6" fmla="*/ 6480123 w 6480175"/>
              <a:gd name="connsiteY6" fmla="*/ 2879572 h 28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75" h="2879572">
                <a:moveTo>
                  <a:pt x="51" y="1439376"/>
                </a:moveTo>
                <a:lnTo>
                  <a:pt x="3986947" y="0"/>
                </a:lnTo>
                <a:lnTo>
                  <a:pt x="6480175" y="1439376"/>
                </a:lnTo>
                <a:close/>
                <a:moveTo>
                  <a:pt x="0" y="2879572"/>
                </a:moveTo>
                <a:lnTo>
                  <a:pt x="0" y="1440195"/>
                </a:lnTo>
                <a:lnTo>
                  <a:pt x="6480123" y="1440195"/>
                </a:lnTo>
                <a:lnTo>
                  <a:pt x="6480123" y="2879572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6FF093B-9CA3-4A30-B2CE-03E80D0652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80" y="720059"/>
            <a:ext cx="10080319" cy="7199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Header</a:t>
            </a:r>
            <a:endParaRPr lang="ru-RU"/>
          </a:p>
        </p:txBody>
      </p:sp>
      <p:sp>
        <p:nvSpPr>
          <p:cNvPr id="15" name="Текст 12">
            <a:extLst>
              <a:ext uri="{FF2B5EF4-FFF2-40B4-BE49-F238E27FC236}">
                <a16:creationId xmlns:a16="http://schemas.microsoft.com/office/drawing/2014/main" id="{047EC599-2F10-4112-AFD2-5ECC99E88D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50" y="360055"/>
            <a:ext cx="10080250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SUBHEADER</a:t>
            </a:r>
            <a:endParaRPr lang="ru-R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6F7E6F-C953-4588-8B68-9FDFC05AFF29}"/>
              </a:ext>
            </a:extLst>
          </p:cNvPr>
          <p:cNvCxnSpPr>
            <a:cxnSpLocks/>
          </p:cNvCxnSpPr>
          <p:nvPr userDrawn="1"/>
        </p:nvCxnSpPr>
        <p:spPr>
          <a:xfrm flipH="1">
            <a:off x="720725" y="51"/>
            <a:ext cx="144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6347E88-22B8-2F55-8B1A-875B3CFAAC0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7551" y="2160151"/>
            <a:ext cx="4862156" cy="3237349"/>
          </a:xfrm>
        </p:spPr>
        <p:txBody>
          <a:bodyPr vert="horz" lIns="72000" tIns="72000" rIns="0" bIns="0" rtlCol="0">
            <a:noAutofit/>
          </a:bodyPr>
          <a:lstStyle>
            <a:lvl1pPr>
              <a:defRPr lang="en-US" dirty="0"/>
            </a:lvl1pPr>
            <a:lvl2pPr marL="352425" indent="-171450">
              <a:buFont typeface="Arial" panose="020B0604020202020204" pitchFamily="34" charset="0"/>
              <a:buChar char="•"/>
              <a:defRPr lang="en-US" dirty="0"/>
            </a:lvl2pPr>
            <a:lvl3pPr marL="352425" indent="-171450">
              <a:buFont typeface="Arial" panose="020B0604020202020204" pitchFamily="34" charset="0"/>
              <a:buChar char="•"/>
              <a:defRPr lang="en-US" dirty="0"/>
            </a:lvl3pPr>
            <a:lvl4pPr marL="352425" indent="-171450">
              <a:buFont typeface="Arial" panose="020B0604020202020204" pitchFamily="34" charset="0"/>
              <a:buChar char="•"/>
              <a:defRPr lang="en-US" dirty="0"/>
            </a:lvl4pPr>
            <a:lvl5pPr marL="352425" indent="-171450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934346F4-CC3C-D227-7651-56E9B84D4BD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40246" y="2159997"/>
            <a:ext cx="4862156" cy="3237349"/>
          </a:xfrm>
        </p:spPr>
        <p:txBody>
          <a:bodyPr vert="horz" lIns="72000" tIns="72000" rIns="0" bIns="0" rtlCol="0">
            <a:noAutofit/>
          </a:bodyPr>
          <a:lstStyle>
            <a:lvl1pPr>
              <a:defRPr lang="en-US" dirty="0"/>
            </a:lvl1pPr>
            <a:lvl2pPr marL="352425" indent="-171450">
              <a:buFont typeface="Arial" panose="020B0604020202020204" pitchFamily="34" charset="0"/>
              <a:buChar char="•"/>
              <a:defRPr lang="en-US" dirty="0"/>
            </a:lvl2pPr>
            <a:lvl3pPr marL="352425" indent="-171450">
              <a:buFont typeface="Arial" panose="020B0604020202020204" pitchFamily="34" charset="0"/>
              <a:buChar char="•"/>
              <a:defRPr lang="en-US" dirty="0"/>
            </a:lvl3pPr>
            <a:lvl4pPr marL="352425" indent="-171450">
              <a:buFont typeface="Arial" panose="020B0604020202020204" pitchFamily="34" charset="0"/>
              <a:buChar char="•"/>
              <a:defRPr lang="en-US" dirty="0"/>
            </a:lvl4pPr>
            <a:lvl5pPr marL="352425" indent="-171450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3DDD0EF-B457-E43F-8C14-60D3E8C6C4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7550" y="1800225"/>
            <a:ext cx="4860000" cy="360363"/>
          </a:xfrm>
          <a:prstGeom prst="rect">
            <a:avLst/>
          </a:prstGeom>
          <a:solidFill>
            <a:schemeClr val="accent2"/>
          </a:solidFill>
        </p:spPr>
        <p:txBody>
          <a:bodyPr lIns="72000" tIns="36000" rIns="72000" bIns="36000"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THE SUBHEADING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683D8EF6-FF14-B5AD-1DD2-BDC89920BF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0300" y="1800071"/>
            <a:ext cx="4860000" cy="360363"/>
          </a:xfrm>
          <a:prstGeom prst="rect">
            <a:avLst/>
          </a:prstGeom>
          <a:solidFill>
            <a:schemeClr val="accent2"/>
          </a:solidFill>
        </p:spPr>
        <p:txBody>
          <a:bodyPr lIns="72000" tIns="36000" rIns="72000" bIns="36000" anchor="ctr"/>
          <a:lstStyle>
            <a:lvl1pPr>
              <a:defRPr sz="1100" b="1">
                <a:solidFill>
                  <a:schemeClr val="bg1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THE SUBHEADING</a:t>
            </a:r>
          </a:p>
        </p:txBody>
      </p:sp>
    </p:spTree>
    <p:extLst>
      <p:ext uri="{BB962C8B-B14F-4D97-AF65-F5344CB8AC3E}">
        <p14:creationId xmlns:p14="http://schemas.microsoft.com/office/powerpoint/2010/main" val="3871205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Additional-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C5222E8-64D5-42A3-B2C6-F7A71D30244C}"/>
              </a:ext>
            </a:extLst>
          </p:cNvPr>
          <p:cNvSpPr/>
          <p:nvPr userDrawn="1"/>
        </p:nvSpPr>
        <p:spPr>
          <a:xfrm rot="10800000">
            <a:off x="-805" y="-1"/>
            <a:ext cx="11521291" cy="3599795"/>
          </a:xfrm>
          <a:custGeom>
            <a:avLst/>
            <a:gdLst>
              <a:gd name="connsiteX0" fmla="*/ 51 w 6480175"/>
              <a:gd name="connsiteY0" fmla="*/ 1439376 h 2879572"/>
              <a:gd name="connsiteX1" fmla="*/ 3986947 w 6480175"/>
              <a:gd name="connsiteY1" fmla="*/ 0 h 2879572"/>
              <a:gd name="connsiteX2" fmla="*/ 6480175 w 6480175"/>
              <a:gd name="connsiteY2" fmla="*/ 1439376 h 2879572"/>
              <a:gd name="connsiteX3" fmla="*/ 0 w 6480175"/>
              <a:gd name="connsiteY3" fmla="*/ 2879572 h 2879572"/>
              <a:gd name="connsiteX4" fmla="*/ 0 w 6480175"/>
              <a:gd name="connsiteY4" fmla="*/ 1440195 h 2879572"/>
              <a:gd name="connsiteX5" fmla="*/ 6480123 w 6480175"/>
              <a:gd name="connsiteY5" fmla="*/ 1440195 h 2879572"/>
              <a:gd name="connsiteX6" fmla="*/ 6480123 w 6480175"/>
              <a:gd name="connsiteY6" fmla="*/ 2879572 h 28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75" h="2879572">
                <a:moveTo>
                  <a:pt x="51" y="1439376"/>
                </a:moveTo>
                <a:lnTo>
                  <a:pt x="3986947" y="0"/>
                </a:lnTo>
                <a:lnTo>
                  <a:pt x="6480175" y="1439376"/>
                </a:lnTo>
                <a:close/>
                <a:moveTo>
                  <a:pt x="0" y="2879572"/>
                </a:moveTo>
                <a:lnTo>
                  <a:pt x="0" y="1440195"/>
                </a:lnTo>
                <a:lnTo>
                  <a:pt x="6480123" y="1440195"/>
                </a:lnTo>
                <a:lnTo>
                  <a:pt x="6480123" y="2879572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6FF093B-9CA3-4A30-B2CE-03E80D0652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80" y="720059"/>
            <a:ext cx="10080319" cy="7199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Header</a:t>
            </a:r>
            <a:endParaRPr lang="ru-RU"/>
          </a:p>
        </p:txBody>
      </p:sp>
      <p:sp>
        <p:nvSpPr>
          <p:cNvPr id="15" name="Текст 12">
            <a:extLst>
              <a:ext uri="{FF2B5EF4-FFF2-40B4-BE49-F238E27FC236}">
                <a16:creationId xmlns:a16="http://schemas.microsoft.com/office/drawing/2014/main" id="{047EC599-2F10-4112-AFD2-5ECC99E88D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50" y="360055"/>
            <a:ext cx="10080250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SUBHEADER</a:t>
            </a:r>
            <a:endParaRPr lang="ru-R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6F7E6F-C953-4588-8B68-9FDFC05AFF29}"/>
              </a:ext>
            </a:extLst>
          </p:cNvPr>
          <p:cNvCxnSpPr>
            <a:cxnSpLocks/>
          </p:cNvCxnSpPr>
          <p:nvPr userDrawn="1"/>
        </p:nvCxnSpPr>
        <p:spPr>
          <a:xfrm flipH="1">
            <a:off x="720725" y="51"/>
            <a:ext cx="1440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71AC994-269C-288D-944D-FCC728A11E4D}"/>
              </a:ext>
            </a:extLst>
          </p:cNvPr>
          <p:cNvSpPr txBox="1">
            <a:spLocks/>
          </p:cNvSpPr>
          <p:nvPr userDrawn="1"/>
        </p:nvSpPr>
        <p:spPr>
          <a:xfrm>
            <a:off x="5760244" y="3690092"/>
            <a:ext cx="4860000" cy="1710000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D9CC0AE-D447-5A89-848A-F8E518E83F95}"/>
              </a:ext>
            </a:extLst>
          </p:cNvPr>
          <p:cNvSpPr txBox="1">
            <a:spLocks/>
          </p:cNvSpPr>
          <p:nvPr userDrawn="1"/>
        </p:nvSpPr>
        <p:spPr>
          <a:xfrm>
            <a:off x="5760275" y="1800071"/>
            <a:ext cx="4860000" cy="1710000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C23B7D8-B223-B784-09CB-D9669DF727C2}"/>
              </a:ext>
            </a:extLst>
          </p:cNvPr>
          <p:cNvSpPr txBox="1">
            <a:spLocks/>
          </p:cNvSpPr>
          <p:nvPr userDrawn="1"/>
        </p:nvSpPr>
        <p:spPr>
          <a:xfrm>
            <a:off x="720187" y="3690021"/>
            <a:ext cx="4860000" cy="1710000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0A6E4E1-BDB0-C566-52A4-4D62A6963BBE}"/>
              </a:ext>
            </a:extLst>
          </p:cNvPr>
          <p:cNvSpPr txBox="1">
            <a:spLocks/>
          </p:cNvSpPr>
          <p:nvPr userDrawn="1"/>
        </p:nvSpPr>
        <p:spPr>
          <a:xfrm>
            <a:off x="720218" y="1800000"/>
            <a:ext cx="4860000" cy="1710000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407C9711-495C-16EF-6204-32C8D52E044B}"/>
              </a:ext>
            </a:extLst>
          </p:cNvPr>
          <p:cNvSpPr txBox="1">
            <a:spLocks/>
          </p:cNvSpPr>
          <p:nvPr userDrawn="1"/>
        </p:nvSpPr>
        <p:spPr>
          <a:xfrm>
            <a:off x="720188" y="1800071"/>
            <a:ext cx="720008" cy="1710000"/>
          </a:xfrm>
          <a:prstGeom prst="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effectLst/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F7B00E7B-39A2-8AF2-F00A-4ADA53ECCD62}"/>
              </a:ext>
            </a:extLst>
          </p:cNvPr>
          <p:cNvSpPr txBox="1">
            <a:spLocks/>
          </p:cNvSpPr>
          <p:nvPr userDrawn="1"/>
        </p:nvSpPr>
        <p:spPr>
          <a:xfrm>
            <a:off x="720188" y="3690092"/>
            <a:ext cx="720008" cy="1710000"/>
          </a:xfrm>
          <a:prstGeom prst="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effectLst/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75F7B0C-2684-6F18-A96D-4E0799E80E22}"/>
              </a:ext>
            </a:extLst>
          </p:cNvPr>
          <p:cNvSpPr txBox="1">
            <a:spLocks/>
          </p:cNvSpPr>
          <p:nvPr userDrawn="1"/>
        </p:nvSpPr>
        <p:spPr>
          <a:xfrm>
            <a:off x="5760244" y="1800071"/>
            <a:ext cx="720008" cy="1710000"/>
          </a:xfrm>
          <a:prstGeom prst="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effectLst/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B916A38A-28A0-DA8C-34E2-760868879EFB}"/>
              </a:ext>
            </a:extLst>
          </p:cNvPr>
          <p:cNvSpPr txBox="1">
            <a:spLocks/>
          </p:cNvSpPr>
          <p:nvPr userDrawn="1"/>
        </p:nvSpPr>
        <p:spPr>
          <a:xfrm>
            <a:off x="5760244" y="3690092"/>
            <a:ext cx="720008" cy="1710000"/>
          </a:xfrm>
          <a:prstGeom prst="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effectLst/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FB730D-2BF9-F9DB-1550-D93AA78BF059}"/>
              </a:ext>
            </a:extLst>
          </p:cNvPr>
          <p:cNvCxnSpPr>
            <a:cxnSpLocks/>
          </p:cNvCxnSpPr>
          <p:nvPr userDrawn="1"/>
        </p:nvCxnSpPr>
        <p:spPr>
          <a:xfrm flipH="1">
            <a:off x="1080303" y="5400000"/>
            <a:ext cx="720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21391A6-EAD2-4F0A-2FFD-693F99101377}"/>
              </a:ext>
            </a:extLst>
          </p:cNvPr>
          <p:cNvCxnSpPr>
            <a:cxnSpLocks/>
          </p:cNvCxnSpPr>
          <p:nvPr userDrawn="1"/>
        </p:nvCxnSpPr>
        <p:spPr>
          <a:xfrm flipH="1">
            <a:off x="6120256" y="5400111"/>
            <a:ext cx="720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821B1D4-0DD5-972F-E4DA-7D8E35CE59D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80192" y="3509979"/>
            <a:ext cx="720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4BAD61D-11CD-CB8C-21B1-96E4084A4609}"/>
              </a:ext>
            </a:extLst>
          </p:cNvPr>
          <p:cNvCxnSpPr>
            <a:cxnSpLocks/>
          </p:cNvCxnSpPr>
          <p:nvPr userDrawn="1"/>
        </p:nvCxnSpPr>
        <p:spPr>
          <a:xfrm flipH="1">
            <a:off x="6120145" y="3510090"/>
            <a:ext cx="720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B89F10EC-F212-CD57-B377-708E35E009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60204" y="2160588"/>
            <a:ext cx="2880000" cy="358775"/>
          </a:xfrm>
        </p:spPr>
        <p:txBody>
          <a:bodyPr anchor="t"/>
          <a:lstStyle>
            <a:lvl1pPr>
              <a:defRPr sz="1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3">
            <a:extLst>
              <a:ext uri="{FF2B5EF4-FFF2-40B4-BE49-F238E27FC236}">
                <a16:creationId xmlns:a16="http://schemas.microsoft.com/office/drawing/2014/main" id="{3A64D57A-9FD4-B861-212F-0709C7B07F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60204" y="3960095"/>
            <a:ext cx="2880000" cy="358775"/>
          </a:xfrm>
        </p:spPr>
        <p:txBody>
          <a:bodyPr anchor="t"/>
          <a:lstStyle>
            <a:lvl1pPr>
              <a:defRPr sz="1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3">
            <a:extLst>
              <a:ext uri="{FF2B5EF4-FFF2-40B4-BE49-F238E27FC236}">
                <a16:creationId xmlns:a16="http://schemas.microsoft.com/office/drawing/2014/main" id="{CDF81F34-9925-7F67-5C5B-239D83F9C2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99466" y="2160075"/>
            <a:ext cx="2880000" cy="358775"/>
          </a:xfrm>
        </p:spPr>
        <p:txBody>
          <a:bodyPr anchor="t"/>
          <a:lstStyle>
            <a:lvl1pPr>
              <a:defRPr sz="1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13">
            <a:extLst>
              <a:ext uri="{FF2B5EF4-FFF2-40B4-BE49-F238E27FC236}">
                <a16:creationId xmlns:a16="http://schemas.microsoft.com/office/drawing/2014/main" id="{27D13E9B-0D31-C563-F2D4-E2A38DCD5F7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9466" y="3959582"/>
            <a:ext cx="2880000" cy="358775"/>
          </a:xfrm>
        </p:spPr>
        <p:txBody>
          <a:bodyPr anchor="t"/>
          <a:lstStyle>
            <a:lvl1pPr>
              <a:defRPr sz="14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2DF0F8AF-83A0-F1F8-C177-596C4AB0B6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60204" y="2520079"/>
            <a:ext cx="2880000" cy="720725"/>
          </a:xfrm>
        </p:spPr>
        <p:txBody>
          <a:bodyPr tIns="36000"/>
          <a:lstStyle>
            <a:lvl1pPr>
              <a:defRPr/>
            </a:lvl1pPr>
          </a:lstStyle>
          <a:p>
            <a:pPr lvl="0"/>
            <a:r>
              <a:rPr lang="en-US"/>
              <a:t>Lorem ipsum dolor sit amet, consectetuer adipiscing elit. Maecenas porttitor congue massa. </a:t>
            </a:r>
          </a:p>
        </p:txBody>
      </p:sp>
      <p:sp>
        <p:nvSpPr>
          <p:cNvPr id="67" name="Text Placeholder 65">
            <a:extLst>
              <a:ext uri="{FF2B5EF4-FFF2-40B4-BE49-F238E27FC236}">
                <a16:creationId xmlns:a16="http://schemas.microsoft.com/office/drawing/2014/main" id="{07610FA2-BD55-8FE6-4BAB-FFCDB2FC2D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60204" y="4320099"/>
            <a:ext cx="2880000" cy="720725"/>
          </a:xfrm>
        </p:spPr>
        <p:txBody>
          <a:bodyPr tIns="36000"/>
          <a:lstStyle>
            <a:lvl1pPr>
              <a:defRPr/>
            </a:lvl1pPr>
          </a:lstStyle>
          <a:p>
            <a:pPr lvl="0"/>
            <a:r>
              <a:rPr lang="en-US"/>
              <a:t>Lorem ipsum dolor sit amet, consectetuer adipiscing elit. Maecenas porttitor congue massa. </a:t>
            </a:r>
          </a:p>
        </p:txBody>
      </p:sp>
      <p:sp>
        <p:nvSpPr>
          <p:cNvPr id="68" name="Text Placeholder 65">
            <a:extLst>
              <a:ext uri="{FF2B5EF4-FFF2-40B4-BE49-F238E27FC236}">
                <a16:creationId xmlns:a16="http://schemas.microsoft.com/office/drawing/2014/main" id="{1F619C50-AEDA-0D93-1351-F67A23DFE3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00260" y="2520079"/>
            <a:ext cx="2880000" cy="720725"/>
          </a:xfrm>
        </p:spPr>
        <p:txBody>
          <a:bodyPr tIns="36000"/>
          <a:lstStyle>
            <a:lvl1pPr>
              <a:defRPr/>
            </a:lvl1pPr>
          </a:lstStyle>
          <a:p>
            <a:pPr lvl="0"/>
            <a:r>
              <a:rPr lang="en-US"/>
              <a:t>Lorem ipsum dolor sit amet, consectetuer adipiscing elit. Maecenas porttitor congue massa. </a:t>
            </a:r>
          </a:p>
        </p:txBody>
      </p:sp>
      <p:sp>
        <p:nvSpPr>
          <p:cNvPr id="69" name="Text Placeholder 65">
            <a:extLst>
              <a:ext uri="{FF2B5EF4-FFF2-40B4-BE49-F238E27FC236}">
                <a16:creationId xmlns:a16="http://schemas.microsoft.com/office/drawing/2014/main" id="{45231F4C-0DD3-F445-CA37-68B13C2722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00260" y="4320099"/>
            <a:ext cx="2880000" cy="720725"/>
          </a:xfrm>
        </p:spPr>
        <p:txBody>
          <a:bodyPr tIns="36000"/>
          <a:lstStyle>
            <a:lvl1pPr>
              <a:defRPr/>
            </a:lvl1pPr>
          </a:lstStyle>
          <a:p>
            <a:pPr lvl="0"/>
            <a:r>
              <a:rPr lang="en-US"/>
              <a:t>Lorem ipsum dolor sit amet, consectetuer adipiscing elit. Maecenas porttitor congue massa. 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5E20051-3963-4617-A7DA-77A394C62A47}"/>
              </a:ext>
            </a:extLst>
          </p:cNvPr>
          <p:cNvSpPr txBox="1">
            <a:spLocks/>
          </p:cNvSpPr>
          <p:nvPr userDrawn="1"/>
        </p:nvSpPr>
        <p:spPr>
          <a:xfrm>
            <a:off x="1080192" y="3960095"/>
            <a:ext cx="720008" cy="72000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>
              <a:solidFill>
                <a:schemeClr val="accent4"/>
              </a:solidFill>
            </a:endParaRP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51E8E2F3-E375-C075-10CD-ABCA2F31B0A2}"/>
              </a:ext>
            </a:extLst>
          </p:cNvPr>
          <p:cNvSpPr txBox="1">
            <a:spLocks/>
          </p:cNvSpPr>
          <p:nvPr userDrawn="1"/>
        </p:nvSpPr>
        <p:spPr>
          <a:xfrm>
            <a:off x="6120248" y="2160075"/>
            <a:ext cx="720008" cy="72000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>
              <a:solidFill>
                <a:schemeClr val="accent4"/>
              </a:solidFill>
            </a:endParaRP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E08B5017-1427-62C5-D84D-5A72DF7DE3BA}"/>
              </a:ext>
            </a:extLst>
          </p:cNvPr>
          <p:cNvSpPr txBox="1">
            <a:spLocks/>
          </p:cNvSpPr>
          <p:nvPr userDrawn="1"/>
        </p:nvSpPr>
        <p:spPr>
          <a:xfrm>
            <a:off x="6120248" y="3960095"/>
            <a:ext cx="720008" cy="72000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>
              <a:solidFill>
                <a:schemeClr val="accent4"/>
              </a:solidFill>
            </a:endParaRP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F71D8CC-2485-15B6-0E03-73E22933D6AB}"/>
              </a:ext>
            </a:extLst>
          </p:cNvPr>
          <p:cNvSpPr txBox="1">
            <a:spLocks/>
          </p:cNvSpPr>
          <p:nvPr userDrawn="1"/>
        </p:nvSpPr>
        <p:spPr>
          <a:xfrm>
            <a:off x="1080192" y="2160075"/>
            <a:ext cx="720008" cy="72000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789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Additional-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3ACA6FF-540C-0351-DEC5-804CA001E6F7}"/>
              </a:ext>
            </a:extLst>
          </p:cNvPr>
          <p:cNvSpPr/>
          <p:nvPr userDrawn="1"/>
        </p:nvSpPr>
        <p:spPr>
          <a:xfrm rot="10800000">
            <a:off x="-805" y="-1"/>
            <a:ext cx="11521291" cy="3599795"/>
          </a:xfrm>
          <a:custGeom>
            <a:avLst/>
            <a:gdLst>
              <a:gd name="connsiteX0" fmla="*/ 51 w 6480175"/>
              <a:gd name="connsiteY0" fmla="*/ 1439376 h 2879572"/>
              <a:gd name="connsiteX1" fmla="*/ 3986947 w 6480175"/>
              <a:gd name="connsiteY1" fmla="*/ 0 h 2879572"/>
              <a:gd name="connsiteX2" fmla="*/ 6480175 w 6480175"/>
              <a:gd name="connsiteY2" fmla="*/ 1439376 h 2879572"/>
              <a:gd name="connsiteX3" fmla="*/ 0 w 6480175"/>
              <a:gd name="connsiteY3" fmla="*/ 2879572 h 2879572"/>
              <a:gd name="connsiteX4" fmla="*/ 0 w 6480175"/>
              <a:gd name="connsiteY4" fmla="*/ 1440195 h 2879572"/>
              <a:gd name="connsiteX5" fmla="*/ 6480123 w 6480175"/>
              <a:gd name="connsiteY5" fmla="*/ 1440195 h 2879572"/>
              <a:gd name="connsiteX6" fmla="*/ 6480123 w 6480175"/>
              <a:gd name="connsiteY6" fmla="*/ 2879572 h 28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75" h="2879572">
                <a:moveTo>
                  <a:pt x="51" y="1439376"/>
                </a:moveTo>
                <a:lnTo>
                  <a:pt x="3986947" y="0"/>
                </a:lnTo>
                <a:lnTo>
                  <a:pt x="6480175" y="1439376"/>
                </a:lnTo>
                <a:close/>
                <a:moveTo>
                  <a:pt x="0" y="2879572"/>
                </a:moveTo>
                <a:lnTo>
                  <a:pt x="0" y="1440195"/>
                </a:lnTo>
                <a:lnTo>
                  <a:pt x="6480123" y="1440195"/>
                </a:lnTo>
                <a:lnTo>
                  <a:pt x="6480123" y="2879572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6FF093B-9CA3-4A30-B2CE-03E80D0652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80" y="720059"/>
            <a:ext cx="10080319" cy="7199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Header</a:t>
            </a:r>
            <a:endParaRPr lang="ru-RU"/>
          </a:p>
        </p:txBody>
      </p:sp>
      <p:sp>
        <p:nvSpPr>
          <p:cNvPr id="15" name="Текст 12">
            <a:extLst>
              <a:ext uri="{FF2B5EF4-FFF2-40B4-BE49-F238E27FC236}">
                <a16:creationId xmlns:a16="http://schemas.microsoft.com/office/drawing/2014/main" id="{047EC599-2F10-4112-AFD2-5ECC99E88D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50" y="360055"/>
            <a:ext cx="10080250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SUBHEADER</a:t>
            </a:r>
            <a:endParaRPr lang="ru-R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6F7E6F-C953-4588-8B68-9FDFC05AFF29}"/>
              </a:ext>
            </a:extLst>
          </p:cNvPr>
          <p:cNvCxnSpPr>
            <a:cxnSpLocks/>
          </p:cNvCxnSpPr>
          <p:nvPr userDrawn="1"/>
        </p:nvCxnSpPr>
        <p:spPr>
          <a:xfrm flipH="1">
            <a:off x="720725" y="51"/>
            <a:ext cx="1440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F114330-25A6-4B42-9765-E4CCB68A0AF5}"/>
              </a:ext>
            </a:extLst>
          </p:cNvPr>
          <p:cNvSpPr txBox="1">
            <a:spLocks/>
          </p:cNvSpPr>
          <p:nvPr userDrawn="1"/>
        </p:nvSpPr>
        <p:spPr>
          <a:xfrm>
            <a:off x="720220" y="1794812"/>
            <a:ext cx="2880000" cy="3600000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2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3C9AF8C4-9DA3-90D0-3300-3031EC556194}"/>
              </a:ext>
            </a:extLst>
          </p:cNvPr>
          <p:cNvSpPr txBox="1">
            <a:spLocks/>
          </p:cNvSpPr>
          <p:nvPr userDrawn="1"/>
        </p:nvSpPr>
        <p:spPr>
          <a:xfrm>
            <a:off x="3960256" y="1800071"/>
            <a:ext cx="2880000" cy="3600000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2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FAAC584-496B-78A2-EE8B-97319D77CB48}"/>
              </a:ext>
            </a:extLst>
          </p:cNvPr>
          <p:cNvSpPr txBox="1">
            <a:spLocks/>
          </p:cNvSpPr>
          <p:nvPr userDrawn="1"/>
        </p:nvSpPr>
        <p:spPr>
          <a:xfrm>
            <a:off x="7200260" y="1805330"/>
            <a:ext cx="2880000" cy="3600000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2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7AAEEAC-469E-753A-41BD-F019AA7A2069}"/>
              </a:ext>
            </a:extLst>
          </p:cNvPr>
          <p:cNvCxnSpPr>
            <a:cxnSpLocks/>
          </p:cNvCxnSpPr>
          <p:nvPr userDrawn="1"/>
        </p:nvCxnSpPr>
        <p:spPr>
          <a:xfrm flipH="1">
            <a:off x="720000" y="1439863"/>
            <a:ext cx="1008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Placeholder 13">
            <a:extLst>
              <a:ext uri="{FF2B5EF4-FFF2-40B4-BE49-F238E27FC236}">
                <a16:creationId xmlns:a16="http://schemas.microsoft.com/office/drawing/2014/main" id="{75DAD92F-4F17-C1EA-880E-9C898DA761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80193" y="3061671"/>
            <a:ext cx="2250024" cy="450000"/>
          </a:xfrm>
        </p:spPr>
        <p:txBody>
          <a:bodyPr anchor="t"/>
          <a:lstStyle>
            <a:lvl1pPr>
              <a:defRPr sz="1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06AFF707-B36E-71B4-57C5-68BBA9EE728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79500" y="3521075"/>
            <a:ext cx="2251075" cy="1608138"/>
          </a:xfrm>
        </p:spPr>
        <p:txBody>
          <a:bodyPr tIns="72000"/>
          <a:lstStyle>
            <a:lvl1pPr>
              <a:defRPr sz="1100"/>
            </a:lvl1pPr>
            <a:lvl2pPr>
              <a:buClr>
                <a:schemeClr val="bg2"/>
              </a:buClr>
              <a:defRPr sz="1100"/>
            </a:lvl2pPr>
            <a:lvl3pPr>
              <a:buClr>
                <a:schemeClr val="bg2"/>
              </a:buClr>
              <a:defRPr sz="1100"/>
            </a:lvl3pPr>
            <a:lvl4pPr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4" name="Text Placeholder 13">
            <a:extLst>
              <a:ext uri="{FF2B5EF4-FFF2-40B4-BE49-F238E27FC236}">
                <a16:creationId xmlns:a16="http://schemas.microsoft.com/office/drawing/2014/main" id="{BE1FC8B4-29DB-94A6-2EA4-E47E815092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21" y="3060085"/>
            <a:ext cx="2250024" cy="450000"/>
          </a:xfrm>
        </p:spPr>
        <p:txBody>
          <a:bodyPr anchor="t"/>
          <a:lstStyle>
            <a:lvl1pPr>
              <a:defRPr sz="1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76" name="Text Placeholder 13">
            <a:extLst>
              <a:ext uri="{FF2B5EF4-FFF2-40B4-BE49-F238E27FC236}">
                <a16:creationId xmlns:a16="http://schemas.microsoft.com/office/drawing/2014/main" id="{CE24288A-5114-EB6F-9E60-2759E6C5BB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61649" y="3058499"/>
            <a:ext cx="2250024" cy="450000"/>
          </a:xfrm>
        </p:spPr>
        <p:txBody>
          <a:bodyPr anchor="t"/>
          <a:lstStyle>
            <a:lvl1pPr>
              <a:defRPr sz="1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</a:t>
            </a:r>
            <a:br>
              <a:rPr lang="en-US"/>
            </a:br>
            <a:r>
              <a:rPr lang="en-US"/>
              <a:t>Master text styles</a:t>
            </a:r>
          </a:p>
        </p:txBody>
      </p:sp>
      <p:sp>
        <p:nvSpPr>
          <p:cNvPr id="2" name="Text Placeholder 72">
            <a:extLst>
              <a:ext uri="{FF2B5EF4-FFF2-40B4-BE49-F238E27FC236}">
                <a16:creationId xmlns:a16="http://schemas.microsoft.com/office/drawing/2014/main" id="{5E4B783D-5000-A007-386F-4253A2814DB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320228" y="3510090"/>
            <a:ext cx="2251075" cy="1608138"/>
          </a:xfrm>
        </p:spPr>
        <p:txBody>
          <a:bodyPr tIns="72000"/>
          <a:lstStyle>
            <a:lvl1pPr>
              <a:defRPr sz="1100"/>
            </a:lvl1pPr>
            <a:lvl2pPr>
              <a:buClr>
                <a:schemeClr val="bg2"/>
              </a:buClr>
              <a:defRPr sz="1100"/>
            </a:lvl2pPr>
            <a:lvl3pPr>
              <a:buClr>
                <a:schemeClr val="bg2"/>
              </a:buClr>
              <a:defRPr sz="1100"/>
            </a:lvl3pPr>
            <a:lvl4pPr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72">
            <a:extLst>
              <a:ext uri="{FF2B5EF4-FFF2-40B4-BE49-F238E27FC236}">
                <a16:creationId xmlns:a16="http://schemas.microsoft.com/office/drawing/2014/main" id="{61829559-804D-3B0A-FCDA-E8D72FC01CC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60956" y="3499105"/>
            <a:ext cx="2251075" cy="1608138"/>
          </a:xfrm>
        </p:spPr>
        <p:txBody>
          <a:bodyPr tIns="72000"/>
          <a:lstStyle>
            <a:lvl1pPr>
              <a:defRPr sz="1100"/>
            </a:lvl1pPr>
            <a:lvl2pPr>
              <a:buClr>
                <a:schemeClr val="bg2"/>
              </a:buClr>
              <a:defRPr sz="1100"/>
            </a:lvl2pPr>
            <a:lvl3pPr>
              <a:buClr>
                <a:schemeClr val="bg2"/>
              </a:buClr>
              <a:defRPr sz="1100"/>
            </a:lvl3pPr>
            <a:lvl4pPr>
              <a:buClr>
                <a:schemeClr val="bg2"/>
              </a:buClr>
              <a:defRPr sz="1100"/>
            </a:lvl4pPr>
            <a:lvl5pPr>
              <a:buClr>
                <a:schemeClr val="bg2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4FA7EC18-D8E8-CBBD-4E12-28F4916B09B6}"/>
              </a:ext>
            </a:extLst>
          </p:cNvPr>
          <p:cNvSpPr txBox="1">
            <a:spLocks/>
          </p:cNvSpPr>
          <p:nvPr userDrawn="1"/>
        </p:nvSpPr>
        <p:spPr>
          <a:xfrm>
            <a:off x="720187" y="1800071"/>
            <a:ext cx="2879999" cy="719931"/>
          </a:xfrm>
          <a:prstGeom prst="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effectLst/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9B974FC5-20C2-5F3A-C50E-CB0C53C84F41}"/>
              </a:ext>
            </a:extLst>
          </p:cNvPr>
          <p:cNvSpPr txBox="1">
            <a:spLocks/>
          </p:cNvSpPr>
          <p:nvPr userDrawn="1"/>
        </p:nvSpPr>
        <p:spPr>
          <a:xfrm>
            <a:off x="3960224" y="1800071"/>
            <a:ext cx="2879999" cy="719931"/>
          </a:xfrm>
          <a:prstGeom prst="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effectLst/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6D0D5ACD-0D89-1163-3AD7-46F566F74D5F}"/>
              </a:ext>
            </a:extLst>
          </p:cNvPr>
          <p:cNvSpPr txBox="1">
            <a:spLocks/>
          </p:cNvSpPr>
          <p:nvPr userDrawn="1"/>
        </p:nvSpPr>
        <p:spPr>
          <a:xfrm>
            <a:off x="7200261" y="1800071"/>
            <a:ext cx="2879999" cy="719931"/>
          </a:xfrm>
          <a:prstGeom prst="rect">
            <a:avLst/>
          </a:prstGeom>
          <a:solidFill>
            <a:schemeClr val="accent2">
              <a:lumMod val="20000"/>
              <a:lumOff val="80000"/>
              <a:alpha val="30000"/>
            </a:schemeClr>
          </a:solidFill>
          <a:effectLst/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027788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Additional-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D1CDDBA-C7A4-D7A0-C19A-36731F0B37DE}"/>
              </a:ext>
            </a:extLst>
          </p:cNvPr>
          <p:cNvSpPr/>
          <p:nvPr userDrawn="1"/>
        </p:nvSpPr>
        <p:spPr>
          <a:xfrm rot="10800000">
            <a:off x="-805" y="-1"/>
            <a:ext cx="11521291" cy="3599795"/>
          </a:xfrm>
          <a:custGeom>
            <a:avLst/>
            <a:gdLst>
              <a:gd name="connsiteX0" fmla="*/ 51 w 6480175"/>
              <a:gd name="connsiteY0" fmla="*/ 1439376 h 2879572"/>
              <a:gd name="connsiteX1" fmla="*/ 3986947 w 6480175"/>
              <a:gd name="connsiteY1" fmla="*/ 0 h 2879572"/>
              <a:gd name="connsiteX2" fmla="*/ 6480175 w 6480175"/>
              <a:gd name="connsiteY2" fmla="*/ 1439376 h 2879572"/>
              <a:gd name="connsiteX3" fmla="*/ 0 w 6480175"/>
              <a:gd name="connsiteY3" fmla="*/ 2879572 h 2879572"/>
              <a:gd name="connsiteX4" fmla="*/ 0 w 6480175"/>
              <a:gd name="connsiteY4" fmla="*/ 1440195 h 2879572"/>
              <a:gd name="connsiteX5" fmla="*/ 6480123 w 6480175"/>
              <a:gd name="connsiteY5" fmla="*/ 1440195 h 2879572"/>
              <a:gd name="connsiteX6" fmla="*/ 6480123 w 6480175"/>
              <a:gd name="connsiteY6" fmla="*/ 2879572 h 28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75" h="2879572">
                <a:moveTo>
                  <a:pt x="51" y="1439376"/>
                </a:moveTo>
                <a:lnTo>
                  <a:pt x="3986947" y="0"/>
                </a:lnTo>
                <a:lnTo>
                  <a:pt x="6480175" y="1439376"/>
                </a:lnTo>
                <a:close/>
                <a:moveTo>
                  <a:pt x="0" y="2879572"/>
                </a:moveTo>
                <a:lnTo>
                  <a:pt x="0" y="1440195"/>
                </a:lnTo>
                <a:lnTo>
                  <a:pt x="6480123" y="1440195"/>
                </a:lnTo>
                <a:lnTo>
                  <a:pt x="6480123" y="2879572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6FF093B-9CA3-4A30-B2CE-03E80D0652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80" y="720059"/>
            <a:ext cx="10080319" cy="7199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Header</a:t>
            </a:r>
            <a:endParaRPr lang="ru-RU"/>
          </a:p>
        </p:txBody>
      </p:sp>
      <p:sp>
        <p:nvSpPr>
          <p:cNvPr id="15" name="Текст 12">
            <a:extLst>
              <a:ext uri="{FF2B5EF4-FFF2-40B4-BE49-F238E27FC236}">
                <a16:creationId xmlns:a16="http://schemas.microsoft.com/office/drawing/2014/main" id="{047EC599-2F10-4112-AFD2-5ECC99E88D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50" y="360055"/>
            <a:ext cx="10080250" cy="3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ru-RU" dirty="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US"/>
              <a:t>SUBHEADER</a:t>
            </a:r>
            <a:endParaRPr lang="ru-R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6F7E6F-C953-4588-8B68-9FDFC05AFF29}"/>
              </a:ext>
            </a:extLst>
          </p:cNvPr>
          <p:cNvCxnSpPr>
            <a:cxnSpLocks/>
          </p:cNvCxnSpPr>
          <p:nvPr userDrawn="1"/>
        </p:nvCxnSpPr>
        <p:spPr>
          <a:xfrm flipH="1">
            <a:off x="720725" y="51"/>
            <a:ext cx="1440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4DD5199-97FF-4183-CD76-12C437E8B289}"/>
              </a:ext>
            </a:extLst>
          </p:cNvPr>
          <p:cNvSpPr txBox="1">
            <a:spLocks/>
          </p:cNvSpPr>
          <p:nvPr userDrawn="1"/>
        </p:nvSpPr>
        <p:spPr>
          <a:xfrm>
            <a:off x="717550" y="1800072"/>
            <a:ext cx="3602038" cy="3600003"/>
          </a:xfrm>
          <a:prstGeom prst="roundRect">
            <a:avLst>
              <a:gd name="adj" fmla="val 0"/>
            </a:avLst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8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99EF182-3461-AA46-3461-350637FD0A58}"/>
              </a:ext>
            </a:extLst>
          </p:cNvPr>
          <p:cNvSpPr>
            <a:spLocks noChangeAspect="1"/>
          </p:cNvSpPr>
          <p:nvPr userDrawn="1"/>
        </p:nvSpPr>
        <p:spPr>
          <a:xfrm>
            <a:off x="1080204" y="2520079"/>
            <a:ext cx="1080000" cy="720000"/>
          </a:xfrm>
          <a:custGeom>
            <a:avLst/>
            <a:gdLst>
              <a:gd name="connsiteX0" fmla="*/ 3634082 w 4665725"/>
              <a:gd name="connsiteY0" fmla="*/ 1036828 h 3110483"/>
              <a:gd name="connsiteX1" fmla="*/ 4665726 w 4665725"/>
              <a:gd name="connsiteY1" fmla="*/ 2073656 h 3110483"/>
              <a:gd name="connsiteX2" fmla="*/ 3628898 w 4665725"/>
              <a:gd name="connsiteY2" fmla="*/ 3110484 h 3110483"/>
              <a:gd name="connsiteX3" fmla="*/ 2592070 w 4665725"/>
              <a:gd name="connsiteY3" fmla="*/ 2073656 h 3110483"/>
              <a:gd name="connsiteX4" fmla="*/ 4665726 w 4665725"/>
              <a:gd name="connsiteY4" fmla="*/ 0 h 3110483"/>
              <a:gd name="connsiteX5" fmla="*/ 3634082 w 4665725"/>
              <a:gd name="connsiteY5" fmla="*/ 1036828 h 3110483"/>
              <a:gd name="connsiteX6" fmla="*/ 2073656 w 4665725"/>
              <a:gd name="connsiteY6" fmla="*/ 2073656 h 3110483"/>
              <a:gd name="connsiteX7" fmla="*/ 1036828 w 4665725"/>
              <a:gd name="connsiteY7" fmla="*/ 3110484 h 3110483"/>
              <a:gd name="connsiteX8" fmla="*/ 0 w 4665725"/>
              <a:gd name="connsiteY8" fmla="*/ 2073656 h 3110483"/>
              <a:gd name="connsiteX9" fmla="*/ 2073656 w 4665725"/>
              <a:gd name="connsiteY9" fmla="*/ 0 h 3110483"/>
              <a:gd name="connsiteX10" fmla="*/ 1042012 w 4665725"/>
              <a:gd name="connsiteY10" fmla="*/ 1036828 h 3110483"/>
              <a:gd name="connsiteX11" fmla="*/ 2073656 w 4665725"/>
              <a:gd name="connsiteY11" fmla="*/ 2073656 h 311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65725" h="3110483">
                <a:moveTo>
                  <a:pt x="3634082" y="1036828"/>
                </a:moveTo>
                <a:cubicBezTo>
                  <a:pt x="4204356" y="1036828"/>
                  <a:pt x="4665726" y="1503382"/>
                  <a:pt x="4665726" y="2073656"/>
                </a:cubicBezTo>
                <a:cubicBezTo>
                  <a:pt x="4665726" y="2643930"/>
                  <a:pt x="4199172" y="3110484"/>
                  <a:pt x="3628898" y="3110484"/>
                </a:cubicBezTo>
                <a:cubicBezTo>
                  <a:pt x="3058624" y="3110484"/>
                  <a:pt x="2592070" y="2643930"/>
                  <a:pt x="2592070" y="2073656"/>
                </a:cubicBezTo>
                <a:cubicBezTo>
                  <a:pt x="2592070" y="927961"/>
                  <a:pt x="3520031" y="0"/>
                  <a:pt x="4665726" y="0"/>
                </a:cubicBezTo>
                <a:cubicBezTo>
                  <a:pt x="4665726" y="0"/>
                  <a:pt x="3986613" y="254004"/>
                  <a:pt x="3634082" y="1036828"/>
                </a:cubicBezTo>
                <a:close/>
                <a:moveTo>
                  <a:pt x="2073656" y="2073656"/>
                </a:moveTo>
                <a:cubicBezTo>
                  <a:pt x="2073656" y="2643930"/>
                  <a:pt x="1607102" y="3110484"/>
                  <a:pt x="1036828" y="3110484"/>
                </a:cubicBezTo>
                <a:cubicBezTo>
                  <a:pt x="466554" y="3110484"/>
                  <a:pt x="0" y="2643930"/>
                  <a:pt x="0" y="2073656"/>
                </a:cubicBezTo>
                <a:cubicBezTo>
                  <a:pt x="0" y="927961"/>
                  <a:pt x="927961" y="0"/>
                  <a:pt x="2073656" y="0"/>
                </a:cubicBezTo>
                <a:cubicBezTo>
                  <a:pt x="2073656" y="0"/>
                  <a:pt x="1394543" y="254032"/>
                  <a:pt x="1042012" y="1036828"/>
                </a:cubicBezTo>
                <a:cubicBezTo>
                  <a:pt x="1612286" y="1036828"/>
                  <a:pt x="2073656" y="1503382"/>
                  <a:pt x="2073656" y="2073656"/>
                </a:cubicBezTo>
                <a:close/>
              </a:path>
            </a:pathLst>
          </a:custGeom>
          <a:solidFill>
            <a:schemeClr val="accent2"/>
          </a:solidFill>
          <a:ln w="92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D78CFA-E8A1-502A-979C-6F8A54A1C73F}"/>
              </a:ext>
            </a:extLst>
          </p:cNvPr>
          <p:cNvCxnSpPr>
            <a:cxnSpLocks/>
          </p:cNvCxnSpPr>
          <p:nvPr userDrawn="1"/>
        </p:nvCxnSpPr>
        <p:spPr>
          <a:xfrm flipH="1">
            <a:off x="1079246" y="5400111"/>
            <a:ext cx="2880000" cy="0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AD8C1897-F5DF-8E3A-8FA9-594127908D16}"/>
              </a:ext>
            </a:extLst>
          </p:cNvPr>
          <p:cNvSpPr txBox="1">
            <a:spLocks/>
          </p:cNvSpPr>
          <p:nvPr/>
        </p:nvSpPr>
        <p:spPr>
          <a:xfrm>
            <a:off x="5580106" y="2880087"/>
            <a:ext cx="5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spcAft>
                <a:spcPts val="600"/>
              </a:spcAft>
              <a:buFontTx/>
              <a:buNone/>
              <a:defRPr sz="2800" b="1">
                <a:solidFill>
                  <a:schemeClr val="accent4"/>
                </a:solidFill>
                <a:latin typeface="+mj-lt"/>
              </a:defRPr>
            </a:lvl1pPr>
            <a:lvl2pPr marL="431986" indent="0">
              <a:spcAft>
                <a:spcPts val="600"/>
              </a:spcAft>
              <a:buClr>
                <a:schemeClr val="accent1"/>
              </a:buClr>
              <a:buFontTx/>
              <a:buNone/>
              <a:defRPr sz="2400">
                <a:latin typeface="+mj-lt"/>
              </a:defRPr>
            </a:lvl2pPr>
            <a:lvl3pPr marL="863971" indent="0">
              <a:spcAft>
                <a:spcPts val="600"/>
              </a:spcAft>
              <a:buClr>
                <a:schemeClr val="accent1"/>
              </a:buClr>
              <a:buFontTx/>
              <a:buNone/>
              <a:defRPr sz="2400">
                <a:latin typeface="+mj-lt"/>
              </a:defRPr>
            </a:lvl3pPr>
            <a:lvl4pPr marL="1295957" indent="0">
              <a:spcAft>
                <a:spcPts val="600"/>
              </a:spcAft>
              <a:buClr>
                <a:schemeClr val="accent1"/>
              </a:buClr>
              <a:buFontTx/>
              <a:buNone/>
              <a:defRPr sz="2400">
                <a:latin typeface="+mj-lt"/>
              </a:defRPr>
            </a:lvl4pPr>
            <a:lvl5pPr marL="1727942" indent="0">
              <a:spcAft>
                <a:spcPts val="600"/>
              </a:spcAft>
              <a:buClr>
                <a:schemeClr val="accent1"/>
              </a:buClr>
              <a:buFontTx/>
              <a:buNone/>
              <a:defRPr sz="2400">
                <a:latin typeface="+mj-l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lang="en-US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C85B693-2996-B139-2994-6C55466F64A2}"/>
              </a:ext>
            </a:extLst>
          </p:cNvPr>
          <p:cNvSpPr txBox="1">
            <a:spLocks/>
          </p:cNvSpPr>
          <p:nvPr/>
        </p:nvSpPr>
        <p:spPr>
          <a:xfrm>
            <a:off x="5580106" y="1980077"/>
            <a:ext cx="5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spcAft>
                <a:spcPts val="600"/>
              </a:spcAft>
              <a:buFontTx/>
              <a:buNone/>
              <a:defRPr sz="2800" b="1">
                <a:solidFill>
                  <a:schemeClr val="accent4"/>
                </a:solidFill>
                <a:latin typeface="+mj-lt"/>
              </a:defRPr>
            </a:lvl1pPr>
            <a:lvl2pPr marL="431986" indent="0">
              <a:spcAft>
                <a:spcPts val="600"/>
              </a:spcAft>
              <a:buClr>
                <a:schemeClr val="accent1"/>
              </a:buClr>
              <a:buFontTx/>
              <a:buNone/>
              <a:defRPr sz="2400">
                <a:latin typeface="+mj-lt"/>
              </a:defRPr>
            </a:lvl2pPr>
            <a:lvl3pPr marL="863971" indent="0">
              <a:spcAft>
                <a:spcPts val="600"/>
              </a:spcAft>
              <a:buClr>
                <a:schemeClr val="accent1"/>
              </a:buClr>
              <a:buFontTx/>
              <a:buNone/>
              <a:defRPr sz="2400">
                <a:latin typeface="+mj-lt"/>
              </a:defRPr>
            </a:lvl3pPr>
            <a:lvl4pPr marL="1295957" indent="0">
              <a:spcAft>
                <a:spcPts val="600"/>
              </a:spcAft>
              <a:buClr>
                <a:schemeClr val="accent1"/>
              </a:buClr>
              <a:buFontTx/>
              <a:buNone/>
              <a:defRPr sz="2400">
                <a:latin typeface="+mj-lt"/>
              </a:defRPr>
            </a:lvl4pPr>
            <a:lvl5pPr marL="1727942" indent="0">
              <a:spcAft>
                <a:spcPts val="600"/>
              </a:spcAft>
              <a:buClr>
                <a:schemeClr val="accent1"/>
              </a:buClr>
              <a:buFontTx/>
              <a:buNone/>
              <a:defRPr sz="2400">
                <a:latin typeface="+mj-l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lang="en-US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C054FF9F-DC36-F2A5-D1EC-D4355DB42628}"/>
              </a:ext>
            </a:extLst>
          </p:cNvPr>
          <p:cNvSpPr txBox="1">
            <a:spLocks/>
          </p:cNvSpPr>
          <p:nvPr/>
        </p:nvSpPr>
        <p:spPr>
          <a:xfrm>
            <a:off x="5580106" y="3780097"/>
            <a:ext cx="5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spcAft>
                <a:spcPts val="600"/>
              </a:spcAft>
              <a:buFontTx/>
              <a:buNone/>
              <a:defRPr sz="2800" b="1">
                <a:solidFill>
                  <a:schemeClr val="accent4"/>
                </a:solidFill>
                <a:latin typeface="+mj-lt"/>
              </a:defRPr>
            </a:lvl1pPr>
            <a:lvl2pPr marL="431986" indent="0">
              <a:spcAft>
                <a:spcPts val="600"/>
              </a:spcAft>
              <a:buClr>
                <a:schemeClr val="accent1"/>
              </a:buClr>
              <a:buFontTx/>
              <a:buNone/>
              <a:defRPr sz="2400">
                <a:latin typeface="+mj-lt"/>
              </a:defRPr>
            </a:lvl2pPr>
            <a:lvl3pPr marL="863971" indent="0">
              <a:spcAft>
                <a:spcPts val="600"/>
              </a:spcAft>
              <a:buClr>
                <a:schemeClr val="accent1"/>
              </a:buClr>
              <a:buFontTx/>
              <a:buNone/>
              <a:defRPr sz="2400">
                <a:latin typeface="+mj-lt"/>
              </a:defRPr>
            </a:lvl3pPr>
            <a:lvl4pPr marL="1295957" indent="0">
              <a:spcAft>
                <a:spcPts val="600"/>
              </a:spcAft>
              <a:buClr>
                <a:schemeClr val="accent1"/>
              </a:buClr>
              <a:buFontTx/>
              <a:buNone/>
              <a:defRPr sz="2400">
                <a:latin typeface="+mj-lt"/>
              </a:defRPr>
            </a:lvl4pPr>
            <a:lvl5pPr marL="1727942" indent="0">
              <a:spcAft>
                <a:spcPts val="600"/>
              </a:spcAft>
              <a:buClr>
                <a:schemeClr val="accent1"/>
              </a:buClr>
              <a:buFontTx/>
              <a:buNone/>
              <a:defRPr sz="2400">
                <a:latin typeface="+mj-l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lang="en-US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609B9FFC-6F85-3B3F-24D5-2F217C317DF2}"/>
              </a:ext>
            </a:extLst>
          </p:cNvPr>
          <p:cNvSpPr txBox="1">
            <a:spLocks/>
          </p:cNvSpPr>
          <p:nvPr/>
        </p:nvSpPr>
        <p:spPr>
          <a:xfrm>
            <a:off x="5580106" y="4680110"/>
            <a:ext cx="5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180000" tIns="180000" rIns="180000" bIns="180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spcAft>
                <a:spcPts val="600"/>
              </a:spcAft>
              <a:buFontTx/>
              <a:buNone/>
              <a:defRPr sz="2800" b="1">
                <a:solidFill>
                  <a:schemeClr val="accent4"/>
                </a:solidFill>
                <a:latin typeface="+mj-lt"/>
              </a:defRPr>
            </a:lvl1pPr>
            <a:lvl2pPr marL="431986" indent="0">
              <a:spcAft>
                <a:spcPts val="600"/>
              </a:spcAft>
              <a:buClr>
                <a:schemeClr val="accent1"/>
              </a:buClr>
              <a:buFontTx/>
              <a:buNone/>
              <a:defRPr sz="2400">
                <a:latin typeface="+mj-lt"/>
              </a:defRPr>
            </a:lvl2pPr>
            <a:lvl3pPr marL="863971" indent="0">
              <a:spcAft>
                <a:spcPts val="600"/>
              </a:spcAft>
              <a:buClr>
                <a:schemeClr val="accent1"/>
              </a:buClr>
              <a:buFontTx/>
              <a:buNone/>
              <a:defRPr sz="2400">
                <a:latin typeface="+mj-lt"/>
              </a:defRPr>
            </a:lvl3pPr>
            <a:lvl4pPr marL="1295957" indent="0">
              <a:spcAft>
                <a:spcPts val="600"/>
              </a:spcAft>
              <a:buClr>
                <a:schemeClr val="accent1"/>
              </a:buClr>
              <a:buFontTx/>
              <a:buNone/>
              <a:defRPr sz="2400">
                <a:latin typeface="+mj-lt"/>
              </a:defRPr>
            </a:lvl4pPr>
            <a:lvl5pPr marL="1727942" indent="0">
              <a:spcAft>
                <a:spcPts val="600"/>
              </a:spcAft>
              <a:buClr>
                <a:schemeClr val="accent1"/>
              </a:buClr>
              <a:buFontTx/>
              <a:buNone/>
              <a:defRPr sz="2400">
                <a:latin typeface="+mj-l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lang="en-US"/>
          </a:p>
        </p:txBody>
      </p:sp>
      <p:sp>
        <p:nvSpPr>
          <p:cNvPr id="79" name="Text Placeholder 13">
            <a:extLst>
              <a:ext uri="{FF2B5EF4-FFF2-40B4-BE49-F238E27FC236}">
                <a16:creationId xmlns:a16="http://schemas.microsoft.com/office/drawing/2014/main" id="{5E2FD5EB-5A9F-CE4F-B855-DE9E821053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80250" y="1980077"/>
            <a:ext cx="3960000" cy="358775"/>
          </a:xfrm>
        </p:spPr>
        <p:txBody>
          <a:bodyPr anchor="ctr"/>
          <a:lstStyle>
            <a:lvl1pPr>
              <a:defRPr sz="1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Text Placeholder 65">
            <a:extLst>
              <a:ext uri="{FF2B5EF4-FFF2-40B4-BE49-F238E27FC236}">
                <a16:creationId xmlns:a16="http://schemas.microsoft.com/office/drawing/2014/main" id="{BE53D907-FC8F-6D18-20F1-78A50C4E645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81046" y="2340081"/>
            <a:ext cx="3960000" cy="360000"/>
          </a:xfrm>
        </p:spPr>
        <p:txBody>
          <a:bodyPr tIns="36000"/>
          <a:lstStyle>
            <a:lvl1pPr>
              <a:defRPr/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congue</a:t>
            </a:r>
            <a:r>
              <a:rPr lang="en-US"/>
              <a:t> massa. </a:t>
            </a:r>
          </a:p>
        </p:txBody>
      </p:sp>
      <p:sp>
        <p:nvSpPr>
          <p:cNvPr id="81" name="Text Placeholder 13">
            <a:extLst>
              <a:ext uri="{FF2B5EF4-FFF2-40B4-BE49-F238E27FC236}">
                <a16:creationId xmlns:a16="http://schemas.microsoft.com/office/drawing/2014/main" id="{5FFFDA2D-6EA1-D801-4C7D-4F871EFB356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80250" y="2880087"/>
            <a:ext cx="3960000" cy="358775"/>
          </a:xfrm>
        </p:spPr>
        <p:txBody>
          <a:bodyPr anchor="ctr"/>
          <a:lstStyle>
            <a:lvl1pPr>
              <a:defRPr sz="1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Text Placeholder 65">
            <a:extLst>
              <a:ext uri="{FF2B5EF4-FFF2-40B4-BE49-F238E27FC236}">
                <a16:creationId xmlns:a16="http://schemas.microsoft.com/office/drawing/2014/main" id="{A1EB7CE4-E9DD-39CD-1337-6646764F2BE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81046" y="3240091"/>
            <a:ext cx="3960000" cy="360000"/>
          </a:xfrm>
        </p:spPr>
        <p:txBody>
          <a:bodyPr tIns="36000"/>
          <a:lstStyle>
            <a:lvl1pPr>
              <a:defRPr/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congue</a:t>
            </a:r>
            <a:r>
              <a:rPr lang="en-US"/>
              <a:t> massa. </a:t>
            </a:r>
          </a:p>
        </p:txBody>
      </p:sp>
      <p:sp>
        <p:nvSpPr>
          <p:cNvPr id="83" name="Text Placeholder 13">
            <a:extLst>
              <a:ext uri="{FF2B5EF4-FFF2-40B4-BE49-F238E27FC236}">
                <a16:creationId xmlns:a16="http://schemas.microsoft.com/office/drawing/2014/main" id="{BEA7D9EC-3A73-FA64-F38A-5F47D4F9ADB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80250" y="3780097"/>
            <a:ext cx="3960000" cy="358775"/>
          </a:xfrm>
        </p:spPr>
        <p:txBody>
          <a:bodyPr anchor="ctr"/>
          <a:lstStyle>
            <a:lvl1pPr>
              <a:defRPr sz="1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Text Placeholder 65">
            <a:extLst>
              <a:ext uri="{FF2B5EF4-FFF2-40B4-BE49-F238E27FC236}">
                <a16:creationId xmlns:a16="http://schemas.microsoft.com/office/drawing/2014/main" id="{787042D8-87E5-0115-9A80-7C63FA5B81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1046" y="4140101"/>
            <a:ext cx="3960000" cy="360000"/>
          </a:xfrm>
        </p:spPr>
        <p:txBody>
          <a:bodyPr tIns="36000"/>
          <a:lstStyle>
            <a:lvl1pPr>
              <a:defRPr/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congue</a:t>
            </a:r>
            <a:r>
              <a:rPr lang="en-US"/>
              <a:t> massa. </a:t>
            </a:r>
          </a:p>
        </p:txBody>
      </p:sp>
      <p:sp>
        <p:nvSpPr>
          <p:cNvPr id="85" name="Text Placeholder 13">
            <a:extLst>
              <a:ext uri="{FF2B5EF4-FFF2-40B4-BE49-F238E27FC236}">
                <a16:creationId xmlns:a16="http://schemas.microsoft.com/office/drawing/2014/main" id="{1DE6841B-C591-7B73-9F14-04F0989ABCD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480250" y="4680107"/>
            <a:ext cx="3960000" cy="358775"/>
          </a:xfrm>
        </p:spPr>
        <p:txBody>
          <a:bodyPr anchor="ctr"/>
          <a:lstStyle>
            <a:lvl1pPr>
              <a:defRPr sz="1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65">
            <a:extLst>
              <a:ext uri="{FF2B5EF4-FFF2-40B4-BE49-F238E27FC236}">
                <a16:creationId xmlns:a16="http://schemas.microsoft.com/office/drawing/2014/main" id="{6582A9C8-1A84-01DD-D8C4-B0FC41BDA73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81046" y="5040111"/>
            <a:ext cx="3960000" cy="360000"/>
          </a:xfrm>
        </p:spPr>
        <p:txBody>
          <a:bodyPr tIns="36000"/>
          <a:lstStyle>
            <a:lvl1pPr>
              <a:defRPr/>
            </a:lvl1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congue</a:t>
            </a:r>
            <a:r>
              <a:rPr lang="en-US"/>
              <a:t> massa. </a:t>
            </a:r>
          </a:p>
        </p:txBody>
      </p:sp>
      <p:sp>
        <p:nvSpPr>
          <p:cNvPr id="87" name="Text Placeholder 13">
            <a:extLst>
              <a:ext uri="{FF2B5EF4-FFF2-40B4-BE49-F238E27FC236}">
                <a16:creationId xmlns:a16="http://schemas.microsoft.com/office/drawing/2014/main" id="{A52E3C07-2F01-6A2E-15F6-5E31F9E53DE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79246" y="3510090"/>
            <a:ext cx="2880000" cy="1170013"/>
          </a:xfrm>
        </p:spPr>
        <p:txBody>
          <a:bodyPr anchor="t"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amet, consectetuer adipiscing elit. Maecenas porttitor congue massa. </a:t>
            </a:r>
          </a:p>
        </p:txBody>
      </p:sp>
    </p:spTree>
    <p:extLst>
      <p:ext uri="{BB962C8B-B14F-4D97-AF65-F5344CB8AC3E}">
        <p14:creationId xmlns:p14="http://schemas.microsoft.com/office/powerpoint/2010/main" val="662492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Additional-0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9D54D2F-0A92-B624-413F-49922CCA7FBD}"/>
              </a:ext>
            </a:extLst>
          </p:cNvPr>
          <p:cNvSpPr/>
          <p:nvPr userDrawn="1"/>
        </p:nvSpPr>
        <p:spPr>
          <a:xfrm rot="10800000">
            <a:off x="-805" y="-1"/>
            <a:ext cx="11521291" cy="3599795"/>
          </a:xfrm>
          <a:custGeom>
            <a:avLst/>
            <a:gdLst>
              <a:gd name="connsiteX0" fmla="*/ 51 w 6480175"/>
              <a:gd name="connsiteY0" fmla="*/ 1439376 h 2879572"/>
              <a:gd name="connsiteX1" fmla="*/ 3986947 w 6480175"/>
              <a:gd name="connsiteY1" fmla="*/ 0 h 2879572"/>
              <a:gd name="connsiteX2" fmla="*/ 6480175 w 6480175"/>
              <a:gd name="connsiteY2" fmla="*/ 1439376 h 2879572"/>
              <a:gd name="connsiteX3" fmla="*/ 0 w 6480175"/>
              <a:gd name="connsiteY3" fmla="*/ 2879572 h 2879572"/>
              <a:gd name="connsiteX4" fmla="*/ 0 w 6480175"/>
              <a:gd name="connsiteY4" fmla="*/ 1440195 h 2879572"/>
              <a:gd name="connsiteX5" fmla="*/ 6480123 w 6480175"/>
              <a:gd name="connsiteY5" fmla="*/ 1440195 h 2879572"/>
              <a:gd name="connsiteX6" fmla="*/ 6480123 w 6480175"/>
              <a:gd name="connsiteY6" fmla="*/ 2879572 h 28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75" h="2879572">
                <a:moveTo>
                  <a:pt x="51" y="1439376"/>
                </a:moveTo>
                <a:lnTo>
                  <a:pt x="3986947" y="0"/>
                </a:lnTo>
                <a:lnTo>
                  <a:pt x="6480175" y="1439376"/>
                </a:lnTo>
                <a:close/>
                <a:moveTo>
                  <a:pt x="0" y="2879572"/>
                </a:moveTo>
                <a:lnTo>
                  <a:pt x="0" y="1440195"/>
                </a:lnTo>
                <a:lnTo>
                  <a:pt x="6480123" y="1440195"/>
                </a:lnTo>
                <a:lnTo>
                  <a:pt x="6480123" y="2879572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96FF093B-9CA3-4A30-B2CE-03E80D0652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80" y="720059"/>
            <a:ext cx="10080319" cy="7199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Header</a:t>
            </a:r>
            <a:endParaRPr lang="ru-RU"/>
          </a:p>
        </p:txBody>
      </p:sp>
      <p:sp>
        <p:nvSpPr>
          <p:cNvPr id="15" name="Текст 12">
            <a:extLst>
              <a:ext uri="{FF2B5EF4-FFF2-40B4-BE49-F238E27FC236}">
                <a16:creationId xmlns:a16="http://schemas.microsoft.com/office/drawing/2014/main" id="{047EC599-2F10-4112-AFD2-5ECC99E88D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50" y="360055"/>
            <a:ext cx="10080250" cy="36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lang="ru-RU" dirty="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indent="0">
              <a:buFontTx/>
              <a:buNone/>
            </a:pPr>
            <a:r>
              <a:rPr lang="en-US"/>
              <a:t>SUBHEADER</a:t>
            </a:r>
            <a:endParaRPr lang="ru-RU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6F7E6F-C953-4588-8B68-9FDFC05AFF29}"/>
              </a:ext>
            </a:extLst>
          </p:cNvPr>
          <p:cNvCxnSpPr>
            <a:cxnSpLocks/>
          </p:cNvCxnSpPr>
          <p:nvPr userDrawn="1"/>
        </p:nvCxnSpPr>
        <p:spPr>
          <a:xfrm flipH="1">
            <a:off x="720725" y="51"/>
            <a:ext cx="144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9AE6DBA7-D8EA-55D5-D718-4B8D5986DCC5}"/>
              </a:ext>
            </a:extLst>
          </p:cNvPr>
          <p:cNvSpPr txBox="1">
            <a:spLocks/>
          </p:cNvSpPr>
          <p:nvPr userDrawn="1"/>
        </p:nvSpPr>
        <p:spPr>
          <a:xfrm>
            <a:off x="720219" y="1794812"/>
            <a:ext cx="2430005" cy="1709892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72000" tIns="360000" rIns="72000" bIns="10800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900" b="0">
              <a:solidFill>
                <a:schemeClr val="tx1"/>
              </a:solidFill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F667F01-0839-67FD-D134-23A7FE88586F}"/>
              </a:ext>
            </a:extLst>
          </p:cNvPr>
          <p:cNvSpPr txBox="1">
            <a:spLocks/>
          </p:cNvSpPr>
          <p:nvPr userDrawn="1"/>
        </p:nvSpPr>
        <p:spPr>
          <a:xfrm>
            <a:off x="3240242" y="1800071"/>
            <a:ext cx="2430005" cy="1709892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72000" tIns="360000" rIns="72000" bIns="10800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900" b="0">
              <a:solidFill>
                <a:schemeClr val="tx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D0401F-629B-C9C0-75D9-01DC5D022FE4}"/>
              </a:ext>
            </a:extLst>
          </p:cNvPr>
          <p:cNvSpPr txBox="1">
            <a:spLocks/>
          </p:cNvSpPr>
          <p:nvPr userDrawn="1"/>
        </p:nvSpPr>
        <p:spPr>
          <a:xfrm>
            <a:off x="5760265" y="1800071"/>
            <a:ext cx="2430005" cy="1709892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72000" tIns="360000" rIns="72000" bIns="10800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900" b="0">
              <a:solidFill>
                <a:schemeClr val="tx1"/>
              </a:solidFill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60023A5E-6666-65D5-09A6-E563ABA1FE5B}"/>
              </a:ext>
            </a:extLst>
          </p:cNvPr>
          <p:cNvSpPr txBox="1">
            <a:spLocks/>
          </p:cNvSpPr>
          <p:nvPr userDrawn="1"/>
        </p:nvSpPr>
        <p:spPr>
          <a:xfrm>
            <a:off x="8280289" y="1800071"/>
            <a:ext cx="2430005" cy="1709892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72000" tIns="360000" rIns="72000" bIns="10800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900" b="0">
              <a:solidFill>
                <a:schemeClr val="tx1"/>
              </a:solidFill>
            </a:endParaRP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6CCD77A6-C107-395D-8AE4-1EF5002E0AE1}"/>
              </a:ext>
            </a:extLst>
          </p:cNvPr>
          <p:cNvSpPr txBox="1">
            <a:spLocks/>
          </p:cNvSpPr>
          <p:nvPr userDrawn="1"/>
        </p:nvSpPr>
        <p:spPr>
          <a:xfrm>
            <a:off x="3240216" y="3600091"/>
            <a:ext cx="2430005" cy="1709892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72000" tIns="360000" rIns="72000" bIns="10800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900" b="0">
              <a:solidFill>
                <a:schemeClr val="tx1"/>
              </a:solidFill>
            </a:endParaRP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63C5ED5B-9210-D7E6-8061-506D3194C17A}"/>
              </a:ext>
            </a:extLst>
          </p:cNvPr>
          <p:cNvSpPr txBox="1">
            <a:spLocks/>
          </p:cNvSpPr>
          <p:nvPr userDrawn="1"/>
        </p:nvSpPr>
        <p:spPr>
          <a:xfrm>
            <a:off x="5760239" y="3605350"/>
            <a:ext cx="2430005" cy="1709892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72000" tIns="360000" rIns="72000" bIns="10800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900" b="0">
              <a:solidFill>
                <a:schemeClr val="tx1"/>
              </a:solidFill>
            </a:endParaRP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DA546579-CE27-1DB4-255F-8EDA8C2E17DC}"/>
              </a:ext>
            </a:extLst>
          </p:cNvPr>
          <p:cNvSpPr txBox="1">
            <a:spLocks/>
          </p:cNvSpPr>
          <p:nvPr userDrawn="1"/>
        </p:nvSpPr>
        <p:spPr>
          <a:xfrm>
            <a:off x="8280258" y="3605350"/>
            <a:ext cx="2430005" cy="1709892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72000" tIns="360000" rIns="72000" bIns="10800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900" b="0">
              <a:solidFill>
                <a:schemeClr val="tx1"/>
              </a:solidFill>
            </a:endParaRP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994CDC81-A2A7-FA60-48CA-08D7078CEFB9}"/>
              </a:ext>
            </a:extLst>
          </p:cNvPr>
          <p:cNvSpPr txBox="1">
            <a:spLocks/>
          </p:cNvSpPr>
          <p:nvPr userDrawn="1"/>
        </p:nvSpPr>
        <p:spPr>
          <a:xfrm>
            <a:off x="720188" y="3600091"/>
            <a:ext cx="2430005" cy="1709892"/>
          </a:xfrm>
          <a:prstGeom prst="rect">
            <a:avLst/>
          </a:prstGeom>
          <a:solidFill>
            <a:schemeClr val="bg1"/>
          </a:solidFill>
          <a:effectLst>
            <a:outerShdw blurRad="190500" sx="102000" sy="102000" algn="ctr" rotWithShape="0">
              <a:schemeClr val="bg2">
                <a:alpha val="10000"/>
              </a:schemeClr>
            </a:outerShdw>
          </a:effectLst>
        </p:spPr>
        <p:txBody>
          <a:bodyPr vert="horz" lIns="72000" tIns="360000" rIns="72000" bIns="108000" rtlCol="0"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Tx/>
              <a:buNone/>
              <a:defRPr sz="1200" b="1" i="0" u="none" strike="noStrike" cap="none">
                <a:solidFill>
                  <a:schemeClr val="accent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431986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2pPr>
            <a:lvl3pPr marL="863971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3pPr>
            <a:lvl4pPr marL="1295957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4pPr>
            <a:lvl5pPr marL="1727942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Tx/>
              <a:buNone/>
              <a:defRPr sz="2400" b="0" i="0" u="none" strike="noStrike" cap="none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900" b="0">
              <a:solidFill>
                <a:schemeClr val="tx1"/>
              </a:solidFill>
            </a:endParaRP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6D8AE5C9-358B-AD4E-DD52-CD96DF7E99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188" y="1800071"/>
            <a:ext cx="2430004" cy="360000"/>
          </a:xfrm>
        </p:spPr>
        <p:txBody>
          <a:bodyPr lIns="72000" tIns="72000" rIns="72000" bIns="72000" anchor="t"/>
          <a:lstStyle>
            <a:lvl1pPr>
              <a:defRPr sz="1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Subheading in 1 Row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D430CFDD-2B59-8F99-1997-377E215DD67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1304" y="2160588"/>
            <a:ext cx="2428875" cy="1079499"/>
          </a:xfrm>
        </p:spPr>
        <p:txBody>
          <a:bodyPr lIns="72000" tIns="36000" rIns="72000" bIns="72000"/>
          <a:lstStyle>
            <a:lvl1pPr>
              <a:spcAft>
                <a:spcPts val="0"/>
              </a:spcAft>
              <a:defRPr sz="900"/>
            </a:lvl1pPr>
            <a:lvl2pPr marL="352425" indent="-171450"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352425" indent="-171450"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352425" indent="-171450"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352425" indent="-171450"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B8CF9E10-920E-97E3-B976-0E3C634BC0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188" y="3600091"/>
            <a:ext cx="2430004" cy="360000"/>
          </a:xfrm>
        </p:spPr>
        <p:txBody>
          <a:bodyPr lIns="72000" tIns="72000" rIns="72000" bIns="72000" anchor="t"/>
          <a:lstStyle>
            <a:lvl1pPr>
              <a:defRPr sz="1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Subheading in 1 Row</a:t>
            </a:r>
          </a:p>
        </p:txBody>
      </p:sp>
      <p:sp>
        <p:nvSpPr>
          <p:cNvPr id="39" name="Text Placeholder 36">
            <a:extLst>
              <a:ext uri="{FF2B5EF4-FFF2-40B4-BE49-F238E27FC236}">
                <a16:creationId xmlns:a16="http://schemas.microsoft.com/office/drawing/2014/main" id="{7170B2AD-0FAC-DD3B-B5ED-FF72FC61ADC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1304" y="3960608"/>
            <a:ext cx="2428875" cy="1079499"/>
          </a:xfrm>
        </p:spPr>
        <p:txBody>
          <a:bodyPr lIns="72000" tIns="36000" rIns="72000" bIns="72000"/>
          <a:lstStyle>
            <a:lvl1pPr>
              <a:spcAft>
                <a:spcPts val="0"/>
              </a:spcAft>
              <a:defRPr sz="900"/>
            </a:lvl1pPr>
            <a:lvl2pPr marL="352425" indent="-171450"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352425" indent="-171450"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352425" indent="-171450"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352425" indent="-171450"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84AF168A-A71D-F938-DD41-534E6DF657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40216" y="1800071"/>
            <a:ext cx="2430004" cy="360000"/>
          </a:xfrm>
        </p:spPr>
        <p:txBody>
          <a:bodyPr lIns="72000" tIns="72000" rIns="72000" bIns="72000" anchor="t"/>
          <a:lstStyle>
            <a:lvl1pPr>
              <a:defRPr sz="1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Subheading in 1 Row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39D0F2AC-BCBF-1F6A-7B33-ED009BC91A8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241332" y="2160588"/>
            <a:ext cx="2428875" cy="1079499"/>
          </a:xfrm>
        </p:spPr>
        <p:txBody>
          <a:bodyPr lIns="72000" tIns="36000" rIns="72000" bIns="72000"/>
          <a:lstStyle>
            <a:lvl1pPr>
              <a:spcAft>
                <a:spcPts val="0"/>
              </a:spcAft>
              <a:defRPr sz="900"/>
            </a:lvl1pPr>
            <a:lvl2pPr marL="352425" indent="-171450"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352425" indent="-171450"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352425" indent="-171450"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352425" indent="-171450"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" name="Text Placeholder 13">
            <a:extLst>
              <a:ext uri="{FF2B5EF4-FFF2-40B4-BE49-F238E27FC236}">
                <a16:creationId xmlns:a16="http://schemas.microsoft.com/office/drawing/2014/main" id="{C82A2D1D-486D-DA49-F743-0CE79CFB07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216" y="3600091"/>
            <a:ext cx="2430004" cy="360000"/>
          </a:xfrm>
        </p:spPr>
        <p:txBody>
          <a:bodyPr lIns="72000" tIns="72000" rIns="72000" bIns="72000" anchor="t"/>
          <a:lstStyle>
            <a:lvl1pPr>
              <a:defRPr sz="1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Subheading in 1 Row</a:t>
            </a:r>
          </a:p>
        </p:txBody>
      </p:sp>
      <p:sp>
        <p:nvSpPr>
          <p:cNvPr id="44" name="Text Placeholder 36">
            <a:extLst>
              <a:ext uri="{FF2B5EF4-FFF2-40B4-BE49-F238E27FC236}">
                <a16:creationId xmlns:a16="http://schemas.microsoft.com/office/drawing/2014/main" id="{DB2AADB7-D98F-9DC9-FA6E-C492397999E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241332" y="3960608"/>
            <a:ext cx="2428875" cy="1079499"/>
          </a:xfrm>
        </p:spPr>
        <p:txBody>
          <a:bodyPr lIns="72000" tIns="36000" rIns="72000" bIns="72000"/>
          <a:lstStyle>
            <a:lvl1pPr>
              <a:spcAft>
                <a:spcPts val="0"/>
              </a:spcAft>
              <a:defRPr sz="900"/>
            </a:lvl1pPr>
            <a:lvl2pPr marL="352425" indent="-171450"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352425" indent="-171450"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352425" indent="-171450"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352425" indent="-171450"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" name="Text Placeholder 13">
            <a:extLst>
              <a:ext uri="{FF2B5EF4-FFF2-40B4-BE49-F238E27FC236}">
                <a16:creationId xmlns:a16="http://schemas.microsoft.com/office/drawing/2014/main" id="{3B3AF04B-DE76-B88F-1465-CB998FCF94E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760244" y="1800071"/>
            <a:ext cx="2430004" cy="360000"/>
          </a:xfrm>
        </p:spPr>
        <p:txBody>
          <a:bodyPr lIns="72000" tIns="72000" rIns="72000" bIns="72000" anchor="t"/>
          <a:lstStyle>
            <a:lvl1pPr>
              <a:defRPr sz="1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Subheading in 1 Row</a:t>
            </a:r>
          </a:p>
        </p:txBody>
      </p:sp>
      <p:sp>
        <p:nvSpPr>
          <p:cNvPr id="46" name="Text Placeholder 36">
            <a:extLst>
              <a:ext uri="{FF2B5EF4-FFF2-40B4-BE49-F238E27FC236}">
                <a16:creationId xmlns:a16="http://schemas.microsoft.com/office/drawing/2014/main" id="{6CB24780-699C-E8F5-795B-9BEFBA68706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61360" y="2160588"/>
            <a:ext cx="2428875" cy="1079499"/>
          </a:xfrm>
        </p:spPr>
        <p:txBody>
          <a:bodyPr lIns="72000" tIns="36000" rIns="72000" bIns="72000"/>
          <a:lstStyle>
            <a:lvl1pPr>
              <a:spcAft>
                <a:spcPts val="0"/>
              </a:spcAft>
              <a:defRPr sz="900"/>
            </a:lvl1pPr>
            <a:lvl2pPr marL="352425" indent="-171450"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352425" indent="-171450"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352425" indent="-171450"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352425" indent="-171450"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" name="Text Placeholder 13">
            <a:extLst>
              <a:ext uri="{FF2B5EF4-FFF2-40B4-BE49-F238E27FC236}">
                <a16:creationId xmlns:a16="http://schemas.microsoft.com/office/drawing/2014/main" id="{D753B28B-5694-2512-45C6-FE8E3006EE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760244" y="3600091"/>
            <a:ext cx="2430004" cy="360000"/>
          </a:xfrm>
        </p:spPr>
        <p:txBody>
          <a:bodyPr lIns="72000" tIns="72000" rIns="72000" bIns="72000" anchor="t"/>
          <a:lstStyle>
            <a:lvl1pPr>
              <a:defRPr sz="1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Subheading in 1 Row</a:t>
            </a:r>
          </a:p>
        </p:txBody>
      </p:sp>
      <p:sp>
        <p:nvSpPr>
          <p:cNvPr id="48" name="Text Placeholder 36">
            <a:extLst>
              <a:ext uri="{FF2B5EF4-FFF2-40B4-BE49-F238E27FC236}">
                <a16:creationId xmlns:a16="http://schemas.microsoft.com/office/drawing/2014/main" id="{11E97FC0-88E0-20C7-27B2-19021D48E28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760781" y="3960608"/>
            <a:ext cx="2428875" cy="1079499"/>
          </a:xfrm>
        </p:spPr>
        <p:txBody>
          <a:bodyPr lIns="72000" tIns="36000" rIns="72000" bIns="72000"/>
          <a:lstStyle>
            <a:lvl1pPr>
              <a:spcAft>
                <a:spcPts val="0"/>
              </a:spcAft>
              <a:defRPr sz="900"/>
            </a:lvl1pPr>
            <a:lvl2pPr marL="352425" indent="-171450"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352425" indent="-171450"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352425" indent="-171450"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352425" indent="-171450"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" name="Text Placeholder 13">
            <a:extLst>
              <a:ext uri="{FF2B5EF4-FFF2-40B4-BE49-F238E27FC236}">
                <a16:creationId xmlns:a16="http://schemas.microsoft.com/office/drawing/2014/main" id="{2028CE38-6A44-33D9-16FA-7EE6F916BE4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80272" y="1800071"/>
            <a:ext cx="2430004" cy="360000"/>
          </a:xfrm>
        </p:spPr>
        <p:txBody>
          <a:bodyPr lIns="72000" tIns="72000" rIns="72000" bIns="72000" anchor="t"/>
          <a:lstStyle>
            <a:lvl1pPr>
              <a:defRPr sz="1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Subheading in 1 Row</a:t>
            </a:r>
          </a:p>
        </p:txBody>
      </p:sp>
      <p:sp>
        <p:nvSpPr>
          <p:cNvPr id="51" name="Text Placeholder 36">
            <a:extLst>
              <a:ext uri="{FF2B5EF4-FFF2-40B4-BE49-F238E27FC236}">
                <a16:creationId xmlns:a16="http://schemas.microsoft.com/office/drawing/2014/main" id="{969C1AB5-D75C-E09A-904D-F373EB4B35A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1388" y="2160588"/>
            <a:ext cx="2428875" cy="1079499"/>
          </a:xfrm>
        </p:spPr>
        <p:txBody>
          <a:bodyPr lIns="72000" tIns="36000" rIns="72000" bIns="72000"/>
          <a:lstStyle>
            <a:lvl1pPr>
              <a:spcAft>
                <a:spcPts val="0"/>
              </a:spcAft>
              <a:defRPr sz="900"/>
            </a:lvl1pPr>
            <a:lvl2pPr marL="352425" indent="-171450"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352425" indent="-171450"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352425" indent="-171450"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352425" indent="-171450"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" name="Text Placeholder 13">
            <a:extLst>
              <a:ext uri="{FF2B5EF4-FFF2-40B4-BE49-F238E27FC236}">
                <a16:creationId xmlns:a16="http://schemas.microsoft.com/office/drawing/2014/main" id="{949F2F57-939D-6310-3D49-4460D35F3C4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280272" y="3600091"/>
            <a:ext cx="2430004" cy="360000"/>
          </a:xfrm>
        </p:spPr>
        <p:txBody>
          <a:bodyPr lIns="72000" tIns="72000" rIns="72000" bIns="72000" anchor="t"/>
          <a:lstStyle>
            <a:lvl1pPr>
              <a:defRPr sz="12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Subheading in 1 Row</a:t>
            </a:r>
          </a:p>
        </p:txBody>
      </p:sp>
      <p:sp>
        <p:nvSpPr>
          <p:cNvPr id="53" name="Text Placeholder 36">
            <a:extLst>
              <a:ext uri="{FF2B5EF4-FFF2-40B4-BE49-F238E27FC236}">
                <a16:creationId xmlns:a16="http://schemas.microsoft.com/office/drawing/2014/main" id="{54E1DE82-C947-ABDA-B3B8-14FA7E51BB5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281388" y="3960608"/>
            <a:ext cx="2428875" cy="1079499"/>
          </a:xfrm>
        </p:spPr>
        <p:txBody>
          <a:bodyPr lIns="72000" tIns="36000" rIns="72000" bIns="72000"/>
          <a:lstStyle>
            <a:lvl1pPr>
              <a:spcAft>
                <a:spcPts val="0"/>
              </a:spcAft>
              <a:defRPr sz="900"/>
            </a:lvl1pPr>
            <a:lvl2pPr marL="352425" indent="-171450"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352425" indent="-171450"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352425" indent="-171450"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352425" indent="-171450"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867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-ThankYou-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114FB92-DA60-847E-4E07-15B40E346C0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093370" y="0"/>
            <a:ext cx="9427119" cy="6480175"/>
          </a:xfrm>
          <a:custGeom>
            <a:avLst/>
            <a:gdLst>
              <a:gd name="connsiteX0" fmla="*/ 815771 w 9427119"/>
              <a:gd name="connsiteY0" fmla="*/ 0 h 6480175"/>
              <a:gd name="connsiteX1" fmla="*/ 9427119 w 9427119"/>
              <a:gd name="connsiteY1" fmla="*/ 0 h 6480175"/>
              <a:gd name="connsiteX2" fmla="*/ 9427119 w 9427119"/>
              <a:gd name="connsiteY2" fmla="*/ 6480175 h 6480175"/>
              <a:gd name="connsiteX3" fmla="*/ 920664 w 9427119"/>
              <a:gd name="connsiteY3" fmla="*/ 6480175 h 6480175"/>
              <a:gd name="connsiteX4" fmla="*/ 920646 w 9427119"/>
              <a:gd name="connsiteY4" fmla="*/ 6480124 h 6480175"/>
              <a:gd name="connsiteX5" fmla="*/ 1280488 w 9427119"/>
              <a:gd name="connsiteY5" fmla="*/ 6480124 h 6480175"/>
              <a:gd name="connsiteX6" fmla="*/ 546686 w 9427119"/>
              <a:gd name="connsiteY6" fmla="*/ 4406964 h 6480175"/>
              <a:gd name="connsiteX7" fmla="*/ 786356 w 9427119"/>
              <a:gd name="connsiteY7" fmla="*/ 3991839 h 6480175"/>
              <a:gd name="connsiteX8" fmla="*/ 0 w 9427119"/>
              <a:gd name="connsiteY8" fmla="*/ 1813845 h 648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27119" h="6480175">
                <a:moveTo>
                  <a:pt x="815771" y="0"/>
                </a:moveTo>
                <a:lnTo>
                  <a:pt x="9427119" y="0"/>
                </a:lnTo>
                <a:lnTo>
                  <a:pt x="9427119" y="6480175"/>
                </a:lnTo>
                <a:lnTo>
                  <a:pt x="920664" y="6480175"/>
                </a:lnTo>
                <a:lnTo>
                  <a:pt x="920646" y="6480124"/>
                </a:lnTo>
                <a:lnTo>
                  <a:pt x="1280488" y="6480124"/>
                </a:lnTo>
                <a:lnTo>
                  <a:pt x="546686" y="4406964"/>
                </a:lnTo>
                <a:lnTo>
                  <a:pt x="786356" y="3991839"/>
                </a:lnTo>
                <a:lnTo>
                  <a:pt x="0" y="1813845"/>
                </a:lnTo>
                <a:close/>
              </a:path>
            </a:pathLst>
          </a:custGeom>
          <a:pattFill prst="wdUpDiag">
            <a:fgClr>
              <a:schemeClr val="bg2"/>
            </a:fgClr>
            <a:bgClr>
              <a:schemeClr val="accent2"/>
            </a:bgClr>
          </a:pattFill>
        </p:spPr>
        <p:txBody>
          <a:bodyPr vert="horz" wrap="square" lIns="0" tIns="0" rIns="0" bIns="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2" name="Текст 12">
            <a:extLst>
              <a:ext uri="{FF2B5EF4-FFF2-40B4-BE49-F238E27FC236}">
                <a16:creationId xmlns:a16="http://schemas.microsoft.com/office/drawing/2014/main" id="{79145E80-3320-A054-8138-1C5E8178A4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220" y="2520156"/>
            <a:ext cx="4320255" cy="7199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Thank You!</a:t>
            </a:r>
            <a:endParaRPr lang="ru-RU"/>
          </a:p>
        </p:txBody>
      </p:sp>
      <p:sp>
        <p:nvSpPr>
          <p:cNvPr id="4" name="Текст 12">
            <a:extLst>
              <a:ext uri="{FF2B5EF4-FFF2-40B4-BE49-F238E27FC236}">
                <a16:creationId xmlns:a16="http://schemas.microsoft.com/office/drawing/2014/main" id="{8B42F754-8809-0286-B27F-81CD5DC1DE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288" y="2160079"/>
            <a:ext cx="4320225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SUBHEADER</a:t>
            </a:r>
            <a:endParaRPr lang="ru-R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5DD411-4E93-B63A-F093-44003F6D60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3367986" cy="64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53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  <p15:guide id="2" orient="horz" pos="3628">
          <p15:clr>
            <a:srgbClr val="A4A3A4"/>
          </p15:clr>
        </p15:guide>
        <p15:guide id="3" orient="horz" pos="680">
          <p15:clr>
            <a:srgbClr val="A4A3A4"/>
          </p15:clr>
        </p15:guide>
        <p15:guide id="4" orient="horz" pos="3400">
          <p15:clr>
            <a:srgbClr val="A4A3A4"/>
          </p15:clr>
        </p15:guide>
        <p15:guide id="5" pos="452">
          <p15:clr>
            <a:srgbClr val="A4A3A4"/>
          </p15:clr>
        </p15:guide>
        <p15:guide id="6" pos="6804">
          <p15:clr>
            <a:srgbClr val="A4A3A4"/>
          </p15:clr>
        </p15:guide>
        <p15:guide id="7" pos="3515">
          <p15:clr>
            <a:srgbClr val="FBAE40"/>
          </p15:clr>
        </p15:guide>
        <p15:guide id="8" pos="3742">
          <p15:clr>
            <a:srgbClr val="FBAE40"/>
          </p15:clr>
        </p15:guide>
        <p15:guide id="9" orient="horz" pos="227">
          <p15:clr>
            <a:srgbClr val="F26B43"/>
          </p15:clr>
        </p15:guide>
        <p15:guide id="10" orient="horz" pos="3855">
          <p15:clr>
            <a:srgbClr val="F26B43"/>
          </p15:clr>
        </p15:guide>
        <p15:guide id="11" pos="227">
          <p15:clr>
            <a:srgbClr val="F26B43"/>
          </p15:clr>
        </p15:guide>
        <p15:guide id="12" pos="7030">
          <p15:clr>
            <a:srgbClr val="F26B43"/>
          </p15:clr>
        </p15:guide>
        <p15:guide id="13" orient="horz" pos="907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-Title-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121C873-F610-2701-F4C3-25068A32A08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1520488" cy="6480175"/>
          </a:xfrm>
          <a:pattFill prst="wdUpDiag">
            <a:fgClr>
              <a:schemeClr val="bg2"/>
            </a:fgClr>
            <a:bgClr>
              <a:schemeClr val="accent2"/>
            </a:bgClr>
          </a:pattFill>
        </p:spPr>
        <p:txBody>
          <a:bodyPr vert="horz" wrap="square" lIns="0" tIns="0" rIns="0" bIns="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2" name="Текст 12">
            <a:extLst>
              <a:ext uri="{FF2B5EF4-FFF2-40B4-BE49-F238E27FC236}">
                <a16:creationId xmlns:a16="http://schemas.microsoft.com/office/drawing/2014/main" id="{79145E80-3320-A054-8138-1C5E8178A4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220" y="2520156"/>
            <a:ext cx="4320255" cy="7199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Header</a:t>
            </a:r>
            <a:endParaRPr lang="ru-RU"/>
          </a:p>
        </p:txBody>
      </p:sp>
      <p:sp>
        <p:nvSpPr>
          <p:cNvPr id="4" name="Текст 12">
            <a:extLst>
              <a:ext uri="{FF2B5EF4-FFF2-40B4-BE49-F238E27FC236}">
                <a16:creationId xmlns:a16="http://schemas.microsoft.com/office/drawing/2014/main" id="{8B42F754-8809-0286-B27F-81CD5DC1DE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00288" y="2160079"/>
            <a:ext cx="4320225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SUBHEADER</a:t>
            </a:r>
            <a:endParaRPr lang="ru-R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DF8D7A-34DF-1537-4EFA-B0E20972D8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0964" y="3960813"/>
            <a:ext cx="4319588" cy="14366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52425" indent="-17145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352425" indent="-17145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52425" indent="-17145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2425" indent="-17145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213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NoMaster-09">
    <p:bg>
      <p:bgPr>
        <a:solidFill>
          <a:schemeClr val="accent5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5B7CBB-A20B-1E24-25B4-0089D8B5EF4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188" y="1083622"/>
            <a:ext cx="3240036" cy="4320000"/>
          </a:xfrm>
          <a:prstGeom prst="rect">
            <a:avLst/>
          </a:prstGeom>
          <a:pattFill prst="pct80">
            <a:fgClr>
              <a:schemeClr val="accent2"/>
            </a:fgClr>
            <a:bgClr>
              <a:schemeClr val="accent1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 sz="12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64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>
          <p15:clr>
            <a:srgbClr val="FBAE40"/>
          </p15:clr>
        </p15:guide>
        <p15:guide id="2" orient="horz" pos="3628">
          <p15:clr>
            <a:srgbClr val="A4A3A4"/>
          </p15:clr>
        </p15:guide>
        <p15:guide id="3" orient="horz" pos="680">
          <p15:clr>
            <a:srgbClr val="A4A3A4"/>
          </p15:clr>
        </p15:guide>
        <p15:guide id="4" orient="horz" pos="3400">
          <p15:clr>
            <a:srgbClr val="A4A3A4"/>
          </p15:clr>
        </p15:guide>
        <p15:guide id="5" pos="452">
          <p15:clr>
            <a:srgbClr val="A4A3A4"/>
          </p15:clr>
        </p15:guide>
        <p15:guide id="6" pos="6804">
          <p15:clr>
            <a:srgbClr val="A4A3A4"/>
          </p15:clr>
        </p15:guide>
        <p15:guide id="7" pos="3515">
          <p15:clr>
            <a:srgbClr val="FBAE40"/>
          </p15:clr>
        </p15:guide>
        <p15:guide id="8" pos="3742">
          <p15:clr>
            <a:srgbClr val="FBAE40"/>
          </p15:clr>
        </p15:guide>
        <p15:guide id="9" orient="horz" pos="227">
          <p15:clr>
            <a:srgbClr val="F26B43"/>
          </p15:clr>
        </p15:guide>
        <p15:guide id="10" orient="horz" pos="3855">
          <p15:clr>
            <a:srgbClr val="F26B43"/>
          </p15:clr>
        </p15:guide>
        <p15:guide id="11" pos="227">
          <p15:clr>
            <a:srgbClr val="F26B43"/>
          </p15:clr>
        </p15:guide>
        <p15:guide id="12" pos="7030">
          <p15:clr>
            <a:srgbClr val="F26B43"/>
          </p15:clr>
        </p15:guide>
        <p15:guide id="13" orient="horz" pos="907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908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5-Content-02-S+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A95C9F1-0698-FA23-CD0C-8377D30054E7}"/>
              </a:ext>
            </a:extLst>
          </p:cNvPr>
          <p:cNvSpPr/>
          <p:nvPr userDrawn="1"/>
        </p:nvSpPr>
        <p:spPr>
          <a:xfrm rot="10800000">
            <a:off x="-805" y="-1"/>
            <a:ext cx="11521291" cy="3599795"/>
          </a:xfrm>
          <a:custGeom>
            <a:avLst/>
            <a:gdLst>
              <a:gd name="connsiteX0" fmla="*/ 51 w 6480175"/>
              <a:gd name="connsiteY0" fmla="*/ 1439376 h 2879572"/>
              <a:gd name="connsiteX1" fmla="*/ 3986947 w 6480175"/>
              <a:gd name="connsiteY1" fmla="*/ 0 h 2879572"/>
              <a:gd name="connsiteX2" fmla="*/ 6480175 w 6480175"/>
              <a:gd name="connsiteY2" fmla="*/ 1439376 h 2879572"/>
              <a:gd name="connsiteX3" fmla="*/ 0 w 6480175"/>
              <a:gd name="connsiteY3" fmla="*/ 2879572 h 2879572"/>
              <a:gd name="connsiteX4" fmla="*/ 0 w 6480175"/>
              <a:gd name="connsiteY4" fmla="*/ 1440195 h 2879572"/>
              <a:gd name="connsiteX5" fmla="*/ 6480123 w 6480175"/>
              <a:gd name="connsiteY5" fmla="*/ 1440195 h 2879572"/>
              <a:gd name="connsiteX6" fmla="*/ 6480123 w 6480175"/>
              <a:gd name="connsiteY6" fmla="*/ 2879572 h 28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75" h="2879572">
                <a:moveTo>
                  <a:pt x="51" y="1439376"/>
                </a:moveTo>
                <a:lnTo>
                  <a:pt x="3986947" y="0"/>
                </a:lnTo>
                <a:lnTo>
                  <a:pt x="6480175" y="1439376"/>
                </a:lnTo>
                <a:close/>
                <a:moveTo>
                  <a:pt x="0" y="2879572"/>
                </a:moveTo>
                <a:lnTo>
                  <a:pt x="0" y="1440195"/>
                </a:lnTo>
                <a:lnTo>
                  <a:pt x="6480123" y="1440195"/>
                </a:lnTo>
                <a:lnTo>
                  <a:pt x="6480123" y="2879572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Текст 12">
            <a:extLst>
              <a:ext uri="{FF2B5EF4-FFF2-40B4-BE49-F238E27FC236}">
                <a16:creationId xmlns:a16="http://schemas.microsoft.com/office/drawing/2014/main" id="{8F564238-CCC8-D500-66F5-92BB719DCC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81" y="720059"/>
            <a:ext cx="10079782" cy="7199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Header</a:t>
            </a:r>
            <a:endParaRPr lang="ru-RU" dirty="0"/>
          </a:p>
        </p:txBody>
      </p:sp>
      <p:sp>
        <p:nvSpPr>
          <p:cNvPr id="3" name="Текст 12">
            <a:extLst>
              <a:ext uri="{FF2B5EF4-FFF2-40B4-BE49-F238E27FC236}">
                <a16:creationId xmlns:a16="http://schemas.microsoft.com/office/drawing/2014/main" id="{9B2F1E9F-09CC-DFB3-F04F-962235F073C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49" y="360055"/>
            <a:ext cx="10079713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SUBHEADER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174649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454">
          <p15:clr>
            <a:srgbClr val="A4A3A4"/>
          </p15:clr>
        </p15:guide>
        <p15:guide id="2" pos="6803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1-Title-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FE5CE4-39F1-FC2C-8B7E-B78862482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20488" cy="6480175"/>
          </a:xfrm>
          <a:pattFill prst="wdUpDiag">
            <a:fgClr>
              <a:schemeClr val="bg2"/>
            </a:fgClr>
            <a:bgClr>
              <a:schemeClr val="accent2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2" name="Текст 12">
            <a:extLst>
              <a:ext uri="{FF2B5EF4-FFF2-40B4-BE49-F238E27FC236}">
                <a16:creationId xmlns:a16="http://schemas.microsoft.com/office/drawing/2014/main" id="{79145E80-3320-A054-8138-1C5E8178A4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81" y="2520156"/>
            <a:ext cx="4320255" cy="7199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Header</a:t>
            </a:r>
            <a:endParaRPr lang="ru-RU"/>
          </a:p>
        </p:txBody>
      </p:sp>
      <p:sp>
        <p:nvSpPr>
          <p:cNvPr id="4" name="Текст 12">
            <a:extLst>
              <a:ext uri="{FF2B5EF4-FFF2-40B4-BE49-F238E27FC236}">
                <a16:creationId xmlns:a16="http://schemas.microsoft.com/office/drawing/2014/main" id="{8B42F754-8809-0286-B27F-81CD5DC1DE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49" y="3240087"/>
            <a:ext cx="4320225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SUBHEADER</a:t>
            </a:r>
            <a:endParaRPr lang="ru-R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DF8D7A-34DF-1537-4EFA-B0E20972D8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0725" y="3960813"/>
            <a:ext cx="4319588" cy="14366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352425" indent="-17145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352425" indent="-17145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52425" indent="-17145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352425" indent="-171450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0422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Section-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CE344F-5779-06E8-B4F8-985B2535E6F9}"/>
              </a:ext>
            </a:extLst>
          </p:cNvPr>
          <p:cNvCxnSpPr>
            <a:cxnSpLocks/>
          </p:cNvCxnSpPr>
          <p:nvPr userDrawn="1"/>
        </p:nvCxnSpPr>
        <p:spPr>
          <a:xfrm flipH="1">
            <a:off x="720725" y="51"/>
            <a:ext cx="1440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2">
            <a:extLst>
              <a:ext uri="{FF2B5EF4-FFF2-40B4-BE49-F238E27FC236}">
                <a16:creationId xmlns:a16="http://schemas.microsoft.com/office/drawing/2014/main" id="{39B48824-CABF-24C9-A15F-A54F805B0A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188" y="720059"/>
            <a:ext cx="3239707" cy="71993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Header</a:t>
            </a:r>
            <a:endParaRPr lang="ru-RU"/>
          </a:p>
        </p:txBody>
      </p:sp>
      <p:sp>
        <p:nvSpPr>
          <p:cNvPr id="12" name="Текст 12">
            <a:extLst>
              <a:ext uri="{FF2B5EF4-FFF2-40B4-BE49-F238E27FC236}">
                <a16:creationId xmlns:a16="http://schemas.microsoft.com/office/drawing/2014/main" id="{72C82AD4-4513-E5D6-95E3-13C1F8A67D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253" y="360055"/>
            <a:ext cx="3239685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SUBHEADER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C2152-9D65-0041-47F8-A91BECA5B53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7550" y="1800225"/>
            <a:ext cx="3242673" cy="3600450"/>
          </a:xfrm>
        </p:spPr>
        <p:txBody>
          <a:bodyPr/>
          <a:lstStyle>
            <a:lvl2pPr marL="352425" indent="-171450">
              <a:buFont typeface="Arial" panose="020B0604020202020204" pitchFamily="34" charset="0"/>
              <a:buChar char="•"/>
              <a:defRPr/>
            </a:lvl2pPr>
            <a:lvl3pPr marL="352425" indent="-171450">
              <a:buFont typeface="Arial" panose="020B0604020202020204" pitchFamily="34" charset="0"/>
              <a:buChar char="•"/>
              <a:defRPr/>
            </a:lvl3pPr>
            <a:lvl4pPr marL="352425" indent="-171450">
              <a:buFont typeface="Arial" panose="020B0604020202020204" pitchFamily="34" charset="0"/>
              <a:buChar char="•"/>
              <a:defRPr/>
            </a:lvl4pPr>
            <a:lvl5pPr marL="352425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3C4F907-929E-508A-C1F3-D65134CBDB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19588" y="360363"/>
            <a:ext cx="6840537" cy="5399752"/>
          </a:xfrm>
          <a:pattFill prst="wdUpDiag">
            <a:fgClr>
              <a:schemeClr val="bg2"/>
            </a:fgClr>
            <a:bgClr>
              <a:schemeClr val="accent2"/>
            </a:bgClr>
          </a:pattFill>
        </p:spPr>
        <p:txBody>
          <a:bodyPr vert="horz" lIns="0" tIns="0" rIns="0" bIns="0" rtlCol="0">
            <a:noAutofit/>
          </a:bodyPr>
          <a:lstStyle>
            <a:lvl1pPr>
              <a:defRPr lang="en-US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30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Section-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77490864-8301-83BA-53FA-8AC673847D8E}"/>
              </a:ext>
            </a:extLst>
          </p:cNvPr>
          <p:cNvSpPr/>
          <p:nvPr userDrawn="1"/>
        </p:nvSpPr>
        <p:spPr>
          <a:xfrm rot="10800000">
            <a:off x="-805" y="-1"/>
            <a:ext cx="11521291" cy="3599795"/>
          </a:xfrm>
          <a:custGeom>
            <a:avLst/>
            <a:gdLst>
              <a:gd name="connsiteX0" fmla="*/ 51 w 6480175"/>
              <a:gd name="connsiteY0" fmla="*/ 1439376 h 2879572"/>
              <a:gd name="connsiteX1" fmla="*/ 3986947 w 6480175"/>
              <a:gd name="connsiteY1" fmla="*/ 0 h 2879572"/>
              <a:gd name="connsiteX2" fmla="*/ 6480175 w 6480175"/>
              <a:gd name="connsiteY2" fmla="*/ 1439376 h 2879572"/>
              <a:gd name="connsiteX3" fmla="*/ 0 w 6480175"/>
              <a:gd name="connsiteY3" fmla="*/ 2879572 h 2879572"/>
              <a:gd name="connsiteX4" fmla="*/ 0 w 6480175"/>
              <a:gd name="connsiteY4" fmla="*/ 1440195 h 2879572"/>
              <a:gd name="connsiteX5" fmla="*/ 6480123 w 6480175"/>
              <a:gd name="connsiteY5" fmla="*/ 1440195 h 2879572"/>
              <a:gd name="connsiteX6" fmla="*/ 6480123 w 6480175"/>
              <a:gd name="connsiteY6" fmla="*/ 2879572 h 28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75" h="2879572">
                <a:moveTo>
                  <a:pt x="51" y="1439376"/>
                </a:moveTo>
                <a:lnTo>
                  <a:pt x="3986947" y="0"/>
                </a:lnTo>
                <a:lnTo>
                  <a:pt x="6480175" y="1439376"/>
                </a:lnTo>
                <a:close/>
                <a:moveTo>
                  <a:pt x="0" y="2879572"/>
                </a:moveTo>
                <a:lnTo>
                  <a:pt x="0" y="1440195"/>
                </a:lnTo>
                <a:lnTo>
                  <a:pt x="6480123" y="1440195"/>
                </a:lnTo>
                <a:lnTo>
                  <a:pt x="6480123" y="2879572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CE344F-5779-06E8-B4F8-985B2535E6F9}"/>
              </a:ext>
            </a:extLst>
          </p:cNvPr>
          <p:cNvCxnSpPr>
            <a:cxnSpLocks/>
          </p:cNvCxnSpPr>
          <p:nvPr userDrawn="1"/>
        </p:nvCxnSpPr>
        <p:spPr>
          <a:xfrm flipH="1">
            <a:off x="720725" y="51"/>
            <a:ext cx="144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Текст 12">
            <a:extLst>
              <a:ext uri="{FF2B5EF4-FFF2-40B4-BE49-F238E27FC236}">
                <a16:creationId xmlns:a16="http://schemas.microsoft.com/office/drawing/2014/main" id="{B000CA58-E5B2-B089-A507-8A62806613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188" y="3060162"/>
            <a:ext cx="10079575" cy="719931"/>
          </a:xfrm>
          <a:prstGeom prst="rect">
            <a:avLst/>
          </a:prstGeom>
        </p:spPr>
        <p:txBody>
          <a:bodyPr tIns="72000" anchor="t">
            <a:noAutofit/>
          </a:bodyPr>
          <a:lstStyle>
            <a:lvl1pPr marL="0" indent="0">
              <a:buFontTx/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The Divider</a:t>
            </a:r>
            <a:endParaRPr lang="ru-RU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C684CDED-EF90-2B93-977E-CC6AAD8B77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7550" y="2699799"/>
            <a:ext cx="2519962" cy="360363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lIns="72000" tIns="36000" rIns="72000" bIns="36000" anchor="ctr"/>
          <a:lstStyle>
            <a:lvl1pPr>
              <a:defRPr sz="1200" b="0">
                <a:solidFill>
                  <a:schemeClr val="bg1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THE SUBHEADER</a:t>
            </a:r>
          </a:p>
        </p:txBody>
      </p:sp>
      <p:sp>
        <p:nvSpPr>
          <p:cNvPr id="10" name="Текст 12">
            <a:extLst>
              <a:ext uri="{FF2B5EF4-FFF2-40B4-BE49-F238E27FC236}">
                <a16:creationId xmlns:a16="http://schemas.microsoft.com/office/drawing/2014/main" id="{0D788218-AE0C-F3BA-6EEF-9E15B6ED46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0189" y="1440067"/>
            <a:ext cx="1440000" cy="1080011"/>
          </a:xfrm>
          <a:prstGeom prst="rect">
            <a:avLst/>
          </a:prstGeom>
        </p:spPr>
        <p:txBody>
          <a:bodyPr tIns="72000" anchor="t">
            <a:noAutofit/>
          </a:bodyPr>
          <a:lstStyle>
            <a:lvl1pPr marL="0" indent="0">
              <a:buFontTx/>
              <a:buNone/>
              <a:defRPr sz="6400" b="1">
                <a:solidFill>
                  <a:schemeClr val="accent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01</a:t>
            </a:r>
            <a:endParaRPr lang="ru-RU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672FC29-0DF5-0D9A-03C7-D6CC2B7662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7550" y="3960095"/>
            <a:ext cx="4862513" cy="719138"/>
          </a:xfrm>
        </p:spPr>
        <p:txBody>
          <a:bodyPr/>
          <a:lstStyle>
            <a:lvl2pPr marL="352425" indent="-1714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52518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Agenda-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E4C1C058-D149-51A3-6BE3-F9449B248592}"/>
              </a:ext>
            </a:extLst>
          </p:cNvPr>
          <p:cNvSpPr/>
          <p:nvPr userDrawn="1"/>
        </p:nvSpPr>
        <p:spPr>
          <a:xfrm rot="10800000">
            <a:off x="-805" y="-1"/>
            <a:ext cx="11521291" cy="3599795"/>
          </a:xfrm>
          <a:custGeom>
            <a:avLst/>
            <a:gdLst>
              <a:gd name="connsiteX0" fmla="*/ 51 w 6480175"/>
              <a:gd name="connsiteY0" fmla="*/ 1439376 h 2879572"/>
              <a:gd name="connsiteX1" fmla="*/ 3986947 w 6480175"/>
              <a:gd name="connsiteY1" fmla="*/ 0 h 2879572"/>
              <a:gd name="connsiteX2" fmla="*/ 6480175 w 6480175"/>
              <a:gd name="connsiteY2" fmla="*/ 1439376 h 2879572"/>
              <a:gd name="connsiteX3" fmla="*/ 0 w 6480175"/>
              <a:gd name="connsiteY3" fmla="*/ 2879572 h 2879572"/>
              <a:gd name="connsiteX4" fmla="*/ 0 w 6480175"/>
              <a:gd name="connsiteY4" fmla="*/ 1440195 h 2879572"/>
              <a:gd name="connsiteX5" fmla="*/ 6480123 w 6480175"/>
              <a:gd name="connsiteY5" fmla="*/ 1440195 h 2879572"/>
              <a:gd name="connsiteX6" fmla="*/ 6480123 w 6480175"/>
              <a:gd name="connsiteY6" fmla="*/ 2879572 h 28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75" h="2879572">
                <a:moveTo>
                  <a:pt x="51" y="1439376"/>
                </a:moveTo>
                <a:lnTo>
                  <a:pt x="3986947" y="0"/>
                </a:lnTo>
                <a:lnTo>
                  <a:pt x="6480175" y="1439376"/>
                </a:lnTo>
                <a:close/>
                <a:moveTo>
                  <a:pt x="0" y="2879572"/>
                </a:moveTo>
                <a:lnTo>
                  <a:pt x="0" y="1440195"/>
                </a:lnTo>
                <a:lnTo>
                  <a:pt x="6480123" y="1440195"/>
                </a:lnTo>
                <a:lnTo>
                  <a:pt x="6480123" y="2879572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Текст 12">
            <a:extLst>
              <a:ext uri="{FF2B5EF4-FFF2-40B4-BE49-F238E27FC236}">
                <a16:creationId xmlns:a16="http://schemas.microsoft.com/office/drawing/2014/main" id="{B000CA58-E5B2-B089-A507-8A62806613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188" y="720418"/>
            <a:ext cx="4859875" cy="719931"/>
          </a:xfrm>
          <a:prstGeom prst="rect">
            <a:avLst/>
          </a:prstGeom>
        </p:spPr>
        <p:txBody>
          <a:bodyPr tIns="72000" anchor="t">
            <a:noAutofit/>
          </a:bodyPr>
          <a:lstStyle>
            <a:lvl1pPr marL="0" indent="0">
              <a:buFontTx/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The Table of Contents</a:t>
            </a:r>
            <a:endParaRPr lang="ru-RU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C684CDED-EF90-2B93-977E-CC6AAD8B77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359517"/>
            <a:ext cx="2159487" cy="360363"/>
          </a:xfrm>
          <a:prstGeom prst="roundRect">
            <a:avLst>
              <a:gd name="adj" fmla="val 0"/>
            </a:avLst>
          </a:prstGeom>
          <a:solidFill>
            <a:schemeClr val="accent2"/>
          </a:solidFill>
        </p:spPr>
        <p:txBody>
          <a:bodyPr lIns="72000" tIns="36000" rIns="72000" bIns="36000" anchor="ctr"/>
          <a:lstStyle>
            <a:lvl1pPr>
              <a:defRPr sz="1200" b="0">
                <a:solidFill>
                  <a:schemeClr val="bg1"/>
                </a:solidFill>
                <a:latin typeface="+mj-lt"/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15" name="Текст 12">
            <a:extLst>
              <a:ext uri="{FF2B5EF4-FFF2-40B4-BE49-F238E27FC236}">
                <a16:creationId xmlns:a16="http://schemas.microsoft.com/office/drawing/2014/main" id="{27B390C8-EAAA-1AE3-B5D5-F8FFE9411B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0188" y="1800071"/>
            <a:ext cx="720008" cy="72000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FontTx/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01</a:t>
            </a:r>
            <a:endParaRPr lang="ru-RU"/>
          </a:p>
        </p:txBody>
      </p:sp>
      <p:sp>
        <p:nvSpPr>
          <p:cNvPr id="17" name="Текст 12">
            <a:extLst>
              <a:ext uri="{FF2B5EF4-FFF2-40B4-BE49-F238E27FC236}">
                <a16:creationId xmlns:a16="http://schemas.microsoft.com/office/drawing/2014/main" id="{5AB4949E-F2F4-A04A-47FD-AB4F1A7020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800200" y="1800072"/>
            <a:ext cx="3779863" cy="360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Table Of Contents </a:t>
            </a:r>
            <a:endParaRPr lang="ru-RU"/>
          </a:p>
        </p:txBody>
      </p:sp>
      <p:sp>
        <p:nvSpPr>
          <p:cNvPr id="18" name="Текст 12">
            <a:extLst>
              <a:ext uri="{FF2B5EF4-FFF2-40B4-BE49-F238E27FC236}">
                <a16:creationId xmlns:a16="http://schemas.microsoft.com/office/drawing/2014/main" id="{748252E3-3287-3358-9E39-40FD32045C1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0188" y="2520079"/>
            <a:ext cx="720008" cy="72000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FontTx/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02</a:t>
            </a:r>
            <a:endParaRPr lang="ru-RU"/>
          </a:p>
        </p:txBody>
      </p:sp>
      <p:sp>
        <p:nvSpPr>
          <p:cNvPr id="19" name="Текст 12">
            <a:extLst>
              <a:ext uri="{FF2B5EF4-FFF2-40B4-BE49-F238E27FC236}">
                <a16:creationId xmlns:a16="http://schemas.microsoft.com/office/drawing/2014/main" id="{D7A94182-B899-C7C5-86EC-7193D5E1D2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800200" y="2520080"/>
            <a:ext cx="3779863" cy="360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Table Of Contents </a:t>
            </a:r>
            <a:endParaRPr lang="ru-RU"/>
          </a:p>
        </p:txBody>
      </p:sp>
      <p:sp>
        <p:nvSpPr>
          <p:cNvPr id="20" name="Текст 12">
            <a:extLst>
              <a:ext uri="{FF2B5EF4-FFF2-40B4-BE49-F238E27FC236}">
                <a16:creationId xmlns:a16="http://schemas.microsoft.com/office/drawing/2014/main" id="{5DECDED6-1090-AFD6-B3B9-9FCE7E52F33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0188" y="3240087"/>
            <a:ext cx="720008" cy="72000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FontTx/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03</a:t>
            </a:r>
            <a:endParaRPr lang="ru-RU"/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id="{6861DF0C-9C4F-ECF3-6ECD-5D755FE40B6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00200" y="3240088"/>
            <a:ext cx="3779863" cy="360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Table Of Contents </a:t>
            </a:r>
            <a:endParaRPr lang="ru-RU"/>
          </a:p>
        </p:txBody>
      </p:sp>
      <p:sp>
        <p:nvSpPr>
          <p:cNvPr id="22" name="Текст 12">
            <a:extLst>
              <a:ext uri="{FF2B5EF4-FFF2-40B4-BE49-F238E27FC236}">
                <a16:creationId xmlns:a16="http://schemas.microsoft.com/office/drawing/2014/main" id="{1C5809D1-C240-30AA-5F08-CABB68203AE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20188" y="3960095"/>
            <a:ext cx="720008" cy="72000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FontTx/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04</a:t>
            </a:r>
            <a:endParaRPr lang="ru-RU"/>
          </a:p>
        </p:txBody>
      </p:sp>
      <p:sp>
        <p:nvSpPr>
          <p:cNvPr id="23" name="Текст 12">
            <a:extLst>
              <a:ext uri="{FF2B5EF4-FFF2-40B4-BE49-F238E27FC236}">
                <a16:creationId xmlns:a16="http://schemas.microsoft.com/office/drawing/2014/main" id="{76EB3460-16D7-AE4A-975D-9E4F259006B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800200" y="3960096"/>
            <a:ext cx="3779863" cy="360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Table Of Contents </a:t>
            </a:r>
            <a:endParaRPr lang="ru-RU"/>
          </a:p>
        </p:txBody>
      </p:sp>
      <p:sp>
        <p:nvSpPr>
          <p:cNvPr id="24" name="Текст 12">
            <a:extLst>
              <a:ext uri="{FF2B5EF4-FFF2-40B4-BE49-F238E27FC236}">
                <a16:creationId xmlns:a16="http://schemas.microsoft.com/office/drawing/2014/main" id="{1BE140C7-8BF7-9261-B03C-EF35759BE9F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0188" y="4680103"/>
            <a:ext cx="720008" cy="72000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FontTx/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05</a:t>
            </a:r>
            <a:endParaRPr lang="ru-RU"/>
          </a:p>
        </p:txBody>
      </p:sp>
      <p:sp>
        <p:nvSpPr>
          <p:cNvPr id="25" name="Текст 12">
            <a:extLst>
              <a:ext uri="{FF2B5EF4-FFF2-40B4-BE49-F238E27FC236}">
                <a16:creationId xmlns:a16="http://schemas.microsoft.com/office/drawing/2014/main" id="{9BE260B8-CBFE-F1DB-967E-1F5427BC96C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800200" y="4680104"/>
            <a:ext cx="3779863" cy="360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Table Of Contents </a:t>
            </a:r>
            <a:endParaRPr lang="ru-RU"/>
          </a:p>
        </p:txBody>
      </p:sp>
      <p:sp>
        <p:nvSpPr>
          <p:cNvPr id="26" name="Текст 12">
            <a:extLst>
              <a:ext uri="{FF2B5EF4-FFF2-40B4-BE49-F238E27FC236}">
                <a16:creationId xmlns:a16="http://schemas.microsoft.com/office/drawing/2014/main" id="{D5F87544-395D-3F39-5417-43FB258379F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940425" y="1800071"/>
            <a:ext cx="720008" cy="72000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FontTx/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06</a:t>
            </a:r>
            <a:endParaRPr lang="ru-RU"/>
          </a:p>
        </p:txBody>
      </p:sp>
      <p:sp>
        <p:nvSpPr>
          <p:cNvPr id="27" name="Текст 12">
            <a:extLst>
              <a:ext uri="{FF2B5EF4-FFF2-40B4-BE49-F238E27FC236}">
                <a16:creationId xmlns:a16="http://schemas.microsoft.com/office/drawing/2014/main" id="{295844BE-3CE8-D47D-8FB2-493316746F5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20437" y="1800072"/>
            <a:ext cx="3779863" cy="360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Table Of Contents </a:t>
            </a:r>
            <a:endParaRPr lang="ru-RU"/>
          </a:p>
        </p:txBody>
      </p:sp>
      <p:sp>
        <p:nvSpPr>
          <p:cNvPr id="28" name="Текст 12">
            <a:extLst>
              <a:ext uri="{FF2B5EF4-FFF2-40B4-BE49-F238E27FC236}">
                <a16:creationId xmlns:a16="http://schemas.microsoft.com/office/drawing/2014/main" id="{FD78F90C-ABBE-B8FD-4787-96F2A2CEAFC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940425" y="2520079"/>
            <a:ext cx="720008" cy="72000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FontTx/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07</a:t>
            </a:r>
            <a:endParaRPr lang="ru-RU"/>
          </a:p>
        </p:txBody>
      </p:sp>
      <p:sp>
        <p:nvSpPr>
          <p:cNvPr id="29" name="Текст 12">
            <a:extLst>
              <a:ext uri="{FF2B5EF4-FFF2-40B4-BE49-F238E27FC236}">
                <a16:creationId xmlns:a16="http://schemas.microsoft.com/office/drawing/2014/main" id="{01915890-879A-98F5-2966-FEDACE11935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020437" y="2520080"/>
            <a:ext cx="3779863" cy="360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Table Of Contents </a:t>
            </a:r>
            <a:endParaRPr lang="ru-RU"/>
          </a:p>
        </p:txBody>
      </p:sp>
      <p:sp>
        <p:nvSpPr>
          <p:cNvPr id="30" name="Текст 12">
            <a:extLst>
              <a:ext uri="{FF2B5EF4-FFF2-40B4-BE49-F238E27FC236}">
                <a16:creationId xmlns:a16="http://schemas.microsoft.com/office/drawing/2014/main" id="{20158ADB-911E-7FCF-1C75-BA8DE0EB10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940425" y="3240087"/>
            <a:ext cx="720008" cy="72000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FontTx/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08</a:t>
            </a:r>
            <a:endParaRPr lang="ru-RU"/>
          </a:p>
        </p:txBody>
      </p:sp>
      <p:sp>
        <p:nvSpPr>
          <p:cNvPr id="31" name="Текст 12">
            <a:extLst>
              <a:ext uri="{FF2B5EF4-FFF2-40B4-BE49-F238E27FC236}">
                <a16:creationId xmlns:a16="http://schemas.microsoft.com/office/drawing/2014/main" id="{23AF513C-7B36-B838-A3F8-5D7B255348B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020437" y="3240088"/>
            <a:ext cx="3779863" cy="360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Table Of Contents </a:t>
            </a:r>
            <a:endParaRPr lang="ru-RU"/>
          </a:p>
        </p:txBody>
      </p:sp>
      <p:sp>
        <p:nvSpPr>
          <p:cNvPr id="32" name="Текст 12">
            <a:extLst>
              <a:ext uri="{FF2B5EF4-FFF2-40B4-BE49-F238E27FC236}">
                <a16:creationId xmlns:a16="http://schemas.microsoft.com/office/drawing/2014/main" id="{45E65E31-CBEE-CE24-822D-EF2238368BB9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40425" y="3960095"/>
            <a:ext cx="720008" cy="72000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FontTx/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09</a:t>
            </a:r>
            <a:endParaRPr lang="ru-RU"/>
          </a:p>
        </p:txBody>
      </p:sp>
      <p:sp>
        <p:nvSpPr>
          <p:cNvPr id="33" name="Текст 12">
            <a:extLst>
              <a:ext uri="{FF2B5EF4-FFF2-40B4-BE49-F238E27FC236}">
                <a16:creationId xmlns:a16="http://schemas.microsoft.com/office/drawing/2014/main" id="{9587B894-14F6-8117-4692-07FB739A9E8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20437" y="3960096"/>
            <a:ext cx="3779863" cy="360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Table Of Contents </a:t>
            </a:r>
            <a:endParaRPr lang="ru-RU"/>
          </a:p>
        </p:txBody>
      </p:sp>
      <p:sp>
        <p:nvSpPr>
          <p:cNvPr id="34" name="Текст 12">
            <a:extLst>
              <a:ext uri="{FF2B5EF4-FFF2-40B4-BE49-F238E27FC236}">
                <a16:creationId xmlns:a16="http://schemas.microsoft.com/office/drawing/2014/main" id="{E5059888-950A-4496-C48F-0BBE35A5EFA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940425" y="4680103"/>
            <a:ext cx="720008" cy="72000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FontTx/>
              <a:buNone/>
              <a:defRPr sz="2800" b="1">
                <a:solidFill>
                  <a:schemeClr val="accent2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10</a:t>
            </a:r>
            <a:endParaRPr lang="ru-RU"/>
          </a:p>
        </p:txBody>
      </p:sp>
      <p:sp>
        <p:nvSpPr>
          <p:cNvPr id="35" name="Текст 12">
            <a:extLst>
              <a:ext uri="{FF2B5EF4-FFF2-40B4-BE49-F238E27FC236}">
                <a16:creationId xmlns:a16="http://schemas.microsoft.com/office/drawing/2014/main" id="{4FEF9B91-42D2-0616-9276-3431185524A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20437" y="4680104"/>
            <a:ext cx="3779863" cy="360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1">
                <a:solidFill>
                  <a:schemeClr val="bg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Table Of Contents </a:t>
            </a:r>
            <a:endParaRPr lang="ru-RU"/>
          </a:p>
        </p:txBody>
      </p:sp>
      <p:sp>
        <p:nvSpPr>
          <p:cNvPr id="3" name="Текст 12">
            <a:extLst>
              <a:ext uri="{FF2B5EF4-FFF2-40B4-BE49-F238E27FC236}">
                <a16:creationId xmlns:a16="http://schemas.microsoft.com/office/drawing/2014/main" id="{44343F87-0033-0C5E-A67F-C45E54D1FE8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800200" y="5040107"/>
            <a:ext cx="3779863" cy="360004"/>
          </a:xfrm>
          <a:prstGeom prst="rect">
            <a:avLst/>
          </a:prstGeom>
        </p:spPr>
        <p:txBody>
          <a:bodyPr tIns="36000" anchor="t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Additional description</a:t>
            </a:r>
            <a:endParaRPr lang="ru-RU"/>
          </a:p>
        </p:txBody>
      </p:sp>
      <p:sp>
        <p:nvSpPr>
          <p:cNvPr id="12" name="Текст 12">
            <a:extLst>
              <a:ext uri="{FF2B5EF4-FFF2-40B4-BE49-F238E27FC236}">
                <a16:creationId xmlns:a16="http://schemas.microsoft.com/office/drawing/2014/main" id="{791488EC-797F-E6C3-1398-0324478CEC2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800200" y="4320099"/>
            <a:ext cx="3779863" cy="360004"/>
          </a:xfrm>
          <a:prstGeom prst="rect">
            <a:avLst/>
          </a:prstGeom>
        </p:spPr>
        <p:txBody>
          <a:bodyPr tIns="36000" anchor="t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Additional description</a:t>
            </a:r>
            <a:endParaRPr lang="ru-RU"/>
          </a:p>
        </p:txBody>
      </p:sp>
      <p:sp>
        <p:nvSpPr>
          <p:cNvPr id="16" name="Текст 12">
            <a:extLst>
              <a:ext uri="{FF2B5EF4-FFF2-40B4-BE49-F238E27FC236}">
                <a16:creationId xmlns:a16="http://schemas.microsoft.com/office/drawing/2014/main" id="{ACDA809B-FE9F-7560-4714-1208CF9D812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800200" y="3600091"/>
            <a:ext cx="3779863" cy="360004"/>
          </a:xfrm>
          <a:prstGeom prst="rect">
            <a:avLst/>
          </a:prstGeom>
        </p:spPr>
        <p:txBody>
          <a:bodyPr tIns="36000" anchor="t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Additional description</a:t>
            </a:r>
            <a:endParaRPr lang="ru-RU"/>
          </a:p>
        </p:txBody>
      </p:sp>
      <p:sp>
        <p:nvSpPr>
          <p:cNvPr id="36" name="Текст 12">
            <a:extLst>
              <a:ext uri="{FF2B5EF4-FFF2-40B4-BE49-F238E27FC236}">
                <a16:creationId xmlns:a16="http://schemas.microsoft.com/office/drawing/2014/main" id="{0E6DB7FC-D25D-AB87-559F-577F8EAC856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800200" y="2880083"/>
            <a:ext cx="3779863" cy="360004"/>
          </a:xfrm>
          <a:prstGeom prst="rect">
            <a:avLst/>
          </a:prstGeom>
        </p:spPr>
        <p:txBody>
          <a:bodyPr tIns="36000" anchor="t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Additional description</a:t>
            </a:r>
            <a:endParaRPr lang="ru-RU"/>
          </a:p>
        </p:txBody>
      </p:sp>
      <p:sp>
        <p:nvSpPr>
          <p:cNvPr id="37" name="Текст 12">
            <a:extLst>
              <a:ext uri="{FF2B5EF4-FFF2-40B4-BE49-F238E27FC236}">
                <a16:creationId xmlns:a16="http://schemas.microsoft.com/office/drawing/2014/main" id="{FC7D9E9D-581D-8F4D-13F8-4C875C321BA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800200" y="2160075"/>
            <a:ext cx="3779863" cy="360004"/>
          </a:xfrm>
          <a:prstGeom prst="rect">
            <a:avLst/>
          </a:prstGeom>
        </p:spPr>
        <p:txBody>
          <a:bodyPr tIns="36000" anchor="t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Additional description</a:t>
            </a:r>
            <a:endParaRPr lang="ru-RU"/>
          </a:p>
        </p:txBody>
      </p:sp>
      <p:sp>
        <p:nvSpPr>
          <p:cNvPr id="38" name="Текст 12">
            <a:extLst>
              <a:ext uri="{FF2B5EF4-FFF2-40B4-BE49-F238E27FC236}">
                <a16:creationId xmlns:a16="http://schemas.microsoft.com/office/drawing/2014/main" id="{72A123AE-5369-7B32-F29A-3B6B80F6F96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020258" y="5040107"/>
            <a:ext cx="3779863" cy="360004"/>
          </a:xfrm>
          <a:prstGeom prst="rect">
            <a:avLst/>
          </a:prstGeom>
        </p:spPr>
        <p:txBody>
          <a:bodyPr tIns="36000" anchor="t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Additional description</a:t>
            </a:r>
            <a:endParaRPr lang="ru-RU"/>
          </a:p>
        </p:txBody>
      </p:sp>
      <p:sp>
        <p:nvSpPr>
          <p:cNvPr id="39" name="Текст 12">
            <a:extLst>
              <a:ext uri="{FF2B5EF4-FFF2-40B4-BE49-F238E27FC236}">
                <a16:creationId xmlns:a16="http://schemas.microsoft.com/office/drawing/2014/main" id="{10F8E24E-8868-2C00-C6A5-BB4D88AFCD7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020258" y="4320099"/>
            <a:ext cx="3779863" cy="360004"/>
          </a:xfrm>
          <a:prstGeom prst="rect">
            <a:avLst/>
          </a:prstGeom>
        </p:spPr>
        <p:txBody>
          <a:bodyPr tIns="36000" anchor="t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Additional description</a:t>
            </a:r>
            <a:endParaRPr lang="ru-RU"/>
          </a:p>
        </p:txBody>
      </p:sp>
      <p:sp>
        <p:nvSpPr>
          <p:cNvPr id="40" name="Текст 12">
            <a:extLst>
              <a:ext uri="{FF2B5EF4-FFF2-40B4-BE49-F238E27FC236}">
                <a16:creationId xmlns:a16="http://schemas.microsoft.com/office/drawing/2014/main" id="{6488731F-DB20-F246-F1A0-59CAE6C078A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020258" y="3600091"/>
            <a:ext cx="3779863" cy="360004"/>
          </a:xfrm>
          <a:prstGeom prst="rect">
            <a:avLst/>
          </a:prstGeom>
        </p:spPr>
        <p:txBody>
          <a:bodyPr tIns="36000" anchor="t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Additional description</a:t>
            </a:r>
            <a:endParaRPr lang="ru-RU"/>
          </a:p>
        </p:txBody>
      </p:sp>
      <p:sp>
        <p:nvSpPr>
          <p:cNvPr id="41" name="Текст 12">
            <a:extLst>
              <a:ext uri="{FF2B5EF4-FFF2-40B4-BE49-F238E27FC236}">
                <a16:creationId xmlns:a16="http://schemas.microsoft.com/office/drawing/2014/main" id="{4B1D5B28-57E8-FD2F-E8F3-A8C5E32AE860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020258" y="2880083"/>
            <a:ext cx="3779863" cy="360004"/>
          </a:xfrm>
          <a:prstGeom prst="rect">
            <a:avLst/>
          </a:prstGeom>
        </p:spPr>
        <p:txBody>
          <a:bodyPr tIns="36000" anchor="t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Additional description</a:t>
            </a:r>
            <a:endParaRPr lang="ru-RU"/>
          </a:p>
        </p:txBody>
      </p:sp>
      <p:sp>
        <p:nvSpPr>
          <p:cNvPr id="42" name="Текст 12">
            <a:extLst>
              <a:ext uri="{FF2B5EF4-FFF2-40B4-BE49-F238E27FC236}">
                <a16:creationId xmlns:a16="http://schemas.microsoft.com/office/drawing/2014/main" id="{80B3BB4B-CFC3-C90F-0E45-CAF84B56A97C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020258" y="2160075"/>
            <a:ext cx="3779863" cy="360004"/>
          </a:xfrm>
          <a:prstGeom prst="rect">
            <a:avLst/>
          </a:prstGeom>
        </p:spPr>
        <p:txBody>
          <a:bodyPr tIns="36000" anchor="t">
            <a:noAutofit/>
          </a:bodyPr>
          <a:lstStyle>
            <a:lvl1pPr marL="0" indent="0">
              <a:buFontTx/>
              <a:buNone/>
              <a:defRPr sz="1200" b="0">
                <a:solidFill>
                  <a:schemeClr val="tx1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Additional description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637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3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4082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Agenda-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083FC9B-F926-FB7C-18A9-AC5ADFF5FCC6}"/>
              </a:ext>
            </a:extLst>
          </p:cNvPr>
          <p:cNvSpPr/>
          <p:nvPr userDrawn="1"/>
        </p:nvSpPr>
        <p:spPr>
          <a:xfrm rot="10800000">
            <a:off x="-805" y="-1"/>
            <a:ext cx="11521291" cy="3599795"/>
          </a:xfrm>
          <a:custGeom>
            <a:avLst/>
            <a:gdLst>
              <a:gd name="connsiteX0" fmla="*/ 51 w 6480175"/>
              <a:gd name="connsiteY0" fmla="*/ 1439376 h 2879572"/>
              <a:gd name="connsiteX1" fmla="*/ 3986947 w 6480175"/>
              <a:gd name="connsiteY1" fmla="*/ 0 h 2879572"/>
              <a:gd name="connsiteX2" fmla="*/ 6480175 w 6480175"/>
              <a:gd name="connsiteY2" fmla="*/ 1439376 h 2879572"/>
              <a:gd name="connsiteX3" fmla="*/ 0 w 6480175"/>
              <a:gd name="connsiteY3" fmla="*/ 2879572 h 2879572"/>
              <a:gd name="connsiteX4" fmla="*/ 0 w 6480175"/>
              <a:gd name="connsiteY4" fmla="*/ 1440195 h 2879572"/>
              <a:gd name="connsiteX5" fmla="*/ 6480123 w 6480175"/>
              <a:gd name="connsiteY5" fmla="*/ 1440195 h 2879572"/>
              <a:gd name="connsiteX6" fmla="*/ 6480123 w 6480175"/>
              <a:gd name="connsiteY6" fmla="*/ 2879572 h 2879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80175" h="2879572">
                <a:moveTo>
                  <a:pt x="51" y="1439376"/>
                </a:moveTo>
                <a:lnTo>
                  <a:pt x="3986947" y="0"/>
                </a:lnTo>
                <a:lnTo>
                  <a:pt x="6480175" y="1439376"/>
                </a:lnTo>
                <a:close/>
                <a:moveTo>
                  <a:pt x="0" y="2879572"/>
                </a:moveTo>
                <a:lnTo>
                  <a:pt x="0" y="1440195"/>
                </a:lnTo>
                <a:lnTo>
                  <a:pt x="6480123" y="1440195"/>
                </a:lnTo>
                <a:lnTo>
                  <a:pt x="6480123" y="2879572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CE344F-5779-06E8-B4F8-985B2535E6F9}"/>
              </a:ext>
            </a:extLst>
          </p:cNvPr>
          <p:cNvCxnSpPr>
            <a:cxnSpLocks/>
          </p:cNvCxnSpPr>
          <p:nvPr userDrawn="1"/>
        </p:nvCxnSpPr>
        <p:spPr>
          <a:xfrm flipH="1">
            <a:off x="720725" y="51"/>
            <a:ext cx="1440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Текст 12">
            <a:extLst>
              <a:ext uri="{FF2B5EF4-FFF2-40B4-BE49-F238E27FC236}">
                <a16:creationId xmlns:a16="http://schemas.microsoft.com/office/drawing/2014/main" id="{0D788218-AE0C-F3BA-6EEF-9E15B6ED46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228" y="1080063"/>
            <a:ext cx="720008" cy="72000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FontTx/>
              <a:buNone/>
              <a:defRPr sz="2800" b="0">
                <a:solidFill>
                  <a:schemeClr val="accent2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01</a:t>
            </a:r>
            <a:endParaRPr lang="ru-RU"/>
          </a:p>
        </p:txBody>
      </p:sp>
      <p:sp>
        <p:nvSpPr>
          <p:cNvPr id="12" name="Текст 12">
            <a:extLst>
              <a:ext uri="{FF2B5EF4-FFF2-40B4-BE49-F238E27FC236}">
                <a16:creationId xmlns:a16="http://schemas.microsoft.com/office/drawing/2014/main" id="{890621FF-DAEE-ABDB-035C-A96C4B494D3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20228" y="1800071"/>
            <a:ext cx="720008" cy="72000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FontTx/>
              <a:buNone/>
              <a:defRPr sz="2800" b="0">
                <a:solidFill>
                  <a:schemeClr val="accent2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02</a:t>
            </a:r>
            <a:endParaRPr lang="ru-RU"/>
          </a:p>
        </p:txBody>
      </p:sp>
      <p:sp>
        <p:nvSpPr>
          <p:cNvPr id="17" name="Текст 12">
            <a:extLst>
              <a:ext uri="{FF2B5EF4-FFF2-40B4-BE49-F238E27FC236}">
                <a16:creationId xmlns:a16="http://schemas.microsoft.com/office/drawing/2014/main" id="{3D9B4159-1BD4-668E-6FF0-36AC09DBE9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20228" y="2520079"/>
            <a:ext cx="720008" cy="72000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FontTx/>
              <a:buNone/>
              <a:defRPr sz="2800" b="0">
                <a:solidFill>
                  <a:schemeClr val="accent2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03</a:t>
            </a:r>
            <a:endParaRPr lang="ru-RU"/>
          </a:p>
        </p:txBody>
      </p:sp>
      <p:sp>
        <p:nvSpPr>
          <p:cNvPr id="19" name="Текст 12">
            <a:extLst>
              <a:ext uri="{FF2B5EF4-FFF2-40B4-BE49-F238E27FC236}">
                <a16:creationId xmlns:a16="http://schemas.microsoft.com/office/drawing/2014/main" id="{A592E34B-123B-161F-213C-001EDBEE64E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20228" y="3240087"/>
            <a:ext cx="720008" cy="72000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FontTx/>
              <a:buNone/>
              <a:defRPr sz="2800" b="0">
                <a:solidFill>
                  <a:schemeClr val="accent2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04</a:t>
            </a:r>
            <a:endParaRPr lang="ru-RU"/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id="{EF0B7AE6-7786-9926-9942-0BA999833E8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0228" y="3960095"/>
            <a:ext cx="720008" cy="72000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FontTx/>
              <a:buNone/>
              <a:defRPr sz="2800" b="0">
                <a:solidFill>
                  <a:schemeClr val="accent2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05</a:t>
            </a:r>
            <a:endParaRPr lang="ru-RU"/>
          </a:p>
        </p:txBody>
      </p:sp>
      <p:sp>
        <p:nvSpPr>
          <p:cNvPr id="23" name="Текст 12">
            <a:extLst>
              <a:ext uri="{FF2B5EF4-FFF2-40B4-BE49-F238E27FC236}">
                <a16:creationId xmlns:a16="http://schemas.microsoft.com/office/drawing/2014/main" id="{07F03562-06A2-F48F-369E-0C0E6BA7FC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81" y="1440067"/>
            <a:ext cx="2880239" cy="10800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FontTx/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Table Of Contents </a:t>
            </a:r>
            <a:endParaRPr lang="ru-RU"/>
          </a:p>
        </p:txBody>
      </p:sp>
      <p:sp>
        <p:nvSpPr>
          <p:cNvPr id="24" name="Текст 12">
            <a:extLst>
              <a:ext uri="{FF2B5EF4-FFF2-40B4-BE49-F238E27FC236}">
                <a16:creationId xmlns:a16="http://schemas.microsoft.com/office/drawing/2014/main" id="{B501C2E0-1BE8-00AB-802C-6A226669E5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49" y="1080063"/>
            <a:ext cx="2880219" cy="36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400" b="1">
                <a:solidFill>
                  <a:schemeClr val="accent2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Agenda</a:t>
            </a:r>
            <a:endParaRPr lang="ru-RU"/>
          </a:p>
        </p:txBody>
      </p:sp>
      <p:sp>
        <p:nvSpPr>
          <p:cNvPr id="25" name="Текст 12">
            <a:extLst>
              <a:ext uri="{FF2B5EF4-FFF2-40B4-BE49-F238E27FC236}">
                <a16:creationId xmlns:a16="http://schemas.microsoft.com/office/drawing/2014/main" id="{2430B076-01D9-7194-E7C6-59404251C0C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40236" y="1080064"/>
            <a:ext cx="4499513" cy="360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Table Of Contents </a:t>
            </a:r>
            <a:endParaRPr lang="ru-RU"/>
          </a:p>
        </p:txBody>
      </p:sp>
      <p:sp>
        <p:nvSpPr>
          <p:cNvPr id="26" name="Текст 12">
            <a:extLst>
              <a:ext uri="{FF2B5EF4-FFF2-40B4-BE49-F238E27FC236}">
                <a16:creationId xmlns:a16="http://schemas.microsoft.com/office/drawing/2014/main" id="{7ECA8347-4954-8C6D-54F4-5F050331CF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415" y="1800071"/>
            <a:ext cx="4499513" cy="360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Table Of Contents </a:t>
            </a:r>
            <a:endParaRPr lang="ru-RU"/>
          </a:p>
        </p:txBody>
      </p:sp>
      <p:sp>
        <p:nvSpPr>
          <p:cNvPr id="27" name="Текст 12">
            <a:extLst>
              <a:ext uri="{FF2B5EF4-FFF2-40B4-BE49-F238E27FC236}">
                <a16:creationId xmlns:a16="http://schemas.microsoft.com/office/drawing/2014/main" id="{6722B10B-D485-9DCB-C927-8B8B315DFB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40594" y="2520078"/>
            <a:ext cx="4499513" cy="360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Table Of Contents </a:t>
            </a:r>
            <a:endParaRPr lang="ru-RU"/>
          </a:p>
        </p:txBody>
      </p:sp>
      <p:sp>
        <p:nvSpPr>
          <p:cNvPr id="28" name="Текст 12">
            <a:extLst>
              <a:ext uri="{FF2B5EF4-FFF2-40B4-BE49-F238E27FC236}">
                <a16:creationId xmlns:a16="http://schemas.microsoft.com/office/drawing/2014/main" id="{EFE4688B-5478-B8D9-127A-D99928E5E7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40773" y="3240085"/>
            <a:ext cx="4499513" cy="360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Table Of Contents </a:t>
            </a:r>
            <a:endParaRPr lang="ru-RU"/>
          </a:p>
        </p:txBody>
      </p:sp>
      <p:sp>
        <p:nvSpPr>
          <p:cNvPr id="29" name="Текст 12">
            <a:extLst>
              <a:ext uri="{FF2B5EF4-FFF2-40B4-BE49-F238E27FC236}">
                <a16:creationId xmlns:a16="http://schemas.microsoft.com/office/drawing/2014/main" id="{BD41FED3-88D5-A1CD-4B7B-B20686C4B15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040952" y="3960092"/>
            <a:ext cx="4499513" cy="360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Table Of Contents </a:t>
            </a:r>
            <a:endParaRPr lang="ru-RU"/>
          </a:p>
        </p:txBody>
      </p:sp>
      <p:sp>
        <p:nvSpPr>
          <p:cNvPr id="30" name="Текст 12">
            <a:extLst>
              <a:ext uri="{FF2B5EF4-FFF2-40B4-BE49-F238E27FC236}">
                <a16:creationId xmlns:a16="http://schemas.microsoft.com/office/drawing/2014/main" id="{2FAEA30D-B273-1918-5A80-969E8F6A79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20228" y="4680103"/>
            <a:ext cx="720008" cy="720000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l">
              <a:buFontTx/>
              <a:buNone/>
              <a:defRPr sz="2800" b="0">
                <a:solidFill>
                  <a:schemeClr val="accent2"/>
                </a:solidFill>
                <a:latin typeface="+mn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05</a:t>
            </a:r>
            <a:endParaRPr lang="ru-RU"/>
          </a:p>
        </p:txBody>
      </p:sp>
      <p:sp>
        <p:nvSpPr>
          <p:cNvPr id="32" name="Текст 12">
            <a:extLst>
              <a:ext uri="{FF2B5EF4-FFF2-40B4-BE49-F238E27FC236}">
                <a16:creationId xmlns:a16="http://schemas.microsoft.com/office/drawing/2014/main" id="{F0D97006-7D35-9A0D-6B32-0A6E19DA22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40952" y="4680100"/>
            <a:ext cx="4499513" cy="36000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2"/>
                </a:solidFill>
                <a:latin typeface="+mj-lt"/>
              </a:defRPr>
            </a:lvl1pPr>
            <a:lvl2pPr marL="431986" indent="0">
              <a:buFontTx/>
              <a:buNone/>
              <a:defRPr sz="2400">
                <a:latin typeface="+mj-lt"/>
              </a:defRPr>
            </a:lvl2pPr>
            <a:lvl3pPr marL="863971" indent="0">
              <a:buFontTx/>
              <a:buNone/>
              <a:defRPr sz="2400">
                <a:latin typeface="+mj-lt"/>
              </a:defRPr>
            </a:lvl3pPr>
            <a:lvl4pPr marL="1295957" indent="0">
              <a:buFontTx/>
              <a:buNone/>
              <a:defRPr sz="2400">
                <a:latin typeface="+mj-lt"/>
              </a:defRPr>
            </a:lvl4pPr>
            <a:lvl5pPr marL="1727942" indent="0">
              <a:buFontTx/>
              <a:buNone/>
              <a:defRPr sz="2400">
                <a:latin typeface="+mj-lt"/>
              </a:defRPr>
            </a:lvl5pPr>
          </a:lstStyle>
          <a:p>
            <a:pPr lvl="0"/>
            <a:r>
              <a:rPr lang="en-US"/>
              <a:t>Table Of Contents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10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3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4-BasicFree-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487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BasicFree-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157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0" userDrawn="1">
          <p15:clr>
            <a:srgbClr val="FBAE40"/>
          </p15:clr>
        </p15:guide>
        <p15:guide id="2" orient="horz" pos="3628" userDrawn="1">
          <p15:clr>
            <a:srgbClr val="A4A3A4"/>
          </p15:clr>
        </p15:guide>
        <p15:guide id="3" orient="horz" pos="680" userDrawn="1">
          <p15:clr>
            <a:srgbClr val="A4A3A4"/>
          </p15:clr>
        </p15:guide>
        <p15:guide id="4" orient="horz" pos="3400" userDrawn="1">
          <p15:clr>
            <a:srgbClr val="A4A3A4"/>
          </p15:clr>
        </p15:guide>
        <p15:guide id="5" pos="452" userDrawn="1">
          <p15:clr>
            <a:srgbClr val="A4A3A4"/>
          </p15:clr>
        </p15:guide>
        <p15:guide id="6" pos="6804" userDrawn="1">
          <p15:clr>
            <a:srgbClr val="A4A3A4"/>
          </p15:clr>
        </p15:guide>
        <p15:guide id="7" pos="3515" userDrawn="1">
          <p15:clr>
            <a:srgbClr val="FBAE40"/>
          </p15:clr>
        </p15:guide>
        <p15:guide id="8" pos="3742" userDrawn="1">
          <p15:clr>
            <a:srgbClr val="FBAE40"/>
          </p15:clr>
        </p15:guide>
        <p15:guide id="9" orient="horz" pos="227" userDrawn="1">
          <p15:clr>
            <a:srgbClr val="F26B43"/>
          </p15:clr>
        </p15:guide>
        <p15:guide id="10" orient="horz" pos="3855" userDrawn="1">
          <p15:clr>
            <a:srgbClr val="F26B43"/>
          </p15:clr>
        </p15:guide>
        <p15:guide id="11" pos="227" userDrawn="1">
          <p15:clr>
            <a:srgbClr val="F26B43"/>
          </p15:clr>
        </p15:guide>
        <p15:guide id="12" pos="7030" userDrawn="1">
          <p15:clr>
            <a:srgbClr val="F26B43"/>
          </p15:clr>
        </p15:guide>
        <p15:guide id="13" orient="horz" pos="907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8DF82D-4B06-7E7C-D199-09F65BA2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360363"/>
            <a:ext cx="10079038" cy="7207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92074-62D1-7C9D-A2AC-298A8840F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725" y="1439864"/>
            <a:ext cx="10079038" cy="39602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3432C02-6960-DF1A-8DAC-192B627D416F}"/>
              </a:ext>
            </a:extLst>
          </p:cNvPr>
          <p:cNvSpPr/>
          <p:nvPr userDrawn="1"/>
        </p:nvSpPr>
        <p:spPr>
          <a:xfrm>
            <a:off x="11160302" y="1440071"/>
            <a:ext cx="359825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B1217D13-E5F9-4B61-A576-8C077BC53425}" type="slidenum">
              <a:rPr lang="en-US" sz="800" smtClean="0">
                <a:solidFill>
                  <a:schemeClr val="tx1"/>
                </a:solidFill>
              </a:rPr>
              <a:pPr algn="ctr"/>
              <a:t>‹#›</a:t>
            </a:fld>
            <a:endParaRPr lang="en-US" sz="80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7F7625-508D-F4CA-8EC7-548684CCF139}"/>
              </a:ext>
            </a:extLst>
          </p:cNvPr>
          <p:cNvCxnSpPr>
            <a:cxnSpLocks/>
          </p:cNvCxnSpPr>
          <p:nvPr userDrawn="1"/>
        </p:nvCxnSpPr>
        <p:spPr>
          <a:xfrm flipH="1">
            <a:off x="11160302" y="1440071"/>
            <a:ext cx="179" cy="36000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AADEAF5-2E54-543E-7F34-FF80A9A393B4}"/>
              </a:ext>
            </a:extLst>
          </p:cNvPr>
          <p:cNvSpPr/>
          <p:nvPr userDrawn="1"/>
        </p:nvSpPr>
        <p:spPr>
          <a:xfrm rot="16200000">
            <a:off x="-2069804" y="3689826"/>
            <a:ext cx="4679974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r"/>
            <a:r>
              <a:rPr lang="en-US" sz="600" b="0">
                <a:solidFill>
                  <a:schemeClr val="tx1"/>
                </a:solidFill>
                <a:latin typeface="+mj-lt"/>
              </a:rPr>
              <a:t>TO BE A LEADING ADVISORY THINK TANK IN ENERGY ECONOMICS AND SUSTAINABILITY.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79B9AA-450B-47E2-9094-2763365F661A}"/>
              </a:ext>
            </a:extLst>
          </p:cNvPr>
          <p:cNvCxnSpPr>
            <a:cxnSpLocks/>
          </p:cNvCxnSpPr>
          <p:nvPr userDrawn="1"/>
        </p:nvCxnSpPr>
        <p:spPr>
          <a:xfrm flipH="1">
            <a:off x="717550" y="0"/>
            <a:ext cx="1440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black background with white text and grey letters&#10;&#10;Description automatically generated">
            <a:extLst>
              <a:ext uri="{FF2B5EF4-FFF2-40B4-BE49-F238E27FC236}">
                <a16:creationId xmlns:a16="http://schemas.microsoft.com/office/drawing/2014/main" id="{8E86DC3A-EA7A-0E72-AF7F-52D13CBEEF64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625775" y="5697668"/>
            <a:ext cx="1512452" cy="52350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813" r:id="rId1"/>
    <p:sldLayoutId id="2147483803" r:id="rId2"/>
    <p:sldLayoutId id="2147483802" r:id="rId3"/>
    <p:sldLayoutId id="2147483790" r:id="rId4"/>
    <p:sldLayoutId id="2147483735" r:id="rId5"/>
    <p:sldLayoutId id="2147483743" r:id="rId6"/>
    <p:sldLayoutId id="2147483740" r:id="rId7"/>
    <p:sldLayoutId id="2147483724" r:id="rId8"/>
    <p:sldLayoutId id="2147483805" r:id="rId9"/>
    <p:sldLayoutId id="2147483746" r:id="rId10"/>
    <p:sldLayoutId id="2147483726" r:id="rId11"/>
    <p:sldLayoutId id="2147483786" r:id="rId12"/>
    <p:sldLayoutId id="2147483755" r:id="rId13"/>
    <p:sldLayoutId id="2147483807" r:id="rId14"/>
    <p:sldLayoutId id="2147483758" r:id="rId15"/>
    <p:sldLayoutId id="2147483762" r:id="rId16"/>
    <p:sldLayoutId id="2147483766" r:id="rId17"/>
    <p:sldLayoutId id="2147483767" r:id="rId18"/>
    <p:sldLayoutId id="2147483812" r:id="rId19"/>
    <p:sldLayoutId id="2147483799" r:id="rId20"/>
    <p:sldLayoutId id="2147483814" r:id="rId21"/>
    <p:sldLayoutId id="2147483815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1" i="0" u="none" strike="noStrike" cap="none">
          <a:solidFill>
            <a:schemeClr val="bg2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60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L="352425" marR="0" lvl="1" indent="-171450" algn="l" rtl="0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2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2pPr>
      <a:lvl3pPr marL="352425" marR="0" lvl="2" indent="-171450" algn="l" rtl="0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2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3pPr>
      <a:lvl4pPr marL="352425" marR="0" lvl="3" indent="-171450" algn="l" rtl="0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2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4pPr>
      <a:lvl5pPr marL="352425" marR="0" lvl="4" indent="-171450" algn="l" rtl="0">
        <a:lnSpc>
          <a:spcPct val="100000"/>
        </a:lnSpc>
        <a:spcBef>
          <a:spcPts val="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2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629" userDrawn="1">
          <p15:clr>
            <a:srgbClr val="A4A3A4"/>
          </p15:clr>
        </p15:guide>
        <p15:guide id="2" pos="7030" userDrawn="1">
          <p15:clr>
            <a:srgbClr val="F26B43"/>
          </p15:clr>
        </p15:guide>
        <p15:guide id="3" pos="227" userDrawn="1">
          <p15:clr>
            <a:srgbClr val="F26B43"/>
          </p15:clr>
        </p15:guide>
        <p15:guide id="4" orient="horz" pos="2041" userDrawn="1">
          <p15:clr>
            <a:srgbClr val="F26B43"/>
          </p15:clr>
        </p15:guide>
        <p15:guide id="5" orient="horz" pos="227" userDrawn="1">
          <p15:clr>
            <a:srgbClr val="F26B43"/>
          </p15:clr>
        </p15:guide>
        <p15:guide id="6" orient="horz" pos="3855" userDrawn="1">
          <p15:clr>
            <a:srgbClr val="F26B43"/>
          </p15:clr>
        </p15:guide>
        <p15:guide id="7" pos="6803" userDrawn="1">
          <p15:clr>
            <a:srgbClr val="A4A3A4"/>
          </p15:clr>
        </p15:guide>
        <p15:guide id="8" pos="454" userDrawn="1">
          <p15:clr>
            <a:srgbClr val="A4A3A4"/>
          </p15:clr>
        </p15:guide>
        <p15:guide id="9" orient="horz" pos="680" userDrawn="1">
          <p15:clr>
            <a:srgbClr val="A4A3A4"/>
          </p15:clr>
        </p15:guide>
        <p15:guide id="10" orient="horz" pos="907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kapsarc.org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KAPSARC" TargetMode="External"/><Relationship Id="rId11" Type="http://schemas.openxmlformats.org/officeDocument/2006/relationships/image" Target="../media/image38.png"/><Relationship Id="rId5" Type="http://schemas.openxmlformats.org/officeDocument/2006/relationships/hyperlink" Target="https://www.linkedin.com/company/kapsarc/" TargetMode="External"/><Relationship Id="rId10" Type="http://schemas.openxmlformats.org/officeDocument/2006/relationships/image" Target="../media/image37.png"/><Relationship Id="rId4" Type="http://schemas.microsoft.com/office/2007/relationships/hdphoto" Target="../media/hdphoto1.wdp"/><Relationship Id="rId9" Type="http://schemas.openxmlformats.org/officeDocument/2006/relationships/hyperlink" Target="https://www.kapsarc.org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978-981-99-7289-0_19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reports/world-energy-outlook-2024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emf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emf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white building with a blue sky&#10;&#10;Description automatically generated">
            <a:extLst>
              <a:ext uri="{FF2B5EF4-FFF2-40B4-BE49-F238E27FC236}">
                <a16:creationId xmlns:a16="http://schemas.microsoft.com/office/drawing/2014/main" id="{4DB6A206-2DE6-4A97-997F-08D12602FC8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00C12633-B494-AB37-19E2-C8A19741BAB6}"/>
              </a:ext>
            </a:extLst>
          </p:cNvPr>
          <p:cNvSpPr/>
          <p:nvPr/>
        </p:nvSpPr>
        <p:spPr>
          <a:xfrm>
            <a:off x="-1" y="-2"/>
            <a:ext cx="11520487" cy="6468400"/>
          </a:xfrm>
          <a:prstGeom prst="rect">
            <a:avLst/>
          </a:prstGeom>
          <a:solidFill>
            <a:srgbClr val="019247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9720B085-F382-CB42-D91A-45E53F332A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220" y="2520156"/>
            <a:ext cx="7248293" cy="1279487"/>
          </a:xfrm>
        </p:spPr>
        <p:txBody>
          <a:bodyPr tIns="72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Arial"/>
              </a:rPr>
              <a:t>Uptake of Sustainable Aviation Fuels (SAFs) in the context of policies, mandates and industry targets: A comparison of potential production capacity across different world regions by 2030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"/>
              <a:cs typeface="Arial"/>
              <a:sym typeface="Arial"/>
            </a:endParaRPr>
          </a:p>
        </p:txBody>
      </p:sp>
      <p:sp>
        <p:nvSpPr>
          <p:cNvPr id="110" name="Text Placeholder 3">
            <a:extLst>
              <a:ext uri="{FF2B5EF4-FFF2-40B4-BE49-F238E27FC236}">
                <a16:creationId xmlns:a16="http://schemas.microsoft.com/office/drawing/2014/main" id="{D7ECD215-0906-46C5-ED93-E7827E592D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200" b="0">
                <a:solidFill>
                  <a:schemeClr val="bg1"/>
                </a:solidFill>
              </a:rPr>
              <a:t>THE SUBHEADING IS HERE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61604C9-204D-4668-E9DB-3A0EE2C8F7FB}"/>
              </a:ext>
            </a:extLst>
          </p:cNvPr>
          <p:cNvGrpSpPr/>
          <p:nvPr/>
        </p:nvGrpSpPr>
        <p:grpSpPr>
          <a:xfrm>
            <a:off x="-2" y="-1"/>
            <a:ext cx="3373859" cy="6485067"/>
            <a:chOff x="-2" y="-1"/>
            <a:chExt cx="3373859" cy="6485067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395C6184-13A5-8337-8666-971A85B45A7D}"/>
                </a:ext>
              </a:extLst>
            </p:cNvPr>
            <p:cNvSpPr/>
            <p:nvPr/>
          </p:nvSpPr>
          <p:spPr>
            <a:xfrm rot="5400000">
              <a:off x="-1800226" y="1805116"/>
              <a:ext cx="6480175" cy="2879726"/>
            </a:xfrm>
            <a:custGeom>
              <a:avLst/>
              <a:gdLst>
                <a:gd name="connsiteX0" fmla="*/ 51 w 6480175"/>
                <a:gd name="connsiteY0" fmla="*/ 1439376 h 2879572"/>
                <a:gd name="connsiteX1" fmla="*/ 3986947 w 6480175"/>
                <a:gd name="connsiteY1" fmla="*/ 0 h 2879572"/>
                <a:gd name="connsiteX2" fmla="*/ 6480175 w 6480175"/>
                <a:gd name="connsiteY2" fmla="*/ 1439376 h 2879572"/>
                <a:gd name="connsiteX3" fmla="*/ 0 w 6480175"/>
                <a:gd name="connsiteY3" fmla="*/ 2879572 h 2879572"/>
                <a:gd name="connsiteX4" fmla="*/ 0 w 6480175"/>
                <a:gd name="connsiteY4" fmla="*/ 1440195 h 2879572"/>
                <a:gd name="connsiteX5" fmla="*/ 6480123 w 6480175"/>
                <a:gd name="connsiteY5" fmla="*/ 1440195 h 2879572"/>
                <a:gd name="connsiteX6" fmla="*/ 6480123 w 6480175"/>
                <a:gd name="connsiteY6" fmla="*/ 2879572 h 287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0175" h="2879572">
                  <a:moveTo>
                    <a:pt x="51" y="1439376"/>
                  </a:moveTo>
                  <a:lnTo>
                    <a:pt x="3986947" y="0"/>
                  </a:lnTo>
                  <a:lnTo>
                    <a:pt x="6480175" y="1439376"/>
                  </a:lnTo>
                  <a:close/>
                  <a:moveTo>
                    <a:pt x="0" y="2879572"/>
                  </a:moveTo>
                  <a:lnTo>
                    <a:pt x="0" y="1440195"/>
                  </a:lnTo>
                  <a:lnTo>
                    <a:pt x="6480123" y="1440195"/>
                  </a:lnTo>
                  <a:lnTo>
                    <a:pt x="6480123" y="2879572"/>
                  </a:lnTo>
                  <a:close/>
                </a:path>
              </a:pathLst>
            </a:custGeom>
            <a:solidFill>
              <a:schemeClr val="accent2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30CBA8D-4F2E-51EF-645B-174B19FD7FEA}"/>
                </a:ext>
              </a:extLst>
            </p:cNvPr>
            <p:cNvSpPr/>
            <p:nvPr/>
          </p:nvSpPr>
          <p:spPr>
            <a:xfrm>
              <a:off x="0" y="-1"/>
              <a:ext cx="3373857" cy="6480124"/>
            </a:xfrm>
            <a:custGeom>
              <a:avLst/>
              <a:gdLst>
                <a:gd name="connsiteX0" fmla="*/ 1080192 w 3373857"/>
                <a:gd name="connsiteY0" fmla="*/ 0 h 6480124"/>
                <a:gd name="connsiteX1" fmla="*/ 3373857 w 3373857"/>
                <a:gd name="connsiteY1" fmla="*/ 6480124 h 6480124"/>
                <a:gd name="connsiteX2" fmla="*/ 1080192 w 3373857"/>
                <a:gd name="connsiteY2" fmla="*/ 6480124 h 6480124"/>
                <a:gd name="connsiteX3" fmla="*/ 1080192 w 3373857"/>
                <a:gd name="connsiteY3" fmla="*/ 6468497 h 6480124"/>
                <a:gd name="connsiteX4" fmla="*/ 0 w 3373857"/>
                <a:gd name="connsiteY4" fmla="*/ 6468497 h 6480124"/>
                <a:gd name="connsiteX5" fmla="*/ 0 w 3373857"/>
                <a:gd name="connsiteY5" fmla="*/ 1 h 6480124"/>
                <a:gd name="connsiteX6" fmla="*/ 1080192 w 3373857"/>
                <a:gd name="connsiteY6" fmla="*/ 1 h 648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3857" h="6480124">
                  <a:moveTo>
                    <a:pt x="1080192" y="0"/>
                  </a:moveTo>
                  <a:lnTo>
                    <a:pt x="3373857" y="6480124"/>
                  </a:lnTo>
                  <a:lnTo>
                    <a:pt x="1080192" y="6480124"/>
                  </a:lnTo>
                  <a:lnTo>
                    <a:pt x="1080192" y="6468497"/>
                  </a:lnTo>
                  <a:lnTo>
                    <a:pt x="0" y="6468497"/>
                  </a:lnTo>
                  <a:lnTo>
                    <a:pt x="0" y="1"/>
                  </a:lnTo>
                  <a:lnTo>
                    <a:pt x="1080192" y="1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5E7AA17-8C14-6F86-5D3B-A8E579FECB84}"/>
                </a:ext>
              </a:extLst>
            </p:cNvPr>
            <p:cNvSpPr/>
            <p:nvPr/>
          </p:nvSpPr>
          <p:spPr>
            <a:xfrm>
              <a:off x="0" y="51"/>
              <a:ext cx="3014033" cy="6480124"/>
            </a:xfrm>
            <a:custGeom>
              <a:avLst/>
              <a:gdLst>
                <a:gd name="connsiteX0" fmla="*/ 720368 w 3014033"/>
                <a:gd name="connsiteY0" fmla="*/ 0 h 6480124"/>
                <a:gd name="connsiteX1" fmla="*/ 3014033 w 3014033"/>
                <a:gd name="connsiteY1" fmla="*/ 6480124 h 6480124"/>
                <a:gd name="connsiteX2" fmla="*/ 720368 w 3014033"/>
                <a:gd name="connsiteY2" fmla="*/ 6480124 h 6480124"/>
                <a:gd name="connsiteX3" fmla="*/ 720368 w 3014033"/>
                <a:gd name="connsiteY3" fmla="*/ 6468497 h 6480124"/>
                <a:gd name="connsiteX4" fmla="*/ 0 w 3014033"/>
                <a:gd name="connsiteY4" fmla="*/ 6468497 h 6480124"/>
                <a:gd name="connsiteX5" fmla="*/ 0 w 3014033"/>
                <a:gd name="connsiteY5" fmla="*/ 1 h 6480124"/>
                <a:gd name="connsiteX6" fmla="*/ 720368 w 3014033"/>
                <a:gd name="connsiteY6" fmla="*/ 1 h 648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4033" h="6480124">
                  <a:moveTo>
                    <a:pt x="720368" y="0"/>
                  </a:moveTo>
                  <a:lnTo>
                    <a:pt x="3014033" y="6480124"/>
                  </a:lnTo>
                  <a:lnTo>
                    <a:pt x="720368" y="6480124"/>
                  </a:lnTo>
                  <a:lnTo>
                    <a:pt x="720368" y="6468497"/>
                  </a:lnTo>
                  <a:lnTo>
                    <a:pt x="0" y="6468497"/>
                  </a:lnTo>
                  <a:lnTo>
                    <a:pt x="0" y="1"/>
                  </a:lnTo>
                  <a:lnTo>
                    <a:pt x="720368" y="1"/>
                  </a:lnTo>
                  <a:close/>
                </a:path>
              </a:pathLst>
            </a:custGeom>
            <a:solidFill>
              <a:srgbClr val="0192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05C04A2D-E2CF-7F4E-04E8-4AE065610F81}"/>
                </a:ext>
              </a:extLst>
            </p:cNvPr>
            <p:cNvSpPr/>
            <p:nvPr/>
          </p:nvSpPr>
          <p:spPr>
            <a:xfrm rot="5400000" flipH="1">
              <a:off x="-1779631" y="1779628"/>
              <a:ext cx="6468399" cy="2909141"/>
            </a:xfrm>
            <a:prstGeom prst="triangle">
              <a:avLst>
                <a:gd name="adj" fmla="val 100000"/>
              </a:avLst>
            </a:prstGeom>
            <a:solidFill>
              <a:srgbClr val="019247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aphic 3">
            <a:extLst>
              <a:ext uri="{FF2B5EF4-FFF2-40B4-BE49-F238E27FC236}">
                <a16:creationId xmlns:a16="http://schemas.microsoft.com/office/drawing/2014/main" id="{08D828D0-831F-2FA1-4321-65D1942174F2}"/>
              </a:ext>
            </a:extLst>
          </p:cNvPr>
          <p:cNvGrpSpPr/>
          <p:nvPr/>
        </p:nvGrpSpPr>
        <p:grpSpPr>
          <a:xfrm>
            <a:off x="3580781" y="1080063"/>
            <a:ext cx="2449466" cy="764728"/>
            <a:chOff x="2319923" y="2164715"/>
            <a:chExt cx="6879798" cy="2147887"/>
          </a:xfrm>
          <a:solidFill>
            <a:srgbClr val="FEFEFE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BAA31-6CC0-22D2-33E0-364890AC75EF}"/>
                </a:ext>
              </a:extLst>
            </p:cNvPr>
            <p:cNvSpPr/>
            <p:nvPr/>
          </p:nvSpPr>
          <p:spPr>
            <a:xfrm>
              <a:off x="2325529" y="4092575"/>
              <a:ext cx="152400" cy="179069"/>
            </a:xfrm>
            <a:custGeom>
              <a:avLst/>
              <a:gdLst>
                <a:gd name="connsiteX0" fmla="*/ 0 w 152400"/>
                <a:gd name="connsiteY0" fmla="*/ 0 h 179069"/>
                <a:gd name="connsiteX1" fmla="*/ 20002 w 152400"/>
                <a:gd name="connsiteY1" fmla="*/ 0 h 179069"/>
                <a:gd name="connsiteX2" fmla="*/ 20002 w 152400"/>
                <a:gd name="connsiteY2" fmla="*/ 106680 h 179069"/>
                <a:gd name="connsiteX3" fmla="*/ 122873 w 152400"/>
                <a:gd name="connsiteY3" fmla="*/ 0 h 179069"/>
                <a:gd name="connsiteX4" fmla="*/ 148590 w 152400"/>
                <a:gd name="connsiteY4" fmla="*/ 0 h 179069"/>
                <a:gd name="connsiteX5" fmla="*/ 72390 w 152400"/>
                <a:gd name="connsiteY5" fmla="*/ 78105 h 179069"/>
                <a:gd name="connsiteX6" fmla="*/ 152400 w 152400"/>
                <a:gd name="connsiteY6" fmla="*/ 179070 h 179069"/>
                <a:gd name="connsiteX7" fmla="*/ 127635 w 152400"/>
                <a:gd name="connsiteY7" fmla="*/ 179070 h 179069"/>
                <a:gd name="connsiteX8" fmla="*/ 58102 w 152400"/>
                <a:gd name="connsiteY8" fmla="*/ 92393 h 179069"/>
                <a:gd name="connsiteX9" fmla="*/ 20002 w 152400"/>
                <a:gd name="connsiteY9" fmla="*/ 131445 h 179069"/>
                <a:gd name="connsiteX10" fmla="*/ 20002 w 152400"/>
                <a:gd name="connsiteY10" fmla="*/ 179070 h 179069"/>
                <a:gd name="connsiteX11" fmla="*/ 0 w 152400"/>
                <a:gd name="connsiteY11" fmla="*/ 179070 h 17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179069">
                  <a:moveTo>
                    <a:pt x="0" y="0"/>
                  </a:moveTo>
                  <a:lnTo>
                    <a:pt x="20002" y="0"/>
                  </a:lnTo>
                  <a:lnTo>
                    <a:pt x="20002" y="106680"/>
                  </a:lnTo>
                  <a:lnTo>
                    <a:pt x="122873" y="0"/>
                  </a:lnTo>
                  <a:lnTo>
                    <a:pt x="148590" y="0"/>
                  </a:lnTo>
                  <a:lnTo>
                    <a:pt x="72390" y="78105"/>
                  </a:lnTo>
                  <a:lnTo>
                    <a:pt x="152400" y="179070"/>
                  </a:lnTo>
                  <a:lnTo>
                    <a:pt x="127635" y="179070"/>
                  </a:lnTo>
                  <a:lnTo>
                    <a:pt x="58102" y="92393"/>
                  </a:lnTo>
                  <a:lnTo>
                    <a:pt x="20002" y="131445"/>
                  </a:lnTo>
                  <a:lnTo>
                    <a:pt x="20002" y="179070"/>
                  </a:lnTo>
                  <a:lnTo>
                    <a:pt x="0" y="17907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D0B0B01-7784-EFCE-A078-CE756ACF3E34}"/>
                </a:ext>
              </a:extLst>
            </p:cNvPr>
            <p:cNvSpPr/>
            <p:nvPr/>
          </p:nvSpPr>
          <p:spPr>
            <a:xfrm>
              <a:off x="2506504" y="4088765"/>
              <a:ext cx="22860" cy="182879"/>
            </a:xfrm>
            <a:custGeom>
              <a:avLst/>
              <a:gdLst>
                <a:gd name="connsiteX0" fmla="*/ 0 w 22860"/>
                <a:gd name="connsiteY0" fmla="*/ 21907 h 182879"/>
                <a:gd name="connsiteX1" fmla="*/ 0 w 22860"/>
                <a:gd name="connsiteY1" fmla="*/ 0 h 182879"/>
                <a:gd name="connsiteX2" fmla="*/ 22860 w 22860"/>
                <a:gd name="connsiteY2" fmla="*/ 0 h 182879"/>
                <a:gd name="connsiteX3" fmla="*/ 22860 w 22860"/>
                <a:gd name="connsiteY3" fmla="*/ 21907 h 182879"/>
                <a:gd name="connsiteX4" fmla="*/ 952 w 22860"/>
                <a:gd name="connsiteY4" fmla="*/ 182880 h 182879"/>
                <a:gd name="connsiteX5" fmla="*/ 952 w 22860"/>
                <a:gd name="connsiteY5" fmla="*/ 50482 h 182879"/>
                <a:gd name="connsiteX6" fmla="*/ 20955 w 22860"/>
                <a:gd name="connsiteY6" fmla="*/ 50482 h 182879"/>
                <a:gd name="connsiteX7" fmla="*/ 20955 w 22860"/>
                <a:gd name="connsiteY7" fmla="*/ 182880 h 18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60" h="182879">
                  <a:moveTo>
                    <a:pt x="0" y="21907"/>
                  </a:moveTo>
                  <a:lnTo>
                    <a:pt x="0" y="0"/>
                  </a:lnTo>
                  <a:lnTo>
                    <a:pt x="22860" y="0"/>
                  </a:lnTo>
                  <a:lnTo>
                    <a:pt x="22860" y="21907"/>
                  </a:lnTo>
                  <a:close/>
                  <a:moveTo>
                    <a:pt x="952" y="182880"/>
                  </a:moveTo>
                  <a:lnTo>
                    <a:pt x="952" y="50482"/>
                  </a:lnTo>
                  <a:lnTo>
                    <a:pt x="20955" y="50482"/>
                  </a:lnTo>
                  <a:lnTo>
                    <a:pt x="20955" y="18288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1647373-EC49-F49C-6D7A-7E9F06C3D107}"/>
                </a:ext>
              </a:extLst>
            </p:cNvPr>
            <p:cNvSpPr/>
            <p:nvPr/>
          </p:nvSpPr>
          <p:spPr>
            <a:xfrm>
              <a:off x="2573179" y="4136390"/>
              <a:ext cx="115252" cy="135254"/>
            </a:xfrm>
            <a:custGeom>
              <a:avLst/>
              <a:gdLst>
                <a:gd name="connsiteX0" fmla="*/ 0 w 115252"/>
                <a:gd name="connsiteY0" fmla="*/ 2857 h 135254"/>
                <a:gd name="connsiteX1" fmla="*/ 20002 w 115252"/>
                <a:gd name="connsiteY1" fmla="*/ 2857 h 135254"/>
                <a:gd name="connsiteX2" fmla="*/ 20002 w 115252"/>
                <a:gd name="connsiteY2" fmla="*/ 25717 h 135254"/>
                <a:gd name="connsiteX3" fmla="*/ 64770 w 115252"/>
                <a:gd name="connsiteY3" fmla="*/ 0 h 135254"/>
                <a:gd name="connsiteX4" fmla="*/ 115252 w 115252"/>
                <a:gd name="connsiteY4" fmla="*/ 53340 h 135254"/>
                <a:gd name="connsiteX5" fmla="*/ 115252 w 115252"/>
                <a:gd name="connsiteY5" fmla="*/ 135255 h 135254"/>
                <a:gd name="connsiteX6" fmla="*/ 96202 w 115252"/>
                <a:gd name="connsiteY6" fmla="*/ 135255 h 135254"/>
                <a:gd name="connsiteX7" fmla="*/ 96202 w 115252"/>
                <a:gd name="connsiteY7" fmla="*/ 58103 h 135254"/>
                <a:gd name="connsiteX8" fmla="*/ 59055 w 115252"/>
                <a:gd name="connsiteY8" fmla="*/ 18097 h 135254"/>
                <a:gd name="connsiteX9" fmla="*/ 20002 w 115252"/>
                <a:gd name="connsiteY9" fmla="*/ 59055 h 135254"/>
                <a:gd name="connsiteX10" fmla="*/ 20002 w 115252"/>
                <a:gd name="connsiteY10" fmla="*/ 135255 h 135254"/>
                <a:gd name="connsiteX11" fmla="*/ 0 w 115252"/>
                <a:gd name="connsiteY11" fmla="*/ 135255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252" h="135254">
                  <a:moveTo>
                    <a:pt x="0" y="2857"/>
                  </a:moveTo>
                  <a:lnTo>
                    <a:pt x="20002" y="2857"/>
                  </a:lnTo>
                  <a:lnTo>
                    <a:pt x="20002" y="25717"/>
                  </a:lnTo>
                  <a:cubicBezTo>
                    <a:pt x="28575" y="11430"/>
                    <a:pt x="41910" y="0"/>
                    <a:pt x="64770" y="0"/>
                  </a:cubicBezTo>
                  <a:cubicBezTo>
                    <a:pt x="97155" y="0"/>
                    <a:pt x="115252" y="21907"/>
                    <a:pt x="115252" y="53340"/>
                  </a:cubicBezTo>
                  <a:lnTo>
                    <a:pt x="115252" y="135255"/>
                  </a:lnTo>
                  <a:lnTo>
                    <a:pt x="96202" y="135255"/>
                  </a:lnTo>
                  <a:lnTo>
                    <a:pt x="96202" y="58103"/>
                  </a:lnTo>
                  <a:cubicBezTo>
                    <a:pt x="96202" y="33338"/>
                    <a:pt x="82867" y="18097"/>
                    <a:pt x="59055" y="18097"/>
                  </a:cubicBezTo>
                  <a:cubicBezTo>
                    <a:pt x="36195" y="18097"/>
                    <a:pt x="20002" y="34290"/>
                    <a:pt x="20002" y="59055"/>
                  </a:cubicBezTo>
                  <a:lnTo>
                    <a:pt x="20002" y="135255"/>
                  </a:lnTo>
                  <a:lnTo>
                    <a:pt x="0" y="13525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9AB7688-0F85-F7AA-8592-07A629BD46FE}"/>
                </a:ext>
              </a:extLst>
            </p:cNvPr>
            <p:cNvSpPr/>
            <p:nvPr/>
          </p:nvSpPr>
          <p:spPr>
            <a:xfrm>
              <a:off x="2722721" y="4136390"/>
              <a:ext cx="133350" cy="176212"/>
            </a:xfrm>
            <a:custGeom>
              <a:avLst/>
              <a:gdLst>
                <a:gd name="connsiteX0" fmla="*/ 6668 w 133350"/>
                <a:gd name="connsiteY0" fmla="*/ 158115 h 176212"/>
                <a:gd name="connsiteX1" fmla="*/ 15240 w 133350"/>
                <a:gd name="connsiteY1" fmla="*/ 142875 h 176212"/>
                <a:gd name="connsiteX2" fmla="*/ 65723 w 133350"/>
                <a:gd name="connsiteY2" fmla="*/ 160020 h 176212"/>
                <a:gd name="connsiteX3" fmla="*/ 114300 w 133350"/>
                <a:gd name="connsiteY3" fmla="*/ 112395 h 176212"/>
                <a:gd name="connsiteX4" fmla="*/ 114300 w 133350"/>
                <a:gd name="connsiteY4" fmla="*/ 97155 h 176212"/>
                <a:gd name="connsiteX5" fmla="*/ 61913 w 133350"/>
                <a:gd name="connsiteY5" fmla="*/ 124778 h 176212"/>
                <a:gd name="connsiteX6" fmla="*/ 0 w 133350"/>
                <a:gd name="connsiteY6" fmla="*/ 62865 h 176212"/>
                <a:gd name="connsiteX7" fmla="*/ 61913 w 133350"/>
                <a:gd name="connsiteY7" fmla="*/ 0 h 176212"/>
                <a:gd name="connsiteX8" fmla="*/ 113348 w 133350"/>
                <a:gd name="connsiteY8" fmla="*/ 26670 h 176212"/>
                <a:gd name="connsiteX9" fmla="*/ 113348 w 133350"/>
                <a:gd name="connsiteY9" fmla="*/ 2857 h 176212"/>
                <a:gd name="connsiteX10" fmla="*/ 133350 w 133350"/>
                <a:gd name="connsiteY10" fmla="*/ 2857 h 176212"/>
                <a:gd name="connsiteX11" fmla="*/ 133350 w 133350"/>
                <a:gd name="connsiteY11" fmla="*/ 112395 h 176212"/>
                <a:gd name="connsiteX12" fmla="*/ 116205 w 133350"/>
                <a:gd name="connsiteY12" fmla="*/ 159067 h 176212"/>
                <a:gd name="connsiteX13" fmla="*/ 66675 w 133350"/>
                <a:gd name="connsiteY13" fmla="*/ 176213 h 176212"/>
                <a:gd name="connsiteX14" fmla="*/ 6668 w 133350"/>
                <a:gd name="connsiteY14" fmla="*/ 158115 h 176212"/>
                <a:gd name="connsiteX15" fmla="*/ 114300 w 133350"/>
                <a:gd name="connsiteY15" fmla="*/ 62865 h 176212"/>
                <a:gd name="connsiteX16" fmla="*/ 65723 w 133350"/>
                <a:gd name="connsiteY16" fmla="*/ 17145 h 176212"/>
                <a:gd name="connsiteX17" fmla="*/ 20002 w 133350"/>
                <a:gd name="connsiteY17" fmla="*/ 61913 h 176212"/>
                <a:gd name="connsiteX18" fmla="*/ 20002 w 133350"/>
                <a:gd name="connsiteY18" fmla="*/ 62865 h 176212"/>
                <a:gd name="connsiteX19" fmla="*/ 65723 w 133350"/>
                <a:gd name="connsiteY19" fmla="*/ 107632 h 176212"/>
                <a:gd name="connsiteX20" fmla="*/ 114300 w 133350"/>
                <a:gd name="connsiteY20" fmla="*/ 62865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3350" h="176212">
                  <a:moveTo>
                    <a:pt x="6668" y="158115"/>
                  </a:moveTo>
                  <a:lnTo>
                    <a:pt x="15240" y="142875"/>
                  </a:lnTo>
                  <a:cubicBezTo>
                    <a:pt x="30480" y="153353"/>
                    <a:pt x="46673" y="160020"/>
                    <a:pt x="65723" y="160020"/>
                  </a:cubicBezTo>
                  <a:cubicBezTo>
                    <a:pt x="95250" y="160020"/>
                    <a:pt x="114300" y="143828"/>
                    <a:pt x="114300" y="112395"/>
                  </a:cubicBezTo>
                  <a:lnTo>
                    <a:pt x="114300" y="97155"/>
                  </a:lnTo>
                  <a:cubicBezTo>
                    <a:pt x="102870" y="112395"/>
                    <a:pt x="86677" y="124778"/>
                    <a:pt x="61913" y="124778"/>
                  </a:cubicBezTo>
                  <a:cubicBezTo>
                    <a:pt x="30480" y="124778"/>
                    <a:pt x="0" y="100965"/>
                    <a:pt x="0" y="62865"/>
                  </a:cubicBezTo>
                  <a:cubicBezTo>
                    <a:pt x="0" y="23813"/>
                    <a:pt x="30480" y="0"/>
                    <a:pt x="61913" y="0"/>
                  </a:cubicBezTo>
                  <a:cubicBezTo>
                    <a:pt x="86677" y="0"/>
                    <a:pt x="102870" y="12382"/>
                    <a:pt x="113348" y="26670"/>
                  </a:cubicBezTo>
                  <a:lnTo>
                    <a:pt x="113348" y="2857"/>
                  </a:lnTo>
                  <a:lnTo>
                    <a:pt x="133350" y="2857"/>
                  </a:lnTo>
                  <a:lnTo>
                    <a:pt x="133350" y="112395"/>
                  </a:lnTo>
                  <a:cubicBezTo>
                    <a:pt x="133350" y="132397"/>
                    <a:pt x="127635" y="148590"/>
                    <a:pt x="116205" y="159067"/>
                  </a:cubicBezTo>
                  <a:cubicBezTo>
                    <a:pt x="104775" y="170497"/>
                    <a:pt x="87630" y="176213"/>
                    <a:pt x="66675" y="176213"/>
                  </a:cubicBezTo>
                  <a:cubicBezTo>
                    <a:pt x="44768" y="176213"/>
                    <a:pt x="23813" y="170497"/>
                    <a:pt x="6668" y="158115"/>
                  </a:cubicBezTo>
                  <a:close/>
                  <a:moveTo>
                    <a:pt x="114300" y="62865"/>
                  </a:moveTo>
                  <a:cubicBezTo>
                    <a:pt x="114300" y="35242"/>
                    <a:pt x="91440" y="17145"/>
                    <a:pt x="65723" y="17145"/>
                  </a:cubicBezTo>
                  <a:cubicBezTo>
                    <a:pt x="40958" y="17145"/>
                    <a:pt x="20002" y="35242"/>
                    <a:pt x="20002" y="61913"/>
                  </a:cubicBezTo>
                  <a:lnTo>
                    <a:pt x="20002" y="62865"/>
                  </a:lnTo>
                  <a:cubicBezTo>
                    <a:pt x="20002" y="89535"/>
                    <a:pt x="41910" y="107632"/>
                    <a:pt x="65723" y="107632"/>
                  </a:cubicBezTo>
                  <a:cubicBezTo>
                    <a:pt x="91440" y="107632"/>
                    <a:pt x="114300" y="89535"/>
                    <a:pt x="114300" y="6286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9575230-FFE8-E76B-55AF-E25007FBFC11}"/>
                </a:ext>
              </a:extLst>
            </p:cNvPr>
            <p:cNvSpPr/>
            <p:nvPr/>
          </p:nvSpPr>
          <p:spPr>
            <a:xfrm>
              <a:off x="2964656" y="4091622"/>
              <a:ext cx="181927" cy="180022"/>
            </a:xfrm>
            <a:custGeom>
              <a:avLst/>
              <a:gdLst>
                <a:gd name="connsiteX0" fmla="*/ 81915 w 181927"/>
                <a:gd name="connsiteY0" fmla="*/ 0 h 180022"/>
                <a:gd name="connsiteX1" fmla="*/ 100013 w 181927"/>
                <a:gd name="connsiteY1" fmla="*/ 0 h 180022"/>
                <a:gd name="connsiteX2" fmla="*/ 181928 w 181927"/>
                <a:gd name="connsiteY2" fmla="*/ 180022 h 180022"/>
                <a:gd name="connsiteX3" fmla="*/ 160020 w 181927"/>
                <a:gd name="connsiteY3" fmla="*/ 180022 h 180022"/>
                <a:gd name="connsiteX4" fmla="*/ 139065 w 181927"/>
                <a:gd name="connsiteY4" fmla="*/ 132397 h 180022"/>
                <a:gd name="connsiteX5" fmla="*/ 41910 w 181927"/>
                <a:gd name="connsiteY5" fmla="*/ 132397 h 180022"/>
                <a:gd name="connsiteX6" fmla="*/ 20955 w 181927"/>
                <a:gd name="connsiteY6" fmla="*/ 180022 h 180022"/>
                <a:gd name="connsiteX7" fmla="*/ 0 w 181927"/>
                <a:gd name="connsiteY7" fmla="*/ 180022 h 180022"/>
                <a:gd name="connsiteX8" fmla="*/ 131445 w 181927"/>
                <a:gd name="connsiteY8" fmla="*/ 114300 h 180022"/>
                <a:gd name="connsiteX9" fmla="*/ 90488 w 181927"/>
                <a:gd name="connsiteY9" fmla="*/ 23813 h 180022"/>
                <a:gd name="connsiteX10" fmla="*/ 49530 w 181927"/>
                <a:gd name="connsiteY10" fmla="*/ 114300 h 1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" h="180022">
                  <a:moveTo>
                    <a:pt x="81915" y="0"/>
                  </a:moveTo>
                  <a:lnTo>
                    <a:pt x="100013" y="0"/>
                  </a:lnTo>
                  <a:lnTo>
                    <a:pt x="181928" y="180022"/>
                  </a:lnTo>
                  <a:lnTo>
                    <a:pt x="160020" y="180022"/>
                  </a:lnTo>
                  <a:lnTo>
                    <a:pt x="139065" y="132397"/>
                  </a:lnTo>
                  <a:lnTo>
                    <a:pt x="41910" y="132397"/>
                  </a:lnTo>
                  <a:lnTo>
                    <a:pt x="20955" y="180022"/>
                  </a:lnTo>
                  <a:lnTo>
                    <a:pt x="0" y="180022"/>
                  </a:lnTo>
                  <a:moveTo>
                    <a:pt x="131445" y="114300"/>
                  </a:moveTo>
                  <a:lnTo>
                    <a:pt x="90488" y="23813"/>
                  </a:lnTo>
                  <a:lnTo>
                    <a:pt x="49530" y="11430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9941558-5716-21FD-51E5-48C1556C45F1}"/>
                </a:ext>
              </a:extLst>
            </p:cNvPr>
            <p:cNvSpPr/>
            <p:nvPr/>
          </p:nvSpPr>
          <p:spPr>
            <a:xfrm>
              <a:off x="3178969" y="4084955"/>
              <a:ext cx="132397" cy="189547"/>
            </a:xfrm>
            <a:custGeom>
              <a:avLst/>
              <a:gdLst>
                <a:gd name="connsiteX0" fmla="*/ 19050 w 132397"/>
                <a:gd name="connsiteY0" fmla="*/ 160972 h 189547"/>
                <a:gd name="connsiteX1" fmla="*/ 19050 w 132397"/>
                <a:gd name="connsiteY1" fmla="*/ 186690 h 189547"/>
                <a:gd name="connsiteX2" fmla="*/ 0 w 132397"/>
                <a:gd name="connsiteY2" fmla="*/ 186690 h 189547"/>
                <a:gd name="connsiteX3" fmla="*/ 0 w 132397"/>
                <a:gd name="connsiteY3" fmla="*/ 0 h 189547"/>
                <a:gd name="connsiteX4" fmla="*/ 19050 w 132397"/>
                <a:gd name="connsiteY4" fmla="*/ 0 h 189547"/>
                <a:gd name="connsiteX5" fmla="*/ 19050 w 132397"/>
                <a:gd name="connsiteY5" fmla="*/ 80963 h 189547"/>
                <a:gd name="connsiteX6" fmla="*/ 69533 w 132397"/>
                <a:gd name="connsiteY6" fmla="*/ 51435 h 189547"/>
                <a:gd name="connsiteX7" fmla="*/ 132397 w 132397"/>
                <a:gd name="connsiteY7" fmla="*/ 120015 h 189547"/>
                <a:gd name="connsiteX8" fmla="*/ 132397 w 132397"/>
                <a:gd name="connsiteY8" fmla="*/ 120967 h 189547"/>
                <a:gd name="connsiteX9" fmla="*/ 69533 w 132397"/>
                <a:gd name="connsiteY9" fmla="*/ 189547 h 189547"/>
                <a:gd name="connsiteX10" fmla="*/ 19050 w 132397"/>
                <a:gd name="connsiteY10" fmla="*/ 160972 h 189547"/>
                <a:gd name="connsiteX11" fmla="*/ 112395 w 132397"/>
                <a:gd name="connsiteY11" fmla="*/ 120967 h 189547"/>
                <a:gd name="connsiteX12" fmla="*/ 112395 w 132397"/>
                <a:gd name="connsiteY12" fmla="*/ 120015 h 189547"/>
                <a:gd name="connsiteX13" fmla="*/ 65722 w 132397"/>
                <a:gd name="connsiteY13" fmla="*/ 69532 h 189547"/>
                <a:gd name="connsiteX14" fmla="*/ 18097 w 132397"/>
                <a:gd name="connsiteY14" fmla="*/ 120015 h 189547"/>
                <a:gd name="connsiteX15" fmla="*/ 18097 w 132397"/>
                <a:gd name="connsiteY15" fmla="*/ 120967 h 189547"/>
                <a:gd name="connsiteX16" fmla="*/ 65722 w 132397"/>
                <a:gd name="connsiteY16" fmla="*/ 171450 h 189547"/>
                <a:gd name="connsiteX17" fmla="*/ 112395 w 132397"/>
                <a:gd name="connsiteY17" fmla="*/ 120967 h 18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2397" h="189547">
                  <a:moveTo>
                    <a:pt x="19050" y="160972"/>
                  </a:moveTo>
                  <a:lnTo>
                    <a:pt x="19050" y="186690"/>
                  </a:lnTo>
                  <a:lnTo>
                    <a:pt x="0" y="186690"/>
                  </a:lnTo>
                  <a:lnTo>
                    <a:pt x="0" y="0"/>
                  </a:lnTo>
                  <a:lnTo>
                    <a:pt x="19050" y="0"/>
                  </a:lnTo>
                  <a:lnTo>
                    <a:pt x="19050" y="80963"/>
                  </a:lnTo>
                  <a:cubicBezTo>
                    <a:pt x="29528" y="65722"/>
                    <a:pt x="45720" y="51435"/>
                    <a:pt x="69533" y="51435"/>
                  </a:cubicBezTo>
                  <a:cubicBezTo>
                    <a:pt x="100965" y="51435"/>
                    <a:pt x="132397" y="76200"/>
                    <a:pt x="132397" y="120015"/>
                  </a:cubicBezTo>
                  <a:lnTo>
                    <a:pt x="132397" y="120967"/>
                  </a:lnTo>
                  <a:cubicBezTo>
                    <a:pt x="132397" y="163830"/>
                    <a:pt x="101917" y="189547"/>
                    <a:pt x="69533" y="189547"/>
                  </a:cubicBezTo>
                  <a:cubicBezTo>
                    <a:pt x="44767" y="189547"/>
                    <a:pt x="29528" y="176213"/>
                    <a:pt x="19050" y="160972"/>
                  </a:cubicBezTo>
                  <a:close/>
                  <a:moveTo>
                    <a:pt x="112395" y="120967"/>
                  </a:moveTo>
                  <a:lnTo>
                    <a:pt x="112395" y="120015"/>
                  </a:lnTo>
                  <a:cubicBezTo>
                    <a:pt x="112395" y="89535"/>
                    <a:pt x="91440" y="69532"/>
                    <a:pt x="65722" y="69532"/>
                  </a:cubicBezTo>
                  <a:cubicBezTo>
                    <a:pt x="41910" y="69532"/>
                    <a:pt x="18097" y="89535"/>
                    <a:pt x="18097" y="120015"/>
                  </a:cubicBezTo>
                  <a:lnTo>
                    <a:pt x="18097" y="120967"/>
                  </a:lnTo>
                  <a:cubicBezTo>
                    <a:pt x="18097" y="151447"/>
                    <a:pt x="41910" y="171450"/>
                    <a:pt x="65722" y="171450"/>
                  </a:cubicBezTo>
                  <a:cubicBezTo>
                    <a:pt x="91440" y="171450"/>
                    <a:pt x="112395" y="152400"/>
                    <a:pt x="112395" y="12096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7CC2219-CA4B-230E-0274-B148B51EAB0D}"/>
                </a:ext>
              </a:extLst>
            </p:cNvPr>
            <p:cNvSpPr/>
            <p:nvPr/>
          </p:nvSpPr>
          <p:spPr>
            <a:xfrm>
              <a:off x="3339941" y="4084955"/>
              <a:ext cx="133350" cy="189547"/>
            </a:xfrm>
            <a:custGeom>
              <a:avLst/>
              <a:gdLst>
                <a:gd name="connsiteX0" fmla="*/ 0 w 133350"/>
                <a:gd name="connsiteY0" fmla="*/ 120967 h 189547"/>
                <a:gd name="connsiteX1" fmla="*/ 0 w 133350"/>
                <a:gd name="connsiteY1" fmla="*/ 120015 h 189547"/>
                <a:gd name="connsiteX2" fmla="*/ 63818 w 133350"/>
                <a:gd name="connsiteY2" fmla="*/ 51435 h 189547"/>
                <a:gd name="connsiteX3" fmla="*/ 114300 w 133350"/>
                <a:gd name="connsiteY3" fmla="*/ 80010 h 189547"/>
                <a:gd name="connsiteX4" fmla="*/ 114300 w 133350"/>
                <a:gd name="connsiteY4" fmla="*/ 0 h 189547"/>
                <a:gd name="connsiteX5" fmla="*/ 133350 w 133350"/>
                <a:gd name="connsiteY5" fmla="*/ 0 h 189547"/>
                <a:gd name="connsiteX6" fmla="*/ 133350 w 133350"/>
                <a:gd name="connsiteY6" fmla="*/ 186690 h 189547"/>
                <a:gd name="connsiteX7" fmla="*/ 114300 w 133350"/>
                <a:gd name="connsiteY7" fmla="*/ 186690 h 189547"/>
                <a:gd name="connsiteX8" fmla="*/ 114300 w 133350"/>
                <a:gd name="connsiteY8" fmla="*/ 160020 h 189547"/>
                <a:gd name="connsiteX9" fmla="*/ 63818 w 133350"/>
                <a:gd name="connsiteY9" fmla="*/ 189547 h 189547"/>
                <a:gd name="connsiteX10" fmla="*/ 0 w 133350"/>
                <a:gd name="connsiteY10" fmla="*/ 120967 h 189547"/>
                <a:gd name="connsiteX11" fmla="*/ 115253 w 133350"/>
                <a:gd name="connsiteY11" fmla="*/ 120967 h 189547"/>
                <a:gd name="connsiteX12" fmla="*/ 115253 w 133350"/>
                <a:gd name="connsiteY12" fmla="*/ 120015 h 189547"/>
                <a:gd name="connsiteX13" fmla="*/ 66675 w 133350"/>
                <a:gd name="connsiteY13" fmla="*/ 69532 h 189547"/>
                <a:gd name="connsiteX14" fmla="*/ 20955 w 133350"/>
                <a:gd name="connsiteY14" fmla="*/ 120015 h 189547"/>
                <a:gd name="connsiteX15" fmla="*/ 20955 w 133350"/>
                <a:gd name="connsiteY15" fmla="*/ 120967 h 189547"/>
                <a:gd name="connsiteX16" fmla="*/ 66675 w 133350"/>
                <a:gd name="connsiteY16" fmla="*/ 171450 h 189547"/>
                <a:gd name="connsiteX17" fmla="*/ 115253 w 133350"/>
                <a:gd name="connsiteY17" fmla="*/ 120967 h 18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3350" h="189547">
                  <a:moveTo>
                    <a:pt x="0" y="120967"/>
                  </a:moveTo>
                  <a:lnTo>
                    <a:pt x="0" y="120015"/>
                  </a:lnTo>
                  <a:cubicBezTo>
                    <a:pt x="0" y="77152"/>
                    <a:pt x="32385" y="51435"/>
                    <a:pt x="63818" y="51435"/>
                  </a:cubicBezTo>
                  <a:cubicBezTo>
                    <a:pt x="88583" y="51435"/>
                    <a:pt x="103823" y="64770"/>
                    <a:pt x="114300" y="80010"/>
                  </a:cubicBezTo>
                  <a:lnTo>
                    <a:pt x="114300" y="0"/>
                  </a:lnTo>
                  <a:lnTo>
                    <a:pt x="133350" y="0"/>
                  </a:lnTo>
                  <a:lnTo>
                    <a:pt x="133350" y="186690"/>
                  </a:lnTo>
                  <a:lnTo>
                    <a:pt x="114300" y="186690"/>
                  </a:lnTo>
                  <a:lnTo>
                    <a:pt x="114300" y="160020"/>
                  </a:lnTo>
                  <a:cubicBezTo>
                    <a:pt x="103823" y="176213"/>
                    <a:pt x="87630" y="189547"/>
                    <a:pt x="63818" y="189547"/>
                  </a:cubicBezTo>
                  <a:cubicBezTo>
                    <a:pt x="32385" y="189547"/>
                    <a:pt x="0" y="164782"/>
                    <a:pt x="0" y="120967"/>
                  </a:cubicBezTo>
                  <a:close/>
                  <a:moveTo>
                    <a:pt x="115253" y="120967"/>
                  </a:moveTo>
                  <a:lnTo>
                    <a:pt x="115253" y="120015"/>
                  </a:lnTo>
                  <a:cubicBezTo>
                    <a:pt x="115253" y="89535"/>
                    <a:pt x="91440" y="69532"/>
                    <a:pt x="66675" y="69532"/>
                  </a:cubicBezTo>
                  <a:cubicBezTo>
                    <a:pt x="41910" y="69532"/>
                    <a:pt x="20955" y="88582"/>
                    <a:pt x="20955" y="120015"/>
                  </a:cubicBezTo>
                  <a:lnTo>
                    <a:pt x="20955" y="120967"/>
                  </a:lnTo>
                  <a:cubicBezTo>
                    <a:pt x="20955" y="151447"/>
                    <a:pt x="41910" y="171450"/>
                    <a:pt x="66675" y="171450"/>
                  </a:cubicBezTo>
                  <a:cubicBezTo>
                    <a:pt x="91440" y="171450"/>
                    <a:pt x="115253" y="151447"/>
                    <a:pt x="115253" y="12096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9B70877-D014-C83A-5147-88F72B640705}"/>
                </a:ext>
              </a:extLst>
            </p:cNvPr>
            <p:cNvSpPr/>
            <p:nvPr/>
          </p:nvSpPr>
          <p:spPr>
            <a:xfrm>
              <a:off x="3516153" y="4139247"/>
              <a:ext cx="114300" cy="135255"/>
            </a:xfrm>
            <a:custGeom>
              <a:avLst/>
              <a:gdLst>
                <a:gd name="connsiteX0" fmla="*/ 0 w 114300"/>
                <a:gd name="connsiteY0" fmla="*/ 81915 h 135255"/>
                <a:gd name="connsiteX1" fmla="*/ 0 w 114300"/>
                <a:gd name="connsiteY1" fmla="*/ 0 h 135255"/>
                <a:gd name="connsiteX2" fmla="*/ 19050 w 114300"/>
                <a:gd name="connsiteY2" fmla="*/ 0 h 135255"/>
                <a:gd name="connsiteX3" fmla="*/ 19050 w 114300"/>
                <a:gd name="connsiteY3" fmla="*/ 77153 h 135255"/>
                <a:gd name="connsiteX4" fmla="*/ 55245 w 114300"/>
                <a:gd name="connsiteY4" fmla="*/ 117158 h 135255"/>
                <a:gd name="connsiteX5" fmla="*/ 95250 w 114300"/>
                <a:gd name="connsiteY5" fmla="*/ 76200 h 135255"/>
                <a:gd name="connsiteX6" fmla="*/ 95250 w 114300"/>
                <a:gd name="connsiteY6" fmla="*/ 0 h 135255"/>
                <a:gd name="connsiteX7" fmla="*/ 114300 w 114300"/>
                <a:gd name="connsiteY7" fmla="*/ 0 h 135255"/>
                <a:gd name="connsiteX8" fmla="*/ 114300 w 114300"/>
                <a:gd name="connsiteY8" fmla="*/ 132397 h 135255"/>
                <a:gd name="connsiteX9" fmla="*/ 95250 w 114300"/>
                <a:gd name="connsiteY9" fmla="*/ 132397 h 135255"/>
                <a:gd name="connsiteX10" fmla="*/ 95250 w 114300"/>
                <a:gd name="connsiteY10" fmla="*/ 109538 h 135255"/>
                <a:gd name="connsiteX11" fmla="*/ 50483 w 114300"/>
                <a:gd name="connsiteY11" fmla="*/ 135255 h 135255"/>
                <a:gd name="connsiteX12" fmla="*/ 0 w 114300"/>
                <a:gd name="connsiteY12" fmla="*/ 81915 h 13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0" h="135255">
                  <a:moveTo>
                    <a:pt x="0" y="81915"/>
                  </a:moveTo>
                  <a:lnTo>
                    <a:pt x="0" y="0"/>
                  </a:lnTo>
                  <a:lnTo>
                    <a:pt x="19050" y="0"/>
                  </a:lnTo>
                  <a:lnTo>
                    <a:pt x="19050" y="77153"/>
                  </a:lnTo>
                  <a:cubicBezTo>
                    <a:pt x="19050" y="101918"/>
                    <a:pt x="32385" y="117158"/>
                    <a:pt x="55245" y="117158"/>
                  </a:cubicBezTo>
                  <a:cubicBezTo>
                    <a:pt x="78105" y="117158"/>
                    <a:pt x="95250" y="100965"/>
                    <a:pt x="95250" y="76200"/>
                  </a:cubicBezTo>
                  <a:lnTo>
                    <a:pt x="95250" y="0"/>
                  </a:lnTo>
                  <a:lnTo>
                    <a:pt x="114300" y="0"/>
                  </a:lnTo>
                  <a:lnTo>
                    <a:pt x="114300" y="132397"/>
                  </a:lnTo>
                  <a:lnTo>
                    <a:pt x="95250" y="132397"/>
                  </a:lnTo>
                  <a:lnTo>
                    <a:pt x="95250" y="109538"/>
                  </a:lnTo>
                  <a:cubicBezTo>
                    <a:pt x="86678" y="123825"/>
                    <a:pt x="72390" y="135255"/>
                    <a:pt x="50483" y="135255"/>
                  </a:cubicBezTo>
                  <a:cubicBezTo>
                    <a:pt x="18098" y="135255"/>
                    <a:pt x="0" y="113347"/>
                    <a:pt x="0" y="8191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3C2DF60-A362-202A-3D12-DCA6D693DDDB}"/>
                </a:ext>
              </a:extLst>
            </p:cNvPr>
            <p:cNvSpPr/>
            <p:nvPr/>
          </p:nvSpPr>
          <p:spPr>
            <a:xfrm>
              <a:off x="3677126" y="4084955"/>
              <a:ext cx="19050" cy="186689"/>
            </a:xfrm>
            <a:custGeom>
              <a:avLst/>
              <a:gdLst>
                <a:gd name="connsiteX0" fmla="*/ 0 w 19050"/>
                <a:gd name="connsiteY0" fmla="*/ 0 h 186689"/>
                <a:gd name="connsiteX1" fmla="*/ 0 w 19050"/>
                <a:gd name="connsiteY1" fmla="*/ 186690 h 186689"/>
                <a:gd name="connsiteX2" fmla="*/ 19050 w 19050"/>
                <a:gd name="connsiteY2" fmla="*/ 186690 h 186689"/>
                <a:gd name="connsiteX3" fmla="*/ 19050 w 19050"/>
                <a:gd name="connsiteY3" fmla="*/ 0 h 18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86689">
                  <a:moveTo>
                    <a:pt x="0" y="0"/>
                  </a:moveTo>
                  <a:lnTo>
                    <a:pt x="0" y="186690"/>
                  </a:lnTo>
                  <a:lnTo>
                    <a:pt x="19050" y="18669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CB08E56-70F2-5E9B-4FCE-64A6935AC297}"/>
                </a:ext>
              </a:extLst>
            </p:cNvPr>
            <p:cNvSpPr/>
            <p:nvPr/>
          </p:nvSpPr>
          <p:spPr>
            <a:xfrm>
              <a:off x="3743801" y="4084955"/>
              <a:ext cx="20002" cy="186689"/>
            </a:xfrm>
            <a:custGeom>
              <a:avLst/>
              <a:gdLst>
                <a:gd name="connsiteX0" fmla="*/ 0 w 20002"/>
                <a:gd name="connsiteY0" fmla="*/ 0 h 186689"/>
                <a:gd name="connsiteX1" fmla="*/ 0 w 20002"/>
                <a:gd name="connsiteY1" fmla="*/ 186690 h 186689"/>
                <a:gd name="connsiteX2" fmla="*/ 20002 w 20002"/>
                <a:gd name="connsiteY2" fmla="*/ 186690 h 186689"/>
                <a:gd name="connsiteX3" fmla="*/ 20002 w 20002"/>
                <a:gd name="connsiteY3" fmla="*/ 0 h 18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" h="186689">
                  <a:moveTo>
                    <a:pt x="0" y="0"/>
                  </a:moveTo>
                  <a:lnTo>
                    <a:pt x="0" y="186690"/>
                  </a:lnTo>
                  <a:lnTo>
                    <a:pt x="20002" y="186690"/>
                  </a:lnTo>
                  <a:lnTo>
                    <a:pt x="20002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7F6FEAF-996A-21A4-7155-A19512C70D34}"/>
                </a:ext>
              </a:extLst>
            </p:cNvPr>
            <p:cNvSpPr/>
            <p:nvPr/>
          </p:nvSpPr>
          <p:spPr>
            <a:xfrm>
              <a:off x="3799046" y="4137342"/>
              <a:ext cx="116204" cy="137159"/>
            </a:xfrm>
            <a:custGeom>
              <a:avLst/>
              <a:gdLst>
                <a:gd name="connsiteX0" fmla="*/ 0 w 116204"/>
                <a:gd name="connsiteY0" fmla="*/ 96202 h 137159"/>
                <a:gd name="connsiteX1" fmla="*/ 0 w 116204"/>
                <a:gd name="connsiteY1" fmla="*/ 95250 h 137159"/>
                <a:gd name="connsiteX2" fmla="*/ 57150 w 116204"/>
                <a:gd name="connsiteY2" fmla="*/ 52388 h 137159"/>
                <a:gd name="connsiteX3" fmla="*/ 97155 w 116204"/>
                <a:gd name="connsiteY3" fmla="*/ 58102 h 137159"/>
                <a:gd name="connsiteX4" fmla="*/ 97155 w 116204"/>
                <a:gd name="connsiteY4" fmla="*/ 53340 h 137159"/>
                <a:gd name="connsiteX5" fmla="*/ 58102 w 116204"/>
                <a:gd name="connsiteY5" fmla="*/ 18097 h 137159"/>
                <a:gd name="connsiteX6" fmla="*/ 18097 w 116204"/>
                <a:gd name="connsiteY6" fmla="*/ 27622 h 137159"/>
                <a:gd name="connsiteX7" fmla="*/ 12382 w 116204"/>
                <a:gd name="connsiteY7" fmla="*/ 11430 h 137159"/>
                <a:gd name="connsiteX8" fmla="*/ 60007 w 116204"/>
                <a:gd name="connsiteY8" fmla="*/ 0 h 137159"/>
                <a:gd name="connsiteX9" fmla="*/ 102870 w 116204"/>
                <a:gd name="connsiteY9" fmla="*/ 14288 h 137159"/>
                <a:gd name="connsiteX10" fmla="*/ 116205 w 116204"/>
                <a:gd name="connsiteY10" fmla="*/ 53340 h 137159"/>
                <a:gd name="connsiteX11" fmla="*/ 116205 w 116204"/>
                <a:gd name="connsiteY11" fmla="*/ 134302 h 137159"/>
                <a:gd name="connsiteX12" fmla="*/ 97155 w 116204"/>
                <a:gd name="connsiteY12" fmla="*/ 134302 h 137159"/>
                <a:gd name="connsiteX13" fmla="*/ 97155 w 116204"/>
                <a:gd name="connsiteY13" fmla="*/ 114300 h 137159"/>
                <a:gd name="connsiteX14" fmla="*/ 49530 w 116204"/>
                <a:gd name="connsiteY14" fmla="*/ 137160 h 137159"/>
                <a:gd name="connsiteX15" fmla="*/ 0 w 116204"/>
                <a:gd name="connsiteY15" fmla="*/ 96202 h 137159"/>
                <a:gd name="connsiteX16" fmla="*/ 97155 w 116204"/>
                <a:gd name="connsiteY16" fmla="*/ 85725 h 137159"/>
                <a:gd name="connsiteX17" fmla="*/ 97155 w 116204"/>
                <a:gd name="connsiteY17" fmla="*/ 73342 h 137159"/>
                <a:gd name="connsiteX18" fmla="*/ 59055 w 116204"/>
                <a:gd name="connsiteY18" fmla="*/ 67627 h 137159"/>
                <a:gd name="connsiteX19" fmla="*/ 20002 w 116204"/>
                <a:gd name="connsiteY19" fmla="*/ 94297 h 137159"/>
                <a:gd name="connsiteX20" fmla="*/ 20002 w 116204"/>
                <a:gd name="connsiteY20" fmla="*/ 95250 h 137159"/>
                <a:gd name="connsiteX21" fmla="*/ 53340 w 116204"/>
                <a:gd name="connsiteY21" fmla="*/ 120967 h 137159"/>
                <a:gd name="connsiteX22" fmla="*/ 97155 w 116204"/>
                <a:gd name="connsiteY22" fmla="*/ 85725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6204" h="137159">
                  <a:moveTo>
                    <a:pt x="0" y="96202"/>
                  </a:moveTo>
                  <a:lnTo>
                    <a:pt x="0" y="95250"/>
                  </a:lnTo>
                  <a:cubicBezTo>
                    <a:pt x="0" y="66675"/>
                    <a:pt x="22860" y="52388"/>
                    <a:pt x="57150" y="52388"/>
                  </a:cubicBezTo>
                  <a:cubicBezTo>
                    <a:pt x="73342" y="52388"/>
                    <a:pt x="85725" y="54292"/>
                    <a:pt x="97155" y="58102"/>
                  </a:cubicBezTo>
                  <a:lnTo>
                    <a:pt x="97155" y="53340"/>
                  </a:lnTo>
                  <a:cubicBezTo>
                    <a:pt x="97155" y="30480"/>
                    <a:pt x="82867" y="18097"/>
                    <a:pt x="58102" y="18097"/>
                  </a:cubicBezTo>
                  <a:cubicBezTo>
                    <a:pt x="42863" y="18097"/>
                    <a:pt x="30480" y="21907"/>
                    <a:pt x="18097" y="27622"/>
                  </a:cubicBezTo>
                  <a:lnTo>
                    <a:pt x="12382" y="11430"/>
                  </a:lnTo>
                  <a:cubicBezTo>
                    <a:pt x="26670" y="4763"/>
                    <a:pt x="40957" y="0"/>
                    <a:pt x="60007" y="0"/>
                  </a:cubicBezTo>
                  <a:cubicBezTo>
                    <a:pt x="79057" y="0"/>
                    <a:pt x="93345" y="4763"/>
                    <a:pt x="102870" y="14288"/>
                  </a:cubicBezTo>
                  <a:cubicBezTo>
                    <a:pt x="111760" y="23813"/>
                    <a:pt x="116205" y="36830"/>
                    <a:pt x="116205" y="53340"/>
                  </a:cubicBezTo>
                  <a:lnTo>
                    <a:pt x="116205" y="134302"/>
                  </a:lnTo>
                  <a:lnTo>
                    <a:pt x="97155" y="134302"/>
                  </a:lnTo>
                  <a:lnTo>
                    <a:pt x="97155" y="114300"/>
                  </a:lnTo>
                  <a:cubicBezTo>
                    <a:pt x="87630" y="125730"/>
                    <a:pt x="73342" y="137160"/>
                    <a:pt x="49530" y="137160"/>
                  </a:cubicBezTo>
                  <a:cubicBezTo>
                    <a:pt x="24765" y="137160"/>
                    <a:pt x="0" y="122872"/>
                    <a:pt x="0" y="96202"/>
                  </a:cubicBezTo>
                  <a:close/>
                  <a:moveTo>
                    <a:pt x="97155" y="85725"/>
                  </a:moveTo>
                  <a:lnTo>
                    <a:pt x="97155" y="73342"/>
                  </a:lnTo>
                  <a:cubicBezTo>
                    <a:pt x="87630" y="70485"/>
                    <a:pt x="75247" y="67627"/>
                    <a:pt x="59055" y="67627"/>
                  </a:cubicBezTo>
                  <a:cubicBezTo>
                    <a:pt x="34290" y="67627"/>
                    <a:pt x="20002" y="78105"/>
                    <a:pt x="20002" y="94297"/>
                  </a:cubicBezTo>
                  <a:lnTo>
                    <a:pt x="20002" y="95250"/>
                  </a:lnTo>
                  <a:cubicBezTo>
                    <a:pt x="20002" y="111442"/>
                    <a:pt x="35242" y="120967"/>
                    <a:pt x="53340" y="120967"/>
                  </a:cubicBezTo>
                  <a:cubicBezTo>
                    <a:pt x="78105" y="120967"/>
                    <a:pt x="97155" y="106680"/>
                    <a:pt x="97155" y="8572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F43930B-53EA-0ADC-EC3C-B333177A5E9B}"/>
                </a:ext>
              </a:extLst>
            </p:cNvPr>
            <p:cNvSpPr/>
            <p:nvPr/>
          </p:nvSpPr>
          <p:spPr>
            <a:xfrm>
              <a:off x="3957161" y="4084955"/>
              <a:ext cx="115252" cy="186689"/>
            </a:xfrm>
            <a:custGeom>
              <a:avLst/>
              <a:gdLst>
                <a:gd name="connsiteX0" fmla="*/ 0 w 115252"/>
                <a:gd name="connsiteY0" fmla="*/ 0 h 186689"/>
                <a:gd name="connsiteX1" fmla="*/ 20003 w 115252"/>
                <a:gd name="connsiteY1" fmla="*/ 0 h 186689"/>
                <a:gd name="connsiteX2" fmla="*/ 20003 w 115252"/>
                <a:gd name="connsiteY2" fmla="*/ 77152 h 186689"/>
                <a:gd name="connsiteX3" fmla="*/ 64770 w 115252"/>
                <a:gd name="connsiteY3" fmla="*/ 51435 h 186689"/>
                <a:gd name="connsiteX4" fmla="*/ 115253 w 115252"/>
                <a:gd name="connsiteY4" fmla="*/ 104775 h 186689"/>
                <a:gd name="connsiteX5" fmla="*/ 115253 w 115252"/>
                <a:gd name="connsiteY5" fmla="*/ 186690 h 186689"/>
                <a:gd name="connsiteX6" fmla="*/ 96203 w 115252"/>
                <a:gd name="connsiteY6" fmla="*/ 186690 h 186689"/>
                <a:gd name="connsiteX7" fmla="*/ 96203 w 115252"/>
                <a:gd name="connsiteY7" fmla="*/ 109538 h 186689"/>
                <a:gd name="connsiteX8" fmla="*/ 59055 w 115252"/>
                <a:gd name="connsiteY8" fmla="*/ 69532 h 186689"/>
                <a:gd name="connsiteX9" fmla="*/ 20003 w 115252"/>
                <a:gd name="connsiteY9" fmla="*/ 110490 h 186689"/>
                <a:gd name="connsiteX10" fmla="*/ 20003 w 115252"/>
                <a:gd name="connsiteY10" fmla="*/ 186690 h 186689"/>
                <a:gd name="connsiteX11" fmla="*/ 0 w 115252"/>
                <a:gd name="connsiteY11" fmla="*/ 186690 h 18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252" h="186689">
                  <a:moveTo>
                    <a:pt x="0" y="0"/>
                  </a:moveTo>
                  <a:lnTo>
                    <a:pt x="20003" y="0"/>
                  </a:lnTo>
                  <a:lnTo>
                    <a:pt x="20003" y="77152"/>
                  </a:lnTo>
                  <a:cubicBezTo>
                    <a:pt x="28575" y="62865"/>
                    <a:pt x="41910" y="51435"/>
                    <a:pt x="64770" y="51435"/>
                  </a:cubicBezTo>
                  <a:cubicBezTo>
                    <a:pt x="97155" y="51435"/>
                    <a:pt x="115253" y="73342"/>
                    <a:pt x="115253" y="104775"/>
                  </a:cubicBezTo>
                  <a:lnTo>
                    <a:pt x="115253" y="186690"/>
                  </a:lnTo>
                  <a:lnTo>
                    <a:pt x="96203" y="186690"/>
                  </a:lnTo>
                  <a:lnTo>
                    <a:pt x="96203" y="109538"/>
                  </a:lnTo>
                  <a:cubicBezTo>
                    <a:pt x="96203" y="84772"/>
                    <a:pt x="82867" y="69532"/>
                    <a:pt x="59055" y="69532"/>
                  </a:cubicBezTo>
                  <a:cubicBezTo>
                    <a:pt x="36195" y="69532"/>
                    <a:pt x="20003" y="85725"/>
                    <a:pt x="20003" y="110490"/>
                  </a:cubicBezTo>
                  <a:lnTo>
                    <a:pt x="20003" y="186690"/>
                  </a:lnTo>
                  <a:lnTo>
                    <a:pt x="0" y="18669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CAC2171-AAA2-5FCC-9142-F290A9EB6694}"/>
                </a:ext>
              </a:extLst>
            </p:cNvPr>
            <p:cNvSpPr/>
            <p:nvPr/>
          </p:nvSpPr>
          <p:spPr>
            <a:xfrm>
              <a:off x="4194334" y="4092575"/>
              <a:ext cx="134302" cy="179069"/>
            </a:xfrm>
            <a:custGeom>
              <a:avLst/>
              <a:gdLst>
                <a:gd name="connsiteX0" fmla="*/ 0 w 134302"/>
                <a:gd name="connsiteY0" fmla="*/ 0 h 179069"/>
                <a:gd name="connsiteX1" fmla="*/ 66675 w 134302"/>
                <a:gd name="connsiteY1" fmla="*/ 0 h 179069"/>
                <a:gd name="connsiteX2" fmla="*/ 134303 w 134302"/>
                <a:gd name="connsiteY2" fmla="*/ 57150 h 179069"/>
                <a:gd name="connsiteX3" fmla="*/ 63817 w 134302"/>
                <a:gd name="connsiteY3" fmla="*/ 116205 h 179069"/>
                <a:gd name="connsiteX4" fmla="*/ 20003 w 134302"/>
                <a:gd name="connsiteY4" fmla="*/ 116205 h 179069"/>
                <a:gd name="connsiteX5" fmla="*/ 20003 w 134302"/>
                <a:gd name="connsiteY5" fmla="*/ 179070 h 179069"/>
                <a:gd name="connsiteX6" fmla="*/ 0 w 134302"/>
                <a:gd name="connsiteY6" fmla="*/ 179070 h 179069"/>
                <a:gd name="connsiteX7" fmla="*/ 64770 w 134302"/>
                <a:gd name="connsiteY7" fmla="*/ 97155 h 179069"/>
                <a:gd name="connsiteX8" fmla="*/ 113347 w 134302"/>
                <a:gd name="connsiteY8" fmla="*/ 58103 h 179069"/>
                <a:gd name="connsiteX9" fmla="*/ 65722 w 134302"/>
                <a:gd name="connsiteY9" fmla="*/ 19050 h 179069"/>
                <a:gd name="connsiteX10" fmla="*/ 20003 w 134302"/>
                <a:gd name="connsiteY10" fmla="*/ 19050 h 179069"/>
                <a:gd name="connsiteX11" fmla="*/ 20003 w 134302"/>
                <a:gd name="connsiteY11" fmla="*/ 97155 h 17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302" h="179069">
                  <a:moveTo>
                    <a:pt x="0" y="0"/>
                  </a:moveTo>
                  <a:lnTo>
                    <a:pt x="66675" y="0"/>
                  </a:lnTo>
                  <a:cubicBezTo>
                    <a:pt x="107632" y="0"/>
                    <a:pt x="134303" y="21907"/>
                    <a:pt x="134303" y="57150"/>
                  </a:cubicBezTo>
                  <a:cubicBezTo>
                    <a:pt x="134303" y="96203"/>
                    <a:pt x="101917" y="116205"/>
                    <a:pt x="63817" y="116205"/>
                  </a:cubicBezTo>
                  <a:lnTo>
                    <a:pt x="20003" y="116205"/>
                  </a:lnTo>
                  <a:lnTo>
                    <a:pt x="20003" y="179070"/>
                  </a:lnTo>
                  <a:lnTo>
                    <a:pt x="0" y="179070"/>
                  </a:lnTo>
                  <a:moveTo>
                    <a:pt x="64770" y="97155"/>
                  </a:moveTo>
                  <a:cubicBezTo>
                    <a:pt x="94297" y="97155"/>
                    <a:pt x="113347" y="81915"/>
                    <a:pt x="113347" y="58103"/>
                  </a:cubicBezTo>
                  <a:cubicBezTo>
                    <a:pt x="113347" y="32385"/>
                    <a:pt x="94297" y="19050"/>
                    <a:pt x="65722" y="19050"/>
                  </a:cubicBezTo>
                  <a:lnTo>
                    <a:pt x="20003" y="19050"/>
                  </a:lnTo>
                  <a:lnTo>
                    <a:pt x="20003" y="97155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5DE8513-9760-F77E-430C-EB2AFCE0D5E0}"/>
                </a:ext>
              </a:extLst>
            </p:cNvPr>
            <p:cNvSpPr/>
            <p:nvPr/>
          </p:nvSpPr>
          <p:spPr>
            <a:xfrm>
              <a:off x="4352449" y="4136390"/>
              <a:ext cx="124777" cy="138112"/>
            </a:xfrm>
            <a:custGeom>
              <a:avLst/>
              <a:gdLst>
                <a:gd name="connsiteX0" fmla="*/ 66675 w 124777"/>
                <a:gd name="connsiteY0" fmla="*/ 120967 h 138112"/>
                <a:gd name="connsiteX1" fmla="*/ 107632 w 124777"/>
                <a:gd name="connsiteY1" fmla="*/ 102870 h 138112"/>
                <a:gd name="connsiteX2" fmla="*/ 120015 w 124777"/>
                <a:gd name="connsiteY2" fmla="*/ 113347 h 138112"/>
                <a:gd name="connsiteX3" fmla="*/ 65722 w 124777"/>
                <a:gd name="connsiteY3" fmla="*/ 138113 h 138112"/>
                <a:gd name="connsiteX4" fmla="*/ 0 w 124777"/>
                <a:gd name="connsiteY4" fmla="*/ 69532 h 138112"/>
                <a:gd name="connsiteX5" fmla="*/ 62865 w 124777"/>
                <a:gd name="connsiteY5" fmla="*/ 0 h 138112"/>
                <a:gd name="connsiteX6" fmla="*/ 124777 w 124777"/>
                <a:gd name="connsiteY6" fmla="*/ 70485 h 138112"/>
                <a:gd name="connsiteX7" fmla="*/ 124777 w 124777"/>
                <a:gd name="connsiteY7" fmla="*/ 77153 h 138112"/>
                <a:gd name="connsiteX8" fmla="*/ 20002 w 124777"/>
                <a:gd name="connsiteY8" fmla="*/ 77153 h 138112"/>
                <a:gd name="connsiteX9" fmla="*/ 66675 w 124777"/>
                <a:gd name="connsiteY9" fmla="*/ 120967 h 138112"/>
                <a:gd name="connsiteX10" fmla="*/ 104775 w 124777"/>
                <a:gd name="connsiteY10" fmla="*/ 60960 h 138112"/>
                <a:gd name="connsiteX11" fmla="*/ 62865 w 124777"/>
                <a:gd name="connsiteY11" fmla="*/ 17145 h 138112"/>
                <a:gd name="connsiteX12" fmla="*/ 20002 w 124777"/>
                <a:gd name="connsiteY12" fmla="*/ 60960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777" h="138112">
                  <a:moveTo>
                    <a:pt x="66675" y="120967"/>
                  </a:moveTo>
                  <a:cubicBezTo>
                    <a:pt x="84772" y="120967"/>
                    <a:pt x="97155" y="113347"/>
                    <a:pt x="107632" y="102870"/>
                  </a:cubicBezTo>
                  <a:lnTo>
                    <a:pt x="120015" y="113347"/>
                  </a:lnTo>
                  <a:cubicBezTo>
                    <a:pt x="106680" y="128588"/>
                    <a:pt x="90488" y="138113"/>
                    <a:pt x="65722" y="138113"/>
                  </a:cubicBezTo>
                  <a:cubicBezTo>
                    <a:pt x="29527" y="138113"/>
                    <a:pt x="0" y="110490"/>
                    <a:pt x="0" y="69532"/>
                  </a:cubicBezTo>
                  <a:cubicBezTo>
                    <a:pt x="0" y="30480"/>
                    <a:pt x="26670" y="0"/>
                    <a:pt x="62865" y="0"/>
                  </a:cubicBezTo>
                  <a:cubicBezTo>
                    <a:pt x="101917" y="0"/>
                    <a:pt x="124777" y="31432"/>
                    <a:pt x="124777" y="70485"/>
                  </a:cubicBezTo>
                  <a:cubicBezTo>
                    <a:pt x="124777" y="72390"/>
                    <a:pt x="124777" y="74295"/>
                    <a:pt x="124777" y="77153"/>
                  </a:cubicBezTo>
                  <a:lnTo>
                    <a:pt x="20002" y="77153"/>
                  </a:lnTo>
                  <a:cubicBezTo>
                    <a:pt x="22860" y="104775"/>
                    <a:pt x="42863" y="120967"/>
                    <a:pt x="66675" y="120967"/>
                  </a:cubicBezTo>
                  <a:close/>
                  <a:moveTo>
                    <a:pt x="104775" y="60960"/>
                  </a:moveTo>
                  <a:cubicBezTo>
                    <a:pt x="102870" y="37147"/>
                    <a:pt x="88582" y="17145"/>
                    <a:pt x="62865" y="17145"/>
                  </a:cubicBezTo>
                  <a:cubicBezTo>
                    <a:pt x="40005" y="17145"/>
                    <a:pt x="22860" y="36195"/>
                    <a:pt x="20002" y="609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E0ED2B-9EE1-ED9C-50F9-6EBB54528090}"/>
                </a:ext>
              </a:extLst>
            </p:cNvPr>
            <p:cNvSpPr/>
            <p:nvPr/>
          </p:nvSpPr>
          <p:spPr>
            <a:xfrm>
              <a:off x="4500086" y="4099242"/>
              <a:ext cx="80009" cy="174307"/>
            </a:xfrm>
            <a:custGeom>
              <a:avLst/>
              <a:gdLst>
                <a:gd name="connsiteX0" fmla="*/ 18097 w 80009"/>
                <a:gd name="connsiteY0" fmla="*/ 137160 h 174307"/>
                <a:gd name="connsiteX1" fmla="*/ 18097 w 80009"/>
                <a:gd name="connsiteY1" fmla="*/ 57150 h 174307"/>
                <a:gd name="connsiteX2" fmla="*/ 0 w 80009"/>
                <a:gd name="connsiteY2" fmla="*/ 57150 h 174307"/>
                <a:gd name="connsiteX3" fmla="*/ 0 w 80009"/>
                <a:gd name="connsiteY3" fmla="*/ 40005 h 174307"/>
                <a:gd name="connsiteX4" fmla="*/ 18097 w 80009"/>
                <a:gd name="connsiteY4" fmla="*/ 40005 h 174307"/>
                <a:gd name="connsiteX5" fmla="*/ 18097 w 80009"/>
                <a:gd name="connsiteY5" fmla="*/ 0 h 174307"/>
                <a:gd name="connsiteX6" fmla="*/ 38100 w 80009"/>
                <a:gd name="connsiteY6" fmla="*/ 0 h 174307"/>
                <a:gd name="connsiteX7" fmla="*/ 38100 w 80009"/>
                <a:gd name="connsiteY7" fmla="*/ 40005 h 174307"/>
                <a:gd name="connsiteX8" fmla="*/ 80010 w 80009"/>
                <a:gd name="connsiteY8" fmla="*/ 40005 h 174307"/>
                <a:gd name="connsiteX9" fmla="*/ 80010 w 80009"/>
                <a:gd name="connsiteY9" fmla="*/ 57150 h 174307"/>
                <a:gd name="connsiteX10" fmla="*/ 38100 w 80009"/>
                <a:gd name="connsiteY10" fmla="*/ 57150 h 174307"/>
                <a:gd name="connsiteX11" fmla="*/ 38100 w 80009"/>
                <a:gd name="connsiteY11" fmla="*/ 134302 h 174307"/>
                <a:gd name="connsiteX12" fmla="*/ 60007 w 80009"/>
                <a:gd name="connsiteY12" fmla="*/ 156210 h 174307"/>
                <a:gd name="connsiteX13" fmla="*/ 80010 w 80009"/>
                <a:gd name="connsiteY13" fmla="*/ 152400 h 174307"/>
                <a:gd name="connsiteX14" fmla="*/ 80010 w 80009"/>
                <a:gd name="connsiteY14" fmla="*/ 168592 h 174307"/>
                <a:gd name="connsiteX15" fmla="*/ 56197 w 80009"/>
                <a:gd name="connsiteY15" fmla="*/ 174307 h 174307"/>
                <a:gd name="connsiteX16" fmla="*/ 18097 w 80009"/>
                <a:gd name="connsiteY16" fmla="*/ 137160 h 17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09" h="174307">
                  <a:moveTo>
                    <a:pt x="18097" y="137160"/>
                  </a:moveTo>
                  <a:lnTo>
                    <a:pt x="18097" y="57150"/>
                  </a:lnTo>
                  <a:lnTo>
                    <a:pt x="0" y="57150"/>
                  </a:lnTo>
                  <a:lnTo>
                    <a:pt x="0" y="40005"/>
                  </a:lnTo>
                  <a:lnTo>
                    <a:pt x="18097" y="40005"/>
                  </a:lnTo>
                  <a:lnTo>
                    <a:pt x="18097" y="0"/>
                  </a:lnTo>
                  <a:lnTo>
                    <a:pt x="38100" y="0"/>
                  </a:lnTo>
                  <a:lnTo>
                    <a:pt x="38100" y="40005"/>
                  </a:lnTo>
                  <a:lnTo>
                    <a:pt x="80010" y="40005"/>
                  </a:lnTo>
                  <a:lnTo>
                    <a:pt x="80010" y="57150"/>
                  </a:lnTo>
                  <a:lnTo>
                    <a:pt x="38100" y="57150"/>
                  </a:lnTo>
                  <a:lnTo>
                    <a:pt x="38100" y="134302"/>
                  </a:lnTo>
                  <a:cubicBezTo>
                    <a:pt x="38100" y="150495"/>
                    <a:pt x="46672" y="156210"/>
                    <a:pt x="60007" y="156210"/>
                  </a:cubicBezTo>
                  <a:cubicBezTo>
                    <a:pt x="66675" y="156210"/>
                    <a:pt x="72390" y="155257"/>
                    <a:pt x="80010" y="152400"/>
                  </a:cubicBezTo>
                  <a:lnTo>
                    <a:pt x="80010" y="168592"/>
                  </a:lnTo>
                  <a:cubicBezTo>
                    <a:pt x="72390" y="172402"/>
                    <a:pt x="65722" y="174307"/>
                    <a:pt x="56197" y="174307"/>
                  </a:cubicBezTo>
                  <a:cubicBezTo>
                    <a:pt x="34290" y="174307"/>
                    <a:pt x="18097" y="163830"/>
                    <a:pt x="18097" y="1371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2061DD-C850-F5A1-D7F1-DD814E64CD5D}"/>
                </a:ext>
              </a:extLst>
            </p:cNvPr>
            <p:cNvSpPr/>
            <p:nvPr/>
          </p:nvSpPr>
          <p:spPr>
            <a:xfrm>
              <a:off x="4615338" y="4137300"/>
              <a:ext cx="73342" cy="134344"/>
            </a:xfrm>
            <a:custGeom>
              <a:avLst/>
              <a:gdLst>
                <a:gd name="connsiteX0" fmla="*/ 0 w 73342"/>
                <a:gd name="connsiteY0" fmla="*/ 1947 h 134344"/>
                <a:gd name="connsiteX1" fmla="*/ 19050 w 73342"/>
                <a:gd name="connsiteY1" fmla="*/ 1947 h 134344"/>
                <a:gd name="connsiteX2" fmla="*/ 19050 w 73342"/>
                <a:gd name="connsiteY2" fmla="*/ 36237 h 134344"/>
                <a:gd name="connsiteX3" fmla="*/ 73343 w 73342"/>
                <a:gd name="connsiteY3" fmla="*/ 42 h 134344"/>
                <a:gd name="connsiteX4" fmla="*/ 73343 w 73342"/>
                <a:gd name="connsiteY4" fmla="*/ 20997 h 134344"/>
                <a:gd name="connsiteX5" fmla="*/ 71438 w 73342"/>
                <a:gd name="connsiteY5" fmla="*/ 20997 h 134344"/>
                <a:gd name="connsiteX6" fmla="*/ 19050 w 73342"/>
                <a:gd name="connsiteY6" fmla="*/ 81957 h 134344"/>
                <a:gd name="connsiteX7" fmla="*/ 19050 w 73342"/>
                <a:gd name="connsiteY7" fmla="*/ 134345 h 134344"/>
                <a:gd name="connsiteX8" fmla="*/ 0 w 73342"/>
                <a:gd name="connsiteY8" fmla="*/ 134345 h 13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342" h="134344">
                  <a:moveTo>
                    <a:pt x="0" y="1947"/>
                  </a:moveTo>
                  <a:lnTo>
                    <a:pt x="19050" y="1947"/>
                  </a:lnTo>
                  <a:lnTo>
                    <a:pt x="19050" y="36237"/>
                  </a:lnTo>
                  <a:cubicBezTo>
                    <a:pt x="28575" y="14330"/>
                    <a:pt x="47625" y="-910"/>
                    <a:pt x="73343" y="42"/>
                  </a:cubicBezTo>
                  <a:lnTo>
                    <a:pt x="73343" y="20997"/>
                  </a:lnTo>
                  <a:lnTo>
                    <a:pt x="71438" y="20997"/>
                  </a:lnTo>
                  <a:cubicBezTo>
                    <a:pt x="42863" y="20997"/>
                    <a:pt x="19050" y="41952"/>
                    <a:pt x="19050" y="81957"/>
                  </a:cubicBezTo>
                  <a:lnTo>
                    <a:pt x="19050" y="134345"/>
                  </a:lnTo>
                  <a:lnTo>
                    <a:pt x="0" y="13434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9C67195-F080-D405-9397-0117E487F333}"/>
                </a:ext>
              </a:extLst>
            </p:cNvPr>
            <p:cNvSpPr/>
            <p:nvPr/>
          </p:nvSpPr>
          <p:spPr>
            <a:xfrm>
              <a:off x="4704874" y="4136390"/>
              <a:ext cx="137159" cy="138112"/>
            </a:xfrm>
            <a:custGeom>
              <a:avLst/>
              <a:gdLst>
                <a:gd name="connsiteX0" fmla="*/ 0 w 137159"/>
                <a:gd name="connsiteY0" fmla="*/ 69532 h 138112"/>
                <a:gd name="connsiteX1" fmla="*/ 68580 w 137159"/>
                <a:gd name="connsiteY1" fmla="*/ 0 h 138112"/>
                <a:gd name="connsiteX2" fmla="*/ 137160 w 137159"/>
                <a:gd name="connsiteY2" fmla="*/ 68580 h 138112"/>
                <a:gd name="connsiteX3" fmla="*/ 137160 w 137159"/>
                <a:gd name="connsiteY3" fmla="*/ 69532 h 138112"/>
                <a:gd name="connsiteX4" fmla="*/ 67627 w 137159"/>
                <a:gd name="connsiteY4" fmla="*/ 138113 h 138112"/>
                <a:gd name="connsiteX5" fmla="*/ 0 w 137159"/>
                <a:gd name="connsiteY5" fmla="*/ 69532 h 138112"/>
                <a:gd name="connsiteX6" fmla="*/ 117157 w 137159"/>
                <a:gd name="connsiteY6" fmla="*/ 69532 h 138112"/>
                <a:gd name="connsiteX7" fmla="*/ 67627 w 137159"/>
                <a:gd name="connsiteY7" fmla="*/ 17145 h 138112"/>
                <a:gd name="connsiteX8" fmla="*/ 20002 w 137159"/>
                <a:gd name="connsiteY8" fmla="*/ 68580 h 138112"/>
                <a:gd name="connsiteX9" fmla="*/ 20002 w 137159"/>
                <a:gd name="connsiteY9" fmla="*/ 69532 h 138112"/>
                <a:gd name="connsiteX10" fmla="*/ 68580 w 137159"/>
                <a:gd name="connsiteY10" fmla="*/ 120015 h 138112"/>
                <a:gd name="connsiteX11" fmla="*/ 117157 w 137159"/>
                <a:gd name="connsiteY11" fmla="*/ 69532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159" h="138112">
                  <a:moveTo>
                    <a:pt x="0" y="69532"/>
                  </a:moveTo>
                  <a:cubicBezTo>
                    <a:pt x="0" y="32385"/>
                    <a:pt x="28575" y="0"/>
                    <a:pt x="68580" y="0"/>
                  </a:cubicBezTo>
                  <a:cubicBezTo>
                    <a:pt x="108585" y="0"/>
                    <a:pt x="137160" y="31432"/>
                    <a:pt x="137160" y="68580"/>
                  </a:cubicBezTo>
                  <a:lnTo>
                    <a:pt x="137160" y="69532"/>
                  </a:lnTo>
                  <a:cubicBezTo>
                    <a:pt x="137160" y="106680"/>
                    <a:pt x="107632" y="138113"/>
                    <a:pt x="67627" y="138113"/>
                  </a:cubicBezTo>
                  <a:cubicBezTo>
                    <a:pt x="28575" y="138113"/>
                    <a:pt x="0" y="106680"/>
                    <a:pt x="0" y="69532"/>
                  </a:cubicBezTo>
                  <a:close/>
                  <a:moveTo>
                    <a:pt x="117157" y="69532"/>
                  </a:moveTo>
                  <a:cubicBezTo>
                    <a:pt x="117157" y="40957"/>
                    <a:pt x="96202" y="17145"/>
                    <a:pt x="67627" y="17145"/>
                  </a:cubicBezTo>
                  <a:cubicBezTo>
                    <a:pt x="39052" y="17145"/>
                    <a:pt x="20002" y="40957"/>
                    <a:pt x="20002" y="68580"/>
                  </a:cubicBezTo>
                  <a:lnTo>
                    <a:pt x="20002" y="69532"/>
                  </a:lnTo>
                  <a:cubicBezTo>
                    <a:pt x="20002" y="97155"/>
                    <a:pt x="40957" y="120015"/>
                    <a:pt x="68580" y="120015"/>
                  </a:cubicBezTo>
                  <a:cubicBezTo>
                    <a:pt x="97155" y="120015"/>
                    <a:pt x="117157" y="97155"/>
                    <a:pt x="117157" y="69532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11104E8-C2FE-D3CD-BE85-F2A40BE7556E}"/>
                </a:ext>
              </a:extLst>
            </p:cNvPr>
            <p:cNvSpPr/>
            <p:nvPr/>
          </p:nvSpPr>
          <p:spPr>
            <a:xfrm>
              <a:off x="4879181" y="4084955"/>
              <a:ext cx="20002" cy="186689"/>
            </a:xfrm>
            <a:custGeom>
              <a:avLst/>
              <a:gdLst>
                <a:gd name="connsiteX0" fmla="*/ 0 w 20002"/>
                <a:gd name="connsiteY0" fmla="*/ 0 h 186689"/>
                <a:gd name="connsiteX1" fmla="*/ 0 w 20002"/>
                <a:gd name="connsiteY1" fmla="*/ 186690 h 186689"/>
                <a:gd name="connsiteX2" fmla="*/ 20003 w 20002"/>
                <a:gd name="connsiteY2" fmla="*/ 186690 h 186689"/>
                <a:gd name="connsiteX3" fmla="*/ 20003 w 20002"/>
                <a:gd name="connsiteY3" fmla="*/ 0 h 18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" h="186689">
                  <a:moveTo>
                    <a:pt x="0" y="0"/>
                  </a:moveTo>
                  <a:lnTo>
                    <a:pt x="0" y="186690"/>
                  </a:lnTo>
                  <a:lnTo>
                    <a:pt x="20003" y="186690"/>
                  </a:lnTo>
                  <a:lnTo>
                    <a:pt x="20003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BC90DCC-6CA2-0484-178E-1FC53A43BD41}"/>
                </a:ext>
              </a:extLst>
            </p:cNvPr>
            <p:cNvSpPr/>
            <p:nvPr/>
          </p:nvSpPr>
          <p:spPr>
            <a:xfrm>
              <a:off x="4936331" y="4136390"/>
              <a:ext cx="125730" cy="138112"/>
            </a:xfrm>
            <a:custGeom>
              <a:avLst/>
              <a:gdLst>
                <a:gd name="connsiteX0" fmla="*/ 66675 w 125730"/>
                <a:gd name="connsiteY0" fmla="*/ 120967 h 138112"/>
                <a:gd name="connsiteX1" fmla="*/ 108585 w 125730"/>
                <a:gd name="connsiteY1" fmla="*/ 102870 h 138112"/>
                <a:gd name="connsiteX2" fmla="*/ 120968 w 125730"/>
                <a:gd name="connsiteY2" fmla="*/ 113347 h 138112"/>
                <a:gd name="connsiteX3" fmla="*/ 66675 w 125730"/>
                <a:gd name="connsiteY3" fmla="*/ 138113 h 138112"/>
                <a:gd name="connsiteX4" fmla="*/ 0 w 125730"/>
                <a:gd name="connsiteY4" fmla="*/ 69532 h 138112"/>
                <a:gd name="connsiteX5" fmla="*/ 63818 w 125730"/>
                <a:gd name="connsiteY5" fmla="*/ 0 h 138112"/>
                <a:gd name="connsiteX6" fmla="*/ 125730 w 125730"/>
                <a:gd name="connsiteY6" fmla="*/ 70485 h 138112"/>
                <a:gd name="connsiteX7" fmla="*/ 124778 w 125730"/>
                <a:gd name="connsiteY7" fmla="*/ 77153 h 138112"/>
                <a:gd name="connsiteX8" fmla="*/ 20003 w 125730"/>
                <a:gd name="connsiteY8" fmla="*/ 77153 h 138112"/>
                <a:gd name="connsiteX9" fmla="*/ 66675 w 125730"/>
                <a:gd name="connsiteY9" fmla="*/ 120967 h 138112"/>
                <a:gd name="connsiteX10" fmla="*/ 105728 w 125730"/>
                <a:gd name="connsiteY10" fmla="*/ 60960 h 138112"/>
                <a:gd name="connsiteX11" fmla="*/ 62865 w 125730"/>
                <a:gd name="connsiteY11" fmla="*/ 17145 h 138112"/>
                <a:gd name="connsiteX12" fmla="*/ 20003 w 125730"/>
                <a:gd name="connsiteY12" fmla="*/ 60960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730" h="138112">
                  <a:moveTo>
                    <a:pt x="66675" y="120967"/>
                  </a:moveTo>
                  <a:cubicBezTo>
                    <a:pt x="84772" y="120967"/>
                    <a:pt x="98107" y="113347"/>
                    <a:pt x="108585" y="102870"/>
                  </a:cubicBezTo>
                  <a:lnTo>
                    <a:pt x="120968" y="113347"/>
                  </a:lnTo>
                  <a:cubicBezTo>
                    <a:pt x="107632" y="128588"/>
                    <a:pt x="91440" y="138113"/>
                    <a:pt x="66675" y="138113"/>
                  </a:cubicBezTo>
                  <a:cubicBezTo>
                    <a:pt x="30480" y="138113"/>
                    <a:pt x="0" y="110490"/>
                    <a:pt x="0" y="69532"/>
                  </a:cubicBezTo>
                  <a:cubicBezTo>
                    <a:pt x="0" y="30480"/>
                    <a:pt x="27622" y="0"/>
                    <a:pt x="63818" y="0"/>
                  </a:cubicBezTo>
                  <a:cubicBezTo>
                    <a:pt x="102870" y="0"/>
                    <a:pt x="125730" y="31432"/>
                    <a:pt x="125730" y="70485"/>
                  </a:cubicBezTo>
                  <a:cubicBezTo>
                    <a:pt x="125730" y="72390"/>
                    <a:pt x="125730" y="74295"/>
                    <a:pt x="124778" y="77153"/>
                  </a:cubicBezTo>
                  <a:lnTo>
                    <a:pt x="20003" y="77153"/>
                  </a:lnTo>
                  <a:cubicBezTo>
                    <a:pt x="22860" y="104775"/>
                    <a:pt x="43815" y="120967"/>
                    <a:pt x="66675" y="120967"/>
                  </a:cubicBezTo>
                  <a:close/>
                  <a:moveTo>
                    <a:pt x="105728" y="60960"/>
                  </a:moveTo>
                  <a:cubicBezTo>
                    <a:pt x="102870" y="37147"/>
                    <a:pt x="89535" y="17145"/>
                    <a:pt x="62865" y="17145"/>
                  </a:cubicBezTo>
                  <a:cubicBezTo>
                    <a:pt x="40957" y="17145"/>
                    <a:pt x="22860" y="36195"/>
                    <a:pt x="20003" y="609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6B53B14-6EE0-7393-0E58-2AA930BAB0EF}"/>
                </a:ext>
              </a:extLst>
            </p:cNvPr>
            <p:cNvSpPr/>
            <p:nvPr/>
          </p:nvSpPr>
          <p:spPr>
            <a:xfrm>
              <a:off x="5094446" y="4139247"/>
              <a:ext cx="115252" cy="135255"/>
            </a:xfrm>
            <a:custGeom>
              <a:avLst/>
              <a:gdLst>
                <a:gd name="connsiteX0" fmla="*/ 0 w 115252"/>
                <a:gd name="connsiteY0" fmla="*/ 81915 h 135255"/>
                <a:gd name="connsiteX1" fmla="*/ 0 w 115252"/>
                <a:gd name="connsiteY1" fmla="*/ 0 h 135255"/>
                <a:gd name="connsiteX2" fmla="*/ 19050 w 115252"/>
                <a:gd name="connsiteY2" fmla="*/ 0 h 135255"/>
                <a:gd name="connsiteX3" fmla="*/ 19050 w 115252"/>
                <a:gd name="connsiteY3" fmla="*/ 77153 h 135255"/>
                <a:gd name="connsiteX4" fmla="*/ 56197 w 115252"/>
                <a:gd name="connsiteY4" fmla="*/ 117158 h 135255"/>
                <a:gd name="connsiteX5" fmla="*/ 95250 w 115252"/>
                <a:gd name="connsiteY5" fmla="*/ 76200 h 135255"/>
                <a:gd name="connsiteX6" fmla="*/ 95250 w 115252"/>
                <a:gd name="connsiteY6" fmla="*/ 0 h 135255"/>
                <a:gd name="connsiteX7" fmla="*/ 115253 w 115252"/>
                <a:gd name="connsiteY7" fmla="*/ 0 h 135255"/>
                <a:gd name="connsiteX8" fmla="*/ 115253 w 115252"/>
                <a:gd name="connsiteY8" fmla="*/ 132397 h 135255"/>
                <a:gd name="connsiteX9" fmla="*/ 95250 w 115252"/>
                <a:gd name="connsiteY9" fmla="*/ 132397 h 135255"/>
                <a:gd name="connsiteX10" fmla="*/ 95250 w 115252"/>
                <a:gd name="connsiteY10" fmla="*/ 109538 h 135255"/>
                <a:gd name="connsiteX11" fmla="*/ 50482 w 115252"/>
                <a:gd name="connsiteY11" fmla="*/ 135255 h 135255"/>
                <a:gd name="connsiteX12" fmla="*/ 0 w 115252"/>
                <a:gd name="connsiteY12" fmla="*/ 81915 h 13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252" h="135255">
                  <a:moveTo>
                    <a:pt x="0" y="81915"/>
                  </a:moveTo>
                  <a:lnTo>
                    <a:pt x="0" y="0"/>
                  </a:lnTo>
                  <a:lnTo>
                    <a:pt x="19050" y="0"/>
                  </a:lnTo>
                  <a:lnTo>
                    <a:pt x="19050" y="77153"/>
                  </a:lnTo>
                  <a:cubicBezTo>
                    <a:pt x="19050" y="101918"/>
                    <a:pt x="32385" y="117158"/>
                    <a:pt x="56197" y="117158"/>
                  </a:cubicBezTo>
                  <a:cubicBezTo>
                    <a:pt x="78105" y="117158"/>
                    <a:pt x="95250" y="100965"/>
                    <a:pt x="95250" y="76200"/>
                  </a:cubicBezTo>
                  <a:lnTo>
                    <a:pt x="95250" y="0"/>
                  </a:lnTo>
                  <a:lnTo>
                    <a:pt x="115253" y="0"/>
                  </a:lnTo>
                  <a:lnTo>
                    <a:pt x="115253" y="132397"/>
                  </a:lnTo>
                  <a:lnTo>
                    <a:pt x="95250" y="132397"/>
                  </a:lnTo>
                  <a:lnTo>
                    <a:pt x="95250" y="109538"/>
                  </a:lnTo>
                  <a:cubicBezTo>
                    <a:pt x="86678" y="123825"/>
                    <a:pt x="73342" y="135255"/>
                    <a:pt x="50482" y="135255"/>
                  </a:cubicBezTo>
                  <a:cubicBezTo>
                    <a:pt x="18097" y="135255"/>
                    <a:pt x="0" y="113347"/>
                    <a:pt x="0" y="8191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8575572-E7EF-1AB7-ADDB-3BE8399FD47A}"/>
                </a:ext>
              </a:extLst>
            </p:cNvPr>
            <p:cNvSpPr/>
            <p:nvPr/>
          </p:nvSpPr>
          <p:spPr>
            <a:xfrm>
              <a:off x="5253513" y="4136390"/>
              <a:ext cx="200025" cy="135254"/>
            </a:xfrm>
            <a:custGeom>
              <a:avLst/>
              <a:gdLst>
                <a:gd name="connsiteX0" fmla="*/ 0 w 200025"/>
                <a:gd name="connsiteY0" fmla="*/ 2857 h 135254"/>
                <a:gd name="connsiteX1" fmla="*/ 19050 w 200025"/>
                <a:gd name="connsiteY1" fmla="*/ 2857 h 135254"/>
                <a:gd name="connsiteX2" fmla="*/ 19050 w 200025"/>
                <a:gd name="connsiteY2" fmla="*/ 24765 h 135254"/>
                <a:gd name="connsiteX3" fmla="*/ 61913 w 200025"/>
                <a:gd name="connsiteY3" fmla="*/ 0 h 135254"/>
                <a:gd name="connsiteX4" fmla="*/ 104775 w 200025"/>
                <a:gd name="connsiteY4" fmla="*/ 26670 h 135254"/>
                <a:gd name="connsiteX5" fmla="*/ 151448 w 200025"/>
                <a:gd name="connsiteY5" fmla="*/ 0 h 135254"/>
                <a:gd name="connsiteX6" fmla="*/ 200025 w 200025"/>
                <a:gd name="connsiteY6" fmla="*/ 53340 h 135254"/>
                <a:gd name="connsiteX7" fmla="*/ 200025 w 200025"/>
                <a:gd name="connsiteY7" fmla="*/ 135255 h 135254"/>
                <a:gd name="connsiteX8" fmla="*/ 180023 w 200025"/>
                <a:gd name="connsiteY8" fmla="*/ 135255 h 135254"/>
                <a:gd name="connsiteX9" fmla="*/ 180023 w 200025"/>
                <a:gd name="connsiteY9" fmla="*/ 58103 h 135254"/>
                <a:gd name="connsiteX10" fmla="*/ 146685 w 200025"/>
                <a:gd name="connsiteY10" fmla="*/ 18097 h 135254"/>
                <a:gd name="connsiteX11" fmla="*/ 109538 w 200025"/>
                <a:gd name="connsiteY11" fmla="*/ 59055 h 135254"/>
                <a:gd name="connsiteX12" fmla="*/ 109538 w 200025"/>
                <a:gd name="connsiteY12" fmla="*/ 135255 h 135254"/>
                <a:gd name="connsiteX13" fmla="*/ 90488 w 200025"/>
                <a:gd name="connsiteY13" fmla="*/ 135255 h 135254"/>
                <a:gd name="connsiteX14" fmla="*/ 90488 w 200025"/>
                <a:gd name="connsiteY14" fmla="*/ 57150 h 135254"/>
                <a:gd name="connsiteX15" fmla="*/ 56198 w 200025"/>
                <a:gd name="connsiteY15" fmla="*/ 18097 h 135254"/>
                <a:gd name="connsiteX16" fmla="*/ 19050 w 200025"/>
                <a:gd name="connsiteY16" fmla="*/ 60007 h 135254"/>
                <a:gd name="connsiteX17" fmla="*/ 19050 w 200025"/>
                <a:gd name="connsiteY17" fmla="*/ 135255 h 135254"/>
                <a:gd name="connsiteX18" fmla="*/ 0 w 200025"/>
                <a:gd name="connsiteY18" fmla="*/ 135255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0025" h="135254">
                  <a:moveTo>
                    <a:pt x="0" y="2857"/>
                  </a:moveTo>
                  <a:lnTo>
                    <a:pt x="19050" y="2857"/>
                  </a:lnTo>
                  <a:lnTo>
                    <a:pt x="19050" y="24765"/>
                  </a:lnTo>
                  <a:cubicBezTo>
                    <a:pt x="28575" y="12382"/>
                    <a:pt x="40005" y="0"/>
                    <a:pt x="61913" y="0"/>
                  </a:cubicBezTo>
                  <a:cubicBezTo>
                    <a:pt x="83820" y="0"/>
                    <a:pt x="97155" y="11430"/>
                    <a:pt x="104775" y="26670"/>
                  </a:cubicBezTo>
                  <a:cubicBezTo>
                    <a:pt x="114300" y="12382"/>
                    <a:pt x="127635" y="0"/>
                    <a:pt x="151448" y="0"/>
                  </a:cubicBezTo>
                  <a:cubicBezTo>
                    <a:pt x="181928" y="0"/>
                    <a:pt x="200025" y="20955"/>
                    <a:pt x="200025" y="53340"/>
                  </a:cubicBezTo>
                  <a:lnTo>
                    <a:pt x="200025" y="135255"/>
                  </a:lnTo>
                  <a:lnTo>
                    <a:pt x="180023" y="135255"/>
                  </a:lnTo>
                  <a:lnTo>
                    <a:pt x="180023" y="58103"/>
                  </a:lnTo>
                  <a:cubicBezTo>
                    <a:pt x="180023" y="32385"/>
                    <a:pt x="167640" y="18097"/>
                    <a:pt x="146685" y="18097"/>
                  </a:cubicBezTo>
                  <a:cubicBezTo>
                    <a:pt x="126683" y="18097"/>
                    <a:pt x="109538" y="33338"/>
                    <a:pt x="109538" y="59055"/>
                  </a:cubicBezTo>
                  <a:lnTo>
                    <a:pt x="109538" y="135255"/>
                  </a:lnTo>
                  <a:lnTo>
                    <a:pt x="90488" y="135255"/>
                  </a:lnTo>
                  <a:lnTo>
                    <a:pt x="90488" y="57150"/>
                  </a:lnTo>
                  <a:cubicBezTo>
                    <a:pt x="90488" y="32385"/>
                    <a:pt x="77153" y="18097"/>
                    <a:pt x="56198" y="18097"/>
                  </a:cubicBezTo>
                  <a:cubicBezTo>
                    <a:pt x="35243" y="18097"/>
                    <a:pt x="19050" y="35242"/>
                    <a:pt x="19050" y="60007"/>
                  </a:cubicBezTo>
                  <a:lnTo>
                    <a:pt x="19050" y="135255"/>
                  </a:lnTo>
                  <a:lnTo>
                    <a:pt x="0" y="13525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7A479B2-884F-D4EA-9AA8-3E0E69658159}"/>
                </a:ext>
              </a:extLst>
            </p:cNvPr>
            <p:cNvSpPr/>
            <p:nvPr/>
          </p:nvSpPr>
          <p:spPr>
            <a:xfrm>
              <a:off x="5564028" y="4089717"/>
              <a:ext cx="134302" cy="183832"/>
            </a:xfrm>
            <a:custGeom>
              <a:avLst/>
              <a:gdLst>
                <a:gd name="connsiteX0" fmla="*/ 0 w 134302"/>
                <a:gd name="connsiteY0" fmla="*/ 155257 h 183832"/>
                <a:gd name="connsiteX1" fmla="*/ 13335 w 134302"/>
                <a:gd name="connsiteY1" fmla="*/ 140970 h 183832"/>
                <a:gd name="connsiteX2" fmla="*/ 74295 w 134302"/>
                <a:gd name="connsiteY2" fmla="*/ 165735 h 183832"/>
                <a:gd name="connsiteX3" fmla="*/ 114300 w 134302"/>
                <a:gd name="connsiteY3" fmla="*/ 136207 h 183832"/>
                <a:gd name="connsiteX4" fmla="*/ 114300 w 134302"/>
                <a:gd name="connsiteY4" fmla="*/ 135255 h 183832"/>
                <a:gd name="connsiteX5" fmla="*/ 67628 w 134302"/>
                <a:gd name="connsiteY5" fmla="*/ 100965 h 183832"/>
                <a:gd name="connsiteX6" fmla="*/ 7620 w 134302"/>
                <a:gd name="connsiteY6" fmla="*/ 49530 h 183832"/>
                <a:gd name="connsiteX7" fmla="*/ 66675 w 134302"/>
                <a:gd name="connsiteY7" fmla="*/ 0 h 183832"/>
                <a:gd name="connsiteX8" fmla="*/ 129540 w 134302"/>
                <a:gd name="connsiteY8" fmla="*/ 22860 h 183832"/>
                <a:gd name="connsiteX9" fmla="*/ 117158 w 134302"/>
                <a:gd name="connsiteY9" fmla="*/ 38100 h 183832"/>
                <a:gd name="connsiteX10" fmla="*/ 65722 w 134302"/>
                <a:gd name="connsiteY10" fmla="*/ 19050 h 183832"/>
                <a:gd name="connsiteX11" fmla="*/ 27622 w 134302"/>
                <a:gd name="connsiteY11" fmla="*/ 47625 h 183832"/>
                <a:gd name="connsiteX12" fmla="*/ 76200 w 134302"/>
                <a:gd name="connsiteY12" fmla="*/ 82867 h 183832"/>
                <a:gd name="connsiteX13" fmla="*/ 134303 w 134302"/>
                <a:gd name="connsiteY13" fmla="*/ 133350 h 183832"/>
                <a:gd name="connsiteX14" fmla="*/ 134303 w 134302"/>
                <a:gd name="connsiteY14" fmla="*/ 134302 h 183832"/>
                <a:gd name="connsiteX15" fmla="*/ 73343 w 134302"/>
                <a:gd name="connsiteY15" fmla="*/ 183832 h 183832"/>
                <a:gd name="connsiteX16" fmla="*/ 0 w 134302"/>
                <a:gd name="connsiteY16" fmla="*/ 155257 h 18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4302" h="183832">
                  <a:moveTo>
                    <a:pt x="0" y="155257"/>
                  </a:moveTo>
                  <a:lnTo>
                    <a:pt x="13335" y="140970"/>
                  </a:lnTo>
                  <a:cubicBezTo>
                    <a:pt x="31433" y="158115"/>
                    <a:pt x="49530" y="165735"/>
                    <a:pt x="74295" y="165735"/>
                  </a:cubicBezTo>
                  <a:cubicBezTo>
                    <a:pt x="98108" y="165735"/>
                    <a:pt x="114300" y="153352"/>
                    <a:pt x="114300" y="136207"/>
                  </a:cubicBezTo>
                  <a:lnTo>
                    <a:pt x="114300" y="135255"/>
                  </a:lnTo>
                  <a:cubicBezTo>
                    <a:pt x="114300" y="119063"/>
                    <a:pt x="104775" y="109538"/>
                    <a:pt x="67628" y="100965"/>
                  </a:cubicBezTo>
                  <a:cubicBezTo>
                    <a:pt x="26670" y="92392"/>
                    <a:pt x="7620" y="79057"/>
                    <a:pt x="7620" y="49530"/>
                  </a:cubicBezTo>
                  <a:cubicBezTo>
                    <a:pt x="7620" y="20955"/>
                    <a:pt x="32385" y="0"/>
                    <a:pt x="66675" y="0"/>
                  </a:cubicBezTo>
                  <a:cubicBezTo>
                    <a:pt x="92393" y="0"/>
                    <a:pt x="111443" y="7620"/>
                    <a:pt x="129540" y="22860"/>
                  </a:cubicBezTo>
                  <a:lnTo>
                    <a:pt x="117158" y="38100"/>
                  </a:lnTo>
                  <a:cubicBezTo>
                    <a:pt x="100965" y="24765"/>
                    <a:pt x="84772" y="19050"/>
                    <a:pt x="65722" y="19050"/>
                  </a:cubicBezTo>
                  <a:cubicBezTo>
                    <a:pt x="42863" y="19050"/>
                    <a:pt x="27622" y="31432"/>
                    <a:pt x="27622" y="47625"/>
                  </a:cubicBezTo>
                  <a:cubicBezTo>
                    <a:pt x="27622" y="64770"/>
                    <a:pt x="37147" y="74295"/>
                    <a:pt x="76200" y="82867"/>
                  </a:cubicBezTo>
                  <a:cubicBezTo>
                    <a:pt x="116205" y="91440"/>
                    <a:pt x="134303" y="105727"/>
                    <a:pt x="134303" y="133350"/>
                  </a:cubicBezTo>
                  <a:lnTo>
                    <a:pt x="134303" y="134302"/>
                  </a:lnTo>
                  <a:cubicBezTo>
                    <a:pt x="134303" y="164782"/>
                    <a:pt x="108585" y="183832"/>
                    <a:pt x="73343" y="183832"/>
                  </a:cubicBezTo>
                  <a:cubicBezTo>
                    <a:pt x="44768" y="183832"/>
                    <a:pt x="21908" y="175260"/>
                    <a:pt x="0" y="15525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0BA676-FED3-D7FC-0C5E-69CA47832D69}"/>
                </a:ext>
              </a:extLst>
            </p:cNvPr>
            <p:cNvSpPr/>
            <p:nvPr/>
          </p:nvSpPr>
          <p:spPr>
            <a:xfrm>
              <a:off x="5724049" y="4099242"/>
              <a:ext cx="80009" cy="174307"/>
            </a:xfrm>
            <a:custGeom>
              <a:avLst/>
              <a:gdLst>
                <a:gd name="connsiteX0" fmla="*/ 18097 w 80009"/>
                <a:gd name="connsiteY0" fmla="*/ 137160 h 174307"/>
                <a:gd name="connsiteX1" fmla="*/ 18097 w 80009"/>
                <a:gd name="connsiteY1" fmla="*/ 57150 h 174307"/>
                <a:gd name="connsiteX2" fmla="*/ 0 w 80009"/>
                <a:gd name="connsiteY2" fmla="*/ 57150 h 174307"/>
                <a:gd name="connsiteX3" fmla="*/ 0 w 80009"/>
                <a:gd name="connsiteY3" fmla="*/ 40005 h 174307"/>
                <a:gd name="connsiteX4" fmla="*/ 18097 w 80009"/>
                <a:gd name="connsiteY4" fmla="*/ 40005 h 174307"/>
                <a:gd name="connsiteX5" fmla="*/ 18097 w 80009"/>
                <a:gd name="connsiteY5" fmla="*/ 0 h 174307"/>
                <a:gd name="connsiteX6" fmla="*/ 38100 w 80009"/>
                <a:gd name="connsiteY6" fmla="*/ 0 h 174307"/>
                <a:gd name="connsiteX7" fmla="*/ 38100 w 80009"/>
                <a:gd name="connsiteY7" fmla="*/ 40005 h 174307"/>
                <a:gd name="connsiteX8" fmla="*/ 80010 w 80009"/>
                <a:gd name="connsiteY8" fmla="*/ 40005 h 174307"/>
                <a:gd name="connsiteX9" fmla="*/ 80010 w 80009"/>
                <a:gd name="connsiteY9" fmla="*/ 57150 h 174307"/>
                <a:gd name="connsiteX10" fmla="*/ 38100 w 80009"/>
                <a:gd name="connsiteY10" fmla="*/ 57150 h 174307"/>
                <a:gd name="connsiteX11" fmla="*/ 38100 w 80009"/>
                <a:gd name="connsiteY11" fmla="*/ 134302 h 174307"/>
                <a:gd name="connsiteX12" fmla="*/ 60007 w 80009"/>
                <a:gd name="connsiteY12" fmla="*/ 156210 h 174307"/>
                <a:gd name="connsiteX13" fmla="*/ 79057 w 80009"/>
                <a:gd name="connsiteY13" fmla="*/ 152400 h 174307"/>
                <a:gd name="connsiteX14" fmla="*/ 79057 w 80009"/>
                <a:gd name="connsiteY14" fmla="*/ 168592 h 174307"/>
                <a:gd name="connsiteX15" fmla="*/ 55245 w 80009"/>
                <a:gd name="connsiteY15" fmla="*/ 174307 h 174307"/>
                <a:gd name="connsiteX16" fmla="*/ 18097 w 80009"/>
                <a:gd name="connsiteY16" fmla="*/ 137160 h 17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09" h="174307">
                  <a:moveTo>
                    <a:pt x="18097" y="137160"/>
                  </a:moveTo>
                  <a:lnTo>
                    <a:pt x="18097" y="57150"/>
                  </a:lnTo>
                  <a:lnTo>
                    <a:pt x="0" y="57150"/>
                  </a:lnTo>
                  <a:lnTo>
                    <a:pt x="0" y="40005"/>
                  </a:lnTo>
                  <a:lnTo>
                    <a:pt x="18097" y="40005"/>
                  </a:lnTo>
                  <a:lnTo>
                    <a:pt x="18097" y="0"/>
                  </a:lnTo>
                  <a:lnTo>
                    <a:pt x="38100" y="0"/>
                  </a:lnTo>
                  <a:lnTo>
                    <a:pt x="38100" y="40005"/>
                  </a:lnTo>
                  <a:lnTo>
                    <a:pt x="80010" y="40005"/>
                  </a:lnTo>
                  <a:lnTo>
                    <a:pt x="80010" y="57150"/>
                  </a:lnTo>
                  <a:lnTo>
                    <a:pt x="38100" y="57150"/>
                  </a:lnTo>
                  <a:lnTo>
                    <a:pt x="38100" y="134302"/>
                  </a:lnTo>
                  <a:cubicBezTo>
                    <a:pt x="38100" y="150495"/>
                    <a:pt x="46672" y="156210"/>
                    <a:pt x="60007" y="156210"/>
                  </a:cubicBezTo>
                  <a:cubicBezTo>
                    <a:pt x="66675" y="156210"/>
                    <a:pt x="72390" y="155257"/>
                    <a:pt x="79057" y="152400"/>
                  </a:cubicBezTo>
                  <a:lnTo>
                    <a:pt x="79057" y="168592"/>
                  </a:lnTo>
                  <a:cubicBezTo>
                    <a:pt x="72390" y="172402"/>
                    <a:pt x="64770" y="174307"/>
                    <a:pt x="55245" y="174307"/>
                  </a:cubicBezTo>
                  <a:cubicBezTo>
                    <a:pt x="34290" y="174307"/>
                    <a:pt x="18097" y="163830"/>
                    <a:pt x="18097" y="1371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9D0D18B-F9E4-702D-50E3-A99DEFFE99A9}"/>
                </a:ext>
              </a:extLst>
            </p:cNvPr>
            <p:cNvSpPr/>
            <p:nvPr/>
          </p:nvSpPr>
          <p:spPr>
            <a:xfrm>
              <a:off x="5836444" y="4139247"/>
              <a:ext cx="115252" cy="135255"/>
            </a:xfrm>
            <a:custGeom>
              <a:avLst/>
              <a:gdLst>
                <a:gd name="connsiteX0" fmla="*/ 0 w 115252"/>
                <a:gd name="connsiteY0" fmla="*/ 81915 h 135255"/>
                <a:gd name="connsiteX1" fmla="*/ 0 w 115252"/>
                <a:gd name="connsiteY1" fmla="*/ 0 h 135255"/>
                <a:gd name="connsiteX2" fmla="*/ 19050 w 115252"/>
                <a:gd name="connsiteY2" fmla="*/ 0 h 135255"/>
                <a:gd name="connsiteX3" fmla="*/ 19050 w 115252"/>
                <a:gd name="connsiteY3" fmla="*/ 77153 h 135255"/>
                <a:gd name="connsiteX4" fmla="*/ 56197 w 115252"/>
                <a:gd name="connsiteY4" fmla="*/ 117158 h 135255"/>
                <a:gd name="connsiteX5" fmla="*/ 95250 w 115252"/>
                <a:gd name="connsiteY5" fmla="*/ 76200 h 135255"/>
                <a:gd name="connsiteX6" fmla="*/ 95250 w 115252"/>
                <a:gd name="connsiteY6" fmla="*/ 0 h 135255"/>
                <a:gd name="connsiteX7" fmla="*/ 115253 w 115252"/>
                <a:gd name="connsiteY7" fmla="*/ 0 h 135255"/>
                <a:gd name="connsiteX8" fmla="*/ 115253 w 115252"/>
                <a:gd name="connsiteY8" fmla="*/ 132397 h 135255"/>
                <a:gd name="connsiteX9" fmla="*/ 95250 w 115252"/>
                <a:gd name="connsiteY9" fmla="*/ 132397 h 135255"/>
                <a:gd name="connsiteX10" fmla="*/ 95250 w 115252"/>
                <a:gd name="connsiteY10" fmla="*/ 109538 h 135255"/>
                <a:gd name="connsiteX11" fmla="*/ 50482 w 115252"/>
                <a:gd name="connsiteY11" fmla="*/ 135255 h 135255"/>
                <a:gd name="connsiteX12" fmla="*/ 0 w 115252"/>
                <a:gd name="connsiteY12" fmla="*/ 81915 h 13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252" h="135255">
                  <a:moveTo>
                    <a:pt x="0" y="81915"/>
                  </a:moveTo>
                  <a:lnTo>
                    <a:pt x="0" y="0"/>
                  </a:lnTo>
                  <a:lnTo>
                    <a:pt x="19050" y="0"/>
                  </a:lnTo>
                  <a:lnTo>
                    <a:pt x="19050" y="77153"/>
                  </a:lnTo>
                  <a:cubicBezTo>
                    <a:pt x="19050" y="101918"/>
                    <a:pt x="32385" y="117158"/>
                    <a:pt x="56197" y="117158"/>
                  </a:cubicBezTo>
                  <a:cubicBezTo>
                    <a:pt x="78105" y="117158"/>
                    <a:pt x="95250" y="100965"/>
                    <a:pt x="95250" y="76200"/>
                  </a:cubicBezTo>
                  <a:lnTo>
                    <a:pt x="95250" y="0"/>
                  </a:lnTo>
                  <a:lnTo>
                    <a:pt x="115253" y="0"/>
                  </a:lnTo>
                  <a:lnTo>
                    <a:pt x="115253" y="132397"/>
                  </a:lnTo>
                  <a:lnTo>
                    <a:pt x="95250" y="132397"/>
                  </a:lnTo>
                  <a:lnTo>
                    <a:pt x="95250" y="109538"/>
                  </a:lnTo>
                  <a:cubicBezTo>
                    <a:pt x="86678" y="123825"/>
                    <a:pt x="73343" y="135255"/>
                    <a:pt x="50482" y="135255"/>
                  </a:cubicBezTo>
                  <a:cubicBezTo>
                    <a:pt x="18097" y="135255"/>
                    <a:pt x="0" y="113347"/>
                    <a:pt x="0" y="8191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3F86E02-CE9F-86C3-03A2-69FA555DEFA5}"/>
                </a:ext>
              </a:extLst>
            </p:cNvPr>
            <p:cNvSpPr/>
            <p:nvPr/>
          </p:nvSpPr>
          <p:spPr>
            <a:xfrm>
              <a:off x="5987891" y="4084955"/>
              <a:ext cx="133350" cy="189547"/>
            </a:xfrm>
            <a:custGeom>
              <a:avLst/>
              <a:gdLst>
                <a:gd name="connsiteX0" fmla="*/ 0 w 133350"/>
                <a:gd name="connsiteY0" fmla="*/ 120967 h 189547"/>
                <a:gd name="connsiteX1" fmla="*/ 0 w 133350"/>
                <a:gd name="connsiteY1" fmla="*/ 120015 h 189547"/>
                <a:gd name="connsiteX2" fmla="*/ 62865 w 133350"/>
                <a:gd name="connsiteY2" fmla="*/ 51435 h 189547"/>
                <a:gd name="connsiteX3" fmla="*/ 114300 w 133350"/>
                <a:gd name="connsiteY3" fmla="*/ 80010 h 189547"/>
                <a:gd name="connsiteX4" fmla="*/ 114300 w 133350"/>
                <a:gd name="connsiteY4" fmla="*/ 0 h 189547"/>
                <a:gd name="connsiteX5" fmla="*/ 133350 w 133350"/>
                <a:gd name="connsiteY5" fmla="*/ 0 h 189547"/>
                <a:gd name="connsiteX6" fmla="*/ 133350 w 133350"/>
                <a:gd name="connsiteY6" fmla="*/ 186690 h 189547"/>
                <a:gd name="connsiteX7" fmla="*/ 114300 w 133350"/>
                <a:gd name="connsiteY7" fmla="*/ 186690 h 189547"/>
                <a:gd name="connsiteX8" fmla="*/ 114300 w 133350"/>
                <a:gd name="connsiteY8" fmla="*/ 160020 h 189547"/>
                <a:gd name="connsiteX9" fmla="*/ 62865 w 133350"/>
                <a:gd name="connsiteY9" fmla="*/ 189547 h 189547"/>
                <a:gd name="connsiteX10" fmla="*/ 0 w 133350"/>
                <a:gd name="connsiteY10" fmla="*/ 120967 h 189547"/>
                <a:gd name="connsiteX11" fmla="*/ 114300 w 133350"/>
                <a:gd name="connsiteY11" fmla="*/ 120967 h 189547"/>
                <a:gd name="connsiteX12" fmla="*/ 114300 w 133350"/>
                <a:gd name="connsiteY12" fmla="*/ 120015 h 189547"/>
                <a:gd name="connsiteX13" fmla="*/ 66675 w 133350"/>
                <a:gd name="connsiteY13" fmla="*/ 69532 h 189547"/>
                <a:gd name="connsiteX14" fmla="*/ 20003 w 133350"/>
                <a:gd name="connsiteY14" fmla="*/ 120015 h 189547"/>
                <a:gd name="connsiteX15" fmla="*/ 20003 w 133350"/>
                <a:gd name="connsiteY15" fmla="*/ 120967 h 189547"/>
                <a:gd name="connsiteX16" fmla="*/ 66675 w 133350"/>
                <a:gd name="connsiteY16" fmla="*/ 171450 h 189547"/>
                <a:gd name="connsiteX17" fmla="*/ 114300 w 133350"/>
                <a:gd name="connsiteY17" fmla="*/ 120967 h 18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3350" h="189547">
                  <a:moveTo>
                    <a:pt x="0" y="120967"/>
                  </a:moveTo>
                  <a:lnTo>
                    <a:pt x="0" y="120015"/>
                  </a:lnTo>
                  <a:cubicBezTo>
                    <a:pt x="0" y="77152"/>
                    <a:pt x="31433" y="51435"/>
                    <a:pt x="62865" y="51435"/>
                  </a:cubicBezTo>
                  <a:cubicBezTo>
                    <a:pt x="87630" y="51435"/>
                    <a:pt x="103822" y="64770"/>
                    <a:pt x="114300" y="80010"/>
                  </a:cubicBezTo>
                  <a:lnTo>
                    <a:pt x="114300" y="0"/>
                  </a:lnTo>
                  <a:lnTo>
                    <a:pt x="133350" y="0"/>
                  </a:lnTo>
                  <a:lnTo>
                    <a:pt x="133350" y="186690"/>
                  </a:lnTo>
                  <a:lnTo>
                    <a:pt x="114300" y="186690"/>
                  </a:lnTo>
                  <a:lnTo>
                    <a:pt x="114300" y="160020"/>
                  </a:lnTo>
                  <a:cubicBezTo>
                    <a:pt x="102870" y="176213"/>
                    <a:pt x="87630" y="189547"/>
                    <a:pt x="62865" y="189547"/>
                  </a:cubicBezTo>
                  <a:cubicBezTo>
                    <a:pt x="31433" y="189547"/>
                    <a:pt x="0" y="164782"/>
                    <a:pt x="0" y="120967"/>
                  </a:cubicBezTo>
                  <a:close/>
                  <a:moveTo>
                    <a:pt x="114300" y="120967"/>
                  </a:moveTo>
                  <a:lnTo>
                    <a:pt x="114300" y="120015"/>
                  </a:lnTo>
                  <a:cubicBezTo>
                    <a:pt x="114300" y="89535"/>
                    <a:pt x="91440" y="69532"/>
                    <a:pt x="66675" y="69532"/>
                  </a:cubicBezTo>
                  <a:cubicBezTo>
                    <a:pt x="40958" y="69532"/>
                    <a:pt x="20003" y="88582"/>
                    <a:pt x="20003" y="120015"/>
                  </a:cubicBezTo>
                  <a:lnTo>
                    <a:pt x="20003" y="120967"/>
                  </a:lnTo>
                  <a:cubicBezTo>
                    <a:pt x="20003" y="151447"/>
                    <a:pt x="41910" y="171450"/>
                    <a:pt x="66675" y="171450"/>
                  </a:cubicBezTo>
                  <a:cubicBezTo>
                    <a:pt x="91440" y="171450"/>
                    <a:pt x="114300" y="151447"/>
                    <a:pt x="114300" y="12096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8B9B713-D246-84A4-4E51-E6533ECD963C}"/>
                </a:ext>
              </a:extLst>
            </p:cNvPr>
            <p:cNvSpPr/>
            <p:nvPr/>
          </p:nvSpPr>
          <p:spPr>
            <a:xfrm>
              <a:off x="6166009" y="4088765"/>
              <a:ext cx="21907" cy="182879"/>
            </a:xfrm>
            <a:custGeom>
              <a:avLst/>
              <a:gdLst>
                <a:gd name="connsiteX0" fmla="*/ 0 w 21907"/>
                <a:gd name="connsiteY0" fmla="*/ 21907 h 182879"/>
                <a:gd name="connsiteX1" fmla="*/ 0 w 21907"/>
                <a:gd name="connsiteY1" fmla="*/ 0 h 182879"/>
                <a:gd name="connsiteX2" fmla="*/ 21907 w 21907"/>
                <a:gd name="connsiteY2" fmla="*/ 0 h 182879"/>
                <a:gd name="connsiteX3" fmla="*/ 21907 w 21907"/>
                <a:gd name="connsiteY3" fmla="*/ 21907 h 182879"/>
                <a:gd name="connsiteX4" fmla="*/ 1905 w 21907"/>
                <a:gd name="connsiteY4" fmla="*/ 182880 h 182879"/>
                <a:gd name="connsiteX5" fmla="*/ 1905 w 21907"/>
                <a:gd name="connsiteY5" fmla="*/ 50482 h 182879"/>
                <a:gd name="connsiteX6" fmla="*/ 20955 w 21907"/>
                <a:gd name="connsiteY6" fmla="*/ 50482 h 182879"/>
                <a:gd name="connsiteX7" fmla="*/ 20955 w 21907"/>
                <a:gd name="connsiteY7" fmla="*/ 182880 h 18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07" h="182879">
                  <a:moveTo>
                    <a:pt x="0" y="21907"/>
                  </a:moveTo>
                  <a:lnTo>
                    <a:pt x="0" y="0"/>
                  </a:lnTo>
                  <a:lnTo>
                    <a:pt x="21907" y="0"/>
                  </a:lnTo>
                  <a:lnTo>
                    <a:pt x="21907" y="21907"/>
                  </a:lnTo>
                  <a:close/>
                  <a:moveTo>
                    <a:pt x="1905" y="182880"/>
                  </a:moveTo>
                  <a:lnTo>
                    <a:pt x="1905" y="50482"/>
                  </a:lnTo>
                  <a:lnTo>
                    <a:pt x="20955" y="50482"/>
                  </a:lnTo>
                  <a:lnTo>
                    <a:pt x="20955" y="18288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0986E6E9-AC36-7E03-ECFC-E36BE2563B41}"/>
                </a:ext>
              </a:extLst>
            </p:cNvPr>
            <p:cNvSpPr/>
            <p:nvPr/>
          </p:nvSpPr>
          <p:spPr>
            <a:xfrm>
              <a:off x="6224111" y="4136390"/>
              <a:ext cx="124777" cy="138112"/>
            </a:xfrm>
            <a:custGeom>
              <a:avLst/>
              <a:gdLst>
                <a:gd name="connsiteX0" fmla="*/ 66675 w 124777"/>
                <a:gd name="connsiteY0" fmla="*/ 120967 h 138112"/>
                <a:gd name="connsiteX1" fmla="*/ 108585 w 124777"/>
                <a:gd name="connsiteY1" fmla="*/ 102870 h 138112"/>
                <a:gd name="connsiteX2" fmla="*/ 120015 w 124777"/>
                <a:gd name="connsiteY2" fmla="*/ 113347 h 138112"/>
                <a:gd name="connsiteX3" fmla="*/ 65722 w 124777"/>
                <a:gd name="connsiteY3" fmla="*/ 138113 h 138112"/>
                <a:gd name="connsiteX4" fmla="*/ 0 w 124777"/>
                <a:gd name="connsiteY4" fmla="*/ 69532 h 138112"/>
                <a:gd name="connsiteX5" fmla="*/ 63817 w 124777"/>
                <a:gd name="connsiteY5" fmla="*/ 0 h 138112"/>
                <a:gd name="connsiteX6" fmla="*/ 124777 w 124777"/>
                <a:gd name="connsiteY6" fmla="*/ 70485 h 138112"/>
                <a:gd name="connsiteX7" fmla="*/ 124777 w 124777"/>
                <a:gd name="connsiteY7" fmla="*/ 77153 h 138112"/>
                <a:gd name="connsiteX8" fmla="*/ 20002 w 124777"/>
                <a:gd name="connsiteY8" fmla="*/ 77153 h 138112"/>
                <a:gd name="connsiteX9" fmla="*/ 66675 w 124777"/>
                <a:gd name="connsiteY9" fmla="*/ 120967 h 138112"/>
                <a:gd name="connsiteX10" fmla="*/ 104775 w 124777"/>
                <a:gd name="connsiteY10" fmla="*/ 60960 h 138112"/>
                <a:gd name="connsiteX11" fmla="*/ 62865 w 124777"/>
                <a:gd name="connsiteY11" fmla="*/ 17145 h 138112"/>
                <a:gd name="connsiteX12" fmla="*/ 20002 w 124777"/>
                <a:gd name="connsiteY12" fmla="*/ 60960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777" h="138112">
                  <a:moveTo>
                    <a:pt x="66675" y="120967"/>
                  </a:moveTo>
                  <a:cubicBezTo>
                    <a:pt x="84772" y="120967"/>
                    <a:pt x="97155" y="113347"/>
                    <a:pt x="108585" y="102870"/>
                  </a:cubicBezTo>
                  <a:lnTo>
                    <a:pt x="120015" y="113347"/>
                  </a:lnTo>
                  <a:cubicBezTo>
                    <a:pt x="107632" y="128588"/>
                    <a:pt x="91440" y="138113"/>
                    <a:pt x="65722" y="138113"/>
                  </a:cubicBezTo>
                  <a:cubicBezTo>
                    <a:pt x="29527" y="138113"/>
                    <a:pt x="0" y="110490"/>
                    <a:pt x="0" y="69532"/>
                  </a:cubicBezTo>
                  <a:cubicBezTo>
                    <a:pt x="0" y="30480"/>
                    <a:pt x="26670" y="0"/>
                    <a:pt x="63817" y="0"/>
                  </a:cubicBezTo>
                  <a:cubicBezTo>
                    <a:pt x="102870" y="0"/>
                    <a:pt x="124777" y="31432"/>
                    <a:pt x="124777" y="70485"/>
                  </a:cubicBezTo>
                  <a:cubicBezTo>
                    <a:pt x="124777" y="72390"/>
                    <a:pt x="124777" y="74295"/>
                    <a:pt x="124777" y="77153"/>
                  </a:cubicBezTo>
                  <a:lnTo>
                    <a:pt x="20002" y="77153"/>
                  </a:lnTo>
                  <a:cubicBezTo>
                    <a:pt x="22860" y="104775"/>
                    <a:pt x="43815" y="120967"/>
                    <a:pt x="66675" y="120967"/>
                  </a:cubicBezTo>
                  <a:close/>
                  <a:moveTo>
                    <a:pt x="104775" y="60960"/>
                  </a:moveTo>
                  <a:cubicBezTo>
                    <a:pt x="102870" y="37147"/>
                    <a:pt x="89535" y="17145"/>
                    <a:pt x="62865" y="17145"/>
                  </a:cubicBezTo>
                  <a:cubicBezTo>
                    <a:pt x="40005" y="17145"/>
                    <a:pt x="22860" y="36195"/>
                    <a:pt x="20002" y="609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6D147CF-358B-CDDE-2F25-C778D5D72C1B}"/>
                </a:ext>
              </a:extLst>
            </p:cNvPr>
            <p:cNvSpPr/>
            <p:nvPr/>
          </p:nvSpPr>
          <p:spPr>
            <a:xfrm>
              <a:off x="6372701" y="4137342"/>
              <a:ext cx="101917" cy="136207"/>
            </a:xfrm>
            <a:custGeom>
              <a:avLst/>
              <a:gdLst>
                <a:gd name="connsiteX0" fmla="*/ 0 w 101917"/>
                <a:gd name="connsiteY0" fmla="*/ 117157 h 136207"/>
                <a:gd name="connsiteX1" fmla="*/ 9525 w 101917"/>
                <a:gd name="connsiteY1" fmla="*/ 102870 h 136207"/>
                <a:gd name="connsiteX2" fmla="*/ 56198 w 101917"/>
                <a:gd name="connsiteY2" fmla="*/ 120015 h 136207"/>
                <a:gd name="connsiteX3" fmla="*/ 82868 w 101917"/>
                <a:gd name="connsiteY3" fmla="*/ 99060 h 136207"/>
                <a:gd name="connsiteX4" fmla="*/ 50483 w 101917"/>
                <a:gd name="connsiteY4" fmla="*/ 75247 h 136207"/>
                <a:gd name="connsiteX5" fmla="*/ 6668 w 101917"/>
                <a:gd name="connsiteY5" fmla="*/ 38100 h 136207"/>
                <a:gd name="connsiteX6" fmla="*/ 6668 w 101917"/>
                <a:gd name="connsiteY6" fmla="*/ 37147 h 136207"/>
                <a:gd name="connsiteX7" fmla="*/ 51435 w 101917"/>
                <a:gd name="connsiteY7" fmla="*/ 0 h 136207"/>
                <a:gd name="connsiteX8" fmla="*/ 99060 w 101917"/>
                <a:gd name="connsiteY8" fmla="*/ 14288 h 136207"/>
                <a:gd name="connsiteX9" fmla="*/ 89535 w 101917"/>
                <a:gd name="connsiteY9" fmla="*/ 29527 h 136207"/>
                <a:gd name="connsiteX10" fmla="*/ 50483 w 101917"/>
                <a:gd name="connsiteY10" fmla="*/ 16192 h 136207"/>
                <a:gd name="connsiteX11" fmla="*/ 25718 w 101917"/>
                <a:gd name="connsiteY11" fmla="*/ 35242 h 136207"/>
                <a:gd name="connsiteX12" fmla="*/ 25718 w 101917"/>
                <a:gd name="connsiteY12" fmla="*/ 36195 h 136207"/>
                <a:gd name="connsiteX13" fmla="*/ 59055 w 101917"/>
                <a:gd name="connsiteY13" fmla="*/ 59055 h 136207"/>
                <a:gd name="connsiteX14" fmla="*/ 101918 w 101917"/>
                <a:gd name="connsiteY14" fmla="*/ 96202 h 136207"/>
                <a:gd name="connsiteX15" fmla="*/ 101918 w 101917"/>
                <a:gd name="connsiteY15" fmla="*/ 97155 h 136207"/>
                <a:gd name="connsiteX16" fmla="*/ 54293 w 101917"/>
                <a:gd name="connsiteY16" fmla="*/ 136207 h 136207"/>
                <a:gd name="connsiteX17" fmla="*/ 0 w 101917"/>
                <a:gd name="connsiteY17" fmla="*/ 117157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917" h="136207">
                  <a:moveTo>
                    <a:pt x="0" y="117157"/>
                  </a:moveTo>
                  <a:lnTo>
                    <a:pt x="9525" y="102870"/>
                  </a:lnTo>
                  <a:cubicBezTo>
                    <a:pt x="23813" y="114300"/>
                    <a:pt x="40005" y="120015"/>
                    <a:pt x="56198" y="120015"/>
                  </a:cubicBezTo>
                  <a:cubicBezTo>
                    <a:pt x="71438" y="120015"/>
                    <a:pt x="82868" y="112395"/>
                    <a:pt x="82868" y="99060"/>
                  </a:cubicBezTo>
                  <a:cubicBezTo>
                    <a:pt x="82868" y="85725"/>
                    <a:pt x="67628" y="80010"/>
                    <a:pt x="50483" y="75247"/>
                  </a:cubicBezTo>
                  <a:cubicBezTo>
                    <a:pt x="29528" y="69532"/>
                    <a:pt x="6668" y="61913"/>
                    <a:pt x="6668" y="38100"/>
                  </a:cubicBezTo>
                  <a:lnTo>
                    <a:pt x="6668" y="37147"/>
                  </a:lnTo>
                  <a:cubicBezTo>
                    <a:pt x="6668" y="15240"/>
                    <a:pt x="25718" y="0"/>
                    <a:pt x="51435" y="0"/>
                  </a:cubicBezTo>
                  <a:cubicBezTo>
                    <a:pt x="67628" y="0"/>
                    <a:pt x="84773" y="5715"/>
                    <a:pt x="99060" y="14288"/>
                  </a:cubicBezTo>
                  <a:lnTo>
                    <a:pt x="89535" y="29527"/>
                  </a:lnTo>
                  <a:cubicBezTo>
                    <a:pt x="77153" y="20955"/>
                    <a:pt x="63818" y="16192"/>
                    <a:pt x="50483" y="16192"/>
                  </a:cubicBezTo>
                  <a:cubicBezTo>
                    <a:pt x="35243" y="16192"/>
                    <a:pt x="25718" y="24765"/>
                    <a:pt x="25718" y="35242"/>
                  </a:cubicBezTo>
                  <a:lnTo>
                    <a:pt x="25718" y="36195"/>
                  </a:lnTo>
                  <a:cubicBezTo>
                    <a:pt x="25718" y="48577"/>
                    <a:pt x="41910" y="53340"/>
                    <a:pt x="59055" y="59055"/>
                  </a:cubicBezTo>
                  <a:cubicBezTo>
                    <a:pt x="80010" y="64770"/>
                    <a:pt x="101918" y="73342"/>
                    <a:pt x="101918" y="96202"/>
                  </a:cubicBezTo>
                  <a:lnTo>
                    <a:pt x="101918" y="97155"/>
                  </a:lnTo>
                  <a:cubicBezTo>
                    <a:pt x="101918" y="121920"/>
                    <a:pt x="80963" y="136207"/>
                    <a:pt x="54293" y="136207"/>
                  </a:cubicBezTo>
                  <a:cubicBezTo>
                    <a:pt x="36195" y="136207"/>
                    <a:pt x="15240" y="129540"/>
                    <a:pt x="0" y="11715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3A8DA7F-853E-11C4-5224-68D6D12F5151}"/>
                </a:ext>
              </a:extLst>
            </p:cNvPr>
            <p:cNvSpPr/>
            <p:nvPr/>
          </p:nvSpPr>
          <p:spPr>
            <a:xfrm>
              <a:off x="6577488" y="4137342"/>
              <a:ext cx="116205" cy="137159"/>
            </a:xfrm>
            <a:custGeom>
              <a:avLst/>
              <a:gdLst>
                <a:gd name="connsiteX0" fmla="*/ 0 w 116205"/>
                <a:gd name="connsiteY0" fmla="*/ 96202 h 137159"/>
                <a:gd name="connsiteX1" fmla="*/ 0 w 116205"/>
                <a:gd name="connsiteY1" fmla="*/ 95250 h 137159"/>
                <a:gd name="connsiteX2" fmla="*/ 56198 w 116205"/>
                <a:gd name="connsiteY2" fmla="*/ 52388 h 137159"/>
                <a:gd name="connsiteX3" fmla="*/ 97155 w 116205"/>
                <a:gd name="connsiteY3" fmla="*/ 58102 h 137159"/>
                <a:gd name="connsiteX4" fmla="*/ 97155 w 116205"/>
                <a:gd name="connsiteY4" fmla="*/ 53340 h 137159"/>
                <a:gd name="connsiteX5" fmla="*/ 58103 w 116205"/>
                <a:gd name="connsiteY5" fmla="*/ 18097 h 137159"/>
                <a:gd name="connsiteX6" fmla="*/ 17145 w 116205"/>
                <a:gd name="connsiteY6" fmla="*/ 27622 h 137159"/>
                <a:gd name="connsiteX7" fmla="*/ 11430 w 116205"/>
                <a:gd name="connsiteY7" fmla="*/ 11430 h 137159"/>
                <a:gd name="connsiteX8" fmla="*/ 60007 w 116205"/>
                <a:gd name="connsiteY8" fmla="*/ 0 h 137159"/>
                <a:gd name="connsiteX9" fmla="*/ 102870 w 116205"/>
                <a:gd name="connsiteY9" fmla="*/ 14288 h 137159"/>
                <a:gd name="connsiteX10" fmla="*/ 116205 w 116205"/>
                <a:gd name="connsiteY10" fmla="*/ 53340 h 137159"/>
                <a:gd name="connsiteX11" fmla="*/ 116205 w 116205"/>
                <a:gd name="connsiteY11" fmla="*/ 134302 h 137159"/>
                <a:gd name="connsiteX12" fmla="*/ 97155 w 116205"/>
                <a:gd name="connsiteY12" fmla="*/ 134302 h 137159"/>
                <a:gd name="connsiteX13" fmla="*/ 97155 w 116205"/>
                <a:gd name="connsiteY13" fmla="*/ 114300 h 137159"/>
                <a:gd name="connsiteX14" fmla="*/ 49530 w 116205"/>
                <a:gd name="connsiteY14" fmla="*/ 137160 h 137159"/>
                <a:gd name="connsiteX15" fmla="*/ 0 w 116205"/>
                <a:gd name="connsiteY15" fmla="*/ 96202 h 137159"/>
                <a:gd name="connsiteX16" fmla="*/ 97155 w 116205"/>
                <a:gd name="connsiteY16" fmla="*/ 85725 h 137159"/>
                <a:gd name="connsiteX17" fmla="*/ 97155 w 116205"/>
                <a:gd name="connsiteY17" fmla="*/ 73342 h 137159"/>
                <a:gd name="connsiteX18" fmla="*/ 58103 w 116205"/>
                <a:gd name="connsiteY18" fmla="*/ 67627 h 137159"/>
                <a:gd name="connsiteX19" fmla="*/ 20003 w 116205"/>
                <a:gd name="connsiteY19" fmla="*/ 94297 h 137159"/>
                <a:gd name="connsiteX20" fmla="*/ 20003 w 116205"/>
                <a:gd name="connsiteY20" fmla="*/ 95250 h 137159"/>
                <a:gd name="connsiteX21" fmla="*/ 53340 w 116205"/>
                <a:gd name="connsiteY21" fmla="*/ 120967 h 137159"/>
                <a:gd name="connsiteX22" fmla="*/ 97155 w 116205"/>
                <a:gd name="connsiteY22" fmla="*/ 85725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6205" h="137159">
                  <a:moveTo>
                    <a:pt x="0" y="96202"/>
                  </a:moveTo>
                  <a:lnTo>
                    <a:pt x="0" y="95250"/>
                  </a:lnTo>
                  <a:cubicBezTo>
                    <a:pt x="0" y="66675"/>
                    <a:pt x="22860" y="52388"/>
                    <a:pt x="56198" y="52388"/>
                  </a:cubicBezTo>
                  <a:cubicBezTo>
                    <a:pt x="73343" y="52388"/>
                    <a:pt x="84773" y="54292"/>
                    <a:pt x="97155" y="58102"/>
                  </a:cubicBezTo>
                  <a:lnTo>
                    <a:pt x="97155" y="53340"/>
                  </a:lnTo>
                  <a:cubicBezTo>
                    <a:pt x="97155" y="30480"/>
                    <a:pt x="82868" y="18097"/>
                    <a:pt x="58103" y="18097"/>
                  </a:cubicBezTo>
                  <a:cubicBezTo>
                    <a:pt x="41910" y="18097"/>
                    <a:pt x="29528" y="21907"/>
                    <a:pt x="17145" y="27622"/>
                  </a:cubicBezTo>
                  <a:lnTo>
                    <a:pt x="11430" y="11430"/>
                  </a:lnTo>
                  <a:cubicBezTo>
                    <a:pt x="26670" y="4763"/>
                    <a:pt x="40005" y="0"/>
                    <a:pt x="60007" y="0"/>
                  </a:cubicBezTo>
                  <a:cubicBezTo>
                    <a:pt x="78105" y="0"/>
                    <a:pt x="93345" y="4763"/>
                    <a:pt x="102870" y="14288"/>
                  </a:cubicBezTo>
                  <a:cubicBezTo>
                    <a:pt x="111760" y="23813"/>
                    <a:pt x="116205" y="36830"/>
                    <a:pt x="116205" y="53340"/>
                  </a:cubicBezTo>
                  <a:lnTo>
                    <a:pt x="116205" y="134302"/>
                  </a:lnTo>
                  <a:lnTo>
                    <a:pt x="97155" y="134302"/>
                  </a:lnTo>
                  <a:lnTo>
                    <a:pt x="97155" y="114300"/>
                  </a:lnTo>
                  <a:cubicBezTo>
                    <a:pt x="87630" y="125730"/>
                    <a:pt x="72390" y="137160"/>
                    <a:pt x="49530" y="137160"/>
                  </a:cubicBezTo>
                  <a:cubicBezTo>
                    <a:pt x="24765" y="137160"/>
                    <a:pt x="0" y="122872"/>
                    <a:pt x="0" y="96202"/>
                  </a:cubicBezTo>
                  <a:close/>
                  <a:moveTo>
                    <a:pt x="97155" y="85725"/>
                  </a:moveTo>
                  <a:lnTo>
                    <a:pt x="97155" y="73342"/>
                  </a:lnTo>
                  <a:cubicBezTo>
                    <a:pt x="87630" y="70485"/>
                    <a:pt x="74295" y="67627"/>
                    <a:pt x="58103" y="67627"/>
                  </a:cubicBezTo>
                  <a:cubicBezTo>
                    <a:pt x="34290" y="67627"/>
                    <a:pt x="20003" y="78105"/>
                    <a:pt x="20003" y="94297"/>
                  </a:cubicBezTo>
                  <a:lnTo>
                    <a:pt x="20003" y="95250"/>
                  </a:lnTo>
                  <a:cubicBezTo>
                    <a:pt x="20003" y="111442"/>
                    <a:pt x="35243" y="120967"/>
                    <a:pt x="53340" y="120967"/>
                  </a:cubicBezTo>
                  <a:cubicBezTo>
                    <a:pt x="77153" y="120967"/>
                    <a:pt x="97155" y="106680"/>
                    <a:pt x="97155" y="8572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2E436AB-9D78-BFA3-7D80-1429EA066A04}"/>
                </a:ext>
              </a:extLst>
            </p:cNvPr>
            <p:cNvSpPr/>
            <p:nvPr/>
          </p:nvSpPr>
          <p:spPr>
            <a:xfrm>
              <a:off x="6735604" y="4136390"/>
              <a:ext cx="115252" cy="135254"/>
            </a:xfrm>
            <a:custGeom>
              <a:avLst/>
              <a:gdLst>
                <a:gd name="connsiteX0" fmla="*/ 0 w 115252"/>
                <a:gd name="connsiteY0" fmla="*/ 2857 h 135254"/>
                <a:gd name="connsiteX1" fmla="*/ 19050 w 115252"/>
                <a:gd name="connsiteY1" fmla="*/ 2857 h 135254"/>
                <a:gd name="connsiteX2" fmla="*/ 19050 w 115252"/>
                <a:gd name="connsiteY2" fmla="*/ 25717 h 135254"/>
                <a:gd name="connsiteX3" fmla="*/ 64770 w 115252"/>
                <a:gd name="connsiteY3" fmla="*/ 0 h 135254"/>
                <a:gd name="connsiteX4" fmla="*/ 115252 w 115252"/>
                <a:gd name="connsiteY4" fmla="*/ 53340 h 135254"/>
                <a:gd name="connsiteX5" fmla="*/ 115252 w 115252"/>
                <a:gd name="connsiteY5" fmla="*/ 135255 h 135254"/>
                <a:gd name="connsiteX6" fmla="*/ 95250 w 115252"/>
                <a:gd name="connsiteY6" fmla="*/ 135255 h 135254"/>
                <a:gd name="connsiteX7" fmla="*/ 95250 w 115252"/>
                <a:gd name="connsiteY7" fmla="*/ 58103 h 135254"/>
                <a:gd name="connsiteX8" fmla="*/ 59055 w 115252"/>
                <a:gd name="connsiteY8" fmla="*/ 18097 h 135254"/>
                <a:gd name="connsiteX9" fmla="*/ 19050 w 115252"/>
                <a:gd name="connsiteY9" fmla="*/ 59055 h 135254"/>
                <a:gd name="connsiteX10" fmla="*/ 19050 w 115252"/>
                <a:gd name="connsiteY10" fmla="*/ 135255 h 135254"/>
                <a:gd name="connsiteX11" fmla="*/ 0 w 115252"/>
                <a:gd name="connsiteY11" fmla="*/ 135255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252" h="135254">
                  <a:moveTo>
                    <a:pt x="0" y="2857"/>
                  </a:moveTo>
                  <a:lnTo>
                    <a:pt x="19050" y="2857"/>
                  </a:lnTo>
                  <a:lnTo>
                    <a:pt x="19050" y="25717"/>
                  </a:lnTo>
                  <a:cubicBezTo>
                    <a:pt x="27622" y="11430"/>
                    <a:pt x="41910" y="0"/>
                    <a:pt x="64770" y="0"/>
                  </a:cubicBezTo>
                  <a:cubicBezTo>
                    <a:pt x="96202" y="0"/>
                    <a:pt x="115252" y="21907"/>
                    <a:pt x="115252" y="53340"/>
                  </a:cubicBezTo>
                  <a:lnTo>
                    <a:pt x="115252" y="135255"/>
                  </a:lnTo>
                  <a:lnTo>
                    <a:pt x="95250" y="135255"/>
                  </a:lnTo>
                  <a:lnTo>
                    <a:pt x="95250" y="58103"/>
                  </a:lnTo>
                  <a:cubicBezTo>
                    <a:pt x="95250" y="33338"/>
                    <a:pt x="81915" y="18097"/>
                    <a:pt x="59055" y="18097"/>
                  </a:cubicBezTo>
                  <a:cubicBezTo>
                    <a:pt x="36195" y="18097"/>
                    <a:pt x="19050" y="34290"/>
                    <a:pt x="19050" y="59055"/>
                  </a:cubicBezTo>
                  <a:lnTo>
                    <a:pt x="19050" y="135255"/>
                  </a:lnTo>
                  <a:lnTo>
                    <a:pt x="0" y="13525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B2E8501-9B71-12EF-8152-152FEE6CCEE8}"/>
                </a:ext>
              </a:extLst>
            </p:cNvPr>
            <p:cNvSpPr/>
            <p:nvPr/>
          </p:nvSpPr>
          <p:spPr>
            <a:xfrm>
              <a:off x="6885146" y="4084955"/>
              <a:ext cx="133350" cy="189547"/>
            </a:xfrm>
            <a:custGeom>
              <a:avLst/>
              <a:gdLst>
                <a:gd name="connsiteX0" fmla="*/ 0 w 133350"/>
                <a:gd name="connsiteY0" fmla="*/ 120967 h 189547"/>
                <a:gd name="connsiteX1" fmla="*/ 0 w 133350"/>
                <a:gd name="connsiteY1" fmla="*/ 120015 h 189547"/>
                <a:gd name="connsiteX2" fmla="*/ 62865 w 133350"/>
                <a:gd name="connsiteY2" fmla="*/ 51435 h 189547"/>
                <a:gd name="connsiteX3" fmla="*/ 113348 w 133350"/>
                <a:gd name="connsiteY3" fmla="*/ 80010 h 189547"/>
                <a:gd name="connsiteX4" fmla="*/ 113348 w 133350"/>
                <a:gd name="connsiteY4" fmla="*/ 0 h 189547"/>
                <a:gd name="connsiteX5" fmla="*/ 133350 w 133350"/>
                <a:gd name="connsiteY5" fmla="*/ 0 h 189547"/>
                <a:gd name="connsiteX6" fmla="*/ 133350 w 133350"/>
                <a:gd name="connsiteY6" fmla="*/ 186690 h 189547"/>
                <a:gd name="connsiteX7" fmla="*/ 113348 w 133350"/>
                <a:gd name="connsiteY7" fmla="*/ 186690 h 189547"/>
                <a:gd name="connsiteX8" fmla="*/ 113348 w 133350"/>
                <a:gd name="connsiteY8" fmla="*/ 160020 h 189547"/>
                <a:gd name="connsiteX9" fmla="*/ 62865 w 133350"/>
                <a:gd name="connsiteY9" fmla="*/ 189547 h 189547"/>
                <a:gd name="connsiteX10" fmla="*/ 0 w 133350"/>
                <a:gd name="connsiteY10" fmla="*/ 120967 h 189547"/>
                <a:gd name="connsiteX11" fmla="*/ 114300 w 133350"/>
                <a:gd name="connsiteY11" fmla="*/ 120967 h 189547"/>
                <a:gd name="connsiteX12" fmla="*/ 114300 w 133350"/>
                <a:gd name="connsiteY12" fmla="*/ 120015 h 189547"/>
                <a:gd name="connsiteX13" fmla="*/ 66675 w 133350"/>
                <a:gd name="connsiteY13" fmla="*/ 69532 h 189547"/>
                <a:gd name="connsiteX14" fmla="*/ 20003 w 133350"/>
                <a:gd name="connsiteY14" fmla="*/ 120015 h 189547"/>
                <a:gd name="connsiteX15" fmla="*/ 20003 w 133350"/>
                <a:gd name="connsiteY15" fmla="*/ 120967 h 189547"/>
                <a:gd name="connsiteX16" fmla="*/ 66675 w 133350"/>
                <a:gd name="connsiteY16" fmla="*/ 171450 h 189547"/>
                <a:gd name="connsiteX17" fmla="*/ 114300 w 133350"/>
                <a:gd name="connsiteY17" fmla="*/ 120967 h 18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3350" h="189547">
                  <a:moveTo>
                    <a:pt x="0" y="120967"/>
                  </a:moveTo>
                  <a:lnTo>
                    <a:pt x="0" y="120015"/>
                  </a:lnTo>
                  <a:cubicBezTo>
                    <a:pt x="0" y="77152"/>
                    <a:pt x="31433" y="51435"/>
                    <a:pt x="62865" y="51435"/>
                  </a:cubicBezTo>
                  <a:cubicBezTo>
                    <a:pt x="87630" y="51435"/>
                    <a:pt x="102870" y="64770"/>
                    <a:pt x="113348" y="80010"/>
                  </a:cubicBezTo>
                  <a:lnTo>
                    <a:pt x="113348" y="0"/>
                  </a:lnTo>
                  <a:lnTo>
                    <a:pt x="133350" y="0"/>
                  </a:lnTo>
                  <a:lnTo>
                    <a:pt x="133350" y="186690"/>
                  </a:lnTo>
                  <a:lnTo>
                    <a:pt x="113348" y="186690"/>
                  </a:lnTo>
                  <a:lnTo>
                    <a:pt x="113348" y="160020"/>
                  </a:lnTo>
                  <a:cubicBezTo>
                    <a:pt x="102870" y="176213"/>
                    <a:pt x="87630" y="189547"/>
                    <a:pt x="62865" y="189547"/>
                  </a:cubicBezTo>
                  <a:cubicBezTo>
                    <a:pt x="31433" y="189547"/>
                    <a:pt x="0" y="164782"/>
                    <a:pt x="0" y="120967"/>
                  </a:cubicBezTo>
                  <a:close/>
                  <a:moveTo>
                    <a:pt x="114300" y="120967"/>
                  </a:moveTo>
                  <a:lnTo>
                    <a:pt x="114300" y="120015"/>
                  </a:lnTo>
                  <a:cubicBezTo>
                    <a:pt x="114300" y="89535"/>
                    <a:pt x="91440" y="69532"/>
                    <a:pt x="66675" y="69532"/>
                  </a:cubicBezTo>
                  <a:cubicBezTo>
                    <a:pt x="40958" y="69532"/>
                    <a:pt x="20003" y="88582"/>
                    <a:pt x="20003" y="120015"/>
                  </a:cubicBezTo>
                  <a:lnTo>
                    <a:pt x="20003" y="120967"/>
                  </a:lnTo>
                  <a:cubicBezTo>
                    <a:pt x="20003" y="151447"/>
                    <a:pt x="41910" y="171450"/>
                    <a:pt x="66675" y="171450"/>
                  </a:cubicBezTo>
                  <a:cubicBezTo>
                    <a:pt x="91440" y="171450"/>
                    <a:pt x="114300" y="151447"/>
                    <a:pt x="114300" y="12096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098F4C4-9FB1-ED7D-EEAD-D0FCEEB67390}"/>
                </a:ext>
              </a:extLst>
            </p:cNvPr>
            <p:cNvSpPr/>
            <p:nvPr/>
          </p:nvSpPr>
          <p:spPr>
            <a:xfrm>
              <a:off x="7142321" y="4092575"/>
              <a:ext cx="147637" cy="179069"/>
            </a:xfrm>
            <a:custGeom>
              <a:avLst/>
              <a:gdLst>
                <a:gd name="connsiteX0" fmla="*/ 0 w 147637"/>
                <a:gd name="connsiteY0" fmla="*/ 0 h 179069"/>
                <a:gd name="connsiteX1" fmla="*/ 77153 w 147637"/>
                <a:gd name="connsiteY1" fmla="*/ 0 h 179069"/>
                <a:gd name="connsiteX2" fmla="*/ 127635 w 147637"/>
                <a:gd name="connsiteY2" fmla="*/ 18097 h 179069"/>
                <a:gd name="connsiteX3" fmla="*/ 140970 w 147637"/>
                <a:gd name="connsiteY3" fmla="*/ 53340 h 179069"/>
                <a:gd name="connsiteX4" fmla="*/ 92393 w 147637"/>
                <a:gd name="connsiteY4" fmla="*/ 105728 h 179069"/>
                <a:gd name="connsiteX5" fmla="*/ 147638 w 147637"/>
                <a:gd name="connsiteY5" fmla="*/ 179070 h 179069"/>
                <a:gd name="connsiteX6" fmla="*/ 122873 w 147637"/>
                <a:gd name="connsiteY6" fmla="*/ 179070 h 179069"/>
                <a:gd name="connsiteX7" fmla="*/ 71438 w 147637"/>
                <a:gd name="connsiteY7" fmla="*/ 109538 h 179069"/>
                <a:gd name="connsiteX8" fmla="*/ 20003 w 147637"/>
                <a:gd name="connsiteY8" fmla="*/ 109538 h 179069"/>
                <a:gd name="connsiteX9" fmla="*/ 20003 w 147637"/>
                <a:gd name="connsiteY9" fmla="*/ 179070 h 179069"/>
                <a:gd name="connsiteX10" fmla="*/ 0 w 147637"/>
                <a:gd name="connsiteY10" fmla="*/ 179070 h 179069"/>
                <a:gd name="connsiteX11" fmla="*/ 75248 w 147637"/>
                <a:gd name="connsiteY11" fmla="*/ 91440 h 179069"/>
                <a:gd name="connsiteX12" fmla="*/ 120968 w 147637"/>
                <a:gd name="connsiteY12" fmla="*/ 54293 h 179069"/>
                <a:gd name="connsiteX13" fmla="*/ 75248 w 147637"/>
                <a:gd name="connsiteY13" fmla="*/ 19050 h 179069"/>
                <a:gd name="connsiteX14" fmla="*/ 20003 w 147637"/>
                <a:gd name="connsiteY14" fmla="*/ 19050 h 179069"/>
                <a:gd name="connsiteX15" fmla="*/ 20003 w 147637"/>
                <a:gd name="connsiteY15" fmla="*/ 91440 h 17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7637" h="179069">
                  <a:moveTo>
                    <a:pt x="0" y="0"/>
                  </a:moveTo>
                  <a:lnTo>
                    <a:pt x="77153" y="0"/>
                  </a:lnTo>
                  <a:cubicBezTo>
                    <a:pt x="99060" y="0"/>
                    <a:pt x="116205" y="6668"/>
                    <a:pt x="127635" y="18097"/>
                  </a:cubicBezTo>
                  <a:cubicBezTo>
                    <a:pt x="136208" y="26670"/>
                    <a:pt x="140970" y="39053"/>
                    <a:pt x="140970" y="53340"/>
                  </a:cubicBezTo>
                  <a:cubicBezTo>
                    <a:pt x="140970" y="83820"/>
                    <a:pt x="120968" y="100965"/>
                    <a:pt x="92393" y="105728"/>
                  </a:cubicBezTo>
                  <a:lnTo>
                    <a:pt x="147638" y="179070"/>
                  </a:lnTo>
                  <a:lnTo>
                    <a:pt x="122873" y="179070"/>
                  </a:lnTo>
                  <a:lnTo>
                    <a:pt x="71438" y="109538"/>
                  </a:lnTo>
                  <a:lnTo>
                    <a:pt x="20003" y="109538"/>
                  </a:lnTo>
                  <a:lnTo>
                    <a:pt x="20003" y="179070"/>
                  </a:lnTo>
                  <a:lnTo>
                    <a:pt x="0" y="179070"/>
                  </a:lnTo>
                  <a:moveTo>
                    <a:pt x="75248" y="91440"/>
                  </a:moveTo>
                  <a:cubicBezTo>
                    <a:pt x="101918" y="91440"/>
                    <a:pt x="120968" y="77153"/>
                    <a:pt x="120968" y="54293"/>
                  </a:cubicBezTo>
                  <a:cubicBezTo>
                    <a:pt x="120968" y="32385"/>
                    <a:pt x="103823" y="19050"/>
                    <a:pt x="75248" y="19050"/>
                  </a:cubicBezTo>
                  <a:lnTo>
                    <a:pt x="20003" y="19050"/>
                  </a:lnTo>
                  <a:lnTo>
                    <a:pt x="20003" y="9144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74E05A0-068C-264A-8D44-5BE8E992E840}"/>
                </a:ext>
              </a:extLst>
            </p:cNvPr>
            <p:cNvSpPr/>
            <p:nvPr/>
          </p:nvSpPr>
          <p:spPr>
            <a:xfrm>
              <a:off x="7312819" y="4136390"/>
              <a:ext cx="124777" cy="138112"/>
            </a:xfrm>
            <a:custGeom>
              <a:avLst/>
              <a:gdLst>
                <a:gd name="connsiteX0" fmla="*/ 66675 w 124777"/>
                <a:gd name="connsiteY0" fmla="*/ 120967 h 138112"/>
                <a:gd name="connsiteX1" fmla="*/ 107632 w 124777"/>
                <a:gd name="connsiteY1" fmla="*/ 102870 h 138112"/>
                <a:gd name="connsiteX2" fmla="*/ 120015 w 124777"/>
                <a:gd name="connsiteY2" fmla="*/ 113347 h 138112"/>
                <a:gd name="connsiteX3" fmla="*/ 65723 w 124777"/>
                <a:gd name="connsiteY3" fmla="*/ 138113 h 138112"/>
                <a:gd name="connsiteX4" fmla="*/ 0 w 124777"/>
                <a:gd name="connsiteY4" fmla="*/ 69532 h 138112"/>
                <a:gd name="connsiteX5" fmla="*/ 63818 w 124777"/>
                <a:gd name="connsiteY5" fmla="*/ 0 h 138112"/>
                <a:gd name="connsiteX6" fmla="*/ 124777 w 124777"/>
                <a:gd name="connsiteY6" fmla="*/ 70485 h 138112"/>
                <a:gd name="connsiteX7" fmla="*/ 124777 w 124777"/>
                <a:gd name="connsiteY7" fmla="*/ 77153 h 138112"/>
                <a:gd name="connsiteX8" fmla="*/ 20002 w 124777"/>
                <a:gd name="connsiteY8" fmla="*/ 77153 h 138112"/>
                <a:gd name="connsiteX9" fmla="*/ 66675 w 124777"/>
                <a:gd name="connsiteY9" fmla="*/ 120967 h 138112"/>
                <a:gd name="connsiteX10" fmla="*/ 104775 w 124777"/>
                <a:gd name="connsiteY10" fmla="*/ 60960 h 138112"/>
                <a:gd name="connsiteX11" fmla="*/ 62865 w 124777"/>
                <a:gd name="connsiteY11" fmla="*/ 17145 h 138112"/>
                <a:gd name="connsiteX12" fmla="*/ 20002 w 124777"/>
                <a:gd name="connsiteY12" fmla="*/ 60960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777" h="138112">
                  <a:moveTo>
                    <a:pt x="66675" y="120967"/>
                  </a:moveTo>
                  <a:cubicBezTo>
                    <a:pt x="84773" y="120967"/>
                    <a:pt x="97155" y="113347"/>
                    <a:pt x="107632" y="102870"/>
                  </a:cubicBezTo>
                  <a:lnTo>
                    <a:pt x="120015" y="113347"/>
                  </a:lnTo>
                  <a:cubicBezTo>
                    <a:pt x="106680" y="128588"/>
                    <a:pt x="90488" y="138113"/>
                    <a:pt x="65723" y="138113"/>
                  </a:cubicBezTo>
                  <a:cubicBezTo>
                    <a:pt x="29527" y="138113"/>
                    <a:pt x="0" y="110490"/>
                    <a:pt x="0" y="69532"/>
                  </a:cubicBezTo>
                  <a:cubicBezTo>
                    <a:pt x="0" y="30480"/>
                    <a:pt x="26670" y="0"/>
                    <a:pt x="63818" y="0"/>
                  </a:cubicBezTo>
                  <a:cubicBezTo>
                    <a:pt x="101918" y="0"/>
                    <a:pt x="124777" y="31432"/>
                    <a:pt x="124777" y="70485"/>
                  </a:cubicBezTo>
                  <a:cubicBezTo>
                    <a:pt x="124777" y="72390"/>
                    <a:pt x="124777" y="74295"/>
                    <a:pt x="124777" y="77153"/>
                  </a:cubicBezTo>
                  <a:lnTo>
                    <a:pt x="20002" y="77153"/>
                  </a:lnTo>
                  <a:cubicBezTo>
                    <a:pt x="22860" y="104775"/>
                    <a:pt x="42863" y="120967"/>
                    <a:pt x="66675" y="120967"/>
                  </a:cubicBezTo>
                  <a:close/>
                  <a:moveTo>
                    <a:pt x="104775" y="60960"/>
                  </a:moveTo>
                  <a:cubicBezTo>
                    <a:pt x="102870" y="37147"/>
                    <a:pt x="88582" y="17145"/>
                    <a:pt x="62865" y="17145"/>
                  </a:cubicBezTo>
                  <a:cubicBezTo>
                    <a:pt x="40005" y="17145"/>
                    <a:pt x="22860" y="36195"/>
                    <a:pt x="20002" y="609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5F1DCB7-7966-8013-FCF3-75033A4BC92B}"/>
                </a:ext>
              </a:extLst>
            </p:cNvPr>
            <p:cNvSpPr/>
            <p:nvPr/>
          </p:nvSpPr>
          <p:spPr>
            <a:xfrm>
              <a:off x="7461408" y="4137342"/>
              <a:ext cx="100965" cy="136207"/>
            </a:xfrm>
            <a:custGeom>
              <a:avLst/>
              <a:gdLst>
                <a:gd name="connsiteX0" fmla="*/ 0 w 100965"/>
                <a:gd name="connsiteY0" fmla="*/ 117157 h 136207"/>
                <a:gd name="connsiteX1" fmla="*/ 9525 w 100965"/>
                <a:gd name="connsiteY1" fmla="*/ 102870 h 136207"/>
                <a:gd name="connsiteX2" fmla="*/ 55245 w 100965"/>
                <a:gd name="connsiteY2" fmla="*/ 120015 h 136207"/>
                <a:gd name="connsiteX3" fmla="*/ 82868 w 100965"/>
                <a:gd name="connsiteY3" fmla="*/ 99060 h 136207"/>
                <a:gd name="connsiteX4" fmla="*/ 49530 w 100965"/>
                <a:gd name="connsiteY4" fmla="*/ 75247 h 136207"/>
                <a:gd name="connsiteX5" fmla="*/ 6668 w 100965"/>
                <a:gd name="connsiteY5" fmla="*/ 38100 h 136207"/>
                <a:gd name="connsiteX6" fmla="*/ 6668 w 100965"/>
                <a:gd name="connsiteY6" fmla="*/ 37147 h 136207"/>
                <a:gd name="connsiteX7" fmla="*/ 51435 w 100965"/>
                <a:gd name="connsiteY7" fmla="*/ 0 h 136207"/>
                <a:gd name="connsiteX8" fmla="*/ 99060 w 100965"/>
                <a:gd name="connsiteY8" fmla="*/ 14288 h 136207"/>
                <a:gd name="connsiteX9" fmla="*/ 89535 w 100965"/>
                <a:gd name="connsiteY9" fmla="*/ 29527 h 136207"/>
                <a:gd name="connsiteX10" fmla="*/ 50483 w 100965"/>
                <a:gd name="connsiteY10" fmla="*/ 16192 h 136207"/>
                <a:gd name="connsiteX11" fmla="*/ 24765 w 100965"/>
                <a:gd name="connsiteY11" fmla="*/ 35242 h 136207"/>
                <a:gd name="connsiteX12" fmla="*/ 24765 w 100965"/>
                <a:gd name="connsiteY12" fmla="*/ 36195 h 136207"/>
                <a:gd name="connsiteX13" fmla="*/ 59055 w 100965"/>
                <a:gd name="connsiteY13" fmla="*/ 59055 h 136207"/>
                <a:gd name="connsiteX14" fmla="*/ 100965 w 100965"/>
                <a:gd name="connsiteY14" fmla="*/ 96202 h 136207"/>
                <a:gd name="connsiteX15" fmla="*/ 100965 w 100965"/>
                <a:gd name="connsiteY15" fmla="*/ 97155 h 136207"/>
                <a:gd name="connsiteX16" fmla="*/ 54293 w 100965"/>
                <a:gd name="connsiteY16" fmla="*/ 136207 h 136207"/>
                <a:gd name="connsiteX17" fmla="*/ 0 w 100965"/>
                <a:gd name="connsiteY17" fmla="*/ 117157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965" h="136207">
                  <a:moveTo>
                    <a:pt x="0" y="117157"/>
                  </a:moveTo>
                  <a:lnTo>
                    <a:pt x="9525" y="102870"/>
                  </a:lnTo>
                  <a:cubicBezTo>
                    <a:pt x="23813" y="114300"/>
                    <a:pt x="40005" y="120015"/>
                    <a:pt x="55245" y="120015"/>
                  </a:cubicBezTo>
                  <a:cubicBezTo>
                    <a:pt x="71438" y="120015"/>
                    <a:pt x="82868" y="112395"/>
                    <a:pt x="82868" y="99060"/>
                  </a:cubicBezTo>
                  <a:cubicBezTo>
                    <a:pt x="82868" y="85725"/>
                    <a:pt x="67628" y="80010"/>
                    <a:pt x="49530" y="75247"/>
                  </a:cubicBezTo>
                  <a:cubicBezTo>
                    <a:pt x="29528" y="69532"/>
                    <a:pt x="6668" y="61913"/>
                    <a:pt x="6668" y="38100"/>
                  </a:cubicBezTo>
                  <a:lnTo>
                    <a:pt x="6668" y="37147"/>
                  </a:lnTo>
                  <a:cubicBezTo>
                    <a:pt x="6668" y="15240"/>
                    <a:pt x="24765" y="0"/>
                    <a:pt x="51435" y="0"/>
                  </a:cubicBezTo>
                  <a:cubicBezTo>
                    <a:pt x="67628" y="0"/>
                    <a:pt x="84773" y="5715"/>
                    <a:pt x="99060" y="14288"/>
                  </a:cubicBezTo>
                  <a:lnTo>
                    <a:pt x="89535" y="29527"/>
                  </a:lnTo>
                  <a:cubicBezTo>
                    <a:pt x="77153" y="20955"/>
                    <a:pt x="63818" y="16192"/>
                    <a:pt x="50483" y="16192"/>
                  </a:cubicBezTo>
                  <a:cubicBezTo>
                    <a:pt x="35243" y="16192"/>
                    <a:pt x="24765" y="24765"/>
                    <a:pt x="24765" y="35242"/>
                  </a:cubicBezTo>
                  <a:lnTo>
                    <a:pt x="24765" y="36195"/>
                  </a:lnTo>
                  <a:cubicBezTo>
                    <a:pt x="24765" y="48577"/>
                    <a:pt x="41910" y="53340"/>
                    <a:pt x="59055" y="59055"/>
                  </a:cubicBezTo>
                  <a:cubicBezTo>
                    <a:pt x="79058" y="64770"/>
                    <a:pt x="100965" y="73342"/>
                    <a:pt x="100965" y="96202"/>
                  </a:cubicBezTo>
                  <a:lnTo>
                    <a:pt x="100965" y="97155"/>
                  </a:lnTo>
                  <a:cubicBezTo>
                    <a:pt x="100965" y="121920"/>
                    <a:pt x="80963" y="136207"/>
                    <a:pt x="54293" y="136207"/>
                  </a:cubicBezTo>
                  <a:cubicBezTo>
                    <a:pt x="35243" y="136207"/>
                    <a:pt x="14288" y="129540"/>
                    <a:pt x="0" y="11715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0BF96CE-E363-E14E-5D32-9FD2EF3589F7}"/>
                </a:ext>
              </a:extLst>
            </p:cNvPr>
            <p:cNvSpPr/>
            <p:nvPr/>
          </p:nvSpPr>
          <p:spPr>
            <a:xfrm>
              <a:off x="7590949" y="4136390"/>
              <a:ext cx="125730" cy="138112"/>
            </a:xfrm>
            <a:custGeom>
              <a:avLst/>
              <a:gdLst>
                <a:gd name="connsiteX0" fmla="*/ 66675 w 125730"/>
                <a:gd name="connsiteY0" fmla="*/ 120967 h 138112"/>
                <a:gd name="connsiteX1" fmla="*/ 108585 w 125730"/>
                <a:gd name="connsiteY1" fmla="*/ 102870 h 138112"/>
                <a:gd name="connsiteX2" fmla="*/ 120015 w 125730"/>
                <a:gd name="connsiteY2" fmla="*/ 113347 h 138112"/>
                <a:gd name="connsiteX3" fmla="*/ 65722 w 125730"/>
                <a:gd name="connsiteY3" fmla="*/ 138113 h 138112"/>
                <a:gd name="connsiteX4" fmla="*/ 0 w 125730"/>
                <a:gd name="connsiteY4" fmla="*/ 69532 h 138112"/>
                <a:gd name="connsiteX5" fmla="*/ 63818 w 125730"/>
                <a:gd name="connsiteY5" fmla="*/ 0 h 138112"/>
                <a:gd name="connsiteX6" fmla="*/ 125730 w 125730"/>
                <a:gd name="connsiteY6" fmla="*/ 70485 h 138112"/>
                <a:gd name="connsiteX7" fmla="*/ 124777 w 125730"/>
                <a:gd name="connsiteY7" fmla="*/ 77153 h 138112"/>
                <a:gd name="connsiteX8" fmla="*/ 20002 w 125730"/>
                <a:gd name="connsiteY8" fmla="*/ 77153 h 138112"/>
                <a:gd name="connsiteX9" fmla="*/ 66675 w 125730"/>
                <a:gd name="connsiteY9" fmla="*/ 120967 h 138112"/>
                <a:gd name="connsiteX10" fmla="*/ 104775 w 125730"/>
                <a:gd name="connsiteY10" fmla="*/ 60960 h 138112"/>
                <a:gd name="connsiteX11" fmla="*/ 62865 w 125730"/>
                <a:gd name="connsiteY11" fmla="*/ 17145 h 138112"/>
                <a:gd name="connsiteX12" fmla="*/ 20002 w 125730"/>
                <a:gd name="connsiteY12" fmla="*/ 60960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730" h="138112">
                  <a:moveTo>
                    <a:pt x="66675" y="120967"/>
                  </a:moveTo>
                  <a:cubicBezTo>
                    <a:pt x="84772" y="120967"/>
                    <a:pt x="97155" y="113347"/>
                    <a:pt x="108585" y="102870"/>
                  </a:cubicBezTo>
                  <a:lnTo>
                    <a:pt x="120015" y="113347"/>
                  </a:lnTo>
                  <a:cubicBezTo>
                    <a:pt x="107632" y="128588"/>
                    <a:pt x="91440" y="138113"/>
                    <a:pt x="65722" y="138113"/>
                  </a:cubicBezTo>
                  <a:cubicBezTo>
                    <a:pt x="29527" y="138113"/>
                    <a:pt x="0" y="110490"/>
                    <a:pt x="0" y="69532"/>
                  </a:cubicBezTo>
                  <a:cubicBezTo>
                    <a:pt x="0" y="30480"/>
                    <a:pt x="26670" y="0"/>
                    <a:pt x="63818" y="0"/>
                  </a:cubicBezTo>
                  <a:cubicBezTo>
                    <a:pt x="102870" y="0"/>
                    <a:pt x="125730" y="31432"/>
                    <a:pt x="125730" y="70485"/>
                  </a:cubicBezTo>
                  <a:cubicBezTo>
                    <a:pt x="125730" y="72390"/>
                    <a:pt x="125730" y="74295"/>
                    <a:pt x="124777" y="77153"/>
                  </a:cubicBezTo>
                  <a:lnTo>
                    <a:pt x="20002" y="77153"/>
                  </a:lnTo>
                  <a:cubicBezTo>
                    <a:pt x="22860" y="104775"/>
                    <a:pt x="43815" y="120967"/>
                    <a:pt x="66675" y="120967"/>
                  </a:cubicBezTo>
                  <a:close/>
                  <a:moveTo>
                    <a:pt x="104775" y="60960"/>
                  </a:moveTo>
                  <a:cubicBezTo>
                    <a:pt x="102870" y="37147"/>
                    <a:pt x="89535" y="17145"/>
                    <a:pt x="62865" y="17145"/>
                  </a:cubicBezTo>
                  <a:cubicBezTo>
                    <a:pt x="40005" y="17145"/>
                    <a:pt x="22860" y="36195"/>
                    <a:pt x="20002" y="609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D7B6DE1-8ACD-B406-590E-459B6347DD48}"/>
                </a:ext>
              </a:extLst>
            </p:cNvPr>
            <p:cNvSpPr/>
            <p:nvPr/>
          </p:nvSpPr>
          <p:spPr>
            <a:xfrm>
              <a:off x="7740491" y="4137342"/>
              <a:ext cx="116204" cy="137159"/>
            </a:xfrm>
            <a:custGeom>
              <a:avLst/>
              <a:gdLst>
                <a:gd name="connsiteX0" fmla="*/ 0 w 116204"/>
                <a:gd name="connsiteY0" fmla="*/ 96202 h 137159"/>
                <a:gd name="connsiteX1" fmla="*/ 0 w 116204"/>
                <a:gd name="connsiteY1" fmla="*/ 95250 h 137159"/>
                <a:gd name="connsiteX2" fmla="*/ 56197 w 116204"/>
                <a:gd name="connsiteY2" fmla="*/ 52388 h 137159"/>
                <a:gd name="connsiteX3" fmla="*/ 97155 w 116204"/>
                <a:gd name="connsiteY3" fmla="*/ 58102 h 137159"/>
                <a:gd name="connsiteX4" fmla="*/ 97155 w 116204"/>
                <a:gd name="connsiteY4" fmla="*/ 53340 h 137159"/>
                <a:gd name="connsiteX5" fmla="*/ 58102 w 116204"/>
                <a:gd name="connsiteY5" fmla="*/ 18097 h 137159"/>
                <a:gd name="connsiteX6" fmla="*/ 18097 w 116204"/>
                <a:gd name="connsiteY6" fmla="*/ 27622 h 137159"/>
                <a:gd name="connsiteX7" fmla="*/ 12382 w 116204"/>
                <a:gd name="connsiteY7" fmla="*/ 11430 h 137159"/>
                <a:gd name="connsiteX8" fmla="*/ 60007 w 116204"/>
                <a:gd name="connsiteY8" fmla="*/ 0 h 137159"/>
                <a:gd name="connsiteX9" fmla="*/ 102870 w 116204"/>
                <a:gd name="connsiteY9" fmla="*/ 14288 h 137159"/>
                <a:gd name="connsiteX10" fmla="*/ 116205 w 116204"/>
                <a:gd name="connsiteY10" fmla="*/ 53340 h 137159"/>
                <a:gd name="connsiteX11" fmla="*/ 116205 w 116204"/>
                <a:gd name="connsiteY11" fmla="*/ 134302 h 137159"/>
                <a:gd name="connsiteX12" fmla="*/ 97155 w 116204"/>
                <a:gd name="connsiteY12" fmla="*/ 134302 h 137159"/>
                <a:gd name="connsiteX13" fmla="*/ 97155 w 116204"/>
                <a:gd name="connsiteY13" fmla="*/ 114300 h 137159"/>
                <a:gd name="connsiteX14" fmla="*/ 49530 w 116204"/>
                <a:gd name="connsiteY14" fmla="*/ 137160 h 137159"/>
                <a:gd name="connsiteX15" fmla="*/ 0 w 116204"/>
                <a:gd name="connsiteY15" fmla="*/ 96202 h 137159"/>
                <a:gd name="connsiteX16" fmla="*/ 97155 w 116204"/>
                <a:gd name="connsiteY16" fmla="*/ 85725 h 137159"/>
                <a:gd name="connsiteX17" fmla="*/ 97155 w 116204"/>
                <a:gd name="connsiteY17" fmla="*/ 73342 h 137159"/>
                <a:gd name="connsiteX18" fmla="*/ 59055 w 116204"/>
                <a:gd name="connsiteY18" fmla="*/ 67627 h 137159"/>
                <a:gd name="connsiteX19" fmla="*/ 20002 w 116204"/>
                <a:gd name="connsiteY19" fmla="*/ 94297 h 137159"/>
                <a:gd name="connsiteX20" fmla="*/ 20002 w 116204"/>
                <a:gd name="connsiteY20" fmla="*/ 95250 h 137159"/>
                <a:gd name="connsiteX21" fmla="*/ 53340 w 116204"/>
                <a:gd name="connsiteY21" fmla="*/ 120967 h 137159"/>
                <a:gd name="connsiteX22" fmla="*/ 97155 w 116204"/>
                <a:gd name="connsiteY22" fmla="*/ 85725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6204" h="137159">
                  <a:moveTo>
                    <a:pt x="0" y="96202"/>
                  </a:moveTo>
                  <a:lnTo>
                    <a:pt x="0" y="95250"/>
                  </a:lnTo>
                  <a:cubicBezTo>
                    <a:pt x="0" y="66675"/>
                    <a:pt x="22860" y="52388"/>
                    <a:pt x="56197" y="52388"/>
                  </a:cubicBezTo>
                  <a:cubicBezTo>
                    <a:pt x="73342" y="52388"/>
                    <a:pt x="84772" y="54292"/>
                    <a:pt x="97155" y="58102"/>
                  </a:cubicBezTo>
                  <a:lnTo>
                    <a:pt x="97155" y="53340"/>
                  </a:lnTo>
                  <a:cubicBezTo>
                    <a:pt x="97155" y="30480"/>
                    <a:pt x="82867" y="18097"/>
                    <a:pt x="58102" y="18097"/>
                  </a:cubicBezTo>
                  <a:cubicBezTo>
                    <a:pt x="41910" y="18097"/>
                    <a:pt x="29527" y="21907"/>
                    <a:pt x="18097" y="27622"/>
                  </a:cubicBezTo>
                  <a:lnTo>
                    <a:pt x="12382" y="11430"/>
                  </a:lnTo>
                  <a:cubicBezTo>
                    <a:pt x="26670" y="4763"/>
                    <a:pt x="40957" y="0"/>
                    <a:pt x="60007" y="0"/>
                  </a:cubicBezTo>
                  <a:cubicBezTo>
                    <a:pt x="78105" y="0"/>
                    <a:pt x="93345" y="4763"/>
                    <a:pt x="102870" y="14288"/>
                  </a:cubicBezTo>
                  <a:cubicBezTo>
                    <a:pt x="111760" y="23813"/>
                    <a:pt x="116205" y="36830"/>
                    <a:pt x="116205" y="53340"/>
                  </a:cubicBezTo>
                  <a:lnTo>
                    <a:pt x="116205" y="134302"/>
                  </a:lnTo>
                  <a:lnTo>
                    <a:pt x="97155" y="134302"/>
                  </a:lnTo>
                  <a:lnTo>
                    <a:pt x="97155" y="114300"/>
                  </a:lnTo>
                  <a:cubicBezTo>
                    <a:pt x="87630" y="125730"/>
                    <a:pt x="72390" y="137160"/>
                    <a:pt x="49530" y="137160"/>
                  </a:cubicBezTo>
                  <a:cubicBezTo>
                    <a:pt x="24765" y="137160"/>
                    <a:pt x="0" y="122872"/>
                    <a:pt x="0" y="96202"/>
                  </a:cubicBezTo>
                  <a:close/>
                  <a:moveTo>
                    <a:pt x="97155" y="85725"/>
                  </a:moveTo>
                  <a:lnTo>
                    <a:pt x="97155" y="73342"/>
                  </a:lnTo>
                  <a:cubicBezTo>
                    <a:pt x="87630" y="70485"/>
                    <a:pt x="74295" y="67627"/>
                    <a:pt x="59055" y="67627"/>
                  </a:cubicBezTo>
                  <a:cubicBezTo>
                    <a:pt x="34290" y="67627"/>
                    <a:pt x="20002" y="78105"/>
                    <a:pt x="20002" y="94297"/>
                  </a:cubicBezTo>
                  <a:lnTo>
                    <a:pt x="20002" y="95250"/>
                  </a:lnTo>
                  <a:cubicBezTo>
                    <a:pt x="20002" y="111442"/>
                    <a:pt x="35242" y="120967"/>
                    <a:pt x="53340" y="120967"/>
                  </a:cubicBezTo>
                  <a:cubicBezTo>
                    <a:pt x="77152" y="120967"/>
                    <a:pt x="97155" y="106680"/>
                    <a:pt x="97155" y="8572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CF51C31-4B6E-70FA-2D36-F19321A7B720}"/>
                </a:ext>
              </a:extLst>
            </p:cNvPr>
            <p:cNvSpPr/>
            <p:nvPr/>
          </p:nvSpPr>
          <p:spPr>
            <a:xfrm>
              <a:off x="7898606" y="4137300"/>
              <a:ext cx="73342" cy="134344"/>
            </a:xfrm>
            <a:custGeom>
              <a:avLst/>
              <a:gdLst>
                <a:gd name="connsiteX0" fmla="*/ 0 w 73342"/>
                <a:gd name="connsiteY0" fmla="*/ 1947 h 134344"/>
                <a:gd name="connsiteX1" fmla="*/ 19050 w 73342"/>
                <a:gd name="connsiteY1" fmla="*/ 1947 h 134344"/>
                <a:gd name="connsiteX2" fmla="*/ 19050 w 73342"/>
                <a:gd name="connsiteY2" fmla="*/ 36237 h 134344"/>
                <a:gd name="connsiteX3" fmla="*/ 73343 w 73342"/>
                <a:gd name="connsiteY3" fmla="*/ 42 h 134344"/>
                <a:gd name="connsiteX4" fmla="*/ 73343 w 73342"/>
                <a:gd name="connsiteY4" fmla="*/ 20997 h 134344"/>
                <a:gd name="connsiteX5" fmla="*/ 71438 w 73342"/>
                <a:gd name="connsiteY5" fmla="*/ 20997 h 134344"/>
                <a:gd name="connsiteX6" fmla="*/ 19050 w 73342"/>
                <a:gd name="connsiteY6" fmla="*/ 81957 h 134344"/>
                <a:gd name="connsiteX7" fmla="*/ 19050 w 73342"/>
                <a:gd name="connsiteY7" fmla="*/ 134345 h 134344"/>
                <a:gd name="connsiteX8" fmla="*/ 0 w 73342"/>
                <a:gd name="connsiteY8" fmla="*/ 134345 h 13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342" h="134344">
                  <a:moveTo>
                    <a:pt x="0" y="1947"/>
                  </a:moveTo>
                  <a:lnTo>
                    <a:pt x="19050" y="1947"/>
                  </a:lnTo>
                  <a:lnTo>
                    <a:pt x="19050" y="36237"/>
                  </a:lnTo>
                  <a:cubicBezTo>
                    <a:pt x="29527" y="14330"/>
                    <a:pt x="48577" y="-910"/>
                    <a:pt x="73343" y="42"/>
                  </a:cubicBezTo>
                  <a:lnTo>
                    <a:pt x="73343" y="20997"/>
                  </a:lnTo>
                  <a:lnTo>
                    <a:pt x="71438" y="20997"/>
                  </a:lnTo>
                  <a:cubicBezTo>
                    <a:pt x="42863" y="20997"/>
                    <a:pt x="19050" y="41952"/>
                    <a:pt x="19050" y="81957"/>
                  </a:cubicBezTo>
                  <a:lnTo>
                    <a:pt x="19050" y="134345"/>
                  </a:lnTo>
                  <a:lnTo>
                    <a:pt x="0" y="13434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E4A6F0B-9CC0-17EF-5DB2-5D77A9E97E6D}"/>
                </a:ext>
              </a:extLst>
            </p:cNvPr>
            <p:cNvSpPr/>
            <p:nvPr/>
          </p:nvSpPr>
          <p:spPr>
            <a:xfrm>
              <a:off x="7988141" y="4136390"/>
              <a:ext cx="121919" cy="138112"/>
            </a:xfrm>
            <a:custGeom>
              <a:avLst/>
              <a:gdLst>
                <a:gd name="connsiteX0" fmla="*/ 0 w 121919"/>
                <a:gd name="connsiteY0" fmla="*/ 69532 h 138112"/>
                <a:gd name="connsiteX1" fmla="*/ 67627 w 121919"/>
                <a:gd name="connsiteY1" fmla="*/ 0 h 138112"/>
                <a:gd name="connsiteX2" fmla="*/ 120967 w 121919"/>
                <a:gd name="connsiteY2" fmla="*/ 23813 h 138112"/>
                <a:gd name="connsiteX3" fmla="*/ 107632 w 121919"/>
                <a:gd name="connsiteY3" fmla="*/ 37147 h 138112"/>
                <a:gd name="connsiteX4" fmla="*/ 67627 w 121919"/>
                <a:gd name="connsiteY4" fmla="*/ 17145 h 138112"/>
                <a:gd name="connsiteX5" fmla="*/ 20002 w 121919"/>
                <a:gd name="connsiteY5" fmla="*/ 68580 h 138112"/>
                <a:gd name="connsiteX6" fmla="*/ 20002 w 121919"/>
                <a:gd name="connsiteY6" fmla="*/ 69532 h 138112"/>
                <a:gd name="connsiteX7" fmla="*/ 68580 w 121919"/>
                <a:gd name="connsiteY7" fmla="*/ 120015 h 138112"/>
                <a:gd name="connsiteX8" fmla="*/ 108585 w 121919"/>
                <a:gd name="connsiteY8" fmla="*/ 100965 h 138112"/>
                <a:gd name="connsiteX9" fmla="*/ 121920 w 121919"/>
                <a:gd name="connsiteY9" fmla="*/ 112395 h 138112"/>
                <a:gd name="connsiteX10" fmla="*/ 67627 w 121919"/>
                <a:gd name="connsiteY10" fmla="*/ 138113 h 138112"/>
                <a:gd name="connsiteX11" fmla="*/ 0 w 121919"/>
                <a:gd name="connsiteY11" fmla="*/ 69532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19" h="138112">
                  <a:moveTo>
                    <a:pt x="0" y="69532"/>
                  </a:moveTo>
                  <a:cubicBezTo>
                    <a:pt x="0" y="32385"/>
                    <a:pt x="29527" y="0"/>
                    <a:pt x="67627" y="0"/>
                  </a:cubicBezTo>
                  <a:cubicBezTo>
                    <a:pt x="92392" y="0"/>
                    <a:pt x="108585" y="10478"/>
                    <a:pt x="120967" y="23813"/>
                  </a:cubicBezTo>
                  <a:lnTo>
                    <a:pt x="107632" y="37147"/>
                  </a:lnTo>
                  <a:cubicBezTo>
                    <a:pt x="97155" y="26670"/>
                    <a:pt x="85725" y="17145"/>
                    <a:pt x="67627" y="17145"/>
                  </a:cubicBezTo>
                  <a:cubicBezTo>
                    <a:pt x="40957" y="17145"/>
                    <a:pt x="20002" y="40005"/>
                    <a:pt x="20002" y="68580"/>
                  </a:cubicBezTo>
                  <a:lnTo>
                    <a:pt x="20002" y="69532"/>
                  </a:lnTo>
                  <a:cubicBezTo>
                    <a:pt x="20002" y="98107"/>
                    <a:pt x="40957" y="120015"/>
                    <a:pt x="68580" y="120015"/>
                  </a:cubicBezTo>
                  <a:cubicBezTo>
                    <a:pt x="85725" y="120015"/>
                    <a:pt x="98107" y="112395"/>
                    <a:pt x="108585" y="100965"/>
                  </a:cubicBezTo>
                  <a:lnTo>
                    <a:pt x="121920" y="112395"/>
                  </a:lnTo>
                  <a:cubicBezTo>
                    <a:pt x="108585" y="127635"/>
                    <a:pt x="92392" y="138113"/>
                    <a:pt x="67627" y="138113"/>
                  </a:cubicBezTo>
                  <a:cubicBezTo>
                    <a:pt x="29527" y="138113"/>
                    <a:pt x="0" y="106680"/>
                    <a:pt x="0" y="69532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E93BEEE-9BD6-0D15-077A-A6A8D41C37E2}"/>
                </a:ext>
              </a:extLst>
            </p:cNvPr>
            <p:cNvSpPr/>
            <p:nvPr/>
          </p:nvSpPr>
          <p:spPr>
            <a:xfrm>
              <a:off x="8142446" y="4084955"/>
              <a:ext cx="115252" cy="186689"/>
            </a:xfrm>
            <a:custGeom>
              <a:avLst/>
              <a:gdLst>
                <a:gd name="connsiteX0" fmla="*/ 0 w 115252"/>
                <a:gd name="connsiteY0" fmla="*/ 0 h 186689"/>
                <a:gd name="connsiteX1" fmla="*/ 19050 w 115252"/>
                <a:gd name="connsiteY1" fmla="*/ 0 h 186689"/>
                <a:gd name="connsiteX2" fmla="*/ 19050 w 115252"/>
                <a:gd name="connsiteY2" fmla="*/ 77152 h 186689"/>
                <a:gd name="connsiteX3" fmla="*/ 64770 w 115252"/>
                <a:gd name="connsiteY3" fmla="*/ 51435 h 186689"/>
                <a:gd name="connsiteX4" fmla="*/ 115253 w 115252"/>
                <a:gd name="connsiteY4" fmla="*/ 104775 h 186689"/>
                <a:gd name="connsiteX5" fmla="*/ 115253 w 115252"/>
                <a:gd name="connsiteY5" fmla="*/ 186690 h 186689"/>
                <a:gd name="connsiteX6" fmla="*/ 95250 w 115252"/>
                <a:gd name="connsiteY6" fmla="*/ 186690 h 186689"/>
                <a:gd name="connsiteX7" fmla="*/ 95250 w 115252"/>
                <a:gd name="connsiteY7" fmla="*/ 109538 h 186689"/>
                <a:gd name="connsiteX8" fmla="*/ 59055 w 115252"/>
                <a:gd name="connsiteY8" fmla="*/ 69532 h 186689"/>
                <a:gd name="connsiteX9" fmla="*/ 19050 w 115252"/>
                <a:gd name="connsiteY9" fmla="*/ 110490 h 186689"/>
                <a:gd name="connsiteX10" fmla="*/ 19050 w 115252"/>
                <a:gd name="connsiteY10" fmla="*/ 186690 h 186689"/>
                <a:gd name="connsiteX11" fmla="*/ 0 w 115252"/>
                <a:gd name="connsiteY11" fmla="*/ 186690 h 18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252" h="186689">
                  <a:moveTo>
                    <a:pt x="0" y="0"/>
                  </a:moveTo>
                  <a:lnTo>
                    <a:pt x="19050" y="0"/>
                  </a:lnTo>
                  <a:lnTo>
                    <a:pt x="19050" y="77152"/>
                  </a:lnTo>
                  <a:cubicBezTo>
                    <a:pt x="28575" y="62865"/>
                    <a:pt x="41910" y="51435"/>
                    <a:pt x="64770" y="51435"/>
                  </a:cubicBezTo>
                  <a:cubicBezTo>
                    <a:pt x="96203" y="51435"/>
                    <a:pt x="115253" y="73342"/>
                    <a:pt x="115253" y="104775"/>
                  </a:cubicBezTo>
                  <a:lnTo>
                    <a:pt x="115253" y="186690"/>
                  </a:lnTo>
                  <a:lnTo>
                    <a:pt x="95250" y="186690"/>
                  </a:lnTo>
                  <a:lnTo>
                    <a:pt x="95250" y="109538"/>
                  </a:lnTo>
                  <a:cubicBezTo>
                    <a:pt x="95250" y="84772"/>
                    <a:pt x="81915" y="69532"/>
                    <a:pt x="59055" y="69532"/>
                  </a:cubicBezTo>
                  <a:cubicBezTo>
                    <a:pt x="36195" y="69532"/>
                    <a:pt x="19050" y="85725"/>
                    <a:pt x="19050" y="110490"/>
                  </a:cubicBezTo>
                  <a:lnTo>
                    <a:pt x="19050" y="186690"/>
                  </a:lnTo>
                  <a:lnTo>
                    <a:pt x="0" y="18669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81E487C-BEBB-415A-7DE6-738694B3C4F4}"/>
                </a:ext>
              </a:extLst>
            </p:cNvPr>
            <p:cNvSpPr/>
            <p:nvPr/>
          </p:nvSpPr>
          <p:spPr>
            <a:xfrm>
              <a:off x="8371046" y="4089717"/>
              <a:ext cx="161925" cy="184784"/>
            </a:xfrm>
            <a:custGeom>
              <a:avLst/>
              <a:gdLst>
                <a:gd name="connsiteX0" fmla="*/ 0 w 161925"/>
                <a:gd name="connsiteY0" fmla="*/ 93345 h 184784"/>
                <a:gd name="connsiteX1" fmla="*/ 0 w 161925"/>
                <a:gd name="connsiteY1" fmla="*/ 92392 h 184784"/>
                <a:gd name="connsiteX2" fmla="*/ 90488 w 161925"/>
                <a:gd name="connsiteY2" fmla="*/ 0 h 184784"/>
                <a:gd name="connsiteX3" fmla="*/ 160973 w 161925"/>
                <a:gd name="connsiteY3" fmla="*/ 28575 h 184784"/>
                <a:gd name="connsiteX4" fmla="*/ 146685 w 161925"/>
                <a:gd name="connsiteY4" fmla="*/ 42863 h 184784"/>
                <a:gd name="connsiteX5" fmla="*/ 90488 w 161925"/>
                <a:gd name="connsiteY5" fmla="*/ 19050 h 184784"/>
                <a:gd name="connsiteX6" fmla="*/ 20955 w 161925"/>
                <a:gd name="connsiteY6" fmla="*/ 91440 h 184784"/>
                <a:gd name="connsiteX7" fmla="*/ 20955 w 161925"/>
                <a:gd name="connsiteY7" fmla="*/ 92392 h 184784"/>
                <a:gd name="connsiteX8" fmla="*/ 90488 w 161925"/>
                <a:gd name="connsiteY8" fmla="*/ 165735 h 184784"/>
                <a:gd name="connsiteX9" fmla="*/ 148590 w 161925"/>
                <a:gd name="connsiteY9" fmla="*/ 140017 h 184784"/>
                <a:gd name="connsiteX10" fmla="*/ 161925 w 161925"/>
                <a:gd name="connsiteY10" fmla="*/ 153352 h 184784"/>
                <a:gd name="connsiteX11" fmla="*/ 90488 w 161925"/>
                <a:gd name="connsiteY11" fmla="*/ 184785 h 184784"/>
                <a:gd name="connsiteX12" fmla="*/ 0 w 161925"/>
                <a:gd name="connsiteY12" fmla="*/ 93345 h 18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925" h="184784">
                  <a:moveTo>
                    <a:pt x="0" y="93345"/>
                  </a:moveTo>
                  <a:lnTo>
                    <a:pt x="0" y="92392"/>
                  </a:lnTo>
                  <a:cubicBezTo>
                    <a:pt x="0" y="41910"/>
                    <a:pt x="38100" y="0"/>
                    <a:pt x="90488" y="0"/>
                  </a:cubicBezTo>
                  <a:cubicBezTo>
                    <a:pt x="122873" y="0"/>
                    <a:pt x="142875" y="11430"/>
                    <a:pt x="160973" y="28575"/>
                  </a:cubicBezTo>
                  <a:lnTo>
                    <a:pt x="146685" y="42863"/>
                  </a:lnTo>
                  <a:cubicBezTo>
                    <a:pt x="131445" y="28575"/>
                    <a:pt x="115253" y="19050"/>
                    <a:pt x="90488" y="19050"/>
                  </a:cubicBezTo>
                  <a:cubicBezTo>
                    <a:pt x="51435" y="19050"/>
                    <a:pt x="20955" y="50482"/>
                    <a:pt x="20955" y="91440"/>
                  </a:cubicBezTo>
                  <a:lnTo>
                    <a:pt x="20955" y="92392"/>
                  </a:lnTo>
                  <a:cubicBezTo>
                    <a:pt x="20955" y="134302"/>
                    <a:pt x="51435" y="165735"/>
                    <a:pt x="90488" y="165735"/>
                  </a:cubicBezTo>
                  <a:cubicBezTo>
                    <a:pt x="115253" y="165735"/>
                    <a:pt x="131445" y="157163"/>
                    <a:pt x="148590" y="140017"/>
                  </a:cubicBezTo>
                  <a:lnTo>
                    <a:pt x="161925" y="153352"/>
                  </a:lnTo>
                  <a:cubicBezTo>
                    <a:pt x="142875" y="172402"/>
                    <a:pt x="122873" y="184785"/>
                    <a:pt x="90488" y="184785"/>
                  </a:cubicBezTo>
                  <a:cubicBezTo>
                    <a:pt x="38100" y="184785"/>
                    <a:pt x="0" y="143827"/>
                    <a:pt x="0" y="9334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13DC00B3-B045-D2EF-FB17-3F4FB4CEB631}"/>
                </a:ext>
              </a:extLst>
            </p:cNvPr>
            <p:cNvSpPr/>
            <p:nvPr/>
          </p:nvSpPr>
          <p:spPr>
            <a:xfrm>
              <a:off x="8553926" y="4136390"/>
              <a:ext cx="124777" cy="138112"/>
            </a:xfrm>
            <a:custGeom>
              <a:avLst/>
              <a:gdLst>
                <a:gd name="connsiteX0" fmla="*/ 66675 w 124777"/>
                <a:gd name="connsiteY0" fmla="*/ 120967 h 138112"/>
                <a:gd name="connsiteX1" fmla="*/ 107632 w 124777"/>
                <a:gd name="connsiteY1" fmla="*/ 102870 h 138112"/>
                <a:gd name="connsiteX2" fmla="*/ 120015 w 124777"/>
                <a:gd name="connsiteY2" fmla="*/ 113347 h 138112"/>
                <a:gd name="connsiteX3" fmla="*/ 65723 w 124777"/>
                <a:gd name="connsiteY3" fmla="*/ 138113 h 138112"/>
                <a:gd name="connsiteX4" fmla="*/ 0 w 124777"/>
                <a:gd name="connsiteY4" fmla="*/ 69532 h 138112"/>
                <a:gd name="connsiteX5" fmla="*/ 62865 w 124777"/>
                <a:gd name="connsiteY5" fmla="*/ 0 h 138112"/>
                <a:gd name="connsiteX6" fmla="*/ 124778 w 124777"/>
                <a:gd name="connsiteY6" fmla="*/ 70485 h 138112"/>
                <a:gd name="connsiteX7" fmla="*/ 124778 w 124777"/>
                <a:gd name="connsiteY7" fmla="*/ 77153 h 138112"/>
                <a:gd name="connsiteX8" fmla="*/ 20003 w 124777"/>
                <a:gd name="connsiteY8" fmla="*/ 77153 h 138112"/>
                <a:gd name="connsiteX9" fmla="*/ 66675 w 124777"/>
                <a:gd name="connsiteY9" fmla="*/ 120967 h 138112"/>
                <a:gd name="connsiteX10" fmla="*/ 104775 w 124777"/>
                <a:gd name="connsiteY10" fmla="*/ 60960 h 138112"/>
                <a:gd name="connsiteX11" fmla="*/ 62865 w 124777"/>
                <a:gd name="connsiteY11" fmla="*/ 17145 h 138112"/>
                <a:gd name="connsiteX12" fmla="*/ 20003 w 124777"/>
                <a:gd name="connsiteY12" fmla="*/ 60960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777" h="138112">
                  <a:moveTo>
                    <a:pt x="66675" y="120967"/>
                  </a:moveTo>
                  <a:cubicBezTo>
                    <a:pt x="84773" y="120967"/>
                    <a:pt x="97155" y="113347"/>
                    <a:pt x="107632" y="102870"/>
                  </a:cubicBezTo>
                  <a:lnTo>
                    <a:pt x="120015" y="113347"/>
                  </a:lnTo>
                  <a:cubicBezTo>
                    <a:pt x="106680" y="128588"/>
                    <a:pt x="90488" y="138113"/>
                    <a:pt x="65723" y="138113"/>
                  </a:cubicBezTo>
                  <a:cubicBezTo>
                    <a:pt x="29528" y="138113"/>
                    <a:pt x="0" y="110490"/>
                    <a:pt x="0" y="69532"/>
                  </a:cubicBezTo>
                  <a:cubicBezTo>
                    <a:pt x="0" y="30480"/>
                    <a:pt x="26670" y="0"/>
                    <a:pt x="62865" y="0"/>
                  </a:cubicBezTo>
                  <a:cubicBezTo>
                    <a:pt x="101918" y="0"/>
                    <a:pt x="124778" y="31432"/>
                    <a:pt x="124778" y="70485"/>
                  </a:cubicBezTo>
                  <a:cubicBezTo>
                    <a:pt x="124778" y="72390"/>
                    <a:pt x="124778" y="74295"/>
                    <a:pt x="124778" y="77153"/>
                  </a:cubicBezTo>
                  <a:lnTo>
                    <a:pt x="20003" y="77153"/>
                  </a:lnTo>
                  <a:cubicBezTo>
                    <a:pt x="22860" y="104775"/>
                    <a:pt x="42863" y="120967"/>
                    <a:pt x="66675" y="120967"/>
                  </a:cubicBezTo>
                  <a:close/>
                  <a:moveTo>
                    <a:pt x="104775" y="60960"/>
                  </a:moveTo>
                  <a:cubicBezTo>
                    <a:pt x="102870" y="37147"/>
                    <a:pt x="88582" y="17145"/>
                    <a:pt x="62865" y="17145"/>
                  </a:cubicBezTo>
                  <a:cubicBezTo>
                    <a:pt x="40005" y="17145"/>
                    <a:pt x="22860" y="36195"/>
                    <a:pt x="20003" y="609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F482A4D-3987-6894-9EF5-BE22B5C5383B}"/>
                </a:ext>
              </a:extLst>
            </p:cNvPr>
            <p:cNvSpPr/>
            <p:nvPr/>
          </p:nvSpPr>
          <p:spPr>
            <a:xfrm>
              <a:off x="8712994" y="4136390"/>
              <a:ext cx="115252" cy="135254"/>
            </a:xfrm>
            <a:custGeom>
              <a:avLst/>
              <a:gdLst>
                <a:gd name="connsiteX0" fmla="*/ 0 w 115252"/>
                <a:gd name="connsiteY0" fmla="*/ 2857 h 135254"/>
                <a:gd name="connsiteX1" fmla="*/ 20002 w 115252"/>
                <a:gd name="connsiteY1" fmla="*/ 2857 h 135254"/>
                <a:gd name="connsiteX2" fmla="*/ 20002 w 115252"/>
                <a:gd name="connsiteY2" fmla="*/ 25717 h 135254"/>
                <a:gd name="connsiteX3" fmla="*/ 64770 w 115252"/>
                <a:gd name="connsiteY3" fmla="*/ 0 h 135254"/>
                <a:gd name="connsiteX4" fmla="*/ 115252 w 115252"/>
                <a:gd name="connsiteY4" fmla="*/ 53340 h 135254"/>
                <a:gd name="connsiteX5" fmla="*/ 115252 w 115252"/>
                <a:gd name="connsiteY5" fmla="*/ 135255 h 135254"/>
                <a:gd name="connsiteX6" fmla="*/ 96202 w 115252"/>
                <a:gd name="connsiteY6" fmla="*/ 135255 h 135254"/>
                <a:gd name="connsiteX7" fmla="*/ 96202 w 115252"/>
                <a:gd name="connsiteY7" fmla="*/ 58103 h 135254"/>
                <a:gd name="connsiteX8" fmla="*/ 59055 w 115252"/>
                <a:gd name="connsiteY8" fmla="*/ 18097 h 135254"/>
                <a:gd name="connsiteX9" fmla="*/ 20002 w 115252"/>
                <a:gd name="connsiteY9" fmla="*/ 59055 h 135254"/>
                <a:gd name="connsiteX10" fmla="*/ 20002 w 115252"/>
                <a:gd name="connsiteY10" fmla="*/ 135255 h 135254"/>
                <a:gd name="connsiteX11" fmla="*/ 0 w 115252"/>
                <a:gd name="connsiteY11" fmla="*/ 135255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252" h="135254">
                  <a:moveTo>
                    <a:pt x="0" y="2857"/>
                  </a:moveTo>
                  <a:lnTo>
                    <a:pt x="20002" y="2857"/>
                  </a:lnTo>
                  <a:lnTo>
                    <a:pt x="20002" y="25717"/>
                  </a:lnTo>
                  <a:cubicBezTo>
                    <a:pt x="28575" y="11430"/>
                    <a:pt x="42863" y="0"/>
                    <a:pt x="64770" y="0"/>
                  </a:cubicBezTo>
                  <a:cubicBezTo>
                    <a:pt x="97155" y="0"/>
                    <a:pt x="115252" y="21907"/>
                    <a:pt x="115252" y="53340"/>
                  </a:cubicBezTo>
                  <a:lnTo>
                    <a:pt x="115252" y="135255"/>
                  </a:lnTo>
                  <a:lnTo>
                    <a:pt x="96202" y="135255"/>
                  </a:lnTo>
                  <a:lnTo>
                    <a:pt x="96202" y="58103"/>
                  </a:lnTo>
                  <a:cubicBezTo>
                    <a:pt x="96202" y="33338"/>
                    <a:pt x="82868" y="18097"/>
                    <a:pt x="59055" y="18097"/>
                  </a:cubicBezTo>
                  <a:cubicBezTo>
                    <a:pt x="37148" y="18097"/>
                    <a:pt x="20002" y="34290"/>
                    <a:pt x="20002" y="59055"/>
                  </a:cubicBezTo>
                  <a:lnTo>
                    <a:pt x="20002" y="135255"/>
                  </a:lnTo>
                  <a:lnTo>
                    <a:pt x="0" y="13525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64BD4E1-FEE7-172A-4CEF-50EB53CF9675}"/>
                </a:ext>
              </a:extLst>
            </p:cNvPr>
            <p:cNvSpPr/>
            <p:nvPr/>
          </p:nvSpPr>
          <p:spPr>
            <a:xfrm>
              <a:off x="8858726" y="4099242"/>
              <a:ext cx="80010" cy="174307"/>
            </a:xfrm>
            <a:custGeom>
              <a:avLst/>
              <a:gdLst>
                <a:gd name="connsiteX0" fmla="*/ 19050 w 80010"/>
                <a:gd name="connsiteY0" fmla="*/ 137160 h 174307"/>
                <a:gd name="connsiteX1" fmla="*/ 19050 w 80010"/>
                <a:gd name="connsiteY1" fmla="*/ 57150 h 174307"/>
                <a:gd name="connsiteX2" fmla="*/ 0 w 80010"/>
                <a:gd name="connsiteY2" fmla="*/ 57150 h 174307"/>
                <a:gd name="connsiteX3" fmla="*/ 0 w 80010"/>
                <a:gd name="connsiteY3" fmla="*/ 40005 h 174307"/>
                <a:gd name="connsiteX4" fmla="*/ 19050 w 80010"/>
                <a:gd name="connsiteY4" fmla="*/ 40005 h 174307"/>
                <a:gd name="connsiteX5" fmla="*/ 19050 w 80010"/>
                <a:gd name="connsiteY5" fmla="*/ 0 h 174307"/>
                <a:gd name="connsiteX6" fmla="*/ 38100 w 80010"/>
                <a:gd name="connsiteY6" fmla="*/ 0 h 174307"/>
                <a:gd name="connsiteX7" fmla="*/ 38100 w 80010"/>
                <a:gd name="connsiteY7" fmla="*/ 40005 h 174307"/>
                <a:gd name="connsiteX8" fmla="*/ 80010 w 80010"/>
                <a:gd name="connsiteY8" fmla="*/ 40005 h 174307"/>
                <a:gd name="connsiteX9" fmla="*/ 80010 w 80010"/>
                <a:gd name="connsiteY9" fmla="*/ 57150 h 174307"/>
                <a:gd name="connsiteX10" fmla="*/ 38100 w 80010"/>
                <a:gd name="connsiteY10" fmla="*/ 57150 h 174307"/>
                <a:gd name="connsiteX11" fmla="*/ 38100 w 80010"/>
                <a:gd name="connsiteY11" fmla="*/ 134302 h 174307"/>
                <a:gd name="connsiteX12" fmla="*/ 60960 w 80010"/>
                <a:gd name="connsiteY12" fmla="*/ 156210 h 174307"/>
                <a:gd name="connsiteX13" fmla="*/ 80010 w 80010"/>
                <a:gd name="connsiteY13" fmla="*/ 152400 h 174307"/>
                <a:gd name="connsiteX14" fmla="*/ 80010 w 80010"/>
                <a:gd name="connsiteY14" fmla="*/ 168592 h 174307"/>
                <a:gd name="connsiteX15" fmla="*/ 56198 w 80010"/>
                <a:gd name="connsiteY15" fmla="*/ 174307 h 174307"/>
                <a:gd name="connsiteX16" fmla="*/ 19050 w 80010"/>
                <a:gd name="connsiteY16" fmla="*/ 137160 h 17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" h="174307">
                  <a:moveTo>
                    <a:pt x="19050" y="137160"/>
                  </a:moveTo>
                  <a:lnTo>
                    <a:pt x="19050" y="57150"/>
                  </a:lnTo>
                  <a:lnTo>
                    <a:pt x="0" y="57150"/>
                  </a:lnTo>
                  <a:lnTo>
                    <a:pt x="0" y="40005"/>
                  </a:lnTo>
                  <a:lnTo>
                    <a:pt x="19050" y="40005"/>
                  </a:lnTo>
                  <a:lnTo>
                    <a:pt x="19050" y="0"/>
                  </a:lnTo>
                  <a:lnTo>
                    <a:pt x="38100" y="0"/>
                  </a:lnTo>
                  <a:lnTo>
                    <a:pt x="38100" y="40005"/>
                  </a:lnTo>
                  <a:lnTo>
                    <a:pt x="80010" y="40005"/>
                  </a:lnTo>
                  <a:lnTo>
                    <a:pt x="80010" y="57150"/>
                  </a:lnTo>
                  <a:lnTo>
                    <a:pt x="38100" y="57150"/>
                  </a:lnTo>
                  <a:lnTo>
                    <a:pt x="38100" y="134302"/>
                  </a:lnTo>
                  <a:cubicBezTo>
                    <a:pt x="38100" y="150495"/>
                    <a:pt x="47625" y="156210"/>
                    <a:pt x="60960" y="156210"/>
                  </a:cubicBezTo>
                  <a:cubicBezTo>
                    <a:pt x="67628" y="156210"/>
                    <a:pt x="72390" y="155257"/>
                    <a:pt x="80010" y="152400"/>
                  </a:cubicBezTo>
                  <a:lnTo>
                    <a:pt x="80010" y="168592"/>
                  </a:lnTo>
                  <a:cubicBezTo>
                    <a:pt x="72390" y="172402"/>
                    <a:pt x="65723" y="174307"/>
                    <a:pt x="56198" y="174307"/>
                  </a:cubicBezTo>
                  <a:cubicBezTo>
                    <a:pt x="35243" y="174307"/>
                    <a:pt x="19050" y="163830"/>
                    <a:pt x="19050" y="1371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96E648C-D20C-B7C4-D735-A59EF8D7048A}"/>
                </a:ext>
              </a:extLst>
            </p:cNvPr>
            <p:cNvSpPr/>
            <p:nvPr/>
          </p:nvSpPr>
          <p:spPr>
            <a:xfrm>
              <a:off x="8961596" y="4136390"/>
              <a:ext cx="124777" cy="138112"/>
            </a:xfrm>
            <a:custGeom>
              <a:avLst/>
              <a:gdLst>
                <a:gd name="connsiteX0" fmla="*/ 66675 w 124777"/>
                <a:gd name="connsiteY0" fmla="*/ 120967 h 138112"/>
                <a:gd name="connsiteX1" fmla="*/ 108585 w 124777"/>
                <a:gd name="connsiteY1" fmla="*/ 102870 h 138112"/>
                <a:gd name="connsiteX2" fmla="*/ 120015 w 124777"/>
                <a:gd name="connsiteY2" fmla="*/ 113347 h 138112"/>
                <a:gd name="connsiteX3" fmla="*/ 65723 w 124777"/>
                <a:gd name="connsiteY3" fmla="*/ 138113 h 138112"/>
                <a:gd name="connsiteX4" fmla="*/ 0 w 124777"/>
                <a:gd name="connsiteY4" fmla="*/ 69532 h 138112"/>
                <a:gd name="connsiteX5" fmla="*/ 63818 w 124777"/>
                <a:gd name="connsiteY5" fmla="*/ 0 h 138112"/>
                <a:gd name="connsiteX6" fmla="*/ 124778 w 124777"/>
                <a:gd name="connsiteY6" fmla="*/ 70485 h 138112"/>
                <a:gd name="connsiteX7" fmla="*/ 124778 w 124777"/>
                <a:gd name="connsiteY7" fmla="*/ 77153 h 138112"/>
                <a:gd name="connsiteX8" fmla="*/ 20003 w 124777"/>
                <a:gd name="connsiteY8" fmla="*/ 77153 h 138112"/>
                <a:gd name="connsiteX9" fmla="*/ 66675 w 124777"/>
                <a:gd name="connsiteY9" fmla="*/ 120967 h 138112"/>
                <a:gd name="connsiteX10" fmla="*/ 104775 w 124777"/>
                <a:gd name="connsiteY10" fmla="*/ 60960 h 138112"/>
                <a:gd name="connsiteX11" fmla="*/ 62865 w 124777"/>
                <a:gd name="connsiteY11" fmla="*/ 17145 h 138112"/>
                <a:gd name="connsiteX12" fmla="*/ 20003 w 124777"/>
                <a:gd name="connsiteY12" fmla="*/ 60960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777" h="138112">
                  <a:moveTo>
                    <a:pt x="66675" y="120967"/>
                  </a:moveTo>
                  <a:cubicBezTo>
                    <a:pt x="84773" y="120967"/>
                    <a:pt x="97155" y="113347"/>
                    <a:pt x="108585" y="102870"/>
                  </a:cubicBezTo>
                  <a:lnTo>
                    <a:pt x="120015" y="113347"/>
                  </a:lnTo>
                  <a:cubicBezTo>
                    <a:pt x="107633" y="128588"/>
                    <a:pt x="91440" y="138113"/>
                    <a:pt x="65723" y="138113"/>
                  </a:cubicBezTo>
                  <a:cubicBezTo>
                    <a:pt x="29528" y="138113"/>
                    <a:pt x="0" y="110490"/>
                    <a:pt x="0" y="69532"/>
                  </a:cubicBezTo>
                  <a:cubicBezTo>
                    <a:pt x="0" y="30480"/>
                    <a:pt x="26670" y="0"/>
                    <a:pt x="63818" y="0"/>
                  </a:cubicBezTo>
                  <a:cubicBezTo>
                    <a:pt x="102870" y="0"/>
                    <a:pt x="124778" y="31432"/>
                    <a:pt x="124778" y="70485"/>
                  </a:cubicBezTo>
                  <a:cubicBezTo>
                    <a:pt x="124778" y="72390"/>
                    <a:pt x="124778" y="74295"/>
                    <a:pt x="124778" y="77153"/>
                  </a:cubicBezTo>
                  <a:lnTo>
                    <a:pt x="20003" y="77153"/>
                  </a:lnTo>
                  <a:cubicBezTo>
                    <a:pt x="22860" y="104775"/>
                    <a:pt x="43815" y="120967"/>
                    <a:pt x="66675" y="120967"/>
                  </a:cubicBezTo>
                  <a:close/>
                  <a:moveTo>
                    <a:pt x="104775" y="60960"/>
                  </a:moveTo>
                  <a:cubicBezTo>
                    <a:pt x="102870" y="37147"/>
                    <a:pt x="89535" y="17145"/>
                    <a:pt x="62865" y="17145"/>
                  </a:cubicBezTo>
                  <a:cubicBezTo>
                    <a:pt x="40005" y="17145"/>
                    <a:pt x="22860" y="36195"/>
                    <a:pt x="20003" y="609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3B0F8F6-1AB5-38BF-9C20-623A92CA1D36}"/>
                </a:ext>
              </a:extLst>
            </p:cNvPr>
            <p:cNvSpPr/>
            <p:nvPr/>
          </p:nvSpPr>
          <p:spPr>
            <a:xfrm>
              <a:off x="9120663" y="4137300"/>
              <a:ext cx="74294" cy="134344"/>
            </a:xfrm>
            <a:custGeom>
              <a:avLst/>
              <a:gdLst>
                <a:gd name="connsiteX0" fmla="*/ 0 w 74294"/>
                <a:gd name="connsiteY0" fmla="*/ 1947 h 134344"/>
                <a:gd name="connsiteX1" fmla="*/ 20003 w 74294"/>
                <a:gd name="connsiteY1" fmla="*/ 1947 h 134344"/>
                <a:gd name="connsiteX2" fmla="*/ 20003 w 74294"/>
                <a:gd name="connsiteY2" fmla="*/ 36237 h 134344"/>
                <a:gd name="connsiteX3" fmla="*/ 74295 w 74294"/>
                <a:gd name="connsiteY3" fmla="*/ 42 h 134344"/>
                <a:gd name="connsiteX4" fmla="*/ 74295 w 74294"/>
                <a:gd name="connsiteY4" fmla="*/ 20997 h 134344"/>
                <a:gd name="connsiteX5" fmla="*/ 72390 w 74294"/>
                <a:gd name="connsiteY5" fmla="*/ 20997 h 134344"/>
                <a:gd name="connsiteX6" fmla="*/ 20003 w 74294"/>
                <a:gd name="connsiteY6" fmla="*/ 81957 h 134344"/>
                <a:gd name="connsiteX7" fmla="*/ 20003 w 74294"/>
                <a:gd name="connsiteY7" fmla="*/ 134345 h 134344"/>
                <a:gd name="connsiteX8" fmla="*/ 0 w 74294"/>
                <a:gd name="connsiteY8" fmla="*/ 134345 h 13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94" h="134344">
                  <a:moveTo>
                    <a:pt x="0" y="1947"/>
                  </a:moveTo>
                  <a:lnTo>
                    <a:pt x="20003" y="1947"/>
                  </a:lnTo>
                  <a:lnTo>
                    <a:pt x="20003" y="36237"/>
                  </a:lnTo>
                  <a:cubicBezTo>
                    <a:pt x="29528" y="14330"/>
                    <a:pt x="48578" y="-910"/>
                    <a:pt x="74295" y="42"/>
                  </a:cubicBezTo>
                  <a:lnTo>
                    <a:pt x="74295" y="20997"/>
                  </a:lnTo>
                  <a:lnTo>
                    <a:pt x="72390" y="20997"/>
                  </a:lnTo>
                  <a:cubicBezTo>
                    <a:pt x="43815" y="20997"/>
                    <a:pt x="20003" y="41952"/>
                    <a:pt x="20003" y="81957"/>
                  </a:cubicBezTo>
                  <a:lnTo>
                    <a:pt x="20003" y="134345"/>
                  </a:lnTo>
                  <a:lnTo>
                    <a:pt x="0" y="13434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3E741E0-175F-C924-DA34-6D1BECB8BD5A}"/>
                </a:ext>
              </a:extLst>
            </p:cNvPr>
            <p:cNvSpPr/>
            <p:nvPr/>
          </p:nvSpPr>
          <p:spPr>
            <a:xfrm>
              <a:off x="2388394" y="3768725"/>
              <a:ext cx="36195" cy="30480"/>
            </a:xfrm>
            <a:custGeom>
              <a:avLst/>
              <a:gdLst>
                <a:gd name="connsiteX0" fmla="*/ 0 w 36195"/>
                <a:gd name="connsiteY0" fmla="*/ 0 h 30480"/>
                <a:gd name="connsiteX1" fmla="*/ 0 w 36195"/>
                <a:gd name="connsiteY1" fmla="*/ 30480 h 30480"/>
                <a:gd name="connsiteX2" fmla="*/ 36195 w 36195"/>
                <a:gd name="connsiteY2" fmla="*/ 30480 h 30480"/>
                <a:gd name="connsiteX3" fmla="*/ 36195 w 36195"/>
                <a:gd name="connsiteY3" fmla="*/ 0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" h="30480">
                  <a:moveTo>
                    <a:pt x="0" y="0"/>
                  </a:moveTo>
                  <a:lnTo>
                    <a:pt x="0" y="30480"/>
                  </a:lnTo>
                  <a:lnTo>
                    <a:pt x="36195" y="3048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1107E7C-43A8-E420-E57C-1423E9664C6A}"/>
                </a:ext>
              </a:extLst>
            </p:cNvPr>
            <p:cNvSpPr/>
            <p:nvPr/>
          </p:nvSpPr>
          <p:spPr>
            <a:xfrm>
              <a:off x="2335054" y="3768725"/>
              <a:ext cx="36194" cy="30480"/>
            </a:xfrm>
            <a:custGeom>
              <a:avLst/>
              <a:gdLst>
                <a:gd name="connsiteX0" fmla="*/ 0 w 36194"/>
                <a:gd name="connsiteY0" fmla="*/ 0 h 30480"/>
                <a:gd name="connsiteX1" fmla="*/ 0 w 36194"/>
                <a:gd name="connsiteY1" fmla="*/ 30480 h 30480"/>
                <a:gd name="connsiteX2" fmla="*/ 36195 w 36194"/>
                <a:gd name="connsiteY2" fmla="*/ 30480 h 30480"/>
                <a:gd name="connsiteX3" fmla="*/ 36195 w 36194"/>
                <a:gd name="connsiteY3" fmla="*/ 0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4" h="30480">
                  <a:moveTo>
                    <a:pt x="0" y="0"/>
                  </a:moveTo>
                  <a:lnTo>
                    <a:pt x="0" y="30480"/>
                  </a:lnTo>
                  <a:lnTo>
                    <a:pt x="36195" y="3048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919F6B7-5957-60E9-2C6C-148A02385A4C}"/>
                </a:ext>
              </a:extLst>
            </p:cNvPr>
            <p:cNvSpPr/>
            <p:nvPr/>
          </p:nvSpPr>
          <p:spPr>
            <a:xfrm>
              <a:off x="2751296" y="3959225"/>
              <a:ext cx="36195" cy="31432"/>
            </a:xfrm>
            <a:custGeom>
              <a:avLst/>
              <a:gdLst>
                <a:gd name="connsiteX0" fmla="*/ 0 w 36195"/>
                <a:gd name="connsiteY0" fmla="*/ 0 h 31432"/>
                <a:gd name="connsiteX1" fmla="*/ 0 w 36195"/>
                <a:gd name="connsiteY1" fmla="*/ 31432 h 31432"/>
                <a:gd name="connsiteX2" fmla="*/ 36195 w 36195"/>
                <a:gd name="connsiteY2" fmla="*/ 31432 h 31432"/>
                <a:gd name="connsiteX3" fmla="*/ 36195 w 36195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" h="31432">
                  <a:moveTo>
                    <a:pt x="0" y="0"/>
                  </a:moveTo>
                  <a:lnTo>
                    <a:pt x="0" y="31432"/>
                  </a:lnTo>
                  <a:lnTo>
                    <a:pt x="36195" y="31432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86C3F79-AB70-C00F-AB34-CD6E09868836}"/>
                </a:ext>
              </a:extLst>
            </p:cNvPr>
            <p:cNvSpPr/>
            <p:nvPr/>
          </p:nvSpPr>
          <p:spPr>
            <a:xfrm>
              <a:off x="2698908" y="3959225"/>
              <a:ext cx="36195" cy="31432"/>
            </a:xfrm>
            <a:custGeom>
              <a:avLst/>
              <a:gdLst>
                <a:gd name="connsiteX0" fmla="*/ 0 w 36195"/>
                <a:gd name="connsiteY0" fmla="*/ 0 h 31432"/>
                <a:gd name="connsiteX1" fmla="*/ 0 w 36195"/>
                <a:gd name="connsiteY1" fmla="*/ 31432 h 31432"/>
                <a:gd name="connsiteX2" fmla="*/ 36195 w 36195"/>
                <a:gd name="connsiteY2" fmla="*/ 31432 h 31432"/>
                <a:gd name="connsiteX3" fmla="*/ 36195 w 36195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" h="31432">
                  <a:moveTo>
                    <a:pt x="0" y="0"/>
                  </a:moveTo>
                  <a:lnTo>
                    <a:pt x="0" y="31432"/>
                  </a:lnTo>
                  <a:lnTo>
                    <a:pt x="36195" y="31432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35F9CD7-A3A5-9E55-7909-C8631D56AB95}"/>
                </a:ext>
              </a:extLst>
            </p:cNvPr>
            <p:cNvSpPr/>
            <p:nvPr/>
          </p:nvSpPr>
          <p:spPr>
            <a:xfrm>
              <a:off x="2326460" y="3771582"/>
              <a:ext cx="585808" cy="172402"/>
            </a:xfrm>
            <a:custGeom>
              <a:avLst/>
              <a:gdLst>
                <a:gd name="connsiteX0" fmla="*/ 549614 w 585808"/>
                <a:gd name="connsiteY0" fmla="*/ 0 h 172402"/>
                <a:gd name="connsiteX1" fmla="*/ 585809 w 585808"/>
                <a:gd name="connsiteY1" fmla="*/ 0 h 172402"/>
                <a:gd name="connsiteX2" fmla="*/ 585809 w 585808"/>
                <a:gd name="connsiteY2" fmla="*/ 119063 h 172402"/>
                <a:gd name="connsiteX3" fmla="*/ 537231 w 585808"/>
                <a:gd name="connsiteY3" fmla="*/ 172403 h 172402"/>
                <a:gd name="connsiteX4" fmla="*/ 488654 w 585808"/>
                <a:gd name="connsiteY4" fmla="*/ 172403 h 172402"/>
                <a:gd name="connsiteX5" fmla="*/ 450554 w 585808"/>
                <a:gd name="connsiteY5" fmla="*/ 154305 h 172402"/>
                <a:gd name="connsiteX6" fmla="*/ 413406 w 585808"/>
                <a:gd name="connsiteY6" fmla="*/ 172403 h 172402"/>
                <a:gd name="connsiteX7" fmla="*/ 122894 w 585808"/>
                <a:gd name="connsiteY7" fmla="*/ 172403 h 172402"/>
                <a:gd name="connsiteX8" fmla="*/ 80031 w 585808"/>
                <a:gd name="connsiteY8" fmla="*/ 146685 h 172402"/>
                <a:gd name="connsiteX9" fmla="*/ 45741 w 585808"/>
                <a:gd name="connsiteY9" fmla="*/ 160973 h 172402"/>
                <a:gd name="connsiteX10" fmla="*/ 21 w 585808"/>
                <a:gd name="connsiteY10" fmla="*/ 114300 h 172402"/>
                <a:gd name="connsiteX11" fmla="*/ 75269 w 585808"/>
                <a:gd name="connsiteY11" fmla="*/ 57150 h 172402"/>
                <a:gd name="connsiteX12" fmla="*/ 75269 w 585808"/>
                <a:gd name="connsiteY12" fmla="*/ 47625 h 172402"/>
                <a:gd name="connsiteX13" fmla="*/ 111464 w 585808"/>
                <a:gd name="connsiteY13" fmla="*/ 39053 h 172402"/>
                <a:gd name="connsiteX14" fmla="*/ 111464 w 585808"/>
                <a:gd name="connsiteY14" fmla="*/ 120968 h 172402"/>
                <a:gd name="connsiteX15" fmla="*/ 126704 w 585808"/>
                <a:gd name="connsiteY15" fmla="*/ 137160 h 172402"/>
                <a:gd name="connsiteX16" fmla="*/ 403881 w 585808"/>
                <a:gd name="connsiteY16" fmla="*/ 137160 h 172402"/>
                <a:gd name="connsiteX17" fmla="*/ 424836 w 585808"/>
                <a:gd name="connsiteY17" fmla="*/ 116205 h 172402"/>
                <a:gd name="connsiteX18" fmla="*/ 424836 w 585808"/>
                <a:gd name="connsiteY18" fmla="*/ 62865 h 172402"/>
                <a:gd name="connsiteX19" fmla="*/ 461031 w 585808"/>
                <a:gd name="connsiteY19" fmla="*/ 62865 h 172402"/>
                <a:gd name="connsiteX20" fmla="*/ 461031 w 585808"/>
                <a:gd name="connsiteY20" fmla="*/ 111443 h 172402"/>
                <a:gd name="connsiteX21" fmla="*/ 485796 w 585808"/>
                <a:gd name="connsiteY21" fmla="*/ 137160 h 172402"/>
                <a:gd name="connsiteX22" fmla="*/ 534374 w 585808"/>
                <a:gd name="connsiteY22" fmla="*/ 137160 h 172402"/>
                <a:gd name="connsiteX23" fmla="*/ 549614 w 585808"/>
                <a:gd name="connsiteY23" fmla="*/ 120968 h 172402"/>
                <a:gd name="connsiteX24" fmla="*/ 75269 w 585808"/>
                <a:gd name="connsiteY24" fmla="*/ 79058 h 172402"/>
                <a:gd name="connsiteX25" fmla="*/ 34311 w 585808"/>
                <a:gd name="connsiteY25" fmla="*/ 111443 h 172402"/>
                <a:gd name="connsiteX26" fmla="*/ 53361 w 585808"/>
                <a:gd name="connsiteY26" fmla="*/ 136208 h 172402"/>
                <a:gd name="connsiteX27" fmla="*/ 75269 w 585808"/>
                <a:gd name="connsiteY27" fmla="*/ 11049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85808" h="172402">
                  <a:moveTo>
                    <a:pt x="549614" y="0"/>
                  </a:moveTo>
                  <a:lnTo>
                    <a:pt x="585809" y="0"/>
                  </a:lnTo>
                  <a:lnTo>
                    <a:pt x="585809" y="119063"/>
                  </a:lnTo>
                  <a:cubicBezTo>
                    <a:pt x="585809" y="134303"/>
                    <a:pt x="581999" y="172403"/>
                    <a:pt x="537231" y="172403"/>
                  </a:cubicBezTo>
                  <a:lnTo>
                    <a:pt x="488654" y="172403"/>
                  </a:lnTo>
                  <a:cubicBezTo>
                    <a:pt x="468651" y="172403"/>
                    <a:pt x="457221" y="163830"/>
                    <a:pt x="450554" y="154305"/>
                  </a:cubicBezTo>
                  <a:cubicBezTo>
                    <a:pt x="443886" y="165735"/>
                    <a:pt x="430551" y="172403"/>
                    <a:pt x="413406" y="172403"/>
                  </a:cubicBezTo>
                  <a:cubicBezTo>
                    <a:pt x="336254" y="172403"/>
                    <a:pt x="200999" y="172403"/>
                    <a:pt x="122894" y="172403"/>
                  </a:cubicBezTo>
                  <a:cubicBezTo>
                    <a:pt x="98129" y="172403"/>
                    <a:pt x="85746" y="160020"/>
                    <a:pt x="80031" y="146685"/>
                  </a:cubicBezTo>
                  <a:cubicBezTo>
                    <a:pt x="74316" y="153353"/>
                    <a:pt x="62886" y="161925"/>
                    <a:pt x="45741" y="160973"/>
                  </a:cubicBezTo>
                  <a:cubicBezTo>
                    <a:pt x="20024" y="160020"/>
                    <a:pt x="21" y="137160"/>
                    <a:pt x="21" y="114300"/>
                  </a:cubicBezTo>
                  <a:cubicBezTo>
                    <a:pt x="-931" y="72390"/>
                    <a:pt x="30501" y="57150"/>
                    <a:pt x="75269" y="57150"/>
                  </a:cubicBezTo>
                  <a:lnTo>
                    <a:pt x="75269" y="47625"/>
                  </a:lnTo>
                  <a:lnTo>
                    <a:pt x="111464" y="39053"/>
                  </a:lnTo>
                  <a:lnTo>
                    <a:pt x="111464" y="120968"/>
                  </a:lnTo>
                  <a:cubicBezTo>
                    <a:pt x="111464" y="131445"/>
                    <a:pt x="117179" y="137160"/>
                    <a:pt x="126704" y="137160"/>
                  </a:cubicBezTo>
                  <a:cubicBezTo>
                    <a:pt x="203856" y="137160"/>
                    <a:pt x="325776" y="137160"/>
                    <a:pt x="403881" y="137160"/>
                  </a:cubicBezTo>
                  <a:cubicBezTo>
                    <a:pt x="417216" y="137160"/>
                    <a:pt x="424836" y="131445"/>
                    <a:pt x="424836" y="116205"/>
                  </a:cubicBezTo>
                  <a:lnTo>
                    <a:pt x="424836" y="62865"/>
                  </a:lnTo>
                  <a:lnTo>
                    <a:pt x="461031" y="62865"/>
                  </a:lnTo>
                  <a:lnTo>
                    <a:pt x="461031" y="111443"/>
                  </a:lnTo>
                  <a:cubicBezTo>
                    <a:pt x="461031" y="127635"/>
                    <a:pt x="470556" y="137160"/>
                    <a:pt x="485796" y="137160"/>
                  </a:cubicBezTo>
                  <a:lnTo>
                    <a:pt x="534374" y="137160"/>
                  </a:lnTo>
                  <a:cubicBezTo>
                    <a:pt x="543899" y="137160"/>
                    <a:pt x="549614" y="131445"/>
                    <a:pt x="549614" y="120968"/>
                  </a:cubicBezTo>
                  <a:moveTo>
                    <a:pt x="75269" y="79058"/>
                  </a:moveTo>
                  <a:cubicBezTo>
                    <a:pt x="57171" y="79058"/>
                    <a:pt x="34311" y="86678"/>
                    <a:pt x="34311" y="111443"/>
                  </a:cubicBezTo>
                  <a:cubicBezTo>
                    <a:pt x="33359" y="120015"/>
                    <a:pt x="39074" y="135255"/>
                    <a:pt x="53361" y="136208"/>
                  </a:cubicBezTo>
                  <a:cubicBezTo>
                    <a:pt x="65744" y="136208"/>
                    <a:pt x="75269" y="127635"/>
                    <a:pt x="75269" y="11049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124A97C-F98C-F8C2-A466-A88FDABC88A9}"/>
                </a:ext>
              </a:extLst>
            </p:cNvPr>
            <p:cNvSpPr/>
            <p:nvPr/>
          </p:nvSpPr>
          <p:spPr>
            <a:xfrm>
              <a:off x="2945606" y="3825875"/>
              <a:ext cx="120015" cy="163830"/>
            </a:xfrm>
            <a:custGeom>
              <a:avLst/>
              <a:gdLst>
                <a:gd name="connsiteX0" fmla="*/ 62865 w 120015"/>
                <a:gd name="connsiteY0" fmla="*/ 0 h 163830"/>
                <a:gd name="connsiteX1" fmla="*/ 120015 w 120015"/>
                <a:gd name="connsiteY1" fmla="*/ 0 h 163830"/>
                <a:gd name="connsiteX2" fmla="*/ 120015 w 120015"/>
                <a:gd name="connsiteY2" fmla="*/ 109538 h 163830"/>
                <a:gd name="connsiteX3" fmla="*/ 59055 w 120015"/>
                <a:gd name="connsiteY3" fmla="*/ 163830 h 163830"/>
                <a:gd name="connsiteX4" fmla="*/ 37147 w 120015"/>
                <a:gd name="connsiteY4" fmla="*/ 160972 h 163830"/>
                <a:gd name="connsiteX5" fmla="*/ 27622 w 120015"/>
                <a:gd name="connsiteY5" fmla="*/ 129540 h 163830"/>
                <a:gd name="connsiteX6" fmla="*/ 50483 w 120015"/>
                <a:gd name="connsiteY6" fmla="*/ 133350 h 163830"/>
                <a:gd name="connsiteX7" fmla="*/ 51435 w 120015"/>
                <a:gd name="connsiteY7" fmla="*/ 133350 h 163830"/>
                <a:gd name="connsiteX8" fmla="*/ 82867 w 120015"/>
                <a:gd name="connsiteY8" fmla="*/ 118110 h 163830"/>
                <a:gd name="connsiteX9" fmla="*/ 62865 w 120015"/>
                <a:gd name="connsiteY9" fmla="*/ 118110 h 163830"/>
                <a:gd name="connsiteX10" fmla="*/ 0 w 120015"/>
                <a:gd name="connsiteY10" fmla="*/ 58103 h 163830"/>
                <a:gd name="connsiteX11" fmla="*/ 62865 w 120015"/>
                <a:gd name="connsiteY11" fmla="*/ 0 h 163830"/>
                <a:gd name="connsiteX12" fmla="*/ 83820 w 120015"/>
                <a:gd name="connsiteY12" fmla="*/ 32385 h 163830"/>
                <a:gd name="connsiteX13" fmla="*/ 61913 w 120015"/>
                <a:gd name="connsiteY13" fmla="*/ 32385 h 163830"/>
                <a:gd name="connsiteX14" fmla="*/ 37147 w 120015"/>
                <a:gd name="connsiteY14" fmla="*/ 58103 h 163830"/>
                <a:gd name="connsiteX15" fmla="*/ 61913 w 120015"/>
                <a:gd name="connsiteY15" fmla="*/ 82868 h 163830"/>
                <a:gd name="connsiteX16" fmla="*/ 83820 w 120015"/>
                <a:gd name="connsiteY16" fmla="*/ 82868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015" h="163830">
                  <a:moveTo>
                    <a:pt x="62865" y="0"/>
                  </a:moveTo>
                  <a:lnTo>
                    <a:pt x="120015" y="0"/>
                  </a:lnTo>
                  <a:lnTo>
                    <a:pt x="120015" y="109538"/>
                  </a:lnTo>
                  <a:cubicBezTo>
                    <a:pt x="120015" y="151447"/>
                    <a:pt x="85725" y="163830"/>
                    <a:pt x="59055" y="163830"/>
                  </a:cubicBezTo>
                  <a:cubicBezTo>
                    <a:pt x="51435" y="163830"/>
                    <a:pt x="42863" y="162878"/>
                    <a:pt x="37147" y="160972"/>
                  </a:cubicBezTo>
                  <a:lnTo>
                    <a:pt x="27622" y="129540"/>
                  </a:lnTo>
                  <a:cubicBezTo>
                    <a:pt x="34290" y="131445"/>
                    <a:pt x="42863" y="133350"/>
                    <a:pt x="50483" y="133350"/>
                  </a:cubicBezTo>
                  <a:lnTo>
                    <a:pt x="51435" y="133350"/>
                  </a:lnTo>
                  <a:cubicBezTo>
                    <a:pt x="58103" y="133350"/>
                    <a:pt x="76200" y="133350"/>
                    <a:pt x="82867" y="118110"/>
                  </a:cubicBezTo>
                  <a:lnTo>
                    <a:pt x="62865" y="118110"/>
                  </a:lnTo>
                  <a:cubicBezTo>
                    <a:pt x="26670" y="118110"/>
                    <a:pt x="0" y="92393"/>
                    <a:pt x="0" y="58103"/>
                  </a:cubicBezTo>
                  <a:cubicBezTo>
                    <a:pt x="0" y="24765"/>
                    <a:pt x="24765" y="0"/>
                    <a:pt x="62865" y="0"/>
                  </a:cubicBezTo>
                  <a:close/>
                  <a:moveTo>
                    <a:pt x="83820" y="32385"/>
                  </a:moveTo>
                  <a:lnTo>
                    <a:pt x="61913" y="32385"/>
                  </a:lnTo>
                  <a:cubicBezTo>
                    <a:pt x="45720" y="32385"/>
                    <a:pt x="37147" y="45720"/>
                    <a:pt x="37147" y="58103"/>
                  </a:cubicBezTo>
                  <a:cubicBezTo>
                    <a:pt x="37147" y="71438"/>
                    <a:pt x="45720" y="82868"/>
                    <a:pt x="61913" y="82868"/>
                  </a:cubicBezTo>
                  <a:lnTo>
                    <a:pt x="83820" y="82868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EBB5FCA-0E27-CA67-1477-9FC6CB00F13A}"/>
                </a:ext>
              </a:extLst>
            </p:cNvPr>
            <p:cNvSpPr/>
            <p:nvPr/>
          </p:nvSpPr>
          <p:spPr>
            <a:xfrm>
              <a:off x="3265646" y="3771582"/>
              <a:ext cx="37147" cy="31432"/>
            </a:xfrm>
            <a:custGeom>
              <a:avLst/>
              <a:gdLst>
                <a:gd name="connsiteX0" fmla="*/ 0 w 37147"/>
                <a:gd name="connsiteY0" fmla="*/ 0 h 31432"/>
                <a:gd name="connsiteX1" fmla="*/ 0 w 37147"/>
                <a:gd name="connsiteY1" fmla="*/ 31433 h 31432"/>
                <a:gd name="connsiteX2" fmla="*/ 37147 w 37147"/>
                <a:gd name="connsiteY2" fmla="*/ 31433 h 31432"/>
                <a:gd name="connsiteX3" fmla="*/ 37147 w 37147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" h="31432">
                  <a:moveTo>
                    <a:pt x="0" y="0"/>
                  </a:moveTo>
                  <a:lnTo>
                    <a:pt x="0" y="31433"/>
                  </a:lnTo>
                  <a:lnTo>
                    <a:pt x="37147" y="31433"/>
                  </a:lnTo>
                  <a:lnTo>
                    <a:pt x="37147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4EE12B8-4612-0797-3B0D-239EAF948C27}"/>
                </a:ext>
              </a:extLst>
            </p:cNvPr>
            <p:cNvSpPr/>
            <p:nvPr/>
          </p:nvSpPr>
          <p:spPr>
            <a:xfrm>
              <a:off x="3213259" y="3771582"/>
              <a:ext cx="36194" cy="31432"/>
            </a:xfrm>
            <a:custGeom>
              <a:avLst/>
              <a:gdLst>
                <a:gd name="connsiteX0" fmla="*/ 0 w 36194"/>
                <a:gd name="connsiteY0" fmla="*/ 0 h 31432"/>
                <a:gd name="connsiteX1" fmla="*/ 0 w 36194"/>
                <a:gd name="connsiteY1" fmla="*/ 31433 h 31432"/>
                <a:gd name="connsiteX2" fmla="*/ 36195 w 36194"/>
                <a:gd name="connsiteY2" fmla="*/ 31433 h 31432"/>
                <a:gd name="connsiteX3" fmla="*/ 36195 w 36194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4" h="31432">
                  <a:moveTo>
                    <a:pt x="0" y="0"/>
                  </a:moveTo>
                  <a:lnTo>
                    <a:pt x="0" y="31433"/>
                  </a:lnTo>
                  <a:lnTo>
                    <a:pt x="36195" y="31433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C57D0B4-3773-D561-1F27-D9B3AF793C5A}"/>
                </a:ext>
              </a:extLst>
            </p:cNvPr>
            <p:cNvSpPr/>
            <p:nvPr/>
          </p:nvSpPr>
          <p:spPr>
            <a:xfrm>
              <a:off x="3390423" y="3959225"/>
              <a:ext cx="36195" cy="31432"/>
            </a:xfrm>
            <a:custGeom>
              <a:avLst/>
              <a:gdLst>
                <a:gd name="connsiteX0" fmla="*/ 0 w 36195"/>
                <a:gd name="connsiteY0" fmla="*/ 0 h 31432"/>
                <a:gd name="connsiteX1" fmla="*/ 0 w 36195"/>
                <a:gd name="connsiteY1" fmla="*/ 31432 h 31432"/>
                <a:gd name="connsiteX2" fmla="*/ 36195 w 36195"/>
                <a:gd name="connsiteY2" fmla="*/ 31432 h 31432"/>
                <a:gd name="connsiteX3" fmla="*/ 36195 w 36195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" h="31432">
                  <a:moveTo>
                    <a:pt x="0" y="0"/>
                  </a:moveTo>
                  <a:lnTo>
                    <a:pt x="0" y="31432"/>
                  </a:lnTo>
                  <a:lnTo>
                    <a:pt x="36195" y="31432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24186D-811E-C0F6-9486-F9FA3C6B8D91}"/>
                </a:ext>
              </a:extLst>
            </p:cNvPr>
            <p:cNvSpPr/>
            <p:nvPr/>
          </p:nvSpPr>
          <p:spPr>
            <a:xfrm>
              <a:off x="3078003" y="3771582"/>
              <a:ext cx="474345" cy="218403"/>
            </a:xfrm>
            <a:custGeom>
              <a:avLst/>
              <a:gdLst>
                <a:gd name="connsiteX0" fmla="*/ 438150 w 474345"/>
                <a:gd name="connsiteY0" fmla="*/ 120968 h 218403"/>
                <a:gd name="connsiteX1" fmla="*/ 422910 w 474345"/>
                <a:gd name="connsiteY1" fmla="*/ 137160 h 218403"/>
                <a:gd name="connsiteX2" fmla="*/ 374333 w 474345"/>
                <a:gd name="connsiteY2" fmla="*/ 137160 h 218403"/>
                <a:gd name="connsiteX3" fmla="*/ 349568 w 474345"/>
                <a:gd name="connsiteY3" fmla="*/ 111443 h 218403"/>
                <a:gd name="connsiteX4" fmla="*/ 349568 w 474345"/>
                <a:gd name="connsiteY4" fmla="*/ 62865 h 218403"/>
                <a:gd name="connsiteX5" fmla="*/ 313373 w 474345"/>
                <a:gd name="connsiteY5" fmla="*/ 62865 h 218403"/>
                <a:gd name="connsiteX6" fmla="*/ 313373 w 474345"/>
                <a:gd name="connsiteY6" fmla="*/ 116205 h 218403"/>
                <a:gd name="connsiteX7" fmla="*/ 291465 w 474345"/>
                <a:gd name="connsiteY7" fmla="*/ 137160 h 218403"/>
                <a:gd name="connsiteX8" fmla="*/ 250508 w 474345"/>
                <a:gd name="connsiteY8" fmla="*/ 137160 h 218403"/>
                <a:gd name="connsiteX9" fmla="*/ 224790 w 474345"/>
                <a:gd name="connsiteY9" fmla="*/ 111443 h 218403"/>
                <a:gd name="connsiteX10" fmla="*/ 224790 w 474345"/>
                <a:gd name="connsiteY10" fmla="*/ 62865 h 218403"/>
                <a:gd name="connsiteX11" fmla="*/ 188595 w 474345"/>
                <a:gd name="connsiteY11" fmla="*/ 62865 h 218403"/>
                <a:gd name="connsiteX12" fmla="*/ 188595 w 474345"/>
                <a:gd name="connsiteY12" fmla="*/ 116205 h 218403"/>
                <a:gd name="connsiteX13" fmla="*/ 167640 w 474345"/>
                <a:gd name="connsiteY13" fmla="*/ 137160 h 218403"/>
                <a:gd name="connsiteX14" fmla="*/ 124778 w 474345"/>
                <a:gd name="connsiteY14" fmla="*/ 137160 h 218403"/>
                <a:gd name="connsiteX15" fmla="*/ 100013 w 474345"/>
                <a:gd name="connsiteY15" fmla="*/ 113348 h 218403"/>
                <a:gd name="connsiteX16" fmla="*/ 100013 w 474345"/>
                <a:gd name="connsiteY16" fmla="*/ 62865 h 218403"/>
                <a:gd name="connsiteX17" fmla="*/ 63818 w 474345"/>
                <a:gd name="connsiteY17" fmla="*/ 62865 h 218403"/>
                <a:gd name="connsiteX18" fmla="*/ 63818 w 474345"/>
                <a:gd name="connsiteY18" fmla="*/ 154305 h 218403"/>
                <a:gd name="connsiteX19" fmla="*/ 30480 w 474345"/>
                <a:gd name="connsiteY19" fmla="*/ 187643 h 218403"/>
                <a:gd name="connsiteX20" fmla="*/ 0 w 474345"/>
                <a:gd name="connsiteY20" fmla="*/ 180975 h 218403"/>
                <a:gd name="connsiteX21" fmla="*/ 5715 w 474345"/>
                <a:gd name="connsiteY21" fmla="*/ 210503 h 218403"/>
                <a:gd name="connsiteX22" fmla="*/ 35243 w 474345"/>
                <a:gd name="connsiteY22" fmla="*/ 218123 h 218403"/>
                <a:gd name="connsiteX23" fmla="*/ 99060 w 474345"/>
                <a:gd name="connsiteY23" fmla="*/ 164783 h 218403"/>
                <a:gd name="connsiteX24" fmla="*/ 127635 w 474345"/>
                <a:gd name="connsiteY24" fmla="*/ 172403 h 218403"/>
                <a:gd name="connsiteX25" fmla="*/ 177165 w 474345"/>
                <a:gd name="connsiteY25" fmla="*/ 172403 h 218403"/>
                <a:gd name="connsiteX26" fmla="*/ 214313 w 474345"/>
                <a:gd name="connsiteY26" fmla="*/ 154305 h 218403"/>
                <a:gd name="connsiteX27" fmla="*/ 252413 w 474345"/>
                <a:gd name="connsiteY27" fmla="*/ 172403 h 218403"/>
                <a:gd name="connsiteX28" fmla="*/ 301943 w 474345"/>
                <a:gd name="connsiteY28" fmla="*/ 172403 h 218403"/>
                <a:gd name="connsiteX29" fmla="*/ 339090 w 474345"/>
                <a:gd name="connsiteY29" fmla="*/ 154305 h 218403"/>
                <a:gd name="connsiteX30" fmla="*/ 377190 w 474345"/>
                <a:gd name="connsiteY30" fmla="*/ 172403 h 218403"/>
                <a:gd name="connsiteX31" fmla="*/ 425768 w 474345"/>
                <a:gd name="connsiteY31" fmla="*/ 172403 h 218403"/>
                <a:gd name="connsiteX32" fmla="*/ 474345 w 474345"/>
                <a:gd name="connsiteY32" fmla="*/ 119063 h 218403"/>
                <a:gd name="connsiteX33" fmla="*/ 474345 w 474345"/>
                <a:gd name="connsiteY33" fmla="*/ 0 h 218403"/>
                <a:gd name="connsiteX34" fmla="*/ 438150 w 474345"/>
                <a:gd name="connsiteY34" fmla="*/ 0 h 21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74345" h="218403">
                  <a:moveTo>
                    <a:pt x="438150" y="120968"/>
                  </a:moveTo>
                  <a:cubicBezTo>
                    <a:pt x="438150" y="131445"/>
                    <a:pt x="432435" y="137160"/>
                    <a:pt x="422910" y="137160"/>
                  </a:cubicBezTo>
                  <a:lnTo>
                    <a:pt x="374333" y="137160"/>
                  </a:lnTo>
                  <a:cubicBezTo>
                    <a:pt x="359093" y="137160"/>
                    <a:pt x="349568" y="127635"/>
                    <a:pt x="349568" y="111443"/>
                  </a:cubicBezTo>
                  <a:lnTo>
                    <a:pt x="349568" y="62865"/>
                  </a:lnTo>
                  <a:lnTo>
                    <a:pt x="313373" y="62865"/>
                  </a:lnTo>
                  <a:lnTo>
                    <a:pt x="313373" y="116205"/>
                  </a:lnTo>
                  <a:cubicBezTo>
                    <a:pt x="313373" y="131445"/>
                    <a:pt x="305753" y="137160"/>
                    <a:pt x="291465" y="137160"/>
                  </a:cubicBezTo>
                  <a:lnTo>
                    <a:pt x="250508" y="137160"/>
                  </a:lnTo>
                  <a:cubicBezTo>
                    <a:pt x="234315" y="137160"/>
                    <a:pt x="224790" y="127635"/>
                    <a:pt x="224790" y="111443"/>
                  </a:cubicBezTo>
                  <a:lnTo>
                    <a:pt x="224790" y="62865"/>
                  </a:lnTo>
                  <a:lnTo>
                    <a:pt x="188595" y="62865"/>
                  </a:lnTo>
                  <a:lnTo>
                    <a:pt x="188595" y="116205"/>
                  </a:lnTo>
                  <a:cubicBezTo>
                    <a:pt x="188595" y="131445"/>
                    <a:pt x="180975" y="137160"/>
                    <a:pt x="167640" y="137160"/>
                  </a:cubicBezTo>
                  <a:lnTo>
                    <a:pt x="124778" y="137160"/>
                  </a:lnTo>
                  <a:cubicBezTo>
                    <a:pt x="109538" y="137160"/>
                    <a:pt x="100013" y="127635"/>
                    <a:pt x="100013" y="113348"/>
                  </a:cubicBezTo>
                  <a:lnTo>
                    <a:pt x="100013" y="62865"/>
                  </a:lnTo>
                  <a:lnTo>
                    <a:pt x="63818" y="62865"/>
                  </a:lnTo>
                  <a:lnTo>
                    <a:pt x="63818" y="154305"/>
                  </a:lnTo>
                  <a:cubicBezTo>
                    <a:pt x="62865" y="179070"/>
                    <a:pt x="43815" y="187643"/>
                    <a:pt x="30480" y="187643"/>
                  </a:cubicBezTo>
                  <a:cubicBezTo>
                    <a:pt x="15240" y="187643"/>
                    <a:pt x="0" y="180975"/>
                    <a:pt x="0" y="180975"/>
                  </a:cubicBezTo>
                  <a:lnTo>
                    <a:pt x="5715" y="210503"/>
                  </a:lnTo>
                  <a:cubicBezTo>
                    <a:pt x="5715" y="210503"/>
                    <a:pt x="19050" y="217170"/>
                    <a:pt x="35243" y="218123"/>
                  </a:cubicBezTo>
                  <a:cubicBezTo>
                    <a:pt x="64770" y="220980"/>
                    <a:pt x="95250" y="201930"/>
                    <a:pt x="99060" y="164783"/>
                  </a:cubicBezTo>
                  <a:cubicBezTo>
                    <a:pt x="105728" y="169545"/>
                    <a:pt x="115253" y="172403"/>
                    <a:pt x="127635" y="172403"/>
                  </a:cubicBezTo>
                  <a:lnTo>
                    <a:pt x="177165" y="172403"/>
                  </a:lnTo>
                  <a:cubicBezTo>
                    <a:pt x="194310" y="172403"/>
                    <a:pt x="207645" y="165735"/>
                    <a:pt x="214313" y="154305"/>
                  </a:cubicBezTo>
                  <a:cubicBezTo>
                    <a:pt x="220980" y="163830"/>
                    <a:pt x="232410" y="172403"/>
                    <a:pt x="252413" y="172403"/>
                  </a:cubicBezTo>
                  <a:lnTo>
                    <a:pt x="301943" y="172403"/>
                  </a:lnTo>
                  <a:cubicBezTo>
                    <a:pt x="318135" y="172403"/>
                    <a:pt x="332423" y="165735"/>
                    <a:pt x="339090" y="154305"/>
                  </a:cubicBezTo>
                  <a:cubicBezTo>
                    <a:pt x="345758" y="163830"/>
                    <a:pt x="357188" y="172403"/>
                    <a:pt x="377190" y="172403"/>
                  </a:cubicBezTo>
                  <a:lnTo>
                    <a:pt x="425768" y="172403"/>
                  </a:lnTo>
                  <a:cubicBezTo>
                    <a:pt x="470535" y="172403"/>
                    <a:pt x="474345" y="134303"/>
                    <a:pt x="474345" y="119063"/>
                  </a:cubicBezTo>
                  <a:lnTo>
                    <a:pt x="474345" y="0"/>
                  </a:lnTo>
                  <a:lnTo>
                    <a:pt x="438150" y="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4C1CB4C-C772-F1EE-9C4E-FA4346348724}"/>
                </a:ext>
              </a:extLst>
            </p:cNvPr>
            <p:cNvSpPr/>
            <p:nvPr/>
          </p:nvSpPr>
          <p:spPr>
            <a:xfrm>
              <a:off x="3590448" y="3771582"/>
              <a:ext cx="35242" cy="172402"/>
            </a:xfrm>
            <a:custGeom>
              <a:avLst/>
              <a:gdLst>
                <a:gd name="connsiteX0" fmla="*/ 0 w 35242"/>
                <a:gd name="connsiteY0" fmla="*/ 0 h 172402"/>
                <a:gd name="connsiteX1" fmla="*/ 0 w 35242"/>
                <a:gd name="connsiteY1" fmla="*/ 172403 h 172402"/>
                <a:gd name="connsiteX2" fmla="*/ 35242 w 35242"/>
                <a:gd name="connsiteY2" fmla="*/ 172403 h 172402"/>
                <a:gd name="connsiteX3" fmla="*/ 35242 w 35242"/>
                <a:gd name="connsiteY3" fmla="*/ 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" h="172402">
                  <a:moveTo>
                    <a:pt x="0" y="0"/>
                  </a:moveTo>
                  <a:lnTo>
                    <a:pt x="0" y="172403"/>
                  </a:lnTo>
                  <a:lnTo>
                    <a:pt x="35242" y="172403"/>
                  </a:lnTo>
                  <a:lnTo>
                    <a:pt x="35242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2378E9A2-A247-A9DB-AFA1-B03192D88236}"/>
                </a:ext>
              </a:extLst>
            </p:cNvPr>
            <p:cNvSpPr/>
            <p:nvPr/>
          </p:nvSpPr>
          <p:spPr>
            <a:xfrm>
              <a:off x="3800951" y="3773487"/>
              <a:ext cx="29527" cy="25717"/>
            </a:xfrm>
            <a:custGeom>
              <a:avLst/>
              <a:gdLst>
                <a:gd name="connsiteX0" fmla="*/ 0 w 29527"/>
                <a:gd name="connsiteY0" fmla="*/ 0 h 25717"/>
                <a:gd name="connsiteX1" fmla="*/ 0 w 29527"/>
                <a:gd name="connsiteY1" fmla="*/ 25718 h 25717"/>
                <a:gd name="connsiteX2" fmla="*/ 29527 w 29527"/>
                <a:gd name="connsiteY2" fmla="*/ 25718 h 25717"/>
                <a:gd name="connsiteX3" fmla="*/ 29527 w 29527"/>
                <a:gd name="connsiteY3" fmla="*/ 0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" h="25717">
                  <a:moveTo>
                    <a:pt x="0" y="0"/>
                  </a:moveTo>
                  <a:lnTo>
                    <a:pt x="0" y="25718"/>
                  </a:lnTo>
                  <a:lnTo>
                    <a:pt x="29527" y="25718"/>
                  </a:lnTo>
                  <a:lnTo>
                    <a:pt x="29527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059C0F6-C977-151E-075F-6261F0F6288D}"/>
                </a:ext>
              </a:extLst>
            </p:cNvPr>
            <p:cNvSpPr/>
            <p:nvPr/>
          </p:nvSpPr>
          <p:spPr>
            <a:xfrm>
              <a:off x="3710464" y="3825875"/>
              <a:ext cx="216217" cy="118109"/>
            </a:xfrm>
            <a:custGeom>
              <a:avLst/>
              <a:gdLst>
                <a:gd name="connsiteX0" fmla="*/ 180022 w 216217"/>
                <a:gd name="connsiteY0" fmla="*/ 66675 h 118109"/>
                <a:gd name="connsiteX1" fmla="*/ 164783 w 216217"/>
                <a:gd name="connsiteY1" fmla="*/ 82868 h 118109"/>
                <a:gd name="connsiteX2" fmla="*/ 58102 w 216217"/>
                <a:gd name="connsiteY2" fmla="*/ 82868 h 118109"/>
                <a:gd name="connsiteX3" fmla="*/ 34290 w 216217"/>
                <a:gd name="connsiteY3" fmla="*/ 60007 h 118109"/>
                <a:gd name="connsiteX4" fmla="*/ 40005 w 216217"/>
                <a:gd name="connsiteY4" fmla="*/ 42863 h 118109"/>
                <a:gd name="connsiteX5" fmla="*/ 14288 w 216217"/>
                <a:gd name="connsiteY5" fmla="*/ 20003 h 118109"/>
                <a:gd name="connsiteX6" fmla="*/ 0 w 216217"/>
                <a:gd name="connsiteY6" fmla="*/ 60960 h 118109"/>
                <a:gd name="connsiteX7" fmla="*/ 60008 w 216217"/>
                <a:gd name="connsiteY7" fmla="*/ 118110 h 118109"/>
                <a:gd name="connsiteX8" fmla="*/ 167640 w 216217"/>
                <a:gd name="connsiteY8" fmla="*/ 118110 h 118109"/>
                <a:gd name="connsiteX9" fmla="*/ 216217 w 216217"/>
                <a:gd name="connsiteY9" fmla="*/ 64770 h 118109"/>
                <a:gd name="connsiteX10" fmla="*/ 216217 w 216217"/>
                <a:gd name="connsiteY10" fmla="*/ 0 h 118109"/>
                <a:gd name="connsiteX11" fmla="*/ 180022 w 216217"/>
                <a:gd name="connsiteY11" fmla="*/ 0 h 11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217" h="118109">
                  <a:moveTo>
                    <a:pt x="180022" y="66675"/>
                  </a:moveTo>
                  <a:cubicBezTo>
                    <a:pt x="180022" y="77153"/>
                    <a:pt x="174308" y="82868"/>
                    <a:pt x="164783" y="82868"/>
                  </a:cubicBezTo>
                  <a:lnTo>
                    <a:pt x="58102" y="82868"/>
                  </a:lnTo>
                  <a:cubicBezTo>
                    <a:pt x="43815" y="82868"/>
                    <a:pt x="34290" y="70485"/>
                    <a:pt x="34290" y="60007"/>
                  </a:cubicBezTo>
                  <a:cubicBezTo>
                    <a:pt x="34290" y="50482"/>
                    <a:pt x="40005" y="42863"/>
                    <a:pt x="40005" y="42863"/>
                  </a:cubicBezTo>
                  <a:cubicBezTo>
                    <a:pt x="40005" y="42863"/>
                    <a:pt x="29527" y="33338"/>
                    <a:pt x="14288" y="20003"/>
                  </a:cubicBezTo>
                  <a:cubicBezTo>
                    <a:pt x="1905" y="35243"/>
                    <a:pt x="0" y="50482"/>
                    <a:pt x="0" y="60960"/>
                  </a:cubicBezTo>
                  <a:cubicBezTo>
                    <a:pt x="0" y="89535"/>
                    <a:pt x="24765" y="118110"/>
                    <a:pt x="60008" y="118110"/>
                  </a:cubicBezTo>
                  <a:lnTo>
                    <a:pt x="167640" y="118110"/>
                  </a:lnTo>
                  <a:cubicBezTo>
                    <a:pt x="212408" y="118110"/>
                    <a:pt x="216217" y="80010"/>
                    <a:pt x="216217" y="64770"/>
                  </a:cubicBezTo>
                  <a:lnTo>
                    <a:pt x="216217" y="0"/>
                  </a:lnTo>
                  <a:lnTo>
                    <a:pt x="180022" y="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556B1A2-E14B-AC5C-0C20-ED3753E8BA65}"/>
                </a:ext>
              </a:extLst>
            </p:cNvPr>
            <p:cNvSpPr/>
            <p:nvPr/>
          </p:nvSpPr>
          <p:spPr>
            <a:xfrm>
              <a:off x="3822859" y="3811587"/>
              <a:ext cx="32384" cy="27622"/>
            </a:xfrm>
            <a:custGeom>
              <a:avLst/>
              <a:gdLst>
                <a:gd name="connsiteX0" fmla="*/ 0 w 32384"/>
                <a:gd name="connsiteY0" fmla="*/ 0 h 27622"/>
                <a:gd name="connsiteX1" fmla="*/ 0 w 32384"/>
                <a:gd name="connsiteY1" fmla="*/ 27622 h 27622"/>
                <a:gd name="connsiteX2" fmla="*/ 32385 w 32384"/>
                <a:gd name="connsiteY2" fmla="*/ 27622 h 27622"/>
                <a:gd name="connsiteX3" fmla="*/ 32385 w 32384"/>
                <a:gd name="connsiteY3" fmla="*/ 0 h 2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4" h="27622">
                  <a:moveTo>
                    <a:pt x="0" y="0"/>
                  </a:moveTo>
                  <a:lnTo>
                    <a:pt x="0" y="27622"/>
                  </a:lnTo>
                  <a:lnTo>
                    <a:pt x="32385" y="27622"/>
                  </a:lnTo>
                  <a:lnTo>
                    <a:pt x="3238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B8F3F61-BAEF-72A2-DF44-5D9EAA4204E4}"/>
                </a:ext>
              </a:extLst>
            </p:cNvPr>
            <p:cNvSpPr/>
            <p:nvPr/>
          </p:nvSpPr>
          <p:spPr>
            <a:xfrm>
              <a:off x="3776186" y="3811587"/>
              <a:ext cx="32385" cy="27622"/>
            </a:xfrm>
            <a:custGeom>
              <a:avLst/>
              <a:gdLst>
                <a:gd name="connsiteX0" fmla="*/ 0 w 32385"/>
                <a:gd name="connsiteY0" fmla="*/ 0 h 27622"/>
                <a:gd name="connsiteX1" fmla="*/ 0 w 32385"/>
                <a:gd name="connsiteY1" fmla="*/ 27622 h 27622"/>
                <a:gd name="connsiteX2" fmla="*/ 32385 w 32385"/>
                <a:gd name="connsiteY2" fmla="*/ 27622 h 27622"/>
                <a:gd name="connsiteX3" fmla="*/ 32385 w 32385"/>
                <a:gd name="connsiteY3" fmla="*/ 0 h 2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" h="27622">
                  <a:moveTo>
                    <a:pt x="0" y="0"/>
                  </a:moveTo>
                  <a:lnTo>
                    <a:pt x="0" y="27622"/>
                  </a:lnTo>
                  <a:lnTo>
                    <a:pt x="32385" y="27622"/>
                  </a:lnTo>
                  <a:lnTo>
                    <a:pt x="3238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30FEF8A-6D43-11FD-759C-4165E96CE1C0}"/>
                </a:ext>
              </a:extLst>
            </p:cNvPr>
            <p:cNvSpPr/>
            <p:nvPr/>
          </p:nvSpPr>
          <p:spPr>
            <a:xfrm>
              <a:off x="4373403" y="3959225"/>
              <a:ext cx="36195" cy="31432"/>
            </a:xfrm>
            <a:custGeom>
              <a:avLst/>
              <a:gdLst>
                <a:gd name="connsiteX0" fmla="*/ 0 w 36195"/>
                <a:gd name="connsiteY0" fmla="*/ 0 h 31432"/>
                <a:gd name="connsiteX1" fmla="*/ 0 w 36195"/>
                <a:gd name="connsiteY1" fmla="*/ 31432 h 31432"/>
                <a:gd name="connsiteX2" fmla="*/ 36195 w 36195"/>
                <a:gd name="connsiteY2" fmla="*/ 31432 h 31432"/>
                <a:gd name="connsiteX3" fmla="*/ 36195 w 36195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" h="31432">
                  <a:moveTo>
                    <a:pt x="0" y="0"/>
                  </a:moveTo>
                  <a:lnTo>
                    <a:pt x="0" y="31432"/>
                  </a:lnTo>
                  <a:lnTo>
                    <a:pt x="36195" y="31432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3AEEF49-E6B6-BAE1-A626-3BF848DA3FD0}"/>
                </a:ext>
              </a:extLst>
            </p:cNvPr>
            <p:cNvSpPr/>
            <p:nvPr/>
          </p:nvSpPr>
          <p:spPr>
            <a:xfrm>
              <a:off x="3960019" y="3771582"/>
              <a:ext cx="574357" cy="218181"/>
            </a:xfrm>
            <a:custGeom>
              <a:avLst/>
              <a:gdLst>
                <a:gd name="connsiteX0" fmla="*/ 539115 w 574357"/>
                <a:gd name="connsiteY0" fmla="*/ 0 h 218181"/>
                <a:gd name="connsiteX1" fmla="*/ 574357 w 574357"/>
                <a:gd name="connsiteY1" fmla="*/ 0 h 218181"/>
                <a:gd name="connsiteX2" fmla="*/ 574357 w 574357"/>
                <a:gd name="connsiteY2" fmla="*/ 119063 h 218181"/>
                <a:gd name="connsiteX3" fmla="*/ 526732 w 574357"/>
                <a:gd name="connsiteY3" fmla="*/ 172403 h 218181"/>
                <a:gd name="connsiteX4" fmla="*/ 477203 w 574357"/>
                <a:gd name="connsiteY4" fmla="*/ 172403 h 218181"/>
                <a:gd name="connsiteX5" fmla="*/ 440055 w 574357"/>
                <a:gd name="connsiteY5" fmla="*/ 154305 h 218181"/>
                <a:gd name="connsiteX6" fmla="*/ 402907 w 574357"/>
                <a:gd name="connsiteY6" fmla="*/ 172403 h 218181"/>
                <a:gd name="connsiteX7" fmla="*/ 120015 w 574357"/>
                <a:gd name="connsiteY7" fmla="*/ 172403 h 218181"/>
                <a:gd name="connsiteX8" fmla="*/ 56197 w 574357"/>
                <a:gd name="connsiteY8" fmla="*/ 218123 h 218181"/>
                <a:gd name="connsiteX9" fmla="*/ 37147 w 574357"/>
                <a:gd name="connsiteY9" fmla="*/ 215265 h 218181"/>
                <a:gd name="connsiteX10" fmla="*/ 27622 w 574357"/>
                <a:gd name="connsiteY10" fmla="*/ 183833 h 218181"/>
                <a:gd name="connsiteX11" fmla="*/ 51435 w 574357"/>
                <a:gd name="connsiteY11" fmla="*/ 187643 h 218181"/>
                <a:gd name="connsiteX12" fmla="*/ 82867 w 574357"/>
                <a:gd name="connsiteY12" fmla="*/ 172403 h 218181"/>
                <a:gd name="connsiteX13" fmla="*/ 62865 w 574357"/>
                <a:gd name="connsiteY13" fmla="*/ 172403 h 218181"/>
                <a:gd name="connsiteX14" fmla="*/ 0 w 574357"/>
                <a:gd name="connsiteY14" fmla="*/ 112395 h 218181"/>
                <a:gd name="connsiteX15" fmla="*/ 62865 w 574357"/>
                <a:gd name="connsiteY15" fmla="*/ 54293 h 218181"/>
                <a:gd name="connsiteX16" fmla="*/ 120967 w 574357"/>
                <a:gd name="connsiteY16" fmla="*/ 54293 h 218181"/>
                <a:gd name="connsiteX17" fmla="*/ 120967 w 574357"/>
                <a:gd name="connsiteY17" fmla="*/ 137160 h 218181"/>
                <a:gd name="connsiteX18" fmla="*/ 293370 w 574357"/>
                <a:gd name="connsiteY18" fmla="*/ 137160 h 218181"/>
                <a:gd name="connsiteX19" fmla="*/ 240030 w 574357"/>
                <a:gd name="connsiteY19" fmla="*/ 79058 h 218181"/>
                <a:gd name="connsiteX20" fmla="*/ 205740 w 574357"/>
                <a:gd name="connsiteY20" fmla="*/ 106680 h 218181"/>
                <a:gd name="connsiteX21" fmla="*/ 172403 w 574357"/>
                <a:gd name="connsiteY21" fmla="*/ 106680 h 218181"/>
                <a:gd name="connsiteX22" fmla="*/ 240030 w 574357"/>
                <a:gd name="connsiteY22" fmla="*/ 47625 h 218181"/>
                <a:gd name="connsiteX23" fmla="*/ 329565 w 574357"/>
                <a:gd name="connsiteY23" fmla="*/ 137160 h 218181"/>
                <a:gd name="connsiteX24" fmla="*/ 392430 w 574357"/>
                <a:gd name="connsiteY24" fmla="*/ 137160 h 218181"/>
                <a:gd name="connsiteX25" fmla="*/ 414338 w 574357"/>
                <a:gd name="connsiteY25" fmla="*/ 116205 h 218181"/>
                <a:gd name="connsiteX26" fmla="*/ 414338 w 574357"/>
                <a:gd name="connsiteY26" fmla="*/ 62865 h 218181"/>
                <a:gd name="connsiteX27" fmla="*/ 450532 w 574357"/>
                <a:gd name="connsiteY27" fmla="*/ 62865 h 218181"/>
                <a:gd name="connsiteX28" fmla="*/ 450532 w 574357"/>
                <a:gd name="connsiteY28" fmla="*/ 111443 h 218181"/>
                <a:gd name="connsiteX29" fmla="*/ 475297 w 574357"/>
                <a:gd name="connsiteY29" fmla="*/ 137160 h 218181"/>
                <a:gd name="connsiteX30" fmla="*/ 523875 w 574357"/>
                <a:gd name="connsiteY30" fmla="*/ 137160 h 218181"/>
                <a:gd name="connsiteX31" fmla="*/ 539115 w 574357"/>
                <a:gd name="connsiteY31" fmla="*/ 120968 h 218181"/>
                <a:gd name="connsiteX32" fmla="*/ 84772 w 574357"/>
                <a:gd name="connsiteY32" fmla="*/ 86678 h 218181"/>
                <a:gd name="connsiteX33" fmla="*/ 61913 w 574357"/>
                <a:gd name="connsiteY33" fmla="*/ 86678 h 218181"/>
                <a:gd name="connsiteX34" fmla="*/ 37147 w 574357"/>
                <a:gd name="connsiteY34" fmla="*/ 112395 h 218181"/>
                <a:gd name="connsiteX35" fmla="*/ 61913 w 574357"/>
                <a:gd name="connsiteY35" fmla="*/ 137160 h 218181"/>
                <a:gd name="connsiteX36" fmla="*/ 84772 w 574357"/>
                <a:gd name="connsiteY36" fmla="*/ 137160 h 21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74357" h="218181">
                  <a:moveTo>
                    <a:pt x="539115" y="0"/>
                  </a:moveTo>
                  <a:lnTo>
                    <a:pt x="574357" y="0"/>
                  </a:lnTo>
                  <a:lnTo>
                    <a:pt x="574357" y="119063"/>
                  </a:lnTo>
                  <a:cubicBezTo>
                    <a:pt x="574357" y="134303"/>
                    <a:pt x="571500" y="172403"/>
                    <a:pt x="526732" y="172403"/>
                  </a:cubicBezTo>
                  <a:lnTo>
                    <a:pt x="477203" y="172403"/>
                  </a:lnTo>
                  <a:cubicBezTo>
                    <a:pt x="458153" y="172403"/>
                    <a:pt x="446722" y="163830"/>
                    <a:pt x="440055" y="154305"/>
                  </a:cubicBezTo>
                  <a:cubicBezTo>
                    <a:pt x="433388" y="165735"/>
                    <a:pt x="419100" y="172403"/>
                    <a:pt x="402907" y="172403"/>
                  </a:cubicBezTo>
                  <a:lnTo>
                    <a:pt x="120015" y="172403"/>
                  </a:lnTo>
                  <a:cubicBezTo>
                    <a:pt x="115253" y="208598"/>
                    <a:pt x="81915" y="219075"/>
                    <a:pt x="56197" y="218123"/>
                  </a:cubicBezTo>
                  <a:cubicBezTo>
                    <a:pt x="49530" y="218123"/>
                    <a:pt x="41910" y="217170"/>
                    <a:pt x="37147" y="215265"/>
                  </a:cubicBezTo>
                  <a:lnTo>
                    <a:pt x="27622" y="183833"/>
                  </a:lnTo>
                  <a:cubicBezTo>
                    <a:pt x="34290" y="185738"/>
                    <a:pt x="42863" y="187643"/>
                    <a:pt x="51435" y="187643"/>
                  </a:cubicBezTo>
                  <a:cubicBezTo>
                    <a:pt x="57150" y="187643"/>
                    <a:pt x="76200" y="187643"/>
                    <a:pt x="82867" y="172403"/>
                  </a:cubicBezTo>
                  <a:lnTo>
                    <a:pt x="62865" y="172403"/>
                  </a:lnTo>
                  <a:cubicBezTo>
                    <a:pt x="27622" y="172403"/>
                    <a:pt x="0" y="146685"/>
                    <a:pt x="0" y="112395"/>
                  </a:cubicBezTo>
                  <a:cubicBezTo>
                    <a:pt x="0" y="79058"/>
                    <a:pt x="24765" y="54293"/>
                    <a:pt x="62865" y="54293"/>
                  </a:cubicBezTo>
                  <a:lnTo>
                    <a:pt x="120967" y="54293"/>
                  </a:lnTo>
                  <a:lnTo>
                    <a:pt x="120967" y="137160"/>
                  </a:lnTo>
                  <a:lnTo>
                    <a:pt x="293370" y="137160"/>
                  </a:lnTo>
                  <a:cubicBezTo>
                    <a:pt x="293370" y="104775"/>
                    <a:pt x="273368" y="79058"/>
                    <a:pt x="240030" y="79058"/>
                  </a:cubicBezTo>
                  <a:cubicBezTo>
                    <a:pt x="221933" y="79058"/>
                    <a:pt x="207645" y="86678"/>
                    <a:pt x="205740" y="106680"/>
                  </a:cubicBezTo>
                  <a:lnTo>
                    <a:pt x="172403" y="106680"/>
                  </a:lnTo>
                  <a:cubicBezTo>
                    <a:pt x="172403" y="65723"/>
                    <a:pt x="207645" y="47625"/>
                    <a:pt x="240030" y="47625"/>
                  </a:cubicBezTo>
                  <a:cubicBezTo>
                    <a:pt x="288607" y="47625"/>
                    <a:pt x="329565" y="86678"/>
                    <a:pt x="329565" y="137160"/>
                  </a:cubicBezTo>
                  <a:lnTo>
                    <a:pt x="392430" y="137160"/>
                  </a:lnTo>
                  <a:cubicBezTo>
                    <a:pt x="406718" y="137160"/>
                    <a:pt x="414338" y="131445"/>
                    <a:pt x="414338" y="116205"/>
                  </a:cubicBezTo>
                  <a:lnTo>
                    <a:pt x="414338" y="62865"/>
                  </a:lnTo>
                  <a:lnTo>
                    <a:pt x="450532" y="62865"/>
                  </a:lnTo>
                  <a:lnTo>
                    <a:pt x="450532" y="111443"/>
                  </a:lnTo>
                  <a:cubicBezTo>
                    <a:pt x="450532" y="127635"/>
                    <a:pt x="459105" y="137160"/>
                    <a:pt x="475297" y="137160"/>
                  </a:cubicBezTo>
                  <a:lnTo>
                    <a:pt x="523875" y="137160"/>
                  </a:lnTo>
                  <a:cubicBezTo>
                    <a:pt x="533400" y="137160"/>
                    <a:pt x="539115" y="131445"/>
                    <a:pt x="539115" y="120968"/>
                  </a:cubicBezTo>
                  <a:moveTo>
                    <a:pt x="84772" y="86678"/>
                  </a:moveTo>
                  <a:lnTo>
                    <a:pt x="61913" y="86678"/>
                  </a:lnTo>
                  <a:cubicBezTo>
                    <a:pt x="45720" y="86678"/>
                    <a:pt x="37147" y="100013"/>
                    <a:pt x="37147" y="112395"/>
                  </a:cubicBezTo>
                  <a:cubicBezTo>
                    <a:pt x="37147" y="125730"/>
                    <a:pt x="45720" y="137160"/>
                    <a:pt x="61913" y="137160"/>
                  </a:cubicBezTo>
                  <a:lnTo>
                    <a:pt x="84772" y="13716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03E7D6F-CF60-04E2-3796-BAEF88D2F7A3}"/>
                </a:ext>
              </a:extLst>
            </p:cNvPr>
            <p:cNvSpPr/>
            <p:nvPr/>
          </p:nvSpPr>
          <p:spPr>
            <a:xfrm>
              <a:off x="4573428" y="3771582"/>
              <a:ext cx="35242" cy="172402"/>
            </a:xfrm>
            <a:custGeom>
              <a:avLst/>
              <a:gdLst>
                <a:gd name="connsiteX0" fmla="*/ 0 w 35242"/>
                <a:gd name="connsiteY0" fmla="*/ 0 h 172402"/>
                <a:gd name="connsiteX1" fmla="*/ 0 w 35242"/>
                <a:gd name="connsiteY1" fmla="*/ 172403 h 172402"/>
                <a:gd name="connsiteX2" fmla="*/ 35243 w 35242"/>
                <a:gd name="connsiteY2" fmla="*/ 172403 h 172402"/>
                <a:gd name="connsiteX3" fmla="*/ 35243 w 35242"/>
                <a:gd name="connsiteY3" fmla="*/ 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" h="172402">
                  <a:moveTo>
                    <a:pt x="0" y="0"/>
                  </a:moveTo>
                  <a:lnTo>
                    <a:pt x="0" y="172403"/>
                  </a:lnTo>
                  <a:lnTo>
                    <a:pt x="35243" y="172403"/>
                  </a:lnTo>
                  <a:lnTo>
                    <a:pt x="35243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6DBF192-E899-BF31-C975-F6269985C902}"/>
                </a:ext>
              </a:extLst>
            </p:cNvPr>
            <p:cNvSpPr/>
            <p:nvPr/>
          </p:nvSpPr>
          <p:spPr>
            <a:xfrm>
              <a:off x="4642009" y="3825875"/>
              <a:ext cx="120967" cy="163830"/>
            </a:xfrm>
            <a:custGeom>
              <a:avLst/>
              <a:gdLst>
                <a:gd name="connsiteX0" fmla="*/ 62865 w 120967"/>
                <a:gd name="connsiteY0" fmla="*/ 0 h 163830"/>
                <a:gd name="connsiteX1" fmla="*/ 120967 w 120967"/>
                <a:gd name="connsiteY1" fmla="*/ 0 h 163830"/>
                <a:gd name="connsiteX2" fmla="*/ 120967 w 120967"/>
                <a:gd name="connsiteY2" fmla="*/ 109538 h 163830"/>
                <a:gd name="connsiteX3" fmla="*/ 59055 w 120967"/>
                <a:gd name="connsiteY3" fmla="*/ 163830 h 163830"/>
                <a:gd name="connsiteX4" fmla="*/ 37147 w 120967"/>
                <a:gd name="connsiteY4" fmla="*/ 160972 h 163830"/>
                <a:gd name="connsiteX5" fmla="*/ 28575 w 120967"/>
                <a:gd name="connsiteY5" fmla="*/ 129540 h 163830"/>
                <a:gd name="connsiteX6" fmla="*/ 51435 w 120967"/>
                <a:gd name="connsiteY6" fmla="*/ 133350 h 163830"/>
                <a:gd name="connsiteX7" fmla="*/ 82867 w 120967"/>
                <a:gd name="connsiteY7" fmla="*/ 118110 h 163830"/>
                <a:gd name="connsiteX8" fmla="*/ 62865 w 120967"/>
                <a:gd name="connsiteY8" fmla="*/ 118110 h 163830"/>
                <a:gd name="connsiteX9" fmla="*/ 0 w 120967"/>
                <a:gd name="connsiteY9" fmla="*/ 58103 h 163830"/>
                <a:gd name="connsiteX10" fmla="*/ 62865 w 120967"/>
                <a:gd name="connsiteY10" fmla="*/ 0 h 163830"/>
                <a:gd name="connsiteX11" fmla="*/ 84772 w 120967"/>
                <a:gd name="connsiteY11" fmla="*/ 32385 h 163830"/>
                <a:gd name="connsiteX12" fmla="*/ 61913 w 120967"/>
                <a:gd name="connsiteY12" fmla="*/ 32385 h 163830"/>
                <a:gd name="connsiteX13" fmla="*/ 37147 w 120967"/>
                <a:gd name="connsiteY13" fmla="*/ 58103 h 163830"/>
                <a:gd name="connsiteX14" fmla="*/ 61913 w 120967"/>
                <a:gd name="connsiteY14" fmla="*/ 82868 h 163830"/>
                <a:gd name="connsiteX15" fmla="*/ 84772 w 120967"/>
                <a:gd name="connsiteY15" fmla="*/ 82868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967" h="163830">
                  <a:moveTo>
                    <a:pt x="62865" y="0"/>
                  </a:moveTo>
                  <a:lnTo>
                    <a:pt x="120967" y="0"/>
                  </a:lnTo>
                  <a:lnTo>
                    <a:pt x="120967" y="109538"/>
                  </a:lnTo>
                  <a:cubicBezTo>
                    <a:pt x="120967" y="151447"/>
                    <a:pt x="86678" y="163830"/>
                    <a:pt x="59055" y="163830"/>
                  </a:cubicBezTo>
                  <a:cubicBezTo>
                    <a:pt x="52388" y="163830"/>
                    <a:pt x="42863" y="162878"/>
                    <a:pt x="37147" y="160972"/>
                  </a:cubicBezTo>
                  <a:lnTo>
                    <a:pt x="28575" y="129540"/>
                  </a:lnTo>
                  <a:cubicBezTo>
                    <a:pt x="34290" y="131445"/>
                    <a:pt x="42863" y="133350"/>
                    <a:pt x="51435" y="133350"/>
                  </a:cubicBezTo>
                  <a:cubicBezTo>
                    <a:pt x="58103" y="133350"/>
                    <a:pt x="77153" y="133350"/>
                    <a:pt x="82867" y="118110"/>
                  </a:cubicBezTo>
                  <a:lnTo>
                    <a:pt x="62865" y="118110"/>
                  </a:lnTo>
                  <a:cubicBezTo>
                    <a:pt x="27622" y="118110"/>
                    <a:pt x="0" y="92393"/>
                    <a:pt x="0" y="58103"/>
                  </a:cubicBezTo>
                  <a:cubicBezTo>
                    <a:pt x="0" y="24765"/>
                    <a:pt x="24765" y="0"/>
                    <a:pt x="62865" y="0"/>
                  </a:cubicBezTo>
                  <a:close/>
                  <a:moveTo>
                    <a:pt x="84772" y="32385"/>
                  </a:moveTo>
                  <a:lnTo>
                    <a:pt x="61913" y="32385"/>
                  </a:lnTo>
                  <a:cubicBezTo>
                    <a:pt x="46672" y="32385"/>
                    <a:pt x="37147" y="45720"/>
                    <a:pt x="37147" y="58103"/>
                  </a:cubicBezTo>
                  <a:cubicBezTo>
                    <a:pt x="37147" y="71438"/>
                    <a:pt x="46672" y="82868"/>
                    <a:pt x="61913" y="82868"/>
                  </a:cubicBezTo>
                  <a:lnTo>
                    <a:pt x="84772" y="82868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9F83F7E-B3A9-E6A3-CF81-B939D59529F6}"/>
                </a:ext>
              </a:extLst>
            </p:cNvPr>
            <p:cNvSpPr/>
            <p:nvPr/>
          </p:nvSpPr>
          <p:spPr>
            <a:xfrm>
              <a:off x="4847479" y="3825875"/>
              <a:ext cx="215533" cy="118109"/>
            </a:xfrm>
            <a:custGeom>
              <a:avLst/>
              <a:gdLst>
                <a:gd name="connsiteX0" fmla="*/ 179339 w 215533"/>
                <a:gd name="connsiteY0" fmla="*/ 66675 h 118109"/>
                <a:gd name="connsiteX1" fmla="*/ 164099 w 215533"/>
                <a:gd name="connsiteY1" fmla="*/ 82868 h 118109"/>
                <a:gd name="connsiteX2" fmla="*/ 58371 w 215533"/>
                <a:gd name="connsiteY2" fmla="*/ 82868 h 118109"/>
                <a:gd name="connsiteX3" fmla="*/ 34559 w 215533"/>
                <a:gd name="connsiteY3" fmla="*/ 64770 h 118109"/>
                <a:gd name="connsiteX4" fmla="*/ 40274 w 215533"/>
                <a:gd name="connsiteY4" fmla="*/ 42863 h 118109"/>
                <a:gd name="connsiteX5" fmla="*/ 13604 w 215533"/>
                <a:gd name="connsiteY5" fmla="*/ 20003 h 118109"/>
                <a:gd name="connsiteX6" fmla="*/ 269 w 215533"/>
                <a:gd name="connsiteY6" fmla="*/ 64770 h 118109"/>
                <a:gd name="connsiteX7" fmla="*/ 59324 w 215533"/>
                <a:gd name="connsiteY7" fmla="*/ 118110 h 118109"/>
                <a:gd name="connsiteX8" fmla="*/ 167909 w 215533"/>
                <a:gd name="connsiteY8" fmla="*/ 118110 h 118109"/>
                <a:gd name="connsiteX9" fmla="*/ 215534 w 215533"/>
                <a:gd name="connsiteY9" fmla="*/ 64770 h 118109"/>
                <a:gd name="connsiteX10" fmla="*/ 215534 w 215533"/>
                <a:gd name="connsiteY10" fmla="*/ 0 h 118109"/>
                <a:gd name="connsiteX11" fmla="*/ 179339 w 215533"/>
                <a:gd name="connsiteY11" fmla="*/ 0 h 11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533" h="118109">
                  <a:moveTo>
                    <a:pt x="179339" y="66675"/>
                  </a:moveTo>
                  <a:cubicBezTo>
                    <a:pt x="179339" y="77153"/>
                    <a:pt x="174577" y="82868"/>
                    <a:pt x="164099" y="82868"/>
                  </a:cubicBezTo>
                  <a:lnTo>
                    <a:pt x="58371" y="82868"/>
                  </a:lnTo>
                  <a:cubicBezTo>
                    <a:pt x="45989" y="82868"/>
                    <a:pt x="36464" y="74295"/>
                    <a:pt x="34559" y="64770"/>
                  </a:cubicBezTo>
                  <a:cubicBezTo>
                    <a:pt x="31702" y="52388"/>
                    <a:pt x="40274" y="42863"/>
                    <a:pt x="40274" y="42863"/>
                  </a:cubicBezTo>
                  <a:cubicBezTo>
                    <a:pt x="40274" y="42863"/>
                    <a:pt x="29796" y="33338"/>
                    <a:pt x="13604" y="20003"/>
                  </a:cubicBezTo>
                  <a:cubicBezTo>
                    <a:pt x="269" y="38100"/>
                    <a:pt x="-683" y="56197"/>
                    <a:pt x="269" y="64770"/>
                  </a:cubicBezTo>
                  <a:cubicBezTo>
                    <a:pt x="1221" y="92393"/>
                    <a:pt x="26939" y="118110"/>
                    <a:pt x="59324" y="118110"/>
                  </a:cubicBezTo>
                  <a:lnTo>
                    <a:pt x="167909" y="118110"/>
                  </a:lnTo>
                  <a:cubicBezTo>
                    <a:pt x="212677" y="118110"/>
                    <a:pt x="215534" y="80010"/>
                    <a:pt x="215534" y="64770"/>
                  </a:cubicBezTo>
                  <a:lnTo>
                    <a:pt x="215534" y="0"/>
                  </a:lnTo>
                  <a:lnTo>
                    <a:pt x="179339" y="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739BFC9-EE26-78C7-A107-8E9BA6057AD3}"/>
                </a:ext>
              </a:extLst>
            </p:cNvPr>
            <p:cNvSpPr/>
            <p:nvPr/>
          </p:nvSpPr>
          <p:spPr>
            <a:xfrm>
              <a:off x="4963953" y="3828732"/>
              <a:ext cx="36195" cy="31432"/>
            </a:xfrm>
            <a:custGeom>
              <a:avLst/>
              <a:gdLst>
                <a:gd name="connsiteX0" fmla="*/ 0 w 36195"/>
                <a:gd name="connsiteY0" fmla="*/ 0 h 31432"/>
                <a:gd name="connsiteX1" fmla="*/ 0 w 36195"/>
                <a:gd name="connsiteY1" fmla="*/ 31433 h 31432"/>
                <a:gd name="connsiteX2" fmla="*/ 36195 w 36195"/>
                <a:gd name="connsiteY2" fmla="*/ 31433 h 31432"/>
                <a:gd name="connsiteX3" fmla="*/ 36195 w 36195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" h="31432">
                  <a:moveTo>
                    <a:pt x="0" y="0"/>
                  </a:moveTo>
                  <a:lnTo>
                    <a:pt x="0" y="31433"/>
                  </a:lnTo>
                  <a:lnTo>
                    <a:pt x="36195" y="31433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73B0483-7051-1867-DB5E-A26476446E11}"/>
                </a:ext>
              </a:extLst>
            </p:cNvPr>
            <p:cNvSpPr/>
            <p:nvPr/>
          </p:nvSpPr>
          <p:spPr>
            <a:xfrm>
              <a:off x="4910613" y="3828732"/>
              <a:ext cx="37147" cy="31432"/>
            </a:xfrm>
            <a:custGeom>
              <a:avLst/>
              <a:gdLst>
                <a:gd name="connsiteX0" fmla="*/ 0 w 37147"/>
                <a:gd name="connsiteY0" fmla="*/ 0 h 31432"/>
                <a:gd name="connsiteX1" fmla="*/ 0 w 37147"/>
                <a:gd name="connsiteY1" fmla="*/ 31433 h 31432"/>
                <a:gd name="connsiteX2" fmla="*/ 37148 w 37147"/>
                <a:gd name="connsiteY2" fmla="*/ 31433 h 31432"/>
                <a:gd name="connsiteX3" fmla="*/ 37148 w 37147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" h="31432">
                  <a:moveTo>
                    <a:pt x="0" y="0"/>
                  </a:moveTo>
                  <a:lnTo>
                    <a:pt x="0" y="31433"/>
                  </a:lnTo>
                  <a:lnTo>
                    <a:pt x="37148" y="31433"/>
                  </a:lnTo>
                  <a:lnTo>
                    <a:pt x="37148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2294E43-FC44-2FCF-7751-00593760761D}"/>
                </a:ext>
              </a:extLst>
            </p:cNvPr>
            <p:cNvSpPr/>
            <p:nvPr/>
          </p:nvSpPr>
          <p:spPr>
            <a:xfrm>
              <a:off x="5102066" y="3771582"/>
              <a:ext cx="496252" cy="178117"/>
            </a:xfrm>
            <a:custGeom>
              <a:avLst/>
              <a:gdLst>
                <a:gd name="connsiteX0" fmla="*/ 461010 w 496252"/>
                <a:gd name="connsiteY0" fmla="*/ 126683 h 178117"/>
                <a:gd name="connsiteX1" fmla="*/ 439103 w 496252"/>
                <a:gd name="connsiteY1" fmla="*/ 152400 h 178117"/>
                <a:gd name="connsiteX2" fmla="*/ 418147 w 496252"/>
                <a:gd name="connsiteY2" fmla="*/ 124778 h 178117"/>
                <a:gd name="connsiteX3" fmla="*/ 418147 w 496252"/>
                <a:gd name="connsiteY3" fmla="*/ 62865 h 178117"/>
                <a:gd name="connsiteX4" fmla="*/ 381953 w 496252"/>
                <a:gd name="connsiteY4" fmla="*/ 62865 h 178117"/>
                <a:gd name="connsiteX5" fmla="*/ 381953 w 496252"/>
                <a:gd name="connsiteY5" fmla="*/ 126683 h 178117"/>
                <a:gd name="connsiteX6" fmla="*/ 360997 w 496252"/>
                <a:gd name="connsiteY6" fmla="*/ 152400 h 178117"/>
                <a:gd name="connsiteX7" fmla="*/ 339090 w 496252"/>
                <a:gd name="connsiteY7" fmla="*/ 124778 h 178117"/>
                <a:gd name="connsiteX8" fmla="*/ 339090 w 496252"/>
                <a:gd name="connsiteY8" fmla="*/ 62865 h 178117"/>
                <a:gd name="connsiteX9" fmla="*/ 302895 w 496252"/>
                <a:gd name="connsiteY9" fmla="*/ 62865 h 178117"/>
                <a:gd name="connsiteX10" fmla="*/ 302895 w 496252"/>
                <a:gd name="connsiteY10" fmla="*/ 120968 h 178117"/>
                <a:gd name="connsiteX11" fmla="*/ 287655 w 496252"/>
                <a:gd name="connsiteY11" fmla="*/ 137160 h 178117"/>
                <a:gd name="connsiteX12" fmla="*/ 257175 w 496252"/>
                <a:gd name="connsiteY12" fmla="*/ 137160 h 178117"/>
                <a:gd name="connsiteX13" fmla="*/ 71438 w 496252"/>
                <a:gd name="connsiteY13" fmla="*/ 137160 h 178117"/>
                <a:gd name="connsiteX14" fmla="*/ 50483 w 496252"/>
                <a:gd name="connsiteY14" fmla="*/ 137160 h 178117"/>
                <a:gd name="connsiteX15" fmla="*/ 35243 w 496252"/>
                <a:gd name="connsiteY15" fmla="*/ 120968 h 178117"/>
                <a:gd name="connsiteX16" fmla="*/ 35243 w 496252"/>
                <a:gd name="connsiteY16" fmla="*/ 0 h 178117"/>
                <a:gd name="connsiteX17" fmla="*/ 0 w 496252"/>
                <a:gd name="connsiteY17" fmla="*/ 0 h 178117"/>
                <a:gd name="connsiteX18" fmla="*/ 0 w 496252"/>
                <a:gd name="connsiteY18" fmla="*/ 119063 h 178117"/>
                <a:gd name="connsiteX19" fmla="*/ 47625 w 496252"/>
                <a:gd name="connsiteY19" fmla="*/ 172403 h 178117"/>
                <a:gd name="connsiteX20" fmla="*/ 71438 w 496252"/>
                <a:gd name="connsiteY20" fmla="*/ 172403 h 178117"/>
                <a:gd name="connsiteX21" fmla="*/ 257175 w 496252"/>
                <a:gd name="connsiteY21" fmla="*/ 172403 h 178117"/>
                <a:gd name="connsiteX22" fmla="*/ 290513 w 496252"/>
                <a:gd name="connsiteY22" fmla="*/ 172403 h 178117"/>
                <a:gd name="connsiteX23" fmla="*/ 331470 w 496252"/>
                <a:gd name="connsiteY23" fmla="*/ 151448 h 178117"/>
                <a:gd name="connsiteX24" fmla="*/ 376238 w 496252"/>
                <a:gd name="connsiteY24" fmla="*/ 178118 h 178117"/>
                <a:gd name="connsiteX25" fmla="*/ 414338 w 496252"/>
                <a:gd name="connsiteY25" fmla="*/ 155258 h 178117"/>
                <a:gd name="connsiteX26" fmla="*/ 454343 w 496252"/>
                <a:gd name="connsiteY26" fmla="*/ 178118 h 178117"/>
                <a:gd name="connsiteX27" fmla="*/ 496253 w 496252"/>
                <a:gd name="connsiteY27" fmla="*/ 126683 h 178117"/>
                <a:gd name="connsiteX28" fmla="*/ 496253 w 496252"/>
                <a:gd name="connsiteY28" fmla="*/ 54293 h 178117"/>
                <a:gd name="connsiteX29" fmla="*/ 461010 w 496252"/>
                <a:gd name="connsiteY29" fmla="*/ 54293 h 178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96252" h="178117">
                  <a:moveTo>
                    <a:pt x="461010" y="126683"/>
                  </a:moveTo>
                  <a:cubicBezTo>
                    <a:pt x="461010" y="140018"/>
                    <a:pt x="457200" y="152400"/>
                    <a:pt x="439103" y="152400"/>
                  </a:cubicBezTo>
                  <a:cubicBezTo>
                    <a:pt x="427672" y="152400"/>
                    <a:pt x="418147" y="142875"/>
                    <a:pt x="418147" y="124778"/>
                  </a:cubicBezTo>
                  <a:lnTo>
                    <a:pt x="418147" y="62865"/>
                  </a:lnTo>
                  <a:lnTo>
                    <a:pt x="381953" y="62865"/>
                  </a:lnTo>
                  <a:lnTo>
                    <a:pt x="381953" y="126683"/>
                  </a:lnTo>
                  <a:cubicBezTo>
                    <a:pt x="381953" y="140018"/>
                    <a:pt x="378143" y="152400"/>
                    <a:pt x="360997" y="152400"/>
                  </a:cubicBezTo>
                  <a:cubicBezTo>
                    <a:pt x="349568" y="152400"/>
                    <a:pt x="339090" y="142875"/>
                    <a:pt x="339090" y="124778"/>
                  </a:cubicBezTo>
                  <a:lnTo>
                    <a:pt x="339090" y="62865"/>
                  </a:lnTo>
                  <a:lnTo>
                    <a:pt x="302895" y="62865"/>
                  </a:lnTo>
                  <a:lnTo>
                    <a:pt x="302895" y="120968"/>
                  </a:lnTo>
                  <a:cubicBezTo>
                    <a:pt x="302895" y="131445"/>
                    <a:pt x="297180" y="137160"/>
                    <a:pt x="287655" y="137160"/>
                  </a:cubicBezTo>
                  <a:lnTo>
                    <a:pt x="257175" y="137160"/>
                  </a:lnTo>
                  <a:cubicBezTo>
                    <a:pt x="195580" y="137160"/>
                    <a:pt x="133667" y="137160"/>
                    <a:pt x="71438" y="137160"/>
                  </a:cubicBezTo>
                  <a:lnTo>
                    <a:pt x="50483" y="137160"/>
                  </a:lnTo>
                  <a:cubicBezTo>
                    <a:pt x="40958" y="137160"/>
                    <a:pt x="35243" y="131445"/>
                    <a:pt x="35243" y="120968"/>
                  </a:cubicBezTo>
                  <a:lnTo>
                    <a:pt x="35243" y="0"/>
                  </a:lnTo>
                  <a:lnTo>
                    <a:pt x="0" y="0"/>
                  </a:lnTo>
                  <a:lnTo>
                    <a:pt x="0" y="119063"/>
                  </a:lnTo>
                  <a:cubicBezTo>
                    <a:pt x="0" y="134303"/>
                    <a:pt x="2858" y="172403"/>
                    <a:pt x="47625" y="172403"/>
                  </a:cubicBezTo>
                  <a:lnTo>
                    <a:pt x="71438" y="172403"/>
                  </a:lnTo>
                  <a:cubicBezTo>
                    <a:pt x="133667" y="172403"/>
                    <a:pt x="195580" y="172403"/>
                    <a:pt x="257175" y="172403"/>
                  </a:cubicBezTo>
                  <a:lnTo>
                    <a:pt x="290513" y="172403"/>
                  </a:lnTo>
                  <a:cubicBezTo>
                    <a:pt x="313372" y="172403"/>
                    <a:pt x="324803" y="162878"/>
                    <a:pt x="331470" y="151448"/>
                  </a:cubicBezTo>
                  <a:cubicBezTo>
                    <a:pt x="342900" y="173355"/>
                    <a:pt x="358140" y="178118"/>
                    <a:pt x="376238" y="178118"/>
                  </a:cubicBezTo>
                  <a:cubicBezTo>
                    <a:pt x="389572" y="178118"/>
                    <a:pt x="409575" y="168593"/>
                    <a:pt x="414338" y="155258"/>
                  </a:cubicBezTo>
                  <a:cubicBezTo>
                    <a:pt x="425768" y="171450"/>
                    <a:pt x="436245" y="178118"/>
                    <a:pt x="454343" y="178118"/>
                  </a:cubicBezTo>
                  <a:cubicBezTo>
                    <a:pt x="486728" y="178118"/>
                    <a:pt x="496253" y="153353"/>
                    <a:pt x="496253" y="126683"/>
                  </a:cubicBezTo>
                  <a:lnTo>
                    <a:pt x="496253" y="54293"/>
                  </a:lnTo>
                  <a:lnTo>
                    <a:pt x="461010" y="54293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73AE5DD0-AB5D-1F83-21EC-895CFD760789}"/>
                </a:ext>
              </a:extLst>
            </p:cNvPr>
            <p:cNvSpPr/>
            <p:nvPr/>
          </p:nvSpPr>
          <p:spPr>
            <a:xfrm>
              <a:off x="5636419" y="3771582"/>
              <a:ext cx="36194" cy="172402"/>
            </a:xfrm>
            <a:custGeom>
              <a:avLst/>
              <a:gdLst>
                <a:gd name="connsiteX0" fmla="*/ 0 w 36194"/>
                <a:gd name="connsiteY0" fmla="*/ 0 h 172402"/>
                <a:gd name="connsiteX1" fmla="*/ 0 w 36194"/>
                <a:gd name="connsiteY1" fmla="*/ 172403 h 172402"/>
                <a:gd name="connsiteX2" fmla="*/ 36195 w 36194"/>
                <a:gd name="connsiteY2" fmla="*/ 172403 h 172402"/>
                <a:gd name="connsiteX3" fmla="*/ 36195 w 36194"/>
                <a:gd name="connsiteY3" fmla="*/ 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4" h="172402">
                  <a:moveTo>
                    <a:pt x="0" y="0"/>
                  </a:moveTo>
                  <a:lnTo>
                    <a:pt x="0" y="172403"/>
                  </a:lnTo>
                  <a:lnTo>
                    <a:pt x="36195" y="172403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8CA56BA-173F-5336-B8FB-A23719F4A267}"/>
                </a:ext>
              </a:extLst>
            </p:cNvPr>
            <p:cNvSpPr/>
            <p:nvPr/>
          </p:nvSpPr>
          <p:spPr>
            <a:xfrm>
              <a:off x="5684044" y="3825875"/>
              <a:ext cx="100012" cy="164077"/>
            </a:xfrm>
            <a:custGeom>
              <a:avLst/>
              <a:gdLst>
                <a:gd name="connsiteX0" fmla="*/ 63818 w 100012"/>
                <a:gd name="connsiteY0" fmla="*/ 100013 h 164077"/>
                <a:gd name="connsiteX1" fmla="*/ 31432 w 100012"/>
                <a:gd name="connsiteY1" fmla="*/ 133350 h 164077"/>
                <a:gd name="connsiteX2" fmla="*/ 0 w 100012"/>
                <a:gd name="connsiteY2" fmla="*/ 126682 h 164077"/>
                <a:gd name="connsiteX3" fmla="*/ 6668 w 100012"/>
                <a:gd name="connsiteY3" fmla="*/ 156210 h 164077"/>
                <a:gd name="connsiteX4" fmla="*/ 36195 w 100012"/>
                <a:gd name="connsiteY4" fmla="*/ 163830 h 164077"/>
                <a:gd name="connsiteX5" fmla="*/ 100013 w 100012"/>
                <a:gd name="connsiteY5" fmla="*/ 100965 h 164077"/>
                <a:gd name="connsiteX6" fmla="*/ 100013 w 100012"/>
                <a:gd name="connsiteY6" fmla="*/ 0 h 164077"/>
                <a:gd name="connsiteX7" fmla="*/ 63818 w 100012"/>
                <a:gd name="connsiteY7" fmla="*/ 0 h 1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12" h="164077">
                  <a:moveTo>
                    <a:pt x="63818" y="100013"/>
                  </a:moveTo>
                  <a:cubicBezTo>
                    <a:pt x="63818" y="124778"/>
                    <a:pt x="43815" y="133350"/>
                    <a:pt x="31432" y="133350"/>
                  </a:cubicBezTo>
                  <a:cubicBezTo>
                    <a:pt x="15240" y="133350"/>
                    <a:pt x="0" y="126682"/>
                    <a:pt x="0" y="126682"/>
                  </a:cubicBezTo>
                  <a:lnTo>
                    <a:pt x="6668" y="156210"/>
                  </a:lnTo>
                  <a:cubicBezTo>
                    <a:pt x="6668" y="156210"/>
                    <a:pt x="19050" y="162878"/>
                    <a:pt x="36195" y="163830"/>
                  </a:cubicBezTo>
                  <a:cubicBezTo>
                    <a:pt x="67628" y="166688"/>
                    <a:pt x="100013" y="144780"/>
                    <a:pt x="100013" y="100965"/>
                  </a:cubicBezTo>
                  <a:lnTo>
                    <a:pt x="100013" y="0"/>
                  </a:lnTo>
                  <a:lnTo>
                    <a:pt x="63818" y="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88D705F-E8F0-6F3E-2AE5-0D85F2CFAF59}"/>
                </a:ext>
              </a:extLst>
            </p:cNvPr>
            <p:cNvSpPr/>
            <p:nvPr/>
          </p:nvSpPr>
          <p:spPr>
            <a:xfrm>
              <a:off x="5818346" y="3771582"/>
              <a:ext cx="350519" cy="172402"/>
            </a:xfrm>
            <a:custGeom>
              <a:avLst/>
              <a:gdLst>
                <a:gd name="connsiteX0" fmla="*/ 314325 w 350519"/>
                <a:gd name="connsiteY0" fmla="*/ 120968 h 172402"/>
                <a:gd name="connsiteX1" fmla="*/ 299085 w 350519"/>
                <a:gd name="connsiteY1" fmla="*/ 137160 h 172402"/>
                <a:gd name="connsiteX2" fmla="*/ 251460 w 350519"/>
                <a:gd name="connsiteY2" fmla="*/ 137160 h 172402"/>
                <a:gd name="connsiteX3" fmla="*/ 225742 w 350519"/>
                <a:gd name="connsiteY3" fmla="*/ 111443 h 172402"/>
                <a:gd name="connsiteX4" fmla="*/ 225742 w 350519"/>
                <a:gd name="connsiteY4" fmla="*/ 0 h 172402"/>
                <a:gd name="connsiteX5" fmla="*/ 189547 w 350519"/>
                <a:gd name="connsiteY5" fmla="*/ 0 h 172402"/>
                <a:gd name="connsiteX6" fmla="*/ 189547 w 350519"/>
                <a:gd name="connsiteY6" fmla="*/ 116205 h 172402"/>
                <a:gd name="connsiteX7" fmla="*/ 168592 w 350519"/>
                <a:gd name="connsiteY7" fmla="*/ 137160 h 172402"/>
                <a:gd name="connsiteX8" fmla="*/ 106680 w 350519"/>
                <a:gd name="connsiteY8" fmla="*/ 137160 h 172402"/>
                <a:gd name="connsiteX9" fmla="*/ 106680 w 350519"/>
                <a:gd name="connsiteY9" fmla="*/ 97155 h 172402"/>
                <a:gd name="connsiteX10" fmla="*/ 54292 w 350519"/>
                <a:gd name="connsiteY10" fmla="*/ 51435 h 172402"/>
                <a:gd name="connsiteX11" fmla="*/ 4763 w 350519"/>
                <a:gd name="connsiteY11" fmla="*/ 91440 h 172402"/>
                <a:gd name="connsiteX12" fmla="*/ 39053 w 350519"/>
                <a:gd name="connsiteY12" fmla="*/ 91440 h 172402"/>
                <a:gd name="connsiteX13" fmla="*/ 55245 w 350519"/>
                <a:gd name="connsiteY13" fmla="*/ 76200 h 172402"/>
                <a:gd name="connsiteX14" fmla="*/ 70485 w 350519"/>
                <a:gd name="connsiteY14" fmla="*/ 88583 h 172402"/>
                <a:gd name="connsiteX15" fmla="*/ 70485 w 350519"/>
                <a:gd name="connsiteY15" fmla="*/ 137160 h 172402"/>
                <a:gd name="connsiteX16" fmla="*/ 0 w 350519"/>
                <a:gd name="connsiteY16" fmla="*/ 137160 h 172402"/>
                <a:gd name="connsiteX17" fmla="*/ 0 w 350519"/>
                <a:gd name="connsiteY17" fmla="*/ 172403 h 172402"/>
                <a:gd name="connsiteX18" fmla="*/ 179070 w 350519"/>
                <a:gd name="connsiteY18" fmla="*/ 172403 h 172402"/>
                <a:gd name="connsiteX19" fmla="*/ 215265 w 350519"/>
                <a:gd name="connsiteY19" fmla="*/ 154305 h 172402"/>
                <a:gd name="connsiteX20" fmla="*/ 253365 w 350519"/>
                <a:gd name="connsiteY20" fmla="*/ 172403 h 172402"/>
                <a:gd name="connsiteX21" fmla="*/ 301942 w 350519"/>
                <a:gd name="connsiteY21" fmla="*/ 172403 h 172402"/>
                <a:gd name="connsiteX22" fmla="*/ 350520 w 350519"/>
                <a:gd name="connsiteY22" fmla="*/ 119063 h 172402"/>
                <a:gd name="connsiteX23" fmla="*/ 350520 w 350519"/>
                <a:gd name="connsiteY23" fmla="*/ 0 h 172402"/>
                <a:gd name="connsiteX24" fmla="*/ 314325 w 350519"/>
                <a:gd name="connsiteY24" fmla="*/ 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0519" h="172402">
                  <a:moveTo>
                    <a:pt x="314325" y="120968"/>
                  </a:moveTo>
                  <a:cubicBezTo>
                    <a:pt x="314325" y="131445"/>
                    <a:pt x="308610" y="137160"/>
                    <a:pt x="299085" y="137160"/>
                  </a:cubicBezTo>
                  <a:lnTo>
                    <a:pt x="251460" y="137160"/>
                  </a:lnTo>
                  <a:cubicBezTo>
                    <a:pt x="235267" y="137160"/>
                    <a:pt x="225742" y="127635"/>
                    <a:pt x="225742" y="111443"/>
                  </a:cubicBezTo>
                  <a:lnTo>
                    <a:pt x="225742" y="0"/>
                  </a:lnTo>
                  <a:lnTo>
                    <a:pt x="189547" y="0"/>
                  </a:lnTo>
                  <a:lnTo>
                    <a:pt x="189547" y="116205"/>
                  </a:lnTo>
                  <a:cubicBezTo>
                    <a:pt x="189547" y="131445"/>
                    <a:pt x="181928" y="137160"/>
                    <a:pt x="168592" y="137160"/>
                  </a:cubicBezTo>
                  <a:lnTo>
                    <a:pt x="106680" y="137160"/>
                  </a:lnTo>
                  <a:lnTo>
                    <a:pt x="106680" y="97155"/>
                  </a:lnTo>
                  <a:cubicBezTo>
                    <a:pt x="106680" y="65723"/>
                    <a:pt x="88582" y="51435"/>
                    <a:pt x="54292" y="51435"/>
                  </a:cubicBezTo>
                  <a:cubicBezTo>
                    <a:pt x="39053" y="51435"/>
                    <a:pt x="6667" y="57150"/>
                    <a:pt x="4763" y="91440"/>
                  </a:cubicBezTo>
                  <a:lnTo>
                    <a:pt x="39053" y="91440"/>
                  </a:lnTo>
                  <a:cubicBezTo>
                    <a:pt x="40005" y="79058"/>
                    <a:pt x="48578" y="76200"/>
                    <a:pt x="55245" y="76200"/>
                  </a:cubicBezTo>
                  <a:cubicBezTo>
                    <a:pt x="70485" y="76200"/>
                    <a:pt x="70485" y="88583"/>
                    <a:pt x="70485" y="88583"/>
                  </a:cubicBezTo>
                  <a:lnTo>
                    <a:pt x="70485" y="137160"/>
                  </a:lnTo>
                  <a:lnTo>
                    <a:pt x="0" y="137160"/>
                  </a:lnTo>
                  <a:lnTo>
                    <a:pt x="0" y="172403"/>
                  </a:lnTo>
                  <a:lnTo>
                    <a:pt x="179070" y="172403"/>
                  </a:lnTo>
                  <a:cubicBezTo>
                    <a:pt x="195263" y="172403"/>
                    <a:pt x="208597" y="165735"/>
                    <a:pt x="215265" y="154305"/>
                  </a:cubicBezTo>
                  <a:cubicBezTo>
                    <a:pt x="221932" y="163830"/>
                    <a:pt x="234315" y="172403"/>
                    <a:pt x="253365" y="172403"/>
                  </a:cubicBezTo>
                  <a:lnTo>
                    <a:pt x="301942" y="172403"/>
                  </a:lnTo>
                  <a:cubicBezTo>
                    <a:pt x="346710" y="172403"/>
                    <a:pt x="350520" y="134303"/>
                    <a:pt x="350520" y="119063"/>
                  </a:cubicBezTo>
                  <a:lnTo>
                    <a:pt x="350520" y="0"/>
                  </a:lnTo>
                  <a:lnTo>
                    <a:pt x="314325" y="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AFE55E7-CFF8-57D4-2988-4448CE41B675}"/>
                </a:ext>
              </a:extLst>
            </p:cNvPr>
            <p:cNvSpPr/>
            <p:nvPr/>
          </p:nvSpPr>
          <p:spPr>
            <a:xfrm>
              <a:off x="6414611" y="3723957"/>
              <a:ext cx="60959" cy="37236"/>
            </a:xfrm>
            <a:custGeom>
              <a:avLst/>
              <a:gdLst>
                <a:gd name="connsiteX0" fmla="*/ 18097 w 60959"/>
                <a:gd name="connsiteY0" fmla="*/ 37148 h 37236"/>
                <a:gd name="connsiteX1" fmla="*/ 29527 w 60959"/>
                <a:gd name="connsiteY1" fmla="*/ 32385 h 37236"/>
                <a:gd name="connsiteX2" fmla="*/ 41910 w 60959"/>
                <a:gd name="connsiteY2" fmla="*/ 37148 h 37236"/>
                <a:gd name="connsiteX3" fmla="*/ 60960 w 60959"/>
                <a:gd name="connsiteY3" fmla="*/ 21908 h 37236"/>
                <a:gd name="connsiteX4" fmla="*/ 60960 w 60959"/>
                <a:gd name="connsiteY4" fmla="*/ 0 h 37236"/>
                <a:gd name="connsiteX5" fmla="*/ 48577 w 60959"/>
                <a:gd name="connsiteY5" fmla="*/ 0 h 37236"/>
                <a:gd name="connsiteX6" fmla="*/ 48577 w 60959"/>
                <a:gd name="connsiteY6" fmla="*/ 21908 h 37236"/>
                <a:gd name="connsiteX7" fmla="*/ 42863 w 60959"/>
                <a:gd name="connsiteY7" fmla="*/ 24765 h 37236"/>
                <a:gd name="connsiteX8" fmla="*/ 37147 w 60959"/>
                <a:gd name="connsiteY8" fmla="*/ 16193 h 37236"/>
                <a:gd name="connsiteX9" fmla="*/ 37147 w 60959"/>
                <a:gd name="connsiteY9" fmla="*/ 0 h 37236"/>
                <a:gd name="connsiteX10" fmla="*/ 24765 w 60959"/>
                <a:gd name="connsiteY10" fmla="*/ 0 h 37236"/>
                <a:gd name="connsiteX11" fmla="*/ 24765 w 60959"/>
                <a:gd name="connsiteY11" fmla="*/ 21908 h 37236"/>
                <a:gd name="connsiteX12" fmla="*/ 19050 w 60959"/>
                <a:gd name="connsiteY12" fmla="*/ 24765 h 37236"/>
                <a:gd name="connsiteX13" fmla="*/ 13335 w 60959"/>
                <a:gd name="connsiteY13" fmla="*/ 16193 h 37236"/>
                <a:gd name="connsiteX14" fmla="*/ 13335 w 60959"/>
                <a:gd name="connsiteY14" fmla="*/ 0 h 37236"/>
                <a:gd name="connsiteX15" fmla="*/ 0 w 60959"/>
                <a:gd name="connsiteY15" fmla="*/ 0 h 37236"/>
                <a:gd name="connsiteX16" fmla="*/ 0 w 60959"/>
                <a:gd name="connsiteY16" fmla="*/ 17145 h 37236"/>
                <a:gd name="connsiteX17" fmla="*/ 18097 w 60959"/>
                <a:gd name="connsiteY17" fmla="*/ 37148 h 3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959" h="37236">
                  <a:moveTo>
                    <a:pt x="18097" y="37148"/>
                  </a:moveTo>
                  <a:cubicBezTo>
                    <a:pt x="22543" y="36513"/>
                    <a:pt x="26352" y="34925"/>
                    <a:pt x="29527" y="32385"/>
                  </a:cubicBezTo>
                  <a:cubicBezTo>
                    <a:pt x="33338" y="36195"/>
                    <a:pt x="38100" y="37148"/>
                    <a:pt x="41910" y="37148"/>
                  </a:cubicBezTo>
                  <a:cubicBezTo>
                    <a:pt x="49530" y="37148"/>
                    <a:pt x="58102" y="32385"/>
                    <a:pt x="60960" y="21908"/>
                  </a:cubicBezTo>
                  <a:lnTo>
                    <a:pt x="60960" y="0"/>
                  </a:lnTo>
                  <a:lnTo>
                    <a:pt x="48577" y="0"/>
                  </a:lnTo>
                  <a:lnTo>
                    <a:pt x="48577" y="21908"/>
                  </a:lnTo>
                  <a:cubicBezTo>
                    <a:pt x="46672" y="23813"/>
                    <a:pt x="44767" y="24765"/>
                    <a:pt x="42863" y="24765"/>
                  </a:cubicBezTo>
                  <a:cubicBezTo>
                    <a:pt x="39052" y="24765"/>
                    <a:pt x="37147" y="21908"/>
                    <a:pt x="37147" y="16193"/>
                  </a:cubicBezTo>
                  <a:lnTo>
                    <a:pt x="37147" y="0"/>
                  </a:lnTo>
                  <a:lnTo>
                    <a:pt x="24765" y="0"/>
                  </a:lnTo>
                  <a:lnTo>
                    <a:pt x="24765" y="21908"/>
                  </a:lnTo>
                  <a:cubicBezTo>
                    <a:pt x="22860" y="23813"/>
                    <a:pt x="20955" y="24765"/>
                    <a:pt x="19050" y="24765"/>
                  </a:cubicBezTo>
                  <a:cubicBezTo>
                    <a:pt x="15240" y="24765"/>
                    <a:pt x="13335" y="21908"/>
                    <a:pt x="13335" y="16193"/>
                  </a:cubicBezTo>
                  <a:lnTo>
                    <a:pt x="13335" y="0"/>
                  </a:lnTo>
                  <a:lnTo>
                    <a:pt x="0" y="0"/>
                  </a:lnTo>
                  <a:lnTo>
                    <a:pt x="0" y="17145"/>
                  </a:lnTo>
                  <a:cubicBezTo>
                    <a:pt x="0" y="31433"/>
                    <a:pt x="10477" y="38100"/>
                    <a:pt x="18097" y="37148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C4E7E47-B22A-D70D-EA24-B1DF1B53110C}"/>
                </a:ext>
              </a:extLst>
            </p:cNvPr>
            <p:cNvSpPr/>
            <p:nvPr/>
          </p:nvSpPr>
          <p:spPr>
            <a:xfrm>
              <a:off x="6253618" y="3771582"/>
              <a:ext cx="307678" cy="172402"/>
            </a:xfrm>
            <a:custGeom>
              <a:avLst/>
              <a:gdLst>
                <a:gd name="connsiteX0" fmla="*/ 272436 w 307678"/>
                <a:gd name="connsiteY0" fmla="*/ 0 h 172402"/>
                <a:gd name="connsiteX1" fmla="*/ 307678 w 307678"/>
                <a:gd name="connsiteY1" fmla="*/ 0 h 172402"/>
                <a:gd name="connsiteX2" fmla="*/ 307678 w 307678"/>
                <a:gd name="connsiteY2" fmla="*/ 119063 h 172402"/>
                <a:gd name="connsiteX3" fmla="*/ 260053 w 307678"/>
                <a:gd name="connsiteY3" fmla="*/ 172403 h 172402"/>
                <a:gd name="connsiteX4" fmla="*/ 239098 w 307678"/>
                <a:gd name="connsiteY4" fmla="*/ 172403 h 172402"/>
                <a:gd name="connsiteX5" fmla="*/ 200998 w 307678"/>
                <a:gd name="connsiteY5" fmla="*/ 154305 h 172402"/>
                <a:gd name="connsiteX6" fmla="*/ 164803 w 307678"/>
                <a:gd name="connsiteY6" fmla="*/ 172403 h 172402"/>
                <a:gd name="connsiteX7" fmla="*/ 123845 w 307678"/>
                <a:gd name="connsiteY7" fmla="*/ 172403 h 172402"/>
                <a:gd name="connsiteX8" fmla="*/ 80031 w 307678"/>
                <a:gd name="connsiteY8" fmla="*/ 146685 h 172402"/>
                <a:gd name="connsiteX9" fmla="*/ 45741 w 307678"/>
                <a:gd name="connsiteY9" fmla="*/ 160973 h 172402"/>
                <a:gd name="connsiteX10" fmla="*/ 20 w 307678"/>
                <a:gd name="connsiteY10" fmla="*/ 114300 h 172402"/>
                <a:gd name="connsiteX11" fmla="*/ 75268 w 307678"/>
                <a:gd name="connsiteY11" fmla="*/ 57150 h 172402"/>
                <a:gd name="connsiteX12" fmla="*/ 75268 w 307678"/>
                <a:gd name="connsiteY12" fmla="*/ 47625 h 172402"/>
                <a:gd name="connsiteX13" fmla="*/ 111463 w 307678"/>
                <a:gd name="connsiteY13" fmla="*/ 39053 h 172402"/>
                <a:gd name="connsiteX14" fmla="*/ 111463 w 307678"/>
                <a:gd name="connsiteY14" fmla="*/ 120968 h 172402"/>
                <a:gd name="connsiteX15" fmla="*/ 126703 w 307678"/>
                <a:gd name="connsiteY15" fmla="*/ 137160 h 172402"/>
                <a:gd name="connsiteX16" fmla="*/ 154326 w 307678"/>
                <a:gd name="connsiteY16" fmla="*/ 137160 h 172402"/>
                <a:gd name="connsiteX17" fmla="*/ 176233 w 307678"/>
                <a:gd name="connsiteY17" fmla="*/ 116205 h 172402"/>
                <a:gd name="connsiteX18" fmla="*/ 176233 w 307678"/>
                <a:gd name="connsiteY18" fmla="*/ 0 h 172402"/>
                <a:gd name="connsiteX19" fmla="*/ 211476 w 307678"/>
                <a:gd name="connsiteY19" fmla="*/ 0 h 172402"/>
                <a:gd name="connsiteX20" fmla="*/ 211476 w 307678"/>
                <a:gd name="connsiteY20" fmla="*/ 111443 h 172402"/>
                <a:gd name="connsiteX21" fmla="*/ 237193 w 307678"/>
                <a:gd name="connsiteY21" fmla="*/ 137160 h 172402"/>
                <a:gd name="connsiteX22" fmla="*/ 256243 w 307678"/>
                <a:gd name="connsiteY22" fmla="*/ 137160 h 172402"/>
                <a:gd name="connsiteX23" fmla="*/ 272436 w 307678"/>
                <a:gd name="connsiteY23" fmla="*/ 120968 h 172402"/>
                <a:gd name="connsiteX24" fmla="*/ 75268 w 307678"/>
                <a:gd name="connsiteY24" fmla="*/ 79058 h 172402"/>
                <a:gd name="connsiteX25" fmla="*/ 34311 w 307678"/>
                <a:gd name="connsiteY25" fmla="*/ 111443 h 172402"/>
                <a:gd name="connsiteX26" fmla="*/ 54313 w 307678"/>
                <a:gd name="connsiteY26" fmla="*/ 136208 h 172402"/>
                <a:gd name="connsiteX27" fmla="*/ 75268 w 307678"/>
                <a:gd name="connsiteY27" fmla="*/ 11049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07678" h="172402">
                  <a:moveTo>
                    <a:pt x="272436" y="0"/>
                  </a:moveTo>
                  <a:lnTo>
                    <a:pt x="307678" y="0"/>
                  </a:lnTo>
                  <a:lnTo>
                    <a:pt x="307678" y="119063"/>
                  </a:lnTo>
                  <a:cubicBezTo>
                    <a:pt x="307678" y="134303"/>
                    <a:pt x="304820" y="172403"/>
                    <a:pt x="260053" y="172403"/>
                  </a:cubicBezTo>
                  <a:lnTo>
                    <a:pt x="239098" y="172403"/>
                  </a:lnTo>
                  <a:cubicBezTo>
                    <a:pt x="220048" y="172403"/>
                    <a:pt x="208618" y="163830"/>
                    <a:pt x="200998" y="154305"/>
                  </a:cubicBezTo>
                  <a:cubicBezTo>
                    <a:pt x="195283" y="165735"/>
                    <a:pt x="180995" y="172403"/>
                    <a:pt x="164803" y="172403"/>
                  </a:cubicBezTo>
                  <a:lnTo>
                    <a:pt x="123845" y="172403"/>
                  </a:lnTo>
                  <a:cubicBezTo>
                    <a:pt x="98128" y="172403"/>
                    <a:pt x="85745" y="160020"/>
                    <a:pt x="80031" y="146685"/>
                  </a:cubicBezTo>
                  <a:cubicBezTo>
                    <a:pt x="75268" y="153353"/>
                    <a:pt x="63838" y="161925"/>
                    <a:pt x="45741" y="160973"/>
                  </a:cubicBezTo>
                  <a:cubicBezTo>
                    <a:pt x="20023" y="160020"/>
                    <a:pt x="20" y="137160"/>
                    <a:pt x="20" y="114300"/>
                  </a:cubicBezTo>
                  <a:cubicBezTo>
                    <a:pt x="-932" y="72390"/>
                    <a:pt x="31453" y="57150"/>
                    <a:pt x="75268" y="57150"/>
                  </a:cubicBezTo>
                  <a:lnTo>
                    <a:pt x="75268" y="47625"/>
                  </a:lnTo>
                  <a:lnTo>
                    <a:pt x="111463" y="39053"/>
                  </a:lnTo>
                  <a:lnTo>
                    <a:pt x="111463" y="120968"/>
                  </a:lnTo>
                  <a:cubicBezTo>
                    <a:pt x="111463" y="131445"/>
                    <a:pt x="117178" y="137160"/>
                    <a:pt x="126703" y="137160"/>
                  </a:cubicBezTo>
                  <a:lnTo>
                    <a:pt x="154326" y="137160"/>
                  </a:lnTo>
                  <a:cubicBezTo>
                    <a:pt x="168613" y="137160"/>
                    <a:pt x="176233" y="131445"/>
                    <a:pt x="176233" y="116205"/>
                  </a:cubicBezTo>
                  <a:lnTo>
                    <a:pt x="176233" y="0"/>
                  </a:lnTo>
                  <a:lnTo>
                    <a:pt x="211476" y="0"/>
                  </a:lnTo>
                  <a:lnTo>
                    <a:pt x="211476" y="111443"/>
                  </a:lnTo>
                  <a:cubicBezTo>
                    <a:pt x="211476" y="127635"/>
                    <a:pt x="221001" y="137160"/>
                    <a:pt x="237193" y="137160"/>
                  </a:cubicBezTo>
                  <a:lnTo>
                    <a:pt x="256243" y="137160"/>
                  </a:lnTo>
                  <a:cubicBezTo>
                    <a:pt x="265768" y="137160"/>
                    <a:pt x="272436" y="131445"/>
                    <a:pt x="272436" y="120968"/>
                  </a:cubicBezTo>
                  <a:moveTo>
                    <a:pt x="75268" y="79058"/>
                  </a:moveTo>
                  <a:cubicBezTo>
                    <a:pt x="57170" y="79058"/>
                    <a:pt x="35263" y="86678"/>
                    <a:pt x="34311" y="111443"/>
                  </a:cubicBezTo>
                  <a:cubicBezTo>
                    <a:pt x="33358" y="120015"/>
                    <a:pt x="39073" y="135255"/>
                    <a:pt x="54313" y="136208"/>
                  </a:cubicBezTo>
                  <a:cubicBezTo>
                    <a:pt x="65743" y="136208"/>
                    <a:pt x="75268" y="127635"/>
                    <a:pt x="75268" y="11049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4EDB52A-D3A8-C607-7BAB-06EE97ECF924}"/>
                </a:ext>
              </a:extLst>
            </p:cNvPr>
            <p:cNvSpPr/>
            <p:nvPr/>
          </p:nvSpPr>
          <p:spPr>
            <a:xfrm>
              <a:off x="6600349" y="3771582"/>
              <a:ext cx="35242" cy="172402"/>
            </a:xfrm>
            <a:custGeom>
              <a:avLst/>
              <a:gdLst>
                <a:gd name="connsiteX0" fmla="*/ 0 w 35242"/>
                <a:gd name="connsiteY0" fmla="*/ 0 h 172402"/>
                <a:gd name="connsiteX1" fmla="*/ 0 w 35242"/>
                <a:gd name="connsiteY1" fmla="*/ 172403 h 172402"/>
                <a:gd name="connsiteX2" fmla="*/ 35243 w 35242"/>
                <a:gd name="connsiteY2" fmla="*/ 172403 h 172402"/>
                <a:gd name="connsiteX3" fmla="*/ 35243 w 35242"/>
                <a:gd name="connsiteY3" fmla="*/ 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" h="172402">
                  <a:moveTo>
                    <a:pt x="0" y="0"/>
                  </a:moveTo>
                  <a:lnTo>
                    <a:pt x="0" y="172403"/>
                  </a:lnTo>
                  <a:lnTo>
                    <a:pt x="35243" y="172403"/>
                  </a:lnTo>
                  <a:lnTo>
                    <a:pt x="35243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4B73B9C-8EF8-5E8E-68D2-500613390DC6}"/>
                </a:ext>
              </a:extLst>
            </p:cNvPr>
            <p:cNvSpPr/>
            <p:nvPr/>
          </p:nvSpPr>
          <p:spPr>
            <a:xfrm>
              <a:off x="7043261" y="3959225"/>
              <a:ext cx="36194" cy="31432"/>
            </a:xfrm>
            <a:custGeom>
              <a:avLst/>
              <a:gdLst>
                <a:gd name="connsiteX0" fmla="*/ 0 w 36194"/>
                <a:gd name="connsiteY0" fmla="*/ 0 h 31432"/>
                <a:gd name="connsiteX1" fmla="*/ 0 w 36194"/>
                <a:gd name="connsiteY1" fmla="*/ 31432 h 31432"/>
                <a:gd name="connsiteX2" fmla="*/ 36195 w 36194"/>
                <a:gd name="connsiteY2" fmla="*/ 31432 h 31432"/>
                <a:gd name="connsiteX3" fmla="*/ 36195 w 36194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4" h="31432">
                  <a:moveTo>
                    <a:pt x="0" y="0"/>
                  </a:moveTo>
                  <a:lnTo>
                    <a:pt x="0" y="31432"/>
                  </a:lnTo>
                  <a:lnTo>
                    <a:pt x="36195" y="31432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F1EF651-E757-2E2A-70F4-2DB1F0E453F5}"/>
                </a:ext>
              </a:extLst>
            </p:cNvPr>
            <p:cNvSpPr/>
            <p:nvPr/>
          </p:nvSpPr>
          <p:spPr>
            <a:xfrm>
              <a:off x="6668929" y="3819207"/>
              <a:ext cx="601979" cy="124777"/>
            </a:xfrm>
            <a:custGeom>
              <a:avLst/>
              <a:gdLst>
                <a:gd name="connsiteX0" fmla="*/ 516255 w 601979"/>
                <a:gd name="connsiteY0" fmla="*/ 66675 h 124777"/>
                <a:gd name="connsiteX1" fmla="*/ 540067 w 601979"/>
                <a:gd name="connsiteY1" fmla="*/ 35243 h 124777"/>
                <a:gd name="connsiteX2" fmla="*/ 561975 w 601979"/>
                <a:gd name="connsiteY2" fmla="*/ 56198 h 124777"/>
                <a:gd name="connsiteX3" fmla="*/ 598170 w 601979"/>
                <a:gd name="connsiteY3" fmla="*/ 56198 h 124777"/>
                <a:gd name="connsiteX4" fmla="*/ 541972 w 601979"/>
                <a:gd name="connsiteY4" fmla="*/ 0 h 124777"/>
                <a:gd name="connsiteX5" fmla="*/ 479107 w 601979"/>
                <a:gd name="connsiteY5" fmla="*/ 67628 h 124777"/>
                <a:gd name="connsiteX6" fmla="*/ 479107 w 601979"/>
                <a:gd name="connsiteY6" fmla="*/ 89535 h 124777"/>
                <a:gd name="connsiteX7" fmla="*/ 436245 w 601979"/>
                <a:gd name="connsiteY7" fmla="*/ 89535 h 124777"/>
                <a:gd name="connsiteX8" fmla="*/ 410527 w 601979"/>
                <a:gd name="connsiteY8" fmla="*/ 63818 h 124777"/>
                <a:gd name="connsiteX9" fmla="*/ 410527 w 601979"/>
                <a:gd name="connsiteY9" fmla="*/ 15240 h 124777"/>
                <a:gd name="connsiteX10" fmla="*/ 374332 w 601979"/>
                <a:gd name="connsiteY10" fmla="*/ 15240 h 124777"/>
                <a:gd name="connsiteX11" fmla="*/ 374332 w 601979"/>
                <a:gd name="connsiteY11" fmla="*/ 68580 h 124777"/>
                <a:gd name="connsiteX12" fmla="*/ 353377 w 601979"/>
                <a:gd name="connsiteY12" fmla="*/ 89535 h 124777"/>
                <a:gd name="connsiteX13" fmla="*/ 329565 w 601979"/>
                <a:gd name="connsiteY13" fmla="*/ 89535 h 124777"/>
                <a:gd name="connsiteX14" fmla="*/ 142875 w 601979"/>
                <a:gd name="connsiteY14" fmla="*/ 89535 h 124777"/>
                <a:gd name="connsiteX15" fmla="*/ 107632 w 601979"/>
                <a:gd name="connsiteY15" fmla="*/ 89535 h 124777"/>
                <a:gd name="connsiteX16" fmla="*/ 107632 w 601979"/>
                <a:gd name="connsiteY16" fmla="*/ 49530 h 124777"/>
                <a:gd name="connsiteX17" fmla="*/ 55245 w 601979"/>
                <a:gd name="connsiteY17" fmla="*/ 3810 h 124777"/>
                <a:gd name="connsiteX18" fmla="*/ 5715 w 601979"/>
                <a:gd name="connsiteY18" fmla="*/ 43815 h 124777"/>
                <a:gd name="connsiteX19" fmla="*/ 39052 w 601979"/>
                <a:gd name="connsiteY19" fmla="*/ 43815 h 124777"/>
                <a:gd name="connsiteX20" fmla="*/ 55245 w 601979"/>
                <a:gd name="connsiteY20" fmla="*/ 28575 h 124777"/>
                <a:gd name="connsiteX21" fmla="*/ 71438 w 601979"/>
                <a:gd name="connsiteY21" fmla="*/ 40958 h 124777"/>
                <a:gd name="connsiteX22" fmla="*/ 71438 w 601979"/>
                <a:gd name="connsiteY22" fmla="*/ 89535 h 124777"/>
                <a:gd name="connsiteX23" fmla="*/ 0 w 601979"/>
                <a:gd name="connsiteY23" fmla="*/ 89535 h 124777"/>
                <a:gd name="connsiteX24" fmla="*/ 0 w 601979"/>
                <a:gd name="connsiteY24" fmla="*/ 124778 h 124777"/>
                <a:gd name="connsiteX25" fmla="*/ 142875 w 601979"/>
                <a:gd name="connsiteY25" fmla="*/ 124778 h 124777"/>
                <a:gd name="connsiteX26" fmla="*/ 329565 w 601979"/>
                <a:gd name="connsiteY26" fmla="*/ 124778 h 124777"/>
                <a:gd name="connsiteX27" fmla="*/ 362902 w 601979"/>
                <a:gd name="connsiteY27" fmla="*/ 124778 h 124777"/>
                <a:gd name="connsiteX28" fmla="*/ 400050 w 601979"/>
                <a:gd name="connsiteY28" fmla="*/ 106680 h 124777"/>
                <a:gd name="connsiteX29" fmla="*/ 438150 w 601979"/>
                <a:gd name="connsiteY29" fmla="*/ 124778 h 124777"/>
                <a:gd name="connsiteX30" fmla="*/ 601980 w 601979"/>
                <a:gd name="connsiteY30" fmla="*/ 124778 h 124777"/>
                <a:gd name="connsiteX31" fmla="*/ 601980 w 601979"/>
                <a:gd name="connsiteY31" fmla="*/ 89535 h 124777"/>
                <a:gd name="connsiteX32" fmla="*/ 516255 w 601979"/>
                <a:gd name="connsiteY32" fmla="*/ 89535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1979" h="124777">
                  <a:moveTo>
                    <a:pt x="516255" y="66675"/>
                  </a:moveTo>
                  <a:cubicBezTo>
                    <a:pt x="516255" y="46673"/>
                    <a:pt x="524827" y="35243"/>
                    <a:pt x="540067" y="35243"/>
                  </a:cubicBezTo>
                  <a:cubicBezTo>
                    <a:pt x="553402" y="35243"/>
                    <a:pt x="561022" y="40958"/>
                    <a:pt x="561975" y="56198"/>
                  </a:cubicBezTo>
                  <a:lnTo>
                    <a:pt x="598170" y="56198"/>
                  </a:lnTo>
                  <a:cubicBezTo>
                    <a:pt x="598170" y="20955"/>
                    <a:pt x="572452" y="0"/>
                    <a:pt x="541972" y="0"/>
                  </a:cubicBezTo>
                  <a:cubicBezTo>
                    <a:pt x="498157" y="0"/>
                    <a:pt x="479107" y="33338"/>
                    <a:pt x="479107" y="67628"/>
                  </a:cubicBezTo>
                  <a:lnTo>
                    <a:pt x="479107" y="89535"/>
                  </a:lnTo>
                  <a:lnTo>
                    <a:pt x="436245" y="89535"/>
                  </a:lnTo>
                  <a:cubicBezTo>
                    <a:pt x="420052" y="89535"/>
                    <a:pt x="410527" y="80010"/>
                    <a:pt x="410527" y="63818"/>
                  </a:cubicBezTo>
                  <a:lnTo>
                    <a:pt x="410527" y="15240"/>
                  </a:lnTo>
                  <a:lnTo>
                    <a:pt x="374332" y="15240"/>
                  </a:lnTo>
                  <a:lnTo>
                    <a:pt x="374332" y="68580"/>
                  </a:lnTo>
                  <a:cubicBezTo>
                    <a:pt x="374332" y="83820"/>
                    <a:pt x="366713" y="89535"/>
                    <a:pt x="353377" y="89535"/>
                  </a:cubicBezTo>
                  <a:lnTo>
                    <a:pt x="329565" y="89535"/>
                  </a:lnTo>
                  <a:cubicBezTo>
                    <a:pt x="267335" y="89535"/>
                    <a:pt x="205105" y="89535"/>
                    <a:pt x="142875" y="89535"/>
                  </a:cubicBezTo>
                  <a:lnTo>
                    <a:pt x="107632" y="89535"/>
                  </a:lnTo>
                  <a:lnTo>
                    <a:pt x="107632" y="49530"/>
                  </a:lnTo>
                  <a:cubicBezTo>
                    <a:pt x="107632" y="18098"/>
                    <a:pt x="88582" y="3810"/>
                    <a:pt x="55245" y="3810"/>
                  </a:cubicBezTo>
                  <a:cubicBezTo>
                    <a:pt x="39052" y="3810"/>
                    <a:pt x="6667" y="9525"/>
                    <a:pt x="5715" y="43815"/>
                  </a:cubicBezTo>
                  <a:lnTo>
                    <a:pt x="39052" y="43815"/>
                  </a:lnTo>
                  <a:cubicBezTo>
                    <a:pt x="40957" y="31433"/>
                    <a:pt x="49530" y="28575"/>
                    <a:pt x="55245" y="28575"/>
                  </a:cubicBezTo>
                  <a:cubicBezTo>
                    <a:pt x="71438" y="28575"/>
                    <a:pt x="71438" y="40958"/>
                    <a:pt x="71438" y="40958"/>
                  </a:cubicBezTo>
                  <a:lnTo>
                    <a:pt x="71438" y="89535"/>
                  </a:lnTo>
                  <a:lnTo>
                    <a:pt x="0" y="89535"/>
                  </a:lnTo>
                  <a:lnTo>
                    <a:pt x="0" y="124778"/>
                  </a:lnTo>
                  <a:lnTo>
                    <a:pt x="142875" y="124778"/>
                  </a:lnTo>
                  <a:cubicBezTo>
                    <a:pt x="205105" y="124778"/>
                    <a:pt x="267335" y="124778"/>
                    <a:pt x="329565" y="124778"/>
                  </a:cubicBezTo>
                  <a:lnTo>
                    <a:pt x="362902" y="124778"/>
                  </a:lnTo>
                  <a:cubicBezTo>
                    <a:pt x="380047" y="124778"/>
                    <a:pt x="393382" y="118110"/>
                    <a:pt x="400050" y="106680"/>
                  </a:cubicBezTo>
                  <a:cubicBezTo>
                    <a:pt x="406717" y="116205"/>
                    <a:pt x="419100" y="124778"/>
                    <a:pt x="438150" y="124778"/>
                  </a:cubicBezTo>
                  <a:lnTo>
                    <a:pt x="601980" y="124778"/>
                  </a:lnTo>
                  <a:lnTo>
                    <a:pt x="601980" y="89535"/>
                  </a:lnTo>
                  <a:lnTo>
                    <a:pt x="516255" y="8953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30F9F4B-9595-EC52-7FD0-5590391FAED3}"/>
                </a:ext>
              </a:extLst>
            </p:cNvPr>
            <p:cNvSpPr/>
            <p:nvPr/>
          </p:nvSpPr>
          <p:spPr>
            <a:xfrm>
              <a:off x="7423308" y="3795394"/>
              <a:ext cx="75247" cy="59055"/>
            </a:xfrm>
            <a:custGeom>
              <a:avLst/>
              <a:gdLst>
                <a:gd name="connsiteX0" fmla="*/ 75248 w 75247"/>
                <a:gd name="connsiteY0" fmla="*/ 46673 h 59055"/>
                <a:gd name="connsiteX1" fmla="*/ 61913 w 75247"/>
                <a:gd name="connsiteY1" fmla="*/ 34290 h 59055"/>
                <a:gd name="connsiteX2" fmla="*/ 54293 w 75247"/>
                <a:gd name="connsiteY2" fmla="*/ 39053 h 59055"/>
                <a:gd name="connsiteX3" fmla="*/ 36195 w 75247"/>
                <a:gd name="connsiteY3" fmla="*/ 39053 h 59055"/>
                <a:gd name="connsiteX4" fmla="*/ 36195 w 75247"/>
                <a:gd name="connsiteY4" fmla="*/ 30480 h 59055"/>
                <a:gd name="connsiteX5" fmla="*/ 43815 w 75247"/>
                <a:gd name="connsiteY5" fmla="*/ 20003 h 59055"/>
                <a:gd name="connsiteX6" fmla="*/ 50483 w 75247"/>
                <a:gd name="connsiteY6" fmla="*/ 26670 h 59055"/>
                <a:gd name="connsiteX7" fmla="*/ 70485 w 75247"/>
                <a:gd name="connsiteY7" fmla="*/ 26670 h 59055"/>
                <a:gd name="connsiteX8" fmla="*/ 43815 w 75247"/>
                <a:gd name="connsiteY8" fmla="*/ 0 h 59055"/>
                <a:gd name="connsiteX9" fmla="*/ 17145 w 75247"/>
                <a:gd name="connsiteY9" fmla="*/ 30480 h 59055"/>
                <a:gd name="connsiteX10" fmla="*/ 17145 w 75247"/>
                <a:gd name="connsiteY10" fmla="*/ 39053 h 59055"/>
                <a:gd name="connsiteX11" fmla="*/ 6668 w 75247"/>
                <a:gd name="connsiteY11" fmla="*/ 39053 h 59055"/>
                <a:gd name="connsiteX12" fmla="*/ 0 w 75247"/>
                <a:gd name="connsiteY12" fmla="*/ 59055 h 59055"/>
                <a:gd name="connsiteX13" fmla="*/ 52388 w 75247"/>
                <a:gd name="connsiteY13" fmla="*/ 59055 h 59055"/>
                <a:gd name="connsiteX14" fmla="*/ 75248 w 75247"/>
                <a:gd name="connsiteY14" fmla="*/ 4667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247" h="59055">
                  <a:moveTo>
                    <a:pt x="75248" y="46673"/>
                  </a:moveTo>
                  <a:lnTo>
                    <a:pt x="61913" y="34290"/>
                  </a:lnTo>
                  <a:cubicBezTo>
                    <a:pt x="60008" y="40005"/>
                    <a:pt x="54293" y="39053"/>
                    <a:pt x="54293" y="39053"/>
                  </a:cubicBezTo>
                  <a:lnTo>
                    <a:pt x="36195" y="39053"/>
                  </a:lnTo>
                  <a:lnTo>
                    <a:pt x="36195" y="30480"/>
                  </a:lnTo>
                  <a:cubicBezTo>
                    <a:pt x="36195" y="24765"/>
                    <a:pt x="38100" y="20003"/>
                    <a:pt x="43815" y="20003"/>
                  </a:cubicBezTo>
                  <a:cubicBezTo>
                    <a:pt x="46673" y="20003"/>
                    <a:pt x="50483" y="20955"/>
                    <a:pt x="50483" y="26670"/>
                  </a:cubicBezTo>
                  <a:lnTo>
                    <a:pt x="70485" y="26670"/>
                  </a:lnTo>
                  <a:cubicBezTo>
                    <a:pt x="68580" y="8573"/>
                    <a:pt x="60008" y="0"/>
                    <a:pt x="43815" y="0"/>
                  </a:cubicBezTo>
                  <a:cubicBezTo>
                    <a:pt x="24765" y="0"/>
                    <a:pt x="17145" y="14288"/>
                    <a:pt x="17145" y="30480"/>
                  </a:cubicBezTo>
                  <a:lnTo>
                    <a:pt x="17145" y="39053"/>
                  </a:lnTo>
                  <a:lnTo>
                    <a:pt x="6668" y="39053"/>
                  </a:lnTo>
                  <a:lnTo>
                    <a:pt x="0" y="59055"/>
                  </a:lnTo>
                  <a:lnTo>
                    <a:pt x="52388" y="59055"/>
                  </a:lnTo>
                  <a:cubicBezTo>
                    <a:pt x="60008" y="59055"/>
                    <a:pt x="70485" y="56198"/>
                    <a:pt x="75248" y="46673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FAB2836-70A4-6B0D-A93D-1999A5D8AE2C}"/>
                </a:ext>
              </a:extLst>
            </p:cNvPr>
            <p:cNvSpPr/>
            <p:nvPr/>
          </p:nvSpPr>
          <p:spPr>
            <a:xfrm>
              <a:off x="7355416" y="3772534"/>
              <a:ext cx="889899" cy="186690"/>
            </a:xfrm>
            <a:custGeom>
              <a:avLst/>
              <a:gdLst>
                <a:gd name="connsiteX0" fmla="*/ 853704 w 889899"/>
                <a:gd name="connsiteY0" fmla="*/ 0 h 186690"/>
                <a:gd name="connsiteX1" fmla="*/ 889900 w 889899"/>
                <a:gd name="connsiteY1" fmla="*/ 0 h 186690"/>
                <a:gd name="connsiteX2" fmla="*/ 889900 w 889899"/>
                <a:gd name="connsiteY2" fmla="*/ 118110 h 186690"/>
                <a:gd name="connsiteX3" fmla="*/ 841322 w 889899"/>
                <a:gd name="connsiteY3" fmla="*/ 171450 h 186690"/>
                <a:gd name="connsiteX4" fmla="*/ 791792 w 889899"/>
                <a:gd name="connsiteY4" fmla="*/ 171450 h 186690"/>
                <a:gd name="connsiteX5" fmla="*/ 759407 w 889899"/>
                <a:gd name="connsiteY5" fmla="*/ 160020 h 186690"/>
                <a:gd name="connsiteX6" fmla="*/ 709877 w 889899"/>
                <a:gd name="connsiteY6" fmla="*/ 186690 h 186690"/>
                <a:gd name="connsiteX7" fmla="*/ 662252 w 889899"/>
                <a:gd name="connsiteY7" fmla="*/ 163830 h 186690"/>
                <a:gd name="connsiteX8" fmla="*/ 632725 w 889899"/>
                <a:gd name="connsiteY8" fmla="*/ 171450 h 186690"/>
                <a:gd name="connsiteX9" fmla="*/ 598434 w 889899"/>
                <a:gd name="connsiteY9" fmla="*/ 171450 h 186690"/>
                <a:gd name="connsiteX10" fmla="*/ 560334 w 889899"/>
                <a:gd name="connsiteY10" fmla="*/ 153353 h 186690"/>
                <a:gd name="connsiteX11" fmla="*/ 523187 w 889899"/>
                <a:gd name="connsiteY11" fmla="*/ 171450 h 186690"/>
                <a:gd name="connsiteX12" fmla="*/ 244104 w 889899"/>
                <a:gd name="connsiteY12" fmla="*/ 171450 h 186690"/>
                <a:gd name="connsiteX13" fmla="*/ 206004 w 889899"/>
                <a:gd name="connsiteY13" fmla="*/ 154305 h 186690"/>
                <a:gd name="connsiteX14" fmla="*/ 167904 w 889899"/>
                <a:gd name="connsiteY14" fmla="*/ 171450 h 186690"/>
                <a:gd name="connsiteX15" fmla="*/ 59320 w 889899"/>
                <a:gd name="connsiteY15" fmla="*/ 171450 h 186690"/>
                <a:gd name="connsiteX16" fmla="*/ 265 w 889899"/>
                <a:gd name="connsiteY16" fmla="*/ 118110 h 186690"/>
                <a:gd name="connsiteX17" fmla="*/ 14552 w 889899"/>
                <a:gd name="connsiteY17" fmla="*/ 73343 h 186690"/>
                <a:gd name="connsiteX18" fmla="*/ 40270 w 889899"/>
                <a:gd name="connsiteY18" fmla="*/ 96203 h 186690"/>
                <a:gd name="connsiteX19" fmla="*/ 34554 w 889899"/>
                <a:gd name="connsiteY19" fmla="*/ 118110 h 186690"/>
                <a:gd name="connsiteX20" fmla="*/ 58367 w 889899"/>
                <a:gd name="connsiteY20" fmla="*/ 136208 h 186690"/>
                <a:gd name="connsiteX21" fmla="*/ 165047 w 889899"/>
                <a:gd name="connsiteY21" fmla="*/ 136208 h 186690"/>
                <a:gd name="connsiteX22" fmla="*/ 180287 w 889899"/>
                <a:gd name="connsiteY22" fmla="*/ 120015 h 186690"/>
                <a:gd name="connsiteX23" fmla="*/ 180287 w 889899"/>
                <a:gd name="connsiteY23" fmla="*/ 0 h 186690"/>
                <a:gd name="connsiteX24" fmla="*/ 216482 w 889899"/>
                <a:gd name="connsiteY24" fmla="*/ 0 h 186690"/>
                <a:gd name="connsiteX25" fmla="*/ 216482 w 889899"/>
                <a:gd name="connsiteY25" fmla="*/ 110490 h 186690"/>
                <a:gd name="connsiteX26" fmla="*/ 241247 w 889899"/>
                <a:gd name="connsiteY26" fmla="*/ 136208 h 186690"/>
                <a:gd name="connsiteX27" fmla="*/ 513662 w 889899"/>
                <a:gd name="connsiteY27" fmla="*/ 136208 h 186690"/>
                <a:gd name="connsiteX28" fmla="*/ 534617 w 889899"/>
                <a:gd name="connsiteY28" fmla="*/ 115253 h 186690"/>
                <a:gd name="connsiteX29" fmla="*/ 534617 w 889899"/>
                <a:gd name="connsiteY29" fmla="*/ 0 h 186690"/>
                <a:gd name="connsiteX30" fmla="*/ 570812 w 889899"/>
                <a:gd name="connsiteY30" fmla="*/ 0 h 186690"/>
                <a:gd name="connsiteX31" fmla="*/ 570812 w 889899"/>
                <a:gd name="connsiteY31" fmla="*/ 110490 h 186690"/>
                <a:gd name="connsiteX32" fmla="*/ 596529 w 889899"/>
                <a:gd name="connsiteY32" fmla="*/ 136208 h 186690"/>
                <a:gd name="connsiteX33" fmla="*/ 630820 w 889899"/>
                <a:gd name="connsiteY33" fmla="*/ 136208 h 186690"/>
                <a:gd name="connsiteX34" fmla="*/ 647012 w 889899"/>
                <a:gd name="connsiteY34" fmla="*/ 120015 h 186690"/>
                <a:gd name="connsiteX35" fmla="*/ 709877 w 889899"/>
                <a:gd name="connsiteY35" fmla="*/ 56197 h 186690"/>
                <a:gd name="connsiteX36" fmla="*/ 772742 w 889899"/>
                <a:gd name="connsiteY36" fmla="*/ 118110 h 186690"/>
                <a:gd name="connsiteX37" fmla="*/ 789887 w 889899"/>
                <a:gd name="connsiteY37" fmla="*/ 136208 h 186690"/>
                <a:gd name="connsiteX38" fmla="*/ 838465 w 889899"/>
                <a:gd name="connsiteY38" fmla="*/ 136208 h 186690"/>
                <a:gd name="connsiteX39" fmla="*/ 853704 w 889899"/>
                <a:gd name="connsiteY39" fmla="*/ 120015 h 186690"/>
                <a:gd name="connsiteX40" fmla="*/ 735595 w 889899"/>
                <a:gd name="connsiteY40" fmla="*/ 119063 h 186690"/>
                <a:gd name="connsiteX41" fmla="*/ 709877 w 889899"/>
                <a:gd name="connsiteY41" fmla="*/ 84772 h 186690"/>
                <a:gd name="connsiteX42" fmla="*/ 684159 w 889899"/>
                <a:gd name="connsiteY42" fmla="*/ 119063 h 186690"/>
                <a:gd name="connsiteX43" fmla="*/ 709877 w 889899"/>
                <a:gd name="connsiteY43" fmla="*/ 155258 h 186690"/>
                <a:gd name="connsiteX44" fmla="*/ 735595 w 889899"/>
                <a:gd name="connsiteY44" fmla="*/ 119063 h 18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89899" h="186690">
                  <a:moveTo>
                    <a:pt x="853704" y="0"/>
                  </a:moveTo>
                  <a:lnTo>
                    <a:pt x="889900" y="0"/>
                  </a:lnTo>
                  <a:lnTo>
                    <a:pt x="889900" y="118110"/>
                  </a:lnTo>
                  <a:cubicBezTo>
                    <a:pt x="889900" y="133350"/>
                    <a:pt x="886090" y="171450"/>
                    <a:pt x="841322" y="171450"/>
                  </a:cubicBezTo>
                  <a:lnTo>
                    <a:pt x="791792" y="171450"/>
                  </a:lnTo>
                  <a:cubicBezTo>
                    <a:pt x="779409" y="171450"/>
                    <a:pt x="767979" y="166688"/>
                    <a:pt x="759407" y="160020"/>
                  </a:cubicBezTo>
                  <a:cubicBezTo>
                    <a:pt x="748929" y="175260"/>
                    <a:pt x="732737" y="186690"/>
                    <a:pt x="709877" y="186690"/>
                  </a:cubicBezTo>
                  <a:cubicBezTo>
                    <a:pt x="688922" y="186690"/>
                    <a:pt x="672729" y="177165"/>
                    <a:pt x="662252" y="163830"/>
                  </a:cubicBezTo>
                  <a:cubicBezTo>
                    <a:pt x="655584" y="168593"/>
                    <a:pt x="645107" y="171450"/>
                    <a:pt x="632725" y="171450"/>
                  </a:cubicBezTo>
                  <a:lnTo>
                    <a:pt x="598434" y="171450"/>
                  </a:lnTo>
                  <a:cubicBezTo>
                    <a:pt x="578432" y="171450"/>
                    <a:pt x="567002" y="162878"/>
                    <a:pt x="560334" y="153353"/>
                  </a:cubicBezTo>
                  <a:cubicBezTo>
                    <a:pt x="553667" y="164783"/>
                    <a:pt x="540332" y="171450"/>
                    <a:pt x="523187" y="171450"/>
                  </a:cubicBezTo>
                  <a:cubicBezTo>
                    <a:pt x="446034" y="171450"/>
                    <a:pt x="321257" y="171450"/>
                    <a:pt x="244104" y="171450"/>
                  </a:cubicBezTo>
                  <a:cubicBezTo>
                    <a:pt x="225054" y="171450"/>
                    <a:pt x="213625" y="163830"/>
                    <a:pt x="206004" y="154305"/>
                  </a:cubicBezTo>
                  <a:cubicBezTo>
                    <a:pt x="199337" y="163830"/>
                    <a:pt x="187907" y="171450"/>
                    <a:pt x="167904" y="171450"/>
                  </a:cubicBezTo>
                  <a:lnTo>
                    <a:pt x="59320" y="171450"/>
                  </a:lnTo>
                  <a:cubicBezTo>
                    <a:pt x="26934" y="171450"/>
                    <a:pt x="1217" y="145733"/>
                    <a:pt x="265" y="118110"/>
                  </a:cubicBezTo>
                  <a:cubicBezTo>
                    <a:pt x="-688" y="109538"/>
                    <a:pt x="265" y="91440"/>
                    <a:pt x="14552" y="73343"/>
                  </a:cubicBezTo>
                  <a:cubicBezTo>
                    <a:pt x="29792" y="86678"/>
                    <a:pt x="40270" y="96203"/>
                    <a:pt x="40270" y="96203"/>
                  </a:cubicBezTo>
                  <a:cubicBezTo>
                    <a:pt x="40270" y="96203"/>
                    <a:pt x="32650" y="105728"/>
                    <a:pt x="34554" y="118110"/>
                  </a:cubicBezTo>
                  <a:cubicBezTo>
                    <a:pt x="36459" y="127635"/>
                    <a:pt x="45984" y="136208"/>
                    <a:pt x="58367" y="136208"/>
                  </a:cubicBezTo>
                  <a:lnTo>
                    <a:pt x="165047" y="136208"/>
                  </a:lnTo>
                  <a:cubicBezTo>
                    <a:pt x="174572" y="136208"/>
                    <a:pt x="180287" y="130493"/>
                    <a:pt x="180287" y="120015"/>
                  </a:cubicBezTo>
                  <a:lnTo>
                    <a:pt x="180287" y="0"/>
                  </a:lnTo>
                  <a:lnTo>
                    <a:pt x="216482" y="0"/>
                  </a:lnTo>
                  <a:lnTo>
                    <a:pt x="216482" y="110490"/>
                  </a:lnTo>
                  <a:cubicBezTo>
                    <a:pt x="216482" y="126683"/>
                    <a:pt x="225054" y="136208"/>
                    <a:pt x="241247" y="136208"/>
                  </a:cubicBezTo>
                  <a:cubicBezTo>
                    <a:pt x="319352" y="136208"/>
                    <a:pt x="435557" y="136208"/>
                    <a:pt x="513662" y="136208"/>
                  </a:cubicBezTo>
                  <a:cubicBezTo>
                    <a:pt x="526997" y="136208"/>
                    <a:pt x="534617" y="130493"/>
                    <a:pt x="534617" y="115253"/>
                  </a:cubicBezTo>
                  <a:lnTo>
                    <a:pt x="534617" y="0"/>
                  </a:lnTo>
                  <a:lnTo>
                    <a:pt x="570812" y="0"/>
                  </a:lnTo>
                  <a:lnTo>
                    <a:pt x="570812" y="110490"/>
                  </a:lnTo>
                  <a:cubicBezTo>
                    <a:pt x="570812" y="126683"/>
                    <a:pt x="580337" y="136208"/>
                    <a:pt x="596529" y="136208"/>
                  </a:cubicBezTo>
                  <a:lnTo>
                    <a:pt x="630820" y="136208"/>
                  </a:lnTo>
                  <a:cubicBezTo>
                    <a:pt x="635582" y="136208"/>
                    <a:pt x="646059" y="133350"/>
                    <a:pt x="647012" y="120015"/>
                  </a:cubicBezTo>
                  <a:cubicBezTo>
                    <a:pt x="647012" y="88583"/>
                    <a:pt x="668920" y="56197"/>
                    <a:pt x="709877" y="56197"/>
                  </a:cubicBezTo>
                  <a:cubicBezTo>
                    <a:pt x="750834" y="56197"/>
                    <a:pt x="772742" y="87630"/>
                    <a:pt x="772742" y="118110"/>
                  </a:cubicBezTo>
                  <a:cubicBezTo>
                    <a:pt x="773695" y="128588"/>
                    <a:pt x="778457" y="136208"/>
                    <a:pt x="789887" y="136208"/>
                  </a:cubicBezTo>
                  <a:lnTo>
                    <a:pt x="838465" y="136208"/>
                  </a:lnTo>
                  <a:cubicBezTo>
                    <a:pt x="847990" y="136208"/>
                    <a:pt x="853704" y="130493"/>
                    <a:pt x="853704" y="120015"/>
                  </a:cubicBezTo>
                  <a:moveTo>
                    <a:pt x="735595" y="119063"/>
                  </a:moveTo>
                  <a:cubicBezTo>
                    <a:pt x="735595" y="100013"/>
                    <a:pt x="729879" y="84772"/>
                    <a:pt x="709877" y="84772"/>
                  </a:cubicBezTo>
                  <a:cubicBezTo>
                    <a:pt x="689875" y="84772"/>
                    <a:pt x="684159" y="100013"/>
                    <a:pt x="684159" y="119063"/>
                  </a:cubicBezTo>
                  <a:cubicBezTo>
                    <a:pt x="684159" y="140018"/>
                    <a:pt x="689875" y="155258"/>
                    <a:pt x="709877" y="155258"/>
                  </a:cubicBezTo>
                  <a:cubicBezTo>
                    <a:pt x="729879" y="155258"/>
                    <a:pt x="735595" y="140018"/>
                    <a:pt x="735595" y="119063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7179BC28-49C3-97F6-79D4-B4214C939D62}"/>
                </a:ext>
              </a:extLst>
            </p:cNvPr>
            <p:cNvSpPr/>
            <p:nvPr/>
          </p:nvSpPr>
          <p:spPr>
            <a:xfrm>
              <a:off x="8283416" y="3771582"/>
              <a:ext cx="36194" cy="172402"/>
            </a:xfrm>
            <a:custGeom>
              <a:avLst/>
              <a:gdLst>
                <a:gd name="connsiteX0" fmla="*/ 0 w 36194"/>
                <a:gd name="connsiteY0" fmla="*/ 0 h 172402"/>
                <a:gd name="connsiteX1" fmla="*/ 0 w 36194"/>
                <a:gd name="connsiteY1" fmla="*/ 172403 h 172402"/>
                <a:gd name="connsiteX2" fmla="*/ 36195 w 36194"/>
                <a:gd name="connsiteY2" fmla="*/ 172403 h 172402"/>
                <a:gd name="connsiteX3" fmla="*/ 36195 w 36194"/>
                <a:gd name="connsiteY3" fmla="*/ 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4" h="172402">
                  <a:moveTo>
                    <a:pt x="0" y="0"/>
                  </a:moveTo>
                  <a:lnTo>
                    <a:pt x="0" y="172403"/>
                  </a:lnTo>
                  <a:lnTo>
                    <a:pt x="36195" y="172403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5EAFB94-4CF7-DA19-0D39-8C44342C7195}"/>
                </a:ext>
              </a:extLst>
            </p:cNvPr>
            <p:cNvSpPr/>
            <p:nvPr/>
          </p:nvSpPr>
          <p:spPr>
            <a:xfrm>
              <a:off x="8394858" y="3781107"/>
              <a:ext cx="36195" cy="30480"/>
            </a:xfrm>
            <a:custGeom>
              <a:avLst/>
              <a:gdLst>
                <a:gd name="connsiteX0" fmla="*/ 0 w 36195"/>
                <a:gd name="connsiteY0" fmla="*/ 0 h 30480"/>
                <a:gd name="connsiteX1" fmla="*/ 0 w 36195"/>
                <a:gd name="connsiteY1" fmla="*/ 30480 h 30480"/>
                <a:gd name="connsiteX2" fmla="*/ 36195 w 36195"/>
                <a:gd name="connsiteY2" fmla="*/ 30480 h 30480"/>
                <a:gd name="connsiteX3" fmla="*/ 36195 w 36195"/>
                <a:gd name="connsiteY3" fmla="*/ 0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" h="30480">
                  <a:moveTo>
                    <a:pt x="0" y="0"/>
                  </a:moveTo>
                  <a:lnTo>
                    <a:pt x="0" y="30480"/>
                  </a:lnTo>
                  <a:lnTo>
                    <a:pt x="36195" y="3048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9C8894F3-5CF8-BC08-350D-E5F636CF6719}"/>
                </a:ext>
              </a:extLst>
            </p:cNvPr>
            <p:cNvSpPr/>
            <p:nvPr/>
          </p:nvSpPr>
          <p:spPr>
            <a:xfrm>
              <a:off x="8331041" y="3772534"/>
              <a:ext cx="539114" cy="217450"/>
            </a:xfrm>
            <a:custGeom>
              <a:avLst/>
              <a:gdLst>
                <a:gd name="connsiteX0" fmla="*/ 477202 w 539114"/>
                <a:gd name="connsiteY0" fmla="*/ 50483 h 217450"/>
                <a:gd name="connsiteX1" fmla="*/ 399097 w 539114"/>
                <a:gd name="connsiteY1" fmla="*/ 50483 h 217450"/>
                <a:gd name="connsiteX2" fmla="*/ 436245 w 539114"/>
                <a:gd name="connsiteY2" fmla="*/ 33338 h 217450"/>
                <a:gd name="connsiteX3" fmla="*/ 476250 w 539114"/>
                <a:gd name="connsiteY3" fmla="*/ 33338 h 217450"/>
                <a:gd name="connsiteX4" fmla="*/ 476250 w 539114"/>
                <a:gd name="connsiteY4" fmla="*/ 0 h 217450"/>
                <a:gd name="connsiteX5" fmla="*/ 434340 w 539114"/>
                <a:gd name="connsiteY5" fmla="*/ 0 h 217450"/>
                <a:gd name="connsiteX6" fmla="*/ 352425 w 539114"/>
                <a:gd name="connsiteY6" fmla="*/ 85725 h 217450"/>
                <a:gd name="connsiteX7" fmla="*/ 477202 w 539114"/>
                <a:gd name="connsiteY7" fmla="*/ 85725 h 217450"/>
                <a:gd name="connsiteX8" fmla="*/ 502920 w 539114"/>
                <a:gd name="connsiteY8" fmla="*/ 111443 h 217450"/>
                <a:gd name="connsiteX9" fmla="*/ 477202 w 539114"/>
                <a:gd name="connsiteY9" fmla="*/ 136208 h 217450"/>
                <a:gd name="connsiteX10" fmla="*/ 327660 w 539114"/>
                <a:gd name="connsiteY10" fmla="*/ 136208 h 217450"/>
                <a:gd name="connsiteX11" fmla="*/ 140970 w 539114"/>
                <a:gd name="connsiteY11" fmla="*/ 136208 h 217450"/>
                <a:gd name="connsiteX12" fmla="*/ 125730 w 539114"/>
                <a:gd name="connsiteY12" fmla="*/ 136208 h 217450"/>
                <a:gd name="connsiteX13" fmla="*/ 100013 w 539114"/>
                <a:gd name="connsiteY13" fmla="*/ 112395 h 217450"/>
                <a:gd name="connsiteX14" fmla="*/ 100013 w 539114"/>
                <a:gd name="connsiteY14" fmla="*/ 61913 h 217450"/>
                <a:gd name="connsiteX15" fmla="*/ 63817 w 539114"/>
                <a:gd name="connsiteY15" fmla="*/ 61913 h 217450"/>
                <a:gd name="connsiteX16" fmla="*/ 63817 w 539114"/>
                <a:gd name="connsiteY16" fmla="*/ 153353 h 217450"/>
                <a:gd name="connsiteX17" fmla="*/ 30480 w 539114"/>
                <a:gd name="connsiteY17" fmla="*/ 186690 h 217450"/>
                <a:gd name="connsiteX18" fmla="*/ 0 w 539114"/>
                <a:gd name="connsiteY18" fmla="*/ 180022 h 217450"/>
                <a:gd name="connsiteX19" fmla="*/ 5715 w 539114"/>
                <a:gd name="connsiteY19" fmla="*/ 209550 h 217450"/>
                <a:gd name="connsiteX20" fmla="*/ 35242 w 539114"/>
                <a:gd name="connsiteY20" fmla="*/ 217170 h 217450"/>
                <a:gd name="connsiteX21" fmla="*/ 99060 w 539114"/>
                <a:gd name="connsiteY21" fmla="*/ 163830 h 217450"/>
                <a:gd name="connsiteX22" fmla="*/ 127635 w 539114"/>
                <a:gd name="connsiteY22" fmla="*/ 171450 h 217450"/>
                <a:gd name="connsiteX23" fmla="*/ 140970 w 539114"/>
                <a:gd name="connsiteY23" fmla="*/ 171450 h 217450"/>
                <a:gd name="connsiteX24" fmla="*/ 327660 w 539114"/>
                <a:gd name="connsiteY24" fmla="*/ 171450 h 217450"/>
                <a:gd name="connsiteX25" fmla="*/ 477202 w 539114"/>
                <a:gd name="connsiteY25" fmla="*/ 171450 h 217450"/>
                <a:gd name="connsiteX26" fmla="*/ 539115 w 539114"/>
                <a:gd name="connsiteY26" fmla="*/ 111443 h 217450"/>
                <a:gd name="connsiteX27" fmla="*/ 477202 w 539114"/>
                <a:gd name="connsiteY27" fmla="*/ 50483 h 21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114" h="217450">
                  <a:moveTo>
                    <a:pt x="477202" y="50483"/>
                  </a:moveTo>
                  <a:lnTo>
                    <a:pt x="399097" y="50483"/>
                  </a:lnTo>
                  <a:cubicBezTo>
                    <a:pt x="404813" y="41910"/>
                    <a:pt x="415290" y="33338"/>
                    <a:pt x="436245" y="33338"/>
                  </a:cubicBezTo>
                  <a:lnTo>
                    <a:pt x="476250" y="33338"/>
                  </a:lnTo>
                  <a:lnTo>
                    <a:pt x="476250" y="0"/>
                  </a:lnTo>
                  <a:lnTo>
                    <a:pt x="434340" y="0"/>
                  </a:lnTo>
                  <a:cubicBezTo>
                    <a:pt x="389572" y="0"/>
                    <a:pt x="352425" y="31433"/>
                    <a:pt x="352425" y="85725"/>
                  </a:cubicBezTo>
                  <a:lnTo>
                    <a:pt x="477202" y="85725"/>
                  </a:lnTo>
                  <a:cubicBezTo>
                    <a:pt x="492442" y="85725"/>
                    <a:pt x="502920" y="97155"/>
                    <a:pt x="502920" y="111443"/>
                  </a:cubicBezTo>
                  <a:cubicBezTo>
                    <a:pt x="502920" y="125730"/>
                    <a:pt x="490538" y="136208"/>
                    <a:pt x="477202" y="136208"/>
                  </a:cubicBezTo>
                  <a:lnTo>
                    <a:pt x="327660" y="136208"/>
                  </a:lnTo>
                  <a:cubicBezTo>
                    <a:pt x="265430" y="136208"/>
                    <a:pt x="203200" y="136208"/>
                    <a:pt x="140970" y="136208"/>
                  </a:cubicBezTo>
                  <a:lnTo>
                    <a:pt x="125730" y="136208"/>
                  </a:lnTo>
                  <a:cubicBezTo>
                    <a:pt x="109538" y="136208"/>
                    <a:pt x="100965" y="126683"/>
                    <a:pt x="100013" y="112395"/>
                  </a:cubicBezTo>
                  <a:lnTo>
                    <a:pt x="100013" y="61913"/>
                  </a:lnTo>
                  <a:lnTo>
                    <a:pt x="63817" y="61913"/>
                  </a:lnTo>
                  <a:lnTo>
                    <a:pt x="63817" y="153353"/>
                  </a:lnTo>
                  <a:cubicBezTo>
                    <a:pt x="63817" y="178118"/>
                    <a:pt x="43815" y="186690"/>
                    <a:pt x="30480" y="186690"/>
                  </a:cubicBezTo>
                  <a:cubicBezTo>
                    <a:pt x="15240" y="186690"/>
                    <a:pt x="0" y="180022"/>
                    <a:pt x="0" y="180022"/>
                  </a:cubicBezTo>
                  <a:lnTo>
                    <a:pt x="5715" y="209550"/>
                  </a:lnTo>
                  <a:cubicBezTo>
                    <a:pt x="5715" y="209550"/>
                    <a:pt x="19050" y="216218"/>
                    <a:pt x="35242" y="217170"/>
                  </a:cubicBezTo>
                  <a:cubicBezTo>
                    <a:pt x="65722" y="220028"/>
                    <a:pt x="95250" y="200978"/>
                    <a:pt x="99060" y="163830"/>
                  </a:cubicBezTo>
                  <a:cubicBezTo>
                    <a:pt x="106680" y="168593"/>
                    <a:pt x="115252" y="171450"/>
                    <a:pt x="127635" y="171450"/>
                  </a:cubicBezTo>
                  <a:lnTo>
                    <a:pt x="140970" y="171450"/>
                  </a:lnTo>
                  <a:cubicBezTo>
                    <a:pt x="203200" y="171450"/>
                    <a:pt x="265430" y="171450"/>
                    <a:pt x="327660" y="171450"/>
                  </a:cubicBezTo>
                  <a:lnTo>
                    <a:pt x="477202" y="171450"/>
                  </a:lnTo>
                  <a:cubicBezTo>
                    <a:pt x="513397" y="171450"/>
                    <a:pt x="539115" y="145733"/>
                    <a:pt x="539115" y="111443"/>
                  </a:cubicBezTo>
                  <a:cubicBezTo>
                    <a:pt x="539115" y="78105"/>
                    <a:pt x="515302" y="50483"/>
                    <a:pt x="477202" y="50483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4F6B4A8-92FB-E591-18CE-76481C5D8C45}"/>
                </a:ext>
              </a:extLst>
            </p:cNvPr>
            <p:cNvSpPr/>
            <p:nvPr/>
          </p:nvSpPr>
          <p:spPr>
            <a:xfrm>
              <a:off x="8882538" y="3817302"/>
              <a:ext cx="312419" cy="172683"/>
            </a:xfrm>
            <a:custGeom>
              <a:avLst/>
              <a:gdLst>
                <a:gd name="connsiteX0" fmla="*/ 312420 w 312419"/>
                <a:gd name="connsiteY0" fmla="*/ 62865 h 172683"/>
                <a:gd name="connsiteX1" fmla="*/ 249555 w 312419"/>
                <a:gd name="connsiteY1" fmla="*/ 129540 h 172683"/>
                <a:gd name="connsiteX2" fmla="*/ 205740 w 312419"/>
                <a:gd name="connsiteY2" fmla="*/ 113347 h 172683"/>
                <a:gd name="connsiteX3" fmla="*/ 173355 w 312419"/>
                <a:gd name="connsiteY3" fmla="*/ 126682 h 172683"/>
                <a:gd name="connsiteX4" fmla="*/ 127635 w 312419"/>
                <a:gd name="connsiteY4" fmla="*/ 126682 h 172683"/>
                <a:gd name="connsiteX5" fmla="*/ 99060 w 312419"/>
                <a:gd name="connsiteY5" fmla="*/ 119063 h 172683"/>
                <a:gd name="connsiteX6" fmla="*/ 35243 w 312419"/>
                <a:gd name="connsiteY6" fmla="*/ 172403 h 172683"/>
                <a:gd name="connsiteX7" fmla="*/ 5715 w 312419"/>
                <a:gd name="connsiteY7" fmla="*/ 164782 h 172683"/>
                <a:gd name="connsiteX8" fmla="*/ 0 w 312419"/>
                <a:gd name="connsiteY8" fmla="*/ 135255 h 172683"/>
                <a:gd name="connsiteX9" fmla="*/ 30480 w 312419"/>
                <a:gd name="connsiteY9" fmla="*/ 141922 h 172683"/>
                <a:gd name="connsiteX10" fmla="*/ 63818 w 312419"/>
                <a:gd name="connsiteY10" fmla="*/ 108585 h 172683"/>
                <a:gd name="connsiteX11" fmla="*/ 63818 w 312419"/>
                <a:gd name="connsiteY11" fmla="*/ 17145 h 172683"/>
                <a:gd name="connsiteX12" fmla="*/ 100013 w 312419"/>
                <a:gd name="connsiteY12" fmla="*/ 17145 h 172683"/>
                <a:gd name="connsiteX13" fmla="*/ 100013 w 312419"/>
                <a:gd name="connsiteY13" fmla="*/ 67628 h 172683"/>
                <a:gd name="connsiteX14" fmla="*/ 125730 w 312419"/>
                <a:gd name="connsiteY14" fmla="*/ 91440 h 172683"/>
                <a:gd name="connsiteX15" fmla="*/ 172403 w 312419"/>
                <a:gd name="connsiteY15" fmla="*/ 91440 h 172683"/>
                <a:gd name="connsiteX16" fmla="*/ 187643 w 312419"/>
                <a:gd name="connsiteY16" fmla="*/ 75247 h 172683"/>
                <a:gd name="connsiteX17" fmla="*/ 187643 w 312419"/>
                <a:gd name="connsiteY17" fmla="*/ 62865 h 172683"/>
                <a:gd name="connsiteX18" fmla="*/ 249555 w 312419"/>
                <a:gd name="connsiteY18" fmla="*/ 0 h 172683"/>
                <a:gd name="connsiteX19" fmla="*/ 312420 w 312419"/>
                <a:gd name="connsiteY19" fmla="*/ 62865 h 172683"/>
                <a:gd name="connsiteX20" fmla="*/ 275273 w 312419"/>
                <a:gd name="connsiteY20" fmla="*/ 62865 h 172683"/>
                <a:gd name="connsiteX21" fmla="*/ 249555 w 312419"/>
                <a:gd name="connsiteY21" fmla="*/ 28575 h 172683"/>
                <a:gd name="connsiteX22" fmla="*/ 223838 w 312419"/>
                <a:gd name="connsiteY22" fmla="*/ 62865 h 172683"/>
                <a:gd name="connsiteX23" fmla="*/ 249555 w 312419"/>
                <a:gd name="connsiteY23" fmla="*/ 99060 h 172683"/>
                <a:gd name="connsiteX24" fmla="*/ 275273 w 312419"/>
                <a:gd name="connsiteY24" fmla="*/ 62865 h 17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2419" h="172683">
                  <a:moveTo>
                    <a:pt x="312420" y="62865"/>
                  </a:moveTo>
                  <a:cubicBezTo>
                    <a:pt x="312420" y="94297"/>
                    <a:pt x="290513" y="129540"/>
                    <a:pt x="249555" y="129540"/>
                  </a:cubicBezTo>
                  <a:cubicBezTo>
                    <a:pt x="228600" y="129540"/>
                    <a:pt x="215265" y="121920"/>
                    <a:pt x="205740" y="113347"/>
                  </a:cubicBezTo>
                  <a:cubicBezTo>
                    <a:pt x="200978" y="119063"/>
                    <a:pt x="189548" y="126682"/>
                    <a:pt x="173355" y="126682"/>
                  </a:cubicBezTo>
                  <a:lnTo>
                    <a:pt x="127635" y="126682"/>
                  </a:lnTo>
                  <a:cubicBezTo>
                    <a:pt x="115253" y="126682"/>
                    <a:pt x="105728" y="123825"/>
                    <a:pt x="99060" y="119063"/>
                  </a:cubicBezTo>
                  <a:cubicBezTo>
                    <a:pt x="95250" y="156210"/>
                    <a:pt x="64770" y="175260"/>
                    <a:pt x="35243" y="172403"/>
                  </a:cubicBezTo>
                  <a:cubicBezTo>
                    <a:pt x="19050" y="171450"/>
                    <a:pt x="5715" y="164782"/>
                    <a:pt x="5715" y="164782"/>
                  </a:cubicBezTo>
                  <a:lnTo>
                    <a:pt x="0" y="135255"/>
                  </a:lnTo>
                  <a:cubicBezTo>
                    <a:pt x="0" y="135255"/>
                    <a:pt x="15240" y="141922"/>
                    <a:pt x="30480" y="141922"/>
                  </a:cubicBezTo>
                  <a:cubicBezTo>
                    <a:pt x="43815" y="141922"/>
                    <a:pt x="63818" y="133350"/>
                    <a:pt x="63818" y="108585"/>
                  </a:cubicBezTo>
                  <a:lnTo>
                    <a:pt x="63818" y="17145"/>
                  </a:lnTo>
                  <a:lnTo>
                    <a:pt x="100013" y="17145"/>
                  </a:lnTo>
                  <a:lnTo>
                    <a:pt x="100013" y="67628"/>
                  </a:lnTo>
                  <a:cubicBezTo>
                    <a:pt x="100013" y="81915"/>
                    <a:pt x="109538" y="91440"/>
                    <a:pt x="125730" y="91440"/>
                  </a:cubicBezTo>
                  <a:lnTo>
                    <a:pt x="172403" y="91440"/>
                  </a:lnTo>
                  <a:cubicBezTo>
                    <a:pt x="181928" y="91440"/>
                    <a:pt x="187643" y="85725"/>
                    <a:pt x="187643" y="75247"/>
                  </a:cubicBezTo>
                  <a:lnTo>
                    <a:pt x="187643" y="62865"/>
                  </a:lnTo>
                  <a:cubicBezTo>
                    <a:pt x="187643" y="32385"/>
                    <a:pt x="208598" y="0"/>
                    <a:pt x="249555" y="0"/>
                  </a:cubicBezTo>
                  <a:cubicBezTo>
                    <a:pt x="290513" y="0"/>
                    <a:pt x="312420" y="32385"/>
                    <a:pt x="312420" y="62865"/>
                  </a:cubicBezTo>
                  <a:close/>
                  <a:moveTo>
                    <a:pt x="275273" y="62865"/>
                  </a:moveTo>
                  <a:cubicBezTo>
                    <a:pt x="275273" y="43815"/>
                    <a:pt x="268605" y="28575"/>
                    <a:pt x="249555" y="28575"/>
                  </a:cubicBezTo>
                  <a:cubicBezTo>
                    <a:pt x="230505" y="28575"/>
                    <a:pt x="223838" y="45720"/>
                    <a:pt x="223838" y="62865"/>
                  </a:cubicBezTo>
                  <a:cubicBezTo>
                    <a:pt x="223838" y="81915"/>
                    <a:pt x="230505" y="99060"/>
                    <a:pt x="249555" y="99060"/>
                  </a:cubicBezTo>
                  <a:cubicBezTo>
                    <a:pt x="268605" y="99060"/>
                    <a:pt x="275273" y="83820"/>
                    <a:pt x="275273" y="6286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1B3D3FD4-1897-27E9-DA7C-7923400ACA6A}"/>
                </a:ext>
              </a:extLst>
            </p:cNvPr>
            <p:cNvSpPr/>
            <p:nvPr/>
          </p:nvSpPr>
          <p:spPr>
            <a:xfrm>
              <a:off x="2319923" y="2167198"/>
              <a:ext cx="1012792" cy="329075"/>
            </a:xfrm>
            <a:custGeom>
              <a:avLst/>
              <a:gdLst>
                <a:gd name="connsiteX0" fmla="*/ 297071 w 1012792"/>
                <a:gd name="connsiteY0" fmla="*/ 328986 h 329075"/>
                <a:gd name="connsiteX1" fmla="*/ 384701 w 1012792"/>
                <a:gd name="connsiteY1" fmla="*/ 310889 h 329075"/>
                <a:gd name="connsiteX2" fmla="*/ 1011446 w 1012792"/>
                <a:gd name="connsiteY2" fmla="*/ 5136 h 329075"/>
                <a:gd name="connsiteX3" fmla="*/ 1012398 w 1012792"/>
                <a:gd name="connsiteY3" fmla="*/ 2279 h 329075"/>
                <a:gd name="connsiteX4" fmla="*/ 1009541 w 1012792"/>
                <a:gd name="connsiteY4" fmla="*/ 374 h 329075"/>
                <a:gd name="connsiteX5" fmla="*/ 2748 w 1012792"/>
                <a:gd name="connsiteY5" fmla="*/ 313746 h 329075"/>
                <a:gd name="connsiteX6" fmla="*/ 3701 w 1012792"/>
                <a:gd name="connsiteY6" fmla="*/ 321366 h 32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792" h="329075">
                  <a:moveTo>
                    <a:pt x="297071" y="328986"/>
                  </a:moveTo>
                  <a:cubicBezTo>
                    <a:pt x="327551" y="329939"/>
                    <a:pt x="357078" y="323271"/>
                    <a:pt x="384701" y="310889"/>
                  </a:cubicBezTo>
                  <a:lnTo>
                    <a:pt x="1011446" y="5136"/>
                  </a:lnTo>
                  <a:cubicBezTo>
                    <a:pt x="1012398" y="5136"/>
                    <a:pt x="1013351" y="3231"/>
                    <a:pt x="1012398" y="2279"/>
                  </a:cubicBezTo>
                  <a:cubicBezTo>
                    <a:pt x="1012398" y="374"/>
                    <a:pt x="1010493" y="-579"/>
                    <a:pt x="1009541" y="374"/>
                  </a:cubicBezTo>
                  <a:lnTo>
                    <a:pt x="2748" y="313746"/>
                  </a:lnTo>
                  <a:cubicBezTo>
                    <a:pt x="-1062" y="315651"/>
                    <a:pt x="-1062" y="321366"/>
                    <a:pt x="3701" y="321366"/>
                  </a:cubicBez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56D495B-CF5E-C8D4-D2EB-EFF8E6759150}"/>
                </a:ext>
              </a:extLst>
            </p:cNvPr>
            <p:cNvSpPr/>
            <p:nvPr/>
          </p:nvSpPr>
          <p:spPr>
            <a:xfrm>
              <a:off x="3456725" y="2164715"/>
              <a:ext cx="993235" cy="335279"/>
            </a:xfrm>
            <a:custGeom>
              <a:avLst/>
              <a:gdLst>
                <a:gd name="connsiteX0" fmla="*/ 4184 w 993235"/>
                <a:gd name="connsiteY0" fmla="*/ 0 h 335279"/>
                <a:gd name="connsiteX1" fmla="*/ 374 w 993235"/>
                <a:gd name="connsiteY1" fmla="*/ 1905 h 335279"/>
                <a:gd name="connsiteX2" fmla="*/ 2279 w 993235"/>
                <a:gd name="connsiteY2" fmla="*/ 5715 h 335279"/>
                <a:gd name="connsiteX3" fmla="*/ 429951 w 993235"/>
                <a:gd name="connsiteY3" fmla="*/ 222885 h 335279"/>
                <a:gd name="connsiteX4" fmla="*/ 513771 w 993235"/>
                <a:gd name="connsiteY4" fmla="*/ 250507 h 335279"/>
                <a:gd name="connsiteX5" fmla="*/ 988116 w 993235"/>
                <a:gd name="connsiteY5" fmla="*/ 335280 h 335279"/>
                <a:gd name="connsiteX6" fmla="*/ 992879 w 993235"/>
                <a:gd name="connsiteY6" fmla="*/ 331470 h 335279"/>
                <a:gd name="connsiteX7" fmla="*/ 990021 w 993235"/>
                <a:gd name="connsiteY7" fmla="*/ 325755 h 335279"/>
                <a:gd name="connsiteX8" fmla="*/ 486149 w 993235"/>
                <a:gd name="connsiteY8" fmla="*/ 139065 h 33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3235" h="335279">
                  <a:moveTo>
                    <a:pt x="4184" y="0"/>
                  </a:moveTo>
                  <a:cubicBezTo>
                    <a:pt x="2279" y="0"/>
                    <a:pt x="1326" y="0"/>
                    <a:pt x="374" y="1905"/>
                  </a:cubicBezTo>
                  <a:cubicBezTo>
                    <a:pt x="-579" y="2857"/>
                    <a:pt x="374" y="4763"/>
                    <a:pt x="2279" y="5715"/>
                  </a:cubicBezTo>
                  <a:lnTo>
                    <a:pt x="429951" y="222885"/>
                  </a:lnTo>
                  <a:cubicBezTo>
                    <a:pt x="456621" y="236220"/>
                    <a:pt x="484244" y="245745"/>
                    <a:pt x="513771" y="250507"/>
                  </a:cubicBezTo>
                  <a:lnTo>
                    <a:pt x="988116" y="335280"/>
                  </a:lnTo>
                  <a:cubicBezTo>
                    <a:pt x="990021" y="335280"/>
                    <a:pt x="992879" y="333375"/>
                    <a:pt x="992879" y="331470"/>
                  </a:cubicBezTo>
                  <a:cubicBezTo>
                    <a:pt x="993831" y="329565"/>
                    <a:pt x="992879" y="326707"/>
                    <a:pt x="990021" y="325755"/>
                  </a:cubicBezTo>
                  <a:lnTo>
                    <a:pt x="486149" y="13906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847A893-1878-A5A4-DB33-AFCAD923B79E}"/>
                </a:ext>
              </a:extLst>
            </p:cNvPr>
            <p:cNvSpPr/>
            <p:nvPr/>
          </p:nvSpPr>
          <p:spPr>
            <a:xfrm>
              <a:off x="4084543" y="2478682"/>
              <a:ext cx="726431" cy="374110"/>
            </a:xfrm>
            <a:custGeom>
              <a:avLst/>
              <a:gdLst>
                <a:gd name="connsiteX0" fmla="*/ 253 w 726431"/>
                <a:gd name="connsiteY0" fmla="*/ 3215 h 374110"/>
                <a:gd name="connsiteX1" fmla="*/ 3111 w 726431"/>
                <a:gd name="connsiteY1" fmla="*/ 9882 h 374110"/>
                <a:gd name="connsiteX2" fmla="*/ 721296 w 726431"/>
                <a:gd name="connsiteY2" fmla="*/ 373737 h 374110"/>
                <a:gd name="connsiteX3" fmla="*/ 726058 w 726431"/>
                <a:gd name="connsiteY3" fmla="*/ 371832 h 374110"/>
                <a:gd name="connsiteX4" fmla="*/ 724153 w 726431"/>
                <a:gd name="connsiteY4" fmla="*/ 364212 h 374110"/>
                <a:gd name="connsiteX5" fmla="*/ 544131 w 726431"/>
                <a:gd name="connsiteY5" fmla="*/ 168950 h 374110"/>
                <a:gd name="connsiteX6" fmla="*/ 470788 w 726431"/>
                <a:gd name="connsiteY6" fmla="*/ 124182 h 374110"/>
                <a:gd name="connsiteX7" fmla="*/ 5968 w 726431"/>
                <a:gd name="connsiteY7" fmla="*/ 357 h 374110"/>
                <a:gd name="connsiteX8" fmla="*/ 253 w 726431"/>
                <a:gd name="connsiteY8" fmla="*/ 3215 h 37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431" h="374110">
                  <a:moveTo>
                    <a:pt x="253" y="3215"/>
                  </a:moveTo>
                  <a:cubicBezTo>
                    <a:pt x="-699" y="6072"/>
                    <a:pt x="1206" y="8930"/>
                    <a:pt x="3111" y="9882"/>
                  </a:cubicBezTo>
                  <a:lnTo>
                    <a:pt x="721296" y="373737"/>
                  </a:lnTo>
                  <a:cubicBezTo>
                    <a:pt x="723201" y="374690"/>
                    <a:pt x="726058" y="373737"/>
                    <a:pt x="726058" y="371832"/>
                  </a:cubicBezTo>
                  <a:cubicBezTo>
                    <a:pt x="727011" y="368975"/>
                    <a:pt x="726058" y="366117"/>
                    <a:pt x="724153" y="364212"/>
                  </a:cubicBezTo>
                  <a:lnTo>
                    <a:pt x="544131" y="168950"/>
                  </a:lnTo>
                  <a:cubicBezTo>
                    <a:pt x="525081" y="147995"/>
                    <a:pt x="499363" y="131802"/>
                    <a:pt x="470788" y="124182"/>
                  </a:cubicBezTo>
                  <a:lnTo>
                    <a:pt x="5968" y="357"/>
                  </a:lnTo>
                  <a:cubicBezTo>
                    <a:pt x="3111" y="-595"/>
                    <a:pt x="1206" y="357"/>
                    <a:pt x="253" y="321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3D37D26-A210-905D-4571-818F0943E9B8}"/>
                </a:ext>
              </a:extLst>
            </p:cNvPr>
            <p:cNvSpPr/>
            <p:nvPr/>
          </p:nvSpPr>
          <p:spPr>
            <a:xfrm>
              <a:off x="2679858" y="2198052"/>
              <a:ext cx="675322" cy="944879"/>
            </a:xfrm>
            <a:custGeom>
              <a:avLst/>
              <a:gdLst>
                <a:gd name="connsiteX0" fmla="*/ 237173 w 675322"/>
                <a:gd name="connsiteY0" fmla="*/ 944880 h 944879"/>
                <a:gd name="connsiteX1" fmla="*/ 282893 w 675322"/>
                <a:gd name="connsiteY1" fmla="*/ 880110 h 944879"/>
                <a:gd name="connsiteX2" fmla="*/ 675323 w 675322"/>
                <a:gd name="connsiteY2" fmla="*/ 0 h 944879"/>
                <a:gd name="connsiteX3" fmla="*/ 0 w 675322"/>
                <a:gd name="connsiteY3" fmla="*/ 600075 h 94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322" h="944879">
                  <a:moveTo>
                    <a:pt x="237173" y="944880"/>
                  </a:moveTo>
                  <a:cubicBezTo>
                    <a:pt x="256223" y="926782"/>
                    <a:pt x="272415" y="904875"/>
                    <a:pt x="282893" y="880110"/>
                  </a:cubicBezTo>
                  <a:lnTo>
                    <a:pt x="675323" y="0"/>
                  </a:lnTo>
                  <a:lnTo>
                    <a:pt x="0" y="60007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61489D6-C55C-8175-1194-5C0C967E11FC}"/>
                </a:ext>
              </a:extLst>
            </p:cNvPr>
            <p:cNvSpPr/>
            <p:nvPr/>
          </p:nvSpPr>
          <p:spPr>
            <a:xfrm>
              <a:off x="3453289" y="2199004"/>
              <a:ext cx="1062989" cy="654367"/>
            </a:xfrm>
            <a:custGeom>
              <a:avLst/>
              <a:gdLst>
                <a:gd name="connsiteX0" fmla="*/ 451485 w 1062989"/>
                <a:gd name="connsiteY0" fmla="*/ 588645 h 654367"/>
                <a:gd name="connsiteX1" fmla="*/ 1062990 w 1062989"/>
                <a:gd name="connsiteY1" fmla="*/ 654368 h 654367"/>
                <a:gd name="connsiteX2" fmla="*/ 0 w 1062989"/>
                <a:gd name="connsiteY2" fmla="*/ 0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2989" h="654367">
                  <a:moveTo>
                    <a:pt x="451485" y="588645"/>
                  </a:moveTo>
                  <a:lnTo>
                    <a:pt x="1062990" y="654368"/>
                  </a:lnTo>
                  <a:lnTo>
                    <a:pt x="0" y="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42D6D46-95EA-E3DA-DCBC-A58EE7C68242}"/>
                </a:ext>
              </a:extLst>
            </p:cNvPr>
            <p:cNvSpPr/>
            <p:nvPr/>
          </p:nvSpPr>
          <p:spPr>
            <a:xfrm>
              <a:off x="2353151" y="2832417"/>
              <a:ext cx="540067" cy="490537"/>
            </a:xfrm>
            <a:custGeom>
              <a:avLst/>
              <a:gdLst>
                <a:gd name="connsiteX0" fmla="*/ 0 w 540067"/>
                <a:gd name="connsiteY0" fmla="*/ 488633 h 490537"/>
                <a:gd name="connsiteX1" fmla="*/ 1905 w 540067"/>
                <a:gd name="connsiteY1" fmla="*/ 490538 h 490537"/>
                <a:gd name="connsiteX2" fmla="*/ 2857 w 540067"/>
                <a:gd name="connsiteY2" fmla="*/ 490538 h 490537"/>
                <a:gd name="connsiteX3" fmla="*/ 461963 w 540067"/>
                <a:gd name="connsiteY3" fmla="*/ 376238 h 490537"/>
                <a:gd name="connsiteX4" fmla="*/ 540068 w 540067"/>
                <a:gd name="connsiteY4" fmla="*/ 339090 h 490537"/>
                <a:gd name="connsiteX5" fmla="*/ 288608 w 540067"/>
                <a:gd name="connsiteY5" fmla="*/ 0 h 490537"/>
                <a:gd name="connsiteX6" fmla="*/ 0 w 540067"/>
                <a:gd name="connsiteY6" fmla="*/ 487680 h 490537"/>
                <a:gd name="connsiteX7" fmla="*/ 0 w 540067"/>
                <a:gd name="connsiteY7" fmla="*/ 488633 h 49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67" h="490537">
                  <a:moveTo>
                    <a:pt x="0" y="488633"/>
                  </a:moveTo>
                  <a:cubicBezTo>
                    <a:pt x="0" y="489585"/>
                    <a:pt x="953" y="490538"/>
                    <a:pt x="1905" y="490538"/>
                  </a:cubicBezTo>
                  <a:cubicBezTo>
                    <a:pt x="1905" y="490538"/>
                    <a:pt x="2223" y="490538"/>
                    <a:pt x="2857" y="490538"/>
                  </a:cubicBezTo>
                  <a:lnTo>
                    <a:pt x="461963" y="376238"/>
                  </a:lnTo>
                  <a:cubicBezTo>
                    <a:pt x="490538" y="369570"/>
                    <a:pt x="517208" y="356235"/>
                    <a:pt x="540068" y="339090"/>
                  </a:cubicBezTo>
                  <a:lnTo>
                    <a:pt x="288608" y="0"/>
                  </a:lnTo>
                  <a:lnTo>
                    <a:pt x="0" y="487680"/>
                  </a:lnTo>
                  <a:cubicBezTo>
                    <a:pt x="0" y="488315"/>
                    <a:pt x="0" y="488633"/>
                    <a:pt x="0" y="488633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0B57548-920D-4827-8CAA-77BAB0FAB28C}"/>
                </a:ext>
              </a:extLst>
            </p:cNvPr>
            <p:cNvSpPr/>
            <p:nvPr/>
          </p:nvSpPr>
          <p:spPr>
            <a:xfrm>
              <a:off x="3330416" y="2187575"/>
              <a:ext cx="531495" cy="1054417"/>
            </a:xfrm>
            <a:custGeom>
              <a:avLst/>
              <a:gdLst>
                <a:gd name="connsiteX0" fmla="*/ 0 w 531495"/>
                <a:gd name="connsiteY0" fmla="*/ 990600 h 1054417"/>
                <a:gd name="connsiteX1" fmla="*/ 0 w 531495"/>
                <a:gd name="connsiteY1" fmla="*/ 1001078 h 1054417"/>
                <a:gd name="connsiteX2" fmla="*/ 12383 w 531495"/>
                <a:gd name="connsiteY2" fmla="*/ 1054418 h 1054417"/>
                <a:gd name="connsiteX3" fmla="*/ 531495 w 531495"/>
                <a:gd name="connsiteY3" fmla="*/ 611505 h 1054417"/>
                <a:gd name="connsiteX4" fmla="*/ 87630 w 531495"/>
                <a:gd name="connsiteY4" fmla="*/ 0 h 1054417"/>
                <a:gd name="connsiteX5" fmla="*/ 8573 w 531495"/>
                <a:gd name="connsiteY5" fmla="*/ 890588 h 105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495" h="1054417">
                  <a:moveTo>
                    <a:pt x="0" y="990600"/>
                  </a:moveTo>
                  <a:cubicBezTo>
                    <a:pt x="0" y="993775"/>
                    <a:pt x="0" y="997268"/>
                    <a:pt x="0" y="1001078"/>
                  </a:cubicBezTo>
                  <a:cubicBezTo>
                    <a:pt x="0" y="1020128"/>
                    <a:pt x="3810" y="1038225"/>
                    <a:pt x="12383" y="1054418"/>
                  </a:cubicBezTo>
                  <a:lnTo>
                    <a:pt x="531495" y="611505"/>
                  </a:lnTo>
                  <a:lnTo>
                    <a:pt x="87630" y="0"/>
                  </a:lnTo>
                  <a:lnTo>
                    <a:pt x="8573" y="890588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1EE6ACA-036E-E5B0-BB9E-13D8A13BE734}"/>
                </a:ext>
              </a:extLst>
            </p:cNvPr>
            <p:cNvSpPr/>
            <p:nvPr/>
          </p:nvSpPr>
          <p:spPr>
            <a:xfrm>
              <a:off x="2330291" y="2234247"/>
              <a:ext cx="948689" cy="570547"/>
            </a:xfrm>
            <a:custGeom>
              <a:avLst/>
              <a:gdLst>
                <a:gd name="connsiteX0" fmla="*/ 305753 w 948689"/>
                <a:gd name="connsiteY0" fmla="*/ 550545 h 570547"/>
                <a:gd name="connsiteX1" fmla="*/ 948690 w 948689"/>
                <a:gd name="connsiteY1" fmla="*/ 0 h 570547"/>
                <a:gd name="connsiteX2" fmla="*/ 0 w 948689"/>
                <a:gd name="connsiteY2" fmla="*/ 570548 h 57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8689" h="570547">
                  <a:moveTo>
                    <a:pt x="305753" y="550545"/>
                  </a:moveTo>
                  <a:lnTo>
                    <a:pt x="948690" y="0"/>
                  </a:lnTo>
                  <a:lnTo>
                    <a:pt x="0" y="570548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6BBCABF-8C3E-5D8A-918F-9640AA66677C}"/>
                </a:ext>
              </a:extLst>
            </p:cNvPr>
            <p:cNvSpPr/>
            <p:nvPr/>
          </p:nvSpPr>
          <p:spPr>
            <a:xfrm>
              <a:off x="3360896" y="2835275"/>
              <a:ext cx="806767" cy="696277"/>
            </a:xfrm>
            <a:custGeom>
              <a:avLst/>
              <a:gdLst>
                <a:gd name="connsiteX0" fmla="*/ 61913 w 806767"/>
                <a:gd name="connsiteY0" fmla="*/ 479107 h 696277"/>
                <a:gd name="connsiteX1" fmla="*/ 801052 w 806767"/>
                <a:gd name="connsiteY1" fmla="*/ 695325 h 696277"/>
                <a:gd name="connsiteX2" fmla="*/ 802005 w 806767"/>
                <a:gd name="connsiteY2" fmla="*/ 696278 h 696277"/>
                <a:gd name="connsiteX3" fmla="*/ 806768 w 806767"/>
                <a:gd name="connsiteY3" fmla="*/ 691515 h 696277"/>
                <a:gd name="connsiteX4" fmla="*/ 805815 w 806767"/>
                <a:gd name="connsiteY4" fmla="*/ 690563 h 696277"/>
                <a:gd name="connsiteX5" fmla="*/ 529590 w 806767"/>
                <a:gd name="connsiteY5" fmla="*/ 0 h 696277"/>
                <a:gd name="connsiteX6" fmla="*/ 0 w 806767"/>
                <a:gd name="connsiteY6" fmla="*/ 436245 h 696277"/>
                <a:gd name="connsiteX7" fmla="*/ 61913 w 806767"/>
                <a:gd name="connsiteY7" fmla="*/ 479107 h 69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6767" h="696277">
                  <a:moveTo>
                    <a:pt x="61913" y="479107"/>
                  </a:moveTo>
                  <a:lnTo>
                    <a:pt x="801052" y="695325"/>
                  </a:lnTo>
                  <a:cubicBezTo>
                    <a:pt x="801052" y="695960"/>
                    <a:pt x="801370" y="696278"/>
                    <a:pt x="802005" y="696278"/>
                  </a:cubicBezTo>
                  <a:cubicBezTo>
                    <a:pt x="803910" y="696278"/>
                    <a:pt x="806768" y="693420"/>
                    <a:pt x="806768" y="691515"/>
                  </a:cubicBezTo>
                  <a:cubicBezTo>
                    <a:pt x="806768" y="690880"/>
                    <a:pt x="806450" y="690563"/>
                    <a:pt x="805815" y="690563"/>
                  </a:cubicBezTo>
                  <a:lnTo>
                    <a:pt x="529590" y="0"/>
                  </a:lnTo>
                  <a:lnTo>
                    <a:pt x="0" y="436245"/>
                  </a:lnTo>
                  <a:cubicBezTo>
                    <a:pt x="15240" y="456247"/>
                    <a:pt x="36195" y="471488"/>
                    <a:pt x="61913" y="47910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BE2C9A5-CD21-9099-1524-72B45C8557C0}"/>
                </a:ext>
              </a:extLst>
            </p:cNvPr>
            <p:cNvSpPr/>
            <p:nvPr/>
          </p:nvSpPr>
          <p:spPr>
            <a:xfrm>
              <a:off x="5302835" y="2978149"/>
              <a:ext cx="688660" cy="525780"/>
            </a:xfrm>
            <a:custGeom>
              <a:avLst/>
              <a:gdLst>
                <a:gd name="connsiteX0" fmla="*/ 687914 w 688660"/>
                <a:gd name="connsiteY0" fmla="*/ 518160 h 525780"/>
                <a:gd name="connsiteX1" fmla="*/ 684103 w 688660"/>
                <a:gd name="connsiteY1" fmla="*/ 525780 h 525780"/>
                <a:gd name="connsiteX2" fmla="*/ 566946 w 688660"/>
                <a:gd name="connsiteY2" fmla="*/ 525780 h 525780"/>
                <a:gd name="connsiteX3" fmla="*/ 553611 w 688660"/>
                <a:gd name="connsiteY3" fmla="*/ 518160 h 525780"/>
                <a:gd name="connsiteX4" fmla="*/ 471696 w 688660"/>
                <a:gd name="connsiteY4" fmla="*/ 393382 h 525780"/>
                <a:gd name="connsiteX5" fmla="*/ 217378 w 688660"/>
                <a:gd name="connsiteY5" fmla="*/ 393382 h 525780"/>
                <a:gd name="connsiteX6" fmla="*/ 135463 w 688660"/>
                <a:gd name="connsiteY6" fmla="*/ 518160 h 525780"/>
                <a:gd name="connsiteX7" fmla="*/ 122128 w 688660"/>
                <a:gd name="connsiteY7" fmla="*/ 525780 h 525780"/>
                <a:gd name="connsiteX8" fmla="*/ 4971 w 688660"/>
                <a:gd name="connsiteY8" fmla="*/ 525780 h 525780"/>
                <a:gd name="connsiteX9" fmla="*/ 1161 w 688660"/>
                <a:gd name="connsiteY9" fmla="*/ 518160 h 525780"/>
                <a:gd name="connsiteX10" fmla="*/ 339298 w 688660"/>
                <a:gd name="connsiteY10" fmla="*/ 2857 h 525780"/>
                <a:gd name="connsiteX11" fmla="*/ 348823 w 688660"/>
                <a:gd name="connsiteY11" fmla="*/ 2857 h 525780"/>
                <a:gd name="connsiteX12" fmla="*/ 415498 w 688660"/>
                <a:gd name="connsiteY12" fmla="*/ 307657 h 525780"/>
                <a:gd name="connsiteX13" fmla="*/ 344061 w 688660"/>
                <a:gd name="connsiteY13" fmla="*/ 200025 h 525780"/>
                <a:gd name="connsiteX14" fmla="*/ 273576 w 688660"/>
                <a:gd name="connsiteY14" fmla="*/ 307657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8660" h="525780">
                  <a:moveTo>
                    <a:pt x="687914" y="518160"/>
                  </a:moveTo>
                  <a:cubicBezTo>
                    <a:pt x="689818" y="521970"/>
                    <a:pt x="687914" y="525780"/>
                    <a:pt x="684103" y="525780"/>
                  </a:cubicBezTo>
                  <a:lnTo>
                    <a:pt x="566946" y="525780"/>
                  </a:lnTo>
                  <a:cubicBezTo>
                    <a:pt x="561231" y="525780"/>
                    <a:pt x="556468" y="522923"/>
                    <a:pt x="553611" y="518160"/>
                  </a:cubicBezTo>
                  <a:lnTo>
                    <a:pt x="471696" y="393382"/>
                  </a:lnTo>
                  <a:lnTo>
                    <a:pt x="217378" y="393382"/>
                  </a:lnTo>
                  <a:lnTo>
                    <a:pt x="135463" y="518160"/>
                  </a:lnTo>
                  <a:cubicBezTo>
                    <a:pt x="131653" y="522923"/>
                    <a:pt x="126891" y="525780"/>
                    <a:pt x="122128" y="525780"/>
                  </a:cubicBezTo>
                  <a:lnTo>
                    <a:pt x="4971" y="525780"/>
                  </a:lnTo>
                  <a:cubicBezTo>
                    <a:pt x="1161" y="525780"/>
                    <a:pt x="-1697" y="521970"/>
                    <a:pt x="1161" y="518160"/>
                  </a:cubicBezTo>
                  <a:lnTo>
                    <a:pt x="339298" y="2857"/>
                  </a:lnTo>
                  <a:cubicBezTo>
                    <a:pt x="342156" y="-952"/>
                    <a:pt x="346918" y="-952"/>
                    <a:pt x="348823" y="2857"/>
                  </a:cubicBezTo>
                  <a:moveTo>
                    <a:pt x="415498" y="307657"/>
                  </a:moveTo>
                  <a:lnTo>
                    <a:pt x="344061" y="200025"/>
                  </a:lnTo>
                  <a:lnTo>
                    <a:pt x="273576" y="307657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EB4D424-A62C-79E8-69A2-18C16CB19925}"/>
                </a:ext>
              </a:extLst>
            </p:cNvPr>
            <p:cNvSpPr/>
            <p:nvPr/>
          </p:nvSpPr>
          <p:spPr>
            <a:xfrm>
              <a:off x="7268795" y="2978149"/>
              <a:ext cx="688660" cy="525780"/>
            </a:xfrm>
            <a:custGeom>
              <a:avLst/>
              <a:gdLst>
                <a:gd name="connsiteX0" fmla="*/ 687913 w 688660"/>
                <a:gd name="connsiteY0" fmla="*/ 518160 h 525780"/>
                <a:gd name="connsiteX1" fmla="*/ 684103 w 688660"/>
                <a:gd name="connsiteY1" fmla="*/ 525780 h 525780"/>
                <a:gd name="connsiteX2" fmla="*/ 566946 w 688660"/>
                <a:gd name="connsiteY2" fmla="*/ 525780 h 525780"/>
                <a:gd name="connsiteX3" fmla="*/ 553611 w 688660"/>
                <a:gd name="connsiteY3" fmla="*/ 518160 h 525780"/>
                <a:gd name="connsiteX4" fmla="*/ 471696 w 688660"/>
                <a:gd name="connsiteY4" fmla="*/ 393382 h 525780"/>
                <a:gd name="connsiteX5" fmla="*/ 217378 w 688660"/>
                <a:gd name="connsiteY5" fmla="*/ 393382 h 525780"/>
                <a:gd name="connsiteX6" fmla="*/ 135463 w 688660"/>
                <a:gd name="connsiteY6" fmla="*/ 518160 h 525780"/>
                <a:gd name="connsiteX7" fmla="*/ 122128 w 688660"/>
                <a:gd name="connsiteY7" fmla="*/ 525780 h 525780"/>
                <a:gd name="connsiteX8" fmla="*/ 4971 w 688660"/>
                <a:gd name="connsiteY8" fmla="*/ 525780 h 525780"/>
                <a:gd name="connsiteX9" fmla="*/ 1161 w 688660"/>
                <a:gd name="connsiteY9" fmla="*/ 518160 h 525780"/>
                <a:gd name="connsiteX10" fmla="*/ 340251 w 688660"/>
                <a:gd name="connsiteY10" fmla="*/ 2857 h 525780"/>
                <a:gd name="connsiteX11" fmla="*/ 349776 w 688660"/>
                <a:gd name="connsiteY11" fmla="*/ 2857 h 525780"/>
                <a:gd name="connsiteX12" fmla="*/ 415498 w 688660"/>
                <a:gd name="connsiteY12" fmla="*/ 307657 h 525780"/>
                <a:gd name="connsiteX13" fmla="*/ 345013 w 688660"/>
                <a:gd name="connsiteY13" fmla="*/ 200025 h 525780"/>
                <a:gd name="connsiteX14" fmla="*/ 274528 w 688660"/>
                <a:gd name="connsiteY14" fmla="*/ 307657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8660" h="525780">
                  <a:moveTo>
                    <a:pt x="687913" y="518160"/>
                  </a:moveTo>
                  <a:cubicBezTo>
                    <a:pt x="689818" y="521970"/>
                    <a:pt x="687913" y="525780"/>
                    <a:pt x="684103" y="525780"/>
                  </a:cubicBezTo>
                  <a:lnTo>
                    <a:pt x="566946" y="525780"/>
                  </a:lnTo>
                  <a:cubicBezTo>
                    <a:pt x="562184" y="525780"/>
                    <a:pt x="556468" y="522923"/>
                    <a:pt x="553611" y="518160"/>
                  </a:cubicBezTo>
                  <a:lnTo>
                    <a:pt x="471696" y="393382"/>
                  </a:lnTo>
                  <a:lnTo>
                    <a:pt x="217378" y="393382"/>
                  </a:lnTo>
                  <a:lnTo>
                    <a:pt x="135463" y="518160"/>
                  </a:lnTo>
                  <a:cubicBezTo>
                    <a:pt x="132606" y="522923"/>
                    <a:pt x="127843" y="525780"/>
                    <a:pt x="122128" y="525780"/>
                  </a:cubicBezTo>
                  <a:lnTo>
                    <a:pt x="4971" y="525780"/>
                  </a:lnTo>
                  <a:cubicBezTo>
                    <a:pt x="1161" y="525780"/>
                    <a:pt x="-1697" y="521970"/>
                    <a:pt x="1161" y="518160"/>
                  </a:cubicBezTo>
                  <a:lnTo>
                    <a:pt x="340251" y="2857"/>
                  </a:lnTo>
                  <a:cubicBezTo>
                    <a:pt x="342156" y="-952"/>
                    <a:pt x="346918" y="-952"/>
                    <a:pt x="349776" y="2857"/>
                  </a:cubicBezTo>
                  <a:moveTo>
                    <a:pt x="415498" y="307657"/>
                  </a:moveTo>
                  <a:lnTo>
                    <a:pt x="345013" y="200025"/>
                  </a:lnTo>
                  <a:lnTo>
                    <a:pt x="274528" y="307657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8FFCA55-6874-F33F-CF2F-036AD8DC68E5}"/>
                </a:ext>
              </a:extLst>
            </p:cNvPr>
            <p:cNvSpPr/>
            <p:nvPr/>
          </p:nvSpPr>
          <p:spPr>
            <a:xfrm>
              <a:off x="8639651" y="3003867"/>
              <a:ext cx="560069" cy="500062"/>
            </a:xfrm>
            <a:custGeom>
              <a:avLst/>
              <a:gdLst>
                <a:gd name="connsiteX0" fmla="*/ 304800 w 560069"/>
                <a:gd name="connsiteY0" fmla="*/ 85725 h 500062"/>
                <a:gd name="connsiteX1" fmla="*/ 551498 w 560069"/>
                <a:gd name="connsiteY1" fmla="*/ 85725 h 500062"/>
                <a:gd name="connsiteX2" fmla="*/ 560070 w 560069"/>
                <a:gd name="connsiteY2" fmla="*/ 77152 h 500062"/>
                <a:gd name="connsiteX3" fmla="*/ 560070 w 560069"/>
                <a:gd name="connsiteY3" fmla="*/ 8572 h 500062"/>
                <a:gd name="connsiteX4" fmla="*/ 551498 w 560069"/>
                <a:gd name="connsiteY4" fmla="*/ 0 h 500062"/>
                <a:gd name="connsiteX5" fmla="*/ 250507 w 560069"/>
                <a:gd name="connsiteY5" fmla="*/ 0 h 500062"/>
                <a:gd name="connsiteX6" fmla="*/ 0 w 560069"/>
                <a:gd name="connsiteY6" fmla="*/ 250507 h 500062"/>
                <a:gd name="connsiteX7" fmla="*/ 250507 w 560069"/>
                <a:gd name="connsiteY7" fmla="*/ 500063 h 500062"/>
                <a:gd name="connsiteX8" fmla="*/ 551498 w 560069"/>
                <a:gd name="connsiteY8" fmla="*/ 500063 h 500062"/>
                <a:gd name="connsiteX9" fmla="*/ 560070 w 560069"/>
                <a:gd name="connsiteY9" fmla="*/ 491490 h 500062"/>
                <a:gd name="connsiteX10" fmla="*/ 560070 w 560069"/>
                <a:gd name="connsiteY10" fmla="*/ 422910 h 500062"/>
                <a:gd name="connsiteX11" fmla="*/ 551498 w 560069"/>
                <a:gd name="connsiteY11" fmla="*/ 414338 h 500062"/>
                <a:gd name="connsiteX12" fmla="*/ 304800 w 560069"/>
                <a:gd name="connsiteY12" fmla="*/ 414338 h 500062"/>
                <a:gd name="connsiteX13" fmla="*/ 140018 w 560069"/>
                <a:gd name="connsiteY13" fmla="*/ 250507 h 500062"/>
                <a:gd name="connsiteX14" fmla="*/ 304800 w 560069"/>
                <a:gd name="connsiteY14" fmla="*/ 85725 h 50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0069" h="500062">
                  <a:moveTo>
                    <a:pt x="304800" y="85725"/>
                  </a:moveTo>
                  <a:lnTo>
                    <a:pt x="551498" y="85725"/>
                  </a:lnTo>
                  <a:cubicBezTo>
                    <a:pt x="556260" y="85725"/>
                    <a:pt x="560070" y="81915"/>
                    <a:pt x="560070" y="77152"/>
                  </a:cubicBezTo>
                  <a:lnTo>
                    <a:pt x="560070" y="8572"/>
                  </a:lnTo>
                  <a:cubicBezTo>
                    <a:pt x="560070" y="3810"/>
                    <a:pt x="556260" y="0"/>
                    <a:pt x="551498" y="0"/>
                  </a:cubicBezTo>
                  <a:lnTo>
                    <a:pt x="250507" y="0"/>
                  </a:lnTo>
                  <a:cubicBezTo>
                    <a:pt x="112395" y="0"/>
                    <a:pt x="0" y="112395"/>
                    <a:pt x="0" y="250507"/>
                  </a:cubicBezTo>
                  <a:cubicBezTo>
                    <a:pt x="0" y="387667"/>
                    <a:pt x="112395" y="500063"/>
                    <a:pt x="250507" y="500063"/>
                  </a:cubicBezTo>
                  <a:lnTo>
                    <a:pt x="551498" y="500063"/>
                  </a:lnTo>
                  <a:cubicBezTo>
                    <a:pt x="556260" y="500063"/>
                    <a:pt x="560070" y="496252"/>
                    <a:pt x="560070" y="491490"/>
                  </a:cubicBezTo>
                  <a:lnTo>
                    <a:pt x="560070" y="422910"/>
                  </a:lnTo>
                  <a:cubicBezTo>
                    <a:pt x="560070" y="418147"/>
                    <a:pt x="556260" y="414338"/>
                    <a:pt x="551498" y="414338"/>
                  </a:cubicBezTo>
                  <a:lnTo>
                    <a:pt x="304800" y="414338"/>
                  </a:lnTo>
                  <a:cubicBezTo>
                    <a:pt x="213360" y="414338"/>
                    <a:pt x="140018" y="340995"/>
                    <a:pt x="140018" y="250507"/>
                  </a:cubicBezTo>
                  <a:cubicBezTo>
                    <a:pt x="140018" y="159067"/>
                    <a:pt x="213360" y="85725"/>
                    <a:pt x="304800" y="8572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7868EC0-8DA0-9E33-26EC-B51448A39460}"/>
                </a:ext>
              </a:extLst>
            </p:cNvPr>
            <p:cNvSpPr/>
            <p:nvPr/>
          </p:nvSpPr>
          <p:spPr>
            <a:xfrm>
              <a:off x="4680109" y="3003867"/>
              <a:ext cx="606781" cy="527499"/>
            </a:xfrm>
            <a:custGeom>
              <a:avLst/>
              <a:gdLst>
                <a:gd name="connsiteX0" fmla="*/ 458153 w 606781"/>
                <a:gd name="connsiteY0" fmla="*/ 0 h 527499"/>
                <a:gd name="connsiteX1" fmla="*/ 443865 w 606781"/>
                <a:gd name="connsiteY1" fmla="*/ 5715 h 527499"/>
                <a:gd name="connsiteX2" fmla="*/ 130492 w 606781"/>
                <a:gd name="connsiteY2" fmla="*/ 282892 h 527499"/>
                <a:gd name="connsiteX3" fmla="*/ 130492 w 606781"/>
                <a:gd name="connsiteY3" fmla="*/ 8572 h 527499"/>
                <a:gd name="connsiteX4" fmla="*/ 121920 w 606781"/>
                <a:gd name="connsiteY4" fmla="*/ 0 h 527499"/>
                <a:gd name="connsiteX5" fmla="*/ 8572 w 606781"/>
                <a:gd name="connsiteY5" fmla="*/ 0 h 527499"/>
                <a:gd name="connsiteX6" fmla="*/ 0 w 606781"/>
                <a:gd name="connsiteY6" fmla="*/ 8572 h 527499"/>
                <a:gd name="connsiteX7" fmla="*/ 0 w 606781"/>
                <a:gd name="connsiteY7" fmla="*/ 523875 h 527499"/>
                <a:gd name="connsiteX8" fmla="*/ 5715 w 606781"/>
                <a:gd name="connsiteY8" fmla="*/ 526732 h 527499"/>
                <a:gd name="connsiteX9" fmla="*/ 270510 w 606781"/>
                <a:gd name="connsiteY9" fmla="*/ 297180 h 527499"/>
                <a:gd name="connsiteX10" fmla="*/ 431482 w 606781"/>
                <a:gd name="connsiteY10" fmla="*/ 493395 h 527499"/>
                <a:gd name="connsiteX11" fmla="*/ 445770 w 606781"/>
                <a:gd name="connsiteY11" fmla="*/ 500063 h 527499"/>
                <a:gd name="connsiteX12" fmla="*/ 592455 w 606781"/>
                <a:gd name="connsiteY12" fmla="*/ 500063 h 527499"/>
                <a:gd name="connsiteX13" fmla="*/ 595313 w 606781"/>
                <a:gd name="connsiteY13" fmla="*/ 493395 h 527499"/>
                <a:gd name="connsiteX14" fmla="*/ 359092 w 606781"/>
                <a:gd name="connsiteY14" fmla="*/ 220980 h 527499"/>
                <a:gd name="connsiteX15" fmla="*/ 605790 w 606781"/>
                <a:gd name="connsiteY15" fmla="*/ 5715 h 527499"/>
                <a:gd name="connsiteX16" fmla="*/ 603885 w 606781"/>
                <a:gd name="connsiteY16" fmla="*/ 0 h 52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6781" h="527499">
                  <a:moveTo>
                    <a:pt x="458153" y="0"/>
                  </a:moveTo>
                  <a:cubicBezTo>
                    <a:pt x="453390" y="0"/>
                    <a:pt x="447675" y="1905"/>
                    <a:pt x="443865" y="5715"/>
                  </a:cubicBezTo>
                  <a:lnTo>
                    <a:pt x="130492" y="282892"/>
                  </a:lnTo>
                  <a:lnTo>
                    <a:pt x="130492" y="8572"/>
                  </a:lnTo>
                  <a:cubicBezTo>
                    <a:pt x="130492" y="3810"/>
                    <a:pt x="126682" y="0"/>
                    <a:pt x="121920" y="0"/>
                  </a:cubicBezTo>
                  <a:lnTo>
                    <a:pt x="8572" y="0"/>
                  </a:lnTo>
                  <a:cubicBezTo>
                    <a:pt x="3810" y="0"/>
                    <a:pt x="0" y="3810"/>
                    <a:pt x="0" y="8572"/>
                  </a:cubicBezTo>
                  <a:lnTo>
                    <a:pt x="0" y="523875"/>
                  </a:lnTo>
                  <a:cubicBezTo>
                    <a:pt x="0" y="526732"/>
                    <a:pt x="3810" y="528638"/>
                    <a:pt x="5715" y="526732"/>
                  </a:cubicBezTo>
                  <a:lnTo>
                    <a:pt x="270510" y="297180"/>
                  </a:lnTo>
                  <a:lnTo>
                    <a:pt x="431482" y="493395"/>
                  </a:lnTo>
                  <a:cubicBezTo>
                    <a:pt x="435292" y="497205"/>
                    <a:pt x="441007" y="500063"/>
                    <a:pt x="445770" y="500063"/>
                  </a:cubicBezTo>
                  <a:lnTo>
                    <a:pt x="592455" y="500063"/>
                  </a:lnTo>
                  <a:cubicBezTo>
                    <a:pt x="595313" y="500063"/>
                    <a:pt x="597217" y="496252"/>
                    <a:pt x="595313" y="493395"/>
                  </a:cubicBezTo>
                  <a:lnTo>
                    <a:pt x="359092" y="220980"/>
                  </a:lnTo>
                  <a:lnTo>
                    <a:pt x="605790" y="5715"/>
                  </a:lnTo>
                  <a:cubicBezTo>
                    <a:pt x="607695" y="3810"/>
                    <a:pt x="606742" y="0"/>
                    <a:pt x="603885" y="0"/>
                  </a:cubicBez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2EE802F-E6C4-0720-6FC4-CA78E783D17F}"/>
                </a:ext>
              </a:extLst>
            </p:cNvPr>
            <p:cNvSpPr/>
            <p:nvPr/>
          </p:nvSpPr>
          <p:spPr>
            <a:xfrm>
              <a:off x="8009096" y="3003867"/>
              <a:ext cx="584630" cy="500062"/>
            </a:xfrm>
            <a:custGeom>
              <a:avLst/>
              <a:gdLst>
                <a:gd name="connsiteX0" fmla="*/ 583883 w 584630"/>
                <a:gd name="connsiteY0" fmla="*/ 493395 h 500062"/>
                <a:gd name="connsiteX1" fmla="*/ 580073 w 584630"/>
                <a:gd name="connsiteY1" fmla="*/ 500063 h 500062"/>
                <a:gd name="connsiteX2" fmla="*/ 446723 w 584630"/>
                <a:gd name="connsiteY2" fmla="*/ 500063 h 500062"/>
                <a:gd name="connsiteX3" fmla="*/ 433388 w 584630"/>
                <a:gd name="connsiteY3" fmla="*/ 492442 h 500062"/>
                <a:gd name="connsiteX4" fmla="*/ 298133 w 584630"/>
                <a:gd name="connsiteY4" fmla="*/ 293370 h 500062"/>
                <a:gd name="connsiteX5" fmla="*/ 131445 w 584630"/>
                <a:gd name="connsiteY5" fmla="*/ 293370 h 500062"/>
                <a:gd name="connsiteX6" fmla="*/ 131445 w 584630"/>
                <a:gd name="connsiteY6" fmla="*/ 491490 h 500062"/>
                <a:gd name="connsiteX7" fmla="*/ 121920 w 584630"/>
                <a:gd name="connsiteY7" fmla="*/ 500063 h 500062"/>
                <a:gd name="connsiteX8" fmla="*/ 8573 w 584630"/>
                <a:gd name="connsiteY8" fmla="*/ 500063 h 500062"/>
                <a:gd name="connsiteX9" fmla="*/ 0 w 584630"/>
                <a:gd name="connsiteY9" fmla="*/ 491490 h 500062"/>
                <a:gd name="connsiteX10" fmla="*/ 0 w 584630"/>
                <a:gd name="connsiteY10" fmla="*/ 8572 h 500062"/>
                <a:gd name="connsiteX11" fmla="*/ 8573 w 584630"/>
                <a:gd name="connsiteY11" fmla="*/ 0 h 500062"/>
                <a:gd name="connsiteX12" fmla="*/ 391478 w 584630"/>
                <a:gd name="connsiteY12" fmla="*/ 0 h 500062"/>
                <a:gd name="connsiteX13" fmla="*/ 539115 w 584630"/>
                <a:gd name="connsiteY13" fmla="*/ 46672 h 500062"/>
                <a:gd name="connsiteX14" fmla="*/ 578168 w 584630"/>
                <a:gd name="connsiteY14" fmla="*/ 146685 h 500062"/>
                <a:gd name="connsiteX15" fmla="*/ 501968 w 584630"/>
                <a:gd name="connsiteY15" fmla="*/ 276225 h 500062"/>
                <a:gd name="connsiteX16" fmla="*/ 436245 w 584630"/>
                <a:gd name="connsiteY16" fmla="*/ 290513 h 500062"/>
                <a:gd name="connsiteX17" fmla="*/ 450533 w 584630"/>
                <a:gd name="connsiteY17" fmla="*/ 145732 h 500062"/>
                <a:gd name="connsiteX18" fmla="*/ 367665 w 584630"/>
                <a:gd name="connsiteY18" fmla="*/ 85725 h 500062"/>
                <a:gd name="connsiteX19" fmla="*/ 140018 w 584630"/>
                <a:gd name="connsiteY19" fmla="*/ 85725 h 500062"/>
                <a:gd name="connsiteX20" fmla="*/ 131445 w 584630"/>
                <a:gd name="connsiteY20" fmla="*/ 94297 h 500062"/>
                <a:gd name="connsiteX21" fmla="*/ 131445 w 584630"/>
                <a:gd name="connsiteY21" fmla="*/ 199072 h 500062"/>
                <a:gd name="connsiteX22" fmla="*/ 140018 w 584630"/>
                <a:gd name="connsiteY22" fmla="*/ 207645 h 500062"/>
                <a:gd name="connsiteX23" fmla="*/ 347663 w 584630"/>
                <a:gd name="connsiteY23" fmla="*/ 207645 h 500062"/>
                <a:gd name="connsiteX24" fmla="*/ 450533 w 584630"/>
                <a:gd name="connsiteY24" fmla="*/ 145732 h 50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4630" h="500062">
                  <a:moveTo>
                    <a:pt x="583883" y="493395"/>
                  </a:moveTo>
                  <a:cubicBezTo>
                    <a:pt x="585788" y="496252"/>
                    <a:pt x="583883" y="500063"/>
                    <a:pt x="580073" y="500063"/>
                  </a:cubicBezTo>
                  <a:lnTo>
                    <a:pt x="446723" y="500063"/>
                  </a:lnTo>
                  <a:cubicBezTo>
                    <a:pt x="441960" y="500063"/>
                    <a:pt x="436245" y="497205"/>
                    <a:pt x="433388" y="492442"/>
                  </a:cubicBezTo>
                  <a:lnTo>
                    <a:pt x="298133" y="293370"/>
                  </a:lnTo>
                  <a:lnTo>
                    <a:pt x="131445" y="293370"/>
                  </a:lnTo>
                  <a:lnTo>
                    <a:pt x="131445" y="491490"/>
                  </a:lnTo>
                  <a:cubicBezTo>
                    <a:pt x="131445" y="496252"/>
                    <a:pt x="126683" y="500063"/>
                    <a:pt x="121920" y="500063"/>
                  </a:cubicBezTo>
                  <a:lnTo>
                    <a:pt x="8573" y="500063"/>
                  </a:lnTo>
                  <a:cubicBezTo>
                    <a:pt x="3810" y="500063"/>
                    <a:pt x="0" y="496252"/>
                    <a:pt x="0" y="491490"/>
                  </a:cubicBezTo>
                  <a:lnTo>
                    <a:pt x="0" y="8572"/>
                  </a:lnTo>
                  <a:cubicBezTo>
                    <a:pt x="0" y="3810"/>
                    <a:pt x="3810" y="0"/>
                    <a:pt x="8573" y="0"/>
                  </a:cubicBezTo>
                  <a:lnTo>
                    <a:pt x="391478" y="0"/>
                  </a:lnTo>
                  <a:cubicBezTo>
                    <a:pt x="464820" y="0"/>
                    <a:pt x="506730" y="12382"/>
                    <a:pt x="539115" y="46672"/>
                  </a:cubicBezTo>
                  <a:cubicBezTo>
                    <a:pt x="564833" y="72390"/>
                    <a:pt x="578168" y="106680"/>
                    <a:pt x="578168" y="146685"/>
                  </a:cubicBezTo>
                  <a:cubicBezTo>
                    <a:pt x="578168" y="208597"/>
                    <a:pt x="550545" y="255270"/>
                    <a:pt x="501968" y="276225"/>
                  </a:cubicBezTo>
                  <a:cubicBezTo>
                    <a:pt x="481965" y="283845"/>
                    <a:pt x="461963" y="288607"/>
                    <a:pt x="436245" y="290513"/>
                  </a:cubicBezTo>
                  <a:moveTo>
                    <a:pt x="450533" y="145732"/>
                  </a:moveTo>
                  <a:cubicBezTo>
                    <a:pt x="450533" y="105727"/>
                    <a:pt x="422910" y="85725"/>
                    <a:pt x="367665" y="85725"/>
                  </a:cubicBezTo>
                  <a:lnTo>
                    <a:pt x="140018" y="85725"/>
                  </a:lnTo>
                  <a:cubicBezTo>
                    <a:pt x="135255" y="85725"/>
                    <a:pt x="131445" y="89535"/>
                    <a:pt x="131445" y="94297"/>
                  </a:cubicBezTo>
                  <a:lnTo>
                    <a:pt x="131445" y="199072"/>
                  </a:lnTo>
                  <a:cubicBezTo>
                    <a:pt x="131445" y="203835"/>
                    <a:pt x="135255" y="207645"/>
                    <a:pt x="140018" y="207645"/>
                  </a:cubicBezTo>
                  <a:lnTo>
                    <a:pt x="347663" y="207645"/>
                  </a:lnTo>
                  <a:cubicBezTo>
                    <a:pt x="422910" y="207645"/>
                    <a:pt x="450533" y="191452"/>
                    <a:pt x="450533" y="145732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51D3694-9D9F-BE3D-7F4B-A15EE7391B6E}"/>
                </a:ext>
              </a:extLst>
            </p:cNvPr>
            <p:cNvSpPr/>
            <p:nvPr/>
          </p:nvSpPr>
          <p:spPr>
            <a:xfrm>
              <a:off x="6041231" y="3003867"/>
              <a:ext cx="578167" cy="500062"/>
            </a:xfrm>
            <a:custGeom>
              <a:avLst/>
              <a:gdLst>
                <a:gd name="connsiteX0" fmla="*/ 539115 w 578167"/>
                <a:gd name="connsiteY0" fmla="*/ 46672 h 500062"/>
                <a:gd name="connsiteX1" fmla="*/ 578168 w 578167"/>
                <a:gd name="connsiteY1" fmla="*/ 146685 h 500062"/>
                <a:gd name="connsiteX2" fmla="*/ 501015 w 578167"/>
                <a:gd name="connsiteY2" fmla="*/ 276225 h 500062"/>
                <a:gd name="connsiteX3" fmla="*/ 391478 w 578167"/>
                <a:gd name="connsiteY3" fmla="*/ 292417 h 500062"/>
                <a:gd name="connsiteX4" fmla="*/ 131445 w 578167"/>
                <a:gd name="connsiteY4" fmla="*/ 292417 h 500062"/>
                <a:gd name="connsiteX5" fmla="*/ 131445 w 578167"/>
                <a:gd name="connsiteY5" fmla="*/ 491490 h 500062"/>
                <a:gd name="connsiteX6" fmla="*/ 122872 w 578167"/>
                <a:gd name="connsiteY6" fmla="*/ 500063 h 500062"/>
                <a:gd name="connsiteX7" fmla="*/ 8572 w 578167"/>
                <a:gd name="connsiteY7" fmla="*/ 500063 h 500062"/>
                <a:gd name="connsiteX8" fmla="*/ 0 w 578167"/>
                <a:gd name="connsiteY8" fmla="*/ 491490 h 500062"/>
                <a:gd name="connsiteX9" fmla="*/ 0 w 578167"/>
                <a:gd name="connsiteY9" fmla="*/ 8572 h 500062"/>
                <a:gd name="connsiteX10" fmla="*/ 8572 w 578167"/>
                <a:gd name="connsiteY10" fmla="*/ 0 h 500062"/>
                <a:gd name="connsiteX11" fmla="*/ 391478 w 578167"/>
                <a:gd name="connsiteY11" fmla="*/ 0 h 500062"/>
                <a:gd name="connsiteX12" fmla="*/ 539115 w 578167"/>
                <a:gd name="connsiteY12" fmla="*/ 46672 h 500062"/>
                <a:gd name="connsiteX13" fmla="*/ 450532 w 578167"/>
                <a:gd name="connsiteY13" fmla="*/ 145732 h 500062"/>
                <a:gd name="connsiteX14" fmla="*/ 367665 w 578167"/>
                <a:gd name="connsiteY14" fmla="*/ 85725 h 500062"/>
                <a:gd name="connsiteX15" fmla="*/ 140018 w 578167"/>
                <a:gd name="connsiteY15" fmla="*/ 85725 h 500062"/>
                <a:gd name="connsiteX16" fmla="*/ 131445 w 578167"/>
                <a:gd name="connsiteY16" fmla="*/ 94297 h 500062"/>
                <a:gd name="connsiteX17" fmla="*/ 131445 w 578167"/>
                <a:gd name="connsiteY17" fmla="*/ 199072 h 500062"/>
                <a:gd name="connsiteX18" fmla="*/ 140018 w 578167"/>
                <a:gd name="connsiteY18" fmla="*/ 207645 h 500062"/>
                <a:gd name="connsiteX19" fmla="*/ 347663 w 578167"/>
                <a:gd name="connsiteY19" fmla="*/ 207645 h 500062"/>
                <a:gd name="connsiteX20" fmla="*/ 450532 w 578167"/>
                <a:gd name="connsiteY20" fmla="*/ 145732 h 50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8167" h="500062">
                  <a:moveTo>
                    <a:pt x="539115" y="46672"/>
                  </a:moveTo>
                  <a:cubicBezTo>
                    <a:pt x="564832" y="72390"/>
                    <a:pt x="578168" y="106680"/>
                    <a:pt x="578168" y="146685"/>
                  </a:cubicBezTo>
                  <a:cubicBezTo>
                    <a:pt x="578168" y="208597"/>
                    <a:pt x="550545" y="255270"/>
                    <a:pt x="501015" y="276225"/>
                  </a:cubicBezTo>
                  <a:cubicBezTo>
                    <a:pt x="471488" y="287655"/>
                    <a:pt x="440055" y="292417"/>
                    <a:pt x="391478" y="292417"/>
                  </a:cubicBezTo>
                  <a:lnTo>
                    <a:pt x="131445" y="292417"/>
                  </a:lnTo>
                  <a:lnTo>
                    <a:pt x="131445" y="491490"/>
                  </a:lnTo>
                  <a:cubicBezTo>
                    <a:pt x="131445" y="496252"/>
                    <a:pt x="127635" y="500063"/>
                    <a:pt x="122872" y="500063"/>
                  </a:cubicBezTo>
                  <a:lnTo>
                    <a:pt x="8572" y="500063"/>
                  </a:lnTo>
                  <a:cubicBezTo>
                    <a:pt x="3810" y="500063"/>
                    <a:pt x="0" y="496252"/>
                    <a:pt x="0" y="491490"/>
                  </a:cubicBezTo>
                  <a:lnTo>
                    <a:pt x="0" y="8572"/>
                  </a:lnTo>
                  <a:cubicBezTo>
                    <a:pt x="0" y="3810"/>
                    <a:pt x="3810" y="0"/>
                    <a:pt x="8572" y="0"/>
                  </a:cubicBezTo>
                  <a:lnTo>
                    <a:pt x="391478" y="0"/>
                  </a:lnTo>
                  <a:cubicBezTo>
                    <a:pt x="464820" y="0"/>
                    <a:pt x="506730" y="12382"/>
                    <a:pt x="539115" y="46672"/>
                  </a:cubicBezTo>
                  <a:close/>
                  <a:moveTo>
                    <a:pt x="450532" y="145732"/>
                  </a:moveTo>
                  <a:cubicBezTo>
                    <a:pt x="450532" y="105727"/>
                    <a:pt x="422910" y="85725"/>
                    <a:pt x="367665" y="85725"/>
                  </a:cubicBezTo>
                  <a:lnTo>
                    <a:pt x="140018" y="85725"/>
                  </a:lnTo>
                  <a:cubicBezTo>
                    <a:pt x="135255" y="85725"/>
                    <a:pt x="131445" y="89535"/>
                    <a:pt x="131445" y="94297"/>
                  </a:cubicBezTo>
                  <a:lnTo>
                    <a:pt x="131445" y="199072"/>
                  </a:lnTo>
                  <a:cubicBezTo>
                    <a:pt x="131445" y="203835"/>
                    <a:pt x="135255" y="207645"/>
                    <a:pt x="140018" y="207645"/>
                  </a:cubicBezTo>
                  <a:lnTo>
                    <a:pt x="347663" y="207645"/>
                  </a:lnTo>
                  <a:cubicBezTo>
                    <a:pt x="422910" y="207645"/>
                    <a:pt x="450532" y="191452"/>
                    <a:pt x="450532" y="145732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B96AEB8-5A1A-1389-102E-CD03378BD4EE}"/>
                </a:ext>
              </a:extLst>
            </p:cNvPr>
            <p:cNvSpPr/>
            <p:nvPr/>
          </p:nvSpPr>
          <p:spPr>
            <a:xfrm>
              <a:off x="6685121" y="3003867"/>
              <a:ext cx="561022" cy="500062"/>
            </a:xfrm>
            <a:custGeom>
              <a:avLst/>
              <a:gdLst>
                <a:gd name="connsiteX0" fmla="*/ 374333 w 561022"/>
                <a:gd name="connsiteY0" fmla="*/ 206692 h 500062"/>
                <a:gd name="connsiteX1" fmla="*/ 209550 w 561022"/>
                <a:gd name="connsiteY1" fmla="*/ 206692 h 500062"/>
                <a:gd name="connsiteX2" fmla="*/ 127635 w 561022"/>
                <a:gd name="connsiteY2" fmla="*/ 147638 h 500062"/>
                <a:gd name="connsiteX3" fmla="*/ 230505 w 561022"/>
                <a:gd name="connsiteY3" fmla="*/ 85725 h 500062"/>
                <a:gd name="connsiteX4" fmla="*/ 509588 w 561022"/>
                <a:gd name="connsiteY4" fmla="*/ 85725 h 500062"/>
                <a:gd name="connsiteX5" fmla="*/ 518160 w 561022"/>
                <a:gd name="connsiteY5" fmla="*/ 77152 h 500062"/>
                <a:gd name="connsiteX6" fmla="*/ 518160 w 561022"/>
                <a:gd name="connsiteY6" fmla="*/ 8572 h 500062"/>
                <a:gd name="connsiteX7" fmla="*/ 509588 w 561022"/>
                <a:gd name="connsiteY7" fmla="*/ 0 h 500062"/>
                <a:gd name="connsiteX8" fmla="*/ 186690 w 561022"/>
                <a:gd name="connsiteY8" fmla="*/ 0 h 500062"/>
                <a:gd name="connsiteX9" fmla="*/ 76200 w 561022"/>
                <a:gd name="connsiteY9" fmla="*/ 17145 h 500062"/>
                <a:gd name="connsiteX10" fmla="*/ 0 w 561022"/>
                <a:gd name="connsiteY10" fmla="*/ 145732 h 500062"/>
                <a:gd name="connsiteX11" fmla="*/ 39053 w 561022"/>
                <a:gd name="connsiteY11" fmla="*/ 246697 h 500062"/>
                <a:gd name="connsiteX12" fmla="*/ 186690 w 561022"/>
                <a:gd name="connsiteY12" fmla="*/ 293370 h 500062"/>
                <a:gd name="connsiteX13" fmla="*/ 351473 w 561022"/>
                <a:gd name="connsiteY13" fmla="*/ 293370 h 500062"/>
                <a:gd name="connsiteX14" fmla="*/ 433388 w 561022"/>
                <a:gd name="connsiteY14" fmla="*/ 352425 h 500062"/>
                <a:gd name="connsiteX15" fmla="*/ 330518 w 561022"/>
                <a:gd name="connsiteY15" fmla="*/ 414338 h 500062"/>
                <a:gd name="connsiteX16" fmla="*/ 17145 w 561022"/>
                <a:gd name="connsiteY16" fmla="*/ 414338 h 500062"/>
                <a:gd name="connsiteX17" fmla="*/ 8573 w 561022"/>
                <a:gd name="connsiteY17" fmla="*/ 422910 h 500062"/>
                <a:gd name="connsiteX18" fmla="*/ 8573 w 561022"/>
                <a:gd name="connsiteY18" fmla="*/ 491490 h 500062"/>
                <a:gd name="connsiteX19" fmla="*/ 17145 w 561022"/>
                <a:gd name="connsiteY19" fmla="*/ 500063 h 500062"/>
                <a:gd name="connsiteX20" fmla="*/ 374333 w 561022"/>
                <a:gd name="connsiteY20" fmla="*/ 500063 h 500062"/>
                <a:gd name="connsiteX21" fmla="*/ 484823 w 561022"/>
                <a:gd name="connsiteY21" fmla="*/ 482917 h 500062"/>
                <a:gd name="connsiteX22" fmla="*/ 561023 w 561022"/>
                <a:gd name="connsiteY22" fmla="*/ 354330 h 500062"/>
                <a:gd name="connsiteX23" fmla="*/ 521970 w 561022"/>
                <a:gd name="connsiteY23" fmla="*/ 253365 h 500062"/>
                <a:gd name="connsiteX24" fmla="*/ 374333 w 561022"/>
                <a:gd name="connsiteY24" fmla="*/ 206692 h 50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1022" h="500062">
                  <a:moveTo>
                    <a:pt x="374333" y="206692"/>
                  </a:moveTo>
                  <a:lnTo>
                    <a:pt x="209550" y="206692"/>
                  </a:lnTo>
                  <a:cubicBezTo>
                    <a:pt x="154305" y="206692"/>
                    <a:pt x="127635" y="187642"/>
                    <a:pt x="127635" y="147638"/>
                  </a:cubicBezTo>
                  <a:cubicBezTo>
                    <a:pt x="127635" y="101917"/>
                    <a:pt x="154305" y="85725"/>
                    <a:pt x="230505" y="85725"/>
                  </a:cubicBezTo>
                  <a:lnTo>
                    <a:pt x="509588" y="85725"/>
                  </a:lnTo>
                  <a:cubicBezTo>
                    <a:pt x="513398" y="85725"/>
                    <a:pt x="518160" y="81915"/>
                    <a:pt x="518160" y="77152"/>
                  </a:cubicBezTo>
                  <a:lnTo>
                    <a:pt x="518160" y="8572"/>
                  </a:lnTo>
                  <a:cubicBezTo>
                    <a:pt x="518160" y="3810"/>
                    <a:pt x="513398" y="0"/>
                    <a:pt x="509588" y="0"/>
                  </a:cubicBezTo>
                  <a:lnTo>
                    <a:pt x="186690" y="0"/>
                  </a:lnTo>
                  <a:cubicBezTo>
                    <a:pt x="137160" y="0"/>
                    <a:pt x="106680" y="4763"/>
                    <a:pt x="76200" y="17145"/>
                  </a:cubicBezTo>
                  <a:cubicBezTo>
                    <a:pt x="27623" y="38100"/>
                    <a:pt x="0" y="84772"/>
                    <a:pt x="0" y="145732"/>
                  </a:cubicBezTo>
                  <a:cubicBezTo>
                    <a:pt x="0" y="186690"/>
                    <a:pt x="13335" y="220027"/>
                    <a:pt x="39053" y="246697"/>
                  </a:cubicBezTo>
                  <a:cubicBezTo>
                    <a:pt x="70485" y="280035"/>
                    <a:pt x="113348" y="293370"/>
                    <a:pt x="186690" y="293370"/>
                  </a:cubicBezTo>
                  <a:lnTo>
                    <a:pt x="351473" y="293370"/>
                  </a:lnTo>
                  <a:cubicBezTo>
                    <a:pt x="406718" y="293370"/>
                    <a:pt x="433388" y="312420"/>
                    <a:pt x="433388" y="352425"/>
                  </a:cubicBezTo>
                  <a:cubicBezTo>
                    <a:pt x="433388" y="398145"/>
                    <a:pt x="406718" y="414338"/>
                    <a:pt x="330518" y="414338"/>
                  </a:cubicBezTo>
                  <a:lnTo>
                    <a:pt x="17145" y="414338"/>
                  </a:lnTo>
                  <a:cubicBezTo>
                    <a:pt x="12383" y="414338"/>
                    <a:pt x="8573" y="418147"/>
                    <a:pt x="8573" y="422910"/>
                  </a:cubicBezTo>
                  <a:lnTo>
                    <a:pt x="8573" y="491490"/>
                  </a:lnTo>
                  <a:cubicBezTo>
                    <a:pt x="8573" y="496252"/>
                    <a:pt x="12383" y="500063"/>
                    <a:pt x="17145" y="500063"/>
                  </a:cubicBezTo>
                  <a:lnTo>
                    <a:pt x="374333" y="500063"/>
                  </a:lnTo>
                  <a:cubicBezTo>
                    <a:pt x="422910" y="500063"/>
                    <a:pt x="454343" y="495300"/>
                    <a:pt x="484823" y="482917"/>
                  </a:cubicBezTo>
                  <a:cubicBezTo>
                    <a:pt x="533400" y="461963"/>
                    <a:pt x="561023" y="415290"/>
                    <a:pt x="561023" y="354330"/>
                  </a:cubicBezTo>
                  <a:cubicBezTo>
                    <a:pt x="561023" y="313372"/>
                    <a:pt x="547688" y="280035"/>
                    <a:pt x="521970" y="253365"/>
                  </a:cubicBezTo>
                  <a:cubicBezTo>
                    <a:pt x="489585" y="220027"/>
                    <a:pt x="447675" y="206692"/>
                    <a:pt x="374333" y="206692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1806667-7BA8-4638-59AC-52506F4502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00964" y="3960813"/>
            <a:ext cx="6571736" cy="1436687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ft"/>
                <a:cs typeface="Arial"/>
                <a:sym typeface="Arial"/>
              </a:rPr>
              <a:t>Chetan Talwar, Andres Filipe Guzman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ft"/>
                <a:cs typeface="Arial"/>
                <a:sym typeface="Arial"/>
              </a:rPr>
              <a:t>Transportation &amp; Infrastructure Team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wift"/>
                <a:cs typeface="Arial"/>
                <a:sym typeface="Arial"/>
              </a:rPr>
              <a:t>KAPSARC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b="1">
                <a:solidFill>
                  <a:srgbClr val="FFFFFF"/>
                </a:solidFill>
                <a:latin typeface="Swift"/>
              </a:rPr>
              <a:t>ISDC </a:t>
            </a:r>
            <a:r>
              <a:rPr lang="en-US" b="1" dirty="0">
                <a:solidFill>
                  <a:srgbClr val="FFFFFF"/>
                </a:solidFill>
                <a:latin typeface="Swift"/>
              </a:rPr>
              <a:t>2025 </a:t>
            </a:r>
            <a:r>
              <a:rPr lang="en-US" b="1">
                <a:solidFill>
                  <a:srgbClr val="FFFFFF"/>
                </a:solidFill>
                <a:latin typeface="Swift"/>
              </a:rPr>
              <a:t>Conference 04.08.2025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wift"/>
              <a:cs typeface="Arial"/>
              <a:sym typeface="Arial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7949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24BA5-920B-9EB1-079E-F667C2AB0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2031082-132E-F1DD-EF68-A32C6AE2BFC8}"/>
              </a:ext>
            </a:extLst>
          </p:cNvPr>
          <p:cNvSpPr txBox="1"/>
          <p:nvPr/>
        </p:nvSpPr>
        <p:spPr>
          <a:xfrm>
            <a:off x="5764026" y="2323555"/>
            <a:ext cx="1171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+mn-lt"/>
              </a:rPr>
              <a:t>Total Consumption </a:t>
            </a:r>
          </a:p>
          <a:p>
            <a:pPr algn="ctr"/>
            <a:r>
              <a:rPr lang="en-US" sz="1100" dirty="0">
                <a:latin typeface="+mn-lt"/>
              </a:rPr>
              <a:t>355 billion liters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27CC8C7-E471-72E7-B8E2-B2AF988A0184}"/>
              </a:ext>
            </a:extLst>
          </p:cNvPr>
          <p:cNvSpPr txBox="1"/>
          <p:nvPr/>
        </p:nvSpPr>
        <p:spPr>
          <a:xfrm>
            <a:off x="6953650" y="2011017"/>
            <a:ext cx="11557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+mn-lt"/>
              </a:rPr>
              <a:t>Jet Fuel </a:t>
            </a:r>
          </a:p>
          <a:p>
            <a:pPr algn="ctr"/>
            <a:r>
              <a:rPr lang="en-US" sz="1100" dirty="0">
                <a:latin typeface="+mn-lt"/>
              </a:rPr>
              <a:t>355 billion liters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1F4DB7-3225-CB84-4BF0-E2ACBEFE196A}"/>
              </a:ext>
            </a:extLst>
          </p:cNvPr>
          <p:cNvSpPr txBox="1"/>
          <p:nvPr/>
        </p:nvSpPr>
        <p:spPr>
          <a:xfrm>
            <a:off x="6937516" y="2741656"/>
            <a:ext cx="11718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+mn-lt"/>
              </a:rPr>
              <a:t>SAF</a:t>
            </a:r>
          </a:p>
          <a:p>
            <a:pPr algn="ctr"/>
            <a:r>
              <a:rPr lang="en-US" sz="1100" dirty="0">
                <a:latin typeface="+mn-lt"/>
              </a:rPr>
              <a:t>0.355 billion liters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D82064-9AE2-FEE2-4618-FF7BC737AE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SAF types: Emissions Reduction Potential &amp; Price 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DCEA5-E4DD-178A-A27B-2F8694AB4EE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DB1D9F-0BA8-6AE4-5439-478710D59B5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143" y="1620069"/>
            <a:ext cx="4947365" cy="335675"/>
          </a:xfrm>
        </p:spPr>
        <p:txBody>
          <a:bodyPr/>
          <a:lstStyle/>
          <a:p>
            <a:r>
              <a:rPr lang="en-US"/>
              <a:t>SAF types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DE4294-EEA6-1A06-666D-8C9B1BABF02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40299" y="1620069"/>
            <a:ext cx="4860000" cy="360363"/>
          </a:xfrm>
        </p:spPr>
        <p:txBody>
          <a:bodyPr/>
          <a:lstStyle/>
          <a:p>
            <a:r>
              <a:rPr lang="en-US"/>
              <a:t>SAF type Current Share as of 2022**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9BF515-F1C5-F836-92F7-B63306BE4976}"/>
              </a:ext>
            </a:extLst>
          </p:cNvPr>
          <p:cNvSpPr txBox="1"/>
          <p:nvPr/>
        </p:nvSpPr>
        <p:spPr>
          <a:xfrm>
            <a:off x="4843193" y="5865808"/>
            <a:ext cx="6532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+mn-lt"/>
              </a:rPr>
              <a:t> * </a:t>
            </a:r>
            <a:r>
              <a:rPr lang="en-US" sz="800" dirty="0">
                <a:latin typeface="+mn-lt"/>
              </a:rPr>
              <a:t>Life Cycle based Assessment</a:t>
            </a:r>
            <a:r>
              <a:rPr lang="en-US" sz="800" kern="0" dirty="0">
                <a:latin typeface="+mn-lt"/>
              </a:rPr>
              <a:t>; </a:t>
            </a:r>
            <a:r>
              <a:rPr lang="en-US" sz="800" b="1" dirty="0">
                <a:latin typeface="+mn-lt"/>
              </a:rPr>
              <a:t>** </a:t>
            </a:r>
            <a:r>
              <a:rPr lang="en-US" sz="800" dirty="0">
                <a:latin typeface="+mn-lt"/>
              </a:rPr>
              <a:t>Based on research reports of aviation institutions and action groups; MMBD: Million barrels per day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9EF9F2C-6D45-8539-9338-25D97F5DD24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64509" y="1980074"/>
            <a:ext cx="2433960" cy="1080016"/>
          </a:xfrm>
        </p:spPr>
        <p:txBody>
          <a:bodyPr/>
          <a:lstStyle/>
          <a:p>
            <a:pPr marL="708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HEFA share: 95 %</a:t>
            </a:r>
          </a:p>
          <a:p>
            <a:pPr marL="708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FT synthesis share: 3 %</a:t>
            </a:r>
          </a:p>
          <a:p>
            <a:pPr marL="708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ATJ share: 2 %</a:t>
            </a:r>
          </a:p>
          <a:p>
            <a:pPr marL="708025" lvl="1" indent="-1714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PtL</a:t>
            </a:r>
            <a:r>
              <a:rPr lang="en-US" dirty="0">
                <a:solidFill>
                  <a:schemeClr val="tx1"/>
                </a:solidFill>
              </a:rPr>
              <a:t> share: 0.01 %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A7554B42-5E14-02E6-68EE-54735797A4A9}"/>
              </a:ext>
            </a:extLst>
          </p:cNvPr>
          <p:cNvSpPr/>
          <p:nvPr/>
        </p:nvSpPr>
        <p:spPr>
          <a:xfrm rot="10800000" flipH="1">
            <a:off x="6785646" y="2020856"/>
            <a:ext cx="230261" cy="1080015"/>
          </a:xfrm>
          <a:prstGeom prst="leftBrace">
            <a:avLst>
              <a:gd name="adj1" fmla="val 17324"/>
              <a:gd name="adj2" fmla="val 4953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4D97F38F-F5F4-BA92-F180-6675CED8E52A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625852" y="1955744"/>
          <a:ext cx="4941750" cy="36010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7089">
                  <a:extLst>
                    <a:ext uri="{9D8B030D-6E8A-4147-A177-3AD203B41FA5}">
                      <a16:colId xmlns:a16="http://schemas.microsoft.com/office/drawing/2014/main" val="936537801"/>
                    </a:ext>
                  </a:extLst>
                </a:gridCol>
                <a:gridCol w="1524877">
                  <a:extLst>
                    <a:ext uri="{9D8B030D-6E8A-4147-A177-3AD203B41FA5}">
                      <a16:colId xmlns:a16="http://schemas.microsoft.com/office/drawing/2014/main" val="3250831966"/>
                    </a:ext>
                  </a:extLst>
                </a:gridCol>
                <a:gridCol w="1166082">
                  <a:extLst>
                    <a:ext uri="{9D8B030D-6E8A-4147-A177-3AD203B41FA5}">
                      <a16:colId xmlns:a16="http://schemas.microsoft.com/office/drawing/2014/main" val="4266128228"/>
                    </a:ext>
                  </a:extLst>
                </a:gridCol>
                <a:gridCol w="1073702">
                  <a:extLst>
                    <a:ext uri="{9D8B030D-6E8A-4147-A177-3AD203B41FA5}">
                      <a16:colId xmlns:a16="http://schemas.microsoft.com/office/drawing/2014/main" val="2873235430"/>
                    </a:ext>
                  </a:extLst>
                </a:gridCol>
              </a:tblGrid>
              <a:tr h="827939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chemeClr val="bg1"/>
                          </a:solidFill>
                        </a:rPr>
                        <a:t>SAF Production Pathway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Feedstock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chemeClr val="bg1"/>
                          </a:solidFill>
                        </a:rPr>
                        <a:t>GHG Emission Reduction Potential</a:t>
                      </a:r>
                      <a:r>
                        <a:rPr lang="en-US" sz="1000" b="1" baseline="0">
                          <a:solidFill>
                            <a:schemeClr val="bg1"/>
                          </a:solidFill>
                        </a:rPr>
                        <a:t> Compared to Jet Fuel in %</a:t>
                      </a:r>
                      <a:r>
                        <a:rPr lang="en-US" sz="1100" b="1" baseline="0">
                          <a:solidFill>
                            <a:schemeClr val="bg1"/>
                          </a:solidFill>
                        </a:rPr>
                        <a:t>*</a:t>
                      </a:r>
                      <a:endParaRPr lang="en-US" sz="10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Certified Blending Limit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79450"/>
                  </a:ext>
                </a:extLst>
              </a:tr>
              <a:tr h="750796">
                <a:tc>
                  <a:txBody>
                    <a:bodyPr/>
                    <a:lstStyle/>
                    <a:p>
                      <a:pPr algn="ctr"/>
                      <a:r>
                        <a:rPr lang="en-US" sz="900" err="1"/>
                        <a:t>Hydroprocessed</a:t>
                      </a:r>
                      <a:r>
                        <a:rPr lang="en-US" sz="900"/>
                        <a:t> Esters and Fatty Acids</a:t>
                      </a:r>
                    </a:p>
                    <a:p>
                      <a:pPr algn="ctr"/>
                      <a:r>
                        <a:rPr lang="en-US" sz="900"/>
                        <a:t>(HEFA)</a:t>
                      </a:r>
                      <a:endParaRPr lang="en-US" sz="90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marL="112713" lvl="0" indent="-11271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5563" algn="l"/>
                        </a:tabLst>
                      </a:pPr>
                      <a:r>
                        <a:rPr lang="en-US" sz="9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Used cooking oil</a:t>
                      </a:r>
                      <a:endParaRPr lang="en-GB" sz="900" b="0" i="0" u="none" strike="noStrike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112713" lvl="0" indent="-11271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5563" algn="l"/>
                        </a:tabLst>
                      </a:pPr>
                      <a:r>
                        <a:rPr lang="en-US" sz="9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vegetable oil </a:t>
                      </a:r>
                      <a:endParaRPr lang="en-GB" sz="900" b="0" i="0" u="none" strike="noStrike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112713" lvl="0" indent="-11271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5563" algn="l"/>
                        </a:tabLst>
                      </a:pPr>
                      <a:r>
                        <a:rPr lang="en-US" sz="9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Animal fats</a:t>
                      </a:r>
                      <a:endParaRPr lang="en-GB" sz="900" b="0" i="0" u="none" strike="noStrike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112713" lvl="0" indent="-11271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5563" algn="l"/>
                        </a:tabLst>
                      </a:pPr>
                      <a:r>
                        <a:rPr lang="en-US" sz="9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Algae </a:t>
                      </a:r>
                      <a:endParaRPr lang="en-GB" sz="900" b="0" i="0" u="none" strike="noStrike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38 – 70 %</a:t>
                      </a: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50 %</a:t>
                      </a:r>
                      <a:br>
                        <a:rPr lang="en-GB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D7566 Annex 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635110"/>
                  </a:ext>
                </a:extLst>
              </a:tr>
              <a:tr h="757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Fischer-</a:t>
                      </a:r>
                      <a:r>
                        <a:rPr lang="en-GB" sz="900" err="1">
                          <a:effectLst/>
                        </a:rPr>
                        <a:t>Tropsch</a:t>
                      </a:r>
                      <a:r>
                        <a:rPr lang="en-GB" sz="900">
                          <a:effectLst/>
                        </a:rPr>
                        <a:t> </a:t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 err="1">
                          <a:effectLst/>
                        </a:rPr>
                        <a:t>syn</a:t>
                      </a:r>
                      <a:r>
                        <a:rPr lang="de-DE" sz="900">
                          <a:effectLst/>
                        </a:rPr>
                        <a:t>thesis</a:t>
                      </a:r>
                      <a:br>
                        <a:rPr lang="de-DE" sz="900">
                          <a:effectLst/>
                        </a:rPr>
                      </a:br>
                      <a:r>
                        <a:rPr lang="de-DE" sz="900">
                          <a:effectLst/>
                        </a:rPr>
                        <a:t>(FT – Syn)</a:t>
                      </a: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2713" lvl="0" indent="-112713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Municipal solid waste (MSW)</a:t>
                      </a:r>
                      <a:endParaRPr lang="en-GB" sz="900">
                        <a:effectLst/>
                      </a:endParaRPr>
                    </a:p>
                    <a:p>
                      <a:pPr marL="112713" lvl="0" indent="-11271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00">
                          <a:effectLst/>
                        </a:rPr>
                        <a:t>Forestry residue</a:t>
                      </a:r>
                    </a:p>
                    <a:p>
                      <a:pPr marL="112713" lvl="0" indent="-11271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00">
                          <a:effectLst/>
                        </a:rPr>
                        <a:t>Agriculture residue</a:t>
                      </a:r>
                    </a:p>
                    <a:p>
                      <a:pPr marL="112713" lvl="0" indent="-11271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00">
                          <a:effectLst/>
                        </a:rPr>
                        <a:t>Energy crops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85 – 93 %</a:t>
                      </a: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D7566 Annex 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2033044"/>
                  </a:ext>
                </a:extLst>
              </a:tr>
              <a:tr h="598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Alcohol to Jet (ATJ)</a:t>
                      </a: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marL="168275" lvl="0" indent="-1682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Methanol</a:t>
                      </a:r>
                      <a:endParaRPr lang="en-GB" sz="900">
                        <a:effectLst/>
                      </a:endParaRPr>
                    </a:p>
                    <a:p>
                      <a:pPr marL="168275" lvl="0" indent="-1682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Ethanol</a:t>
                      </a:r>
                      <a:endParaRPr lang="en-GB" sz="900">
                        <a:effectLst/>
                      </a:endParaRPr>
                    </a:p>
                    <a:p>
                      <a:pPr marL="168275" lvl="0" indent="-1682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Butanol </a:t>
                      </a:r>
                    </a:p>
                  </a:txBody>
                  <a:tcPr marL="68580" marR="68580" marT="0" marB="0" anchor="ctr"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38 – 71 %</a:t>
                      </a: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D7566 Annex 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 anchor="ctr">
                    <a:solidFill>
                      <a:srgbClr val="CBC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096764"/>
                  </a:ext>
                </a:extLst>
              </a:tr>
              <a:tr h="624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Power to Liquid (</a:t>
                      </a:r>
                      <a:r>
                        <a:rPr lang="en-US" sz="900" err="1">
                          <a:effectLst/>
                        </a:rPr>
                        <a:t>PtL</a:t>
                      </a:r>
                      <a:r>
                        <a:rPr lang="en-US" sz="900">
                          <a:effectLst/>
                        </a:rPr>
                        <a:t>)</a:t>
                      </a: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713" lvl="0" indent="-11271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Clean hydrogen</a:t>
                      </a:r>
                      <a:endParaRPr lang="en-GB" sz="900" dirty="0">
                        <a:effectLst/>
                      </a:endParaRPr>
                    </a:p>
                    <a:p>
                      <a:pPr marL="112713" lvl="0" indent="-112713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Captured CO</a:t>
                      </a:r>
                      <a:r>
                        <a:rPr lang="en-US" sz="900" baseline="-25000" dirty="0">
                          <a:effectLst/>
                        </a:rPr>
                        <a:t>2</a:t>
                      </a:r>
                      <a:endParaRPr lang="en-GB" sz="900" baseline="-25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Up to 99 %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50 %</a:t>
                      </a:r>
                      <a:b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D7566 Annex 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295757"/>
                  </a:ext>
                </a:extLst>
              </a:tr>
            </a:tbl>
          </a:graphicData>
        </a:graphic>
      </p:graphicFrame>
      <p:graphicFrame>
        <p:nvGraphicFramePr>
          <p:cNvPr id="8" name="Content Placeholder 12">
            <a:extLst>
              <a:ext uri="{FF2B5EF4-FFF2-40B4-BE49-F238E27FC236}">
                <a16:creationId xmlns:a16="http://schemas.microsoft.com/office/drawing/2014/main" id="{420ED842-8C8A-7D45-00C1-208D53124B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982981"/>
              </p:ext>
            </p:extLst>
          </p:nvPr>
        </p:nvGraphicFramePr>
        <p:xfrm>
          <a:off x="5846584" y="3756213"/>
          <a:ext cx="4231236" cy="2111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E4661041-697A-A358-D20F-57A69820A9CA}"/>
              </a:ext>
            </a:extLst>
          </p:cNvPr>
          <p:cNvSpPr txBox="1">
            <a:spLocks/>
          </p:cNvSpPr>
          <p:nvPr/>
        </p:nvSpPr>
        <p:spPr>
          <a:xfrm>
            <a:off x="5945093" y="3339236"/>
            <a:ext cx="4860000" cy="360000"/>
          </a:xfrm>
          <a:prstGeom prst="rect">
            <a:avLst/>
          </a:prstGeom>
          <a:solidFill>
            <a:schemeClr val="accent2"/>
          </a:solidFill>
        </p:spPr>
        <p:txBody>
          <a:bodyPr vert="horz" lIns="72000" tIns="36000" rIns="72000" bIns="36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1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536575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536575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536575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6575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100"/>
              <a:t>SAF Price </a:t>
            </a:r>
            <a:r>
              <a:rPr lang="en-US"/>
              <a:t>C</a:t>
            </a:r>
            <a:r>
              <a:rPr lang="en-US" sz="1100"/>
              <a:t>omparison</a:t>
            </a:r>
            <a:r>
              <a:rPr lang="en-US" sz="1100" baseline="0"/>
              <a:t> to Jet </a:t>
            </a:r>
            <a:r>
              <a:rPr lang="en-US"/>
              <a:t>F</a:t>
            </a:r>
            <a:r>
              <a:rPr lang="en-US" sz="1100" baseline="0"/>
              <a:t>uel 2022</a:t>
            </a:r>
            <a:endParaRPr lang="en-US" sz="1100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CCE884F5-0F9B-B0FC-B773-A2D7B41AAFCA}"/>
              </a:ext>
            </a:extLst>
          </p:cNvPr>
          <p:cNvSpPr/>
          <p:nvPr/>
        </p:nvSpPr>
        <p:spPr>
          <a:xfrm rot="10800000">
            <a:off x="9966485" y="3780097"/>
            <a:ext cx="111335" cy="1070528"/>
          </a:xfrm>
          <a:prstGeom prst="leftBrace">
            <a:avLst>
              <a:gd name="adj1" fmla="val 17324"/>
              <a:gd name="adj2" fmla="val 4953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9E6026-C358-DC88-C689-37B80AECFDC8}"/>
              </a:ext>
            </a:extLst>
          </p:cNvPr>
          <p:cNvSpPr txBox="1"/>
          <p:nvPr/>
        </p:nvSpPr>
        <p:spPr>
          <a:xfrm>
            <a:off x="10077820" y="4062142"/>
            <a:ext cx="9901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66 – 370 % higher price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019D4E57-304C-3F60-B3C9-F57293DF9C1A}"/>
              </a:ext>
            </a:extLst>
          </p:cNvPr>
          <p:cNvSpPr/>
          <p:nvPr/>
        </p:nvSpPr>
        <p:spPr>
          <a:xfrm rot="10800000" flipH="1">
            <a:off x="8691880" y="2030526"/>
            <a:ext cx="322389" cy="1080015"/>
          </a:xfrm>
          <a:prstGeom prst="leftBrace">
            <a:avLst>
              <a:gd name="adj1" fmla="val 17324"/>
              <a:gd name="adj2" fmla="val 1284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E4992E-93A5-3898-455C-FFB154488296}"/>
              </a:ext>
            </a:extLst>
          </p:cNvPr>
          <p:cNvSpPr txBox="1"/>
          <p:nvPr/>
        </p:nvSpPr>
        <p:spPr>
          <a:xfrm>
            <a:off x="8001762" y="2114568"/>
            <a:ext cx="807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99.9%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B52E55-002B-E7A2-F78C-A7755D7E8EE6}"/>
              </a:ext>
            </a:extLst>
          </p:cNvPr>
          <p:cNvSpPr txBox="1"/>
          <p:nvPr/>
        </p:nvSpPr>
        <p:spPr>
          <a:xfrm>
            <a:off x="8037527" y="2822694"/>
            <a:ext cx="807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0.1%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DD37E2-230A-E1C9-29E9-C614F9E9AF07}"/>
              </a:ext>
            </a:extLst>
          </p:cNvPr>
          <p:cNvSpPr/>
          <p:nvPr/>
        </p:nvSpPr>
        <p:spPr>
          <a:xfrm>
            <a:off x="619143" y="1596227"/>
            <a:ext cx="10413507" cy="411681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1600" dirty="0">
              <a:solidFill>
                <a:schemeClr val="tx1">
                  <a:lumMod val="10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C4DCA1-7379-8BDF-5786-935C0AD346E5}"/>
              </a:ext>
            </a:extLst>
          </p:cNvPr>
          <p:cNvSpPr/>
          <p:nvPr/>
        </p:nvSpPr>
        <p:spPr>
          <a:xfrm>
            <a:off x="2823999" y="2756380"/>
            <a:ext cx="5728390" cy="20571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5042" tIns="44222" rIns="85042" bIns="442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1512" b="1" dirty="0">
                <a:solidFill>
                  <a:schemeClr val="tx1">
                    <a:lumMod val="100000"/>
                  </a:schemeClr>
                </a:solidFill>
              </a:rPr>
              <a:t>Challenge:</a:t>
            </a:r>
          </a:p>
          <a:p>
            <a:pPr algn="ctr" eaLnBrk="1" hangingPunct="1"/>
            <a:endParaRPr lang="en-US" sz="1512" b="1" dirty="0">
              <a:solidFill>
                <a:schemeClr val="tx1">
                  <a:lumMod val="100000"/>
                </a:schemeClr>
              </a:solidFill>
            </a:endParaRPr>
          </a:p>
          <a:p>
            <a:pPr marL="609012" indent="-270005" defTabSz="819016">
              <a:buFont typeface="Arial" panose="020B0604020202020204" pitchFamily="34" charset="0"/>
              <a:buChar char="•"/>
              <a:tabLst>
                <a:tab pos="4828593" algn="l"/>
                <a:tab pos="4998096" algn="l"/>
                <a:tab pos="5251601" algn="l"/>
              </a:tabLst>
            </a:pPr>
            <a:r>
              <a:rPr lang="en-US" sz="1512" dirty="0">
                <a:solidFill>
                  <a:schemeClr val="tx1">
                    <a:lumMod val="100000"/>
                  </a:schemeClr>
                </a:solidFill>
              </a:rPr>
              <a:t>Keeping in mind the higher price of SAF, it is impossible for the alternative fuels to be adopted without the support of policy measures.</a:t>
            </a:r>
          </a:p>
          <a:p>
            <a:pPr marL="339006" defTabSz="819016">
              <a:tabLst>
                <a:tab pos="4828593" algn="l"/>
                <a:tab pos="4998096" algn="l"/>
                <a:tab pos="5251601" algn="l"/>
              </a:tabLst>
            </a:pPr>
            <a:endParaRPr lang="en-US" sz="1512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F82B637-AC09-D244-9C98-3921C320923E}"/>
              </a:ext>
            </a:extLst>
          </p:cNvPr>
          <p:cNvSpPr txBox="1">
            <a:spLocks/>
          </p:cNvSpPr>
          <p:nvPr/>
        </p:nvSpPr>
        <p:spPr bwMode="auto">
          <a:xfrm>
            <a:off x="4642338" y="5713042"/>
            <a:ext cx="6604122" cy="23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905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361950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54292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7429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2001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6573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1145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5717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b="1" kern="0" dirty="0">
                <a:solidFill>
                  <a:schemeClr val="tx1"/>
                </a:solidFill>
              </a:rPr>
              <a:t>Sources</a:t>
            </a:r>
            <a:r>
              <a:rPr lang="en-US" sz="900" kern="0" dirty="0">
                <a:solidFill>
                  <a:schemeClr val="tx1"/>
                </a:solidFill>
              </a:rPr>
              <a:t>:</a:t>
            </a:r>
            <a:r>
              <a:rPr lang="de-DE" sz="900" kern="0" dirty="0">
                <a:solidFill>
                  <a:schemeClr val="tx1"/>
                </a:solidFill>
              </a:rPr>
              <a:t> </a:t>
            </a:r>
            <a:r>
              <a:rPr lang="en-US" sz="900" kern="0" dirty="0">
                <a:solidFill>
                  <a:schemeClr val="tx1"/>
                </a:solidFill>
              </a:rPr>
              <a:t>IATA, 2022; Waypoint ATAG, 2021; Fuel cells and Hydrogen JU, 2020</a:t>
            </a:r>
            <a:r>
              <a:rPr lang="de-DE" sz="900" kern="0" dirty="0">
                <a:solidFill>
                  <a:schemeClr val="tx1"/>
                </a:solidFill>
              </a:rPr>
              <a:t>; </a:t>
            </a:r>
            <a:r>
              <a:rPr lang="en-US" sz="900" kern="0" dirty="0">
                <a:solidFill>
                  <a:schemeClr val="tx1"/>
                </a:solidFill>
              </a:rPr>
              <a:t>Ng et al. 2021; and Shahriar and Khanal, 2022</a:t>
            </a:r>
          </a:p>
          <a:p>
            <a:endParaRPr lang="en-US" sz="9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58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60B097-F11E-31EF-1315-E8F3F7A10A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Air Transport System Model Extensions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435EE-F301-8213-E8B7-5DE491408A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9B764A-7B39-390A-FDBC-831F7BD78C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234EA2-D3BC-B7A7-30DC-7D2D5ED96A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85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ECA973-A964-3E9B-AA68-F2C750D827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air transport system model and its components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10F82-4A5D-007D-BACD-B1CC93BECE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0049" y="413323"/>
            <a:ext cx="10079713" cy="360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hteck 37">
            <a:extLst>
              <a:ext uri="{FF2B5EF4-FFF2-40B4-BE49-F238E27FC236}">
                <a16:creationId xmlns:a16="http://schemas.microsoft.com/office/drawing/2014/main" id="{A584ACA1-C5D1-924A-AA11-4D0DE024E52F}"/>
              </a:ext>
            </a:extLst>
          </p:cNvPr>
          <p:cNvSpPr/>
          <p:nvPr/>
        </p:nvSpPr>
        <p:spPr>
          <a:xfrm>
            <a:off x="2279753" y="1540369"/>
            <a:ext cx="7200800" cy="4032198"/>
          </a:xfrm>
          <a:prstGeom prst="rect">
            <a:avLst/>
          </a:prstGeom>
          <a:noFill/>
          <a:ln w="12700" cap="flat" cmpd="sng" algn="ctr">
            <a:solidFill>
              <a:srgbClr val="969696"/>
            </a:solidFill>
            <a:prstDash val="lgDash"/>
            <a:miter lim="800000"/>
          </a:ln>
          <a:effectLst/>
        </p:spPr>
        <p:txBody>
          <a:bodyPr rtlCol="0" anchor="t"/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hteck 46">
            <a:extLst>
              <a:ext uri="{FF2B5EF4-FFF2-40B4-BE49-F238E27FC236}">
                <a16:creationId xmlns:a16="http://schemas.microsoft.com/office/drawing/2014/main" id="{42EB7391-630E-8A33-7394-527ED18A1A0C}"/>
              </a:ext>
            </a:extLst>
          </p:cNvPr>
          <p:cNvSpPr/>
          <p:nvPr/>
        </p:nvSpPr>
        <p:spPr>
          <a:xfrm>
            <a:off x="974934" y="1868344"/>
            <a:ext cx="910827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42" indent="-171442" defTabSz="914354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Population</a:t>
            </a:r>
          </a:p>
          <a:p>
            <a:pPr marL="171442" indent="-171442" defTabSz="914354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Effect of GDP</a:t>
            </a:r>
          </a:p>
        </p:txBody>
      </p:sp>
      <p:sp>
        <p:nvSpPr>
          <p:cNvPr id="8" name="Rechteck 4">
            <a:extLst>
              <a:ext uri="{FF2B5EF4-FFF2-40B4-BE49-F238E27FC236}">
                <a16:creationId xmlns:a16="http://schemas.microsoft.com/office/drawing/2014/main" id="{E500981A-DA27-83C4-CAB9-127BF81A2775}"/>
              </a:ext>
            </a:extLst>
          </p:cNvPr>
          <p:cNvSpPr/>
          <p:nvPr/>
        </p:nvSpPr>
        <p:spPr>
          <a:xfrm>
            <a:off x="4103957" y="1655404"/>
            <a:ext cx="3412591" cy="301483"/>
          </a:xfrm>
          <a:prstGeom prst="rect">
            <a:avLst/>
          </a:prstGeom>
          <a:solidFill>
            <a:srgbClr val="DDDDDD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33" b="1" kern="0" dirty="0">
                <a:solidFill>
                  <a:prstClr val="black"/>
                </a:solidFill>
                <a:latin typeface="Calibri" panose="020F0502020204030204"/>
              </a:rPr>
              <a:t>Air travel demand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3EE604-6A8B-79D3-D015-92ADBF76E499}"/>
              </a:ext>
            </a:extLst>
          </p:cNvPr>
          <p:cNvCxnSpPr/>
          <p:nvPr/>
        </p:nvCxnSpPr>
        <p:spPr>
          <a:xfrm>
            <a:off x="5598759" y="1954825"/>
            <a:ext cx="0" cy="35532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D42A8D-0F2E-1DE1-A92A-8451D8444B43}"/>
              </a:ext>
            </a:extLst>
          </p:cNvPr>
          <p:cNvCxnSpPr/>
          <p:nvPr/>
        </p:nvCxnSpPr>
        <p:spPr>
          <a:xfrm flipV="1">
            <a:off x="6147827" y="1954826"/>
            <a:ext cx="0" cy="35532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" name="Rechteck 32">
            <a:extLst>
              <a:ext uri="{FF2B5EF4-FFF2-40B4-BE49-F238E27FC236}">
                <a16:creationId xmlns:a16="http://schemas.microsoft.com/office/drawing/2014/main" id="{9F787C1F-3324-DCAF-713D-0689D5C78434}"/>
              </a:ext>
            </a:extLst>
          </p:cNvPr>
          <p:cNvSpPr/>
          <p:nvPr/>
        </p:nvSpPr>
        <p:spPr>
          <a:xfrm>
            <a:off x="4065998" y="2002403"/>
            <a:ext cx="16503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Demanded seat kilometers</a:t>
            </a:r>
          </a:p>
        </p:txBody>
      </p:sp>
      <p:sp>
        <p:nvSpPr>
          <p:cNvPr id="13" name="Rechteck 33">
            <a:extLst>
              <a:ext uri="{FF2B5EF4-FFF2-40B4-BE49-F238E27FC236}">
                <a16:creationId xmlns:a16="http://schemas.microsoft.com/office/drawing/2014/main" id="{88991474-D608-7B00-216C-585FE6A0BC67}"/>
              </a:ext>
            </a:extLst>
          </p:cNvPr>
          <p:cNvSpPr/>
          <p:nvPr/>
        </p:nvSpPr>
        <p:spPr>
          <a:xfrm>
            <a:off x="6248071" y="1968120"/>
            <a:ext cx="14150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Effect of airline fares</a:t>
            </a:r>
            <a:br>
              <a:rPr lang="en-US" sz="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Effect of system congestion</a:t>
            </a:r>
          </a:p>
        </p:txBody>
      </p:sp>
      <p:sp>
        <p:nvSpPr>
          <p:cNvPr id="14" name="Rechteck 5">
            <a:extLst>
              <a:ext uri="{FF2B5EF4-FFF2-40B4-BE49-F238E27FC236}">
                <a16:creationId xmlns:a16="http://schemas.microsoft.com/office/drawing/2014/main" id="{6E3F4C8C-859E-24AC-E4D9-D1FF1AA7A934}"/>
              </a:ext>
            </a:extLst>
          </p:cNvPr>
          <p:cNvSpPr/>
          <p:nvPr/>
        </p:nvSpPr>
        <p:spPr>
          <a:xfrm>
            <a:off x="2410075" y="2320023"/>
            <a:ext cx="6940156" cy="2048809"/>
          </a:xfrm>
          <a:prstGeom prst="rect">
            <a:avLst/>
          </a:prstGeom>
          <a:solidFill>
            <a:srgbClr val="DDDDDD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Airline industry</a:t>
            </a:r>
          </a:p>
        </p:txBody>
      </p:sp>
      <p:sp>
        <p:nvSpPr>
          <p:cNvPr id="15" name="Rechteck 8">
            <a:extLst>
              <a:ext uri="{FF2B5EF4-FFF2-40B4-BE49-F238E27FC236}">
                <a16:creationId xmlns:a16="http://schemas.microsoft.com/office/drawing/2014/main" id="{AA20E98C-2500-2036-0A82-AB39767515E9}"/>
              </a:ext>
            </a:extLst>
          </p:cNvPr>
          <p:cNvSpPr/>
          <p:nvPr/>
        </p:nvSpPr>
        <p:spPr>
          <a:xfrm>
            <a:off x="2628009" y="2651448"/>
            <a:ext cx="2267233" cy="44606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7" b="1" kern="0" dirty="0">
                <a:solidFill>
                  <a:srgbClr val="996600"/>
                </a:solidFill>
                <a:latin typeface="Calibri" panose="020F0502020204030204"/>
              </a:rPr>
              <a:t>Fleet planning</a:t>
            </a:r>
          </a:p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3" b="1" kern="0" dirty="0">
                <a:solidFill>
                  <a:srgbClr val="996600"/>
                </a:solidFill>
                <a:latin typeface="Calibri" panose="020F0502020204030204"/>
              </a:rPr>
              <a:t>Demand by world regions</a:t>
            </a:r>
            <a:endParaRPr lang="en-US" sz="800" b="1" kern="0" dirty="0">
              <a:solidFill>
                <a:srgbClr val="996600"/>
              </a:solidFill>
              <a:latin typeface="Calibri" panose="020F0502020204030204"/>
            </a:endParaRPr>
          </a:p>
        </p:txBody>
      </p:sp>
      <p:sp>
        <p:nvSpPr>
          <p:cNvPr id="16" name="Rechteck 9">
            <a:extLst>
              <a:ext uri="{FF2B5EF4-FFF2-40B4-BE49-F238E27FC236}">
                <a16:creationId xmlns:a16="http://schemas.microsoft.com/office/drawing/2014/main" id="{4B4E617E-5738-8A61-A746-4D67EB146088}"/>
              </a:ext>
            </a:extLst>
          </p:cNvPr>
          <p:cNvSpPr/>
          <p:nvPr/>
        </p:nvSpPr>
        <p:spPr>
          <a:xfrm>
            <a:off x="6878389" y="2651448"/>
            <a:ext cx="2267233" cy="44606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7" b="1" kern="0" dirty="0">
                <a:solidFill>
                  <a:srgbClr val="996600"/>
                </a:solidFill>
                <a:latin typeface="Calibri" panose="020F0502020204030204"/>
              </a:rPr>
              <a:t>Fleet operation</a:t>
            </a:r>
          </a:p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33" b="1" kern="0" dirty="0">
                <a:solidFill>
                  <a:srgbClr val="996600"/>
                </a:solidFill>
                <a:latin typeface="Calibri" panose="020F0502020204030204"/>
              </a:rPr>
              <a:t>Demand by world regions</a:t>
            </a:r>
          </a:p>
        </p:txBody>
      </p:sp>
      <p:sp>
        <p:nvSpPr>
          <p:cNvPr id="17" name="Rechteck 34">
            <a:extLst>
              <a:ext uri="{FF2B5EF4-FFF2-40B4-BE49-F238E27FC236}">
                <a16:creationId xmlns:a16="http://schemas.microsoft.com/office/drawing/2014/main" id="{0FFEB88F-C0FB-5B1F-1E07-C30C6334A14B}"/>
              </a:ext>
            </a:extLst>
          </p:cNvPr>
          <p:cNvSpPr/>
          <p:nvPr/>
        </p:nvSpPr>
        <p:spPr>
          <a:xfrm>
            <a:off x="2623949" y="3977545"/>
            <a:ext cx="2520000" cy="29180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7" b="1" kern="0" dirty="0">
                <a:solidFill>
                  <a:prstClr val="black"/>
                </a:solidFill>
                <a:latin typeface="Calibri" panose="020F0502020204030204"/>
              </a:rPr>
              <a:t>Competitors</a:t>
            </a:r>
            <a:endParaRPr lang="en-US" sz="1067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Rechteck 35">
            <a:extLst>
              <a:ext uri="{FF2B5EF4-FFF2-40B4-BE49-F238E27FC236}">
                <a16:creationId xmlns:a16="http://schemas.microsoft.com/office/drawing/2014/main" id="{AF20383E-3DEF-BB71-82CE-7E970CE07F92}"/>
              </a:ext>
            </a:extLst>
          </p:cNvPr>
          <p:cNvSpPr/>
          <p:nvPr/>
        </p:nvSpPr>
        <p:spPr>
          <a:xfrm>
            <a:off x="6625623" y="3977545"/>
            <a:ext cx="2520000" cy="29180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7" b="1" kern="0" dirty="0">
                <a:solidFill>
                  <a:prstClr val="black"/>
                </a:solidFill>
                <a:latin typeface="Calibri" panose="020F0502020204030204"/>
              </a:rPr>
              <a:t>Price Setting</a:t>
            </a:r>
          </a:p>
        </p:txBody>
      </p:sp>
      <p:sp>
        <p:nvSpPr>
          <p:cNvPr id="19" name="Textfeld 39">
            <a:extLst>
              <a:ext uri="{FF2B5EF4-FFF2-40B4-BE49-F238E27FC236}">
                <a16:creationId xmlns:a16="http://schemas.microsoft.com/office/drawing/2014/main" id="{550FA751-C1E6-9833-F673-D742828C4830}"/>
              </a:ext>
            </a:extLst>
          </p:cNvPr>
          <p:cNvSpPr txBox="1"/>
          <p:nvPr/>
        </p:nvSpPr>
        <p:spPr>
          <a:xfrm>
            <a:off x="5497438" y="3857992"/>
            <a:ext cx="69442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competition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596D4D-7E16-5264-8E3E-809FDF54519F}"/>
              </a:ext>
            </a:extLst>
          </p:cNvPr>
          <p:cNvSpPr txBox="1"/>
          <p:nvPr/>
        </p:nvSpPr>
        <p:spPr>
          <a:xfrm>
            <a:off x="5462319" y="2793450"/>
            <a:ext cx="8449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prstClr val="black"/>
                </a:solidFill>
                <a:latin typeface="Calibri" panose="020F0502020204030204"/>
              </a:rPr>
              <a:t>Aircraft in use</a:t>
            </a:r>
            <a:endParaRPr lang="de-DE" sz="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E1C90B-C57B-0E1B-75AC-3F7C59DC9D2A}"/>
              </a:ext>
            </a:extLst>
          </p:cNvPr>
          <p:cNvSpPr txBox="1"/>
          <p:nvPr/>
        </p:nvSpPr>
        <p:spPr>
          <a:xfrm>
            <a:off x="5175307" y="2485541"/>
            <a:ext cx="16442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prstClr val="black"/>
                </a:solidFill>
                <a:latin typeface="Calibri" panose="020F0502020204030204"/>
              </a:rPr>
              <a:t>Aircraft on order &amp; in storage</a:t>
            </a:r>
            <a:endParaRPr lang="de-DE" sz="8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8B322D0-46AB-B54D-9992-4000293CAD3A}"/>
              </a:ext>
            </a:extLst>
          </p:cNvPr>
          <p:cNvCxnSpPr/>
          <p:nvPr/>
        </p:nvCxnSpPr>
        <p:spPr>
          <a:xfrm>
            <a:off x="4891183" y="3017438"/>
            <a:ext cx="1987205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3" name="Rechteck 34">
            <a:extLst>
              <a:ext uri="{FF2B5EF4-FFF2-40B4-BE49-F238E27FC236}">
                <a16:creationId xmlns:a16="http://schemas.microsoft.com/office/drawing/2014/main" id="{ECB424A9-E74D-1A3B-668E-F0A5DC519A3E}"/>
              </a:ext>
            </a:extLst>
          </p:cNvPr>
          <p:cNvSpPr/>
          <p:nvPr/>
        </p:nvSpPr>
        <p:spPr>
          <a:xfrm>
            <a:off x="4584936" y="3347580"/>
            <a:ext cx="2520000" cy="24201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7" b="1" kern="0" dirty="0">
                <a:solidFill>
                  <a:prstClr val="black"/>
                </a:solidFill>
                <a:latin typeface="Calibri" panose="020F0502020204030204"/>
              </a:rPr>
              <a:t>Operating margin</a:t>
            </a:r>
            <a:endParaRPr lang="en-US" sz="1067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850969B-2C89-42CD-4BD2-D766F99393FA}"/>
              </a:ext>
            </a:extLst>
          </p:cNvPr>
          <p:cNvCxnSpPr/>
          <p:nvPr/>
        </p:nvCxnSpPr>
        <p:spPr>
          <a:xfrm>
            <a:off x="5179308" y="4083954"/>
            <a:ext cx="1446315" cy="151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6DC6947-239D-E220-574A-DF1CB330F80C}"/>
              </a:ext>
            </a:extLst>
          </p:cNvPr>
          <p:cNvCxnSpPr/>
          <p:nvPr/>
        </p:nvCxnSpPr>
        <p:spPr>
          <a:xfrm flipV="1">
            <a:off x="6792255" y="3613263"/>
            <a:ext cx="0" cy="36784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56123D6-2C72-66D9-452E-767A1E00B2D7}"/>
              </a:ext>
            </a:extLst>
          </p:cNvPr>
          <p:cNvCxnSpPr/>
          <p:nvPr/>
        </p:nvCxnSpPr>
        <p:spPr>
          <a:xfrm>
            <a:off x="4872041" y="3604473"/>
            <a:ext cx="0" cy="367841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EA7CD86-76A4-9785-A75C-DA31CC33098D}"/>
              </a:ext>
            </a:extLst>
          </p:cNvPr>
          <p:cNvSpPr txBox="1"/>
          <p:nvPr/>
        </p:nvSpPr>
        <p:spPr>
          <a:xfrm>
            <a:off x="6799812" y="3663970"/>
            <a:ext cx="6880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prstClr val="black"/>
                </a:solidFill>
                <a:latin typeface="Calibri" panose="020F0502020204030204"/>
              </a:rPr>
              <a:t>Airline fares</a:t>
            </a:r>
            <a:endParaRPr lang="de-DE" sz="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EE917C-7700-E8F6-E952-41354AD0F8C8}"/>
              </a:ext>
            </a:extLst>
          </p:cNvPr>
          <p:cNvSpPr txBox="1"/>
          <p:nvPr/>
        </p:nvSpPr>
        <p:spPr>
          <a:xfrm>
            <a:off x="3558062" y="3639758"/>
            <a:ext cx="13771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Effect of operating margin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2178423-F019-BF7D-FABC-65DEAD9227B8}"/>
              </a:ext>
            </a:extLst>
          </p:cNvPr>
          <p:cNvCxnSpPr/>
          <p:nvPr/>
        </p:nvCxnSpPr>
        <p:spPr>
          <a:xfrm rot="10800000">
            <a:off x="4891183" y="2729407"/>
            <a:ext cx="1987205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0" name="Rechteck 25">
            <a:extLst>
              <a:ext uri="{FF2B5EF4-FFF2-40B4-BE49-F238E27FC236}">
                <a16:creationId xmlns:a16="http://schemas.microsoft.com/office/drawing/2014/main" id="{74394770-17D9-7322-280A-F29B3E90333C}"/>
              </a:ext>
            </a:extLst>
          </p:cNvPr>
          <p:cNvSpPr/>
          <p:nvPr/>
        </p:nvSpPr>
        <p:spPr>
          <a:xfrm>
            <a:off x="7717986" y="3226506"/>
            <a:ext cx="11705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996600"/>
                </a:solidFill>
                <a:latin typeface="Calibri" panose="020F0502020204030204"/>
              </a:rPr>
              <a:t>Direct operating costs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4401F0B-1D86-0465-5807-0F30F88955F4}"/>
              </a:ext>
            </a:extLst>
          </p:cNvPr>
          <p:cNvCxnSpPr/>
          <p:nvPr/>
        </p:nvCxnSpPr>
        <p:spPr>
          <a:xfrm flipH="1">
            <a:off x="7105735" y="3464901"/>
            <a:ext cx="646627" cy="260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33CD9B1-9F22-3E42-9BA2-D9DDE8654034}"/>
              </a:ext>
            </a:extLst>
          </p:cNvPr>
          <p:cNvCxnSpPr/>
          <p:nvPr/>
        </p:nvCxnSpPr>
        <p:spPr>
          <a:xfrm>
            <a:off x="7748724" y="3183764"/>
            <a:ext cx="0" cy="28800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none"/>
          </a:ln>
          <a:effectLst/>
        </p:spPr>
      </p:cxnSp>
      <p:cxnSp>
        <p:nvCxnSpPr>
          <p:cNvPr id="33" name="Gerade Verbindung mit Pfeil 52">
            <a:extLst>
              <a:ext uri="{FF2B5EF4-FFF2-40B4-BE49-F238E27FC236}">
                <a16:creationId xmlns:a16="http://schemas.microsoft.com/office/drawing/2014/main" id="{D7FBCCA1-0EA9-2247-F1E6-7134637E5C7A}"/>
              </a:ext>
            </a:extLst>
          </p:cNvPr>
          <p:cNvCxnSpPr/>
          <p:nvPr/>
        </p:nvCxnSpPr>
        <p:spPr>
          <a:xfrm flipV="1">
            <a:off x="836064" y="3875392"/>
            <a:ext cx="1554480" cy="15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34" name="Rechteck 59">
            <a:extLst>
              <a:ext uri="{FF2B5EF4-FFF2-40B4-BE49-F238E27FC236}">
                <a16:creationId xmlns:a16="http://schemas.microsoft.com/office/drawing/2014/main" id="{EE271CC6-0DD5-3808-2CE2-D71E9CFB4B9C}"/>
              </a:ext>
            </a:extLst>
          </p:cNvPr>
          <p:cNvSpPr/>
          <p:nvPr/>
        </p:nvSpPr>
        <p:spPr>
          <a:xfrm>
            <a:off x="376849" y="4014381"/>
            <a:ext cx="2001188" cy="1146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2" indent="-171442" defTabSz="914354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schemeClr val="tx1"/>
                </a:solidFill>
                <a:latin typeface="Calibri" panose="020F0502020204030204"/>
              </a:rPr>
              <a:t>Costs and time delay parameters:</a:t>
            </a:r>
          </a:p>
          <a:p>
            <a:pPr marL="357188" lvl="1" indent="-169863" defTabSz="914354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schemeClr val="tx1"/>
                </a:solidFill>
                <a:latin typeface="Calibri" panose="020F0502020204030204"/>
              </a:rPr>
              <a:t>Target load factor</a:t>
            </a:r>
          </a:p>
          <a:p>
            <a:pPr marL="357188" lvl="1" indent="-169863" defTabSz="914354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schemeClr val="tx1"/>
                </a:solidFill>
                <a:latin typeface="Calibri" panose="020F0502020204030204"/>
              </a:rPr>
              <a:t>Thresholds for profitability &amp; margin</a:t>
            </a:r>
          </a:p>
          <a:p>
            <a:pPr marL="357188" lvl="1" indent="-169863" defTabSz="914354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schemeClr val="tx1"/>
                </a:solidFill>
                <a:latin typeface="Calibri" panose="020F0502020204030204"/>
              </a:rPr>
              <a:t>Improvement rates</a:t>
            </a:r>
          </a:p>
          <a:p>
            <a:pPr marL="357188" lvl="1" indent="-169863" defTabSz="914354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schemeClr val="tx1"/>
                </a:solidFill>
                <a:latin typeface="Calibri" panose="020F0502020204030204"/>
              </a:rPr>
              <a:t>Sensitivities</a:t>
            </a:r>
          </a:p>
          <a:p>
            <a:pPr marL="357188" lvl="1" indent="-169863" defTabSz="914354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schemeClr val="tx1"/>
                </a:solidFill>
                <a:latin typeface="Calibri" panose="020F0502020204030204"/>
              </a:rPr>
              <a:t>Time constants e.g., delivery time </a:t>
            </a:r>
          </a:p>
        </p:txBody>
      </p:sp>
      <p:sp>
        <p:nvSpPr>
          <p:cNvPr id="35" name="Rechteck 47">
            <a:extLst>
              <a:ext uri="{FF2B5EF4-FFF2-40B4-BE49-F238E27FC236}">
                <a16:creationId xmlns:a16="http://schemas.microsoft.com/office/drawing/2014/main" id="{494C38BD-1973-DE58-F4F3-0B12261DB9EB}"/>
              </a:ext>
            </a:extLst>
          </p:cNvPr>
          <p:cNvSpPr/>
          <p:nvPr/>
        </p:nvSpPr>
        <p:spPr>
          <a:xfrm>
            <a:off x="10026621" y="5246513"/>
            <a:ext cx="1311915" cy="654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4" eaLnBrk="1" fontAlgn="auto" hangingPunct="1">
              <a:spcBef>
                <a:spcPts val="300"/>
              </a:spcBef>
              <a:spcAft>
                <a:spcPts val="0"/>
              </a:spcAft>
            </a:pPr>
            <a:r>
              <a:rPr lang="de-DE" sz="800" b="1" dirty="0">
                <a:solidFill>
                  <a:prstClr val="black"/>
                </a:solidFill>
                <a:latin typeface="Calibri" panose="020F0502020204030204"/>
              </a:rPr>
              <a:t>Legend:</a:t>
            </a:r>
          </a:p>
          <a:p>
            <a:pPr defTabSz="914354" eaLnBrk="1" fontAlgn="auto" hangingPunct="1">
              <a:spcBef>
                <a:spcPts val="300"/>
              </a:spcBef>
              <a:spcAft>
                <a:spcPts val="0"/>
              </a:spcAft>
            </a:pPr>
            <a:r>
              <a:rPr lang="de-DE" sz="700" dirty="0">
                <a:latin typeface="Calibri" panose="020F0502020204030204"/>
              </a:rPr>
              <a:t>: extensions done in the model</a:t>
            </a:r>
          </a:p>
          <a:p>
            <a:pPr defTabSz="914354" eaLnBrk="1" fontAlgn="auto" hangingPunct="1">
              <a:spcBef>
                <a:spcPts val="300"/>
              </a:spcBef>
              <a:spcAft>
                <a:spcPts val="0"/>
              </a:spcAft>
            </a:pPr>
            <a:r>
              <a:rPr lang="de-DE" sz="700" dirty="0">
                <a:solidFill>
                  <a:prstClr val="black"/>
                </a:solidFill>
                <a:latin typeface="Calibri" panose="020F0502020204030204"/>
              </a:rPr>
              <a:t>: model boundary</a:t>
            </a:r>
          </a:p>
          <a:p>
            <a:pPr defTabSz="914354" eaLnBrk="1" fontAlgn="auto" hangingPunct="1">
              <a:spcBef>
                <a:spcPts val="300"/>
              </a:spcBef>
              <a:spcAft>
                <a:spcPts val="0"/>
              </a:spcAft>
            </a:pPr>
            <a:r>
              <a:rPr lang="en-US" sz="700" dirty="0">
                <a:solidFill>
                  <a:prstClr val="black"/>
                </a:solidFill>
                <a:latin typeface="Calibri" panose="020F0502020204030204"/>
              </a:rPr>
              <a:t>: exogenous parameters</a:t>
            </a:r>
            <a:endParaRPr lang="de-DE" sz="7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6" name="Rechteck 6">
            <a:extLst>
              <a:ext uri="{FF2B5EF4-FFF2-40B4-BE49-F238E27FC236}">
                <a16:creationId xmlns:a16="http://schemas.microsoft.com/office/drawing/2014/main" id="{F95A3C86-AE36-D07F-0855-2251225A60E2}"/>
              </a:ext>
            </a:extLst>
          </p:cNvPr>
          <p:cNvSpPr/>
          <p:nvPr/>
        </p:nvSpPr>
        <p:spPr>
          <a:xfrm>
            <a:off x="2397088" y="4745630"/>
            <a:ext cx="3145348" cy="768085"/>
          </a:xfrm>
          <a:prstGeom prst="rect">
            <a:avLst/>
          </a:prstGeom>
          <a:solidFill>
            <a:srgbClr val="DDDDDD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Aircraft manufacturers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DF5750C-D2A7-440B-7414-E6B2D9D8EB7A}"/>
              </a:ext>
            </a:extLst>
          </p:cNvPr>
          <p:cNvCxnSpPr/>
          <p:nvPr/>
        </p:nvCxnSpPr>
        <p:spPr>
          <a:xfrm>
            <a:off x="3527892" y="4371320"/>
            <a:ext cx="0" cy="32642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2" name="Rechteck 21">
            <a:extLst>
              <a:ext uri="{FF2B5EF4-FFF2-40B4-BE49-F238E27FC236}">
                <a16:creationId xmlns:a16="http://schemas.microsoft.com/office/drawing/2014/main" id="{1B10719C-65A0-4E2B-3430-493065D34B25}"/>
              </a:ext>
            </a:extLst>
          </p:cNvPr>
          <p:cNvSpPr/>
          <p:nvPr/>
        </p:nvSpPr>
        <p:spPr>
          <a:xfrm>
            <a:off x="2663282" y="4376298"/>
            <a:ext cx="8306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tx1"/>
                </a:solidFill>
                <a:latin typeface="Calibri" panose="020F0502020204030204"/>
              </a:rPr>
              <a:t>Aircraft orders/</a:t>
            </a:r>
          </a:p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tx1"/>
                </a:solidFill>
                <a:latin typeface="Calibri" panose="020F0502020204030204"/>
              </a:rPr>
              <a:t>cancellations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5891723-7E49-579B-37EB-016CB276B5FC}"/>
              </a:ext>
            </a:extLst>
          </p:cNvPr>
          <p:cNvCxnSpPr/>
          <p:nvPr/>
        </p:nvCxnSpPr>
        <p:spPr>
          <a:xfrm>
            <a:off x="5179308" y="4083954"/>
            <a:ext cx="1446315" cy="1516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3C776B1-6790-5273-AC64-5654620489B7}"/>
              </a:ext>
            </a:extLst>
          </p:cNvPr>
          <p:cNvCxnSpPr/>
          <p:nvPr/>
        </p:nvCxnSpPr>
        <p:spPr>
          <a:xfrm rot="10800000">
            <a:off x="4487800" y="4363783"/>
            <a:ext cx="0" cy="32642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45" name="Rechteck 25">
            <a:extLst>
              <a:ext uri="{FF2B5EF4-FFF2-40B4-BE49-F238E27FC236}">
                <a16:creationId xmlns:a16="http://schemas.microsoft.com/office/drawing/2014/main" id="{4064B8A0-02D6-74FB-7BBA-ED23D0B279BD}"/>
              </a:ext>
            </a:extLst>
          </p:cNvPr>
          <p:cNvSpPr/>
          <p:nvPr/>
        </p:nvSpPr>
        <p:spPr>
          <a:xfrm>
            <a:off x="4515951" y="4451328"/>
            <a:ext cx="101313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chemeClr val="tx1"/>
                </a:solidFill>
                <a:latin typeface="Calibri" panose="020F0502020204030204"/>
              </a:rPr>
              <a:t>Aircraft  deliveries</a:t>
            </a:r>
          </a:p>
        </p:txBody>
      </p:sp>
      <p:cxnSp>
        <p:nvCxnSpPr>
          <p:cNvPr id="46" name="Gerade Verbindung mit Pfeil 44">
            <a:extLst>
              <a:ext uri="{FF2B5EF4-FFF2-40B4-BE49-F238E27FC236}">
                <a16:creationId xmlns:a16="http://schemas.microsoft.com/office/drawing/2014/main" id="{26CC604F-0928-DF94-202A-9D4EA9052980}"/>
              </a:ext>
            </a:extLst>
          </p:cNvPr>
          <p:cNvCxnSpPr/>
          <p:nvPr/>
        </p:nvCxnSpPr>
        <p:spPr>
          <a:xfrm flipV="1">
            <a:off x="4060561" y="5538819"/>
            <a:ext cx="1" cy="36576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47" name="Rechteck 47">
            <a:extLst>
              <a:ext uri="{FF2B5EF4-FFF2-40B4-BE49-F238E27FC236}">
                <a16:creationId xmlns:a16="http://schemas.microsoft.com/office/drawing/2014/main" id="{D422D8E4-A253-7FD4-8C2A-4CF8146D635A}"/>
              </a:ext>
            </a:extLst>
          </p:cNvPr>
          <p:cNvSpPr/>
          <p:nvPr/>
        </p:nvSpPr>
        <p:spPr>
          <a:xfrm>
            <a:off x="4054233" y="5562871"/>
            <a:ext cx="13991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2" indent="-171442" defTabSz="914354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schemeClr val="tx1"/>
                </a:solidFill>
                <a:latin typeface="Calibri" panose="020F0502020204030204"/>
              </a:rPr>
              <a:t>Time delay, initial level,  </a:t>
            </a:r>
            <a:br>
              <a:rPr lang="en-US" sz="800" dirty="0">
                <a:solidFill>
                  <a:schemeClr val="tx1"/>
                </a:solidFill>
                <a:latin typeface="Calibri" panose="020F0502020204030204"/>
              </a:rPr>
            </a:br>
            <a:r>
              <a:rPr lang="en-US" sz="800" dirty="0">
                <a:solidFill>
                  <a:schemeClr val="tx1"/>
                </a:solidFill>
                <a:latin typeface="Calibri" panose="020F0502020204030204"/>
              </a:rPr>
              <a:t>and scaling effects parameters</a:t>
            </a:r>
            <a:endParaRPr lang="de-DE" sz="8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52" name="Rechteck 6">
            <a:extLst>
              <a:ext uri="{FF2B5EF4-FFF2-40B4-BE49-F238E27FC236}">
                <a16:creationId xmlns:a16="http://schemas.microsoft.com/office/drawing/2014/main" id="{D4A06213-F4E4-997B-4C80-71B3C1869441}"/>
              </a:ext>
            </a:extLst>
          </p:cNvPr>
          <p:cNvSpPr/>
          <p:nvPr/>
        </p:nvSpPr>
        <p:spPr>
          <a:xfrm>
            <a:off x="6644168" y="4745630"/>
            <a:ext cx="2731032" cy="768085"/>
          </a:xfrm>
          <a:prstGeom prst="rect">
            <a:avLst/>
          </a:prstGeom>
          <a:solidFill>
            <a:srgbClr val="DDDDDD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0" cap="none" spc="0" normalizeH="0" baseline="0" noProof="0" dirty="0">
                <a:ln>
                  <a:noFill/>
                </a:ln>
                <a:solidFill>
                  <a:srgbClr val="99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Fuel producers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A653196-2819-1B55-D845-1B747C035C01}"/>
              </a:ext>
            </a:extLst>
          </p:cNvPr>
          <p:cNvCxnSpPr/>
          <p:nvPr/>
        </p:nvCxnSpPr>
        <p:spPr>
          <a:xfrm>
            <a:off x="6644172" y="5045820"/>
            <a:ext cx="2720921" cy="2735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26F5FEE3-E9DC-0238-7E0D-B8184F8027ED}"/>
              </a:ext>
            </a:extLst>
          </p:cNvPr>
          <p:cNvSpPr txBox="1"/>
          <p:nvPr/>
        </p:nvSpPr>
        <p:spPr>
          <a:xfrm>
            <a:off x="7234565" y="5142603"/>
            <a:ext cx="15796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000" b="1" dirty="0">
                <a:solidFill>
                  <a:srgbClr val="996600"/>
                </a:solidFill>
                <a:latin typeface="Calibri" panose="020F0502020204030204"/>
              </a:rPr>
              <a:t>Sustainable aviation fuel</a:t>
            </a:r>
            <a:endParaRPr lang="de-DE" sz="1000" b="1" dirty="0">
              <a:solidFill>
                <a:srgbClr val="996600"/>
              </a:solidFill>
              <a:latin typeface="Calibri" panose="020F0502020204030204"/>
            </a:endParaRPr>
          </a:p>
        </p:txBody>
      </p:sp>
      <p:sp>
        <p:nvSpPr>
          <p:cNvPr id="57" name="Rechteck 21">
            <a:extLst>
              <a:ext uri="{FF2B5EF4-FFF2-40B4-BE49-F238E27FC236}">
                <a16:creationId xmlns:a16="http://schemas.microsoft.com/office/drawing/2014/main" id="{EBD63B8F-876B-5ED9-93DC-CB0E9AE72A14}"/>
              </a:ext>
            </a:extLst>
          </p:cNvPr>
          <p:cNvSpPr/>
          <p:nvPr/>
        </p:nvSpPr>
        <p:spPr>
          <a:xfrm>
            <a:off x="5672800" y="5170159"/>
            <a:ext cx="8306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Aircraft orders/</a:t>
            </a:r>
          </a:p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cancellations</a:t>
            </a:r>
          </a:p>
        </p:txBody>
      </p:sp>
      <p:cxnSp>
        <p:nvCxnSpPr>
          <p:cNvPr id="58" name="Gerade Verbindung mit Pfeil 45">
            <a:extLst>
              <a:ext uri="{FF2B5EF4-FFF2-40B4-BE49-F238E27FC236}">
                <a16:creationId xmlns:a16="http://schemas.microsoft.com/office/drawing/2014/main" id="{FDB333A8-1304-B107-B89D-9733A72473CD}"/>
              </a:ext>
            </a:extLst>
          </p:cNvPr>
          <p:cNvCxnSpPr/>
          <p:nvPr/>
        </p:nvCxnSpPr>
        <p:spPr>
          <a:xfrm>
            <a:off x="5542435" y="5111575"/>
            <a:ext cx="1080000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1A361D3-EF26-B719-AABA-0DFB6461F8E3}"/>
              </a:ext>
            </a:extLst>
          </p:cNvPr>
          <p:cNvCxnSpPr/>
          <p:nvPr/>
        </p:nvCxnSpPr>
        <p:spPr>
          <a:xfrm>
            <a:off x="7663122" y="4388425"/>
            <a:ext cx="0" cy="32642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D28883A-6BF7-5CEF-03FB-64FBC7CC2263}"/>
              </a:ext>
            </a:extLst>
          </p:cNvPr>
          <p:cNvCxnSpPr/>
          <p:nvPr/>
        </p:nvCxnSpPr>
        <p:spPr>
          <a:xfrm rot="10800000">
            <a:off x="8539002" y="4378718"/>
            <a:ext cx="0" cy="32642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1" name="Rechteck 25">
            <a:extLst>
              <a:ext uri="{FF2B5EF4-FFF2-40B4-BE49-F238E27FC236}">
                <a16:creationId xmlns:a16="http://schemas.microsoft.com/office/drawing/2014/main" id="{7EABDD44-FF6F-0B65-D9A4-6AF97525C8D3}"/>
              </a:ext>
            </a:extLst>
          </p:cNvPr>
          <p:cNvSpPr/>
          <p:nvPr/>
        </p:nvSpPr>
        <p:spPr>
          <a:xfrm>
            <a:off x="6591111" y="4354409"/>
            <a:ext cx="11054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996600"/>
                </a:solidFill>
                <a:latin typeface="Calibri" panose="020F0502020204030204"/>
              </a:rPr>
              <a:t>Airline fuel orders/cancellations</a:t>
            </a:r>
          </a:p>
        </p:txBody>
      </p:sp>
      <p:sp>
        <p:nvSpPr>
          <p:cNvPr id="62" name="Rechteck 25">
            <a:extLst>
              <a:ext uri="{FF2B5EF4-FFF2-40B4-BE49-F238E27FC236}">
                <a16:creationId xmlns:a16="http://schemas.microsoft.com/office/drawing/2014/main" id="{54ECB0B9-50FF-F035-1E31-261746CFC94B}"/>
              </a:ext>
            </a:extLst>
          </p:cNvPr>
          <p:cNvSpPr/>
          <p:nvPr/>
        </p:nvSpPr>
        <p:spPr>
          <a:xfrm>
            <a:off x="8672256" y="4376298"/>
            <a:ext cx="712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5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996600"/>
                </a:solidFill>
                <a:latin typeface="Calibri" panose="020F0502020204030204"/>
              </a:rPr>
              <a:t>Total fuel production</a:t>
            </a:r>
          </a:p>
        </p:txBody>
      </p:sp>
      <p:cxnSp>
        <p:nvCxnSpPr>
          <p:cNvPr id="63" name="Gerade Verbindung mit Pfeil 44">
            <a:extLst>
              <a:ext uri="{FF2B5EF4-FFF2-40B4-BE49-F238E27FC236}">
                <a16:creationId xmlns:a16="http://schemas.microsoft.com/office/drawing/2014/main" id="{4E1788FA-D5DD-4321-5ECD-B8FDB040FB80}"/>
              </a:ext>
            </a:extLst>
          </p:cNvPr>
          <p:cNvCxnSpPr/>
          <p:nvPr/>
        </p:nvCxnSpPr>
        <p:spPr>
          <a:xfrm flipV="1">
            <a:off x="8026680" y="5534778"/>
            <a:ext cx="1" cy="36576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64" name="Rechteck 47">
            <a:extLst>
              <a:ext uri="{FF2B5EF4-FFF2-40B4-BE49-F238E27FC236}">
                <a16:creationId xmlns:a16="http://schemas.microsoft.com/office/drawing/2014/main" id="{E12F57C1-ECE8-1133-D501-11457C8F0370}"/>
              </a:ext>
            </a:extLst>
          </p:cNvPr>
          <p:cNvSpPr/>
          <p:nvPr/>
        </p:nvSpPr>
        <p:spPr>
          <a:xfrm>
            <a:off x="8052826" y="5580134"/>
            <a:ext cx="17322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42" indent="-171442" defTabSz="914354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srgbClr val="996600"/>
                </a:solidFill>
                <a:latin typeface="Calibri" panose="020F0502020204030204"/>
              </a:rPr>
              <a:t>Time delay, initial level </a:t>
            </a:r>
            <a:br>
              <a:rPr lang="en-US" sz="800" dirty="0">
                <a:solidFill>
                  <a:srgbClr val="996600"/>
                </a:solidFill>
                <a:latin typeface="Calibri" panose="020F0502020204030204"/>
              </a:rPr>
            </a:br>
            <a:r>
              <a:rPr lang="en-US" sz="800" dirty="0">
                <a:solidFill>
                  <a:srgbClr val="996600"/>
                </a:solidFill>
                <a:latin typeface="Calibri" panose="020F0502020204030204"/>
              </a:rPr>
              <a:t>green electricity, and  scaling effects parameters</a:t>
            </a:r>
            <a:endParaRPr lang="de-DE" sz="800" dirty="0">
              <a:solidFill>
                <a:srgbClr val="996600"/>
              </a:solidFill>
              <a:latin typeface="Calibri" panose="020F0502020204030204"/>
            </a:endParaRPr>
          </a:p>
        </p:txBody>
      </p:sp>
      <p:cxnSp>
        <p:nvCxnSpPr>
          <p:cNvPr id="65" name="Gerade Verbindung mit Pfeil 52">
            <a:extLst>
              <a:ext uri="{FF2B5EF4-FFF2-40B4-BE49-F238E27FC236}">
                <a16:creationId xmlns:a16="http://schemas.microsoft.com/office/drawing/2014/main" id="{AF4F1252-C4CE-5E6A-AC86-A8109BD2DBE7}"/>
              </a:ext>
            </a:extLst>
          </p:cNvPr>
          <p:cNvCxnSpPr/>
          <p:nvPr/>
        </p:nvCxnSpPr>
        <p:spPr>
          <a:xfrm flipV="1">
            <a:off x="9475369" y="3008382"/>
            <a:ext cx="1554480" cy="155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66" name="Rechteck 47">
            <a:extLst>
              <a:ext uri="{FF2B5EF4-FFF2-40B4-BE49-F238E27FC236}">
                <a16:creationId xmlns:a16="http://schemas.microsoft.com/office/drawing/2014/main" id="{082F403C-B170-F51C-C3F5-EC54D4004B21}"/>
              </a:ext>
            </a:extLst>
          </p:cNvPr>
          <p:cNvSpPr/>
          <p:nvPr/>
        </p:nvSpPr>
        <p:spPr>
          <a:xfrm>
            <a:off x="9517543" y="3170312"/>
            <a:ext cx="1732205" cy="86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4" eaLnBrk="1" fontAlgn="auto" hangingPunct="1">
              <a:spcBef>
                <a:spcPts val="300"/>
              </a:spcBef>
              <a:spcAft>
                <a:spcPts val="0"/>
              </a:spcAft>
            </a:pPr>
            <a:r>
              <a:rPr lang="en-US" sz="1067" b="1" dirty="0">
                <a:solidFill>
                  <a:prstClr val="black"/>
                </a:solidFill>
                <a:latin typeface="Calibri" panose="020F0502020204030204"/>
              </a:rPr>
              <a:t>Adoption Assessment variables:</a:t>
            </a:r>
          </a:p>
          <a:p>
            <a:pPr marL="228594" indent="-228594" defTabSz="914354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Share of SAF in total fuel mix</a:t>
            </a:r>
          </a:p>
          <a:p>
            <a:pPr marL="228594" indent="-228594" defTabSz="914354" eaLnBrk="1" fontAlgn="auto" hangingPunct="1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Share of SAF in each World region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440D9C9-2AC4-2866-2E4A-4EC851450691}"/>
              </a:ext>
            </a:extLst>
          </p:cNvPr>
          <p:cNvCxnSpPr/>
          <p:nvPr/>
        </p:nvCxnSpPr>
        <p:spPr>
          <a:xfrm>
            <a:off x="816713" y="3272636"/>
            <a:ext cx="1463040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078D9F11-4FD2-0F38-AD96-D2F4AA5BF6C8}"/>
              </a:ext>
            </a:extLst>
          </p:cNvPr>
          <p:cNvSpPr txBox="1"/>
          <p:nvPr/>
        </p:nvSpPr>
        <p:spPr>
          <a:xfrm>
            <a:off x="783205" y="3319363"/>
            <a:ext cx="1650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800" b="1" dirty="0">
                <a:solidFill>
                  <a:srgbClr val="996600"/>
                </a:solidFill>
                <a:latin typeface="Calibri" panose="020F0502020204030204"/>
              </a:rPr>
              <a:t>Policy input</a:t>
            </a:r>
          </a:p>
          <a:p>
            <a:pPr marL="346075" lvl="5" indent="-171450">
              <a:buFont typeface="Wingdings" panose="05000000000000000000" pitchFamily="2" charset="2"/>
              <a:buChar char="§"/>
            </a:pPr>
            <a:r>
              <a:rPr lang="en-US" sz="800" b="1" dirty="0">
                <a:solidFill>
                  <a:srgbClr val="996600"/>
                </a:solidFill>
                <a:latin typeface="Calibri" panose="020F0502020204030204"/>
              </a:rPr>
              <a:t>SAF blending mandate</a:t>
            </a:r>
          </a:p>
          <a:p>
            <a:pPr marL="171450" lvl="5" indent="-171450">
              <a:buFont typeface="Wingdings" panose="05000000000000000000" pitchFamily="2" charset="2"/>
              <a:buChar char="§"/>
            </a:pPr>
            <a:r>
              <a:rPr lang="en-US" sz="800" b="1" dirty="0">
                <a:solidFill>
                  <a:srgbClr val="996600"/>
                </a:solidFill>
                <a:latin typeface="Calibri" panose="020F0502020204030204"/>
              </a:rPr>
              <a:t>Industry targets for SAF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EC9097F-7A1C-9EA5-F13B-C1FD88C4D4ED}"/>
              </a:ext>
            </a:extLst>
          </p:cNvPr>
          <p:cNvSpPr/>
          <p:nvPr/>
        </p:nvSpPr>
        <p:spPr>
          <a:xfrm>
            <a:off x="9887850" y="5482897"/>
            <a:ext cx="76200" cy="69111"/>
          </a:xfrm>
          <a:prstGeom prst="rect">
            <a:avLst/>
          </a:prstGeom>
          <a:solidFill>
            <a:srgbClr val="CC9900"/>
          </a:solidFill>
          <a:ln>
            <a:solidFill>
              <a:srgbClr val="CC99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1600" dirty="0">
              <a:solidFill>
                <a:schemeClr val="tx1">
                  <a:lumMod val="10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814FBC5-5835-EE57-A4C8-03248CC74C08}"/>
              </a:ext>
            </a:extLst>
          </p:cNvPr>
          <p:cNvCxnSpPr/>
          <p:nvPr/>
        </p:nvCxnSpPr>
        <p:spPr>
          <a:xfrm>
            <a:off x="9811500" y="5672576"/>
            <a:ext cx="25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A514409C-DF86-B07D-2DCF-28D2C564119D}"/>
              </a:ext>
            </a:extLst>
          </p:cNvPr>
          <p:cNvCxnSpPr/>
          <p:nvPr/>
        </p:nvCxnSpPr>
        <p:spPr>
          <a:xfrm>
            <a:off x="9830550" y="5808467"/>
            <a:ext cx="216000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D6F6ADFA-F54F-128A-CD0F-94225189196C}"/>
              </a:ext>
            </a:extLst>
          </p:cNvPr>
          <p:cNvCxnSpPr/>
          <p:nvPr/>
        </p:nvCxnSpPr>
        <p:spPr>
          <a:xfrm>
            <a:off x="881784" y="1806145"/>
            <a:ext cx="3200400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5848830E-5767-84A1-924A-7A22CE27F8E4}"/>
              </a:ext>
            </a:extLst>
          </p:cNvPr>
          <p:cNvSpPr txBox="1">
            <a:spLocks/>
          </p:cNvSpPr>
          <p:nvPr/>
        </p:nvSpPr>
        <p:spPr>
          <a:xfrm>
            <a:off x="6067177" y="6069677"/>
            <a:ext cx="4732515" cy="21602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352425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352425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352425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352425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2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800" b="1" dirty="0"/>
              <a:t>Source:</a:t>
            </a:r>
            <a:r>
              <a:rPr lang="en-US" sz="800" dirty="0"/>
              <a:t> Airbus, 2021 ; </a:t>
            </a:r>
            <a:r>
              <a:rPr lang="en-US" sz="800" dirty="0" err="1"/>
              <a:t>Kieckhafer</a:t>
            </a:r>
            <a:r>
              <a:rPr lang="en-US" sz="800" dirty="0"/>
              <a:t> et al. 2018. Pierson and </a:t>
            </a:r>
            <a:r>
              <a:rPr lang="en-US" sz="800" dirty="0" err="1"/>
              <a:t>Sterrman</a:t>
            </a:r>
            <a:r>
              <a:rPr lang="en-US" sz="800" dirty="0"/>
              <a:t>, 2013 ; Joormann et al. 2024</a:t>
            </a:r>
          </a:p>
          <a:p>
            <a:endParaRPr lang="en-US" sz="800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6D58C98-8B70-3B89-9E4D-1771B1D211AC}"/>
              </a:ext>
            </a:extLst>
          </p:cNvPr>
          <p:cNvCxnSpPr/>
          <p:nvPr/>
        </p:nvCxnSpPr>
        <p:spPr>
          <a:xfrm>
            <a:off x="783205" y="2700985"/>
            <a:ext cx="1828800" cy="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7383724-70EA-5CD3-6C75-3AF8EE79834F}"/>
              </a:ext>
            </a:extLst>
          </p:cNvPr>
          <p:cNvSpPr txBox="1"/>
          <p:nvPr/>
        </p:nvSpPr>
        <p:spPr>
          <a:xfrm>
            <a:off x="767007" y="2700211"/>
            <a:ext cx="16500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800" b="1" dirty="0">
                <a:solidFill>
                  <a:srgbClr val="996600"/>
                </a:solidFill>
                <a:latin typeface="Calibri" panose="020F0502020204030204"/>
              </a:rPr>
              <a:t>Air travel demand by world regions</a:t>
            </a:r>
          </a:p>
        </p:txBody>
      </p:sp>
    </p:spTree>
    <p:extLst>
      <p:ext uri="{BB962C8B-B14F-4D97-AF65-F5344CB8AC3E}">
        <p14:creationId xmlns:p14="http://schemas.microsoft.com/office/powerpoint/2010/main" val="67426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3" grpId="0" animBg="1"/>
      <p:bldP spid="27" grpId="0"/>
      <p:bldP spid="28" grpId="0"/>
      <p:bldP spid="30" grpId="0"/>
      <p:bldP spid="34" grpId="0"/>
      <p:bldP spid="36" grpId="0" animBg="1"/>
      <p:bldP spid="42" grpId="0"/>
      <p:bldP spid="45" grpId="0"/>
      <p:bldP spid="47" grpId="0"/>
      <p:bldP spid="52" grpId="0" animBg="1"/>
      <p:bldP spid="54" grpId="0"/>
      <p:bldP spid="57" grpId="0"/>
      <p:bldP spid="61" grpId="0"/>
      <p:bldP spid="62" grpId="0"/>
      <p:bldP spid="64" grpId="0"/>
      <p:bldP spid="66" grpId="0"/>
      <p:bldP spid="68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3AB72F-C0BA-C910-E1CB-EBB8116CFF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Air Transport System Model – Causal Loop Diagram (CLD)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E1228-A831-0A83-CC45-4450BA6A80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D9460D-2586-B3C4-0E46-3F721566453F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40246" y="2159997"/>
            <a:ext cx="4862156" cy="139107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342900" indent="-171450">
              <a:buFont typeface="Arial" panose="020B0604020202020204" pitchFamily="34" charset="0"/>
              <a:buChar char="•"/>
            </a:pPr>
            <a:r>
              <a:rPr lang="en-US" dirty="0"/>
              <a:t>This reinforcing mechanism is represented by R and an anticlockwise circle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EAEA23-D376-6B1A-3630-F91E606E42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Causal Loop Diagram policy mechanism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BB1BD1-A0CC-86A9-20D7-019D8ABC755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Effect of blending mandate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942AC5-12E4-F23B-524E-A0AC154CEFBF}"/>
                  </a:ext>
                </a:extLst>
              </p:cNvPr>
              <p:cNvSpPr txBox="1"/>
              <p:nvPr/>
            </p:nvSpPr>
            <p:spPr>
              <a:xfrm>
                <a:off x="6184093" y="2271638"/>
                <a:ext cx="43724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𝐵𝑙𝑒𝑛𝑑𝑖𝑛𝑔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𝑚𝑎𝑛𝑑𝑎𝑡𝑒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→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𝑆𝐴𝐹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𝑢𝑠𝑎𝑔𝑒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↑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𝑃𝑟𝑜𝑑𝑢𝑐𝑡𝑖𝑜𝑛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𝑐𝑎𝑝𝑎𝑐𝑖𝑡𝑖𝑒𝑠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1942AC5-12E4-F23B-524E-A0AC154CE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093" y="2271638"/>
                <a:ext cx="4372414" cy="184666"/>
              </a:xfrm>
              <a:prstGeom prst="rect">
                <a:avLst/>
              </a:prstGeom>
              <a:blipFill>
                <a:blip r:embed="rId3"/>
                <a:stretch>
                  <a:fillRect l="-279" t="-3333" r="-55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C32F41-5713-A8F9-A192-6F6A10CE4540}"/>
                  </a:ext>
                </a:extLst>
              </p:cNvPr>
              <p:cNvSpPr txBox="1"/>
              <p:nvPr/>
            </p:nvSpPr>
            <p:spPr>
              <a:xfrm>
                <a:off x="6184093" y="2615483"/>
                <a:ext cx="3733009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𝑃𝑟𝑜𝑑𝑢𝑐𝑡𝑖𝑜𝑛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𝑐𝑎𝑝𝑎𝑐𝑖𝑡𝑖𝑒𝑠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→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𝑃𝑟𝑖𝑐𝑒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𝑆𝐴𝐹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↑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𝑆𝐴𝐹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𝑢𝑠𝑎𝑔𝑒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0C32F41-5713-A8F9-A192-6F6A10CE4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093" y="2615483"/>
                <a:ext cx="3733009" cy="184666"/>
              </a:xfrm>
              <a:prstGeom prst="rect">
                <a:avLst/>
              </a:prstGeom>
              <a:blipFill>
                <a:blip r:embed="rId4"/>
                <a:stretch>
                  <a:fillRect l="-489" r="-16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27D37713-AD85-4544-4749-C2BEC7E338AB}"/>
              </a:ext>
            </a:extLst>
          </p:cNvPr>
          <p:cNvSpPr txBox="1">
            <a:spLocks/>
          </p:cNvSpPr>
          <p:nvPr/>
        </p:nvSpPr>
        <p:spPr>
          <a:xfrm>
            <a:off x="5940246" y="3986936"/>
            <a:ext cx="4862156" cy="1773180"/>
          </a:xfrm>
          <a:prstGeom prst="rect">
            <a:avLst/>
          </a:prstGeom>
        </p:spPr>
        <p:txBody>
          <a:bodyPr vert="horz" lIns="72000" tIns="72000" rIns="0" bIns="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352425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352425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352425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352425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74625" lvl="6" algn="just"/>
            <a:endParaRPr lang="en-US" sz="1200" dirty="0">
              <a:latin typeface="+mn-lt"/>
            </a:endParaRPr>
          </a:p>
          <a:p>
            <a:pPr marL="174625" lvl="6" algn="just"/>
            <a:endParaRPr lang="en-US" sz="1200" dirty="0">
              <a:latin typeface="+mn-lt"/>
            </a:endParaRPr>
          </a:p>
          <a:p>
            <a:pPr marL="346075" lvl="6" indent="-171450" algn="just"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Low jet fuel attractiveness prompts an increase in SAF usage due to the substitution effect</a:t>
            </a:r>
          </a:p>
          <a:p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3AFDDCA9-CCC2-DE19-A836-59C881345A4C}"/>
              </a:ext>
            </a:extLst>
          </p:cNvPr>
          <p:cNvSpPr txBox="1">
            <a:spLocks/>
          </p:cNvSpPr>
          <p:nvPr/>
        </p:nvSpPr>
        <p:spPr>
          <a:xfrm>
            <a:off x="5940300" y="3627010"/>
            <a:ext cx="4860000" cy="360363"/>
          </a:xfrm>
          <a:prstGeom prst="rect">
            <a:avLst/>
          </a:prstGeom>
          <a:solidFill>
            <a:schemeClr val="accent2"/>
          </a:solidFill>
        </p:spPr>
        <p:txBody>
          <a:bodyPr vert="horz" lIns="72000" tIns="36000" rIns="72000" bIns="36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1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352425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352425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352425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352425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Substitution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BA2E79-9D30-5E4B-052A-4170751A1E5B}"/>
                  </a:ext>
                </a:extLst>
              </p:cNvPr>
              <p:cNvSpPr txBox="1"/>
              <p:nvPr/>
            </p:nvSpPr>
            <p:spPr>
              <a:xfrm>
                <a:off x="6219287" y="4162633"/>
                <a:ext cx="437241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𝐵𝑙𝑒𝑛𝑑𝑖𝑛𝑔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𝑚𝑎𝑛𝑑𝑎𝑡𝑒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 →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𝑆𝐴𝐹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𝑢𝑠𝑎𝑔𝑒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↑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𝑃𝑟𝑜𝑑𝑢𝑐𝑡𝑖𝑜𝑛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𝑐𝑎𝑝𝑎𝑐𝑖𝑡𝑖𝑒𝑠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5BA2E79-9D30-5E4B-052A-4170751A1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287" y="4162633"/>
                <a:ext cx="4372414" cy="184666"/>
              </a:xfrm>
              <a:prstGeom prst="rect">
                <a:avLst/>
              </a:prstGeom>
              <a:blipFill>
                <a:blip r:embed="rId5"/>
                <a:stretch>
                  <a:fillRect l="-279" r="-69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4C3369-F608-A1C2-D192-2AC5D5C80020}"/>
                  </a:ext>
                </a:extLst>
              </p:cNvPr>
              <p:cNvSpPr txBox="1"/>
              <p:nvPr/>
            </p:nvSpPr>
            <p:spPr>
              <a:xfrm>
                <a:off x="6219287" y="4490872"/>
                <a:ext cx="464749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𝑃𝑟𝑜𝑑𝑢𝑐𝑡𝑖𝑜𝑛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𝑐𝑎𝑝𝑎𝑐𝑖𝑡𝑖𝑒𝑠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→ ↓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𝑃𝑟𝑖𝑐𝑒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𝑆𝐴𝐹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 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𝐽𝑒𝑡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𝑓𝑢𝑒𝑙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𝑎𝑡𝑡𝑟𝑎𝑡𝑐𝑡𝑖𝑣𝑒𝑛𝑒𝑠𝑠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04C3369-F608-A1C2-D192-2AC5D5C80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287" y="4490872"/>
                <a:ext cx="4647490" cy="184666"/>
              </a:xfrm>
              <a:prstGeom prst="rect">
                <a:avLst/>
              </a:prstGeom>
              <a:blipFill>
                <a:blip r:embed="rId6"/>
                <a:stretch>
                  <a:fillRect l="-262" t="-3333" r="-131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B35C8CEE-B3F2-529F-FE9E-6E99A8EAAD9B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7"/>
          <a:stretch>
            <a:fillRect/>
          </a:stretch>
        </p:blipFill>
        <p:spPr>
          <a:xfrm>
            <a:off x="717550" y="2168337"/>
            <a:ext cx="4862513" cy="322141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143553F-6900-F568-9BC9-7425267251FF}"/>
                  </a:ext>
                </a:extLst>
              </p:cNvPr>
              <p:cNvSpPr txBox="1"/>
              <p:nvPr/>
            </p:nvSpPr>
            <p:spPr>
              <a:xfrm>
                <a:off x="6219287" y="4819111"/>
                <a:ext cx="282333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 panose="02040503050406030204" pitchFamily="18" charset="0"/>
                        </a:rPr>
                        <m:t>↓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𝐽𝑒𝑡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𝑓𝑢𝑒𝑙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𝑎𝑡𝑡𝑟𝑎𝑡𝑐𝑡𝑖𝑣𝑒𝑛𝑒𝑠𝑠</m:t>
                      </m:r>
                      <m:r>
                        <a:rPr lang="en-US" sz="12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𝑆𝐴𝐹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𝑢𝑠𝑎𝑔𝑒</m:t>
                      </m:r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143553F-6900-F568-9BC9-742526725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287" y="4819111"/>
                <a:ext cx="2823337" cy="184666"/>
              </a:xfrm>
              <a:prstGeom prst="rect">
                <a:avLst/>
              </a:prstGeom>
              <a:blipFill>
                <a:blip r:embed="rId8"/>
                <a:stretch>
                  <a:fillRect l="-648" t="-3333" r="-648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2357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D590FE-BEC3-EE23-A18B-47F5C87A24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Outlook Design &amp;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CADE9-53D8-A141-807B-9D67503616F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596A94-40F7-47EA-6379-9992C9B03A1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751EA-6958-D4FC-605F-9050649E7C6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86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15DB0-FFB2-B99A-FF32-0A361887A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31E3C7-BD56-95AB-8370-2BC0E1320D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Key Drivers for the Future Consumption of SAF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AEC89-085F-0A19-7014-F322A29F17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3A6006-CE34-DFA8-C610-50C4695952A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093475" y="1498783"/>
            <a:ext cx="8706824" cy="3967842"/>
          </a:xfrm>
        </p:spPr>
        <p:txBody>
          <a:bodyPr/>
          <a:lstStyle/>
          <a:p>
            <a:pPr marL="171450" lvl="1" indent="-1714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Mandates:</a:t>
            </a:r>
            <a:r>
              <a:rPr lang="en-US" sz="1800" dirty="0">
                <a:solidFill>
                  <a:schemeClr val="tx1"/>
                </a:solidFill>
              </a:rPr>
              <a:t> Government regulations requiring a </a:t>
            </a:r>
            <a:r>
              <a:rPr lang="en-US" sz="1800" dirty="0"/>
              <a:t>minimum percentage of SAF in aviation fuel.</a:t>
            </a:r>
            <a:endParaRPr lang="en-US" sz="1800" dirty="0">
              <a:solidFill>
                <a:schemeClr val="tx1"/>
              </a:solidFill>
            </a:endParaRPr>
          </a:p>
          <a:p>
            <a:pPr marL="171450" lvl="1" indent="-1714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Penalties for Non-compliance: </a:t>
            </a:r>
            <a:r>
              <a:rPr lang="en-US" sz="1800" dirty="0">
                <a:solidFill>
                  <a:schemeClr val="tx1"/>
                </a:solidFill>
              </a:rPr>
              <a:t>Fines imposed on airlines and/or fuel producers for failing to meet SAF obligation targets.</a:t>
            </a:r>
          </a:p>
          <a:p>
            <a:pPr marL="171450" lvl="1" indent="-1714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Taxation:</a:t>
            </a:r>
            <a:r>
              <a:rPr lang="en-US" sz="1800" dirty="0">
                <a:solidFill>
                  <a:schemeClr val="tx1"/>
                </a:solidFill>
              </a:rPr>
              <a:t> Increased taxes on conventional jet fuel to encourage SAF adoption.</a:t>
            </a:r>
          </a:p>
          <a:p>
            <a:pPr marL="171450" lvl="1" indent="-1714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tx1"/>
                </a:solidFill>
              </a:rPr>
              <a:t>Subsidy:</a:t>
            </a:r>
            <a:r>
              <a:rPr lang="en-US" sz="1800" dirty="0">
                <a:solidFill>
                  <a:schemeClr val="tx1"/>
                </a:solidFill>
              </a:rPr>
              <a:t> The government provides financial support, such as tax credits, to promote SAF production and use.</a:t>
            </a:r>
          </a:p>
          <a:p>
            <a:pPr marL="171450" lvl="1" indent="-1714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b="1" dirty="0"/>
              <a:t>Carbon offsetting: </a:t>
            </a:r>
            <a:r>
              <a:rPr lang="en-US" sz="1800" dirty="0"/>
              <a:t>Airlines use SAF to reduce or offset their carbon footprint.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3DC096-A44A-542E-A3EE-34F8BCCB1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9880" y="2380364"/>
            <a:ext cx="891689" cy="89168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A29F576E-2877-D10E-25A0-828574CBD0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1139" y="3299551"/>
            <a:ext cx="891689" cy="89168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8099D07C-54AC-62B0-E77A-2859623A6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01929" y="3916676"/>
            <a:ext cx="947593" cy="94759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30A056C-1EEC-04A0-F927-C82E8C9D70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0099" y="1498783"/>
            <a:ext cx="860394" cy="860394"/>
          </a:xfrm>
          <a:prstGeom prst="rect">
            <a:avLst/>
          </a:prstGeom>
        </p:spPr>
      </p:pic>
      <p:pic>
        <p:nvPicPr>
          <p:cNvPr id="22" name="Picture 21" descr="A black and white logo&#10;&#10;Description automatically generated">
            <a:extLst>
              <a:ext uri="{FF2B5EF4-FFF2-40B4-BE49-F238E27FC236}">
                <a16:creationId xmlns:a16="http://schemas.microsoft.com/office/drawing/2014/main" id="{5A09986D-726F-FF01-5D6C-EA9F27EE938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28947" y="4723882"/>
            <a:ext cx="947593" cy="94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08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3035A7-1BC8-5316-5273-54EC70698B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Global Overview of Policy Landscape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9210D-06C9-2E80-3E50-0C8B8FA808C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0C857E-E966-969D-706B-479507650A36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rcRect b="1047"/>
          <a:stretch/>
        </p:blipFill>
        <p:spPr>
          <a:xfrm>
            <a:off x="1163831" y="1315874"/>
            <a:ext cx="9448518" cy="4444242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1B53F0D-329F-C72F-E8DD-CB23586CF9D4}"/>
              </a:ext>
            </a:extLst>
          </p:cNvPr>
          <p:cNvSpPr txBox="1">
            <a:spLocks/>
          </p:cNvSpPr>
          <p:nvPr/>
        </p:nvSpPr>
        <p:spPr bwMode="auto">
          <a:xfrm>
            <a:off x="7512203" y="5831066"/>
            <a:ext cx="3369806" cy="19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905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361950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54292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7429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2001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6573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1145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5717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>
                <a:solidFill>
                  <a:schemeClr val="tx1"/>
                </a:solidFill>
              </a:rPr>
              <a:t>Source:</a:t>
            </a:r>
            <a:r>
              <a:rPr lang="en-US" kern="0" dirty="0">
                <a:solidFill>
                  <a:schemeClr val="tx1"/>
                </a:solidFill>
              </a:rPr>
              <a:t> The figure is directly taken from IATA, Nov 2023</a:t>
            </a:r>
          </a:p>
        </p:txBody>
      </p:sp>
    </p:spTree>
    <p:extLst>
      <p:ext uri="{BB962C8B-B14F-4D97-AF65-F5344CB8AC3E}">
        <p14:creationId xmlns:p14="http://schemas.microsoft.com/office/powerpoint/2010/main" val="1588710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E0EEE-A55D-C211-8207-98BB3CC14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824531-3827-357D-9275-8CB9B59DE7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Existing National Mandates and Announcements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3CAD9-5BF5-BE8D-625F-B99AD3B84D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A00E275-1ADD-9000-52C4-E445CA6BAE68}"/>
              </a:ext>
            </a:extLst>
          </p:cNvPr>
          <p:cNvSpPr txBox="1">
            <a:spLocks/>
          </p:cNvSpPr>
          <p:nvPr/>
        </p:nvSpPr>
        <p:spPr bwMode="auto">
          <a:xfrm>
            <a:off x="5362653" y="5760116"/>
            <a:ext cx="6030067" cy="219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905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361950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54292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7429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2001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6573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1145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5717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>
                <a:solidFill>
                  <a:schemeClr val="tx1"/>
                </a:solidFill>
              </a:rPr>
              <a:t>Source</a:t>
            </a:r>
            <a:r>
              <a:rPr lang="en-US" kern="0" dirty="0">
                <a:solidFill>
                  <a:schemeClr val="tx1"/>
                </a:solidFill>
              </a:rPr>
              <a:t>: </a:t>
            </a:r>
            <a:r>
              <a:rPr lang="en-US" dirty="0">
                <a:solidFill>
                  <a:schemeClr val="tx1"/>
                </a:solidFill>
              </a:rPr>
              <a:t>MOEI</a:t>
            </a:r>
            <a:r>
              <a:rPr lang="en-US" kern="0" dirty="0">
                <a:solidFill>
                  <a:schemeClr val="tx1"/>
                </a:solidFill>
              </a:rPr>
              <a:t> 2023; IATA </a:t>
            </a:r>
            <a:r>
              <a:rPr lang="en-US" kern="0" dirty="0" err="1">
                <a:solidFill>
                  <a:schemeClr val="tx1"/>
                </a:solidFill>
              </a:rPr>
              <a:t>ReFuelEU</a:t>
            </a:r>
            <a:r>
              <a:rPr lang="en-US" kern="0" dirty="0">
                <a:solidFill>
                  <a:schemeClr val="tx1"/>
                </a:solidFill>
              </a:rPr>
              <a:t> Handbook 202</a:t>
            </a:r>
            <a:r>
              <a:rPr lang="en-US" dirty="0">
                <a:solidFill>
                  <a:schemeClr val="tx1"/>
                </a:solidFill>
              </a:rPr>
              <a:t>4</a:t>
            </a:r>
            <a:r>
              <a:rPr lang="en-US" kern="0" dirty="0">
                <a:solidFill>
                  <a:schemeClr val="tx1"/>
                </a:solidFill>
              </a:rPr>
              <a:t>; CSIRO 2023; and NREL 2024. More details can be found in Appendix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97B9624-C21A-C7F1-2B28-A3783866D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968" y="1371600"/>
            <a:ext cx="7806038" cy="438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11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CE209-6F4B-0DF8-A08E-B60D79F03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9BE545-D589-62BF-474B-91343A6708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80" y="720059"/>
            <a:ext cx="10170320" cy="90001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Outlook Design – </a:t>
            </a:r>
            <a:r>
              <a:rPr lang="en-US" sz="2800" b="0" dirty="0">
                <a:solidFill>
                  <a:schemeClr val="tx1"/>
                </a:solidFill>
              </a:rPr>
              <a:t>National Mandates and Announcements Achievement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A97C9-63EB-63BC-F452-5F4ECFA425A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AAB3B-449A-6BC2-8815-E1364447D01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9980" y="1710070"/>
            <a:ext cx="5942702" cy="3780042"/>
          </a:xfrm>
        </p:spPr>
        <p:txBody>
          <a:bodyPr/>
          <a:lstStyle/>
          <a:p>
            <a:pPr marL="344488" indent="-344488">
              <a:buFont typeface="+mj-lt"/>
              <a:buAutoNum type="arabicPeriod"/>
            </a:pPr>
            <a:r>
              <a:rPr lang="en-US" b="1" dirty="0"/>
              <a:t>The EU Mandates</a:t>
            </a:r>
          </a:p>
          <a:p>
            <a:pPr marL="708025" lvl="1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The European mandates are fully realized</a:t>
            </a:r>
          </a:p>
          <a:p>
            <a:pPr marL="708025" lvl="1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EU reaches 6 % share of SAF by 2030</a:t>
            </a:r>
          </a:p>
          <a:p>
            <a:pPr lvl="1" indent="0">
              <a:buClr>
                <a:schemeClr val="tx1"/>
              </a:buClr>
              <a:buNone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North America mandates and announcements fully realized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: 16 % SAF share in North America region by 2030</a:t>
            </a:r>
          </a:p>
          <a:p>
            <a:pPr marL="796925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USA Grand Challenge and Canadian regional policies are realized. </a:t>
            </a:r>
          </a:p>
          <a:p>
            <a:pPr marL="796925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North American SAF capacity 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increases 35 times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the current global value to reach 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11.66 billion liters per year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in 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2030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511175"/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344488" indent="-344488">
              <a:buFont typeface="+mj-lt"/>
              <a:buAutoNum type="arabicPeriod" startAt="3"/>
            </a:pPr>
            <a:r>
              <a:rPr lang="en-US" b="1" dirty="0"/>
              <a:t>The UAE Roadmap fully realized: 3.8 % SAF share in MENA region by 2030</a:t>
            </a:r>
          </a:p>
          <a:p>
            <a:pPr marL="708025" lvl="1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Roadmap 2030 is fully realized</a:t>
            </a:r>
          </a:p>
          <a:p>
            <a:pPr marL="708025" lvl="1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/>
              <a:t>7.6 %</a:t>
            </a:r>
            <a:r>
              <a:rPr lang="en-US" dirty="0"/>
              <a:t> SAF share in the UAE</a:t>
            </a:r>
          </a:p>
          <a:p>
            <a:pPr marL="708025" lvl="1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/>
              <a:t>0.7 billion liters per year </a:t>
            </a:r>
            <a:r>
              <a:rPr lang="en-US" dirty="0"/>
              <a:t>of SAF production by </a:t>
            </a:r>
            <a:r>
              <a:rPr lang="en-US" b="1" dirty="0"/>
              <a:t>2030-33</a:t>
            </a:r>
            <a:r>
              <a:rPr lang="en-US" dirty="0"/>
              <a:t> in UAE. </a:t>
            </a:r>
          </a:p>
          <a:p>
            <a:endParaRPr lang="en-US" b="1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E635334-1F5E-E5D2-C2CC-F83830F06E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443691"/>
              </p:ext>
            </p:extLst>
          </p:nvPr>
        </p:nvGraphicFramePr>
        <p:xfrm>
          <a:off x="6840256" y="1800071"/>
          <a:ext cx="4240034" cy="3330037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350015">
                  <a:extLst>
                    <a:ext uri="{9D8B030D-6E8A-4147-A177-3AD203B41FA5}">
                      <a16:colId xmlns:a16="http://schemas.microsoft.com/office/drawing/2014/main" val="3457348855"/>
                    </a:ext>
                  </a:extLst>
                </a:gridCol>
                <a:gridCol w="2890019">
                  <a:extLst>
                    <a:ext uri="{9D8B030D-6E8A-4147-A177-3AD203B41FA5}">
                      <a16:colId xmlns:a16="http://schemas.microsoft.com/office/drawing/2014/main" val="2450998777"/>
                    </a:ext>
                  </a:extLst>
                </a:gridCol>
              </a:tblGrid>
              <a:tr h="77509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Description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/>
                        <a:t>National Mandates and Announcements Achievement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6285076"/>
                  </a:ext>
                </a:extLst>
              </a:tr>
              <a:tr h="1260608"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  <a:p>
                      <a:pPr algn="l"/>
                      <a:r>
                        <a:rPr lang="en-US" sz="1100" dirty="0"/>
                        <a:t>Planned SAF share by 2030</a:t>
                      </a:r>
                    </a:p>
                  </a:txBody>
                  <a:tcPr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628650" indent="-117475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MENA: 3.8 %</a:t>
                      </a:r>
                    </a:p>
                    <a:p>
                      <a:pPr marL="628650" indent="-117475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EU: 2030: 6 %</a:t>
                      </a:r>
                    </a:p>
                    <a:p>
                      <a:pPr marL="628650" indent="-117475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North America: 16 %</a:t>
                      </a:r>
                    </a:p>
                  </a:txBody>
                  <a:tcPr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1701474"/>
                  </a:ext>
                </a:extLst>
              </a:tr>
              <a:tr h="1294336"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  <a:p>
                      <a:pPr algn="l"/>
                      <a:endParaRPr lang="en-US" sz="1100" dirty="0"/>
                    </a:p>
                    <a:p>
                      <a:pPr algn="l"/>
                      <a:r>
                        <a:rPr lang="en-US" sz="1100" dirty="0"/>
                        <a:t>Key assumptions by 2030</a:t>
                      </a:r>
                    </a:p>
                  </a:txBody>
                  <a:tcPr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7388" marR="0" lvl="0" indent="-119063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/>
                        <a:t>Europe’s mandates are implemented and realized</a:t>
                      </a:r>
                    </a:p>
                    <a:p>
                      <a:pPr marL="687388" indent="-119063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SAF Grand challenge, UAE Roadmap, and Canada’s regional mandate are fully realized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287744"/>
                  </a:ext>
                </a:extLst>
              </a:tr>
            </a:tbl>
          </a:graphicData>
        </a:graphic>
      </p:graphicFrame>
      <p:pic>
        <p:nvPicPr>
          <p:cNvPr id="16" name="Graphic 15">
            <a:extLst>
              <a:ext uri="{FF2B5EF4-FFF2-40B4-BE49-F238E27FC236}">
                <a16:creationId xmlns:a16="http://schemas.microsoft.com/office/drawing/2014/main" id="{8247ED7F-031E-BD62-C06D-2B0E2A474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80272" y="2880084"/>
            <a:ext cx="540000" cy="57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8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70C1B-4A5C-F5CB-E7D6-B84AA1C6D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5038DD-4AA9-AC34-5515-028B1396D5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Outlook Design – </a:t>
            </a:r>
            <a:r>
              <a:rPr lang="en-US" sz="2800" b="0" dirty="0">
                <a:solidFill>
                  <a:schemeClr val="tx1"/>
                </a:solidFill>
              </a:rPr>
              <a:t>KAPSARC SAF Outlook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D65BC-42AC-96EE-1A16-22A6B709FE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3499-93DF-85DF-9F5C-0852D69D07B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30187" y="1322988"/>
            <a:ext cx="6030275" cy="4167124"/>
          </a:xfrm>
        </p:spPr>
        <p:txBody>
          <a:bodyPr/>
          <a:lstStyle/>
          <a:p>
            <a:pPr marL="344488" indent="-344488">
              <a:buFont typeface="+mj-lt"/>
              <a:buAutoNum type="arabicPeriod"/>
            </a:pPr>
            <a:r>
              <a:rPr lang="en-US" b="1" dirty="0"/>
              <a:t>The EU Mandates</a:t>
            </a:r>
          </a:p>
          <a:p>
            <a:pPr marL="708025" lvl="1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The European mandates are fully realized</a:t>
            </a:r>
          </a:p>
          <a:p>
            <a:pPr marL="708025" lvl="1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EU reaches 6 % share of SAF by 2030</a:t>
            </a:r>
          </a:p>
          <a:p>
            <a:pPr lvl="1" indent="0">
              <a:buClr>
                <a:schemeClr val="tx1"/>
              </a:buClr>
              <a:buNone/>
            </a:pPr>
            <a:endParaRPr lang="en-US" b="1" dirty="0"/>
          </a:p>
          <a:p>
            <a:pPr marL="344488" indent="-344488">
              <a:buFont typeface="+mj-lt"/>
              <a:buAutoNum type="arabicPeriod" startAt="2"/>
            </a:pPr>
            <a:r>
              <a:rPr lang="en-US" b="1" dirty="0"/>
              <a:t>The UAE and North America </a:t>
            </a:r>
            <a:r>
              <a:rPr lang="en-US" b="1" dirty="0">
                <a:solidFill>
                  <a:srgbClr val="FF0000"/>
                </a:solidFill>
              </a:rPr>
              <a:t>partially reach targets</a:t>
            </a:r>
          </a:p>
          <a:p>
            <a:pPr marL="708025" lvl="1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The announcements from UAE and North America are only partially realized.</a:t>
            </a:r>
          </a:p>
          <a:p>
            <a:pPr lvl="1" indent="0">
              <a:buClr>
                <a:schemeClr val="tx1"/>
              </a:buClr>
              <a:buNone/>
            </a:pPr>
            <a:endParaRPr lang="en-US" dirty="0"/>
          </a:p>
          <a:p>
            <a:pPr marL="342900" indent="-342900">
              <a:buFont typeface="+mj-lt"/>
              <a:buAutoNum type="arabicPeriod" startAt="2"/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Expected Mandates and Industry Targets in Asia Pacific</a:t>
            </a:r>
          </a:p>
          <a:p>
            <a:pPr marL="796925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Japan by 2030: 10 % for Japanese airlines</a:t>
            </a:r>
          </a:p>
          <a:p>
            <a:pPr marL="796925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Singapore by 2030: 3 - 5 % SAF Mandate potential introduction in 2026</a:t>
            </a:r>
          </a:p>
          <a:p>
            <a:pPr marL="796925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Australia by 2030: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wift" panose="020B0604020202020204"/>
                <a:cs typeface="Arial"/>
                <a:sym typeface="Arial"/>
              </a:rPr>
              <a:t>20 – 40 % SAF share Industry target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511175"/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344488" indent="-344488">
              <a:buClr>
                <a:schemeClr val="tx1"/>
              </a:buClr>
              <a:buFont typeface="+mj-lt"/>
              <a:buAutoNum type="arabicPeriod" startAt="3"/>
            </a:pPr>
            <a:r>
              <a:rPr lang="en-US" b="1" dirty="0"/>
              <a:t>Expected mandate in Rest of the World</a:t>
            </a:r>
          </a:p>
          <a:p>
            <a:pPr marL="708025" lvl="1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Brazil by 2027: 1 % SAF Mandate reaching to 10 % by 2037 to be potentially announced in 2025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5B8F70-EB59-E9BD-38C0-8C449A73E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807044"/>
              </p:ext>
            </p:extLst>
          </p:nvPr>
        </p:nvGraphicFramePr>
        <p:xfrm>
          <a:off x="6840256" y="1800071"/>
          <a:ext cx="4240034" cy="3484962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350015">
                  <a:extLst>
                    <a:ext uri="{9D8B030D-6E8A-4147-A177-3AD203B41FA5}">
                      <a16:colId xmlns:a16="http://schemas.microsoft.com/office/drawing/2014/main" val="3457348855"/>
                    </a:ext>
                  </a:extLst>
                </a:gridCol>
                <a:gridCol w="2890019">
                  <a:extLst>
                    <a:ext uri="{9D8B030D-6E8A-4147-A177-3AD203B41FA5}">
                      <a16:colId xmlns:a16="http://schemas.microsoft.com/office/drawing/2014/main" val="2450998777"/>
                    </a:ext>
                  </a:extLst>
                </a:gridCol>
              </a:tblGrid>
              <a:tr h="77509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Description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/>
                        <a:t>KAPSARC SAF Outlook</a:t>
                      </a:r>
                    </a:p>
                  </a:txBody>
                  <a:tcPr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6285076"/>
                  </a:ext>
                </a:extLst>
              </a:tr>
              <a:tr h="1260608"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  <a:p>
                      <a:pPr algn="l"/>
                      <a:r>
                        <a:rPr lang="en-US" sz="1100" dirty="0"/>
                        <a:t>Planned SAF share by 2030</a:t>
                      </a:r>
                    </a:p>
                  </a:txBody>
                  <a:tcPr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46125" indent="-2349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</a:rPr>
                        <a:t>MENA 0.7 %</a:t>
                      </a:r>
                    </a:p>
                    <a:p>
                      <a:pPr marL="746125" indent="-2349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EU: 2030: 6 %</a:t>
                      </a:r>
                    </a:p>
                    <a:p>
                      <a:pPr marL="746125" indent="-2349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  <a:tabLst>
                          <a:tab pos="796925" algn="l"/>
                        </a:tabLs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</a:rPr>
                        <a:t>North America: 3 %</a:t>
                      </a:r>
                    </a:p>
                    <a:p>
                      <a:pPr marL="746125" indent="-2349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  <a:tabLst>
                          <a:tab pos="796925" algn="l"/>
                        </a:tabLs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</a:rPr>
                        <a:t>Asia pacific: 2 %</a:t>
                      </a:r>
                    </a:p>
                    <a:p>
                      <a:pPr marL="746125" indent="-234950" algn="l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  <a:tabLst>
                          <a:tab pos="796925" algn="l"/>
                        </a:tabLst>
                      </a:pPr>
                      <a:r>
                        <a:rPr lang="en-US" sz="1100" b="1" dirty="0">
                          <a:solidFill>
                            <a:srgbClr val="FF0000"/>
                          </a:solidFill>
                        </a:rPr>
                        <a:t>Rest of the World: 1 %</a:t>
                      </a:r>
                    </a:p>
                  </a:txBody>
                  <a:tcPr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1701474"/>
                  </a:ext>
                </a:extLst>
              </a:tr>
              <a:tr h="1294336">
                <a:tc>
                  <a:txBody>
                    <a:bodyPr/>
                    <a:lstStyle/>
                    <a:p>
                      <a:pPr algn="l"/>
                      <a:endParaRPr lang="en-US" sz="1100" dirty="0"/>
                    </a:p>
                    <a:p>
                      <a:pPr algn="l"/>
                      <a:endParaRPr lang="en-US" sz="1100" dirty="0"/>
                    </a:p>
                    <a:p>
                      <a:pPr algn="l"/>
                      <a:r>
                        <a:rPr lang="en-US" sz="1100" dirty="0"/>
                        <a:t>Key assumptions by 2030</a:t>
                      </a:r>
                    </a:p>
                  </a:txBody>
                  <a:tcPr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7388" marR="0" lvl="0" indent="-119063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/>
                        <a:t>EU achieves mandates </a:t>
                      </a:r>
                    </a:p>
                    <a:p>
                      <a:pPr marL="687388" marR="0" lvl="0" indent="-119063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/>
                        <a:t>UAE, North America achieve partial fulfillment</a:t>
                      </a:r>
                    </a:p>
                    <a:p>
                      <a:pPr marL="687388" indent="-119063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Expected mandates and industry targets in Singapore, Brazil, Australia, and Japan are partially realized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287744"/>
                  </a:ext>
                </a:extLst>
              </a:tr>
            </a:tbl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394C3522-3D03-8F25-0C16-BF8A8B4C1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80278" y="2880084"/>
            <a:ext cx="540000" cy="57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0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B46647-D85E-B521-0E72-313A4DF648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Table of Contents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7C6A0-8C4F-A48A-4934-5064F9F46F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24B575-298A-A5F3-DC02-7B4FFD2D9D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86A043-A4CB-9880-B385-080599F0CFF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Introduction and Motivation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7A560C-B920-2D51-0637-3FD46567DFA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25297F-E3FE-F2FA-CBEE-C5A8FB4CF8D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SAF types: Emissions Reduction Potential and Price Comparison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55A5EA-CF36-D2D2-1702-4AFAE6F5DFC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11E14B-C1A4-29A5-732C-CA54E2A3552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Air Transport System Model Extensions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38F147-6B91-750B-9B01-B64225FA06D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04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73AEE5-EEA3-DD07-37B2-3944853D5D6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Outlook Design &amp; Results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5E14C8A-22F4-FC8C-F3FD-35CB6B2B9C7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05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B7FA640-AB48-23A7-E3A1-15E096DC303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Future outlook: potential SAF availability &amp; challenges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A9F3C2C-DE7A-66CA-54DC-DC369729BA9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06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A384420-DF18-49D5-CA21-4EA8842952F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Appendix 1 – Research robustness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FFB076B-0355-FC38-9905-00921959C7D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BA64B8C-1A31-2131-1315-7B82AF3C395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767ABD9-55CC-4ECC-5DE3-3E75CE0B830C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95E1FA7-F475-04D6-6DC2-E252F389FC1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A29EF4C-F3DF-5FB8-A44E-8FE8C942ED1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AF8427E-F72B-E6CA-DA4E-D430D7F18B3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521B0C1E-0E54-6929-7D5D-35BDBB300C5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3689CB8-9433-4E99-A55D-D12790702BBE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2755571-F4AD-028A-9084-F05F1CA1C74F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DA61CD3-16D2-F827-E47A-370AE864777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67E1CC9C-541D-D534-AA23-7329EF5D057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E6C2788-6703-6DA7-FF3D-2537D3350BF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F57F2114-334D-3BD2-EDE5-36730BABBDB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8E9BF43-BBC0-5697-A8B6-79A53676143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D63A9F0-20E6-AAC5-4E34-84D875218D9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486FB6E-8E1A-8F1F-8D51-E020F9B5F45C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70C812C-281D-6402-23F7-ECEF2014FA2C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573411F-2372-8113-5376-27A7CFB31BD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10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E954EA-BC13-A9AD-9629-0BA1E5287E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Scenario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C2A8F-43B4-2D37-6EA1-2F04D1C638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421212F-21A3-74DA-E612-2A3C508B5A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7102338"/>
              </p:ext>
            </p:extLst>
          </p:nvPr>
        </p:nvGraphicFramePr>
        <p:xfrm>
          <a:off x="537431" y="1127897"/>
          <a:ext cx="5010516" cy="2934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AF384F6-D62D-00C4-5283-7FEF88600F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3116271"/>
              </p:ext>
            </p:extLst>
          </p:nvPr>
        </p:nvGraphicFramePr>
        <p:xfrm>
          <a:off x="5789178" y="1127897"/>
          <a:ext cx="5010516" cy="2934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5E601E40-AB07-52C1-737F-2451B5E882F3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0036521"/>
              </p:ext>
            </p:extLst>
          </p:nvPr>
        </p:nvGraphicFramePr>
        <p:xfrm>
          <a:off x="2317891" y="4215483"/>
          <a:ext cx="7125047" cy="1935603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361621">
                  <a:extLst>
                    <a:ext uri="{9D8B030D-6E8A-4147-A177-3AD203B41FA5}">
                      <a16:colId xmlns:a16="http://schemas.microsoft.com/office/drawing/2014/main" val="3457348855"/>
                    </a:ext>
                  </a:extLst>
                </a:gridCol>
                <a:gridCol w="1852454">
                  <a:extLst>
                    <a:ext uri="{9D8B030D-6E8A-4147-A177-3AD203B41FA5}">
                      <a16:colId xmlns:a16="http://schemas.microsoft.com/office/drawing/2014/main" val="1234736030"/>
                    </a:ext>
                  </a:extLst>
                </a:gridCol>
                <a:gridCol w="1955486">
                  <a:extLst>
                    <a:ext uri="{9D8B030D-6E8A-4147-A177-3AD203B41FA5}">
                      <a16:colId xmlns:a16="http://schemas.microsoft.com/office/drawing/2014/main" val="712439407"/>
                    </a:ext>
                  </a:extLst>
                </a:gridCol>
                <a:gridCol w="1955486">
                  <a:extLst>
                    <a:ext uri="{9D8B030D-6E8A-4147-A177-3AD203B41FA5}">
                      <a16:colId xmlns:a16="http://schemas.microsoft.com/office/drawing/2014/main" val="2893805456"/>
                    </a:ext>
                  </a:extLst>
                </a:gridCol>
              </a:tblGrid>
              <a:tr h="38228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Variable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5E3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000" dirty="0"/>
                        <a:t>KAPSARC SAF Outlook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5E3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000" dirty="0"/>
                        <a:t>National Mandates and Announcements Achievement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5E3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000" dirty="0"/>
                        <a:t>IATA Net zero Goals by 2030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5E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285076"/>
                  </a:ext>
                </a:extLst>
              </a:tr>
              <a:tr h="386747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SAF Share by 2030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1.42 %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2.34 %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2 – 10 %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C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583423"/>
                  </a:ext>
                </a:extLst>
              </a:tr>
              <a:tr h="404568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SAF Consumption by 2030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6.24 billion liters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10.3 billion liters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23 billion liters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091335"/>
                  </a:ext>
                </a:extLst>
              </a:tr>
              <a:tr h="528137"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/>
                        <a:t>Brief Description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EU and UK mandates are met. US Grand Challenge, UAE targets, and expected targets elsewhere are partially realized.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The EU+ UK mandates, US Grand Challenge, and UAE’s targets are fully realized.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dirty="0"/>
                        <a:t>IATA Net </a:t>
                      </a:r>
                      <a:r>
                        <a:rPr lang="fr-FR" sz="1000" dirty="0" err="1"/>
                        <a:t>zero</a:t>
                      </a:r>
                      <a:r>
                        <a:rPr lang="fr-FR" sz="1000" dirty="0"/>
                        <a:t> 2050: </a:t>
                      </a:r>
                      <a:r>
                        <a:rPr lang="fr-FR" sz="1000" dirty="0" err="1"/>
                        <a:t>sustainable</a:t>
                      </a:r>
                      <a:endParaRPr lang="fr-FR" sz="1000" dirty="0"/>
                    </a:p>
                    <a:p>
                      <a:pPr algn="l"/>
                      <a:r>
                        <a:rPr lang="fr-FR" sz="1000" dirty="0"/>
                        <a:t>aviation fuels expectations </a:t>
                      </a:r>
                      <a:r>
                        <a:rPr lang="fr-FR" sz="1000" dirty="0" err="1"/>
                        <a:t>globally</a:t>
                      </a:r>
                      <a:endParaRPr lang="en-US" sz="1000" dirty="0"/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549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50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0C9DDA-503D-D374-9009-BF9990EF12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Scenario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68E4F-00D4-F3C3-F3BF-606FA8EFE1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BDE67D-904B-7424-34AD-47004DAB4133}"/>
              </a:ext>
            </a:extLst>
          </p:cNvPr>
          <p:cNvSpPr txBox="1"/>
          <p:nvPr/>
        </p:nvSpPr>
        <p:spPr>
          <a:xfrm>
            <a:off x="5193437" y="5563139"/>
            <a:ext cx="6028575" cy="19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800" dirty="0">
                <a:latin typeface="+mn-lt"/>
              </a:rPr>
              <a:t>MMBD: Million barrels per day;  </a:t>
            </a:r>
            <a:r>
              <a:rPr lang="en-US" sz="800" b="1" dirty="0">
                <a:latin typeface="+mn-lt"/>
              </a:rPr>
              <a:t>STEPS: </a:t>
            </a:r>
            <a:r>
              <a:rPr lang="en-US" sz="800" dirty="0">
                <a:latin typeface="+mn-lt"/>
              </a:rPr>
              <a:t>Stated Policies Scenarios; </a:t>
            </a:r>
            <a:r>
              <a:rPr lang="en-US" sz="800" b="1" dirty="0">
                <a:latin typeface="+mn-lt"/>
              </a:rPr>
              <a:t>APS:</a:t>
            </a:r>
            <a:r>
              <a:rPr lang="en-US" sz="800" dirty="0">
                <a:latin typeface="+mn-lt"/>
              </a:rPr>
              <a:t> Announced Pledges Scenario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1CFC44-B9C8-F7C3-F071-93D43809C3A8}"/>
              </a:ext>
            </a:extLst>
          </p:cNvPr>
          <p:cNvSpPr txBox="1"/>
          <p:nvPr/>
        </p:nvSpPr>
        <p:spPr>
          <a:xfrm>
            <a:off x="5193437" y="5686484"/>
            <a:ext cx="42300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+mn-lt"/>
              </a:rPr>
              <a:t>* IEA </a:t>
            </a:r>
            <a:r>
              <a:rPr lang="en-US" sz="800" dirty="0">
                <a:latin typeface="+mn-lt"/>
              </a:rPr>
              <a:t>World Energy Outlook 2024 Dataset A.2 – World Total Final Consumption 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7BAE1C12-9849-22C5-8740-B5B75736CCD9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64257306"/>
              </p:ext>
            </p:extLst>
          </p:nvPr>
        </p:nvGraphicFramePr>
        <p:xfrm>
          <a:off x="719979" y="1334233"/>
          <a:ext cx="10079714" cy="4014637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008983">
                  <a:extLst>
                    <a:ext uri="{9D8B030D-6E8A-4147-A177-3AD203B41FA5}">
                      <a16:colId xmlns:a16="http://schemas.microsoft.com/office/drawing/2014/main" val="3457348855"/>
                    </a:ext>
                  </a:extLst>
                </a:gridCol>
                <a:gridCol w="1245622">
                  <a:extLst>
                    <a:ext uri="{9D8B030D-6E8A-4147-A177-3AD203B41FA5}">
                      <a16:colId xmlns:a16="http://schemas.microsoft.com/office/drawing/2014/main" val="1234736030"/>
                    </a:ext>
                  </a:extLst>
                </a:gridCol>
                <a:gridCol w="1245622">
                  <a:extLst>
                    <a:ext uri="{9D8B030D-6E8A-4147-A177-3AD203B41FA5}">
                      <a16:colId xmlns:a16="http://schemas.microsoft.com/office/drawing/2014/main" val="196251919"/>
                    </a:ext>
                  </a:extLst>
                </a:gridCol>
                <a:gridCol w="1215006">
                  <a:extLst>
                    <a:ext uri="{9D8B030D-6E8A-4147-A177-3AD203B41FA5}">
                      <a16:colId xmlns:a16="http://schemas.microsoft.com/office/drawing/2014/main" val="712439407"/>
                    </a:ext>
                  </a:extLst>
                </a:gridCol>
                <a:gridCol w="1215006">
                  <a:extLst>
                    <a:ext uri="{9D8B030D-6E8A-4147-A177-3AD203B41FA5}">
                      <a16:colId xmlns:a16="http://schemas.microsoft.com/office/drawing/2014/main" val="3798801036"/>
                    </a:ext>
                  </a:extLst>
                </a:gridCol>
                <a:gridCol w="1672305">
                  <a:extLst>
                    <a:ext uri="{9D8B030D-6E8A-4147-A177-3AD203B41FA5}">
                      <a16:colId xmlns:a16="http://schemas.microsoft.com/office/drawing/2014/main" val="323830324"/>
                    </a:ext>
                  </a:extLst>
                </a:gridCol>
                <a:gridCol w="1477170">
                  <a:extLst>
                    <a:ext uri="{9D8B030D-6E8A-4147-A177-3AD203B41FA5}">
                      <a16:colId xmlns:a16="http://schemas.microsoft.com/office/drawing/2014/main" val="3888101161"/>
                    </a:ext>
                  </a:extLst>
                </a:gridCol>
              </a:tblGrid>
              <a:tr h="614192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Variable</a:t>
                      </a:r>
                    </a:p>
                  </a:txBody>
                  <a:tcPr marL="457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5E3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en-US" sz="1200"/>
                        <a:t>KAPSARC SAF Outlook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5E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/>
                      <a:r>
                        <a:rPr lang="en-US" sz="1200"/>
                        <a:t>National Mandates and Announcements Achievement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35E3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200"/>
                        <a:t>IEA STEPS 2024*</a:t>
                      </a:r>
                    </a:p>
                  </a:txBody>
                  <a:tcPr marL="457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tabLst/>
                      </a:pPr>
                      <a:r>
                        <a:rPr lang="en-US" sz="1200"/>
                        <a:t>IEA APS 2024*</a:t>
                      </a:r>
                    </a:p>
                  </a:txBody>
                  <a:tcPr marL="4572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285076"/>
                  </a:ext>
                </a:extLst>
              </a:tr>
              <a:tr h="714395">
                <a:tc>
                  <a:txBody>
                    <a:bodyPr/>
                    <a:lstStyle/>
                    <a:p>
                      <a:pPr algn="l"/>
                      <a:r>
                        <a:rPr lang="en-US" sz="1100" b="1">
                          <a:solidFill>
                            <a:schemeClr val="tx1"/>
                          </a:solidFill>
                        </a:rPr>
                        <a:t>Jet Fuel Consumption by 2030</a:t>
                      </a:r>
                    </a:p>
                  </a:txBody>
                  <a:tcPr marL="45720" marR="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433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billion liters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Total = 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439 billion liters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429 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billion liters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Total =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439 billion liters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8.99 MMBD ≈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524.2 billion liters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8.51 MMBD ≈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496.3 billion liters</a:t>
                      </a:r>
                    </a:p>
                  </a:txBody>
                  <a:tcPr marL="4572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0147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/>
                        <a:t>SAF Share by 2030</a:t>
                      </a:r>
                    </a:p>
                  </a:txBody>
                  <a:tcPr marL="45720" marR="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1.42 %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BCE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2.34 %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BCE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2 %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5 %</a:t>
                      </a:r>
                    </a:p>
                  </a:txBody>
                  <a:tcPr marL="4572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BC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583423"/>
                  </a:ext>
                </a:extLst>
              </a:tr>
              <a:tr h="812799">
                <a:tc>
                  <a:txBody>
                    <a:bodyPr/>
                    <a:lstStyle/>
                    <a:p>
                      <a:pPr algn="l"/>
                      <a:r>
                        <a:rPr lang="en-US" sz="1100" b="1"/>
                        <a:t>SAF Consumption by 2030</a:t>
                      </a:r>
                      <a:endParaRPr lang="en-US" sz="1100" b="1" dirty="0"/>
                    </a:p>
                  </a:txBody>
                  <a:tcPr marL="45720" marR="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/>
                        <a:t>6.24 billion liters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10.3 billion liters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/>
                        <a:t>0.18 MMBD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≈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10.49 billion liters</a:t>
                      </a:r>
                      <a:endParaRPr lang="en-US" sz="1100" dirty="0"/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/>
                        <a:t>0.44 MMBD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≈</a:t>
                      </a:r>
                      <a:br>
                        <a:rPr lang="en-US" sz="11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25.65 billion liters</a:t>
                      </a:r>
                      <a:endParaRPr lang="en-US" sz="1100" dirty="0"/>
                    </a:p>
                  </a:txBody>
                  <a:tcPr marL="4572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091335"/>
                  </a:ext>
                </a:extLst>
              </a:tr>
              <a:tr h="1416051">
                <a:tc>
                  <a:txBody>
                    <a:bodyPr/>
                    <a:lstStyle/>
                    <a:p>
                      <a:pPr algn="l"/>
                      <a:r>
                        <a:rPr lang="en-US" sz="1100" b="1"/>
                        <a:t>Brief Description</a:t>
                      </a:r>
                    </a:p>
                  </a:txBody>
                  <a:tcPr marL="45720" marR="0" marT="0" marB="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/>
                        <a:t>EU and UK mandates are met. US Grand Challenge, UAE targets, and expected targets elsewhere are partially realized.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The EU+ UK mandates, US Grand Challenge, and UAE’s targets are fully realized.</a:t>
                      </a:r>
                    </a:p>
                  </a:txBody>
                  <a:tcPr marL="4572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/>
                        <a:t>EU implements SAF mandates. North America and the rest of the World take initiative to produce SAF</a:t>
                      </a: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dirty="0"/>
                        <a:t>EU + UK implement SAF mandates. North America &amp; Asia Pacific take strong initiatives to produce SAF</a:t>
                      </a:r>
                    </a:p>
                  </a:txBody>
                  <a:tcPr marL="4572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549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3428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45A61B-E7B0-3EFD-9EB2-84282FBA8A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Future outlook: potential SAF availability &amp;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285E77-17EC-A0C7-2E35-0B701FF18E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AF411-2464-7569-2F12-A7B373C9F43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05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5535C-8301-129B-59E3-8166102A14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77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48E92B-00CE-7A42-34C3-E66CEA7F29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Future outlook: potential SAF availability &amp; challenges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23FD2-7D64-20B5-3DB0-025FB88F5A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58C75-7C53-4116-0438-55E44763168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Share of SAF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D798F7-2783-69DB-0C04-199708E7C3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79500" y="3521075"/>
            <a:ext cx="2340718" cy="1608138"/>
          </a:xfrm>
        </p:spPr>
        <p:txBody>
          <a:bodyPr/>
          <a:lstStyle/>
          <a:p>
            <a:r>
              <a:rPr lang="en-US" dirty="0"/>
              <a:t>The results of modeling show that: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Share of SAF globally can be between 1.4 – 2.3 % by 2030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EU and North American regions can have the most contributions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8DF069-1791-10A0-6905-3ECDACA8A3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Bottlenecks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B8E81A-9FE2-8480-23F3-F849008749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IATA projections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07D2E7-7AF1-BF41-4171-E4F33FA0B5C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320228" y="3510090"/>
            <a:ext cx="2340718" cy="1800020"/>
          </a:xfrm>
        </p:spPr>
        <p:txBody>
          <a:bodyPr/>
          <a:lstStyle/>
          <a:p>
            <a:r>
              <a:rPr lang="en-US" dirty="0"/>
              <a:t>Main bottlenecks of SAF adoption: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Increase in production capacities can take longer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Prices of SAF are unattractive for both airlines as well as producers alike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HEFA alone cannot support jet fuel demand due to the inability of feedstock scaling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6A42EC-FBA4-2C9F-B1FB-1FFFC6B432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60956" y="3499105"/>
            <a:ext cx="2340718" cy="160813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IATA projections of 15 -17 % global SAF share by 2035 are highly optimistic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methodology of projections is unclear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Production delays are not taken into consideration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919301C-52F5-82F7-1A55-070A5A1C0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29165" y="2199108"/>
            <a:ext cx="721064" cy="72106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B990239-EB55-5E51-2B10-3F9D9CA30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77143" y="2156494"/>
            <a:ext cx="721064" cy="72106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1F629BC-8F94-B784-F274-25EAFF9ADC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2423" y="2110344"/>
            <a:ext cx="809828" cy="80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172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white building with a blue sky&#10;&#10;Description automatically generated">
            <a:extLst>
              <a:ext uri="{FF2B5EF4-FFF2-40B4-BE49-F238E27FC236}">
                <a16:creationId xmlns:a16="http://schemas.microsoft.com/office/drawing/2014/main" id="{4DB6A206-2DE6-4A97-997F-08D12602FC8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8" name="Rectangle 107">
            <a:extLst>
              <a:ext uri="{FF2B5EF4-FFF2-40B4-BE49-F238E27FC236}">
                <a16:creationId xmlns:a16="http://schemas.microsoft.com/office/drawing/2014/main" id="{00C12633-B494-AB37-19E2-C8A19741BAB6}"/>
              </a:ext>
            </a:extLst>
          </p:cNvPr>
          <p:cNvSpPr/>
          <p:nvPr/>
        </p:nvSpPr>
        <p:spPr>
          <a:xfrm>
            <a:off x="-1" y="-2"/>
            <a:ext cx="11520487" cy="6468400"/>
          </a:xfrm>
          <a:prstGeom prst="rect">
            <a:avLst/>
          </a:prstGeom>
          <a:solidFill>
            <a:srgbClr val="019247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561604C9-204D-4668-E9DB-3A0EE2C8F7FB}"/>
              </a:ext>
            </a:extLst>
          </p:cNvPr>
          <p:cNvGrpSpPr/>
          <p:nvPr/>
        </p:nvGrpSpPr>
        <p:grpSpPr>
          <a:xfrm>
            <a:off x="-2" y="-1"/>
            <a:ext cx="3373859" cy="6485067"/>
            <a:chOff x="-2" y="-1"/>
            <a:chExt cx="3373859" cy="6485067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395C6184-13A5-8337-8666-971A85B45A7D}"/>
                </a:ext>
              </a:extLst>
            </p:cNvPr>
            <p:cNvSpPr/>
            <p:nvPr/>
          </p:nvSpPr>
          <p:spPr>
            <a:xfrm rot="5400000">
              <a:off x="-1800226" y="1805116"/>
              <a:ext cx="6480175" cy="2879726"/>
            </a:xfrm>
            <a:custGeom>
              <a:avLst/>
              <a:gdLst>
                <a:gd name="connsiteX0" fmla="*/ 51 w 6480175"/>
                <a:gd name="connsiteY0" fmla="*/ 1439376 h 2879572"/>
                <a:gd name="connsiteX1" fmla="*/ 3986947 w 6480175"/>
                <a:gd name="connsiteY1" fmla="*/ 0 h 2879572"/>
                <a:gd name="connsiteX2" fmla="*/ 6480175 w 6480175"/>
                <a:gd name="connsiteY2" fmla="*/ 1439376 h 2879572"/>
                <a:gd name="connsiteX3" fmla="*/ 0 w 6480175"/>
                <a:gd name="connsiteY3" fmla="*/ 2879572 h 2879572"/>
                <a:gd name="connsiteX4" fmla="*/ 0 w 6480175"/>
                <a:gd name="connsiteY4" fmla="*/ 1440195 h 2879572"/>
                <a:gd name="connsiteX5" fmla="*/ 6480123 w 6480175"/>
                <a:gd name="connsiteY5" fmla="*/ 1440195 h 2879572"/>
                <a:gd name="connsiteX6" fmla="*/ 6480123 w 6480175"/>
                <a:gd name="connsiteY6" fmla="*/ 2879572 h 287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0175" h="2879572">
                  <a:moveTo>
                    <a:pt x="51" y="1439376"/>
                  </a:moveTo>
                  <a:lnTo>
                    <a:pt x="3986947" y="0"/>
                  </a:lnTo>
                  <a:lnTo>
                    <a:pt x="6480175" y="1439376"/>
                  </a:lnTo>
                  <a:close/>
                  <a:moveTo>
                    <a:pt x="0" y="2879572"/>
                  </a:moveTo>
                  <a:lnTo>
                    <a:pt x="0" y="1440195"/>
                  </a:lnTo>
                  <a:lnTo>
                    <a:pt x="6480123" y="1440195"/>
                  </a:lnTo>
                  <a:lnTo>
                    <a:pt x="6480123" y="2879572"/>
                  </a:lnTo>
                  <a:close/>
                </a:path>
              </a:pathLst>
            </a:custGeom>
            <a:solidFill>
              <a:schemeClr val="accent2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30CBA8D-4F2E-51EF-645B-174B19FD7FEA}"/>
                </a:ext>
              </a:extLst>
            </p:cNvPr>
            <p:cNvSpPr/>
            <p:nvPr/>
          </p:nvSpPr>
          <p:spPr>
            <a:xfrm>
              <a:off x="0" y="-1"/>
              <a:ext cx="3373857" cy="6480124"/>
            </a:xfrm>
            <a:custGeom>
              <a:avLst/>
              <a:gdLst>
                <a:gd name="connsiteX0" fmla="*/ 1080192 w 3373857"/>
                <a:gd name="connsiteY0" fmla="*/ 0 h 6480124"/>
                <a:gd name="connsiteX1" fmla="*/ 3373857 w 3373857"/>
                <a:gd name="connsiteY1" fmla="*/ 6480124 h 6480124"/>
                <a:gd name="connsiteX2" fmla="*/ 1080192 w 3373857"/>
                <a:gd name="connsiteY2" fmla="*/ 6480124 h 6480124"/>
                <a:gd name="connsiteX3" fmla="*/ 1080192 w 3373857"/>
                <a:gd name="connsiteY3" fmla="*/ 6468497 h 6480124"/>
                <a:gd name="connsiteX4" fmla="*/ 0 w 3373857"/>
                <a:gd name="connsiteY4" fmla="*/ 6468497 h 6480124"/>
                <a:gd name="connsiteX5" fmla="*/ 0 w 3373857"/>
                <a:gd name="connsiteY5" fmla="*/ 1 h 6480124"/>
                <a:gd name="connsiteX6" fmla="*/ 1080192 w 3373857"/>
                <a:gd name="connsiteY6" fmla="*/ 1 h 648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3857" h="6480124">
                  <a:moveTo>
                    <a:pt x="1080192" y="0"/>
                  </a:moveTo>
                  <a:lnTo>
                    <a:pt x="3373857" y="6480124"/>
                  </a:lnTo>
                  <a:lnTo>
                    <a:pt x="1080192" y="6480124"/>
                  </a:lnTo>
                  <a:lnTo>
                    <a:pt x="1080192" y="6468497"/>
                  </a:lnTo>
                  <a:lnTo>
                    <a:pt x="0" y="6468497"/>
                  </a:lnTo>
                  <a:lnTo>
                    <a:pt x="0" y="1"/>
                  </a:lnTo>
                  <a:lnTo>
                    <a:pt x="1080192" y="1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5E7AA17-8C14-6F86-5D3B-A8E579FECB84}"/>
                </a:ext>
              </a:extLst>
            </p:cNvPr>
            <p:cNvSpPr/>
            <p:nvPr/>
          </p:nvSpPr>
          <p:spPr>
            <a:xfrm>
              <a:off x="0" y="51"/>
              <a:ext cx="3014033" cy="6480124"/>
            </a:xfrm>
            <a:custGeom>
              <a:avLst/>
              <a:gdLst>
                <a:gd name="connsiteX0" fmla="*/ 720368 w 3014033"/>
                <a:gd name="connsiteY0" fmla="*/ 0 h 6480124"/>
                <a:gd name="connsiteX1" fmla="*/ 3014033 w 3014033"/>
                <a:gd name="connsiteY1" fmla="*/ 6480124 h 6480124"/>
                <a:gd name="connsiteX2" fmla="*/ 720368 w 3014033"/>
                <a:gd name="connsiteY2" fmla="*/ 6480124 h 6480124"/>
                <a:gd name="connsiteX3" fmla="*/ 720368 w 3014033"/>
                <a:gd name="connsiteY3" fmla="*/ 6468497 h 6480124"/>
                <a:gd name="connsiteX4" fmla="*/ 0 w 3014033"/>
                <a:gd name="connsiteY4" fmla="*/ 6468497 h 6480124"/>
                <a:gd name="connsiteX5" fmla="*/ 0 w 3014033"/>
                <a:gd name="connsiteY5" fmla="*/ 1 h 6480124"/>
                <a:gd name="connsiteX6" fmla="*/ 720368 w 3014033"/>
                <a:gd name="connsiteY6" fmla="*/ 1 h 648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4033" h="6480124">
                  <a:moveTo>
                    <a:pt x="720368" y="0"/>
                  </a:moveTo>
                  <a:lnTo>
                    <a:pt x="3014033" y="6480124"/>
                  </a:lnTo>
                  <a:lnTo>
                    <a:pt x="720368" y="6480124"/>
                  </a:lnTo>
                  <a:lnTo>
                    <a:pt x="720368" y="6468497"/>
                  </a:lnTo>
                  <a:lnTo>
                    <a:pt x="0" y="6468497"/>
                  </a:lnTo>
                  <a:lnTo>
                    <a:pt x="0" y="1"/>
                  </a:lnTo>
                  <a:lnTo>
                    <a:pt x="720368" y="1"/>
                  </a:lnTo>
                  <a:close/>
                </a:path>
              </a:pathLst>
            </a:custGeom>
            <a:solidFill>
              <a:srgbClr val="0192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05C04A2D-E2CF-7F4E-04E8-4AE065610F81}"/>
                </a:ext>
              </a:extLst>
            </p:cNvPr>
            <p:cNvSpPr/>
            <p:nvPr/>
          </p:nvSpPr>
          <p:spPr>
            <a:xfrm rot="5400000" flipH="1">
              <a:off x="-1779631" y="1779628"/>
              <a:ext cx="6468399" cy="2909141"/>
            </a:xfrm>
            <a:prstGeom prst="triangle">
              <a:avLst>
                <a:gd name="adj" fmla="val 100000"/>
              </a:avLst>
            </a:prstGeom>
            <a:solidFill>
              <a:srgbClr val="019247">
                <a:alpha val="2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0" name="Text Placeholder 2">
            <a:extLst>
              <a:ext uri="{FF2B5EF4-FFF2-40B4-BE49-F238E27FC236}">
                <a16:creationId xmlns:a16="http://schemas.microsoft.com/office/drawing/2014/main" id="{3DFA0692-66FF-DA7A-E8EA-36AF11D716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0220" y="2520156"/>
            <a:ext cx="4320255" cy="719931"/>
          </a:xfrm>
        </p:spPr>
        <p:txBody>
          <a:bodyPr/>
          <a:lstStyle/>
          <a:p>
            <a:r>
              <a:rPr lang="en-US" dirty="0"/>
              <a:t>Thank You!</a:t>
            </a:r>
          </a:p>
          <a:p>
            <a:r>
              <a:rPr lang="en-US" dirty="0"/>
              <a:t>Question?</a:t>
            </a:r>
          </a:p>
        </p:txBody>
      </p:sp>
      <p:grpSp>
        <p:nvGrpSpPr>
          <p:cNvPr id="231" name="Graphic 3">
            <a:extLst>
              <a:ext uri="{FF2B5EF4-FFF2-40B4-BE49-F238E27FC236}">
                <a16:creationId xmlns:a16="http://schemas.microsoft.com/office/drawing/2014/main" id="{06BE615E-6B5C-BB3C-DE3B-95E3D0782FDA}"/>
              </a:ext>
            </a:extLst>
          </p:cNvPr>
          <p:cNvGrpSpPr/>
          <p:nvPr/>
        </p:nvGrpSpPr>
        <p:grpSpPr>
          <a:xfrm>
            <a:off x="3580781" y="1080063"/>
            <a:ext cx="2449466" cy="764728"/>
            <a:chOff x="2319923" y="2164715"/>
            <a:chExt cx="6879798" cy="2147887"/>
          </a:xfrm>
          <a:solidFill>
            <a:srgbClr val="FEFEFE"/>
          </a:solidFill>
        </p:grpSpPr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9087E41B-64DF-DB09-8A57-190A8029C53A}"/>
                </a:ext>
              </a:extLst>
            </p:cNvPr>
            <p:cNvSpPr/>
            <p:nvPr/>
          </p:nvSpPr>
          <p:spPr>
            <a:xfrm>
              <a:off x="2325529" y="4092575"/>
              <a:ext cx="152400" cy="179069"/>
            </a:xfrm>
            <a:custGeom>
              <a:avLst/>
              <a:gdLst>
                <a:gd name="connsiteX0" fmla="*/ 0 w 152400"/>
                <a:gd name="connsiteY0" fmla="*/ 0 h 179069"/>
                <a:gd name="connsiteX1" fmla="*/ 20002 w 152400"/>
                <a:gd name="connsiteY1" fmla="*/ 0 h 179069"/>
                <a:gd name="connsiteX2" fmla="*/ 20002 w 152400"/>
                <a:gd name="connsiteY2" fmla="*/ 106680 h 179069"/>
                <a:gd name="connsiteX3" fmla="*/ 122873 w 152400"/>
                <a:gd name="connsiteY3" fmla="*/ 0 h 179069"/>
                <a:gd name="connsiteX4" fmla="*/ 148590 w 152400"/>
                <a:gd name="connsiteY4" fmla="*/ 0 h 179069"/>
                <a:gd name="connsiteX5" fmla="*/ 72390 w 152400"/>
                <a:gd name="connsiteY5" fmla="*/ 78105 h 179069"/>
                <a:gd name="connsiteX6" fmla="*/ 152400 w 152400"/>
                <a:gd name="connsiteY6" fmla="*/ 179070 h 179069"/>
                <a:gd name="connsiteX7" fmla="*/ 127635 w 152400"/>
                <a:gd name="connsiteY7" fmla="*/ 179070 h 179069"/>
                <a:gd name="connsiteX8" fmla="*/ 58102 w 152400"/>
                <a:gd name="connsiteY8" fmla="*/ 92393 h 179069"/>
                <a:gd name="connsiteX9" fmla="*/ 20002 w 152400"/>
                <a:gd name="connsiteY9" fmla="*/ 131445 h 179069"/>
                <a:gd name="connsiteX10" fmla="*/ 20002 w 152400"/>
                <a:gd name="connsiteY10" fmla="*/ 179070 h 179069"/>
                <a:gd name="connsiteX11" fmla="*/ 0 w 152400"/>
                <a:gd name="connsiteY11" fmla="*/ 179070 h 17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179069">
                  <a:moveTo>
                    <a:pt x="0" y="0"/>
                  </a:moveTo>
                  <a:lnTo>
                    <a:pt x="20002" y="0"/>
                  </a:lnTo>
                  <a:lnTo>
                    <a:pt x="20002" y="106680"/>
                  </a:lnTo>
                  <a:lnTo>
                    <a:pt x="122873" y="0"/>
                  </a:lnTo>
                  <a:lnTo>
                    <a:pt x="148590" y="0"/>
                  </a:lnTo>
                  <a:lnTo>
                    <a:pt x="72390" y="78105"/>
                  </a:lnTo>
                  <a:lnTo>
                    <a:pt x="152400" y="179070"/>
                  </a:lnTo>
                  <a:lnTo>
                    <a:pt x="127635" y="179070"/>
                  </a:lnTo>
                  <a:lnTo>
                    <a:pt x="58102" y="92393"/>
                  </a:lnTo>
                  <a:lnTo>
                    <a:pt x="20002" y="131445"/>
                  </a:lnTo>
                  <a:lnTo>
                    <a:pt x="20002" y="179070"/>
                  </a:lnTo>
                  <a:lnTo>
                    <a:pt x="0" y="17907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B44DEF10-67B5-FC19-9206-EE7730BF96A0}"/>
                </a:ext>
              </a:extLst>
            </p:cNvPr>
            <p:cNvSpPr/>
            <p:nvPr/>
          </p:nvSpPr>
          <p:spPr>
            <a:xfrm>
              <a:off x="2506504" y="4088765"/>
              <a:ext cx="22860" cy="182879"/>
            </a:xfrm>
            <a:custGeom>
              <a:avLst/>
              <a:gdLst>
                <a:gd name="connsiteX0" fmla="*/ 0 w 22860"/>
                <a:gd name="connsiteY0" fmla="*/ 21907 h 182879"/>
                <a:gd name="connsiteX1" fmla="*/ 0 w 22860"/>
                <a:gd name="connsiteY1" fmla="*/ 0 h 182879"/>
                <a:gd name="connsiteX2" fmla="*/ 22860 w 22860"/>
                <a:gd name="connsiteY2" fmla="*/ 0 h 182879"/>
                <a:gd name="connsiteX3" fmla="*/ 22860 w 22860"/>
                <a:gd name="connsiteY3" fmla="*/ 21907 h 182879"/>
                <a:gd name="connsiteX4" fmla="*/ 952 w 22860"/>
                <a:gd name="connsiteY4" fmla="*/ 182880 h 182879"/>
                <a:gd name="connsiteX5" fmla="*/ 952 w 22860"/>
                <a:gd name="connsiteY5" fmla="*/ 50482 h 182879"/>
                <a:gd name="connsiteX6" fmla="*/ 20955 w 22860"/>
                <a:gd name="connsiteY6" fmla="*/ 50482 h 182879"/>
                <a:gd name="connsiteX7" fmla="*/ 20955 w 22860"/>
                <a:gd name="connsiteY7" fmla="*/ 182880 h 18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860" h="182879">
                  <a:moveTo>
                    <a:pt x="0" y="21907"/>
                  </a:moveTo>
                  <a:lnTo>
                    <a:pt x="0" y="0"/>
                  </a:lnTo>
                  <a:lnTo>
                    <a:pt x="22860" y="0"/>
                  </a:lnTo>
                  <a:lnTo>
                    <a:pt x="22860" y="21907"/>
                  </a:lnTo>
                  <a:close/>
                  <a:moveTo>
                    <a:pt x="952" y="182880"/>
                  </a:moveTo>
                  <a:lnTo>
                    <a:pt x="952" y="50482"/>
                  </a:lnTo>
                  <a:lnTo>
                    <a:pt x="20955" y="50482"/>
                  </a:lnTo>
                  <a:lnTo>
                    <a:pt x="20955" y="18288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27ED835E-659E-6493-EDD3-AA8183D1B1BC}"/>
                </a:ext>
              </a:extLst>
            </p:cNvPr>
            <p:cNvSpPr/>
            <p:nvPr/>
          </p:nvSpPr>
          <p:spPr>
            <a:xfrm>
              <a:off x="2573179" y="4136390"/>
              <a:ext cx="115252" cy="135254"/>
            </a:xfrm>
            <a:custGeom>
              <a:avLst/>
              <a:gdLst>
                <a:gd name="connsiteX0" fmla="*/ 0 w 115252"/>
                <a:gd name="connsiteY0" fmla="*/ 2857 h 135254"/>
                <a:gd name="connsiteX1" fmla="*/ 20002 w 115252"/>
                <a:gd name="connsiteY1" fmla="*/ 2857 h 135254"/>
                <a:gd name="connsiteX2" fmla="*/ 20002 w 115252"/>
                <a:gd name="connsiteY2" fmla="*/ 25717 h 135254"/>
                <a:gd name="connsiteX3" fmla="*/ 64770 w 115252"/>
                <a:gd name="connsiteY3" fmla="*/ 0 h 135254"/>
                <a:gd name="connsiteX4" fmla="*/ 115252 w 115252"/>
                <a:gd name="connsiteY4" fmla="*/ 53340 h 135254"/>
                <a:gd name="connsiteX5" fmla="*/ 115252 w 115252"/>
                <a:gd name="connsiteY5" fmla="*/ 135255 h 135254"/>
                <a:gd name="connsiteX6" fmla="*/ 96202 w 115252"/>
                <a:gd name="connsiteY6" fmla="*/ 135255 h 135254"/>
                <a:gd name="connsiteX7" fmla="*/ 96202 w 115252"/>
                <a:gd name="connsiteY7" fmla="*/ 58103 h 135254"/>
                <a:gd name="connsiteX8" fmla="*/ 59055 w 115252"/>
                <a:gd name="connsiteY8" fmla="*/ 18097 h 135254"/>
                <a:gd name="connsiteX9" fmla="*/ 20002 w 115252"/>
                <a:gd name="connsiteY9" fmla="*/ 59055 h 135254"/>
                <a:gd name="connsiteX10" fmla="*/ 20002 w 115252"/>
                <a:gd name="connsiteY10" fmla="*/ 135255 h 135254"/>
                <a:gd name="connsiteX11" fmla="*/ 0 w 115252"/>
                <a:gd name="connsiteY11" fmla="*/ 135255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252" h="135254">
                  <a:moveTo>
                    <a:pt x="0" y="2857"/>
                  </a:moveTo>
                  <a:lnTo>
                    <a:pt x="20002" y="2857"/>
                  </a:lnTo>
                  <a:lnTo>
                    <a:pt x="20002" y="25717"/>
                  </a:lnTo>
                  <a:cubicBezTo>
                    <a:pt x="28575" y="11430"/>
                    <a:pt x="41910" y="0"/>
                    <a:pt x="64770" y="0"/>
                  </a:cubicBezTo>
                  <a:cubicBezTo>
                    <a:pt x="97155" y="0"/>
                    <a:pt x="115252" y="21907"/>
                    <a:pt x="115252" y="53340"/>
                  </a:cubicBezTo>
                  <a:lnTo>
                    <a:pt x="115252" y="135255"/>
                  </a:lnTo>
                  <a:lnTo>
                    <a:pt x="96202" y="135255"/>
                  </a:lnTo>
                  <a:lnTo>
                    <a:pt x="96202" y="58103"/>
                  </a:lnTo>
                  <a:cubicBezTo>
                    <a:pt x="96202" y="33338"/>
                    <a:pt x="82867" y="18097"/>
                    <a:pt x="59055" y="18097"/>
                  </a:cubicBezTo>
                  <a:cubicBezTo>
                    <a:pt x="36195" y="18097"/>
                    <a:pt x="20002" y="34290"/>
                    <a:pt x="20002" y="59055"/>
                  </a:cubicBezTo>
                  <a:lnTo>
                    <a:pt x="20002" y="135255"/>
                  </a:lnTo>
                  <a:lnTo>
                    <a:pt x="0" y="13525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1FD54001-DC67-AF70-1023-FA673083AB76}"/>
                </a:ext>
              </a:extLst>
            </p:cNvPr>
            <p:cNvSpPr/>
            <p:nvPr/>
          </p:nvSpPr>
          <p:spPr>
            <a:xfrm>
              <a:off x="2722721" y="4136390"/>
              <a:ext cx="133350" cy="176212"/>
            </a:xfrm>
            <a:custGeom>
              <a:avLst/>
              <a:gdLst>
                <a:gd name="connsiteX0" fmla="*/ 6668 w 133350"/>
                <a:gd name="connsiteY0" fmla="*/ 158115 h 176212"/>
                <a:gd name="connsiteX1" fmla="*/ 15240 w 133350"/>
                <a:gd name="connsiteY1" fmla="*/ 142875 h 176212"/>
                <a:gd name="connsiteX2" fmla="*/ 65723 w 133350"/>
                <a:gd name="connsiteY2" fmla="*/ 160020 h 176212"/>
                <a:gd name="connsiteX3" fmla="*/ 114300 w 133350"/>
                <a:gd name="connsiteY3" fmla="*/ 112395 h 176212"/>
                <a:gd name="connsiteX4" fmla="*/ 114300 w 133350"/>
                <a:gd name="connsiteY4" fmla="*/ 97155 h 176212"/>
                <a:gd name="connsiteX5" fmla="*/ 61913 w 133350"/>
                <a:gd name="connsiteY5" fmla="*/ 124778 h 176212"/>
                <a:gd name="connsiteX6" fmla="*/ 0 w 133350"/>
                <a:gd name="connsiteY6" fmla="*/ 62865 h 176212"/>
                <a:gd name="connsiteX7" fmla="*/ 61913 w 133350"/>
                <a:gd name="connsiteY7" fmla="*/ 0 h 176212"/>
                <a:gd name="connsiteX8" fmla="*/ 113348 w 133350"/>
                <a:gd name="connsiteY8" fmla="*/ 26670 h 176212"/>
                <a:gd name="connsiteX9" fmla="*/ 113348 w 133350"/>
                <a:gd name="connsiteY9" fmla="*/ 2857 h 176212"/>
                <a:gd name="connsiteX10" fmla="*/ 133350 w 133350"/>
                <a:gd name="connsiteY10" fmla="*/ 2857 h 176212"/>
                <a:gd name="connsiteX11" fmla="*/ 133350 w 133350"/>
                <a:gd name="connsiteY11" fmla="*/ 112395 h 176212"/>
                <a:gd name="connsiteX12" fmla="*/ 116205 w 133350"/>
                <a:gd name="connsiteY12" fmla="*/ 159067 h 176212"/>
                <a:gd name="connsiteX13" fmla="*/ 66675 w 133350"/>
                <a:gd name="connsiteY13" fmla="*/ 176213 h 176212"/>
                <a:gd name="connsiteX14" fmla="*/ 6668 w 133350"/>
                <a:gd name="connsiteY14" fmla="*/ 158115 h 176212"/>
                <a:gd name="connsiteX15" fmla="*/ 114300 w 133350"/>
                <a:gd name="connsiteY15" fmla="*/ 62865 h 176212"/>
                <a:gd name="connsiteX16" fmla="*/ 65723 w 133350"/>
                <a:gd name="connsiteY16" fmla="*/ 17145 h 176212"/>
                <a:gd name="connsiteX17" fmla="*/ 20002 w 133350"/>
                <a:gd name="connsiteY17" fmla="*/ 61913 h 176212"/>
                <a:gd name="connsiteX18" fmla="*/ 20002 w 133350"/>
                <a:gd name="connsiteY18" fmla="*/ 62865 h 176212"/>
                <a:gd name="connsiteX19" fmla="*/ 65723 w 133350"/>
                <a:gd name="connsiteY19" fmla="*/ 107632 h 176212"/>
                <a:gd name="connsiteX20" fmla="*/ 114300 w 133350"/>
                <a:gd name="connsiteY20" fmla="*/ 62865 h 176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3350" h="176212">
                  <a:moveTo>
                    <a:pt x="6668" y="158115"/>
                  </a:moveTo>
                  <a:lnTo>
                    <a:pt x="15240" y="142875"/>
                  </a:lnTo>
                  <a:cubicBezTo>
                    <a:pt x="30480" y="153353"/>
                    <a:pt x="46673" y="160020"/>
                    <a:pt x="65723" y="160020"/>
                  </a:cubicBezTo>
                  <a:cubicBezTo>
                    <a:pt x="95250" y="160020"/>
                    <a:pt x="114300" y="143828"/>
                    <a:pt x="114300" y="112395"/>
                  </a:cubicBezTo>
                  <a:lnTo>
                    <a:pt x="114300" y="97155"/>
                  </a:lnTo>
                  <a:cubicBezTo>
                    <a:pt x="102870" y="112395"/>
                    <a:pt x="86677" y="124778"/>
                    <a:pt x="61913" y="124778"/>
                  </a:cubicBezTo>
                  <a:cubicBezTo>
                    <a:pt x="30480" y="124778"/>
                    <a:pt x="0" y="100965"/>
                    <a:pt x="0" y="62865"/>
                  </a:cubicBezTo>
                  <a:cubicBezTo>
                    <a:pt x="0" y="23813"/>
                    <a:pt x="30480" y="0"/>
                    <a:pt x="61913" y="0"/>
                  </a:cubicBezTo>
                  <a:cubicBezTo>
                    <a:pt x="86677" y="0"/>
                    <a:pt x="102870" y="12382"/>
                    <a:pt x="113348" y="26670"/>
                  </a:cubicBezTo>
                  <a:lnTo>
                    <a:pt x="113348" y="2857"/>
                  </a:lnTo>
                  <a:lnTo>
                    <a:pt x="133350" y="2857"/>
                  </a:lnTo>
                  <a:lnTo>
                    <a:pt x="133350" y="112395"/>
                  </a:lnTo>
                  <a:cubicBezTo>
                    <a:pt x="133350" y="132397"/>
                    <a:pt x="127635" y="148590"/>
                    <a:pt x="116205" y="159067"/>
                  </a:cubicBezTo>
                  <a:cubicBezTo>
                    <a:pt x="104775" y="170497"/>
                    <a:pt x="87630" y="176213"/>
                    <a:pt x="66675" y="176213"/>
                  </a:cubicBezTo>
                  <a:cubicBezTo>
                    <a:pt x="44768" y="176213"/>
                    <a:pt x="23813" y="170497"/>
                    <a:pt x="6668" y="158115"/>
                  </a:cubicBezTo>
                  <a:close/>
                  <a:moveTo>
                    <a:pt x="114300" y="62865"/>
                  </a:moveTo>
                  <a:cubicBezTo>
                    <a:pt x="114300" y="35242"/>
                    <a:pt x="91440" y="17145"/>
                    <a:pt x="65723" y="17145"/>
                  </a:cubicBezTo>
                  <a:cubicBezTo>
                    <a:pt x="40958" y="17145"/>
                    <a:pt x="20002" y="35242"/>
                    <a:pt x="20002" y="61913"/>
                  </a:cubicBezTo>
                  <a:lnTo>
                    <a:pt x="20002" y="62865"/>
                  </a:lnTo>
                  <a:cubicBezTo>
                    <a:pt x="20002" y="89535"/>
                    <a:pt x="41910" y="107632"/>
                    <a:pt x="65723" y="107632"/>
                  </a:cubicBezTo>
                  <a:cubicBezTo>
                    <a:pt x="91440" y="107632"/>
                    <a:pt x="114300" y="89535"/>
                    <a:pt x="114300" y="6286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106BBD23-51A3-90E5-9EFC-470E7D33AE05}"/>
                </a:ext>
              </a:extLst>
            </p:cNvPr>
            <p:cNvSpPr/>
            <p:nvPr/>
          </p:nvSpPr>
          <p:spPr>
            <a:xfrm>
              <a:off x="2964656" y="4091622"/>
              <a:ext cx="181927" cy="180022"/>
            </a:xfrm>
            <a:custGeom>
              <a:avLst/>
              <a:gdLst>
                <a:gd name="connsiteX0" fmla="*/ 81915 w 181927"/>
                <a:gd name="connsiteY0" fmla="*/ 0 h 180022"/>
                <a:gd name="connsiteX1" fmla="*/ 100013 w 181927"/>
                <a:gd name="connsiteY1" fmla="*/ 0 h 180022"/>
                <a:gd name="connsiteX2" fmla="*/ 181928 w 181927"/>
                <a:gd name="connsiteY2" fmla="*/ 180022 h 180022"/>
                <a:gd name="connsiteX3" fmla="*/ 160020 w 181927"/>
                <a:gd name="connsiteY3" fmla="*/ 180022 h 180022"/>
                <a:gd name="connsiteX4" fmla="*/ 139065 w 181927"/>
                <a:gd name="connsiteY4" fmla="*/ 132397 h 180022"/>
                <a:gd name="connsiteX5" fmla="*/ 41910 w 181927"/>
                <a:gd name="connsiteY5" fmla="*/ 132397 h 180022"/>
                <a:gd name="connsiteX6" fmla="*/ 20955 w 181927"/>
                <a:gd name="connsiteY6" fmla="*/ 180022 h 180022"/>
                <a:gd name="connsiteX7" fmla="*/ 0 w 181927"/>
                <a:gd name="connsiteY7" fmla="*/ 180022 h 180022"/>
                <a:gd name="connsiteX8" fmla="*/ 131445 w 181927"/>
                <a:gd name="connsiteY8" fmla="*/ 114300 h 180022"/>
                <a:gd name="connsiteX9" fmla="*/ 90488 w 181927"/>
                <a:gd name="connsiteY9" fmla="*/ 23813 h 180022"/>
                <a:gd name="connsiteX10" fmla="*/ 49530 w 181927"/>
                <a:gd name="connsiteY10" fmla="*/ 114300 h 1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1927" h="180022">
                  <a:moveTo>
                    <a:pt x="81915" y="0"/>
                  </a:moveTo>
                  <a:lnTo>
                    <a:pt x="100013" y="0"/>
                  </a:lnTo>
                  <a:lnTo>
                    <a:pt x="181928" y="180022"/>
                  </a:lnTo>
                  <a:lnTo>
                    <a:pt x="160020" y="180022"/>
                  </a:lnTo>
                  <a:lnTo>
                    <a:pt x="139065" y="132397"/>
                  </a:lnTo>
                  <a:lnTo>
                    <a:pt x="41910" y="132397"/>
                  </a:lnTo>
                  <a:lnTo>
                    <a:pt x="20955" y="180022"/>
                  </a:lnTo>
                  <a:lnTo>
                    <a:pt x="0" y="180022"/>
                  </a:lnTo>
                  <a:moveTo>
                    <a:pt x="131445" y="114300"/>
                  </a:moveTo>
                  <a:lnTo>
                    <a:pt x="90488" y="23813"/>
                  </a:lnTo>
                  <a:lnTo>
                    <a:pt x="49530" y="11430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527E0EFB-2A4F-8268-CF96-15BACDCA8E24}"/>
                </a:ext>
              </a:extLst>
            </p:cNvPr>
            <p:cNvSpPr/>
            <p:nvPr/>
          </p:nvSpPr>
          <p:spPr>
            <a:xfrm>
              <a:off x="3178969" y="4084955"/>
              <a:ext cx="132397" cy="189547"/>
            </a:xfrm>
            <a:custGeom>
              <a:avLst/>
              <a:gdLst>
                <a:gd name="connsiteX0" fmla="*/ 19050 w 132397"/>
                <a:gd name="connsiteY0" fmla="*/ 160972 h 189547"/>
                <a:gd name="connsiteX1" fmla="*/ 19050 w 132397"/>
                <a:gd name="connsiteY1" fmla="*/ 186690 h 189547"/>
                <a:gd name="connsiteX2" fmla="*/ 0 w 132397"/>
                <a:gd name="connsiteY2" fmla="*/ 186690 h 189547"/>
                <a:gd name="connsiteX3" fmla="*/ 0 w 132397"/>
                <a:gd name="connsiteY3" fmla="*/ 0 h 189547"/>
                <a:gd name="connsiteX4" fmla="*/ 19050 w 132397"/>
                <a:gd name="connsiteY4" fmla="*/ 0 h 189547"/>
                <a:gd name="connsiteX5" fmla="*/ 19050 w 132397"/>
                <a:gd name="connsiteY5" fmla="*/ 80963 h 189547"/>
                <a:gd name="connsiteX6" fmla="*/ 69533 w 132397"/>
                <a:gd name="connsiteY6" fmla="*/ 51435 h 189547"/>
                <a:gd name="connsiteX7" fmla="*/ 132397 w 132397"/>
                <a:gd name="connsiteY7" fmla="*/ 120015 h 189547"/>
                <a:gd name="connsiteX8" fmla="*/ 132397 w 132397"/>
                <a:gd name="connsiteY8" fmla="*/ 120967 h 189547"/>
                <a:gd name="connsiteX9" fmla="*/ 69533 w 132397"/>
                <a:gd name="connsiteY9" fmla="*/ 189547 h 189547"/>
                <a:gd name="connsiteX10" fmla="*/ 19050 w 132397"/>
                <a:gd name="connsiteY10" fmla="*/ 160972 h 189547"/>
                <a:gd name="connsiteX11" fmla="*/ 112395 w 132397"/>
                <a:gd name="connsiteY11" fmla="*/ 120967 h 189547"/>
                <a:gd name="connsiteX12" fmla="*/ 112395 w 132397"/>
                <a:gd name="connsiteY12" fmla="*/ 120015 h 189547"/>
                <a:gd name="connsiteX13" fmla="*/ 65722 w 132397"/>
                <a:gd name="connsiteY13" fmla="*/ 69532 h 189547"/>
                <a:gd name="connsiteX14" fmla="*/ 18097 w 132397"/>
                <a:gd name="connsiteY14" fmla="*/ 120015 h 189547"/>
                <a:gd name="connsiteX15" fmla="*/ 18097 w 132397"/>
                <a:gd name="connsiteY15" fmla="*/ 120967 h 189547"/>
                <a:gd name="connsiteX16" fmla="*/ 65722 w 132397"/>
                <a:gd name="connsiteY16" fmla="*/ 171450 h 189547"/>
                <a:gd name="connsiteX17" fmla="*/ 112395 w 132397"/>
                <a:gd name="connsiteY17" fmla="*/ 120967 h 18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2397" h="189547">
                  <a:moveTo>
                    <a:pt x="19050" y="160972"/>
                  </a:moveTo>
                  <a:lnTo>
                    <a:pt x="19050" y="186690"/>
                  </a:lnTo>
                  <a:lnTo>
                    <a:pt x="0" y="186690"/>
                  </a:lnTo>
                  <a:lnTo>
                    <a:pt x="0" y="0"/>
                  </a:lnTo>
                  <a:lnTo>
                    <a:pt x="19050" y="0"/>
                  </a:lnTo>
                  <a:lnTo>
                    <a:pt x="19050" y="80963"/>
                  </a:lnTo>
                  <a:cubicBezTo>
                    <a:pt x="29528" y="65722"/>
                    <a:pt x="45720" y="51435"/>
                    <a:pt x="69533" y="51435"/>
                  </a:cubicBezTo>
                  <a:cubicBezTo>
                    <a:pt x="100965" y="51435"/>
                    <a:pt x="132397" y="76200"/>
                    <a:pt x="132397" y="120015"/>
                  </a:cubicBezTo>
                  <a:lnTo>
                    <a:pt x="132397" y="120967"/>
                  </a:lnTo>
                  <a:cubicBezTo>
                    <a:pt x="132397" y="163830"/>
                    <a:pt x="101917" y="189547"/>
                    <a:pt x="69533" y="189547"/>
                  </a:cubicBezTo>
                  <a:cubicBezTo>
                    <a:pt x="44767" y="189547"/>
                    <a:pt x="29528" y="176213"/>
                    <a:pt x="19050" y="160972"/>
                  </a:cubicBezTo>
                  <a:close/>
                  <a:moveTo>
                    <a:pt x="112395" y="120967"/>
                  </a:moveTo>
                  <a:lnTo>
                    <a:pt x="112395" y="120015"/>
                  </a:lnTo>
                  <a:cubicBezTo>
                    <a:pt x="112395" y="89535"/>
                    <a:pt x="91440" y="69532"/>
                    <a:pt x="65722" y="69532"/>
                  </a:cubicBezTo>
                  <a:cubicBezTo>
                    <a:pt x="41910" y="69532"/>
                    <a:pt x="18097" y="89535"/>
                    <a:pt x="18097" y="120015"/>
                  </a:cubicBezTo>
                  <a:lnTo>
                    <a:pt x="18097" y="120967"/>
                  </a:lnTo>
                  <a:cubicBezTo>
                    <a:pt x="18097" y="151447"/>
                    <a:pt x="41910" y="171450"/>
                    <a:pt x="65722" y="171450"/>
                  </a:cubicBezTo>
                  <a:cubicBezTo>
                    <a:pt x="91440" y="171450"/>
                    <a:pt x="112395" y="152400"/>
                    <a:pt x="112395" y="12096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22781382-16AF-6542-E0EF-A5E13D627872}"/>
                </a:ext>
              </a:extLst>
            </p:cNvPr>
            <p:cNvSpPr/>
            <p:nvPr/>
          </p:nvSpPr>
          <p:spPr>
            <a:xfrm>
              <a:off x="3339941" y="4084955"/>
              <a:ext cx="133350" cy="189547"/>
            </a:xfrm>
            <a:custGeom>
              <a:avLst/>
              <a:gdLst>
                <a:gd name="connsiteX0" fmla="*/ 0 w 133350"/>
                <a:gd name="connsiteY0" fmla="*/ 120967 h 189547"/>
                <a:gd name="connsiteX1" fmla="*/ 0 w 133350"/>
                <a:gd name="connsiteY1" fmla="*/ 120015 h 189547"/>
                <a:gd name="connsiteX2" fmla="*/ 63818 w 133350"/>
                <a:gd name="connsiteY2" fmla="*/ 51435 h 189547"/>
                <a:gd name="connsiteX3" fmla="*/ 114300 w 133350"/>
                <a:gd name="connsiteY3" fmla="*/ 80010 h 189547"/>
                <a:gd name="connsiteX4" fmla="*/ 114300 w 133350"/>
                <a:gd name="connsiteY4" fmla="*/ 0 h 189547"/>
                <a:gd name="connsiteX5" fmla="*/ 133350 w 133350"/>
                <a:gd name="connsiteY5" fmla="*/ 0 h 189547"/>
                <a:gd name="connsiteX6" fmla="*/ 133350 w 133350"/>
                <a:gd name="connsiteY6" fmla="*/ 186690 h 189547"/>
                <a:gd name="connsiteX7" fmla="*/ 114300 w 133350"/>
                <a:gd name="connsiteY7" fmla="*/ 186690 h 189547"/>
                <a:gd name="connsiteX8" fmla="*/ 114300 w 133350"/>
                <a:gd name="connsiteY8" fmla="*/ 160020 h 189547"/>
                <a:gd name="connsiteX9" fmla="*/ 63818 w 133350"/>
                <a:gd name="connsiteY9" fmla="*/ 189547 h 189547"/>
                <a:gd name="connsiteX10" fmla="*/ 0 w 133350"/>
                <a:gd name="connsiteY10" fmla="*/ 120967 h 189547"/>
                <a:gd name="connsiteX11" fmla="*/ 115253 w 133350"/>
                <a:gd name="connsiteY11" fmla="*/ 120967 h 189547"/>
                <a:gd name="connsiteX12" fmla="*/ 115253 w 133350"/>
                <a:gd name="connsiteY12" fmla="*/ 120015 h 189547"/>
                <a:gd name="connsiteX13" fmla="*/ 66675 w 133350"/>
                <a:gd name="connsiteY13" fmla="*/ 69532 h 189547"/>
                <a:gd name="connsiteX14" fmla="*/ 20955 w 133350"/>
                <a:gd name="connsiteY14" fmla="*/ 120015 h 189547"/>
                <a:gd name="connsiteX15" fmla="*/ 20955 w 133350"/>
                <a:gd name="connsiteY15" fmla="*/ 120967 h 189547"/>
                <a:gd name="connsiteX16" fmla="*/ 66675 w 133350"/>
                <a:gd name="connsiteY16" fmla="*/ 171450 h 189547"/>
                <a:gd name="connsiteX17" fmla="*/ 115253 w 133350"/>
                <a:gd name="connsiteY17" fmla="*/ 120967 h 18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3350" h="189547">
                  <a:moveTo>
                    <a:pt x="0" y="120967"/>
                  </a:moveTo>
                  <a:lnTo>
                    <a:pt x="0" y="120015"/>
                  </a:lnTo>
                  <a:cubicBezTo>
                    <a:pt x="0" y="77152"/>
                    <a:pt x="32385" y="51435"/>
                    <a:pt x="63818" y="51435"/>
                  </a:cubicBezTo>
                  <a:cubicBezTo>
                    <a:pt x="88583" y="51435"/>
                    <a:pt x="103823" y="64770"/>
                    <a:pt x="114300" y="80010"/>
                  </a:cubicBezTo>
                  <a:lnTo>
                    <a:pt x="114300" y="0"/>
                  </a:lnTo>
                  <a:lnTo>
                    <a:pt x="133350" y="0"/>
                  </a:lnTo>
                  <a:lnTo>
                    <a:pt x="133350" y="186690"/>
                  </a:lnTo>
                  <a:lnTo>
                    <a:pt x="114300" y="186690"/>
                  </a:lnTo>
                  <a:lnTo>
                    <a:pt x="114300" y="160020"/>
                  </a:lnTo>
                  <a:cubicBezTo>
                    <a:pt x="103823" y="176213"/>
                    <a:pt x="87630" y="189547"/>
                    <a:pt x="63818" y="189547"/>
                  </a:cubicBezTo>
                  <a:cubicBezTo>
                    <a:pt x="32385" y="189547"/>
                    <a:pt x="0" y="164782"/>
                    <a:pt x="0" y="120967"/>
                  </a:cubicBezTo>
                  <a:close/>
                  <a:moveTo>
                    <a:pt x="115253" y="120967"/>
                  </a:moveTo>
                  <a:lnTo>
                    <a:pt x="115253" y="120015"/>
                  </a:lnTo>
                  <a:cubicBezTo>
                    <a:pt x="115253" y="89535"/>
                    <a:pt x="91440" y="69532"/>
                    <a:pt x="66675" y="69532"/>
                  </a:cubicBezTo>
                  <a:cubicBezTo>
                    <a:pt x="41910" y="69532"/>
                    <a:pt x="20955" y="88582"/>
                    <a:pt x="20955" y="120015"/>
                  </a:cubicBezTo>
                  <a:lnTo>
                    <a:pt x="20955" y="120967"/>
                  </a:lnTo>
                  <a:cubicBezTo>
                    <a:pt x="20955" y="151447"/>
                    <a:pt x="41910" y="171450"/>
                    <a:pt x="66675" y="171450"/>
                  </a:cubicBezTo>
                  <a:cubicBezTo>
                    <a:pt x="91440" y="171450"/>
                    <a:pt x="115253" y="151447"/>
                    <a:pt x="115253" y="12096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184A79C2-16D6-C613-DD36-228C88509708}"/>
                </a:ext>
              </a:extLst>
            </p:cNvPr>
            <p:cNvSpPr/>
            <p:nvPr/>
          </p:nvSpPr>
          <p:spPr>
            <a:xfrm>
              <a:off x="3516153" y="4139247"/>
              <a:ext cx="114300" cy="135255"/>
            </a:xfrm>
            <a:custGeom>
              <a:avLst/>
              <a:gdLst>
                <a:gd name="connsiteX0" fmla="*/ 0 w 114300"/>
                <a:gd name="connsiteY0" fmla="*/ 81915 h 135255"/>
                <a:gd name="connsiteX1" fmla="*/ 0 w 114300"/>
                <a:gd name="connsiteY1" fmla="*/ 0 h 135255"/>
                <a:gd name="connsiteX2" fmla="*/ 19050 w 114300"/>
                <a:gd name="connsiteY2" fmla="*/ 0 h 135255"/>
                <a:gd name="connsiteX3" fmla="*/ 19050 w 114300"/>
                <a:gd name="connsiteY3" fmla="*/ 77153 h 135255"/>
                <a:gd name="connsiteX4" fmla="*/ 55245 w 114300"/>
                <a:gd name="connsiteY4" fmla="*/ 117158 h 135255"/>
                <a:gd name="connsiteX5" fmla="*/ 95250 w 114300"/>
                <a:gd name="connsiteY5" fmla="*/ 76200 h 135255"/>
                <a:gd name="connsiteX6" fmla="*/ 95250 w 114300"/>
                <a:gd name="connsiteY6" fmla="*/ 0 h 135255"/>
                <a:gd name="connsiteX7" fmla="*/ 114300 w 114300"/>
                <a:gd name="connsiteY7" fmla="*/ 0 h 135255"/>
                <a:gd name="connsiteX8" fmla="*/ 114300 w 114300"/>
                <a:gd name="connsiteY8" fmla="*/ 132397 h 135255"/>
                <a:gd name="connsiteX9" fmla="*/ 95250 w 114300"/>
                <a:gd name="connsiteY9" fmla="*/ 132397 h 135255"/>
                <a:gd name="connsiteX10" fmla="*/ 95250 w 114300"/>
                <a:gd name="connsiteY10" fmla="*/ 109538 h 135255"/>
                <a:gd name="connsiteX11" fmla="*/ 50483 w 114300"/>
                <a:gd name="connsiteY11" fmla="*/ 135255 h 135255"/>
                <a:gd name="connsiteX12" fmla="*/ 0 w 114300"/>
                <a:gd name="connsiteY12" fmla="*/ 81915 h 13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4300" h="135255">
                  <a:moveTo>
                    <a:pt x="0" y="81915"/>
                  </a:moveTo>
                  <a:lnTo>
                    <a:pt x="0" y="0"/>
                  </a:lnTo>
                  <a:lnTo>
                    <a:pt x="19050" y="0"/>
                  </a:lnTo>
                  <a:lnTo>
                    <a:pt x="19050" y="77153"/>
                  </a:lnTo>
                  <a:cubicBezTo>
                    <a:pt x="19050" y="101918"/>
                    <a:pt x="32385" y="117158"/>
                    <a:pt x="55245" y="117158"/>
                  </a:cubicBezTo>
                  <a:cubicBezTo>
                    <a:pt x="78105" y="117158"/>
                    <a:pt x="95250" y="100965"/>
                    <a:pt x="95250" y="76200"/>
                  </a:cubicBezTo>
                  <a:lnTo>
                    <a:pt x="95250" y="0"/>
                  </a:lnTo>
                  <a:lnTo>
                    <a:pt x="114300" y="0"/>
                  </a:lnTo>
                  <a:lnTo>
                    <a:pt x="114300" y="132397"/>
                  </a:lnTo>
                  <a:lnTo>
                    <a:pt x="95250" y="132397"/>
                  </a:lnTo>
                  <a:lnTo>
                    <a:pt x="95250" y="109538"/>
                  </a:lnTo>
                  <a:cubicBezTo>
                    <a:pt x="86678" y="123825"/>
                    <a:pt x="72390" y="135255"/>
                    <a:pt x="50483" y="135255"/>
                  </a:cubicBezTo>
                  <a:cubicBezTo>
                    <a:pt x="18098" y="135255"/>
                    <a:pt x="0" y="113347"/>
                    <a:pt x="0" y="8191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D091A583-3174-DC0E-BD63-3D237CE20F4F}"/>
                </a:ext>
              </a:extLst>
            </p:cNvPr>
            <p:cNvSpPr/>
            <p:nvPr/>
          </p:nvSpPr>
          <p:spPr>
            <a:xfrm>
              <a:off x="3677126" y="4084955"/>
              <a:ext cx="19050" cy="186689"/>
            </a:xfrm>
            <a:custGeom>
              <a:avLst/>
              <a:gdLst>
                <a:gd name="connsiteX0" fmla="*/ 0 w 19050"/>
                <a:gd name="connsiteY0" fmla="*/ 0 h 186689"/>
                <a:gd name="connsiteX1" fmla="*/ 0 w 19050"/>
                <a:gd name="connsiteY1" fmla="*/ 186690 h 186689"/>
                <a:gd name="connsiteX2" fmla="*/ 19050 w 19050"/>
                <a:gd name="connsiteY2" fmla="*/ 186690 h 186689"/>
                <a:gd name="connsiteX3" fmla="*/ 19050 w 19050"/>
                <a:gd name="connsiteY3" fmla="*/ 0 h 18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186689">
                  <a:moveTo>
                    <a:pt x="0" y="0"/>
                  </a:moveTo>
                  <a:lnTo>
                    <a:pt x="0" y="186690"/>
                  </a:lnTo>
                  <a:lnTo>
                    <a:pt x="19050" y="18669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D41A2C35-F055-D4A5-1DC5-A73F8D70AD4C}"/>
                </a:ext>
              </a:extLst>
            </p:cNvPr>
            <p:cNvSpPr/>
            <p:nvPr/>
          </p:nvSpPr>
          <p:spPr>
            <a:xfrm>
              <a:off x="3743801" y="4084955"/>
              <a:ext cx="20002" cy="186689"/>
            </a:xfrm>
            <a:custGeom>
              <a:avLst/>
              <a:gdLst>
                <a:gd name="connsiteX0" fmla="*/ 0 w 20002"/>
                <a:gd name="connsiteY0" fmla="*/ 0 h 186689"/>
                <a:gd name="connsiteX1" fmla="*/ 0 w 20002"/>
                <a:gd name="connsiteY1" fmla="*/ 186690 h 186689"/>
                <a:gd name="connsiteX2" fmla="*/ 20002 w 20002"/>
                <a:gd name="connsiteY2" fmla="*/ 186690 h 186689"/>
                <a:gd name="connsiteX3" fmla="*/ 20002 w 20002"/>
                <a:gd name="connsiteY3" fmla="*/ 0 h 18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" h="186689">
                  <a:moveTo>
                    <a:pt x="0" y="0"/>
                  </a:moveTo>
                  <a:lnTo>
                    <a:pt x="0" y="186690"/>
                  </a:lnTo>
                  <a:lnTo>
                    <a:pt x="20002" y="186690"/>
                  </a:lnTo>
                  <a:lnTo>
                    <a:pt x="20002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CB3946EB-BE55-87F8-3A79-2190662D8C66}"/>
                </a:ext>
              </a:extLst>
            </p:cNvPr>
            <p:cNvSpPr/>
            <p:nvPr/>
          </p:nvSpPr>
          <p:spPr>
            <a:xfrm>
              <a:off x="3799046" y="4137342"/>
              <a:ext cx="116204" cy="137159"/>
            </a:xfrm>
            <a:custGeom>
              <a:avLst/>
              <a:gdLst>
                <a:gd name="connsiteX0" fmla="*/ 0 w 116204"/>
                <a:gd name="connsiteY0" fmla="*/ 96202 h 137159"/>
                <a:gd name="connsiteX1" fmla="*/ 0 w 116204"/>
                <a:gd name="connsiteY1" fmla="*/ 95250 h 137159"/>
                <a:gd name="connsiteX2" fmla="*/ 57150 w 116204"/>
                <a:gd name="connsiteY2" fmla="*/ 52388 h 137159"/>
                <a:gd name="connsiteX3" fmla="*/ 97155 w 116204"/>
                <a:gd name="connsiteY3" fmla="*/ 58102 h 137159"/>
                <a:gd name="connsiteX4" fmla="*/ 97155 w 116204"/>
                <a:gd name="connsiteY4" fmla="*/ 53340 h 137159"/>
                <a:gd name="connsiteX5" fmla="*/ 58102 w 116204"/>
                <a:gd name="connsiteY5" fmla="*/ 18097 h 137159"/>
                <a:gd name="connsiteX6" fmla="*/ 18097 w 116204"/>
                <a:gd name="connsiteY6" fmla="*/ 27622 h 137159"/>
                <a:gd name="connsiteX7" fmla="*/ 12382 w 116204"/>
                <a:gd name="connsiteY7" fmla="*/ 11430 h 137159"/>
                <a:gd name="connsiteX8" fmla="*/ 60007 w 116204"/>
                <a:gd name="connsiteY8" fmla="*/ 0 h 137159"/>
                <a:gd name="connsiteX9" fmla="*/ 102870 w 116204"/>
                <a:gd name="connsiteY9" fmla="*/ 14288 h 137159"/>
                <a:gd name="connsiteX10" fmla="*/ 116205 w 116204"/>
                <a:gd name="connsiteY10" fmla="*/ 53340 h 137159"/>
                <a:gd name="connsiteX11" fmla="*/ 116205 w 116204"/>
                <a:gd name="connsiteY11" fmla="*/ 134302 h 137159"/>
                <a:gd name="connsiteX12" fmla="*/ 97155 w 116204"/>
                <a:gd name="connsiteY12" fmla="*/ 134302 h 137159"/>
                <a:gd name="connsiteX13" fmla="*/ 97155 w 116204"/>
                <a:gd name="connsiteY13" fmla="*/ 114300 h 137159"/>
                <a:gd name="connsiteX14" fmla="*/ 49530 w 116204"/>
                <a:gd name="connsiteY14" fmla="*/ 137160 h 137159"/>
                <a:gd name="connsiteX15" fmla="*/ 0 w 116204"/>
                <a:gd name="connsiteY15" fmla="*/ 96202 h 137159"/>
                <a:gd name="connsiteX16" fmla="*/ 97155 w 116204"/>
                <a:gd name="connsiteY16" fmla="*/ 85725 h 137159"/>
                <a:gd name="connsiteX17" fmla="*/ 97155 w 116204"/>
                <a:gd name="connsiteY17" fmla="*/ 73342 h 137159"/>
                <a:gd name="connsiteX18" fmla="*/ 59055 w 116204"/>
                <a:gd name="connsiteY18" fmla="*/ 67627 h 137159"/>
                <a:gd name="connsiteX19" fmla="*/ 20002 w 116204"/>
                <a:gd name="connsiteY19" fmla="*/ 94297 h 137159"/>
                <a:gd name="connsiteX20" fmla="*/ 20002 w 116204"/>
                <a:gd name="connsiteY20" fmla="*/ 95250 h 137159"/>
                <a:gd name="connsiteX21" fmla="*/ 53340 w 116204"/>
                <a:gd name="connsiteY21" fmla="*/ 120967 h 137159"/>
                <a:gd name="connsiteX22" fmla="*/ 97155 w 116204"/>
                <a:gd name="connsiteY22" fmla="*/ 85725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6204" h="137159">
                  <a:moveTo>
                    <a:pt x="0" y="96202"/>
                  </a:moveTo>
                  <a:lnTo>
                    <a:pt x="0" y="95250"/>
                  </a:lnTo>
                  <a:cubicBezTo>
                    <a:pt x="0" y="66675"/>
                    <a:pt x="22860" y="52388"/>
                    <a:pt x="57150" y="52388"/>
                  </a:cubicBezTo>
                  <a:cubicBezTo>
                    <a:pt x="73342" y="52388"/>
                    <a:pt x="85725" y="54292"/>
                    <a:pt x="97155" y="58102"/>
                  </a:cubicBezTo>
                  <a:lnTo>
                    <a:pt x="97155" y="53340"/>
                  </a:lnTo>
                  <a:cubicBezTo>
                    <a:pt x="97155" y="30480"/>
                    <a:pt x="82867" y="18097"/>
                    <a:pt x="58102" y="18097"/>
                  </a:cubicBezTo>
                  <a:cubicBezTo>
                    <a:pt x="42863" y="18097"/>
                    <a:pt x="30480" y="21907"/>
                    <a:pt x="18097" y="27622"/>
                  </a:cubicBezTo>
                  <a:lnTo>
                    <a:pt x="12382" y="11430"/>
                  </a:lnTo>
                  <a:cubicBezTo>
                    <a:pt x="26670" y="4763"/>
                    <a:pt x="40957" y="0"/>
                    <a:pt x="60007" y="0"/>
                  </a:cubicBezTo>
                  <a:cubicBezTo>
                    <a:pt x="79057" y="0"/>
                    <a:pt x="93345" y="4763"/>
                    <a:pt x="102870" y="14288"/>
                  </a:cubicBezTo>
                  <a:cubicBezTo>
                    <a:pt x="111760" y="23813"/>
                    <a:pt x="116205" y="36830"/>
                    <a:pt x="116205" y="53340"/>
                  </a:cubicBezTo>
                  <a:lnTo>
                    <a:pt x="116205" y="134302"/>
                  </a:lnTo>
                  <a:lnTo>
                    <a:pt x="97155" y="134302"/>
                  </a:lnTo>
                  <a:lnTo>
                    <a:pt x="97155" y="114300"/>
                  </a:lnTo>
                  <a:cubicBezTo>
                    <a:pt x="87630" y="125730"/>
                    <a:pt x="73342" y="137160"/>
                    <a:pt x="49530" y="137160"/>
                  </a:cubicBezTo>
                  <a:cubicBezTo>
                    <a:pt x="24765" y="137160"/>
                    <a:pt x="0" y="122872"/>
                    <a:pt x="0" y="96202"/>
                  </a:cubicBezTo>
                  <a:close/>
                  <a:moveTo>
                    <a:pt x="97155" y="85725"/>
                  </a:moveTo>
                  <a:lnTo>
                    <a:pt x="97155" y="73342"/>
                  </a:lnTo>
                  <a:cubicBezTo>
                    <a:pt x="87630" y="70485"/>
                    <a:pt x="75247" y="67627"/>
                    <a:pt x="59055" y="67627"/>
                  </a:cubicBezTo>
                  <a:cubicBezTo>
                    <a:pt x="34290" y="67627"/>
                    <a:pt x="20002" y="78105"/>
                    <a:pt x="20002" y="94297"/>
                  </a:cubicBezTo>
                  <a:lnTo>
                    <a:pt x="20002" y="95250"/>
                  </a:lnTo>
                  <a:cubicBezTo>
                    <a:pt x="20002" y="111442"/>
                    <a:pt x="35242" y="120967"/>
                    <a:pt x="53340" y="120967"/>
                  </a:cubicBezTo>
                  <a:cubicBezTo>
                    <a:pt x="78105" y="120967"/>
                    <a:pt x="97155" y="106680"/>
                    <a:pt x="97155" y="8572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41762EB7-5F1A-EB88-BA2C-7A01A36613A2}"/>
                </a:ext>
              </a:extLst>
            </p:cNvPr>
            <p:cNvSpPr/>
            <p:nvPr/>
          </p:nvSpPr>
          <p:spPr>
            <a:xfrm>
              <a:off x="3957161" y="4084955"/>
              <a:ext cx="115252" cy="186689"/>
            </a:xfrm>
            <a:custGeom>
              <a:avLst/>
              <a:gdLst>
                <a:gd name="connsiteX0" fmla="*/ 0 w 115252"/>
                <a:gd name="connsiteY0" fmla="*/ 0 h 186689"/>
                <a:gd name="connsiteX1" fmla="*/ 20003 w 115252"/>
                <a:gd name="connsiteY1" fmla="*/ 0 h 186689"/>
                <a:gd name="connsiteX2" fmla="*/ 20003 w 115252"/>
                <a:gd name="connsiteY2" fmla="*/ 77152 h 186689"/>
                <a:gd name="connsiteX3" fmla="*/ 64770 w 115252"/>
                <a:gd name="connsiteY3" fmla="*/ 51435 h 186689"/>
                <a:gd name="connsiteX4" fmla="*/ 115253 w 115252"/>
                <a:gd name="connsiteY4" fmla="*/ 104775 h 186689"/>
                <a:gd name="connsiteX5" fmla="*/ 115253 w 115252"/>
                <a:gd name="connsiteY5" fmla="*/ 186690 h 186689"/>
                <a:gd name="connsiteX6" fmla="*/ 96203 w 115252"/>
                <a:gd name="connsiteY6" fmla="*/ 186690 h 186689"/>
                <a:gd name="connsiteX7" fmla="*/ 96203 w 115252"/>
                <a:gd name="connsiteY7" fmla="*/ 109538 h 186689"/>
                <a:gd name="connsiteX8" fmla="*/ 59055 w 115252"/>
                <a:gd name="connsiteY8" fmla="*/ 69532 h 186689"/>
                <a:gd name="connsiteX9" fmla="*/ 20003 w 115252"/>
                <a:gd name="connsiteY9" fmla="*/ 110490 h 186689"/>
                <a:gd name="connsiteX10" fmla="*/ 20003 w 115252"/>
                <a:gd name="connsiteY10" fmla="*/ 186690 h 186689"/>
                <a:gd name="connsiteX11" fmla="*/ 0 w 115252"/>
                <a:gd name="connsiteY11" fmla="*/ 186690 h 18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252" h="186689">
                  <a:moveTo>
                    <a:pt x="0" y="0"/>
                  </a:moveTo>
                  <a:lnTo>
                    <a:pt x="20003" y="0"/>
                  </a:lnTo>
                  <a:lnTo>
                    <a:pt x="20003" y="77152"/>
                  </a:lnTo>
                  <a:cubicBezTo>
                    <a:pt x="28575" y="62865"/>
                    <a:pt x="41910" y="51435"/>
                    <a:pt x="64770" y="51435"/>
                  </a:cubicBezTo>
                  <a:cubicBezTo>
                    <a:pt x="97155" y="51435"/>
                    <a:pt x="115253" y="73342"/>
                    <a:pt x="115253" y="104775"/>
                  </a:cubicBezTo>
                  <a:lnTo>
                    <a:pt x="115253" y="186690"/>
                  </a:lnTo>
                  <a:lnTo>
                    <a:pt x="96203" y="186690"/>
                  </a:lnTo>
                  <a:lnTo>
                    <a:pt x="96203" y="109538"/>
                  </a:lnTo>
                  <a:cubicBezTo>
                    <a:pt x="96203" y="84772"/>
                    <a:pt x="82867" y="69532"/>
                    <a:pt x="59055" y="69532"/>
                  </a:cubicBezTo>
                  <a:cubicBezTo>
                    <a:pt x="36195" y="69532"/>
                    <a:pt x="20003" y="85725"/>
                    <a:pt x="20003" y="110490"/>
                  </a:cubicBezTo>
                  <a:lnTo>
                    <a:pt x="20003" y="186690"/>
                  </a:lnTo>
                  <a:lnTo>
                    <a:pt x="0" y="18669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5AA2EA7E-C390-F289-377C-971237E3E8E4}"/>
                </a:ext>
              </a:extLst>
            </p:cNvPr>
            <p:cNvSpPr/>
            <p:nvPr/>
          </p:nvSpPr>
          <p:spPr>
            <a:xfrm>
              <a:off x="4194334" y="4092575"/>
              <a:ext cx="134302" cy="179069"/>
            </a:xfrm>
            <a:custGeom>
              <a:avLst/>
              <a:gdLst>
                <a:gd name="connsiteX0" fmla="*/ 0 w 134302"/>
                <a:gd name="connsiteY0" fmla="*/ 0 h 179069"/>
                <a:gd name="connsiteX1" fmla="*/ 66675 w 134302"/>
                <a:gd name="connsiteY1" fmla="*/ 0 h 179069"/>
                <a:gd name="connsiteX2" fmla="*/ 134303 w 134302"/>
                <a:gd name="connsiteY2" fmla="*/ 57150 h 179069"/>
                <a:gd name="connsiteX3" fmla="*/ 63817 w 134302"/>
                <a:gd name="connsiteY3" fmla="*/ 116205 h 179069"/>
                <a:gd name="connsiteX4" fmla="*/ 20003 w 134302"/>
                <a:gd name="connsiteY4" fmla="*/ 116205 h 179069"/>
                <a:gd name="connsiteX5" fmla="*/ 20003 w 134302"/>
                <a:gd name="connsiteY5" fmla="*/ 179070 h 179069"/>
                <a:gd name="connsiteX6" fmla="*/ 0 w 134302"/>
                <a:gd name="connsiteY6" fmla="*/ 179070 h 179069"/>
                <a:gd name="connsiteX7" fmla="*/ 64770 w 134302"/>
                <a:gd name="connsiteY7" fmla="*/ 97155 h 179069"/>
                <a:gd name="connsiteX8" fmla="*/ 113347 w 134302"/>
                <a:gd name="connsiteY8" fmla="*/ 58103 h 179069"/>
                <a:gd name="connsiteX9" fmla="*/ 65722 w 134302"/>
                <a:gd name="connsiteY9" fmla="*/ 19050 h 179069"/>
                <a:gd name="connsiteX10" fmla="*/ 20003 w 134302"/>
                <a:gd name="connsiteY10" fmla="*/ 19050 h 179069"/>
                <a:gd name="connsiteX11" fmla="*/ 20003 w 134302"/>
                <a:gd name="connsiteY11" fmla="*/ 97155 h 17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4302" h="179069">
                  <a:moveTo>
                    <a:pt x="0" y="0"/>
                  </a:moveTo>
                  <a:lnTo>
                    <a:pt x="66675" y="0"/>
                  </a:lnTo>
                  <a:cubicBezTo>
                    <a:pt x="107632" y="0"/>
                    <a:pt x="134303" y="21907"/>
                    <a:pt x="134303" y="57150"/>
                  </a:cubicBezTo>
                  <a:cubicBezTo>
                    <a:pt x="134303" y="96203"/>
                    <a:pt x="101917" y="116205"/>
                    <a:pt x="63817" y="116205"/>
                  </a:cubicBezTo>
                  <a:lnTo>
                    <a:pt x="20003" y="116205"/>
                  </a:lnTo>
                  <a:lnTo>
                    <a:pt x="20003" y="179070"/>
                  </a:lnTo>
                  <a:lnTo>
                    <a:pt x="0" y="179070"/>
                  </a:lnTo>
                  <a:moveTo>
                    <a:pt x="64770" y="97155"/>
                  </a:moveTo>
                  <a:cubicBezTo>
                    <a:pt x="94297" y="97155"/>
                    <a:pt x="113347" y="81915"/>
                    <a:pt x="113347" y="58103"/>
                  </a:cubicBezTo>
                  <a:cubicBezTo>
                    <a:pt x="113347" y="32385"/>
                    <a:pt x="94297" y="19050"/>
                    <a:pt x="65722" y="19050"/>
                  </a:cubicBezTo>
                  <a:lnTo>
                    <a:pt x="20003" y="19050"/>
                  </a:lnTo>
                  <a:lnTo>
                    <a:pt x="20003" y="97155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42FCEF23-3034-E290-3C76-EDCA8E462F91}"/>
                </a:ext>
              </a:extLst>
            </p:cNvPr>
            <p:cNvSpPr/>
            <p:nvPr/>
          </p:nvSpPr>
          <p:spPr>
            <a:xfrm>
              <a:off x="4352449" y="4136390"/>
              <a:ext cx="124777" cy="138112"/>
            </a:xfrm>
            <a:custGeom>
              <a:avLst/>
              <a:gdLst>
                <a:gd name="connsiteX0" fmla="*/ 66675 w 124777"/>
                <a:gd name="connsiteY0" fmla="*/ 120967 h 138112"/>
                <a:gd name="connsiteX1" fmla="*/ 107632 w 124777"/>
                <a:gd name="connsiteY1" fmla="*/ 102870 h 138112"/>
                <a:gd name="connsiteX2" fmla="*/ 120015 w 124777"/>
                <a:gd name="connsiteY2" fmla="*/ 113347 h 138112"/>
                <a:gd name="connsiteX3" fmla="*/ 65722 w 124777"/>
                <a:gd name="connsiteY3" fmla="*/ 138113 h 138112"/>
                <a:gd name="connsiteX4" fmla="*/ 0 w 124777"/>
                <a:gd name="connsiteY4" fmla="*/ 69532 h 138112"/>
                <a:gd name="connsiteX5" fmla="*/ 62865 w 124777"/>
                <a:gd name="connsiteY5" fmla="*/ 0 h 138112"/>
                <a:gd name="connsiteX6" fmla="*/ 124777 w 124777"/>
                <a:gd name="connsiteY6" fmla="*/ 70485 h 138112"/>
                <a:gd name="connsiteX7" fmla="*/ 124777 w 124777"/>
                <a:gd name="connsiteY7" fmla="*/ 77153 h 138112"/>
                <a:gd name="connsiteX8" fmla="*/ 20002 w 124777"/>
                <a:gd name="connsiteY8" fmla="*/ 77153 h 138112"/>
                <a:gd name="connsiteX9" fmla="*/ 66675 w 124777"/>
                <a:gd name="connsiteY9" fmla="*/ 120967 h 138112"/>
                <a:gd name="connsiteX10" fmla="*/ 104775 w 124777"/>
                <a:gd name="connsiteY10" fmla="*/ 60960 h 138112"/>
                <a:gd name="connsiteX11" fmla="*/ 62865 w 124777"/>
                <a:gd name="connsiteY11" fmla="*/ 17145 h 138112"/>
                <a:gd name="connsiteX12" fmla="*/ 20002 w 124777"/>
                <a:gd name="connsiteY12" fmla="*/ 60960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777" h="138112">
                  <a:moveTo>
                    <a:pt x="66675" y="120967"/>
                  </a:moveTo>
                  <a:cubicBezTo>
                    <a:pt x="84772" y="120967"/>
                    <a:pt x="97155" y="113347"/>
                    <a:pt x="107632" y="102870"/>
                  </a:cubicBezTo>
                  <a:lnTo>
                    <a:pt x="120015" y="113347"/>
                  </a:lnTo>
                  <a:cubicBezTo>
                    <a:pt x="106680" y="128588"/>
                    <a:pt x="90488" y="138113"/>
                    <a:pt x="65722" y="138113"/>
                  </a:cubicBezTo>
                  <a:cubicBezTo>
                    <a:pt x="29527" y="138113"/>
                    <a:pt x="0" y="110490"/>
                    <a:pt x="0" y="69532"/>
                  </a:cubicBezTo>
                  <a:cubicBezTo>
                    <a:pt x="0" y="30480"/>
                    <a:pt x="26670" y="0"/>
                    <a:pt x="62865" y="0"/>
                  </a:cubicBezTo>
                  <a:cubicBezTo>
                    <a:pt x="101917" y="0"/>
                    <a:pt x="124777" y="31432"/>
                    <a:pt x="124777" y="70485"/>
                  </a:cubicBezTo>
                  <a:cubicBezTo>
                    <a:pt x="124777" y="72390"/>
                    <a:pt x="124777" y="74295"/>
                    <a:pt x="124777" y="77153"/>
                  </a:cubicBezTo>
                  <a:lnTo>
                    <a:pt x="20002" y="77153"/>
                  </a:lnTo>
                  <a:cubicBezTo>
                    <a:pt x="22860" y="104775"/>
                    <a:pt x="42863" y="120967"/>
                    <a:pt x="66675" y="120967"/>
                  </a:cubicBezTo>
                  <a:close/>
                  <a:moveTo>
                    <a:pt x="104775" y="60960"/>
                  </a:moveTo>
                  <a:cubicBezTo>
                    <a:pt x="102870" y="37147"/>
                    <a:pt x="88582" y="17145"/>
                    <a:pt x="62865" y="17145"/>
                  </a:cubicBezTo>
                  <a:cubicBezTo>
                    <a:pt x="40005" y="17145"/>
                    <a:pt x="22860" y="36195"/>
                    <a:pt x="20002" y="609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28AC55D2-27E1-3D21-EF65-CC7F299A4F9A}"/>
                </a:ext>
              </a:extLst>
            </p:cNvPr>
            <p:cNvSpPr/>
            <p:nvPr/>
          </p:nvSpPr>
          <p:spPr>
            <a:xfrm>
              <a:off x="4500086" y="4099242"/>
              <a:ext cx="80009" cy="174307"/>
            </a:xfrm>
            <a:custGeom>
              <a:avLst/>
              <a:gdLst>
                <a:gd name="connsiteX0" fmla="*/ 18097 w 80009"/>
                <a:gd name="connsiteY0" fmla="*/ 137160 h 174307"/>
                <a:gd name="connsiteX1" fmla="*/ 18097 w 80009"/>
                <a:gd name="connsiteY1" fmla="*/ 57150 h 174307"/>
                <a:gd name="connsiteX2" fmla="*/ 0 w 80009"/>
                <a:gd name="connsiteY2" fmla="*/ 57150 h 174307"/>
                <a:gd name="connsiteX3" fmla="*/ 0 w 80009"/>
                <a:gd name="connsiteY3" fmla="*/ 40005 h 174307"/>
                <a:gd name="connsiteX4" fmla="*/ 18097 w 80009"/>
                <a:gd name="connsiteY4" fmla="*/ 40005 h 174307"/>
                <a:gd name="connsiteX5" fmla="*/ 18097 w 80009"/>
                <a:gd name="connsiteY5" fmla="*/ 0 h 174307"/>
                <a:gd name="connsiteX6" fmla="*/ 38100 w 80009"/>
                <a:gd name="connsiteY6" fmla="*/ 0 h 174307"/>
                <a:gd name="connsiteX7" fmla="*/ 38100 w 80009"/>
                <a:gd name="connsiteY7" fmla="*/ 40005 h 174307"/>
                <a:gd name="connsiteX8" fmla="*/ 80010 w 80009"/>
                <a:gd name="connsiteY8" fmla="*/ 40005 h 174307"/>
                <a:gd name="connsiteX9" fmla="*/ 80010 w 80009"/>
                <a:gd name="connsiteY9" fmla="*/ 57150 h 174307"/>
                <a:gd name="connsiteX10" fmla="*/ 38100 w 80009"/>
                <a:gd name="connsiteY10" fmla="*/ 57150 h 174307"/>
                <a:gd name="connsiteX11" fmla="*/ 38100 w 80009"/>
                <a:gd name="connsiteY11" fmla="*/ 134302 h 174307"/>
                <a:gd name="connsiteX12" fmla="*/ 60007 w 80009"/>
                <a:gd name="connsiteY12" fmla="*/ 156210 h 174307"/>
                <a:gd name="connsiteX13" fmla="*/ 80010 w 80009"/>
                <a:gd name="connsiteY13" fmla="*/ 152400 h 174307"/>
                <a:gd name="connsiteX14" fmla="*/ 80010 w 80009"/>
                <a:gd name="connsiteY14" fmla="*/ 168592 h 174307"/>
                <a:gd name="connsiteX15" fmla="*/ 56197 w 80009"/>
                <a:gd name="connsiteY15" fmla="*/ 174307 h 174307"/>
                <a:gd name="connsiteX16" fmla="*/ 18097 w 80009"/>
                <a:gd name="connsiteY16" fmla="*/ 137160 h 17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09" h="174307">
                  <a:moveTo>
                    <a:pt x="18097" y="137160"/>
                  </a:moveTo>
                  <a:lnTo>
                    <a:pt x="18097" y="57150"/>
                  </a:lnTo>
                  <a:lnTo>
                    <a:pt x="0" y="57150"/>
                  </a:lnTo>
                  <a:lnTo>
                    <a:pt x="0" y="40005"/>
                  </a:lnTo>
                  <a:lnTo>
                    <a:pt x="18097" y="40005"/>
                  </a:lnTo>
                  <a:lnTo>
                    <a:pt x="18097" y="0"/>
                  </a:lnTo>
                  <a:lnTo>
                    <a:pt x="38100" y="0"/>
                  </a:lnTo>
                  <a:lnTo>
                    <a:pt x="38100" y="40005"/>
                  </a:lnTo>
                  <a:lnTo>
                    <a:pt x="80010" y="40005"/>
                  </a:lnTo>
                  <a:lnTo>
                    <a:pt x="80010" y="57150"/>
                  </a:lnTo>
                  <a:lnTo>
                    <a:pt x="38100" y="57150"/>
                  </a:lnTo>
                  <a:lnTo>
                    <a:pt x="38100" y="134302"/>
                  </a:lnTo>
                  <a:cubicBezTo>
                    <a:pt x="38100" y="150495"/>
                    <a:pt x="46672" y="156210"/>
                    <a:pt x="60007" y="156210"/>
                  </a:cubicBezTo>
                  <a:cubicBezTo>
                    <a:pt x="66675" y="156210"/>
                    <a:pt x="72390" y="155257"/>
                    <a:pt x="80010" y="152400"/>
                  </a:cubicBezTo>
                  <a:lnTo>
                    <a:pt x="80010" y="168592"/>
                  </a:lnTo>
                  <a:cubicBezTo>
                    <a:pt x="72390" y="172402"/>
                    <a:pt x="65722" y="174307"/>
                    <a:pt x="56197" y="174307"/>
                  </a:cubicBezTo>
                  <a:cubicBezTo>
                    <a:pt x="34290" y="174307"/>
                    <a:pt x="18097" y="163830"/>
                    <a:pt x="18097" y="1371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B8816A20-51B2-ACFC-C4F7-EF91DEDBC3BA}"/>
                </a:ext>
              </a:extLst>
            </p:cNvPr>
            <p:cNvSpPr/>
            <p:nvPr/>
          </p:nvSpPr>
          <p:spPr>
            <a:xfrm>
              <a:off x="4615338" y="4137300"/>
              <a:ext cx="73342" cy="134344"/>
            </a:xfrm>
            <a:custGeom>
              <a:avLst/>
              <a:gdLst>
                <a:gd name="connsiteX0" fmla="*/ 0 w 73342"/>
                <a:gd name="connsiteY0" fmla="*/ 1947 h 134344"/>
                <a:gd name="connsiteX1" fmla="*/ 19050 w 73342"/>
                <a:gd name="connsiteY1" fmla="*/ 1947 h 134344"/>
                <a:gd name="connsiteX2" fmla="*/ 19050 w 73342"/>
                <a:gd name="connsiteY2" fmla="*/ 36237 h 134344"/>
                <a:gd name="connsiteX3" fmla="*/ 73343 w 73342"/>
                <a:gd name="connsiteY3" fmla="*/ 42 h 134344"/>
                <a:gd name="connsiteX4" fmla="*/ 73343 w 73342"/>
                <a:gd name="connsiteY4" fmla="*/ 20997 h 134344"/>
                <a:gd name="connsiteX5" fmla="*/ 71438 w 73342"/>
                <a:gd name="connsiteY5" fmla="*/ 20997 h 134344"/>
                <a:gd name="connsiteX6" fmla="*/ 19050 w 73342"/>
                <a:gd name="connsiteY6" fmla="*/ 81957 h 134344"/>
                <a:gd name="connsiteX7" fmla="*/ 19050 w 73342"/>
                <a:gd name="connsiteY7" fmla="*/ 134345 h 134344"/>
                <a:gd name="connsiteX8" fmla="*/ 0 w 73342"/>
                <a:gd name="connsiteY8" fmla="*/ 134345 h 13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342" h="134344">
                  <a:moveTo>
                    <a:pt x="0" y="1947"/>
                  </a:moveTo>
                  <a:lnTo>
                    <a:pt x="19050" y="1947"/>
                  </a:lnTo>
                  <a:lnTo>
                    <a:pt x="19050" y="36237"/>
                  </a:lnTo>
                  <a:cubicBezTo>
                    <a:pt x="28575" y="14330"/>
                    <a:pt x="47625" y="-910"/>
                    <a:pt x="73343" y="42"/>
                  </a:cubicBezTo>
                  <a:lnTo>
                    <a:pt x="73343" y="20997"/>
                  </a:lnTo>
                  <a:lnTo>
                    <a:pt x="71438" y="20997"/>
                  </a:lnTo>
                  <a:cubicBezTo>
                    <a:pt x="42863" y="20997"/>
                    <a:pt x="19050" y="41952"/>
                    <a:pt x="19050" y="81957"/>
                  </a:cubicBezTo>
                  <a:lnTo>
                    <a:pt x="19050" y="134345"/>
                  </a:lnTo>
                  <a:lnTo>
                    <a:pt x="0" y="13434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7A4BA94F-BBB5-1538-A2A3-189BAE0BD6F4}"/>
                </a:ext>
              </a:extLst>
            </p:cNvPr>
            <p:cNvSpPr/>
            <p:nvPr/>
          </p:nvSpPr>
          <p:spPr>
            <a:xfrm>
              <a:off x="4704874" y="4136390"/>
              <a:ext cx="137159" cy="138112"/>
            </a:xfrm>
            <a:custGeom>
              <a:avLst/>
              <a:gdLst>
                <a:gd name="connsiteX0" fmla="*/ 0 w 137159"/>
                <a:gd name="connsiteY0" fmla="*/ 69532 h 138112"/>
                <a:gd name="connsiteX1" fmla="*/ 68580 w 137159"/>
                <a:gd name="connsiteY1" fmla="*/ 0 h 138112"/>
                <a:gd name="connsiteX2" fmla="*/ 137160 w 137159"/>
                <a:gd name="connsiteY2" fmla="*/ 68580 h 138112"/>
                <a:gd name="connsiteX3" fmla="*/ 137160 w 137159"/>
                <a:gd name="connsiteY3" fmla="*/ 69532 h 138112"/>
                <a:gd name="connsiteX4" fmla="*/ 67627 w 137159"/>
                <a:gd name="connsiteY4" fmla="*/ 138113 h 138112"/>
                <a:gd name="connsiteX5" fmla="*/ 0 w 137159"/>
                <a:gd name="connsiteY5" fmla="*/ 69532 h 138112"/>
                <a:gd name="connsiteX6" fmla="*/ 117157 w 137159"/>
                <a:gd name="connsiteY6" fmla="*/ 69532 h 138112"/>
                <a:gd name="connsiteX7" fmla="*/ 67627 w 137159"/>
                <a:gd name="connsiteY7" fmla="*/ 17145 h 138112"/>
                <a:gd name="connsiteX8" fmla="*/ 20002 w 137159"/>
                <a:gd name="connsiteY8" fmla="*/ 68580 h 138112"/>
                <a:gd name="connsiteX9" fmla="*/ 20002 w 137159"/>
                <a:gd name="connsiteY9" fmla="*/ 69532 h 138112"/>
                <a:gd name="connsiteX10" fmla="*/ 68580 w 137159"/>
                <a:gd name="connsiteY10" fmla="*/ 120015 h 138112"/>
                <a:gd name="connsiteX11" fmla="*/ 117157 w 137159"/>
                <a:gd name="connsiteY11" fmla="*/ 69532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7159" h="138112">
                  <a:moveTo>
                    <a:pt x="0" y="69532"/>
                  </a:moveTo>
                  <a:cubicBezTo>
                    <a:pt x="0" y="32385"/>
                    <a:pt x="28575" y="0"/>
                    <a:pt x="68580" y="0"/>
                  </a:cubicBezTo>
                  <a:cubicBezTo>
                    <a:pt x="108585" y="0"/>
                    <a:pt x="137160" y="31432"/>
                    <a:pt x="137160" y="68580"/>
                  </a:cubicBezTo>
                  <a:lnTo>
                    <a:pt x="137160" y="69532"/>
                  </a:lnTo>
                  <a:cubicBezTo>
                    <a:pt x="137160" y="106680"/>
                    <a:pt x="107632" y="138113"/>
                    <a:pt x="67627" y="138113"/>
                  </a:cubicBezTo>
                  <a:cubicBezTo>
                    <a:pt x="28575" y="138113"/>
                    <a:pt x="0" y="106680"/>
                    <a:pt x="0" y="69532"/>
                  </a:cubicBezTo>
                  <a:close/>
                  <a:moveTo>
                    <a:pt x="117157" y="69532"/>
                  </a:moveTo>
                  <a:cubicBezTo>
                    <a:pt x="117157" y="40957"/>
                    <a:pt x="96202" y="17145"/>
                    <a:pt x="67627" y="17145"/>
                  </a:cubicBezTo>
                  <a:cubicBezTo>
                    <a:pt x="39052" y="17145"/>
                    <a:pt x="20002" y="40957"/>
                    <a:pt x="20002" y="68580"/>
                  </a:cubicBezTo>
                  <a:lnTo>
                    <a:pt x="20002" y="69532"/>
                  </a:lnTo>
                  <a:cubicBezTo>
                    <a:pt x="20002" y="97155"/>
                    <a:pt x="40957" y="120015"/>
                    <a:pt x="68580" y="120015"/>
                  </a:cubicBezTo>
                  <a:cubicBezTo>
                    <a:pt x="97155" y="120015"/>
                    <a:pt x="117157" y="97155"/>
                    <a:pt x="117157" y="69532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D3B325DE-1C7B-94E5-6512-727DF197F35C}"/>
                </a:ext>
              </a:extLst>
            </p:cNvPr>
            <p:cNvSpPr/>
            <p:nvPr/>
          </p:nvSpPr>
          <p:spPr>
            <a:xfrm>
              <a:off x="4879181" y="4084955"/>
              <a:ext cx="20002" cy="186689"/>
            </a:xfrm>
            <a:custGeom>
              <a:avLst/>
              <a:gdLst>
                <a:gd name="connsiteX0" fmla="*/ 0 w 20002"/>
                <a:gd name="connsiteY0" fmla="*/ 0 h 186689"/>
                <a:gd name="connsiteX1" fmla="*/ 0 w 20002"/>
                <a:gd name="connsiteY1" fmla="*/ 186690 h 186689"/>
                <a:gd name="connsiteX2" fmla="*/ 20003 w 20002"/>
                <a:gd name="connsiteY2" fmla="*/ 186690 h 186689"/>
                <a:gd name="connsiteX3" fmla="*/ 20003 w 20002"/>
                <a:gd name="connsiteY3" fmla="*/ 0 h 18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02" h="186689">
                  <a:moveTo>
                    <a:pt x="0" y="0"/>
                  </a:moveTo>
                  <a:lnTo>
                    <a:pt x="0" y="186690"/>
                  </a:lnTo>
                  <a:lnTo>
                    <a:pt x="20003" y="186690"/>
                  </a:lnTo>
                  <a:lnTo>
                    <a:pt x="20003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F833BA8B-CEA9-AAA5-1496-A260AA67F70A}"/>
                </a:ext>
              </a:extLst>
            </p:cNvPr>
            <p:cNvSpPr/>
            <p:nvPr/>
          </p:nvSpPr>
          <p:spPr>
            <a:xfrm>
              <a:off x="4936331" y="4136390"/>
              <a:ext cx="125730" cy="138112"/>
            </a:xfrm>
            <a:custGeom>
              <a:avLst/>
              <a:gdLst>
                <a:gd name="connsiteX0" fmla="*/ 66675 w 125730"/>
                <a:gd name="connsiteY0" fmla="*/ 120967 h 138112"/>
                <a:gd name="connsiteX1" fmla="*/ 108585 w 125730"/>
                <a:gd name="connsiteY1" fmla="*/ 102870 h 138112"/>
                <a:gd name="connsiteX2" fmla="*/ 120968 w 125730"/>
                <a:gd name="connsiteY2" fmla="*/ 113347 h 138112"/>
                <a:gd name="connsiteX3" fmla="*/ 66675 w 125730"/>
                <a:gd name="connsiteY3" fmla="*/ 138113 h 138112"/>
                <a:gd name="connsiteX4" fmla="*/ 0 w 125730"/>
                <a:gd name="connsiteY4" fmla="*/ 69532 h 138112"/>
                <a:gd name="connsiteX5" fmla="*/ 63818 w 125730"/>
                <a:gd name="connsiteY5" fmla="*/ 0 h 138112"/>
                <a:gd name="connsiteX6" fmla="*/ 125730 w 125730"/>
                <a:gd name="connsiteY6" fmla="*/ 70485 h 138112"/>
                <a:gd name="connsiteX7" fmla="*/ 124778 w 125730"/>
                <a:gd name="connsiteY7" fmla="*/ 77153 h 138112"/>
                <a:gd name="connsiteX8" fmla="*/ 20003 w 125730"/>
                <a:gd name="connsiteY8" fmla="*/ 77153 h 138112"/>
                <a:gd name="connsiteX9" fmla="*/ 66675 w 125730"/>
                <a:gd name="connsiteY9" fmla="*/ 120967 h 138112"/>
                <a:gd name="connsiteX10" fmla="*/ 105728 w 125730"/>
                <a:gd name="connsiteY10" fmla="*/ 60960 h 138112"/>
                <a:gd name="connsiteX11" fmla="*/ 62865 w 125730"/>
                <a:gd name="connsiteY11" fmla="*/ 17145 h 138112"/>
                <a:gd name="connsiteX12" fmla="*/ 20003 w 125730"/>
                <a:gd name="connsiteY12" fmla="*/ 60960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730" h="138112">
                  <a:moveTo>
                    <a:pt x="66675" y="120967"/>
                  </a:moveTo>
                  <a:cubicBezTo>
                    <a:pt x="84772" y="120967"/>
                    <a:pt x="98107" y="113347"/>
                    <a:pt x="108585" y="102870"/>
                  </a:cubicBezTo>
                  <a:lnTo>
                    <a:pt x="120968" y="113347"/>
                  </a:lnTo>
                  <a:cubicBezTo>
                    <a:pt x="107632" y="128588"/>
                    <a:pt x="91440" y="138113"/>
                    <a:pt x="66675" y="138113"/>
                  </a:cubicBezTo>
                  <a:cubicBezTo>
                    <a:pt x="30480" y="138113"/>
                    <a:pt x="0" y="110490"/>
                    <a:pt x="0" y="69532"/>
                  </a:cubicBezTo>
                  <a:cubicBezTo>
                    <a:pt x="0" y="30480"/>
                    <a:pt x="27622" y="0"/>
                    <a:pt x="63818" y="0"/>
                  </a:cubicBezTo>
                  <a:cubicBezTo>
                    <a:pt x="102870" y="0"/>
                    <a:pt x="125730" y="31432"/>
                    <a:pt x="125730" y="70485"/>
                  </a:cubicBezTo>
                  <a:cubicBezTo>
                    <a:pt x="125730" y="72390"/>
                    <a:pt x="125730" y="74295"/>
                    <a:pt x="124778" y="77153"/>
                  </a:cubicBezTo>
                  <a:lnTo>
                    <a:pt x="20003" y="77153"/>
                  </a:lnTo>
                  <a:cubicBezTo>
                    <a:pt x="22860" y="104775"/>
                    <a:pt x="43815" y="120967"/>
                    <a:pt x="66675" y="120967"/>
                  </a:cubicBezTo>
                  <a:close/>
                  <a:moveTo>
                    <a:pt x="105728" y="60960"/>
                  </a:moveTo>
                  <a:cubicBezTo>
                    <a:pt x="102870" y="37147"/>
                    <a:pt x="89535" y="17145"/>
                    <a:pt x="62865" y="17145"/>
                  </a:cubicBezTo>
                  <a:cubicBezTo>
                    <a:pt x="40957" y="17145"/>
                    <a:pt x="22860" y="36195"/>
                    <a:pt x="20003" y="609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FEBC9477-7B43-62D4-F146-44EF92C1448F}"/>
                </a:ext>
              </a:extLst>
            </p:cNvPr>
            <p:cNvSpPr/>
            <p:nvPr/>
          </p:nvSpPr>
          <p:spPr>
            <a:xfrm>
              <a:off x="5094446" y="4139247"/>
              <a:ext cx="115252" cy="135255"/>
            </a:xfrm>
            <a:custGeom>
              <a:avLst/>
              <a:gdLst>
                <a:gd name="connsiteX0" fmla="*/ 0 w 115252"/>
                <a:gd name="connsiteY0" fmla="*/ 81915 h 135255"/>
                <a:gd name="connsiteX1" fmla="*/ 0 w 115252"/>
                <a:gd name="connsiteY1" fmla="*/ 0 h 135255"/>
                <a:gd name="connsiteX2" fmla="*/ 19050 w 115252"/>
                <a:gd name="connsiteY2" fmla="*/ 0 h 135255"/>
                <a:gd name="connsiteX3" fmla="*/ 19050 w 115252"/>
                <a:gd name="connsiteY3" fmla="*/ 77153 h 135255"/>
                <a:gd name="connsiteX4" fmla="*/ 56197 w 115252"/>
                <a:gd name="connsiteY4" fmla="*/ 117158 h 135255"/>
                <a:gd name="connsiteX5" fmla="*/ 95250 w 115252"/>
                <a:gd name="connsiteY5" fmla="*/ 76200 h 135255"/>
                <a:gd name="connsiteX6" fmla="*/ 95250 w 115252"/>
                <a:gd name="connsiteY6" fmla="*/ 0 h 135255"/>
                <a:gd name="connsiteX7" fmla="*/ 115253 w 115252"/>
                <a:gd name="connsiteY7" fmla="*/ 0 h 135255"/>
                <a:gd name="connsiteX8" fmla="*/ 115253 w 115252"/>
                <a:gd name="connsiteY8" fmla="*/ 132397 h 135255"/>
                <a:gd name="connsiteX9" fmla="*/ 95250 w 115252"/>
                <a:gd name="connsiteY9" fmla="*/ 132397 h 135255"/>
                <a:gd name="connsiteX10" fmla="*/ 95250 w 115252"/>
                <a:gd name="connsiteY10" fmla="*/ 109538 h 135255"/>
                <a:gd name="connsiteX11" fmla="*/ 50482 w 115252"/>
                <a:gd name="connsiteY11" fmla="*/ 135255 h 135255"/>
                <a:gd name="connsiteX12" fmla="*/ 0 w 115252"/>
                <a:gd name="connsiteY12" fmla="*/ 81915 h 13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252" h="135255">
                  <a:moveTo>
                    <a:pt x="0" y="81915"/>
                  </a:moveTo>
                  <a:lnTo>
                    <a:pt x="0" y="0"/>
                  </a:lnTo>
                  <a:lnTo>
                    <a:pt x="19050" y="0"/>
                  </a:lnTo>
                  <a:lnTo>
                    <a:pt x="19050" y="77153"/>
                  </a:lnTo>
                  <a:cubicBezTo>
                    <a:pt x="19050" y="101918"/>
                    <a:pt x="32385" y="117158"/>
                    <a:pt x="56197" y="117158"/>
                  </a:cubicBezTo>
                  <a:cubicBezTo>
                    <a:pt x="78105" y="117158"/>
                    <a:pt x="95250" y="100965"/>
                    <a:pt x="95250" y="76200"/>
                  </a:cubicBezTo>
                  <a:lnTo>
                    <a:pt x="95250" y="0"/>
                  </a:lnTo>
                  <a:lnTo>
                    <a:pt x="115253" y="0"/>
                  </a:lnTo>
                  <a:lnTo>
                    <a:pt x="115253" y="132397"/>
                  </a:lnTo>
                  <a:lnTo>
                    <a:pt x="95250" y="132397"/>
                  </a:lnTo>
                  <a:lnTo>
                    <a:pt x="95250" y="109538"/>
                  </a:lnTo>
                  <a:cubicBezTo>
                    <a:pt x="86678" y="123825"/>
                    <a:pt x="73342" y="135255"/>
                    <a:pt x="50482" y="135255"/>
                  </a:cubicBezTo>
                  <a:cubicBezTo>
                    <a:pt x="18097" y="135255"/>
                    <a:pt x="0" y="113347"/>
                    <a:pt x="0" y="8191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A377AA65-6482-9E56-199C-90332C60B7AE}"/>
                </a:ext>
              </a:extLst>
            </p:cNvPr>
            <p:cNvSpPr/>
            <p:nvPr/>
          </p:nvSpPr>
          <p:spPr>
            <a:xfrm>
              <a:off x="5253513" y="4136390"/>
              <a:ext cx="200025" cy="135254"/>
            </a:xfrm>
            <a:custGeom>
              <a:avLst/>
              <a:gdLst>
                <a:gd name="connsiteX0" fmla="*/ 0 w 200025"/>
                <a:gd name="connsiteY0" fmla="*/ 2857 h 135254"/>
                <a:gd name="connsiteX1" fmla="*/ 19050 w 200025"/>
                <a:gd name="connsiteY1" fmla="*/ 2857 h 135254"/>
                <a:gd name="connsiteX2" fmla="*/ 19050 w 200025"/>
                <a:gd name="connsiteY2" fmla="*/ 24765 h 135254"/>
                <a:gd name="connsiteX3" fmla="*/ 61913 w 200025"/>
                <a:gd name="connsiteY3" fmla="*/ 0 h 135254"/>
                <a:gd name="connsiteX4" fmla="*/ 104775 w 200025"/>
                <a:gd name="connsiteY4" fmla="*/ 26670 h 135254"/>
                <a:gd name="connsiteX5" fmla="*/ 151448 w 200025"/>
                <a:gd name="connsiteY5" fmla="*/ 0 h 135254"/>
                <a:gd name="connsiteX6" fmla="*/ 200025 w 200025"/>
                <a:gd name="connsiteY6" fmla="*/ 53340 h 135254"/>
                <a:gd name="connsiteX7" fmla="*/ 200025 w 200025"/>
                <a:gd name="connsiteY7" fmla="*/ 135255 h 135254"/>
                <a:gd name="connsiteX8" fmla="*/ 180023 w 200025"/>
                <a:gd name="connsiteY8" fmla="*/ 135255 h 135254"/>
                <a:gd name="connsiteX9" fmla="*/ 180023 w 200025"/>
                <a:gd name="connsiteY9" fmla="*/ 58103 h 135254"/>
                <a:gd name="connsiteX10" fmla="*/ 146685 w 200025"/>
                <a:gd name="connsiteY10" fmla="*/ 18097 h 135254"/>
                <a:gd name="connsiteX11" fmla="*/ 109538 w 200025"/>
                <a:gd name="connsiteY11" fmla="*/ 59055 h 135254"/>
                <a:gd name="connsiteX12" fmla="*/ 109538 w 200025"/>
                <a:gd name="connsiteY12" fmla="*/ 135255 h 135254"/>
                <a:gd name="connsiteX13" fmla="*/ 90488 w 200025"/>
                <a:gd name="connsiteY13" fmla="*/ 135255 h 135254"/>
                <a:gd name="connsiteX14" fmla="*/ 90488 w 200025"/>
                <a:gd name="connsiteY14" fmla="*/ 57150 h 135254"/>
                <a:gd name="connsiteX15" fmla="*/ 56198 w 200025"/>
                <a:gd name="connsiteY15" fmla="*/ 18097 h 135254"/>
                <a:gd name="connsiteX16" fmla="*/ 19050 w 200025"/>
                <a:gd name="connsiteY16" fmla="*/ 60007 h 135254"/>
                <a:gd name="connsiteX17" fmla="*/ 19050 w 200025"/>
                <a:gd name="connsiteY17" fmla="*/ 135255 h 135254"/>
                <a:gd name="connsiteX18" fmla="*/ 0 w 200025"/>
                <a:gd name="connsiteY18" fmla="*/ 135255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0025" h="135254">
                  <a:moveTo>
                    <a:pt x="0" y="2857"/>
                  </a:moveTo>
                  <a:lnTo>
                    <a:pt x="19050" y="2857"/>
                  </a:lnTo>
                  <a:lnTo>
                    <a:pt x="19050" y="24765"/>
                  </a:lnTo>
                  <a:cubicBezTo>
                    <a:pt x="28575" y="12382"/>
                    <a:pt x="40005" y="0"/>
                    <a:pt x="61913" y="0"/>
                  </a:cubicBezTo>
                  <a:cubicBezTo>
                    <a:pt x="83820" y="0"/>
                    <a:pt x="97155" y="11430"/>
                    <a:pt x="104775" y="26670"/>
                  </a:cubicBezTo>
                  <a:cubicBezTo>
                    <a:pt x="114300" y="12382"/>
                    <a:pt x="127635" y="0"/>
                    <a:pt x="151448" y="0"/>
                  </a:cubicBezTo>
                  <a:cubicBezTo>
                    <a:pt x="181928" y="0"/>
                    <a:pt x="200025" y="20955"/>
                    <a:pt x="200025" y="53340"/>
                  </a:cubicBezTo>
                  <a:lnTo>
                    <a:pt x="200025" y="135255"/>
                  </a:lnTo>
                  <a:lnTo>
                    <a:pt x="180023" y="135255"/>
                  </a:lnTo>
                  <a:lnTo>
                    <a:pt x="180023" y="58103"/>
                  </a:lnTo>
                  <a:cubicBezTo>
                    <a:pt x="180023" y="32385"/>
                    <a:pt x="167640" y="18097"/>
                    <a:pt x="146685" y="18097"/>
                  </a:cubicBezTo>
                  <a:cubicBezTo>
                    <a:pt x="126683" y="18097"/>
                    <a:pt x="109538" y="33338"/>
                    <a:pt x="109538" y="59055"/>
                  </a:cubicBezTo>
                  <a:lnTo>
                    <a:pt x="109538" y="135255"/>
                  </a:lnTo>
                  <a:lnTo>
                    <a:pt x="90488" y="135255"/>
                  </a:lnTo>
                  <a:lnTo>
                    <a:pt x="90488" y="57150"/>
                  </a:lnTo>
                  <a:cubicBezTo>
                    <a:pt x="90488" y="32385"/>
                    <a:pt x="77153" y="18097"/>
                    <a:pt x="56198" y="18097"/>
                  </a:cubicBezTo>
                  <a:cubicBezTo>
                    <a:pt x="35243" y="18097"/>
                    <a:pt x="19050" y="35242"/>
                    <a:pt x="19050" y="60007"/>
                  </a:cubicBezTo>
                  <a:lnTo>
                    <a:pt x="19050" y="135255"/>
                  </a:lnTo>
                  <a:lnTo>
                    <a:pt x="0" y="13525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12A330A0-14B7-2AC4-DA4A-CFBBDAC74AE0}"/>
                </a:ext>
              </a:extLst>
            </p:cNvPr>
            <p:cNvSpPr/>
            <p:nvPr/>
          </p:nvSpPr>
          <p:spPr>
            <a:xfrm>
              <a:off x="5564028" y="4089717"/>
              <a:ext cx="134302" cy="183832"/>
            </a:xfrm>
            <a:custGeom>
              <a:avLst/>
              <a:gdLst>
                <a:gd name="connsiteX0" fmla="*/ 0 w 134302"/>
                <a:gd name="connsiteY0" fmla="*/ 155257 h 183832"/>
                <a:gd name="connsiteX1" fmla="*/ 13335 w 134302"/>
                <a:gd name="connsiteY1" fmla="*/ 140970 h 183832"/>
                <a:gd name="connsiteX2" fmla="*/ 74295 w 134302"/>
                <a:gd name="connsiteY2" fmla="*/ 165735 h 183832"/>
                <a:gd name="connsiteX3" fmla="*/ 114300 w 134302"/>
                <a:gd name="connsiteY3" fmla="*/ 136207 h 183832"/>
                <a:gd name="connsiteX4" fmla="*/ 114300 w 134302"/>
                <a:gd name="connsiteY4" fmla="*/ 135255 h 183832"/>
                <a:gd name="connsiteX5" fmla="*/ 67628 w 134302"/>
                <a:gd name="connsiteY5" fmla="*/ 100965 h 183832"/>
                <a:gd name="connsiteX6" fmla="*/ 7620 w 134302"/>
                <a:gd name="connsiteY6" fmla="*/ 49530 h 183832"/>
                <a:gd name="connsiteX7" fmla="*/ 66675 w 134302"/>
                <a:gd name="connsiteY7" fmla="*/ 0 h 183832"/>
                <a:gd name="connsiteX8" fmla="*/ 129540 w 134302"/>
                <a:gd name="connsiteY8" fmla="*/ 22860 h 183832"/>
                <a:gd name="connsiteX9" fmla="*/ 117158 w 134302"/>
                <a:gd name="connsiteY9" fmla="*/ 38100 h 183832"/>
                <a:gd name="connsiteX10" fmla="*/ 65722 w 134302"/>
                <a:gd name="connsiteY10" fmla="*/ 19050 h 183832"/>
                <a:gd name="connsiteX11" fmla="*/ 27622 w 134302"/>
                <a:gd name="connsiteY11" fmla="*/ 47625 h 183832"/>
                <a:gd name="connsiteX12" fmla="*/ 76200 w 134302"/>
                <a:gd name="connsiteY12" fmla="*/ 82867 h 183832"/>
                <a:gd name="connsiteX13" fmla="*/ 134303 w 134302"/>
                <a:gd name="connsiteY13" fmla="*/ 133350 h 183832"/>
                <a:gd name="connsiteX14" fmla="*/ 134303 w 134302"/>
                <a:gd name="connsiteY14" fmla="*/ 134302 h 183832"/>
                <a:gd name="connsiteX15" fmla="*/ 73343 w 134302"/>
                <a:gd name="connsiteY15" fmla="*/ 183832 h 183832"/>
                <a:gd name="connsiteX16" fmla="*/ 0 w 134302"/>
                <a:gd name="connsiteY16" fmla="*/ 155257 h 18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4302" h="183832">
                  <a:moveTo>
                    <a:pt x="0" y="155257"/>
                  </a:moveTo>
                  <a:lnTo>
                    <a:pt x="13335" y="140970"/>
                  </a:lnTo>
                  <a:cubicBezTo>
                    <a:pt x="31433" y="158115"/>
                    <a:pt x="49530" y="165735"/>
                    <a:pt x="74295" y="165735"/>
                  </a:cubicBezTo>
                  <a:cubicBezTo>
                    <a:pt x="98108" y="165735"/>
                    <a:pt x="114300" y="153352"/>
                    <a:pt x="114300" y="136207"/>
                  </a:cubicBezTo>
                  <a:lnTo>
                    <a:pt x="114300" y="135255"/>
                  </a:lnTo>
                  <a:cubicBezTo>
                    <a:pt x="114300" y="119063"/>
                    <a:pt x="104775" y="109538"/>
                    <a:pt x="67628" y="100965"/>
                  </a:cubicBezTo>
                  <a:cubicBezTo>
                    <a:pt x="26670" y="92392"/>
                    <a:pt x="7620" y="79057"/>
                    <a:pt x="7620" y="49530"/>
                  </a:cubicBezTo>
                  <a:cubicBezTo>
                    <a:pt x="7620" y="20955"/>
                    <a:pt x="32385" y="0"/>
                    <a:pt x="66675" y="0"/>
                  </a:cubicBezTo>
                  <a:cubicBezTo>
                    <a:pt x="92393" y="0"/>
                    <a:pt x="111443" y="7620"/>
                    <a:pt x="129540" y="22860"/>
                  </a:cubicBezTo>
                  <a:lnTo>
                    <a:pt x="117158" y="38100"/>
                  </a:lnTo>
                  <a:cubicBezTo>
                    <a:pt x="100965" y="24765"/>
                    <a:pt x="84772" y="19050"/>
                    <a:pt x="65722" y="19050"/>
                  </a:cubicBezTo>
                  <a:cubicBezTo>
                    <a:pt x="42863" y="19050"/>
                    <a:pt x="27622" y="31432"/>
                    <a:pt x="27622" y="47625"/>
                  </a:cubicBezTo>
                  <a:cubicBezTo>
                    <a:pt x="27622" y="64770"/>
                    <a:pt x="37147" y="74295"/>
                    <a:pt x="76200" y="82867"/>
                  </a:cubicBezTo>
                  <a:cubicBezTo>
                    <a:pt x="116205" y="91440"/>
                    <a:pt x="134303" y="105727"/>
                    <a:pt x="134303" y="133350"/>
                  </a:cubicBezTo>
                  <a:lnTo>
                    <a:pt x="134303" y="134302"/>
                  </a:lnTo>
                  <a:cubicBezTo>
                    <a:pt x="134303" y="164782"/>
                    <a:pt x="108585" y="183832"/>
                    <a:pt x="73343" y="183832"/>
                  </a:cubicBezTo>
                  <a:cubicBezTo>
                    <a:pt x="44768" y="183832"/>
                    <a:pt x="21908" y="175260"/>
                    <a:pt x="0" y="15525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6A672E7B-7F01-8693-13A2-8091B173D326}"/>
                </a:ext>
              </a:extLst>
            </p:cNvPr>
            <p:cNvSpPr/>
            <p:nvPr/>
          </p:nvSpPr>
          <p:spPr>
            <a:xfrm>
              <a:off x="5724049" y="4099242"/>
              <a:ext cx="80009" cy="174307"/>
            </a:xfrm>
            <a:custGeom>
              <a:avLst/>
              <a:gdLst>
                <a:gd name="connsiteX0" fmla="*/ 18097 w 80009"/>
                <a:gd name="connsiteY0" fmla="*/ 137160 h 174307"/>
                <a:gd name="connsiteX1" fmla="*/ 18097 w 80009"/>
                <a:gd name="connsiteY1" fmla="*/ 57150 h 174307"/>
                <a:gd name="connsiteX2" fmla="*/ 0 w 80009"/>
                <a:gd name="connsiteY2" fmla="*/ 57150 h 174307"/>
                <a:gd name="connsiteX3" fmla="*/ 0 w 80009"/>
                <a:gd name="connsiteY3" fmla="*/ 40005 h 174307"/>
                <a:gd name="connsiteX4" fmla="*/ 18097 w 80009"/>
                <a:gd name="connsiteY4" fmla="*/ 40005 h 174307"/>
                <a:gd name="connsiteX5" fmla="*/ 18097 w 80009"/>
                <a:gd name="connsiteY5" fmla="*/ 0 h 174307"/>
                <a:gd name="connsiteX6" fmla="*/ 38100 w 80009"/>
                <a:gd name="connsiteY6" fmla="*/ 0 h 174307"/>
                <a:gd name="connsiteX7" fmla="*/ 38100 w 80009"/>
                <a:gd name="connsiteY7" fmla="*/ 40005 h 174307"/>
                <a:gd name="connsiteX8" fmla="*/ 80010 w 80009"/>
                <a:gd name="connsiteY8" fmla="*/ 40005 h 174307"/>
                <a:gd name="connsiteX9" fmla="*/ 80010 w 80009"/>
                <a:gd name="connsiteY9" fmla="*/ 57150 h 174307"/>
                <a:gd name="connsiteX10" fmla="*/ 38100 w 80009"/>
                <a:gd name="connsiteY10" fmla="*/ 57150 h 174307"/>
                <a:gd name="connsiteX11" fmla="*/ 38100 w 80009"/>
                <a:gd name="connsiteY11" fmla="*/ 134302 h 174307"/>
                <a:gd name="connsiteX12" fmla="*/ 60007 w 80009"/>
                <a:gd name="connsiteY12" fmla="*/ 156210 h 174307"/>
                <a:gd name="connsiteX13" fmla="*/ 79057 w 80009"/>
                <a:gd name="connsiteY13" fmla="*/ 152400 h 174307"/>
                <a:gd name="connsiteX14" fmla="*/ 79057 w 80009"/>
                <a:gd name="connsiteY14" fmla="*/ 168592 h 174307"/>
                <a:gd name="connsiteX15" fmla="*/ 55245 w 80009"/>
                <a:gd name="connsiteY15" fmla="*/ 174307 h 174307"/>
                <a:gd name="connsiteX16" fmla="*/ 18097 w 80009"/>
                <a:gd name="connsiteY16" fmla="*/ 137160 h 17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09" h="174307">
                  <a:moveTo>
                    <a:pt x="18097" y="137160"/>
                  </a:moveTo>
                  <a:lnTo>
                    <a:pt x="18097" y="57150"/>
                  </a:lnTo>
                  <a:lnTo>
                    <a:pt x="0" y="57150"/>
                  </a:lnTo>
                  <a:lnTo>
                    <a:pt x="0" y="40005"/>
                  </a:lnTo>
                  <a:lnTo>
                    <a:pt x="18097" y="40005"/>
                  </a:lnTo>
                  <a:lnTo>
                    <a:pt x="18097" y="0"/>
                  </a:lnTo>
                  <a:lnTo>
                    <a:pt x="38100" y="0"/>
                  </a:lnTo>
                  <a:lnTo>
                    <a:pt x="38100" y="40005"/>
                  </a:lnTo>
                  <a:lnTo>
                    <a:pt x="80010" y="40005"/>
                  </a:lnTo>
                  <a:lnTo>
                    <a:pt x="80010" y="57150"/>
                  </a:lnTo>
                  <a:lnTo>
                    <a:pt x="38100" y="57150"/>
                  </a:lnTo>
                  <a:lnTo>
                    <a:pt x="38100" y="134302"/>
                  </a:lnTo>
                  <a:cubicBezTo>
                    <a:pt x="38100" y="150495"/>
                    <a:pt x="46672" y="156210"/>
                    <a:pt x="60007" y="156210"/>
                  </a:cubicBezTo>
                  <a:cubicBezTo>
                    <a:pt x="66675" y="156210"/>
                    <a:pt x="72390" y="155257"/>
                    <a:pt x="79057" y="152400"/>
                  </a:cubicBezTo>
                  <a:lnTo>
                    <a:pt x="79057" y="168592"/>
                  </a:lnTo>
                  <a:cubicBezTo>
                    <a:pt x="72390" y="172402"/>
                    <a:pt x="64770" y="174307"/>
                    <a:pt x="55245" y="174307"/>
                  </a:cubicBezTo>
                  <a:cubicBezTo>
                    <a:pt x="34290" y="174307"/>
                    <a:pt x="18097" y="163830"/>
                    <a:pt x="18097" y="1371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E0606BF2-3A55-9080-C632-78503F3DACA0}"/>
                </a:ext>
              </a:extLst>
            </p:cNvPr>
            <p:cNvSpPr/>
            <p:nvPr/>
          </p:nvSpPr>
          <p:spPr>
            <a:xfrm>
              <a:off x="5836444" y="4139247"/>
              <a:ext cx="115252" cy="135255"/>
            </a:xfrm>
            <a:custGeom>
              <a:avLst/>
              <a:gdLst>
                <a:gd name="connsiteX0" fmla="*/ 0 w 115252"/>
                <a:gd name="connsiteY0" fmla="*/ 81915 h 135255"/>
                <a:gd name="connsiteX1" fmla="*/ 0 w 115252"/>
                <a:gd name="connsiteY1" fmla="*/ 0 h 135255"/>
                <a:gd name="connsiteX2" fmla="*/ 19050 w 115252"/>
                <a:gd name="connsiteY2" fmla="*/ 0 h 135255"/>
                <a:gd name="connsiteX3" fmla="*/ 19050 w 115252"/>
                <a:gd name="connsiteY3" fmla="*/ 77153 h 135255"/>
                <a:gd name="connsiteX4" fmla="*/ 56197 w 115252"/>
                <a:gd name="connsiteY4" fmla="*/ 117158 h 135255"/>
                <a:gd name="connsiteX5" fmla="*/ 95250 w 115252"/>
                <a:gd name="connsiteY5" fmla="*/ 76200 h 135255"/>
                <a:gd name="connsiteX6" fmla="*/ 95250 w 115252"/>
                <a:gd name="connsiteY6" fmla="*/ 0 h 135255"/>
                <a:gd name="connsiteX7" fmla="*/ 115253 w 115252"/>
                <a:gd name="connsiteY7" fmla="*/ 0 h 135255"/>
                <a:gd name="connsiteX8" fmla="*/ 115253 w 115252"/>
                <a:gd name="connsiteY8" fmla="*/ 132397 h 135255"/>
                <a:gd name="connsiteX9" fmla="*/ 95250 w 115252"/>
                <a:gd name="connsiteY9" fmla="*/ 132397 h 135255"/>
                <a:gd name="connsiteX10" fmla="*/ 95250 w 115252"/>
                <a:gd name="connsiteY10" fmla="*/ 109538 h 135255"/>
                <a:gd name="connsiteX11" fmla="*/ 50482 w 115252"/>
                <a:gd name="connsiteY11" fmla="*/ 135255 h 135255"/>
                <a:gd name="connsiteX12" fmla="*/ 0 w 115252"/>
                <a:gd name="connsiteY12" fmla="*/ 81915 h 135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252" h="135255">
                  <a:moveTo>
                    <a:pt x="0" y="81915"/>
                  </a:moveTo>
                  <a:lnTo>
                    <a:pt x="0" y="0"/>
                  </a:lnTo>
                  <a:lnTo>
                    <a:pt x="19050" y="0"/>
                  </a:lnTo>
                  <a:lnTo>
                    <a:pt x="19050" y="77153"/>
                  </a:lnTo>
                  <a:cubicBezTo>
                    <a:pt x="19050" y="101918"/>
                    <a:pt x="32385" y="117158"/>
                    <a:pt x="56197" y="117158"/>
                  </a:cubicBezTo>
                  <a:cubicBezTo>
                    <a:pt x="78105" y="117158"/>
                    <a:pt x="95250" y="100965"/>
                    <a:pt x="95250" y="76200"/>
                  </a:cubicBezTo>
                  <a:lnTo>
                    <a:pt x="95250" y="0"/>
                  </a:lnTo>
                  <a:lnTo>
                    <a:pt x="115253" y="0"/>
                  </a:lnTo>
                  <a:lnTo>
                    <a:pt x="115253" y="132397"/>
                  </a:lnTo>
                  <a:lnTo>
                    <a:pt x="95250" y="132397"/>
                  </a:lnTo>
                  <a:lnTo>
                    <a:pt x="95250" y="109538"/>
                  </a:lnTo>
                  <a:cubicBezTo>
                    <a:pt x="86678" y="123825"/>
                    <a:pt x="73343" y="135255"/>
                    <a:pt x="50482" y="135255"/>
                  </a:cubicBezTo>
                  <a:cubicBezTo>
                    <a:pt x="18097" y="135255"/>
                    <a:pt x="0" y="113347"/>
                    <a:pt x="0" y="8191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DC5405F4-4F5C-68AF-37B0-AD17065EEB62}"/>
                </a:ext>
              </a:extLst>
            </p:cNvPr>
            <p:cNvSpPr/>
            <p:nvPr/>
          </p:nvSpPr>
          <p:spPr>
            <a:xfrm>
              <a:off x="5987891" y="4084955"/>
              <a:ext cx="133350" cy="189547"/>
            </a:xfrm>
            <a:custGeom>
              <a:avLst/>
              <a:gdLst>
                <a:gd name="connsiteX0" fmla="*/ 0 w 133350"/>
                <a:gd name="connsiteY0" fmla="*/ 120967 h 189547"/>
                <a:gd name="connsiteX1" fmla="*/ 0 w 133350"/>
                <a:gd name="connsiteY1" fmla="*/ 120015 h 189547"/>
                <a:gd name="connsiteX2" fmla="*/ 62865 w 133350"/>
                <a:gd name="connsiteY2" fmla="*/ 51435 h 189547"/>
                <a:gd name="connsiteX3" fmla="*/ 114300 w 133350"/>
                <a:gd name="connsiteY3" fmla="*/ 80010 h 189547"/>
                <a:gd name="connsiteX4" fmla="*/ 114300 w 133350"/>
                <a:gd name="connsiteY4" fmla="*/ 0 h 189547"/>
                <a:gd name="connsiteX5" fmla="*/ 133350 w 133350"/>
                <a:gd name="connsiteY5" fmla="*/ 0 h 189547"/>
                <a:gd name="connsiteX6" fmla="*/ 133350 w 133350"/>
                <a:gd name="connsiteY6" fmla="*/ 186690 h 189547"/>
                <a:gd name="connsiteX7" fmla="*/ 114300 w 133350"/>
                <a:gd name="connsiteY7" fmla="*/ 186690 h 189547"/>
                <a:gd name="connsiteX8" fmla="*/ 114300 w 133350"/>
                <a:gd name="connsiteY8" fmla="*/ 160020 h 189547"/>
                <a:gd name="connsiteX9" fmla="*/ 62865 w 133350"/>
                <a:gd name="connsiteY9" fmla="*/ 189547 h 189547"/>
                <a:gd name="connsiteX10" fmla="*/ 0 w 133350"/>
                <a:gd name="connsiteY10" fmla="*/ 120967 h 189547"/>
                <a:gd name="connsiteX11" fmla="*/ 114300 w 133350"/>
                <a:gd name="connsiteY11" fmla="*/ 120967 h 189547"/>
                <a:gd name="connsiteX12" fmla="*/ 114300 w 133350"/>
                <a:gd name="connsiteY12" fmla="*/ 120015 h 189547"/>
                <a:gd name="connsiteX13" fmla="*/ 66675 w 133350"/>
                <a:gd name="connsiteY13" fmla="*/ 69532 h 189547"/>
                <a:gd name="connsiteX14" fmla="*/ 20003 w 133350"/>
                <a:gd name="connsiteY14" fmla="*/ 120015 h 189547"/>
                <a:gd name="connsiteX15" fmla="*/ 20003 w 133350"/>
                <a:gd name="connsiteY15" fmla="*/ 120967 h 189547"/>
                <a:gd name="connsiteX16" fmla="*/ 66675 w 133350"/>
                <a:gd name="connsiteY16" fmla="*/ 171450 h 189547"/>
                <a:gd name="connsiteX17" fmla="*/ 114300 w 133350"/>
                <a:gd name="connsiteY17" fmla="*/ 120967 h 18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3350" h="189547">
                  <a:moveTo>
                    <a:pt x="0" y="120967"/>
                  </a:moveTo>
                  <a:lnTo>
                    <a:pt x="0" y="120015"/>
                  </a:lnTo>
                  <a:cubicBezTo>
                    <a:pt x="0" y="77152"/>
                    <a:pt x="31433" y="51435"/>
                    <a:pt x="62865" y="51435"/>
                  </a:cubicBezTo>
                  <a:cubicBezTo>
                    <a:pt x="87630" y="51435"/>
                    <a:pt x="103822" y="64770"/>
                    <a:pt x="114300" y="80010"/>
                  </a:cubicBezTo>
                  <a:lnTo>
                    <a:pt x="114300" y="0"/>
                  </a:lnTo>
                  <a:lnTo>
                    <a:pt x="133350" y="0"/>
                  </a:lnTo>
                  <a:lnTo>
                    <a:pt x="133350" y="186690"/>
                  </a:lnTo>
                  <a:lnTo>
                    <a:pt x="114300" y="186690"/>
                  </a:lnTo>
                  <a:lnTo>
                    <a:pt x="114300" y="160020"/>
                  </a:lnTo>
                  <a:cubicBezTo>
                    <a:pt x="102870" y="176213"/>
                    <a:pt x="87630" y="189547"/>
                    <a:pt x="62865" y="189547"/>
                  </a:cubicBezTo>
                  <a:cubicBezTo>
                    <a:pt x="31433" y="189547"/>
                    <a:pt x="0" y="164782"/>
                    <a:pt x="0" y="120967"/>
                  </a:cubicBezTo>
                  <a:close/>
                  <a:moveTo>
                    <a:pt x="114300" y="120967"/>
                  </a:moveTo>
                  <a:lnTo>
                    <a:pt x="114300" y="120015"/>
                  </a:lnTo>
                  <a:cubicBezTo>
                    <a:pt x="114300" y="89535"/>
                    <a:pt x="91440" y="69532"/>
                    <a:pt x="66675" y="69532"/>
                  </a:cubicBezTo>
                  <a:cubicBezTo>
                    <a:pt x="40958" y="69532"/>
                    <a:pt x="20003" y="88582"/>
                    <a:pt x="20003" y="120015"/>
                  </a:cubicBezTo>
                  <a:lnTo>
                    <a:pt x="20003" y="120967"/>
                  </a:lnTo>
                  <a:cubicBezTo>
                    <a:pt x="20003" y="151447"/>
                    <a:pt x="41910" y="171450"/>
                    <a:pt x="66675" y="171450"/>
                  </a:cubicBezTo>
                  <a:cubicBezTo>
                    <a:pt x="91440" y="171450"/>
                    <a:pt x="114300" y="151447"/>
                    <a:pt x="114300" y="12096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76CA4076-14BF-76D2-9B87-1AA572032582}"/>
                </a:ext>
              </a:extLst>
            </p:cNvPr>
            <p:cNvSpPr/>
            <p:nvPr/>
          </p:nvSpPr>
          <p:spPr>
            <a:xfrm>
              <a:off x="6166009" y="4088765"/>
              <a:ext cx="21907" cy="182879"/>
            </a:xfrm>
            <a:custGeom>
              <a:avLst/>
              <a:gdLst>
                <a:gd name="connsiteX0" fmla="*/ 0 w 21907"/>
                <a:gd name="connsiteY0" fmla="*/ 21907 h 182879"/>
                <a:gd name="connsiteX1" fmla="*/ 0 w 21907"/>
                <a:gd name="connsiteY1" fmla="*/ 0 h 182879"/>
                <a:gd name="connsiteX2" fmla="*/ 21907 w 21907"/>
                <a:gd name="connsiteY2" fmla="*/ 0 h 182879"/>
                <a:gd name="connsiteX3" fmla="*/ 21907 w 21907"/>
                <a:gd name="connsiteY3" fmla="*/ 21907 h 182879"/>
                <a:gd name="connsiteX4" fmla="*/ 1905 w 21907"/>
                <a:gd name="connsiteY4" fmla="*/ 182880 h 182879"/>
                <a:gd name="connsiteX5" fmla="*/ 1905 w 21907"/>
                <a:gd name="connsiteY5" fmla="*/ 50482 h 182879"/>
                <a:gd name="connsiteX6" fmla="*/ 20955 w 21907"/>
                <a:gd name="connsiteY6" fmla="*/ 50482 h 182879"/>
                <a:gd name="connsiteX7" fmla="*/ 20955 w 21907"/>
                <a:gd name="connsiteY7" fmla="*/ 182880 h 182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07" h="182879">
                  <a:moveTo>
                    <a:pt x="0" y="21907"/>
                  </a:moveTo>
                  <a:lnTo>
                    <a:pt x="0" y="0"/>
                  </a:lnTo>
                  <a:lnTo>
                    <a:pt x="21907" y="0"/>
                  </a:lnTo>
                  <a:lnTo>
                    <a:pt x="21907" y="21907"/>
                  </a:lnTo>
                  <a:close/>
                  <a:moveTo>
                    <a:pt x="1905" y="182880"/>
                  </a:moveTo>
                  <a:lnTo>
                    <a:pt x="1905" y="50482"/>
                  </a:lnTo>
                  <a:lnTo>
                    <a:pt x="20955" y="50482"/>
                  </a:lnTo>
                  <a:lnTo>
                    <a:pt x="20955" y="18288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28F683CE-9234-3667-DC37-17CF841D5168}"/>
                </a:ext>
              </a:extLst>
            </p:cNvPr>
            <p:cNvSpPr/>
            <p:nvPr/>
          </p:nvSpPr>
          <p:spPr>
            <a:xfrm>
              <a:off x="6224111" y="4136390"/>
              <a:ext cx="124777" cy="138112"/>
            </a:xfrm>
            <a:custGeom>
              <a:avLst/>
              <a:gdLst>
                <a:gd name="connsiteX0" fmla="*/ 66675 w 124777"/>
                <a:gd name="connsiteY0" fmla="*/ 120967 h 138112"/>
                <a:gd name="connsiteX1" fmla="*/ 108585 w 124777"/>
                <a:gd name="connsiteY1" fmla="*/ 102870 h 138112"/>
                <a:gd name="connsiteX2" fmla="*/ 120015 w 124777"/>
                <a:gd name="connsiteY2" fmla="*/ 113347 h 138112"/>
                <a:gd name="connsiteX3" fmla="*/ 65722 w 124777"/>
                <a:gd name="connsiteY3" fmla="*/ 138113 h 138112"/>
                <a:gd name="connsiteX4" fmla="*/ 0 w 124777"/>
                <a:gd name="connsiteY4" fmla="*/ 69532 h 138112"/>
                <a:gd name="connsiteX5" fmla="*/ 63817 w 124777"/>
                <a:gd name="connsiteY5" fmla="*/ 0 h 138112"/>
                <a:gd name="connsiteX6" fmla="*/ 124777 w 124777"/>
                <a:gd name="connsiteY6" fmla="*/ 70485 h 138112"/>
                <a:gd name="connsiteX7" fmla="*/ 124777 w 124777"/>
                <a:gd name="connsiteY7" fmla="*/ 77153 h 138112"/>
                <a:gd name="connsiteX8" fmla="*/ 20002 w 124777"/>
                <a:gd name="connsiteY8" fmla="*/ 77153 h 138112"/>
                <a:gd name="connsiteX9" fmla="*/ 66675 w 124777"/>
                <a:gd name="connsiteY9" fmla="*/ 120967 h 138112"/>
                <a:gd name="connsiteX10" fmla="*/ 104775 w 124777"/>
                <a:gd name="connsiteY10" fmla="*/ 60960 h 138112"/>
                <a:gd name="connsiteX11" fmla="*/ 62865 w 124777"/>
                <a:gd name="connsiteY11" fmla="*/ 17145 h 138112"/>
                <a:gd name="connsiteX12" fmla="*/ 20002 w 124777"/>
                <a:gd name="connsiteY12" fmla="*/ 60960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777" h="138112">
                  <a:moveTo>
                    <a:pt x="66675" y="120967"/>
                  </a:moveTo>
                  <a:cubicBezTo>
                    <a:pt x="84772" y="120967"/>
                    <a:pt x="97155" y="113347"/>
                    <a:pt x="108585" y="102870"/>
                  </a:cubicBezTo>
                  <a:lnTo>
                    <a:pt x="120015" y="113347"/>
                  </a:lnTo>
                  <a:cubicBezTo>
                    <a:pt x="107632" y="128588"/>
                    <a:pt x="91440" y="138113"/>
                    <a:pt x="65722" y="138113"/>
                  </a:cubicBezTo>
                  <a:cubicBezTo>
                    <a:pt x="29527" y="138113"/>
                    <a:pt x="0" y="110490"/>
                    <a:pt x="0" y="69532"/>
                  </a:cubicBezTo>
                  <a:cubicBezTo>
                    <a:pt x="0" y="30480"/>
                    <a:pt x="26670" y="0"/>
                    <a:pt x="63817" y="0"/>
                  </a:cubicBezTo>
                  <a:cubicBezTo>
                    <a:pt x="102870" y="0"/>
                    <a:pt x="124777" y="31432"/>
                    <a:pt x="124777" y="70485"/>
                  </a:cubicBezTo>
                  <a:cubicBezTo>
                    <a:pt x="124777" y="72390"/>
                    <a:pt x="124777" y="74295"/>
                    <a:pt x="124777" y="77153"/>
                  </a:cubicBezTo>
                  <a:lnTo>
                    <a:pt x="20002" y="77153"/>
                  </a:lnTo>
                  <a:cubicBezTo>
                    <a:pt x="22860" y="104775"/>
                    <a:pt x="43815" y="120967"/>
                    <a:pt x="66675" y="120967"/>
                  </a:cubicBezTo>
                  <a:close/>
                  <a:moveTo>
                    <a:pt x="104775" y="60960"/>
                  </a:moveTo>
                  <a:cubicBezTo>
                    <a:pt x="102870" y="37147"/>
                    <a:pt x="89535" y="17145"/>
                    <a:pt x="62865" y="17145"/>
                  </a:cubicBezTo>
                  <a:cubicBezTo>
                    <a:pt x="40005" y="17145"/>
                    <a:pt x="22860" y="36195"/>
                    <a:pt x="20002" y="609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D4CFBDE4-900E-0C83-7F2C-67137136E4E1}"/>
                </a:ext>
              </a:extLst>
            </p:cNvPr>
            <p:cNvSpPr/>
            <p:nvPr/>
          </p:nvSpPr>
          <p:spPr>
            <a:xfrm>
              <a:off x="6372701" y="4137342"/>
              <a:ext cx="101917" cy="136207"/>
            </a:xfrm>
            <a:custGeom>
              <a:avLst/>
              <a:gdLst>
                <a:gd name="connsiteX0" fmla="*/ 0 w 101917"/>
                <a:gd name="connsiteY0" fmla="*/ 117157 h 136207"/>
                <a:gd name="connsiteX1" fmla="*/ 9525 w 101917"/>
                <a:gd name="connsiteY1" fmla="*/ 102870 h 136207"/>
                <a:gd name="connsiteX2" fmla="*/ 56198 w 101917"/>
                <a:gd name="connsiteY2" fmla="*/ 120015 h 136207"/>
                <a:gd name="connsiteX3" fmla="*/ 82868 w 101917"/>
                <a:gd name="connsiteY3" fmla="*/ 99060 h 136207"/>
                <a:gd name="connsiteX4" fmla="*/ 50483 w 101917"/>
                <a:gd name="connsiteY4" fmla="*/ 75247 h 136207"/>
                <a:gd name="connsiteX5" fmla="*/ 6668 w 101917"/>
                <a:gd name="connsiteY5" fmla="*/ 38100 h 136207"/>
                <a:gd name="connsiteX6" fmla="*/ 6668 w 101917"/>
                <a:gd name="connsiteY6" fmla="*/ 37147 h 136207"/>
                <a:gd name="connsiteX7" fmla="*/ 51435 w 101917"/>
                <a:gd name="connsiteY7" fmla="*/ 0 h 136207"/>
                <a:gd name="connsiteX8" fmla="*/ 99060 w 101917"/>
                <a:gd name="connsiteY8" fmla="*/ 14288 h 136207"/>
                <a:gd name="connsiteX9" fmla="*/ 89535 w 101917"/>
                <a:gd name="connsiteY9" fmla="*/ 29527 h 136207"/>
                <a:gd name="connsiteX10" fmla="*/ 50483 w 101917"/>
                <a:gd name="connsiteY10" fmla="*/ 16192 h 136207"/>
                <a:gd name="connsiteX11" fmla="*/ 25718 w 101917"/>
                <a:gd name="connsiteY11" fmla="*/ 35242 h 136207"/>
                <a:gd name="connsiteX12" fmla="*/ 25718 w 101917"/>
                <a:gd name="connsiteY12" fmla="*/ 36195 h 136207"/>
                <a:gd name="connsiteX13" fmla="*/ 59055 w 101917"/>
                <a:gd name="connsiteY13" fmla="*/ 59055 h 136207"/>
                <a:gd name="connsiteX14" fmla="*/ 101918 w 101917"/>
                <a:gd name="connsiteY14" fmla="*/ 96202 h 136207"/>
                <a:gd name="connsiteX15" fmla="*/ 101918 w 101917"/>
                <a:gd name="connsiteY15" fmla="*/ 97155 h 136207"/>
                <a:gd name="connsiteX16" fmla="*/ 54293 w 101917"/>
                <a:gd name="connsiteY16" fmla="*/ 136207 h 136207"/>
                <a:gd name="connsiteX17" fmla="*/ 0 w 101917"/>
                <a:gd name="connsiteY17" fmla="*/ 117157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1917" h="136207">
                  <a:moveTo>
                    <a:pt x="0" y="117157"/>
                  </a:moveTo>
                  <a:lnTo>
                    <a:pt x="9525" y="102870"/>
                  </a:lnTo>
                  <a:cubicBezTo>
                    <a:pt x="23813" y="114300"/>
                    <a:pt x="40005" y="120015"/>
                    <a:pt x="56198" y="120015"/>
                  </a:cubicBezTo>
                  <a:cubicBezTo>
                    <a:pt x="71438" y="120015"/>
                    <a:pt x="82868" y="112395"/>
                    <a:pt x="82868" y="99060"/>
                  </a:cubicBezTo>
                  <a:cubicBezTo>
                    <a:pt x="82868" y="85725"/>
                    <a:pt x="67628" y="80010"/>
                    <a:pt x="50483" y="75247"/>
                  </a:cubicBezTo>
                  <a:cubicBezTo>
                    <a:pt x="29528" y="69532"/>
                    <a:pt x="6668" y="61913"/>
                    <a:pt x="6668" y="38100"/>
                  </a:cubicBezTo>
                  <a:lnTo>
                    <a:pt x="6668" y="37147"/>
                  </a:lnTo>
                  <a:cubicBezTo>
                    <a:pt x="6668" y="15240"/>
                    <a:pt x="25718" y="0"/>
                    <a:pt x="51435" y="0"/>
                  </a:cubicBezTo>
                  <a:cubicBezTo>
                    <a:pt x="67628" y="0"/>
                    <a:pt x="84773" y="5715"/>
                    <a:pt x="99060" y="14288"/>
                  </a:cubicBezTo>
                  <a:lnTo>
                    <a:pt x="89535" y="29527"/>
                  </a:lnTo>
                  <a:cubicBezTo>
                    <a:pt x="77153" y="20955"/>
                    <a:pt x="63818" y="16192"/>
                    <a:pt x="50483" y="16192"/>
                  </a:cubicBezTo>
                  <a:cubicBezTo>
                    <a:pt x="35243" y="16192"/>
                    <a:pt x="25718" y="24765"/>
                    <a:pt x="25718" y="35242"/>
                  </a:cubicBezTo>
                  <a:lnTo>
                    <a:pt x="25718" y="36195"/>
                  </a:lnTo>
                  <a:cubicBezTo>
                    <a:pt x="25718" y="48577"/>
                    <a:pt x="41910" y="53340"/>
                    <a:pt x="59055" y="59055"/>
                  </a:cubicBezTo>
                  <a:cubicBezTo>
                    <a:pt x="80010" y="64770"/>
                    <a:pt x="101918" y="73342"/>
                    <a:pt x="101918" y="96202"/>
                  </a:cubicBezTo>
                  <a:lnTo>
                    <a:pt x="101918" y="97155"/>
                  </a:lnTo>
                  <a:cubicBezTo>
                    <a:pt x="101918" y="121920"/>
                    <a:pt x="80963" y="136207"/>
                    <a:pt x="54293" y="136207"/>
                  </a:cubicBezTo>
                  <a:cubicBezTo>
                    <a:pt x="36195" y="136207"/>
                    <a:pt x="15240" y="129540"/>
                    <a:pt x="0" y="11715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4E17136D-44EB-FC29-29A6-E8E71E87C54F}"/>
                </a:ext>
              </a:extLst>
            </p:cNvPr>
            <p:cNvSpPr/>
            <p:nvPr/>
          </p:nvSpPr>
          <p:spPr>
            <a:xfrm>
              <a:off x="6577488" y="4137342"/>
              <a:ext cx="116205" cy="137159"/>
            </a:xfrm>
            <a:custGeom>
              <a:avLst/>
              <a:gdLst>
                <a:gd name="connsiteX0" fmla="*/ 0 w 116205"/>
                <a:gd name="connsiteY0" fmla="*/ 96202 h 137159"/>
                <a:gd name="connsiteX1" fmla="*/ 0 w 116205"/>
                <a:gd name="connsiteY1" fmla="*/ 95250 h 137159"/>
                <a:gd name="connsiteX2" fmla="*/ 56198 w 116205"/>
                <a:gd name="connsiteY2" fmla="*/ 52388 h 137159"/>
                <a:gd name="connsiteX3" fmla="*/ 97155 w 116205"/>
                <a:gd name="connsiteY3" fmla="*/ 58102 h 137159"/>
                <a:gd name="connsiteX4" fmla="*/ 97155 w 116205"/>
                <a:gd name="connsiteY4" fmla="*/ 53340 h 137159"/>
                <a:gd name="connsiteX5" fmla="*/ 58103 w 116205"/>
                <a:gd name="connsiteY5" fmla="*/ 18097 h 137159"/>
                <a:gd name="connsiteX6" fmla="*/ 17145 w 116205"/>
                <a:gd name="connsiteY6" fmla="*/ 27622 h 137159"/>
                <a:gd name="connsiteX7" fmla="*/ 11430 w 116205"/>
                <a:gd name="connsiteY7" fmla="*/ 11430 h 137159"/>
                <a:gd name="connsiteX8" fmla="*/ 60007 w 116205"/>
                <a:gd name="connsiteY8" fmla="*/ 0 h 137159"/>
                <a:gd name="connsiteX9" fmla="*/ 102870 w 116205"/>
                <a:gd name="connsiteY9" fmla="*/ 14288 h 137159"/>
                <a:gd name="connsiteX10" fmla="*/ 116205 w 116205"/>
                <a:gd name="connsiteY10" fmla="*/ 53340 h 137159"/>
                <a:gd name="connsiteX11" fmla="*/ 116205 w 116205"/>
                <a:gd name="connsiteY11" fmla="*/ 134302 h 137159"/>
                <a:gd name="connsiteX12" fmla="*/ 97155 w 116205"/>
                <a:gd name="connsiteY12" fmla="*/ 134302 h 137159"/>
                <a:gd name="connsiteX13" fmla="*/ 97155 w 116205"/>
                <a:gd name="connsiteY13" fmla="*/ 114300 h 137159"/>
                <a:gd name="connsiteX14" fmla="*/ 49530 w 116205"/>
                <a:gd name="connsiteY14" fmla="*/ 137160 h 137159"/>
                <a:gd name="connsiteX15" fmla="*/ 0 w 116205"/>
                <a:gd name="connsiteY15" fmla="*/ 96202 h 137159"/>
                <a:gd name="connsiteX16" fmla="*/ 97155 w 116205"/>
                <a:gd name="connsiteY16" fmla="*/ 85725 h 137159"/>
                <a:gd name="connsiteX17" fmla="*/ 97155 w 116205"/>
                <a:gd name="connsiteY17" fmla="*/ 73342 h 137159"/>
                <a:gd name="connsiteX18" fmla="*/ 58103 w 116205"/>
                <a:gd name="connsiteY18" fmla="*/ 67627 h 137159"/>
                <a:gd name="connsiteX19" fmla="*/ 20003 w 116205"/>
                <a:gd name="connsiteY19" fmla="*/ 94297 h 137159"/>
                <a:gd name="connsiteX20" fmla="*/ 20003 w 116205"/>
                <a:gd name="connsiteY20" fmla="*/ 95250 h 137159"/>
                <a:gd name="connsiteX21" fmla="*/ 53340 w 116205"/>
                <a:gd name="connsiteY21" fmla="*/ 120967 h 137159"/>
                <a:gd name="connsiteX22" fmla="*/ 97155 w 116205"/>
                <a:gd name="connsiteY22" fmla="*/ 85725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6205" h="137159">
                  <a:moveTo>
                    <a:pt x="0" y="96202"/>
                  </a:moveTo>
                  <a:lnTo>
                    <a:pt x="0" y="95250"/>
                  </a:lnTo>
                  <a:cubicBezTo>
                    <a:pt x="0" y="66675"/>
                    <a:pt x="22860" y="52388"/>
                    <a:pt x="56198" y="52388"/>
                  </a:cubicBezTo>
                  <a:cubicBezTo>
                    <a:pt x="73343" y="52388"/>
                    <a:pt x="84773" y="54292"/>
                    <a:pt x="97155" y="58102"/>
                  </a:cubicBezTo>
                  <a:lnTo>
                    <a:pt x="97155" y="53340"/>
                  </a:lnTo>
                  <a:cubicBezTo>
                    <a:pt x="97155" y="30480"/>
                    <a:pt x="82868" y="18097"/>
                    <a:pt x="58103" y="18097"/>
                  </a:cubicBezTo>
                  <a:cubicBezTo>
                    <a:pt x="41910" y="18097"/>
                    <a:pt x="29528" y="21907"/>
                    <a:pt x="17145" y="27622"/>
                  </a:cubicBezTo>
                  <a:lnTo>
                    <a:pt x="11430" y="11430"/>
                  </a:lnTo>
                  <a:cubicBezTo>
                    <a:pt x="26670" y="4763"/>
                    <a:pt x="40005" y="0"/>
                    <a:pt x="60007" y="0"/>
                  </a:cubicBezTo>
                  <a:cubicBezTo>
                    <a:pt x="78105" y="0"/>
                    <a:pt x="93345" y="4763"/>
                    <a:pt x="102870" y="14288"/>
                  </a:cubicBezTo>
                  <a:cubicBezTo>
                    <a:pt x="111760" y="23813"/>
                    <a:pt x="116205" y="36830"/>
                    <a:pt x="116205" y="53340"/>
                  </a:cubicBezTo>
                  <a:lnTo>
                    <a:pt x="116205" y="134302"/>
                  </a:lnTo>
                  <a:lnTo>
                    <a:pt x="97155" y="134302"/>
                  </a:lnTo>
                  <a:lnTo>
                    <a:pt x="97155" y="114300"/>
                  </a:lnTo>
                  <a:cubicBezTo>
                    <a:pt x="87630" y="125730"/>
                    <a:pt x="72390" y="137160"/>
                    <a:pt x="49530" y="137160"/>
                  </a:cubicBezTo>
                  <a:cubicBezTo>
                    <a:pt x="24765" y="137160"/>
                    <a:pt x="0" y="122872"/>
                    <a:pt x="0" y="96202"/>
                  </a:cubicBezTo>
                  <a:close/>
                  <a:moveTo>
                    <a:pt x="97155" y="85725"/>
                  </a:moveTo>
                  <a:lnTo>
                    <a:pt x="97155" y="73342"/>
                  </a:lnTo>
                  <a:cubicBezTo>
                    <a:pt x="87630" y="70485"/>
                    <a:pt x="74295" y="67627"/>
                    <a:pt x="58103" y="67627"/>
                  </a:cubicBezTo>
                  <a:cubicBezTo>
                    <a:pt x="34290" y="67627"/>
                    <a:pt x="20003" y="78105"/>
                    <a:pt x="20003" y="94297"/>
                  </a:cubicBezTo>
                  <a:lnTo>
                    <a:pt x="20003" y="95250"/>
                  </a:lnTo>
                  <a:cubicBezTo>
                    <a:pt x="20003" y="111442"/>
                    <a:pt x="35243" y="120967"/>
                    <a:pt x="53340" y="120967"/>
                  </a:cubicBezTo>
                  <a:cubicBezTo>
                    <a:pt x="77153" y="120967"/>
                    <a:pt x="97155" y="106680"/>
                    <a:pt x="97155" y="8572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79263862-1F69-002F-93C8-11F6FA01F23E}"/>
                </a:ext>
              </a:extLst>
            </p:cNvPr>
            <p:cNvSpPr/>
            <p:nvPr/>
          </p:nvSpPr>
          <p:spPr>
            <a:xfrm>
              <a:off x="6735604" y="4136390"/>
              <a:ext cx="115252" cy="135254"/>
            </a:xfrm>
            <a:custGeom>
              <a:avLst/>
              <a:gdLst>
                <a:gd name="connsiteX0" fmla="*/ 0 w 115252"/>
                <a:gd name="connsiteY0" fmla="*/ 2857 h 135254"/>
                <a:gd name="connsiteX1" fmla="*/ 19050 w 115252"/>
                <a:gd name="connsiteY1" fmla="*/ 2857 h 135254"/>
                <a:gd name="connsiteX2" fmla="*/ 19050 w 115252"/>
                <a:gd name="connsiteY2" fmla="*/ 25717 h 135254"/>
                <a:gd name="connsiteX3" fmla="*/ 64770 w 115252"/>
                <a:gd name="connsiteY3" fmla="*/ 0 h 135254"/>
                <a:gd name="connsiteX4" fmla="*/ 115252 w 115252"/>
                <a:gd name="connsiteY4" fmla="*/ 53340 h 135254"/>
                <a:gd name="connsiteX5" fmla="*/ 115252 w 115252"/>
                <a:gd name="connsiteY5" fmla="*/ 135255 h 135254"/>
                <a:gd name="connsiteX6" fmla="*/ 95250 w 115252"/>
                <a:gd name="connsiteY6" fmla="*/ 135255 h 135254"/>
                <a:gd name="connsiteX7" fmla="*/ 95250 w 115252"/>
                <a:gd name="connsiteY7" fmla="*/ 58103 h 135254"/>
                <a:gd name="connsiteX8" fmla="*/ 59055 w 115252"/>
                <a:gd name="connsiteY8" fmla="*/ 18097 h 135254"/>
                <a:gd name="connsiteX9" fmla="*/ 19050 w 115252"/>
                <a:gd name="connsiteY9" fmla="*/ 59055 h 135254"/>
                <a:gd name="connsiteX10" fmla="*/ 19050 w 115252"/>
                <a:gd name="connsiteY10" fmla="*/ 135255 h 135254"/>
                <a:gd name="connsiteX11" fmla="*/ 0 w 115252"/>
                <a:gd name="connsiteY11" fmla="*/ 135255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252" h="135254">
                  <a:moveTo>
                    <a:pt x="0" y="2857"/>
                  </a:moveTo>
                  <a:lnTo>
                    <a:pt x="19050" y="2857"/>
                  </a:lnTo>
                  <a:lnTo>
                    <a:pt x="19050" y="25717"/>
                  </a:lnTo>
                  <a:cubicBezTo>
                    <a:pt x="27622" y="11430"/>
                    <a:pt x="41910" y="0"/>
                    <a:pt x="64770" y="0"/>
                  </a:cubicBezTo>
                  <a:cubicBezTo>
                    <a:pt x="96202" y="0"/>
                    <a:pt x="115252" y="21907"/>
                    <a:pt x="115252" y="53340"/>
                  </a:cubicBezTo>
                  <a:lnTo>
                    <a:pt x="115252" y="135255"/>
                  </a:lnTo>
                  <a:lnTo>
                    <a:pt x="95250" y="135255"/>
                  </a:lnTo>
                  <a:lnTo>
                    <a:pt x="95250" y="58103"/>
                  </a:lnTo>
                  <a:cubicBezTo>
                    <a:pt x="95250" y="33338"/>
                    <a:pt x="81915" y="18097"/>
                    <a:pt x="59055" y="18097"/>
                  </a:cubicBezTo>
                  <a:cubicBezTo>
                    <a:pt x="36195" y="18097"/>
                    <a:pt x="19050" y="34290"/>
                    <a:pt x="19050" y="59055"/>
                  </a:cubicBezTo>
                  <a:lnTo>
                    <a:pt x="19050" y="135255"/>
                  </a:lnTo>
                  <a:lnTo>
                    <a:pt x="0" y="13525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8DB64E5C-AC19-0DE7-BB14-90A0314252A4}"/>
                </a:ext>
              </a:extLst>
            </p:cNvPr>
            <p:cNvSpPr/>
            <p:nvPr/>
          </p:nvSpPr>
          <p:spPr>
            <a:xfrm>
              <a:off x="6885146" y="4084955"/>
              <a:ext cx="133350" cy="189547"/>
            </a:xfrm>
            <a:custGeom>
              <a:avLst/>
              <a:gdLst>
                <a:gd name="connsiteX0" fmla="*/ 0 w 133350"/>
                <a:gd name="connsiteY0" fmla="*/ 120967 h 189547"/>
                <a:gd name="connsiteX1" fmla="*/ 0 w 133350"/>
                <a:gd name="connsiteY1" fmla="*/ 120015 h 189547"/>
                <a:gd name="connsiteX2" fmla="*/ 62865 w 133350"/>
                <a:gd name="connsiteY2" fmla="*/ 51435 h 189547"/>
                <a:gd name="connsiteX3" fmla="*/ 113348 w 133350"/>
                <a:gd name="connsiteY3" fmla="*/ 80010 h 189547"/>
                <a:gd name="connsiteX4" fmla="*/ 113348 w 133350"/>
                <a:gd name="connsiteY4" fmla="*/ 0 h 189547"/>
                <a:gd name="connsiteX5" fmla="*/ 133350 w 133350"/>
                <a:gd name="connsiteY5" fmla="*/ 0 h 189547"/>
                <a:gd name="connsiteX6" fmla="*/ 133350 w 133350"/>
                <a:gd name="connsiteY6" fmla="*/ 186690 h 189547"/>
                <a:gd name="connsiteX7" fmla="*/ 113348 w 133350"/>
                <a:gd name="connsiteY7" fmla="*/ 186690 h 189547"/>
                <a:gd name="connsiteX8" fmla="*/ 113348 w 133350"/>
                <a:gd name="connsiteY8" fmla="*/ 160020 h 189547"/>
                <a:gd name="connsiteX9" fmla="*/ 62865 w 133350"/>
                <a:gd name="connsiteY9" fmla="*/ 189547 h 189547"/>
                <a:gd name="connsiteX10" fmla="*/ 0 w 133350"/>
                <a:gd name="connsiteY10" fmla="*/ 120967 h 189547"/>
                <a:gd name="connsiteX11" fmla="*/ 114300 w 133350"/>
                <a:gd name="connsiteY11" fmla="*/ 120967 h 189547"/>
                <a:gd name="connsiteX12" fmla="*/ 114300 w 133350"/>
                <a:gd name="connsiteY12" fmla="*/ 120015 h 189547"/>
                <a:gd name="connsiteX13" fmla="*/ 66675 w 133350"/>
                <a:gd name="connsiteY13" fmla="*/ 69532 h 189547"/>
                <a:gd name="connsiteX14" fmla="*/ 20003 w 133350"/>
                <a:gd name="connsiteY14" fmla="*/ 120015 h 189547"/>
                <a:gd name="connsiteX15" fmla="*/ 20003 w 133350"/>
                <a:gd name="connsiteY15" fmla="*/ 120967 h 189547"/>
                <a:gd name="connsiteX16" fmla="*/ 66675 w 133350"/>
                <a:gd name="connsiteY16" fmla="*/ 171450 h 189547"/>
                <a:gd name="connsiteX17" fmla="*/ 114300 w 133350"/>
                <a:gd name="connsiteY17" fmla="*/ 120967 h 189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3350" h="189547">
                  <a:moveTo>
                    <a:pt x="0" y="120967"/>
                  </a:moveTo>
                  <a:lnTo>
                    <a:pt x="0" y="120015"/>
                  </a:lnTo>
                  <a:cubicBezTo>
                    <a:pt x="0" y="77152"/>
                    <a:pt x="31433" y="51435"/>
                    <a:pt x="62865" y="51435"/>
                  </a:cubicBezTo>
                  <a:cubicBezTo>
                    <a:pt x="87630" y="51435"/>
                    <a:pt x="102870" y="64770"/>
                    <a:pt x="113348" y="80010"/>
                  </a:cubicBezTo>
                  <a:lnTo>
                    <a:pt x="113348" y="0"/>
                  </a:lnTo>
                  <a:lnTo>
                    <a:pt x="133350" y="0"/>
                  </a:lnTo>
                  <a:lnTo>
                    <a:pt x="133350" y="186690"/>
                  </a:lnTo>
                  <a:lnTo>
                    <a:pt x="113348" y="186690"/>
                  </a:lnTo>
                  <a:lnTo>
                    <a:pt x="113348" y="160020"/>
                  </a:lnTo>
                  <a:cubicBezTo>
                    <a:pt x="102870" y="176213"/>
                    <a:pt x="87630" y="189547"/>
                    <a:pt x="62865" y="189547"/>
                  </a:cubicBezTo>
                  <a:cubicBezTo>
                    <a:pt x="31433" y="189547"/>
                    <a:pt x="0" y="164782"/>
                    <a:pt x="0" y="120967"/>
                  </a:cubicBezTo>
                  <a:close/>
                  <a:moveTo>
                    <a:pt x="114300" y="120967"/>
                  </a:moveTo>
                  <a:lnTo>
                    <a:pt x="114300" y="120015"/>
                  </a:lnTo>
                  <a:cubicBezTo>
                    <a:pt x="114300" y="89535"/>
                    <a:pt x="91440" y="69532"/>
                    <a:pt x="66675" y="69532"/>
                  </a:cubicBezTo>
                  <a:cubicBezTo>
                    <a:pt x="40958" y="69532"/>
                    <a:pt x="20003" y="88582"/>
                    <a:pt x="20003" y="120015"/>
                  </a:cubicBezTo>
                  <a:lnTo>
                    <a:pt x="20003" y="120967"/>
                  </a:lnTo>
                  <a:cubicBezTo>
                    <a:pt x="20003" y="151447"/>
                    <a:pt x="41910" y="171450"/>
                    <a:pt x="66675" y="171450"/>
                  </a:cubicBezTo>
                  <a:cubicBezTo>
                    <a:pt x="91440" y="171450"/>
                    <a:pt x="114300" y="151447"/>
                    <a:pt x="114300" y="12096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72824397-CC99-1322-06A7-D40791EC7A41}"/>
                </a:ext>
              </a:extLst>
            </p:cNvPr>
            <p:cNvSpPr/>
            <p:nvPr/>
          </p:nvSpPr>
          <p:spPr>
            <a:xfrm>
              <a:off x="7142321" y="4092575"/>
              <a:ext cx="147637" cy="179069"/>
            </a:xfrm>
            <a:custGeom>
              <a:avLst/>
              <a:gdLst>
                <a:gd name="connsiteX0" fmla="*/ 0 w 147637"/>
                <a:gd name="connsiteY0" fmla="*/ 0 h 179069"/>
                <a:gd name="connsiteX1" fmla="*/ 77153 w 147637"/>
                <a:gd name="connsiteY1" fmla="*/ 0 h 179069"/>
                <a:gd name="connsiteX2" fmla="*/ 127635 w 147637"/>
                <a:gd name="connsiteY2" fmla="*/ 18097 h 179069"/>
                <a:gd name="connsiteX3" fmla="*/ 140970 w 147637"/>
                <a:gd name="connsiteY3" fmla="*/ 53340 h 179069"/>
                <a:gd name="connsiteX4" fmla="*/ 92393 w 147637"/>
                <a:gd name="connsiteY4" fmla="*/ 105728 h 179069"/>
                <a:gd name="connsiteX5" fmla="*/ 147638 w 147637"/>
                <a:gd name="connsiteY5" fmla="*/ 179070 h 179069"/>
                <a:gd name="connsiteX6" fmla="*/ 122873 w 147637"/>
                <a:gd name="connsiteY6" fmla="*/ 179070 h 179069"/>
                <a:gd name="connsiteX7" fmla="*/ 71438 w 147637"/>
                <a:gd name="connsiteY7" fmla="*/ 109538 h 179069"/>
                <a:gd name="connsiteX8" fmla="*/ 20003 w 147637"/>
                <a:gd name="connsiteY8" fmla="*/ 109538 h 179069"/>
                <a:gd name="connsiteX9" fmla="*/ 20003 w 147637"/>
                <a:gd name="connsiteY9" fmla="*/ 179070 h 179069"/>
                <a:gd name="connsiteX10" fmla="*/ 0 w 147637"/>
                <a:gd name="connsiteY10" fmla="*/ 179070 h 179069"/>
                <a:gd name="connsiteX11" fmla="*/ 75248 w 147637"/>
                <a:gd name="connsiteY11" fmla="*/ 91440 h 179069"/>
                <a:gd name="connsiteX12" fmla="*/ 120968 w 147637"/>
                <a:gd name="connsiteY12" fmla="*/ 54293 h 179069"/>
                <a:gd name="connsiteX13" fmla="*/ 75248 w 147637"/>
                <a:gd name="connsiteY13" fmla="*/ 19050 h 179069"/>
                <a:gd name="connsiteX14" fmla="*/ 20003 w 147637"/>
                <a:gd name="connsiteY14" fmla="*/ 19050 h 179069"/>
                <a:gd name="connsiteX15" fmla="*/ 20003 w 147637"/>
                <a:gd name="connsiteY15" fmla="*/ 91440 h 17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7637" h="179069">
                  <a:moveTo>
                    <a:pt x="0" y="0"/>
                  </a:moveTo>
                  <a:lnTo>
                    <a:pt x="77153" y="0"/>
                  </a:lnTo>
                  <a:cubicBezTo>
                    <a:pt x="99060" y="0"/>
                    <a:pt x="116205" y="6668"/>
                    <a:pt x="127635" y="18097"/>
                  </a:cubicBezTo>
                  <a:cubicBezTo>
                    <a:pt x="136208" y="26670"/>
                    <a:pt x="140970" y="39053"/>
                    <a:pt x="140970" y="53340"/>
                  </a:cubicBezTo>
                  <a:cubicBezTo>
                    <a:pt x="140970" y="83820"/>
                    <a:pt x="120968" y="100965"/>
                    <a:pt x="92393" y="105728"/>
                  </a:cubicBezTo>
                  <a:lnTo>
                    <a:pt x="147638" y="179070"/>
                  </a:lnTo>
                  <a:lnTo>
                    <a:pt x="122873" y="179070"/>
                  </a:lnTo>
                  <a:lnTo>
                    <a:pt x="71438" y="109538"/>
                  </a:lnTo>
                  <a:lnTo>
                    <a:pt x="20003" y="109538"/>
                  </a:lnTo>
                  <a:lnTo>
                    <a:pt x="20003" y="179070"/>
                  </a:lnTo>
                  <a:lnTo>
                    <a:pt x="0" y="179070"/>
                  </a:lnTo>
                  <a:moveTo>
                    <a:pt x="75248" y="91440"/>
                  </a:moveTo>
                  <a:cubicBezTo>
                    <a:pt x="101918" y="91440"/>
                    <a:pt x="120968" y="77153"/>
                    <a:pt x="120968" y="54293"/>
                  </a:cubicBezTo>
                  <a:cubicBezTo>
                    <a:pt x="120968" y="32385"/>
                    <a:pt x="103823" y="19050"/>
                    <a:pt x="75248" y="19050"/>
                  </a:cubicBezTo>
                  <a:lnTo>
                    <a:pt x="20003" y="19050"/>
                  </a:lnTo>
                  <a:lnTo>
                    <a:pt x="20003" y="9144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84AE030A-00C5-250D-89D8-0A7FCB78F058}"/>
                </a:ext>
              </a:extLst>
            </p:cNvPr>
            <p:cNvSpPr/>
            <p:nvPr/>
          </p:nvSpPr>
          <p:spPr>
            <a:xfrm>
              <a:off x="7312819" y="4136390"/>
              <a:ext cx="124777" cy="138112"/>
            </a:xfrm>
            <a:custGeom>
              <a:avLst/>
              <a:gdLst>
                <a:gd name="connsiteX0" fmla="*/ 66675 w 124777"/>
                <a:gd name="connsiteY0" fmla="*/ 120967 h 138112"/>
                <a:gd name="connsiteX1" fmla="*/ 107632 w 124777"/>
                <a:gd name="connsiteY1" fmla="*/ 102870 h 138112"/>
                <a:gd name="connsiteX2" fmla="*/ 120015 w 124777"/>
                <a:gd name="connsiteY2" fmla="*/ 113347 h 138112"/>
                <a:gd name="connsiteX3" fmla="*/ 65723 w 124777"/>
                <a:gd name="connsiteY3" fmla="*/ 138113 h 138112"/>
                <a:gd name="connsiteX4" fmla="*/ 0 w 124777"/>
                <a:gd name="connsiteY4" fmla="*/ 69532 h 138112"/>
                <a:gd name="connsiteX5" fmla="*/ 63818 w 124777"/>
                <a:gd name="connsiteY5" fmla="*/ 0 h 138112"/>
                <a:gd name="connsiteX6" fmla="*/ 124777 w 124777"/>
                <a:gd name="connsiteY6" fmla="*/ 70485 h 138112"/>
                <a:gd name="connsiteX7" fmla="*/ 124777 w 124777"/>
                <a:gd name="connsiteY7" fmla="*/ 77153 h 138112"/>
                <a:gd name="connsiteX8" fmla="*/ 20002 w 124777"/>
                <a:gd name="connsiteY8" fmla="*/ 77153 h 138112"/>
                <a:gd name="connsiteX9" fmla="*/ 66675 w 124777"/>
                <a:gd name="connsiteY9" fmla="*/ 120967 h 138112"/>
                <a:gd name="connsiteX10" fmla="*/ 104775 w 124777"/>
                <a:gd name="connsiteY10" fmla="*/ 60960 h 138112"/>
                <a:gd name="connsiteX11" fmla="*/ 62865 w 124777"/>
                <a:gd name="connsiteY11" fmla="*/ 17145 h 138112"/>
                <a:gd name="connsiteX12" fmla="*/ 20002 w 124777"/>
                <a:gd name="connsiteY12" fmla="*/ 60960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777" h="138112">
                  <a:moveTo>
                    <a:pt x="66675" y="120967"/>
                  </a:moveTo>
                  <a:cubicBezTo>
                    <a:pt x="84773" y="120967"/>
                    <a:pt x="97155" y="113347"/>
                    <a:pt x="107632" y="102870"/>
                  </a:cubicBezTo>
                  <a:lnTo>
                    <a:pt x="120015" y="113347"/>
                  </a:lnTo>
                  <a:cubicBezTo>
                    <a:pt x="106680" y="128588"/>
                    <a:pt x="90488" y="138113"/>
                    <a:pt x="65723" y="138113"/>
                  </a:cubicBezTo>
                  <a:cubicBezTo>
                    <a:pt x="29527" y="138113"/>
                    <a:pt x="0" y="110490"/>
                    <a:pt x="0" y="69532"/>
                  </a:cubicBezTo>
                  <a:cubicBezTo>
                    <a:pt x="0" y="30480"/>
                    <a:pt x="26670" y="0"/>
                    <a:pt x="63818" y="0"/>
                  </a:cubicBezTo>
                  <a:cubicBezTo>
                    <a:pt x="101918" y="0"/>
                    <a:pt x="124777" y="31432"/>
                    <a:pt x="124777" y="70485"/>
                  </a:cubicBezTo>
                  <a:cubicBezTo>
                    <a:pt x="124777" y="72390"/>
                    <a:pt x="124777" y="74295"/>
                    <a:pt x="124777" y="77153"/>
                  </a:cubicBezTo>
                  <a:lnTo>
                    <a:pt x="20002" y="77153"/>
                  </a:lnTo>
                  <a:cubicBezTo>
                    <a:pt x="22860" y="104775"/>
                    <a:pt x="42863" y="120967"/>
                    <a:pt x="66675" y="120967"/>
                  </a:cubicBezTo>
                  <a:close/>
                  <a:moveTo>
                    <a:pt x="104775" y="60960"/>
                  </a:moveTo>
                  <a:cubicBezTo>
                    <a:pt x="102870" y="37147"/>
                    <a:pt x="88582" y="17145"/>
                    <a:pt x="62865" y="17145"/>
                  </a:cubicBezTo>
                  <a:cubicBezTo>
                    <a:pt x="40005" y="17145"/>
                    <a:pt x="22860" y="36195"/>
                    <a:pt x="20002" y="609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B1EA6520-FB93-03F4-E56E-4CA478F5D8B0}"/>
                </a:ext>
              </a:extLst>
            </p:cNvPr>
            <p:cNvSpPr/>
            <p:nvPr/>
          </p:nvSpPr>
          <p:spPr>
            <a:xfrm>
              <a:off x="7461408" y="4137342"/>
              <a:ext cx="100965" cy="136207"/>
            </a:xfrm>
            <a:custGeom>
              <a:avLst/>
              <a:gdLst>
                <a:gd name="connsiteX0" fmla="*/ 0 w 100965"/>
                <a:gd name="connsiteY0" fmla="*/ 117157 h 136207"/>
                <a:gd name="connsiteX1" fmla="*/ 9525 w 100965"/>
                <a:gd name="connsiteY1" fmla="*/ 102870 h 136207"/>
                <a:gd name="connsiteX2" fmla="*/ 55245 w 100965"/>
                <a:gd name="connsiteY2" fmla="*/ 120015 h 136207"/>
                <a:gd name="connsiteX3" fmla="*/ 82868 w 100965"/>
                <a:gd name="connsiteY3" fmla="*/ 99060 h 136207"/>
                <a:gd name="connsiteX4" fmla="*/ 49530 w 100965"/>
                <a:gd name="connsiteY4" fmla="*/ 75247 h 136207"/>
                <a:gd name="connsiteX5" fmla="*/ 6668 w 100965"/>
                <a:gd name="connsiteY5" fmla="*/ 38100 h 136207"/>
                <a:gd name="connsiteX6" fmla="*/ 6668 w 100965"/>
                <a:gd name="connsiteY6" fmla="*/ 37147 h 136207"/>
                <a:gd name="connsiteX7" fmla="*/ 51435 w 100965"/>
                <a:gd name="connsiteY7" fmla="*/ 0 h 136207"/>
                <a:gd name="connsiteX8" fmla="*/ 99060 w 100965"/>
                <a:gd name="connsiteY8" fmla="*/ 14288 h 136207"/>
                <a:gd name="connsiteX9" fmla="*/ 89535 w 100965"/>
                <a:gd name="connsiteY9" fmla="*/ 29527 h 136207"/>
                <a:gd name="connsiteX10" fmla="*/ 50483 w 100965"/>
                <a:gd name="connsiteY10" fmla="*/ 16192 h 136207"/>
                <a:gd name="connsiteX11" fmla="*/ 24765 w 100965"/>
                <a:gd name="connsiteY11" fmla="*/ 35242 h 136207"/>
                <a:gd name="connsiteX12" fmla="*/ 24765 w 100965"/>
                <a:gd name="connsiteY12" fmla="*/ 36195 h 136207"/>
                <a:gd name="connsiteX13" fmla="*/ 59055 w 100965"/>
                <a:gd name="connsiteY13" fmla="*/ 59055 h 136207"/>
                <a:gd name="connsiteX14" fmla="*/ 100965 w 100965"/>
                <a:gd name="connsiteY14" fmla="*/ 96202 h 136207"/>
                <a:gd name="connsiteX15" fmla="*/ 100965 w 100965"/>
                <a:gd name="connsiteY15" fmla="*/ 97155 h 136207"/>
                <a:gd name="connsiteX16" fmla="*/ 54293 w 100965"/>
                <a:gd name="connsiteY16" fmla="*/ 136207 h 136207"/>
                <a:gd name="connsiteX17" fmla="*/ 0 w 100965"/>
                <a:gd name="connsiteY17" fmla="*/ 117157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965" h="136207">
                  <a:moveTo>
                    <a:pt x="0" y="117157"/>
                  </a:moveTo>
                  <a:lnTo>
                    <a:pt x="9525" y="102870"/>
                  </a:lnTo>
                  <a:cubicBezTo>
                    <a:pt x="23813" y="114300"/>
                    <a:pt x="40005" y="120015"/>
                    <a:pt x="55245" y="120015"/>
                  </a:cubicBezTo>
                  <a:cubicBezTo>
                    <a:pt x="71438" y="120015"/>
                    <a:pt x="82868" y="112395"/>
                    <a:pt x="82868" y="99060"/>
                  </a:cubicBezTo>
                  <a:cubicBezTo>
                    <a:pt x="82868" y="85725"/>
                    <a:pt x="67628" y="80010"/>
                    <a:pt x="49530" y="75247"/>
                  </a:cubicBezTo>
                  <a:cubicBezTo>
                    <a:pt x="29528" y="69532"/>
                    <a:pt x="6668" y="61913"/>
                    <a:pt x="6668" y="38100"/>
                  </a:cubicBezTo>
                  <a:lnTo>
                    <a:pt x="6668" y="37147"/>
                  </a:lnTo>
                  <a:cubicBezTo>
                    <a:pt x="6668" y="15240"/>
                    <a:pt x="24765" y="0"/>
                    <a:pt x="51435" y="0"/>
                  </a:cubicBezTo>
                  <a:cubicBezTo>
                    <a:pt x="67628" y="0"/>
                    <a:pt x="84773" y="5715"/>
                    <a:pt x="99060" y="14288"/>
                  </a:cubicBezTo>
                  <a:lnTo>
                    <a:pt x="89535" y="29527"/>
                  </a:lnTo>
                  <a:cubicBezTo>
                    <a:pt x="77153" y="20955"/>
                    <a:pt x="63818" y="16192"/>
                    <a:pt x="50483" y="16192"/>
                  </a:cubicBezTo>
                  <a:cubicBezTo>
                    <a:pt x="35243" y="16192"/>
                    <a:pt x="24765" y="24765"/>
                    <a:pt x="24765" y="35242"/>
                  </a:cubicBezTo>
                  <a:lnTo>
                    <a:pt x="24765" y="36195"/>
                  </a:lnTo>
                  <a:cubicBezTo>
                    <a:pt x="24765" y="48577"/>
                    <a:pt x="41910" y="53340"/>
                    <a:pt x="59055" y="59055"/>
                  </a:cubicBezTo>
                  <a:cubicBezTo>
                    <a:pt x="79058" y="64770"/>
                    <a:pt x="100965" y="73342"/>
                    <a:pt x="100965" y="96202"/>
                  </a:cubicBezTo>
                  <a:lnTo>
                    <a:pt x="100965" y="97155"/>
                  </a:lnTo>
                  <a:cubicBezTo>
                    <a:pt x="100965" y="121920"/>
                    <a:pt x="80963" y="136207"/>
                    <a:pt x="54293" y="136207"/>
                  </a:cubicBezTo>
                  <a:cubicBezTo>
                    <a:pt x="35243" y="136207"/>
                    <a:pt x="14288" y="129540"/>
                    <a:pt x="0" y="11715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79CBDBAA-B6DB-5148-920C-976F0629A0C9}"/>
                </a:ext>
              </a:extLst>
            </p:cNvPr>
            <p:cNvSpPr/>
            <p:nvPr/>
          </p:nvSpPr>
          <p:spPr>
            <a:xfrm>
              <a:off x="7590949" y="4136390"/>
              <a:ext cx="125730" cy="138112"/>
            </a:xfrm>
            <a:custGeom>
              <a:avLst/>
              <a:gdLst>
                <a:gd name="connsiteX0" fmla="*/ 66675 w 125730"/>
                <a:gd name="connsiteY0" fmla="*/ 120967 h 138112"/>
                <a:gd name="connsiteX1" fmla="*/ 108585 w 125730"/>
                <a:gd name="connsiteY1" fmla="*/ 102870 h 138112"/>
                <a:gd name="connsiteX2" fmla="*/ 120015 w 125730"/>
                <a:gd name="connsiteY2" fmla="*/ 113347 h 138112"/>
                <a:gd name="connsiteX3" fmla="*/ 65722 w 125730"/>
                <a:gd name="connsiteY3" fmla="*/ 138113 h 138112"/>
                <a:gd name="connsiteX4" fmla="*/ 0 w 125730"/>
                <a:gd name="connsiteY4" fmla="*/ 69532 h 138112"/>
                <a:gd name="connsiteX5" fmla="*/ 63818 w 125730"/>
                <a:gd name="connsiteY5" fmla="*/ 0 h 138112"/>
                <a:gd name="connsiteX6" fmla="*/ 125730 w 125730"/>
                <a:gd name="connsiteY6" fmla="*/ 70485 h 138112"/>
                <a:gd name="connsiteX7" fmla="*/ 124777 w 125730"/>
                <a:gd name="connsiteY7" fmla="*/ 77153 h 138112"/>
                <a:gd name="connsiteX8" fmla="*/ 20002 w 125730"/>
                <a:gd name="connsiteY8" fmla="*/ 77153 h 138112"/>
                <a:gd name="connsiteX9" fmla="*/ 66675 w 125730"/>
                <a:gd name="connsiteY9" fmla="*/ 120967 h 138112"/>
                <a:gd name="connsiteX10" fmla="*/ 104775 w 125730"/>
                <a:gd name="connsiteY10" fmla="*/ 60960 h 138112"/>
                <a:gd name="connsiteX11" fmla="*/ 62865 w 125730"/>
                <a:gd name="connsiteY11" fmla="*/ 17145 h 138112"/>
                <a:gd name="connsiteX12" fmla="*/ 20002 w 125730"/>
                <a:gd name="connsiteY12" fmla="*/ 60960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5730" h="138112">
                  <a:moveTo>
                    <a:pt x="66675" y="120967"/>
                  </a:moveTo>
                  <a:cubicBezTo>
                    <a:pt x="84772" y="120967"/>
                    <a:pt x="97155" y="113347"/>
                    <a:pt x="108585" y="102870"/>
                  </a:cubicBezTo>
                  <a:lnTo>
                    <a:pt x="120015" y="113347"/>
                  </a:lnTo>
                  <a:cubicBezTo>
                    <a:pt x="107632" y="128588"/>
                    <a:pt x="91440" y="138113"/>
                    <a:pt x="65722" y="138113"/>
                  </a:cubicBezTo>
                  <a:cubicBezTo>
                    <a:pt x="29527" y="138113"/>
                    <a:pt x="0" y="110490"/>
                    <a:pt x="0" y="69532"/>
                  </a:cubicBezTo>
                  <a:cubicBezTo>
                    <a:pt x="0" y="30480"/>
                    <a:pt x="26670" y="0"/>
                    <a:pt x="63818" y="0"/>
                  </a:cubicBezTo>
                  <a:cubicBezTo>
                    <a:pt x="102870" y="0"/>
                    <a:pt x="125730" y="31432"/>
                    <a:pt x="125730" y="70485"/>
                  </a:cubicBezTo>
                  <a:cubicBezTo>
                    <a:pt x="125730" y="72390"/>
                    <a:pt x="125730" y="74295"/>
                    <a:pt x="124777" y="77153"/>
                  </a:cubicBezTo>
                  <a:lnTo>
                    <a:pt x="20002" y="77153"/>
                  </a:lnTo>
                  <a:cubicBezTo>
                    <a:pt x="22860" y="104775"/>
                    <a:pt x="43815" y="120967"/>
                    <a:pt x="66675" y="120967"/>
                  </a:cubicBezTo>
                  <a:close/>
                  <a:moveTo>
                    <a:pt x="104775" y="60960"/>
                  </a:moveTo>
                  <a:cubicBezTo>
                    <a:pt x="102870" y="37147"/>
                    <a:pt x="89535" y="17145"/>
                    <a:pt x="62865" y="17145"/>
                  </a:cubicBezTo>
                  <a:cubicBezTo>
                    <a:pt x="40005" y="17145"/>
                    <a:pt x="22860" y="36195"/>
                    <a:pt x="20002" y="609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92DB67BB-F617-5C84-4B05-B4AEB234E6AC}"/>
                </a:ext>
              </a:extLst>
            </p:cNvPr>
            <p:cNvSpPr/>
            <p:nvPr/>
          </p:nvSpPr>
          <p:spPr>
            <a:xfrm>
              <a:off x="7740491" y="4137342"/>
              <a:ext cx="116204" cy="137159"/>
            </a:xfrm>
            <a:custGeom>
              <a:avLst/>
              <a:gdLst>
                <a:gd name="connsiteX0" fmla="*/ 0 w 116204"/>
                <a:gd name="connsiteY0" fmla="*/ 96202 h 137159"/>
                <a:gd name="connsiteX1" fmla="*/ 0 w 116204"/>
                <a:gd name="connsiteY1" fmla="*/ 95250 h 137159"/>
                <a:gd name="connsiteX2" fmla="*/ 56197 w 116204"/>
                <a:gd name="connsiteY2" fmla="*/ 52388 h 137159"/>
                <a:gd name="connsiteX3" fmla="*/ 97155 w 116204"/>
                <a:gd name="connsiteY3" fmla="*/ 58102 h 137159"/>
                <a:gd name="connsiteX4" fmla="*/ 97155 w 116204"/>
                <a:gd name="connsiteY4" fmla="*/ 53340 h 137159"/>
                <a:gd name="connsiteX5" fmla="*/ 58102 w 116204"/>
                <a:gd name="connsiteY5" fmla="*/ 18097 h 137159"/>
                <a:gd name="connsiteX6" fmla="*/ 18097 w 116204"/>
                <a:gd name="connsiteY6" fmla="*/ 27622 h 137159"/>
                <a:gd name="connsiteX7" fmla="*/ 12382 w 116204"/>
                <a:gd name="connsiteY7" fmla="*/ 11430 h 137159"/>
                <a:gd name="connsiteX8" fmla="*/ 60007 w 116204"/>
                <a:gd name="connsiteY8" fmla="*/ 0 h 137159"/>
                <a:gd name="connsiteX9" fmla="*/ 102870 w 116204"/>
                <a:gd name="connsiteY9" fmla="*/ 14288 h 137159"/>
                <a:gd name="connsiteX10" fmla="*/ 116205 w 116204"/>
                <a:gd name="connsiteY10" fmla="*/ 53340 h 137159"/>
                <a:gd name="connsiteX11" fmla="*/ 116205 w 116204"/>
                <a:gd name="connsiteY11" fmla="*/ 134302 h 137159"/>
                <a:gd name="connsiteX12" fmla="*/ 97155 w 116204"/>
                <a:gd name="connsiteY12" fmla="*/ 134302 h 137159"/>
                <a:gd name="connsiteX13" fmla="*/ 97155 w 116204"/>
                <a:gd name="connsiteY13" fmla="*/ 114300 h 137159"/>
                <a:gd name="connsiteX14" fmla="*/ 49530 w 116204"/>
                <a:gd name="connsiteY14" fmla="*/ 137160 h 137159"/>
                <a:gd name="connsiteX15" fmla="*/ 0 w 116204"/>
                <a:gd name="connsiteY15" fmla="*/ 96202 h 137159"/>
                <a:gd name="connsiteX16" fmla="*/ 97155 w 116204"/>
                <a:gd name="connsiteY16" fmla="*/ 85725 h 137159"/>
                <a:gd name="connsiteX17" fmla="*/ 97155 w 116204"/>
                <a:gd name="connsiteY17" fmla="*/ 73342 h 137159"/>
                <a:gd name="connsiteX18" fmla="*/ 59055 w 116204"/>
                <a:gd name="connsiteY18" fmla="*/ 67627 h 137159"/>
                <a:gd name="connsiteX19" fmla="*/ 20002 w 116204"/>
                <a:gd name="connsiteY19" fmla="*/ 94297 h 137159"/>
                <a:gd name="connsiteX20" fmla="*/ 20002 w 116204"/>
                <a:gd name="connsiteY20" fmla="*/ 95250 h 137159"/>
                <a:gd name="connsiteX21" fmla="*/ 53340 w 116204"/>
                <a:gd name="connsiteY21" fmla="*/ 120967 h 137159"/>
                <a:gd name="connsiteX22" fmla="*/ 97155 w 116204"/>
                <a:gd name="connsiteY22" fmla="*/ 85725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6204" h="137159">
                  <a:moveTo>
                    <a:pt x="0" y="96202"/>
                  </a:moveTo>
                  <a:lnTo>
                    <a:pt x="0" y="95250"/>
                  </a:lnTo>
                  <a:cubicBezTo>
                    <a:pt x="0" y="66675"/>
                    <a:pt x="22860" y="52388"/>
                    <a:pt x="56197" y="52388"/>
                  </a:cubicBezTo>
                  <a:cubicBezTo>
                    <a:pt x="73342" y="52388"/>
                    <a:pt x="84772" y="54292"/>
                    <a:pt x="97155" y="58102"/>
                  </a:cubicBezTo>
                  <a:lnTo>
                    <a:pt x="97155" y="53340"/>
                  </a:lnTo>
                  <a:cubicBezTo>
                    <a:pt x="97155" y="30480"/>
                    <a:pt x="82867" y="18097"/>
                    <a:pt x="58102" y="18097"/>
                  </a:cubicBezTo>
                  <a:cubicBezTo>
                    <a:pt x="41910" y="18097"/>
                    <a:pt x="29527" y="21907"/>
                    <a:pt x="18097" y="27622"/>
                  </a:cubicBezTo>
                  <a:lnTo>
                    <a:pt x="12382" y="11430"/>
                  </a:lnTo>
                  <a:cubicBezTo>
                    <a:pt x="26670" y="4763"/>
                    <a:pt x="40957" y="0"/>
                    <a:pt x="60007" y="0"/>
                  </a:cubicBezTo>
                  <a:cubicBezTo>
                    <a:pt x="78105" y="0"/>
                    <a:pt x="93345" y="4763"/>
                    <a:pt x="102870" y="14288"/>
                  </a:cubicBezTo>
                  <a:cubicBezTo>
                    <a:pt x="111760" y="23813"/>
                    <a:pt x="116205" y="36830"/>
                    <a:pt x="116205" y="53340"/>
                  </a:cubicBezTo>
                  <a:lnTo>
                    <a:pt x="116205" y="134302"/>
                  </a:lnTo>
                  <a:lnTo>
                    <a:pt x="97155" y="134302"/>
                  </a:lnTo>
                  <a:lnTo>
                    <a:pt x="97155" y="114300"/>
                  </a:lnTo>
                  <a:cubicBezTo>
                    <a:pt x="87630" y="125730"/>
                    <a:pt x="72390" y="137160"/>
                    <a:pt x="49530" y="137160"/>
                  </a:cubicBezTo>
                  <a:cubicBezTo>
                    <a:pt x="24765" y="137160"/>
                    <a:pt x="0" y="122872"/>
                    <a:pt x="0" y="96202"/>
                  </a:cubicBezTo>
                  <a:close/>
                  <a:moveTo>
                    <a:pt x="97155" y="85725"/>
                  </a:moveTo>
                  <a:lnTo>
                    <a:pt x="97155" y="73342"/>
                  </a:lnTo>
                  <a:cubicBezTo>
                    <a:pt x="87630" y="70485"/>
                    <a:pt x="74295" y="67627"/>
                    <a:pt x="59055" y="67627"/>
                  </a:cubicBezTo>
                  <a:cubicBezTo>
                    <a:pt x="34290" y="67627"/>
                    <a:pt x="20002" y="78105"/>
                    <a:pt x="20002" y="94297"/>
                  </a:cubicBezTo>
                  <a:lnTo>
                    <a:pt x="20002" y="95250"/>
                  </a:lnTo>
                  <a:cubicBezTo>
                    <a:pt x="20002" y="111442"/>
                    <a:pt x="35242" y="120967"/>
                    <a:pt x="53340" y="120967"/>
                  </a:cubicBezTo>
                  <a:cubicBezTo>
                    <a:pt x="77152" y="120967"/>
                    <a:pt x="97155" y="106680"/>
                    <a:pt x="97155" y="8572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859FEF79-CDE7-5D93-CEBB-50F26A3EBD27}"/>
                </a:ext>
              </a:extLst>
            </p:cNvPr>
            <p:cNvSpPr/>
            <p:nvPr/>
          </p:nvSpPr>
          <p:spPr>
            <a:xfrm>
              <a:off x="7898606" y="4137300"/>
              <a:ext cx="73342" cy="134344"/>
            </a:xfrm>
            <a:custGeom>
              <a:avLst/>
              <a:gdLst>
                <a:gd name="connsiteX0" fmla="*/ 0 w 73342"/>
                <a:gd name="connsiteY0" fmla="*/ 1947 h 134344"/>
                <a:gd name="connsiteX1" fmla="*/ 19050 w 73342"/>
                <a:gd name="connsiteY1" fmla="*/ 1947 h 134344"/>
                <a:gd name="connsiteX2" fmla="*/ 19050 w 73342"/>
                <a:gd name="connsiteY2" fmla="*/ 36237 h 134344"/>
                <a:gd name="connsiteX3" fmla="*/ 73343 w 73342"/>
                <a:gd name="connsiteY3" fmla="*/ 42 h 134344"/>
                <a:gd name="connsiteX4" fmla="*/ 73343 w 73342"/>
                <a:gd name="connsiteY4" fmla="*/ 20997 h 134344"/>
                <a:gd name="connsiteX5" fmla="*/ 71438 w 73342"/>
                <a:gd name="connsiteY5" fmla="*/ 20997 h 134344"/>
                <a:gd name="connsiteX6" fmla="*/ 19050 w 73342"/>
                <a:gd name="connsiteY6" fmla="*/ 81957 h 134344"/>
                <a:gd name="connsiteX7" fmla="*/ 19050 w 73342"/>
                <a:gd name="connsiteY7" fmla="*/ 134345 h 134344"/>
                <a:gd name="connsiteX8" fmla="*/ 0 w 73342"/>
                <a:gd name="connsiteY8" fmla="*/ 134345 h 13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342" h="134344">
                  <a:moveTo>
                    <a:pt x="0" y="1947"/>
                  </a:moveTo>
                  <a:lnTo>
                    <a:pt x="19050" y="1947"/>
                  </a:lnTo>
                  <a:lnTo>
                    <a:pt x="19050" y="36237"/>
                  </a:lnTo>
                  <a:cubicBezTo>
                    <a:pt x="29527" y="14330"/>
                    <a:pt x="48577" y="-910"/>
                    <a:pt x="73343" y="42"/>
                  </a:cubicBezTo>
                  <a:lnTo>
                    <a:pt x="73343" y="20997"/>
                  </a:lnTo>
                  <a:lnTo>
                    <a:pt x="71438" y="20997"/>
                  </a:lnTo>
                  <a:cubicBezTo>
                    <a:pt x="42863" y="20997"/>
                    <a:pt x="19050" y="41952"/>
                    <a:pt x="19050" y="81957"/>
                  </a:cubicBezTo>
                  <a:lnTo>
                    <a:pt x="19050" y="134345"/>
                  </a:lnTo>
                  <a:lnTo>
                    <a:pt x="0" y="13434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90D76D20-E0D2-B185-F70B-2770FA532360}"/>
                </a:ext>
              </a:extLst>
            </p:cNvPr>
            <p:cNvSpPr/>
            <p:nvPr/>
          </p:nvSpPr>
          <p:spPr>
            <a:xfrm>
              <a:off x="7988141" y="4136390"/>
              <a:ext cx="121919" cy="138112"/>
            </a:xfrm>
            <a:custGeom>
              <a:avLst/>
              <a:gdLst>
                <a:gd name="connsiteX0" fmla="*/ 0 w 121919"/>
                <a:gd name="connsiteY0" fmla="*/ 69532 h 138112"/>
                <a:gd name="connsiteX1" fmla="*/ 67627 w 121919"/>
                <a:gd name="connsiteY1" fmla="*/ 0 h 138112"/>
                <a:gd name="connsiteX2" fmla="*/ 120967 w 121919"/>
                <a:gd name="connsiteY2" fmla="*/ 23813 h 138112"/>
                <a:gd name="connsiteX3" fmla="*/ 107632 w 121919"/>
                <a:gd name="connsiteY3" fmla="*/ 37147 h 138112"/>
                <a:gd name="connsiteX4" fmla="*/ 67627 w 121919"/>
                <a:gd name="connsiteY4" fmla="*/ 17145 h 138112"/>
                <a:gd name="connsiteX5" fmla="*/ 20002 w 121919"/>
                <a:gd name="connsiteY5" fmla="*/ 68580 h 138112"/>
                <a:gd name="connsiteX6" fmla="*/ 20002 w 121919"/>
                <a:gd name="connsiteY6" fmla="*/ 69532 h 138112"/>
                <a:gd name="connsiteX7" fmla="*/ 68580 w 121919"/>
                <a:gd name="connsiteY7" fmla="*/ 120015 h 138112"/>
                <a:gd name="connsiteX8" fmla="*/ 108585 w 121919"/>
                <a:gd name="connsiteY8" fmla="*/ 100965 h 138112"/>
                <a:gd name="connsiteX9" fmla="*/ 121920 w 121919"/>
                <a:gd name="connsiteY9" fmla="*/ 112395 h 138112"/>
                <a:gd name="connsiteX10" fmla="*/ 67627 w 121919"/>
                <a:gd name="connsiteY10" fmla="*/ 138113 h 138112"/>
                <a:gd name="connsiteX11" fmla="*/ 0 w 121919"/>
                <a:gd name="connsiteY11" fmla="*/ 69532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19" h="138112">
                  <a:moveTo>
                    <a:pt x="0" y="69532"/>
                  </a:moveTo>
                  <a:cubicBezTo>
                    <a:pt x="0" y="32385"/>
                    <a:pt x="29527" y="0"/>
                    <a:pt x="67627" y="0"/>
                  </a:cubicBezTo>
                  <a:cubicBezTo>
                    <a:pt x="92392" y="0"/>
                    <a:pt x="108585" y="10478"/>
                    <a:pt x="120967" y="23813"/>
                  </a:cubicBezTo>
                  <a:lnTo>
                    <a:pt x="107632" y="37147"/>
                  </a:lnTo>
                  <a:cubicBezTo>
                    <a:pt x="97155" y="26670"/>
                    <a:pt x="85725" y="17145"/>
                    <a:pt x="67627" y="17145"/>
                  </a:cubicBezTo>
                  <a:cubicBezTo>
                    <a:pt x="40957" y="17145"/>
                    <a:pt x="20002" y="40005"/>
                    <a:pt x="20002" y="68580"/>
                  </a:cubicBezTo>
                  <a:lnTo>
                    <a:pt x="20002" y="69532"/>
                  </a:lnTo>
                  <a:cubicBezTo>
                    <a:pt x="20002" y="98107"/>
                    <a:pt x="40957" y="120015"/>
                    <a:pt x="68580" y="120015"/>
                  </a:cubicBezTo>
                  <a:cubicBezTo>
                    <a:pt x="85725" y="120015"/>
                    <a:pt x="98107" y="112395"/>
                    <a:pt x="108585" y="100965"/>
                  </a:cubicBezTo>
                  <a:lnTo>
                    <a:pt x="121920" y="112395"/>
                  </a:lnTo>
                  <a:cubicBezTo>
                    <a:pt x="108585" y="127635"/>
                    <a:pt x="92392" y="138113"/>
                    <a:pt x="67627" y="138113"/>
                  </a:cubicBezTo>
                  <a:cubicBezTo>
                    <a:pt x="29527" y="138113"/>
                    <a:pt x="0" y="106680"/>
                    <a:pt x="0" y="69532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79B341B-C88F-8B78-6331-C2DAB940DBA0}"/>
                </a:ext>
              </a:extLst>
            </p:cNvPr>
            <p:cNvSpPr/>
            <p:nvPr/>
          </p:nvSpPr>
          <p:spPr>
            <a:xfrm>
              <a:off x="8142446" y="4084955"/>
              <a:ext cx="115252" cy="186689"/>
            </a:xfrm>
            <a:custGeom>
              <a:avLst/>
              <a:gdLst>
                <a:gd name="connsiteX0" fmla="*/ 0 w 115252"/>
                <a:gd name="connsiteY0" fmla="*/ 0 h 186689"/>
                <a:gd name="connsiteX1" fmla="*/ 19050 w 115252"/>
                <a:gd name="connsiteY1" fmla="*/ 0 h 186689"/>
                <a:gd name="connsiteX2" fmla="*/ 19050 w 115252"/>
                <a:gd name="connsiteY2" fmla="*/ 77152 h 186689"/>
                <a:gd name="connsiteX3" fmla="*/ 64770 w 115252"/>
                <a:gd name="connsiteY3" fmla="*/ 51435 h 186689"/>
                <a:gd name="connsiteX4" fmla="*/ 115253 w 115252"/>
                <a:gd name="connsiteY4" fmla="*/ 104775 h 186689"/>
                <a:gd name="connsiteX5" fmla="*/ 115253 w 115252"/>
                <a:gd name="connsiteY5" fmla="*/ 186690 h 186689"/>
                <a:gd name="connsiteX6" fmla="*/ 95250 w 115252"/>
                <a:gd name="connsiteY6" fmla="*/ 186690 h 186689"/>
                <a:gd name="connsiteX7" fmla="*/ 95250 w 115252"/>
                <a:gd name="connsiteY7" fmla="*/ 109538 h 186689"/>
                <a:gd name="connsiteX8" fmla="*/ 59055 w 115252"/>
                <a:gd name="connsiteY8" fmla="*/ 69532 h 186689"/>
                <a:gd name="connsiteX9" fmla="*/ 19050 w 115252"/>
                <a:gd name="connsiteY9" fmla="*/ 110490 h 186689"/>
                <a:gd name="connsiteX10" fmla="*/ 19050 w 115252"/>
                <a:gd name="connsiteY10" fmla="*/ 186690 h 186689"/>
                <a:gd name="connsiteX11" fmla="*/ 0 w 115252"/>
                <a:gd name="connsiteY11" fmla="*/ 186690 h 18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252" h="186689">
                  <a:moveTo>
                    <a:pt x="0" y="0"/>
                  </a:moveTo>
                  <a:lnTo>
                    <a:pt x="19050" y="0"/>
                  </a:lnTo>
                  <a:lnTo>
                    <a:pt x="19050" y="77152"/>
                  </a:lnTo>
                  <a:cubicBezTo>
                    <a:pt x="28575" y="62865"/>
                    <a:pt x="41910" y="51435"/>
                    <a:pt x="64770" y="51435"/>
                  </a:cubicBezTo>
                  <a:cubicBezTo>
                    <a:pt x="96203" y="51435"/>
                    <a:pt x="115253" y="73342"/>
                    <a:pt x="115253" y="104775"/>
                  </a:cubicBezTo>
                  <a:lnTo>
                    <a:pt x="115253" y="186690"/>
                  </a:lnTo>
                  <a:lnTo>
                    <a:pt x="95250" y="186690"/>
                  </a:lnTo>
                  <a:lnTo>
                    <a:pt x="95250" y="109538"/>
                  </a:lnTo>
                  <a:cubicBezTo>
                    <a:pt x="95250" y="84772"/>
                    <a:pt x="81915" y="69532"/>
                    <a:pt x="59055" y="69532"/>
                  </a:cubicBezTo>
                  <a:cubicBezTo>
                    <a:pt x="36195" y="69532"/>
                    <a:pt x="19050" y="85725"/>
                    <a:pt x="19050" y="110490"/>
                  </a:cubicBezTo>
                  <a:lnTo>
                    <a:pt x="19050" y="186690"/>
                  </a:lnTo>
                  <a:lnTo>
                    <a:pt x="0" y="18669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052C0EB0-C64D-C4F7-0171-8F8DAE102ED6}"/>
                </a:ext>
              </a:extLst>
            </p:cNvPr>
            <p:cNvSpPr/>
            <p:nvPr/>
          </p:nvSpPr>
          <p:spPr>
            <a:xfrm>
              <a:off x="8371046" y="4089717"/>
              <a:ext cx="161925" cy="184784"/>
            </a:xfrm>
            <a:custGeom>
              <a:avLst/>
              <a:gdLst>
                <a:gd name="connsiteX0" fmla="*/ 0 w 161925"/>
                <a:gd name="connsiteY0" fmla="*/ 93345 h 184784"/>
                <a:gd name="connsiteX1" fmla="*/ 0 w 161925"/>
                <a:gd name="connsiteY1" fmla="*/ 92392 h 184784"/>
                <a:gd name="connsiteX2" fmla="*/ 90488 w 161925"/>
                <a:gd name="connsiteY2" fmla="*/ 0 h 184784"/>
                <a:gd name="connsiteX3" fmla="*/ 160973 w 161925"/>
                <a:gd name="connsiteY3" fmla="*/ 28575 h 184784"/>
                <a:gd name="connsiteX4" fmla="*/ 146685 w 161925"/>
                <a:gd name="connsiteY4" fmla="*/ 42863 h 184784"/>
                <a:gd name="connsiteX5" fmla="*/ 90488 w 161925"/>
                <a:gd name="connsiteY5" fmla="*/ 19050 h 184784"/>
                <a:gd name="connsiteX6" fmla="*/ 20955 w 161925"/>
                <a:gd name="connsiteY6" fmla="*/ 91440 h 184784"/>
                <a:gd name="connsiteX7" fmla="*/ 20955 w 161925"/>
                <a:gd name="connsiteY7" fmla="*/ 92392 h 184784"/>
                <a:gd name="connsiteX8" fmla="*/ 90488 w 161925"/>
                <a:gd name="connsiteY8" fmla="*/ 165735 h 184784"/>
                <a:gd name="connsiteX9" fmla="*/ 148590 w 161925"/>
                <a:gd name="connsiteY9" fmla="*/ 140017 h 184784"/>
                <a:gd name="connsiteX10" fmla="*/ 161925 w 161925"/>
                <a:gd name="connsiteY10" fmla="*/ 153352 h 184784"/>
                <a:gd name="connsiteX11" fmla="*/ 90488 w 161925"/>
                <a:gd name="connsiteY11" fmla="*/ 184785 h 184784"/>
                <a:gd name="connsiteX12" fmla="*/ 0 w 161925"/>
                <a:gd name="connsiteY12" fmla="*/ 93345 h 184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1925" h="184784">
                  <a:moveTo>
                    <a:pt x="0" y="93345"/>
                  </a:moveTo>
                  <a:lnTo>
                    <a:pt x="0" y="92392"/>
                  </a:lnTo>
                  <a:cubicBezTo>
                    <a:pt x="0" y="41910"/>
                    <a:pt x="38100" y="0"/>
                    <a:pt x="90488" y="0"/>
                  </a:cubicBezTo>
                  <a:cubicBezTo>
                    <a:pt x="122873" y="0"/>
                    <a:pt x="142875" y="11430"/>
                    <a:pt x="160973" y="28575"/>
                  </a:cubicBezTo>
                  <a:lnTo>
                    <a:pt x="146685" y="42863"/>
                  </a:lnTo>
                  <a:cubicBezTo>
                    <a:pt x="131445" y="28575"/>
                    <a:pt x="115253" y="19050"/>
                    <a:pt x="90488" y="19050"/>
                  </a:cubicBezTo>
                  <a:cubicBezTo>
                    <a:pt x="51435" y="19050"/>
                    <a:pt x="20955" y="50482"/>
                    <a:pt x="20955" y="91440"/>
                  </a:cubicBezTo>
                  <a:lnTo>
                    <a:pt x="20955" y="92392"/>
                  </a:lnTo>
                  <a:cubicBezTo>
                    <a:pt x="20955" y="134302"/>
                    <a:pt x="51435" y="165735"/>
                    <a:pt x="90488" y="165735"/>
                  </a:cubicBezTo>
                  <a:cubicBezTo>
                    <a:pt x="115253" y="165735"/>
                    <a:pt x="131445" y="157163"/>
                    <a:pt x="148590" y="140017"/>
                  </a:cubicBezTo>
                  <a:lnTo>
                    <a:pt x="161925" y="153352"/>
                  </a:lnTo>
                  <a:cubicBezTo>
                    <a:pt x="142875" y="172402"/>
                    <a:pt x="122873" y="184785"/>
                    <a:pt x="90488" y="184785"/>
                  </a:cubicBezTo>
                  <a:cubicBezTo>
                    <a:pt x="38100" y="184785"/>
                    <a:pt x="0" y="143827"/>
                    <a:pt x="0" y="9334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832278FF-20A8-3152-9AB8-90B95BA50FB6}"/>
                </a:ext>
              </a:extLst>
            </p:cNvPr>
            <p:cNvSpPr/>
            <p:nvPr/>
          </p:nvSpPr>
          <p:spPr>
            <a:xfrm>
              <a:off x="8553926" y="4136390"/>
              <a:ext cx="124777" cy="138112"/>
            </a:xfrm>
            <a:custGeom>
              <a:avLst/>
              <a:gdLst>
                <a:gd name="connsiteX0" fmla="*/ 66675 w 124777"/>
                <a:gd name="connsiteY0" fmla="*/ 120967 h 138112"/>
                <a:gd name="connsiteX1" fmla="*/ 107632 w 124777"/>
                <a:gd name="connsiteY1" fmla="*/ 102870 h 138112"/>
                <a:gd name="connsiteX2" fmla="*/ 120015 w 124777"/>
                <a:gd name="connsiteY2" fmla="*/ 113347 h 138112"/>
                <a:gd name="connsiteX3" fmla="*/ 65723 w 124777"/>
                <a:gd name="connsiteY3" fmla="*/ 138113 h 138112"/>
                <a:gd name="connsiteX4" fmla="*/ 0 w 124777"/>
                <a:gd name="connsiteY4" fmla="*/ 69532 h 138112"/>
                <a:gd name="connsiteX5" fmla="*/ 62865 w 124777"/>
                <a:gd name="connsiteY5" fmla="*/ 0 h 138112"/>
                <a:gd name="connsiteX6" fmla="*/ 124778 w 124777"/>
                <a:gd name="connsiteY6" fmla="*/ 70485 h 138112"/>
                <a:gd name="connsiteX7" fmla="*/ 124778 w 124777"/>
                <a:gd name="connsiteY7" fmla="*/ 77153 h 138112"/>
                <a:gd name="connsiteX8" fmla="*/ 20003 w 124777"/>
                <a:gd name="connsiteY8" fmla="*/ 77153 h 138112"/>
                <a:gd name="connsiteX9" fmla="*/ 66675 w 124777"/>
                <a:gd name="connsiteY9" fmla="*/ 120967 h 138112"/>
                <a:gd name="connsiteX10" fmla="*/ 104775 w 124777"/>
                <a:gd name="connsiteY10" fmla="*/ 60960 h 138112"/>
                <a:gd name="connsiteX11" fmla="*/ 62865 w 124777"/>
                <a:gd name="connsiteY11" fmla="*/ 17145 h 138112"/>
                <a:gd name="connsiteX12" fmla="*/ 20003 w 124777"/>
                <a:gd name="connsiteY12" fmla="*/ 60960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777" h="138112">
                  <a:moveTo>
                    <a:pt x="66675" y="120967"/>
                  </a:moveTo>
                  <a:cubicBezTo>
                    <a:pt x="84773" y="120967"/>
                    <a:pt x="97155" y="113347"/>
                    <a:pt x="107632" y="102870"/>
                  </a:cubicBezTo>
                  <a:lnTo>
                    <a:pt x="120015" y="113347"/>
                  </a:lnTo>
                  <a:cubicBezTo>
                    <a:pt x="106680" y="128588"/>
                    <a:pt x="90488" y="138113"/>
                    <a:pt x="65723" y="138113"/>
                  </a:cubicBezTo>
                  <a:cubicBezTo>
                    <a:pt x="29528" y="138113"/>
                    <a:pt x="0" y="110490"/>
                    <a:pt x="0" y="69532"/>
                  </a:cubicBezTo>
                  <a:cubicBezTo>
                    <a:pt x="0" y="30480"/>
                    <a:pt x="26670" y="0"/>
                    <a:pt x="62865" y="0"/>
                  </a:cubicBezTo>
                  <a:cubicBezTo>
                    <a:pt x="101918" y="0"/>
                    <a:pt x="124778" y="31432"/>
                    <a:pt x="124778" y="70485"/>
                  </a:cubicBezTo>
                  <a:cubicBezTo>
                    <a:pt x="124778" y="72390"/>
                    <a:pt x="124778" y="74295"/>
                    <a:pt x="124778" y="77153"/>
                  </a:cubicBezTo>
                  <a:lnTo>
                    <a:pt x="20003" y="77153"/>
                  </a:lnTo>
                  <a:cubicBezTo>
                    <a:pt x="22860" y="104775"/>
                    <a:pt x="42863" y="120967"/>
                    <a:pt x="66675" y="120967"/>
                  </a:cubicBezTo>
                  <a:close/>
                  <a:moveTo>
                    <a:pt x="104775" y="60960"/>
                  </a:moveTo>
                  <a:cubicBezTo>
                    <a:pt x="102870" y="37147"/>
                    <a:pt x="88582" y="17145"/>
                    <a:pt x="62865" y="17145"/>
                  </a:cubicBezTo>
                  <a:cubicBezTo>
                    <a:pt x="40005" y="17145"/>
                    <a:pt x="22860" y="36195"/>
                    <a:pt x="20003" y="609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C0189B6C-5C95-CD91-4AA5-7B7D0A87F7B8}"/>
                </a:ext>
              </a:extLst>
            </p:cNvPr>
            <p:cNvSpPr/>
            <p:nvPr/>
          </p:nvSpPr>
          <p:spPr>
            <a:xfrm>
              <a:off x="8712994" y="4136390"/>
              <a:ext cx="115252" cy="135254"/>
            </a:xfrm>
            <a:custGeom>
              <a:avLst/>
              <a:gdLst>
                <a:gd name="connsiteX0" fmla="*/ 0 w 115252"/>
                <a:gd name="connsiteY0" fmla="*/ 2857 h 135254"/>
                <a:gd name="connsiteX1" fmla="*/ 20002 w 115252"/>
                <a:gd name="connsiteY1" fmla="*/ 2857 h 135254"/>
                <a:gd name="connsiteX2" fmla="*/ 20002 w 115252"/>
                <a:gd name="connsiteY2" fmla="*/ 25717 h 135254"/>
                <a:gd name="connsiteX3" fmla="*/ 64770 w 115252"/>
                <a:gd name="connsiteY3" fmla="*/ 0 h 135254"/>
                <a:gd name="connsiteX4" fmla="*/ 115252 w 115252"/>
                <a:gd name="connsiteY4" fmla="*/ 53340 h 135254"/>
                <a:gd name="connsiteX5" fmla="*/ 115252 w 115252"/>
                <a:gd name="connsiteY5" fmla="*/ 135255 h 135254"/>
                <a:gd name="connsiteX6" fmla="*/ 96202 w 115252"/>
                <a:gd name="connsiteY6" fmla="*/ 135255 h 135254"/>
                <a:gd name="connsiteX7" fmla="*/ 96202 w 115252"/>
                <a:gd name="connsiteY7" fmla="*/ 58103 h 135254"/>
                <a:gd name="connsiteX8" fmla="*/ 59055 w 115252"/>
                <a:gd name="connsiteY8" fmla="*/ 18097 h 135254"/>
                <a:gd name="connsiteX9" fmla="*/ 20002 w 115252"/>
                <a:gd name="connsiteY9" fmla="*/ 59055 h 135254"/>
                <a:gd name="connsiteX10" fmla="*/ 20002 w 115252"/>
                <a:gd name="connsiteY10" fmla="*/ 135255 h 135254"/>
                <a:gd name="connsiteX11" fmla="*/ 0 w 115252"/>
                <a:gd name="connsiteY11" fmla="*/ 135255 h 135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252" h="135254">
                  <a:moveTo>
                    <a:pt x="0" y="2857"/>
                  </a:moveTo>
                  <a:lnTo>
                    <a:pt x="20002" y="2857"/>
                  </a:lnTo>
                  <a:lnTo>
                    <a:pt x="20002" y="25717"/>
                  </a:lnTo>
                  <a:cubicBezTo>
                    <a:pt x="28575" y="11430"/>
                    <a:pt x="42863" y="0"/>
                    <a:pt x="64770" y="0"/>
                  </a:cubicBezTo>
                  <a:cubicBezTo>
                    <a:pt x="97155" y="0"/>
                    <a:pt x="115252" y="21907"/>
                    <a:pt x="115252" y="53340"/>
                  </a:cubicBezTo>
                  <a:lnTo>
                    <a:pt x="115252" y="135255"/>
                  </a:lnTo>
                  <a:lnTo>
                    <a:pt x="96202" y="135255"/>
                  </a:lnTo>
                  <a:lnTo>
                    <a:pt x="96202" y="58103"/>
                  </a:lnTo>
                  <a:cubicBezTo>
                    <a:pt x="96202" y="33338"/>
                    <a:pt x="82868" y="18097"/>
                    <a:pt x="59055" y="18097"/>
                  </a:cubicBezTo>
                  <a:cubicBezTo>
                    <a:pt x="37148" y="18097"/>
                    <a:pt x="20002" y="34290"/>
                    <a:pt x="20002" y="59055"/>
                  </a:cubicBezTo>
                  <a:lnTo>
                    <a:pt x="20002" y="135255"/>
                  </a:lnTo>
                  <a:lnTo>
                    <a:pt x="0" y="13525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68B464FB-D68E-C6C4-E0AA-66B1BE69886F}"/>
                </a:ext>
              </a:extLst>
            </p:cNvPr>
            <p:cNvSpPr/>
            <p:nvPr/>
          </p:nvSpPr>
          <p:spPr>
            <a:xfrm>
              <a:off x="8858726" y="4099242"/>
              <a:ext cx="80010" cy="174307"/>
            </a:xfrm>
            <a:custGeom>
              <a:avLst/>
              <a:gdLst>
                <a:gd name="connsiteX0" fmla="*/ 19050 w 80010"/>
                <a:gd name="connsiteY0" fmla="*/ 137160 h 174307"/>
                <a:gd name="connsiteX1" fmla="*/ 19050 w 80010"/>
                <a:gd name="connsiteY1" fmla="*/ 57150 h 174307"/>
                <a:gd name="connsiteX2" fmla="*/ 0 w 80010"/>
                <a:gd name="connsiteY2" fmla="*/ 57150 h 174307"/>
                <a:gd name="connsiteX3" fmla="*/ 0 w 80010"/>
                <a:gd name="connsiteY3" fmla="*/ 40005 h 174307"/>
                <a:gd name="connsiteX4" fmla="*/ 19050 w 80010"/>
                <a:gd name="connsiteY4" fmla="*/ 40005 h 174307"/>
                <a:gd name="connsiteX5" fmla="*/ 19050 w 80010"/>
                <a:gd name="connsiteY5" fmla="*/ 0 h 174307"/>
                <a:gd name="connsiteX6" fmla="*/ 38100 w 80010"/>
                <a:gd name="connsiteY6" fmla="*/ 0 h 174307"/>
                <a:gd name="connsiteX7" fmla="*/ 38100 w 80010"/>
                <a:gd name="connsiteY7" fmla="*/ 40005 h 174307"/>
                <a:gd name="connsiteX8" fmla="*/ 80010 w 80010"/>
                <a:gd name="connsiteY8" fmla="*/ 40005 h 174307"/>
                <a:gd name="connsiteX9" fmla="*/ 80010 w 80010"/>
                <a:gd name="connsiteY9" fmla="*/ 57150 h 174307"/>
                <a:gd name="connsiteX10" fmla="*/ 38100 w 80010"/>
                <a:gd name="connsiteY10" fmla="*/ 57150 h 174307"/>
                <a:gd name="connsiteX11" fmla="*/ 38100 w 80010"/>
                <a:gd name="connsiteY11" fmla="*/ 134302 h 174307"/>
                <a:gd name="connsiteX12" fmla="*/ 60960 w 80010"/>
                <a:gd name="connsiteY12" fmla="*/ 156210 h 174307"/>
                <a:gd name="connsiteX13" fmla="*/ 80010 w 80010"/>
                <a:gd name="connsiteY13" fmla="*/ 152400 h 174307"/>
                <a:gd name="connsiteX14" fmla="*/ 80010 w 80010"/>
                <a:gd name="connsiteY14" fmla="*/ 168592 h 174307"/>
                <a:gd name="connsiteX15" fmla="*/ 56198 w 80010"/>
                <a:gd name="connsiteY15" fmla="*/ 174307 h 174307"/>
                <a:gd name="connsiteX16" fmla="*/ 19050 w 80010"/>
                <a:gd name="connsiteY16" fmla="*/ 137160 h 174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0010" h="174307">
                  <a:moveTo>
                    <a:pt x="19050" y="137160"/>
                  </a:moveTo>
                  <a:lnTo>
                    <a:pt x="19050" y="57150"/>
                  </a:lnTo>
                  <a:lnTo>
                    <a:pt x="0" y="57150"/>
                  </a:lnTo>
                  <a:lnTo>
                    <a:pt x="0" y="40005"/>
                  </a:lnTo>
                  <a:lnTo>
                    <a:pt x="19050" y="40005"/>
                  </a:lnTo>
                  <a:lnTo>
                    <a:pt x="19050" y="0"/>
                  </a:lnTo>
                  <a:lnTo>
                    <a:pt x="38100" y="0"/>
                  </a:lnTo>
                  <a:lnTo>
                    <a:pt x="38100" y="40005"/>
                  </a:lnTo>
                  <a:lnTo>
                    <a:pt x="80010" y="40005"/>
                  </a:lnTo>
                  <a:lnTo>
                    <a:pt x="80010" y="57150"/>
                  </a:lnTo>
                  <a:lnTo>
                    <a:pt x="38100" y="57150"/>
                  </a:lnTo>
                  <a:lnTo>
                    <a:pt x="38100" y="134302"/>
                  </a:lnTo>
                  <a:cubicBezTo>
                    <a:pt x="38100" y="150495"/>
                    <a:pt x="47625" y="156210"/>
                    <a:pt x="60960" y="156210"/>
                  </a:cubicBezTo>
                  <a:cubicBezTo>
                    <a:pt x="67628" y="156210"/>
                    <a:pt x="72390" y="155257"/>
                    <a:pt x="80010" y="152400"/>
                  </a:cubicBezTo>
                  <a:lnTo>
                    <a:pt x="80010" y="168592"/>
                  </a:lnTo>
                  <a:cubicBezTo>
                    <a:pt x="72390" y="172402"/>
                    <a:pt x="65723" y="174307"/>
                    <a:pt x="56198" y="174307"/>
                  </a:cubicBezTo>
                  <a:cubicBezTo>
                    <a:pt x="35243" y="174307"/>
                    <a:pt x="19050" y="163830"/>
                    <a:pt x="19050" y="1371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76426AEF-B0B0-7C1F-2DCF-614CEFF41674}"/>
                </a:ext>
              </a:extLst>
            </p:cNvPr>
            <p:cNvSpPr/>
            <p:nvPr/>
          </p:nvSpPr>
          <p:spPr>
            <a:xfrm>
              <a:off x="8961596" y="4136390"/>
              <a:ext cx="124777" cy="138112"/>
            </a:xfrm>
            <a:custGeom>
              <a:avLst/>
              <a:gdLst>
                <a:gd name="connsiteX0" fmla="*/ 66675 w 124777"/>
                <a:gd name="connsiteY0" fmla="*/ 120967 h 138112"/>
                <a:gd name="connsiteX1" fmla="*/ 108585 w 124777"/>
                <a:gd name="connsiteY1" fmla="*/ 102870 h 138112"/>
                <a:gd name="connsiteX2" fmla="*/ 120015 w 124777"/>
                <a:gd name="connsiteY2" fmla="*/ 113347 h 138112"/>
                <a:gd name="connsiteX3" fmla="*/ 65723 w 124777"/>
                <a:gd name="connsiteY3" fmla="*/ 138113 h 138112"/>
                <a:gd name="connsiteX4" fmla="*/ 0 w 124777"/>
                <a:gd name="connsiteY4" fmla="*/ 69532 h 138112"/>
                <a:gd name="connsiteX5" fmla="*/ 63818 w 124777"/>
                <a:gd name="connsiteY5" fmla="*/ 0 h 138112"/>
                <a:gd name="connsiteX6" fmla="*/ 124778 w 124777"/>
                <a:gd name="connsiteY6" fmla="*/ 70485 h 138112"/>
                <a:gd name="connsiteX7" fmla="*/ 124778 w 124777"/>
                <a:gd name="connsiteY7" fmla="*/ 77153 h 138112"/>
                <a:gd name="connsiteX8" fmla="*/ 20003 w 124777"/>
                <a:gd name="connsiteY8" fmla="*/ 77153 h 138112"/>
                <a:gd name="connsiteX9" fmla="*/ 66675 w 124777"/>
                <a:gd name="connsiteY9" fmla="*/ 120967 h 138112"/>
                <a:gd name="connsiteX10" fmla="*/ 104775 w 124777"/>
                <a:gd name="connsiteY10" fmla="*/ 60960 h 138112"/>
                <a:gd name="connsiteX11" fmla="*/ 62865 w 124777"/>
                <a:gd name="connsiteY11" fmla="*/ 17145 h 138112"/>
                <a:gd name="connsiteX12" fmla="*/ 20003 w 124777"/>
                <a:gd name="connsiteY12" fmla="*/ 60960 h 13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777" h="138112">
                  <a:moveTo>
                    <a:pt x="66675" y="120967"/>
                  </a:moveTo>
                  <a:cubicBezTo>
                    <a:pt x="84773" y="120967"/>
                    <a:pt x="97155" y="113347"/>
                    <a:pt x="108585" y="102870"/>
                  </a:cubicBezTo>
                  <a:lnTo>
                    <a:pt x="120015" y="113347"/>
                  </a:lnTo>
                  <a:cubicBezTo>
                    <a:pt x="107633" y="128588"/>
                    <a:pt x="91440" y="138113"/>
                    <a:pt x="65723" y="138113"/>
                  </a:cubicBezTo>
                  <a:cubicBezTo>
                    <a:pt x="29528" y="138113"/>
                    <a:pt x="0" y="110490"/>
                    <a:pt x="0" y="69532"/>
                  </a:cubicBezTo>
                  <a:cubicBezTo>
                    <a:pt x="0" y="30480"/>
                    <a:pt x="26670" y="0"/>
                    <a:pt x="63818" y="0"/>
                  </a:cubicBezTo>
                  <a:cubicBezTo>
                    <a:pt x="102870" y="0"/>
                    <a:pt x="124778" y="31432"/>
                    <a:pt x="124778" y="70485"/>
                  </a:cubicBezTo>
                  <a:cubicBezTo>
                    <a:pt x="124778" y="72390"/>
                    <a:pt x="124778" y="74295"/>
                    <a:pt x="124778" y="77153"/>
                  </a:cubicBezTo>
                  <a:lnTo>
                    <a:pt x="20003" y="77153"/>
                  </a:lnTo>
                  <a:cubicBezTo>
                    <a:pt x="22860" y="104775"/>
                    <a:pt x="43815" y="120967"/>
                    <a:pt x="66675" y="120967"/>
                  </a:cubicBezTo>
                  <a:close/>
                  <a:moveTo>
                    <a:pt x="104775" y="60960"/>
                  </a:moveTo>
                  <a:cubicBezTo>
                    <a:pt x="102870" y="37147"/>
                    <a:pt x="89535" y="17145"/>
                    <a:pt x="62865" y="17145"/>
                  </a:cubicBezTo>
                  <a:cubicBezTo>
                    <a:pt x="40005" y="17145"/>
                    <a:pt x="22860" y="36195"/>
                    <a:pt x="20003" y="6096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61DA100A-8774-4BAE-4146-38CEDF1BE5D9}"/>
                </a:ext>
              </a:extLst>
            </p:cNvPr>
            <p:cNvSpPr/>
            <p:nvPr/>
          </p:nvSpPr>
          <p:spPr>
            <a:xfrm>
              <a:off x="9120663" y="4137300"/>
              <a:ext cx="74294" cy="134344"/>
            </a:xfrm>
            <a:custGeom>
              <a:avLst/>
              <a:gdLst>
                <a:gd name="connsiteX0" fmla="*/ 0 w 74294"/>
                <a:gd name="connsiteY0" fmla="*/ 1947 h 134344"/>
                <a:gd name="connsiteX1" fmla="*/ 20003 w 74294"/>
                <a:gd name="connsiteY1" fmla="*/ 1947 h 134344"/>
                <a:gd name="connsiteX2" fmla="*/ 20003 w 74294"/>
                <a:gd name="connsiteY2" fmla="*/ 36237 h 134344"/>
                <a:gd name="connsiteX3" fmla="*/ 74295 w 74294"/>
                <a:gd name="connsiteY3" fmla="*/ 42 h 134344"/>
                <a:gd name="connsiteX4" fmla="*/ 74295 w 74294"/>
                <a:gd name="connsiteY4" fmla="*/ 20997 h 134344"/>
                <a:gd name="connsiteX5" fmla="*/ 72390 w 74294"/>
                <a:gd name="connsiteY5" fmla="*/ 20997 h 134344"/>
                <a:gd name="connsiteX6" fmla="*/ 20003 w 74294"/>
                <a:gd name="connsiteY6" fmla="*/ 81957 h 134344"/>
                <a:gd name="connsiteX7" fmla="*/ 20003 w 74294"/>
                <a:gd name="connsiteY7" fmla="*/ 134345 h 134344"/>
                <a:gd name="connsiteX8" fmla="*/ 0 w 74294"/>
                <a:gd name="connsiteY8" fmla="*/ 134345 h 134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294" h="134344">
                  <a:moveTo>
                    <a:pt x="0" y="1947"/>
                  </a:moveTo>
                  <a:lnTo>
                    <a:pt x="20003" y="1947"/>
                  </a:lnTo>
                  <a:lnTo>
                    <a:pt x="20003" y="36237"/>
                  </a:lnTo>
                  <a:cubicBezTo>
                    <a:pt x="29528" y="14330"/>
                    <a:pt x="48578" y="-910"/>
                    <a:pt x="74295" y="42"/>
                  </a:cubicBezTo>
                  <a:lnTo>
                    <a:pt x="74295" y="20997"/>
                  </a:lnTo>
                  <a:lnTo>
                    <a:pt x="72390" y="20997"/>
                  </a:lnTo>
                  <a:cubicBezTo>
                    <a:pt x="43815" y="20997"/>
                    <a:pt x="20003" y="41952"/>
                    <a:pt x="20003" y="81957"/>
                  </a:cubicBezTo>
                  <a:lnTo>
                    <a:pt x="20003" y="134345"/>
                  </a:lnTo>
                  <a:lnTo>
                    <a:pt x="0" y="13434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10AFFDDC-94C8-681F-844F-CED691ADAF8A}"/>
                </a:ext>
              </a:extLst>
            </p:cNvPr>
            <p:cNvSpPr/>
            <p:nvPr/>
          </p:nvSpPr>
          <p:spPr>
            <a:xfrm>
              <a:off x="2388394" y="3768725"/>
              <a:ext cx="36195" cy="30480"/>
            </a:xfrm>
            <a:custGeom>
              <a:avLst/>
              <a:gdLst>
                <a:gd name="connsiteX0" fmla="*/ 0 w 36195"/>
                <a:gd name="connsiteY0" fmla="*/ 0 h 30480"/>
                <a:gd name="connsiteX1" fmla="*/ 0 w 36195"/>
                <a:gd name="connsiteY1" fmla="*/ 30480 h 30480"/>
                <a:gd name="connsiteX2" fmla="*/ 36195 w 36195"/>
                <a:gd name="connsiteY2" fmla="*/ 30480 h 30480"/>
                <a:gd name="connsiteX3" fmla="*/ 36195 w 36195"/>
                <a:gd name="connsiteY3" fmla="*/ 0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" h="30480">
                  <a:moveTo>
                    <a:pt x="0" y="0"/>
                  </a:moveTo>
                  <a:lnTo>
                    <a:pt x="0" y="30480"/>
                  </a:lnTo>
                  <a:lnTo>
                    <a:pt x="36195" y="3048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A604B9AF-A01F-9E3D-5490-B4A8B4E7375F}"/>
                </a:ext>
              </a:extLst>
            </p:cNvPr>
            <p:cNvSpPr/>
            <p:nvPr/>
          </p:nvSpPr>
          <p:spPr>
            <a:xfrm>
              <a:off x="2335054" y="3768725"/>
              <a:ext cx="36194" cy="30480"/>
            </a:xfrm>
            <a:custGeom>
              <a:avLst/>
              <a:gdLst>
                <a:gd name="connsiteX0" fmla="*/ 0 w 36194"/>
                <a:gd name="connsiteY0" fmla="*/ 0 h 30480"/>
                <a:gd name="connsiteX1" fmla="*/ 0 w 36194"/>
                <a:gd name="connsiteY1" fmla="*/ 30480 h 30480"/>
                <a:gd name="connsiteX2" fmla="*/ 36195 w 36194"/>
                <a:gd name="connsiteY2" fmla="*/ 30480 h 30480"/>
                <a:gd name="connsiteX3" fmla="*/ 36195 w 36194"/>
                <a:gd name="connsiteY3" fmla="*/ 0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4" h="30480">
                  <a:moveTo>
                    <a:pt x="0" y="0"/>
                  </a:moveTo>
                  <a:lnTo>
                    <a:pt x="0" y="30480"/>
                  </a:lnTo>
                  <a:lnTo>
                    <a:pt x="36195" y="3048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98642ACC-4DC7-DC52-61D4-31CD7A987567}"/>
                </a:ext>
              </a:extLst>
            </p:cNvPr>
            <p:cNvSpPr/>
            <p:nvPr/>
          </p:nvSpPr>
          <p:spPr>
            <a:xfrm>
              <a:off x="2751296" y="3959225"/>
              <a:ext cx="36195" cy="31432"/>
            </a:xfrm>
            <a:custGeom>
              <a:avLst/>
              <a:gdLst>
                <a:gd name="connsiteX0" fmla="*/ 0 w 36195"/>
                <a:gd name="connsiteY0" fmla="*/ 0 h 31432"/>
                <a:gd name="connsiteX1" fmla="*/ 0 w 36195"/>
                <a:gd name="connsiteY1" fmla="*/ 31432 h 31432"/>
                <a:gd name="connsiteX2" fmla="*/ 36195 w 36195"/>
                <a:gd name="connsiteY2" fmla="*/ 31432 h 31432"/>
                <a:gd name="connsiteX3" fmla="*/ 36195 w 36195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" h="31432">
                  <a:moveTo>
                    <a:pt x="0" y="0"/>
                  </a:moveTo>
                  <a:lnTo>
                    <a:pt x="0" y="31432"/>
                  </a:lnTo>
                  <a:lnTo>
                    <a:pt x="36195" y="31432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4850359B-6C81-8C2D-436F-8EAB12DC56B1}"/>
                </a:ext>
              </a:extLst>
            </p:cNvPr>
            <p:cNvSpPr/>
            <p:nvPr/>
          </p:nvSpPr>
          <p:spPr>
            <a:xfrm>
              <a:off x="2698908" y="3959225"/>
              <a:ext cx="36195" cy="31432"/>
            </a:xfrm>
            <a:custGeom>
              <a:avLst/>
              <a:gdLst>
                <a:gd name="connsiteX0" fmla="*/ 0 w 36195"/>
                <a:gd name="connsiteY0" fmla="*/ 0 h 31432"/>
                <a:gd name="connsiteX1" fmla="*/ 0 w 36195"/>
                <a:gd name="connsiteY1" fmla="*/ 31432 h 31432"/>
                <a:gd name="connsiteX2" fmla="*/ 36195 w 36195"/>
                <a:gd name="connsiteY2" fmla="*/ 31432 h 31432"/>
                <a:gd name="connsiteX3" fmla="*/ 36195 w 36195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" h="31432">
                  <a:moveTo>
                    <a:pt x="0" y="0"/>
                  </a:moveTo>
                  <a:lnTo>
                    <a:pt x="0" y="31432"/>
                  </a:lnTo>
                  <a:lnTo>
                    <a:pt x="36195" y="31432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438923BE-BE7A-4F1C-AF12-63FB14FBCD65}"/>
                </a:ext>
              </a:extLst>
            </p:cNvPr>
            <p:cNvSpPr/>
            <p:nvPr/>
          </p:nvSpPr>
          <p:spPr>
            <a:xfrm>
              <a:off x="2326460" y="3771582"/>
              <a:ext cx="585808" cy="172402"/>
            </a:xfrm>
            <a:custGeom>
              <a:avLst/>
              <a:gdLst>
                <a:gd name="connsiteX0" fmla="*/ 549614 w 585808"/>
                <a:gd name="connsiteY0" fmla="*/ 0 h 172402"/>
                <a:gd name="connsiteX1" fmla="*/ 585809 w 585808"/>
                <a:gd name="connsiteY1" fmla="*/ 0 h 172402"/>
                <a:gd name="connsiteX2" fmla="*/ 585809 w 585808"/>
                <a:gd name="connsiteY2" fmla="*/ 119063 h 172402"/>
                <a:gd name="connsiteX3" fmla="*/ 537231 w 585808"/>
                <a:gd name="connsiteY3" fmla="*/ 172403 h 172402"/>
                <a:gd name="connsiteX4" fmla="*/ 488654 w 585808"/>
                <a:gd name="connsiteY4" fmla="*/ 172403 h 172402"/>
                <a:gd name="connsiteX5" fmla="*/ 450554 w 585808"/>
                <a:gd name="connsiteY5" fmla="*/ 154305 h 172402"/>
                <a:gd name="connsiteX6" fmla="*/ 413406 w 585808"/>
                <a:gd name="connsiteY6" fmla="*/ 172403 h 172402"/>
                <a:gd name="connsiteX7" fmla="*/ 122894 w 585808"/>
                <a:gd name="connsiteY7" fmla="*/ 172403 h 172402"/>
                <a:gd name="connsiteX8" fmla="*/ 80031 w 585808"/>
                <a:gd name="connsiteY8" fmla="*/ 146685 h 172402"/>
                <a:gd name="connsiteX9" fmla="*/ 45741 w 585808"/>
                <a:gd name="connsiteY9" fmla="*/ 160973 h 172402"/>
                <a:gd name="connsiteX10" fmla="*/ 21 w 585808"/>
                <a:gd name="connsiteY10" fmla="*/ 114300 h 172402"/>
                <a:gd name="connsiteX11" fmla="*/ 75269 w 585808"/>
                <a:gd name="connsiteY11" fmla="*/ 57150 h 172402"/>
                <a:gd name="connsiteX12" fmla="*/ 75269 w 585808"/>
                <a:gd name="connsiteY12" fmla="*/ 47625 h 172402"/>
                <a:gd name="connsiteX13" fmla="*/ 111464 w 585808"/>
                <a:gd name="connsiteY13" fmla="*/ 39053 h 172402"/>
                <a:gd name="connsiteX14" fmla="*/ 111464 w 585808"/>
                <a:gd name="connsiteY14" fmla="*/ 120968 h 172402"/>
                <a:gd name="connsiteX15" fmla="*/ 126704 w 585808"/>
                <a:gd name="connsiteY15" fmla="*/ 137160 h 172402"/>
                <a:gd name="connsiteX16" fmla="*/ 403881 w 585808"/>
                <a:gd name="connsiteY16" fmla="*/ 137160 h 172402"/>
                <a:gd name="connsiteX17" fmla="*/ 424836 w 585808"/>
                <a:gd name="connsiteY17" fmla="*/ 116205 h 172402"/>
                <a:gd name="connsiteX18" fmla="*/ 424836 w 585808"/>
                <a:gd name="connsiteY18" fmla="*/ 62865 h 172402"/>
                <a:gd name="connsiteX19" fmla="*/ 461031 w 585808"/>
                <a:gd name="connsiteY19" fmla="*/ 62865 h 172402"/>
                <a:gd name="connsiteX20" fmla="*/ 461031 w 585808"/>
                <a:gd name="connsiteY20" fmla="*/ 111443 h 172402"/>
                <a:gd name="connsiteX21" fmla="*/ 485796 w 585808"/>
                <a:gd name="connsiteY21" fmla="*/ 137160 h 172402"/>
                <a:gd name="connsiteX22" fmla="*/ 534374 w 585808"/>
                <a:gd name="connsiteY22" fmla="*/ 137160 h 172402"/>
                <a:gd name="connsiteX23" fmla="*/ 549614 w 585808"/>
                <a:gd name="connsiteY23" fmla="*/ 120968 h 172402"/>
                <a:gd name="connsiteX24" fmla="*/ 75269 w 585808"/>
                <a:gd name="connsiteY24" fmla="*/ 79058 h 172402"/>
                <a:gd name="connsiteX25" fmla="*/ 34311 w 585808"/>
                <a:gd name="connsiteY25" fmla="*/ 111443 h 172402"/>
                <a:gd name="connsiteX26" fmla="*/ 53361 w 585808"/>
                <a:gd name="connsiteY26" fmla="*/ 136208 h 172402"/>
                <a:gd name="connsiteX27" fmla="*/ 75269 w 585808"/>
                <a:gd name="connsiteY27" fmla="*/ 11049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85808" h="172402">
                  <a:moveTo>
                    <a:pt x="549614" y="0"/>
                  </a:moveTo>
                  <a:lnTo>
                    <a:pt x="585809" y="0"/>
                  </a:lnTo>
                  <a:lnTo>
                    <a:pt x="585809" y="119063"/>
                  </a:lnTo>
                  <a:cubicBezTo>
                    <a:pt x="585809" y="134303"/>
                    <a:pt x="581999" y="172403"/>
                    <a:pt x="537231" y="172403"/>
                  </a:cubicBezTo>
                  <a:lnTo>
                    <a:pt x="488654" y="172403"/>
                  </a:lnTo>
                  <a:cubicBezTo>
                    <a:pt x="468651" y="172403"/>
                    <a:pt x="457221" y="163830"/>
                    <a:pt x="450554" y="154305"/>
                  </a:cubicBezTo>
                  <a:cubicBezTo>
                    <a:pt x="443886" y="165735"/>
                    <a:pt x="430551" y="172403"/>
                    <a:pt x="413406" y="172403"/>
                  </a:cubicBezTo>
                  <a:cubicBezTo>
                    <a:pt x="336254" y="172403"/>
                    <a:pt x="200999" y="172403"/>
                    <a:pt x="122894" y="172403"/>
                  </a:cubicBezTo>
                  <a:cubicBezTo>
                    <a:pt x="98129" y="172403"/>
                    <a:pt x="85746" y="160020"/>
                    <a:pt x="80031" y="146685"/>
                  </a:cubicBezTo>
                  <a:cubicBezTo>
                    <a:pt x="74316" y="153353"/>
                    <a:pt x="62886" y="161925"/>
                    <a:pt x="45741" y="160973"/>
                  </a:cubicBezTo>
                  <a:cubicBezTo>
                    <a:pt x="20024" y="160020"/>
                    <a:pt x="21" y="137160"/>
                    <a:pt x="21" y="114300"/>
                  </a:cubicBezTo>
                  <a:cubicBezTo>
                    <a:pt x="-931" y="72390"/>
                    <a:pt x="30501" y="57150"/>
                    <a:pt x="75269" y="57150"/>
                  </a:cubicBezTo>
                  <a:lnTo>
                    <a:pt x="75269" y="47625"/>
                  </a:lnTo>
                  <a:lnTo>
                    <a:pt x="111464" y="39053"/>
                  </a:lnTo>
                  <a:lnTo>
                    <a:pt x="111464" y="120968"/>
                  </a:lnTo>
                  <a:cubicBezTo>
                    <a:pt x="111464" y="131445"/>
                    <a:pt x="117179" y="137160"/>
                    <a:pt x="126704" y="137160"/>
                  </a:cubicBezTo>
                  <a:cubicBezTo>
                    <a:pt x="203856" y="137160"/>
                    <a:pt x="325776" y="137160"/>
                    <a:pt x="403881" y="137160"/>
                  </a:cubicBezTo>
                  <a:cubicBezTo>
                    <a:pt x="417216" y="137160"/>
                    <a:pt x="424836" y="131445"/>
                    <a:pt x="424836" y="116205"/>
                  </a:cubicBezTo>
                  <a:lnTo>
                    <a:pt x="424836" y="62865"/>
                  </a:lnTo>
                  <a:lnTo>
                    <a:pt x="461031" y="62865"/>
                  </a:lnTo>
                  <a:lnTo>
                    <a:pt x="461031" y="111443"/>
                  </a:lnTo>
                  <a:cubicBezTo>
                    <a:pt x="461031" y="127635"/>
                    <a:pt x="470556" y="137160"/>
                    <a:pt x="485796" y="137160"/>
                  </a:cubicBezTo>
                  <a:lnTo>
                    <a:pt x="534374" y="137160"/>
                  </a:lnTo>
                  <a:cubicBezTo>
                    <a:pt x="543899" y="137160"/>
                    <a:pt x="549614" y="131445"/>
                    <a:pt x="549614" y="120968"/>
                  </a:cubicBezTo>
                  <a:moveTo>
                    <a:pt x="75269" y="79058"/>
                  </a:moveTo>
                  <a:cubicBezTo>
                    <a:pt x="57171" y="79058"/>
                    <a:pt x="34311" y="86678"/>
                    <a:pt x="34311" y="111443"/>
                  </a:cubicBezTo>
                  <a:cubicBezTo>
                    <a:pt x="33359" y="120015"/>
                    <a:pt x="39074" y="135255"/>
                    <a:pt x="53361" y="136208"/>
                  </a:cubicBezTo>
                  <a:cubicBezTo>
                    <a:pt x="65744" y="136208"/>
                    <a:pt x="75269" y="127635"/>
                    <a:pt x="75269" y="11049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E744680-C6C7-F68B-0970-2268C8C54DB1}"/>
                </a:ext>
              </a:extLst>
            </p:cNvPr>
            <p:cNvSpPr/>
            <p:nvPr/>
          </p:nvSpPr>
          <p:spPr>
            <a:xfrm>
              <a:off x="2945606" y="3825875"/>
              <a:ext cx="120015" cy="163830"/>
            </a:xfrm>
            <a:custGeom>
              <a:avLst/>
              <a:gdLst>
                <a:gd name="connsiteX0" fmla="*/ 62865 w 120015"/>
                <a:gd name="connsiteY0" fmla="*/ 0 h 163830"/>
                <a:gd name="connsiteX1" fmla="*/ 120015 w 120015"/>
                <a:gd name="connsiteY1" fmla="*/ 0 h 163830"/>
                <a:gd name="connsiteX2" fmla="*/ 120015 w 120015"/>
                <a:gd name="connsiteY2" fmla="*/ 109538 h 163830"/>
                <a:gd name="connsiteX3" fmla="*/ 59055 w 120015"/>
                <a:gd name="connsiteY3" fmla="*/ 163830 h 163830"/>
                <a:gd name="connsiteX4" fmla="*/ 37147 w 120015"/>
                <a:gd name="connsiteY4" fmla="*/ 160972 h 163830"/>
                <a:gd name="connsiteX5" fmla="*/ 27622 w 120015"/>
                <a:gd name="connsiteY5" fmla="*/ 129540 h 163830"/>
                <a:gd name="connsiteX6" fmla="*/ 50483 w 120015"/>
                <a:gd name="connsiteY6" fmla="*/ 133350 h 163830"/>
                <a:gd name="connsiteX7" fmla="*/ 51435 w 120015"/>
                <a:gd name="connsiteY7" fmla="*/ 133350 h 163830"/>
                <a:gd name="connsiteX8" fmla="*/ 82867 w 120015"/>
                <a:gd name="connsiteY8" fmla="*/ 118110 h 163830"/>
                <a:gd name="connsiteX9" fmla="*/ 62865 w 120015"/>
                <a:gd name="connsiteY9" fmla="*/ 118110 h 163830"/>
                <a:gd name="connsiteX10" fmla="*/ 0 w 120015"/>
                <a:gd name="connsiteY10" fmla="*/ 58103 h 163830"/>
                <a:gd name="connsiteX11" fmla="*/ 62865 w 120015"/>
                <a:gd name="connsiteY11" fmla="*/ 0 h 163830"/>
                <a:gd name="connsiteX12" fmla="*/ 83820 w 120015"/>
                <a:gd name="connsiteY12" fmla="*/ 32385 h 163830"/>
                <a:gd name="connsiteX13" fmla="*/ 61913 w 120015"/>
                <a:gd name="connsiteY13" fmla="*/ 32385 h 163830"/>
                <a:gd name="connsiteX14" fmla="*/ 37147 w 120015"/>
                <a:gd name="connsiteY14" fmla="*/ 58103 h 163830"/>
                <a:gd name="connsiteX15" fmla="*/ 61913 w 120015"/>
                <a:gd name="connsiteY15" fmla="*/ 82868 h 163830"/>
                <a:gd name="connsiteX16" fmla="*/ 83820 w 120015"/>
                <a:gd name="connsiteY16" fmla="*/ 82868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0015" h="163830">
                  <a:moveTo>
                    <a:pt x="62865" y="0"/>
                  </a:moveTo>
                  <a:lnTo>
                    <a:pt x="120015" y="0"/>
                  </a:lnTo>
                  <a:lnTo>
                    <a:pt x="120015" y="109538"/>
                  </a:lnTo>
                  <a:cubicBezTo>
                    <a:pt x="120015" y="151447"/>
                    <a:pt x="85725" y="163830"/>
                    <a:pt x="59055" y="163830"/>
                  </a:cubicBezTo>
                  <a:cubicBezTo>
                    <a:pt x="51435" y="163830"/>
                    <a:pt x="42863" y="162878"/>
                    <a:pt x="37147" y="160972"/>
                  </a:cubicBezTo>
                  <a:lnTo>
                    <a:pt x="27622" y="129540"/>
                  </a:lnTo>
                  <a:cubicBezTo>
                    <a:pt x="34290" y="131445"/>
                    <a:pt x="42863" y="133350"/>
                    <a:pt x="50483" y="133350"/>
                  </a:cubicBezTo>
                  <a:lnTo>
                    <a:pt x="51435" y="133350"/>
                  </a:lnTo>
                  <a:cubicBezTo>
                    <a:pt x="58103" y="133350"/>
                    <a:pt x="76200" y="133350"/>
                    <a:pt x="82867" y="118110"/>
                  </a:cubicBezTo>
                  <a:lnTo>
                    <a:pt x="62865" y="118110"/>
                  </a:lnTo>
                  <a:cubicBezTo>
                    <a:pt x="26670" y="118110"/>
                    <a:pt x="0" y="92393"/>
                    <a:pt x="0" y="58103"/>
                  </a:cubicBezTo>
                  <a:cubicBezTo>
                    <a:pt x="0" y="24765"/>
                    <a:pt x="24765" y="0"/>
                    <a:pt x="62865" y="0"/>
                  </a:cubicBezTo>
                  <a:close/>
                  <a:moveTo>
                    <a:pt x="83820" y="32385"/>
                  </a:moveTo>
                  <a:lnTo>
                    <a:pt x="61913" y="32385"/>
                  </a:lnTo>
                  <a:cubicBezTo>
                    <a:pt x="45720" y="32385"/>
                    <a:pt x="37147" y="45720"/>
                    <a:pt x="37147" y="58103"/>
                  </a:cubicBezTo>
                  <a:cubicBezTo>
                    <a:pt x="37147" y="71438"/>
                    <a:pt x="45720" y="82868"/>
                    <a:pt x="61913" y="82868"/>
                  </a:cubicBezTo>
                  <a:lnTo>
                    <a:pt x="83820" y="82868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0DBDA182-E5C2-3825-087E-5B71583752E5}"/>
                </a:ext>
              </a:extLst>
            </p:cNvPr>
            <p:cNvSpPr/>
            <p:nvPr/>
          </p:nvSpPr>
          <p:spPr>
            <a:xfrm>
              <a:off x="3265646" y="3771582"/>
              <a:ext cx="37147" cy="31432"/>
            </a:xfrm>
            <a:custGeom>
              <a:avLst/>
              <a:gdLst>
                <a:gd name="connsiteX0" fmla="*/ 0 w 37147"/>
                <a:gd name="connsiteY0" fmla="*/ 0 h 31432"/>
                <a:gd name="connsiteX1" fmla="*/ 0 w 37147"/>
                <a:gd name="connsiteY1" fmla="*/ 31433 h 31432"/>
                <a:gd name="connsiteX2" fmla="*/ 37147 w 37147"/>
                <a:gd name="connsiteY2" fmla="*/ 31433 h 31432"/>
                <a:gd name="connsiteX3" fmla="*/ 37147 w 37147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" h="31432">
                  <a:moveTo>
                    <a:pt x="0" y="0"/>
                  </a:moveTo>
                  <a:lnTo>
                    <a:pt x="0" y="31433"/>
                  </a:lnTo>
                  <a:lnTo>
                    <a:pt x="37147" y="31433"/>
                  </a:lnTo>
                  <a:lnTo>
                    <a:pt x="37147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E4A1E092-5C29-FC83-C989-C29F644016F9}"/>
                </a:ext>
              </a:extLst>
            </p:cNvPr>
            <p:cNvSpPr/>
            <p:nvPr/>
          </p:nvSpPr>
          <p:spPr>
            <a:xfrm>
              <a:off x="3213259" y="3771582"/>
              <a:ext cx="36194" cy="31432"/>
            </a:xfrm>
            <a:custGeom>
              <a:avLst/>
              <a:gdLst>
                <a:gd name="connsiteX0" fmla="*/ 0 w 36194"/>
                <a:gd name="connsiteY0" fmla="*/ 0 h 31432"/>
                <a:gd name="connsiteX1" fmla="*/ 0 w 36194"/>
                <a:gd name="connsiteY1" fmla="*/ 31433 h 31432"/>
                <a:gd name="connsiteX2" fmla="*/ 36195 w 36194"/>
                <a:gd name="connsiteY2" fmla="*/ 31433 h 31432"/>
                <a:gd name="connsiteX3" fmla="*/ 36195 w 36194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4" h="31432">
                  <a:moveTo>
                    <a:pt x="0" y="0"/>
                  </a:moveTo>
                  <a:lnTo>
                    <a:pt x="0" y="31433"/>
                  </a:lnTo>
                  <a:lnTo>
                    <a:pt x="36195" y="31433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7924FF65-B696-2529-2E42-C12A3748278C}"/>
                </a:ext>
              </a:extLst>
            </p:cNvPr>
            <p:cNvSpPr/>
            <p:nvPr/>
          </p:nvSpPr>
          <p:spPr>
            <a:xfrm>
              <a:off x="3390423" y="3959225"/>
              <a:ext cx="36195" cy="31432"/>
            </a:xfrm>
            <a:custGeom>
              <a:avLst/>
              <a:gdLst>
                <a:gd name="connsiteX0" fmla="*/ 0 w 36195"/>
                <a:gd name="connsiteY0" fmla="*/ 0 h 31432"/>
                <a:gd name="connsiteX1" fmla="*/ 0 w 36195"/>
                <a:gd name="connsiteY1" fmla="*/ 31432 h 31432"/>
                <a:gd name="connsiteX2" fmla="*/ 36195 w 36195"/>
                <a:gd name="connsiteY2" fmla="*/ 31432 h 31432"/>
                <a:gd name="connsiteX3" fmla="*/ 36195 w 36195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" h="31432">
                  <a:moveTo>
                    <a:pt x="0" y="0"/>
                  </a:moveTo>
                  <a:lnTo>
                    <a:pt x="0" y="31432"/>
                  </a:lnTo>
                  <a:lnTo>
                    <a:pt x="36195" y="31432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3C2AC6D3-C0DF-B9AF-2C97-AE16351AB18A}"/>
                </a:ext>
              </a:extLst>
            </p:cNvPr>
            <p:cNvSpPr/>
            <p:nvPr/>
          </p:nvSpPr>
          <p:spPr>
            <a:xfrm>
              <a:off x="3078003" y="3771582"/>
              <a:ext cx="474345" cy="218403"/>
            </a:xfrm>
            <a:custGeom>
              <a:avLst/>
              <a:gdLst>
                <a:gd name="connsiteX0" fmla="*/ 438150 w 474345"/>
                <a:gd name="connsiteY0" fmla="*/ 120968 h 218403"/>
                <a:gd name="connsiteX1" fmla="*/ 422910 w 474345"/>
                <a:gd name="connsiteY1" fmla="*/ 137160 h 218403"/>
                <a:gd name="connsiteX2" fmla="*/ 374333 w 474345"/>
                <a:gd name="connsiteY2" fmla="*/ 137160 h 218403"/>
                <a:gd name="connsiteX3" fmla="*/ 349568 w 474345"/>
                <a:gd name="connsiteY3" fmla="*/ 111443 h 218403"/>
                <a:gd name="connsiteX4" fmla="*/ 349568 w 474345"/>
                <a:gd name="connsiteY4" fmla="*/ 62865 h 218403"/>
                <a:gd name="connsiteX5" fmla="*/ 313373 w 474345"/>
                <a:gd name="connsiteY5" fmla="*/ 62865 h 218403"/>
                <a:gd name="connsiteX6" fmla="*/ 313373 w 474345"/>
                <a:gd name="connsiteY6" fmla="*/ 116205 h 218403"/>
                <a:gd name="connsiteX7" fmla="*/ 291465 w 474345"/>
                <a:gd name="connsiteY7" fmla="*/ 137160 h 218403"/>
                <a:gd name="connsiteX8" fmla="*/ 250508 w 474345"/>
                <a:gd name="connsiteY8" fmla="*/ 137160 h 218403"/>
                <a:gd name="connsiteX9" fmla="*/ 224790 w 474345"/>
                <a:gd name="connsiteY9" fmla="*/ 111443 h 218403"/>
                <a:gd name="connsiteX10" fmla="*/ 224790 w 474345"/>
                <a:gd name="connsiteY10" fmla="*/ 62865 h 218403"/>
                <a:gd name="connsiteX11" fmla="*/ 188595 w 474345"/>
                <a:gd name="connsiteY11" fmla="*/ 62865 h 218403"/>
                <a:gd name="connsiteX12" fmla="*/ 188595 w 474345"/>
                <a:gd name="connsiteY12" fmla="*/ 116205 h 218403"/>
                <a:gd name="connsiteX13" fmla="*/ 167640 w 474345"/>
                <a:gd name="connsiteY13" fmla="*/ 137160 h 218403"/>
                <a:gd name="connsiteX14" fmla="*/ 124778 w 474345"/>
                <a:gd name="connsiteY14" fmla="*/ 137160 h 218403"/>
                <a:gd name="connsiteX15" fmla="*/ 100013 w 474345"/>
                <a:gd name="connsiteY15" fmla="*/ 113348 h 218403"/>
                <a:gd name="connsiteX16" fmla="*/ 100013 w 474345"/>
                <a:gd name="connsiteY16" fmla="*/ 62865 h 218403"/>
                <a:gd name="connsiteX17" fmla="*/ 63818 w 474345"/>
                <a:gd name="connsiteY17" fmla="*/ 62865 h 218403"/>
                <a:gd name="connsiteX18" fmla="*/ 63818 w 474345"/>
                <a:gd name="connsiteY18" fmla="*/ 154305 h 218403"/>
                <a:gd name="connsiteX19" fmla="*/ 30480 w 474345"/>
                <a:gd name="connsiteY19" fmla="*/ 187643 h 218403"/>
                <a:gd name="connsiteX20" fmla="*/ 0 w 474345"/>
                <a:gd name="connsiteY20" fmla="*/ 180975 h 218403"/>
                <a:gd name="connsiteX21" fmla="*/ 5715 w 474345"/>
                <a:gd name="connsiteY21" fmla="*/ 210503 h 218403"/>
                <a:gd name="connsiteX22" fmla="*/ 35243 w 474345"/>
                <a:gd name="connsiteY22" fmla="*/ 218123 h 218403"/>
                <a:gd name="connsiteX23" fmla="*/ 99060 w 474345"/>
                <a:gd name="connsiteY23" fmla="*/ 164783 h 218403"/>
                <a:gd name="connsiteX24" fmla="*/ 127635 w 474345"/>
                <a:gd name="connsiteY24" fmla="*/ 172403 h 218403"/>
                <a:gd name="connsiteX25" fmla="*/ 177165 w 474345"/>
                <a:gd name="connsiteY25" fmla="*/ 172403 h 218403"/>
                <a:gd name="connsiteX26" fmla="*/ 214313 w 474345"/>
                <a:gd name="connsiteY26" fmla="*/ 154305 h 218403"/>
                <a:gd name="connsiteX27" fmla="*/ 252413 w 474345"/>
                <a:gd name="connsiteY27" fmla="*/ 172403 h 218403"/>
                <a:gd name="connsiteX28" fmla="*/ 301943 w 474345"/>
                <a:gd name="connsiteY28" fmla="*/ 172403 h 218403"/>
                <a:gd name="connsiteX29" fmla="*/ 339090 w 474345"/>
                <a:gd name="connsiteY29" fmla="*/ 154305 h 218403"/>
                <a:gd name="connsiteX30" fmla="*/ 377190 w 474345"/>
                <a:gd name="connsiteY30" fmla="*/ 172403 h 218403"/>
                <a:gd name="connsiteX31" fmla="*/ 425768 w 474345"/>
                <a:gd name="connsiteY31" fmla="*/ 172403 h 218403"/>
                <a:gd name="connsiteX32" fmla="*/ 474345 w 474345"/>
                <a:gd name="connsiteY32" fmla="*/ 119063 h 218403"/>
                <a:gd name="connsiteX33" fmla="*/ 474345 w 474345"/>
                <a:gd name="connsiteY33" fmla="*/ 0 h 218403"/>
                <a:gd name="connsiteX34" fmla="*/ 438150 w 474345"/>
                <a:gd name="connsiteY34" fmla="*/ 0 h 21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74345" h="218403">
                  <a:moveTo>
                    <a:pt x="438150" y="120968"/>
                  </a:moveTo>
                  <a:cubicBezTo>
                    <a:pt x="438150" y="131445"/>
                    <a:pt x="432435" y="137160"/>
                    <a:pt x="422910" y="137160"/>
                  </a:cubicBezTo>
                  <a:lnTo>
                    <a:pt x="374333" y="137160"/>
                  </a:lnTo>
                  <a:cubicBezTo>
                    <a:pt x="359093" y="137160"/>
                    <a:pt x="349568" y="127635"/>
                    <a:pt x="349568" y="111443"/>
                  </a:cubicBezTo>
                  <a:lnTo>
                    <a:pt x="349568" y="62865"/>
                  </a:lnTo>
                  <a:lnTo>
                    <a:pt x="313373" y="62865"/>
                  </a:lnTo>
                  <a:lnTo>
                    <a:pt x="313373" y="116205"/>
                  </a:lnTo>
                  <a:cubicBezTo>
                    <a:pt x="313373" y="131445"/>
                    <a:pt x="305753" y="137160"/>
                    <a:pt x="291465" y="137160"/>
                  </a:cubicBezTo>
                  <a:lnTo>
                    <a:pt x="250508" y="137160"/>
                  </a:lnTo>
                  <a:cubicBezTo>
                    <a:pt x="234315" y="137160"/>
                    <a:pt x="224790" y="127635"/>
                    <a:pt x="224790" y="111443"/>
                  </a:cubicBezTo>
                  <a:lnTo>
                    <a:pt x="224790" y="62865"/>
                  </a:lnTo>
                  <a:lnTo>
                    <a:pt x="188595" y="62865"/>
                  </a:lnTo>
                  <a:lnTo>
                    <a:pt x="188595" y="116205"/>
                  </a:lnTo>
                  <a:cubicBezTo>
                    <a:pt x="188595" y="131445"/>
                    <a:pt x="180975" y="137160"/>
                    <a:pt x="167640" y="137160"/>
                  </a:cubicBezTo>
                  <a:lnTo>
                    <a:pt x="124778" y="137160"/>
                  </a:lnTo>
                  <a:cubicBezTo>
                    <a:pt x="109538" y="137160"/>
                    <a:pt x="100013" y="127635"/>
                    <a:pt x="100013" y="113348"/>
                  </a:cubicBezTo>
                  <a:lnTo>
                    <a:pt x="100013" y="62865"/>
                  </a:lnTo>
                  <a:lnTo>
                    <a:pt x="63818" y="62865"/>
                  </a:lnTo>
                  <a:lnTo>
                    <a:pt x="63818" y="154305"/>
                  </a:lnTo>
                  <a:cubicBezTo>
                    <a:pt x="62865" y="179070"/>
                    <a:pt x="43815" y="187643"/>
                    <a:pt x="30480" y="187643"/>
                  </a:cubicBezTo>
                  <a:cubicBezTo>
                    <a:pt x="15240" y="187643"/>
                    <a:pt x="0" y="180975"/>
                    <a:pt x="0" y="180975"/>
                  </a:cubicBezTo>
                  <a:lnTo>
                    <a:pt x="5715" y="210503"/>
                  </a:lnTo>
                  <a:cubicBezTo>
                    <a:pt x="5715" y="210503"/>
                    <a:pt x="19050" y="217170"/>
                    <a:pt x="35243" y="218123"/>
                  </a:cubicBezTo>
                  <a:cubicBezTo>
                    <a:pt x="64770" y="220980"/>
                    <a:pt x="95250" y="201930"/>
                    <a:pt x="99060" y="164783"/>
                  </a:cubicBezTo>
                  <a:cubicBezTo>
                    <a:pt x="105728" y="169545"/>
                    <a:pt x="115253" y="172403"/>
                    <a:pt x="127635" y="172403"/>
                  </a:cubicBezTo>
                  <a:lnTo>
                    <a:pt x="177165" y="172403"/>
                  </a:lnTo>
                  <a:cubicBezTo>
                    <a:pt x="194310" y="172403"/>
                    <a:pt x="207645" y="165735"/>
                    <a:pt x="214313" y="154305"/>
                  </a:cubicBezTo>
                  <a:cubicBezTo>
                    <a:pt x="220980" y="163830"/>
                    <a:pt x="232410" y="172403"/>
                    <a:pt x="252413" y="172403"/>
                  </a:cubicBezTo>
                  <a:lnTo>
                    <a:pt x="301943" y="172403"/>
                  </a:lnTo>
                  <a:cubicBezTo>
                    <a:pt x="318135" y="172403"/>
                    <a:pt x="332423" y="165735"/>
                    <a:pt x="339090" y="154305"/>
                  </a:cubicBezTo>
                  <a:cubicBezTo>
                    <a:pt x="345758" y="163830"/>
                    <a:pt x="357188" y="172403"/>
                    <a:pt x="377190" y="172403"/>
                  </a:cubicBezTo>
                  <a:lnTo>
                    <a:pt x="425768" y="172403"/>
                  </a:lnTo>
                  <a:cubicBezTo>
                    <a:pt x="470535" y="172403"/>
                    <a:pt x="474345" y="134303"/>
                    <a:pt x="474345" y="119063"/>
                  </a:cubicBezTo>
                  <a:lnTo>
                    <a:pt x="474345" y="0"/>
                  </a:lnTo>
                  <a:lnTo>
                    <a:pt x="438150" y="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B51EF8D0-1532-37EE-7987-B76C478E8DEA}"/>
                </a:ext>
              </a:extLst>
            </p:cNvPr>
            <p:cNvSpPr/>
            <p:nvPr/>
          </p:nvSpPr>
          <p:spPr>
            <a:xfrm>
              <a:off x="3590448" y="3771582"/>
              <a:ext cx="35242" cy="172402"/>
            </a:xfrm>
            <a:custGeom>
              <a:avLst/>
              <a:gdLst>
                <a:gd name="connsiteX0" fmla="*/ 0 w 35242"/>
                <a:gd name="connsiteY0" fmla="*/ 0 h 172402"/>
                <a:gd name="connsiteX1" fmla="*/ 0 w 35242"/>
                <a:gd name="connsiteY1" fmla="*/ 172403 h 172402"/>
                <a:gd name="connsiteX2" fmla="*/ 35242 w 35242"/>
                <a:gd name="connsiteY2" fmla="*/ 172403 h 172402"/>
                <a:gd name="connsiteX3" fmla="*/ 35242 w 35242"/>
                <a:gd name="connsiteY3" fmla="*/ 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" h="172402">
                  <a:moveTo>
                    <a:pt x="0" y="0"/>
                  </a:moveTo>
                  <a:lnTo>
                    <a:pt x="0" y="172403"/>
                  </a:lnTo>
                  <a:lnTo>
                    <a:pt x="35242" y="172403"/>
                  </a:lnTo>
                  <a:lnTo>
                    <a:pt x="35242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472945DC-DEC2-1233-1C66-1BCD787A8E7E}"/>
                </a:ext>
              </a:extLst>
            </p:cNvPr>
            <p:cNvSpPr/>
            <p:nvPr/>
          </p:nvSpPr>
          <p:spPr>
            <a:xfrm>
              <a:off x="3800951" y="3773487"/>
              <a:ext cx="29527" cy="25717"/>
            </a:xfrm>
            <a:custGeom>
              <a:avLst/>
              <a:gdLst>
                <a:gd name="connsiteX0" fmla="*/ 0 w 29527"/>
                <a:gd name="connsiteY0" fmla="*/ 0 h 25717"/>
                <a:gd name="connsiteX1" fmla="*/ 0 w 29527"/>
                <a:gd name="connsiteY1" fmla="*/ 25718 h 25717"/>
                <a:gd name="connsiteX2" fmla="*/ 29527 w 29527"/>
                <a:gd name="connsiteY2" fmla="*/ 25718 h 25717"/>
                <a:gd name="connsiteX3" fmla="*/ 29527 w 29527"/>
                <a:gd name="connsiteY3" fmla="*/ 0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7" h="25717">
                  <a:moveTo>
                    <a:pt x="0" y="0"/>
                  </a:moveTo>
                  <a:lnTo>
                    <a:pt x="0" y="25718"/>
                  </a:lnTo>
                  <a:lnTo>
                    <a:pt x="29527" y="25718"/>
                  </a:lnTo>
                  <a:lnTo>
                    <a:pt x="29527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98A5A598-0C3B-5EE9-8131-AB493D6F4126}"/>
                </a:ext>
              </a:extLst>
            </p:cNvPr>
            <p:cNvSpPr/>
            <p:nvPr/>
          </p:nvSpPr>
          <p:spPr>
            <a:xfrm>
              <a:off x="3710464" y="3825875"/>
              <a:ext cx="216217" cy="118109"/>
            </a:xfrm>
            <a:custGeom>
              <a:avLst/>
              <a:gdLst>
                <a:gd name="connsiteX0" fmla="*/ 180022 w 216217"/>
                <a:gd name="connsiteY0" fmla="*/ 66675 h 118109"/>
                <a:gd name="connsiteX1" fmla="*/ 164783 w 216217"/>
                <a:gd name="connsiteY1" fmla="*/ 82868 h 118109"/>
                <a:gd name="connsiteX2" fmla="*/ 58102 w 216217"/>
                <a:gd name="connsiteY2" fmla="*/ 82868 h 118109"/>
                <a:gd name="connsiteX3" fmla="*/ 34290 w 216217"/>
                <a:gd name="connsiteY3" fmla="*/ 60007 h 118109"/>
                <a:gd name="connsiteX4" fmla="*/ 40005 w 216217"/>
                <a:gd name="connsiteY4" fmla="*/ 42863 h 118109"/>
                <a:gd name="connsiteX5" fmla="*/ 14288 w 216217"/>
                <a:gd name="connsiteY5" fmla="*/ 20003 h 118109"/>
                <a:gd name="connsiteX6" fmla="*/ 0 w 216217"/>
                <a:gd name="connsiteY6" fmla="*/ 60960 h 118109"/>
                <a:gd name="connsiteX7" fmla="*/ 60008 w 216217"/>
                <a:gd name="connsiteY7" fmla="*/ 118110 h 118109"/>
                <a:gd name="connsiteX8" fmla="*/ 167640 w 216217"/>
                <a:gd name="connsiteY8" fmla="*/ 118110 h 118109"/>
                <a:gd name="connsiteX9" fmla="*/ 216217 w 216217"/>
                <a:gd name="connsiteY9" fmla="*/ 64770 h 118109"/>
                <a:gd name="connsiteX10" fmla="*/ 216217 w 216217"/>
                <a:gd name="connsiteY10" fmla="*/ 0 h 118109"/>
                <a:gd name="connsiteX11" fmla="*/ 180022 w 216217"/>
                <a:gd name="connsiteY11" fmla="*/ 0 h 11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217" h="118109">
                  <a:moveTo>
                    <a:pt x="180022" y="66675"/>
                  </a:moveTo>
                  <a:cubicBezTo>
                    <a:pt x="180022" y="77153"/>
                    <a:pt x="174308" y="82868"/>
                    <a:pt x="164783" y="82868"/>
                  </a:cubicBezTo>
                  <a:lnTo>
                    <a:pt x="58102" y="82868"/>
                  </a:lnTo>
                  <a:cubicBezTo>
                    <a:pt x="43815" y="82868"/>
                    <a:pt x="34290" y="70485"/>
                    <a:pt x="34290" y="60007"/>
                  </a:cubicBezTo>
                  <a:cubicBezTo>
                    <a:pt x="34290" y="50482"/>
                    <a:pt x="40005" y="42863"/>
                    <a:pt x="40005" y="42863"/>
                  </a:cubicBezTo>
                  <a:cubicBezTo>
                    <a:pt x="40005" y="42863"/>
                    <a:pt x="29527" y="33338"/>
                    <a:pt x="14288" y="20003"/>
                  </a:cubicBezTo>
                  <a:cubicBezTo>
                    <a:pt x="1905" y="35243"/>
                    <a:pt x="0" y="50482"/>
                    <a:pt x="0" y="60960"/>
                  </a:cubicBezTo>
                  <a:cubicBezTo>
                    <a:pt x="0" y="89535"/>
                    <a:pt x="24765" y="118110"/>
                    <a:pt x="60008" y="118110"/>
                  </a:cubicBezTo>
                  <a:lnTo>
                    <a:pt x="167640" y="118110"/>
                  </a:lnTo>
                  <a:cubicBezTo>
                    <a:pt x="212408" y="118110"/>
                    <a:pt x="216217" y="80010"/>
                    <a:pt x="216217" y="64770"/>
                  </a:cubicBezTo>
                  <a:lnTo>
                    <a:pt x="216217" y="0"/>
                  </a:lnTo>
                  <a:lnTo>
                    <a:pt x="180022" y="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1B99A6E5-0865-1F7F-0D8D-3F9BF0A3A53C}"/>
                </a:ext>
              </a:extLst>
            </p:cNvPr>
            <p:cNvSpPr/>
            <p:nvPr/>
          </p:nvSpPr>
          <p:spPr>
            <a:xfrm>
              <a:off x="3822859" y="3811587"/>
              <a:ext cx="32384" cy="27622"/>
            </a:xfrm>
            <a:custGeom>
              <a:avLst/>
              <a:gdLst>
                <a:gd name="connsiteX0" fmla="*/ 0 w 32384"/>
                <a:gd name="connsiteY0" fmla="*/ 0 h 27622"/>
                <a:gd name="connsiteX1" fmla="*/ 0 w 32384"/>
                <a:gd name="connsiteY1" fmla="*/ 27622 h 27622"/>
                <a:gd name="connsiteX2" fmla="*/ 32385 w 32384"/>
                <a:gd name="connsiteY2" fmla="*/ 27622 h 27622"/>
                <a:gd name="connsiteX3" fmla="*/ 32385 w 32384"/>
                <a:gd name="connsiteY3" fmla="*/ 0 h 2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4" h="27622">
                  <a:moveTo>
                    <a:pt x="0" y="0"/>
                  </a:moveTo>
                  <a:lnTo>
                    <a:pt x="0" y="27622"/>
                  </a:lnTo>
                  <a:lnTo>
                    <a:pt x="32385" y="27622"/>
                  </a:lnTo>
                  <a:lnTo>
                    <a:pt x="3238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66FC7C9F-DE73-BA86-0A54-9E2E63DBAD60}"/>
                </a:ext>
              </a:extLst>
            </p:cNvPr>
            <p:cNvSpPr/>
            <p:nvPr/>
          </p:nvSpPr>
          <p:spPr>
            <a:xfrm>
              <a:off x="3776186" y="3811587"/>
              <a:ext cx="32385" cy="27622"/>
            </a:xfrm>
            <a:custGeom>
              <a:avLst/>
              <a:gdLst>
                <a:gd name="connsiteX0" fmla="*/ 0 w 32385"/>
                <a:gd name="connsiteY0" fmla="*/ 0 h 27622"/>
                <a:gd name="connsiteX1" fmla="*/ 0 w 32385"/>
                <a:gd name="connsiteY1" fmla="*/ 27622 h 27622"/>
                <a:gd name="connsiteX2" fmla="*/ 32385 w 32385"/>
                <a:gd name="connsiteY2" fmla="*/ 27622 h 27622"/>
                <a:gd name="connsiteX3" fmla="*/ 32385 w 32385"/>
                <a:gd name="connsiteY3" fmla="*/ 0 h 27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85" h="27622">
                  <a:moveTo>
                    <a:pt x="0" y="0"/>
                  </a:moveTo>
                  <a:lnTo>
                    <a:pt x="0" y="27622"/>
                  </a:lnTo>
                  <a:lnTo>
                    <a:pt x="32385" y="27622"/>
                  </a:lnTo>
                  <a:lnTo>
                    <a:pt x="3238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F64F81A4-8B54-3E27-35C4-F651C98E4E99}"/>
                </a:ext>
              </a:extLst>
            </p:cNvPr>
            <p:cNvSpPr/>
            <p:nvPr/>
          </p:nvSpPr>
          <p:spPr>
            <a:xfrm>
              <a:off x="4373403" y="3959225"/>
              <a:ext cx="36195" cy="31432"/>
            </a:xfrm>
            <a:custGeom>
              <a:avLst/>
              <a:gdLst>
                <a:gd name="connsiteX0" fmla="*/ 0 w 36195"/>
                <a:gd name="connsiteY0" fmla="*/ 0 h 31432"/>
                <a:gd name="connsiteX1" fmla="*/ 0 w 36195"/>
                <a:gd name="connsiteY1" fmla="*/ 31432 h 31432"/>
                <a:gd name="connsiteX2" fmla="*/ 36195 w 36195"/>
                <a:gd name="connsiteY2" fmla="*/ 31432 h 31432"/>
                <a:gd name="connsiteX3" fmla="*/ 36195 w 36195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" h="31432">
                  <a:moveTo>
                    <a:pt x="0" y="0"/>
                  </a:moveTo>
                  <a:lnTo>
                    <a:pt x="0" y="31432"/>
                  </a:lnTo>
                  <a:lnTo>
                    <a:pt x="36195" y="31432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6024AF12-8865-B64A-EDB6-21D89C16A5BC}"/>
                </a:ext>
              </a:extLst>
            </p:cNvPr>
            <p:cNvSpPr/>
            <p:nvPr/>
          </p:nvSpPr>
          <p:spPr>
            <a:xfrm>
              <a:off x="3960019" y="3771582"/>
              <a:ext cx="574357" cy="218181"/>
            </a:xfrm>
            <a:custGeom>
              <a:avLst/>
              <a:gdLst>
                <a:gd name="connsiteX0" fmla="*/ 539115 w 574357"/>
                <a:gd name="connsiteY0" fmla="*/ 0 h 218181"/>
                <a:gd name="connsiteX1" fmla="*/ 574357 w 574357"/>
                <a:gd name="connsiteY1" fmla="*/ 0 h 218181"/>
                <a:gd name="connsiteX2" fmla="*/ 574357 w 574357"/>
                <a:gd name="connsiteY2" fmla="*/ 119063 h 218181"/>
                <a:gd name="connsiteX3" fmla="*/ 526732 w 574357"/>
                <a:gd name="connsiteY3" fmla="*/ 172403 h 218181"/>
                <a:gd name="connsiteX4" fmla="*/ 477203 w 574357"/>
                <a:gd name="connsiteY4" fmla="*/ 172403 h 218181"/>
                <a:gd name="connsiteX5" fmla="*/ 440055 w 574357"/>
                <a:gd name="connsiteY5" fmla="*/ 154305 h 218181"/>
                <a:gd name="connsiteX6" fmla="*/ 402907 w 574357"/>
                <a:gd name="connsiteY6" fmla="*/ 172403 h 218181"/>
                <a:gd name="connsiteX7" fmla="*/ 120015 w 574357"/>
                <a:gd name="connsiteY7" fmla="*/ 172403 h 218181"/>
                <a:gd name="connsiteX8" fmla="*/ 56197 w 574357"/>
                <a:gd name="connsiteY8" fmla="*/ 218123 h 218181"/>
                <a:gd name="connsiteX9" fmla="*/ 37147 w 574357"/>
                <a:gd name="connsiteY9" fmla="*/ 215265 h 218181"/>
                <a:gd name="connsiteX10" fmla="*/ 27622 w 574357"/>
                <a:gd name="connsiteY10" fmla="*/ 183833 h 218181"/>
                <a:gd name="connsiteX11" fmla="*/ 51435 w 574357"/>
                <a:gd name="connsiteY11" fmla="*/ 187643 h 218181"/>
                <a:gd name="connsiteX12" fmla="*/ 82867 w 574357"/>
                <a:gd name="connsiteY12" fmla="*/ 172403 h 218181"/>
                <a:gd name="connsiteX13" fmla="*/ 62865 w 574357"/>
                <a:gd name="connsiteY13" fmla="*/ 172403 h 218181"/>
                <a:gd name="connsiteX14" fmla="*/ 0 w 574357"/>
                <a:gd name="connsiteY14" fmla="*/ 112395 h 218181"/>
                <a:gd name="connsiteX15" fmla="*/ 62865 w 574357"/>
                <a:gd name="connsiteY15" fmla="*/ 54293 h 218181"/>
                <a:gd name="connsiteX16" fmla="*/ 120967 w 574357"/>
                <a:gd name="connsiteY16" fmla="*/ 54293 h 218181"/>
                <a:gd name="connsiteX17" fmla="*/ 120967 w 574357"/>
                <a:gd name="connsiteY17" fmla="*/ 137160 h 218181"/>
                <a:gd name="connsiteX18" fmla="*/ 293370 w 574357"/>
                <a:gd name="connsiteY18" fmla="*/ 137160 h 218181"/>
                <a:gd name="connsiteX19" fmla="*/ 240030 w 574357"/>
                <a:gd name="connsiteY19" fmla="*/ 79058 h 218181"/>
                <a:gd name="connsiteX20" fmla="*/ 205740 w 574357"/>
                <a:gd name="connsiteY20" fmla="*/ 106680 h 218181"/>
                <a:gd name="connsiteX21" fmla="*/ 172403 w 574357"/>
                <a:gd name="connsiteY21" fmla="*/ 106680 h 218181"/>
                <a:gd name="connsiteX22" fmla="*/ 240030 w 574357"/>
                <a:gd name="connsiteY22" fmla="*/ 47625 h 218181"/>
                <a:gd name="connsiteX23" fmla="*/ 329565 w 574357"/>
                <a:gd name="connsiteY23" fmla="*/ 137160 h 218181"/>
                <a:gd name="connsiteX24" fmla="*/ 392430 w 574357"/>
                <a:gd name="connsiteY24" fmla="*/ 137160 h 218181"/>
                <a:gd name="connsiteX25" fmla="*/ 414338 w 574357"/>
                <a:gd name="connsiteY25" fmla="*/ 116205 h 218181"/>
                <a:gd name="connsiteX26" fmla="*/ 414338 w 574357"/>
                <a:gd name="connsiteY26" fmla="*/ 62865 h 218181"/>
                <a:gd name="connsiteX27" fmla="*/ 450532 w 574357"/>
                <a:gd name="connsiteY27" fmla="*/ 62865 h 218181"/>
                <a:gd name="connsiteX28" fmla="*/ 450532 w 574357"/>
                <a:gd name="connsiteY28" fmla="*/ 111443 h 218181"/>
                <a:gd name="connsiteX29" fmla="*/ 475297 w 574357"/>
                <a:gd name="connsiteY29" fmla="*/ 137160 h 218181"/>
                <a:gd name="connsiteX30" fmla="*/ 523875 w 574357"/>
                <a:gd name="connsiteY30" fmla="*/ 137160 h 218181"/>
                <a:gd name="connsiteX31" fmla="*/ 539115 w 574357"/>
                <a:gd name="connsiteY31" fmla="*/ 120968 h 218181"/>
                <a:gd name="connsiteX32" fmla="*/ 84772 w 574357"/>
                <a:gd name="connsiteY32" fmla="*/ 86678 h 218181"/>
                <a:gd name="connsiteX33" fmla="*/ 61913 w 574357"/>
                <a:gd name="connsiteY33" fmla="*/ 86678 h 218181"/>
                <a:gd name="connsiteX34" fmla="*/ 37147 w 574357"/>
                <a:gd name="connsiteY34" fmla="*/ 112395 h 218181"/>
                <a:gd name="connsiteX35" fmla="*/ 61913 w 574357"/>
                <a:gd name="connsiteY35" fmla="*/ 137160 h 218181"/>
                <a:gd name="connsiteX36" fmla="*/ 84772 w 574357"/>
                <a:gd name="connsiteY36" fmla="*/ 137160 h 21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574357" h="218181">
                  <a:moveTo>
                    <a:pt x="539115" y="0"/>
                  </a:moveTo>
                  <a:lnTo>
                    <a:pt x="574357" y="0"/>
                  </a:lnTo>
                  <a:lnTo>
                    <a:pt x="574357" y="119063"/>
                  </a:lnTo>
                  <a:cubicBezTo>
                    <a:pt x="574357" y="134303"/>
                    <a:pt x="571500" y="172403"/>
                    <a:pt x="526732" y="172403"/>
                  </a:cubicBezTo>
                  <a:lnTo>
                    <a:pt x="477203" y="172403"/>
                  </a:lnTo>
                  <a:cubicBezTo>
                    <a:pt x="458153" y="172403"/>
                    <a:pt x="446722" y="163830"/>
                    <a:pt x="440055" y="154305"/>
                  </a:cubicBezTo>
                  <a:cubicBezTo>
                    <a:pt x="433388" y="165735"/>
                    <a:pt x="419100" y="172403"/>
                    <a:pt x="402907" y="172403"/>
                  </a:cubicBezTo>
                  <a:lnTo>
                    <a:pt x="120015" y="172403"/>
                  </a:lnTo>
                  <a:cubicBezTo>
                    <a:pt x="115253" y="208598"/>
                    <a:pt x="81915" y="219075"/>
                    <a:pt x="56197" y="218123"/>
                  </a:cubicBezTo>
                  <a:cubicBezTo>
                    <a:pt x="49530" y="218123"/>
                    <a:pt x="41910" y="217170"/>
                    <a:pt x="37147" y="215265"/>
                  </a:cubicBezTo>
                  <a:lnTo>
                    <a:pt x="27622" y="183833"/>
                  </a:lnTo>
                  <a:cubicBezTo>
                    <a:pt x="34290" y="185738"/>
                    <a:pt x="42863" y="187643"/>
                    <a:pt x="51435" y="187643"/>
                  </a:cubicBezTo>
                  <a:cubicBezTo>
                    <a:pt x="57150" y="187643"/>
                    <a:pt x="76200" y="187643"/>
                    <a:pt x="82867" y="172403"/>
                  </a:cubicBezTo>
                  <a:lnTo>
                    <a:pt x="62865" y="172403"/>
                  </a:lnTo>
                  <a:cubicBezTo>
                    <a:pt x="27622" y="172403"/>
                    <a:pt x="0" y="146685"/>
                    <a:pt x="0" y="112395"/>
                  </a:cubicBezTo>
                  <a:cubicBezTo>
                    <a:pt x="0" y="79058"/>
                    <a:pt x="24765" y="54293"/>
                    <a:pt x="62865" y="54293"/>
                  </a:cubicBezTo>
                  <a:lnTo>
                    <a:pt x="120967" y="54293"/>
                  </a:lnTo>
                  <a:lnTo>
                    <a:pt x="120967" y="137160"/>
                  </a:lnTo>
                  <a:lnTo>
                    <a:pt x="293370" y="137160"/>
                  </a:lnTo>
                  <a:cubicBezTo>
                    <a:pt x="293370" y="104775"/>
                    <a:pt x="273368" y="79058"/>
                    <a:pt x="240030" y="79058"/>
                  </a:cubicBezTo>
                  <a:cubicBezTo>
                    <a:pt x="221933" y="79058"/>
                    <a:pt x="207645" y="86678"/>
                    <a:pt x="205740" y="106680"/>
                  </a:cubicBezTo>
                  <a:lnTo>
                    <a:pt x="172403" y="106680"/>
                  </a:lnTo>
                  <a:cubicBezTo>
                    <a:pt x="172403" y="65723"/>
                    <a:pt x="207645" y="47625"/>
                    <a:pt x="240030" y="47625"/>
                  </a:cubicBezTo>
                  <a:cubicBezTo>
                    <a:pt x="288607" y="47625"/>
                    <a:pt x="329565" y="86678"/>
                    <a:pt x="329565" y="137160"/>
                  </a:cubicBezTo>
                  <a:lnTo>
                    <a:pt x="392430" y="137160"/>
                  </a:lnTo>
                  <a:cubicBezTo>
                    <a:pt x="406718" y="137160"/>
                    <a:pt x="414338" y="131445"/>
                    <a:pt x="414338" y="116205"/>
                  </a:cubicBezTo>
                  <a:lnTo>
                    <a:pt x="414338" y="62865"/>
                  </a:lnTo>
                  <a:lnTo>
                    <a:pt x="450532" y="62865"/>
                  </a:lnTo>
                  <a:lnTo>
                    <a:pt x="450532" y="111443"/>
                  </a:lnTo>
                  <a:cubicBezTo>
                    <a:pt x="450532" y="127635"/>
                    <a:pt x="459105" y="137160"/>
                    <a:pt x="475297" y="137160"/>
                  </a:cubicBezTo>
                  <a:lnTo>
                    <a:pt x="523875" y="137160"/>
                  </a:lnTo>
                  <a:cubicBezTo>
                    <a:pt x="533400" y="137160"/>
                    <a:pt x="539115" y="131445"/>
                    <a:pt x="539115" y="120968"/>
                  </a:cubicBezTo>
                  <a:moveTo>
                    <a:pt x="84772" y="86678"/>
                  </a:moveTo>
                  <a:lnTo>
                    <a:pt x="61913" y="86678"/>
                  </a:lnTo>
                  <a:cubicBezTo>
                    <a:pt x="45720" y="86678"/>
                    <a:pt x="37147" y="100013"/>
                    <a:pt x="37147" y="112395"/>
                  </a:cubicBezTo>
                  <a:cubicBezTo>
                    <a:pt x="37147" y="125730"/>
                    <a:pt x="45720" y="137160"/>
                    <a:pt x="61913" y="137160"/>
                  </a:cubicBezTo>
                  <a:lnTo>
                    <a:pt x="84772" y="13716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45219BCD-1126-5CAF-4570-C81385E01803}"/>
                </a:ext>
              </a:extLst>
            </p:cNvPr>
            <p:cNvSpPr/>
            <p:nvPr/>
          </p:nvSpPr>
          <p:spPr>
            <a:xfrm>
              <a:off x="4573428" y="3771582"/>
              <a:ext cx="35242" cy="172402"/>
            </a:xfrm>
            <a:custGeom>
              <a:avLst/>
              <a:gdLst>
                <a:gd name="connsiteX0" fmla="*/ 0 w 35242"/>
                <a:gd name="connsiteY0" fmla="*/ 0 h 172402"/>
                <a:gd name="connsiteX1" fmla="*/ 0 w 35242"/>
                <a:gd name="connsiteY1" fmla="*/ 172403 h 172402"/>
                <a:gd name="connsiteX2" fmla="*/ 35243 w 35242"/>
                <a:gd name="connsiteY2" fmla="*/ 172403 h 172402"/>
                <a:gd name="connsiteX3" fmla="*/ 35243 w 35242"/>
                <a:gd name="connsiteY3" fmla="*/ 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" h="172402">
                  <a:moveTo>
                    <a:pt x="0" y="0"/>
                  </a:moveTo>
                  <a:lnTo>
                    <a:pt x="0" y="172403"/>
                  </a:lnTo>
                  <a:lnTo>
                    <a:pt x="35243" y="172403"/>
                  </a:lnTo>
                  <a:lnTo>
                    <a:pt x="35243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6F806B25-22E4-8131-811A-163E59C258FA}"/>
                </a:ext>
              </a:extLst>
            </p:cNvPr>
            <p:cNvSpPr/>
            <p:nvPr/>
          </p:nvSpPr>
          <p:spPr>
            <a:xfrm>
              <a:off x="4642009" y="3825875"/>
              <a:ext cx="120967" cy="163830"/>
            </a:xfrm>
            <a:custGeom>
              <a:avLst/>
              <a:gdLst>
                <a:gd name="connsiteX0" fmla="*/ 62865 w 120967"/>
                <a:gd name="connsiteY0" fmla="*/ 0 h 163830"/>
                <a:gd name="connsiteX1" fmla="*/ 120967 w 120967"/>
                <a:gd name="connsiteY1" fmla="*/ 0 h 163830"/>
                <a:gd name="connsiteX2" fmla="*/ 120967 w 120967"/>
                <a:gd name="connsiteY2" fmla="*/ 109538 h 163830"/>
                <a:gd name="connsiteX3" fmla="*/ 59055 w 120967"/>
                <a:gd name="connsiteY3" fmla="*/ 163830 h 163830"/>
                <a:gd name="connsiteX4" fmla="*/ 37147 w 120967"/>
                <a:gd name="connsiteY4" fmla="*/ 160972 h 163830"/>
                <a:gd name="connsiteX5" fmla="*/ 28575 w 120967"/>
                <a:gd name="connsiteY5" fmla="*/ 129540 h 163830"/>
                <a:gd name="connsiteX6" fmla="*/ 51435 w 120967"/>
                <a:gd name="connsiteY6" fmla="*/ 133350 h 163830"/>
                <a:gd name="connsiteX7" fmla="*/ 82867 w 120967"/>
                <a:gd name="connsiteY7" fmla="*/ 118110 h 163830"/>
                <a:gd name="connsiteX8" fmla="*/ 62865 w 120967"/>
                <a:gd name="connsiteY8" fmla="*/ 118110 h 163830"/>
                <a:gd name="connsiteX9" fmla="*/ 0 w 120967"/>
                <a:gd name="connsiteY9" fmla="*/ 58103 h 163830"/>
                <a:gd name="connsiteX10" fmla="*/ 62865 w 120967"/>
                <a:gd name="connsiteY10" fmla="*/ 0 h 163830"/>
                <a:gd name="connsiteX11" fmla="*/ 84772 w 120967"/>
                <a:gd name="connsiteY11" fmla="*/ 32385 h 163830"/>
                <a:gd name="connsiteX12" fmla="*/ 61913 w 120967"/>
                <a:gd name="connsiteY12" fmla="*/ 32385 h 163830"/>
                <a:gd name="connsiteX13" fmla="*/ 37147 w 120967"/>
                <a:gd name="connsiteY13" fmla="*/ 58103 h 163830"/>
                <a:gd name="connsiteX14" fmla="*/ 61913 w 120967"/>
                <a:gd name="connsiteY14" fmla="*/ 82868 h 163830"/>
                <a:gd name="connsiteX15" fmla="*/ 84772 w 120967"/>
                <a:gd name="connsiteY15" fmla="*/ 82868 h 163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0967" h="163830">
                  <a:moveTo>
                    <a:pt x="62865" y="0"/>
                  </a:moveTo>
                  <a:lnTo>
                    <a:pt x="120967" y="0"/>
                  </a:lnTo>
                  <a:lnTo>
                    <a:pt x="120967" y="109538"/>
                  </a:lnTo>
                  <a:cubicBezTo>
                    <a:pt x="120967" y="151447"/>
                    <a:pt x="86678" y="163830"/>
                    <a:pt x="59055" y="163830"/>
                  </a:cubicBezTo>
                  <a:cubicBezTo>
                    <a:pt x="52388" y="163830"/>
                    <a:pt x="42863" y="162878"/>
                    <a:pt x="37147" y="160972"/>
                  </a:cubicBezTo>
                  <a:lnTo>
                    <a:pt x="28575" y="129540"/>
                  </a:lnTo>
                  <a:cubicBezTo>
                    <a:pt x="34290" y="131445"/>
                    <a:pt x="42863" y="133350"/>
                    <a:pt x="51435" y="133350"/>
                  </a:cubicBezTo>
                  <a:cubicBezTo>
                    <a:pt x="58103" y="133350"/>
                    <a:pt x="77153" y="133350"/>
                    <a:pt x="82867" y="118110"/>
                  </a:cubicBezTo>
                  <a:lnTo>
                    <a:pt x="62865" y="118110"/>
                  </a:lnTo>
                  <a:cubicBezTo>
                    <a:pt x="27622" y="118110"/>
                    <a:pt x="0" y="92393"/>
                    <a:pt x="0" y="58103"/>
                  </a:cubicBezTo>
                  <a:cubicBezTo>
                    <a:pt x="0" y="24765"/>
                    <a:pt x="24765" y="0"/>
                    <a:pt x="62865" y="0"/>
                  </a:cubicBezTo>
                  <a:close/>
                  <a:moveTo>
                    <a:pt x="84772" y="32385"/>
                  </a:moveTo>
                  <a:lnTo>
                    <a:pt x="61913" y="32385"/>
                  </a:lnTo>
                  <a:cubicBezTo>
                    <a:pt x="46672" y="32385"/>
                    <a:pt x="37147" y="45720"/>
                    <a:pt x="37147" y="58103"/>
                  </a:cubicBezTo>
                  <a:cubicBezTo>
                    <a:pt x="37147" y="71438"/>
                    <a:pt x="46672" y="82868"/>
                    <a:pt x="61913" y="82868"/>
                  </a:cubicBezTo>
                  <a:lnTo>
                    <a:pt x="84772" y="82868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3010C314-7EC2-4237-3901-B36D1A84B9FA}"/>
                </a:ext>
              </a:extLst>
            </p:cNvPr>
            <p:cNvSpPr/>
            <p:nvPr/>
          </p:nvSpPr>
          <p:spPr>
            <a:xfrm>
              <a:off x="4847479" y="3825875"/>
              <a:ext cx="215533" cy="118109"/>
            </a:xfrm>
            <a:custGeom>
              <a:avLst/>
              <a:gdLst>
                <a:gd name="connsiteX0" fmla="*/ 179339 w 215533"/>
                <a:gd name="connsiteY0" fmla="*/ 66675 h 118109"/>
                <a:gd name="connsiteX1" fmla="*/ 164099 w 215533"/>
                <a:gd name="connsiteY1" fmla="*/ 82868 h 118109"/>
                <a:gd name="connsiteX2" fmla="*/ 58371 w 215533"/>
                <a:gd name="connsiteY2" fmla="*/ 82868 h 118109"/>
                <a:gd name="connsiteX3" fmla="*/ 34559 w 215533"/>
                <a:gd name="connsiteY3" fmla="*/ 64770 h 118109"/>
                <a:gd name="connsiteX4" fmla="*/ 40274 w 215533"/>
                <a:gd name="connsiteY4" fmla="*/ 42863 h 118109"/>
                <a:gd name="connsiteX5" fmla="*/ 13604 w 215533"/>
                <a:gd name="connsiteY5" fmla="*/ 20003 h 118109"/>
                <a:gd name="connsiteX6" fmla="*/ 269 w 215533"/>
                <a:gd name="connsiteY6" fmla="*/ 64770 h 118109"/>
                <a:gd name="connsiteX7" fmla="*/ 59324 w 215533"/>
                <a:gd name="connsiteY7" fmla="*/ 118110 h 118109"/>
                <a:gd name="connsiteX8" fmla="*/ 167909 w 215533"/>
                <a:gd name="connsiteY8" fmla="*/ 118110 h 118109"/>
                <a:gd name="connsiteX9" fmla="*/ 215534 w 215533"/>
                <a:gd name="connsiteY9" fmla="*/ 64770 h 118109"/>
                <a:gd name="connsiteX10" fmla="*/ 215534 w 215533"/>
                <a:gd name="connsiteY10" fmla="*/ 0 h 118109"/>
                <a:gd name="connsiteX11" fmla="*/ 179339 w 215533"/>
                <a:gd name="connsiteY11" fmla="*/ 0 h 11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533" h="118109">
                  <a:moveTo>
                    <a:pt x="179339" y="66675"/>
                  </a:moveTo>
                  <a:cubicBezTo>
                    <a:pt x="179339" y="77153"/>
                    <a:pt x="174577" y="82868"/>
                    <a:pt x="164099" y="82868"/>
                  </a:cubicBezTo>
                  <a:lnTo>
                    <a:pt x="58371" y="82868"/>
                  </a:lnTo>
                  <a:cubicBezTo>
                    <a:pt x="45989" y="82868"/>
                    <a:pt x="36464" y="74295"/>
                    <a:pt x="34559" y="64770"/>
                  </a:cubicBezTo>
                  <a:cubicBezTo>
                    <a:pt x="31702" y="52388"/>
                    <a:pt x="40274" y="42863"/>
                    <a:pt x="40274" y="42863"/>
                  </a:cubicBezTo>
                  <a:cubicBezTo>
                    <a:pt x="40274" y="42863"/>
                    <a:pt x="29796" y="33338"/>
                    <a:pt x="13604" y="20003"/>
                  </a:cubicBezTo>
                  <a:cubicBezTo>
                    <a:pt x="269" y="38100"/>
                    <a:pt x="-683" y="56197"/>
                    <a:pt x="269" y="64770"/>
                  </a:cubicBezTo>
                  <a:cubicBezTo>
                    <a:pt x="1221" y="92393"/>
                    <a:pt x="26939" y="118110"/>
                    <a:pt x="59324" y="118110"/>
                  </a:cubicBezTo>
                  <a:lnTo>
                    <a:pt x="167909" y="118110"/>
                  </a:lnTo>
                  <a:cubicBezTo>
                    <a:pt x="212677" y="118110"/>
                    <a:pt x="215534" y="80010"/>
                    <a:pt x="215534" y="64770"/>
                  </a:cubicBezTo>
                  <a:lnTo>
                    <a:pt x="215534" y="0"/>
                  </a:lnTo>
                  <a:lnTo>
                    <a:pt x="179339" y="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6DB4CD-FAF0-4ED9-78C0-6BEA0B5BED9B}"/>
                </a:ext>
              </a:extLst>
            </p:cNvPr>
            <p:cNvSpPr/>
            <p:nvPr/>
          </p:nvSpPr>
          <p:spPr>
            <a:xfrm>
              <a:off x="4963953" y="3828732"/>
              <a:ext cx="36195" cy="31432"/>
            </a:xfrm>
            <a:custGeom>
              <a:avLst/>
              <a:gdLst>
                <a:gd name="connsiteX0" fmla="*/ 0 w 36195"/>
                <a:gd name="connsiteY0" fmla="*/ 0 h 31432"/>
                <a:gd name="connsiteX1" fmla="*/ 0 w 36195"/>
                <a:gd name="connsiteY1" fmla="*/ 31433 h 31432"/>
                <a:gd name="connsiteX2" fmla="*/ 36195 w 36195"/>
                <a:gd name="connsiteY2" fmla="*/ 31433 h 31432"/>
                <a:gd name="connsiteX3" fmla="*/ 36195 w 36195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" h="31432">
                  <a:moveTo>
                    <a:pt x="0" y="0"/>
                  </a:moveTo>
                  <a:lnTo>
                    <a:pt x="0" y="31433"/>
                  </a:lnTo>
                  <a:lnTo>
                    <a:pt x="36195" y="31433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3B5F1385-C40D-C1F7-7857-2C5499753A7A}"/>
                </a:ext>
              </a:extLst>
            </p:cNvPr>
            <p:cNvSpPr/>
            <p:nvPr/>
          </p:nvSpPr>
          <p:spPr>
            <a:xfrm>
              <a:off x="4910613" y="3828732"/>
              <a:ext cx="37147" cy="31432"/>
            </a:xfrm>
            <a:custGeom>
              <a:avLst/>
              <a:gdLst>
                <a:gd name="connsiteX0" fmla="*/ 0 w 37147"/>
                <a:gd name="connsiteY0" fmla="*/ 0 h 31432"/>
                <a:gd name="connsiteX1" fmla="*/ 0 w 37147"/>
                <a:gd name="connsiteY1" fmla="*/ 31433 h 31432"/>
                <a:gd name="connsiteX2" fmla="*/ 37148 w 37147"/>
                <a:gd name="connsiteY2" fmla="*/ 31433 h 31432"/>
                <a:gd name="connsiteX3" fmla="*/ 37148 w 37147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7" h="31432">
                  <a:moveTo>
                    <a:pt x="0" y="0"/>
                  </a:moveTo>
                  <a:lnTo>
                    <a:pt x="0" y="31433"/>
                  </a:lnTo>
                  <a:lnTo>
                    <a:pt x="37148" y="31433"/>
                  </a:lnTo>
                  <a:lnTo>
                    <a:pt x="37148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3A514919-3FB2-B1F0-87FE-69A7C5D913D2}"/>
                </a:ext>
              </a:extLst>
            </p:cNvPr>
            <p:cNvSpPr/>
            <p:nvPr/>
          </p:nvSpPr>
          <p:spPr>
            <a:xfrm>
              <a:off x="5102066" y="3771582"/>
              <a:ext cx="496252" cy="178117"/>
            </a:xfrm>
            <a:custGeom>
              <a:avLst/>
              <a:gdLst>
                <a:gd name="connsiteX0" fmla="*/ 461010 w 496252"/>
                <a:gd name="connsiteY0" fmla="*/ 126683 h 178117"/>
                <a:gd name="connsiteX1" fmla="*/ 439103 w 496252"/>
                <a:gd name="connsiteY1" fmla="*/ 152400 h 178117"/>
                <a:gd name="connsiteX2" fmla="*/ 418147 w 496252"/>
                <a:gd name="connsiteY2" fmla="*/ 124778 h 178117"/>
                <a:gd name="connsiteX3" fmla="*/ 418147 w 496252"/>
                <a:gd name="connsiteY3" fmla="*/ 62865 h 178117"/>
                <a:gd name="connsiteX4" fmla="*/ 381953 w 496252"/>
                <a:gd name="connsiteY4" fmla="*/ 62865 h 178117"/>
                <a:gd name="connsiteX5" fmla="*/ 381953 w 496252"/>
                <a:gd name="connsiteY5" fmla="*/ 126683 h 178117"/>
                <a:gd name="connsiteX6" fmla="*/ 360997 w 496252"/>
                <a:gd name="connsiteY6" fmla="*/ 152400 h 178117"/>
                <a:gd name="connsiteX7" fmla="*/ 339090 w 496252"/>
                <a:gd name="connsiteY7" fmla="*/ 124778 h 178117"/>
                <a:gd name="connsiteX8" fmla="*/ 339090 w 496252"/>
                <a:gd name="connsiteY8" fmla="*/ 62865 h 178117"/>
                <a:gd name="connsiteX9" fmla="*/ 302895 w 496252"/>
                <a:gd name="connsiteY9" fmla="*/ 62865 h 178117"/>
                <a:gd name="connsiteX10" fmla="*/ 302895 w 496252"/>
                <a:gd name="connsiteY10" fmla="*/ 120968 h 178117"/>
                <a:gd name="connsiteX11" fmla="*/ 287655 w 496252"/>
                <a:gd name="connsiteY11" fmla="*/ 137160 h 178117"/>
                <a:gd name="connsiteX12" fmla="*/ 257175 w 496252"/>
                <a:gd name="connsiteY12" fmla="*/ 137160 h 178117"/>
                <a:gd name="connsiteX13" fmla="*/ 71438 w 496252"/>
                <a:gd name="connsiteY13" fmla="*/ 137160 h 178117"/>
                <a:gd name="connsiteX14" fmla="*/ 50483 w 496252"/>
                <a:gd name="connsiteY14" fmla="*/ 137160 h 178117"/>
                <a:gd name="connsiteX15" fmla="*/ 35243 w 496252"/>
                <a:gd name="connsiteY15" fmla="*/ 120968 h 178117"/>
                <a:gd name="connsiteX16" fmla="*/ 35243 w 496252"/>
                <a:gd name="connsiteY16" fmla="*/ 0 h 178117"/>
                <a:gd name="connsiteX17" fmla="*/ 0 w 496252"/>
                <a:gd name="connsiteY17" fmla="*/ 0 h 178117"/>
                <a:gd name="connsiteX18" fmla="*/ 0 w 496252"/>
                <a:gd name="connsiteY18" fmla="*/ 119063 h 178117"/>
                <a:gd name="connsiteX19" fmla="*/ 47625 w 496252"/>
                <a:gd name="connsiteY19" fmla="*/ 172403 h 178117"/>
                <a:gd name="connsiteX20" fmla="*/ 71438 w 496252"/>
                <a:gd name="connsiteY20" fmla="*/ 172403 h 178117"/>
                <a:gd name="connsiteX21" fmla="*/ 257175 w 496252"/>
                <a:gd name="connsiteY21" fmla="*/ 172403 h 178117"/>
                <a:gd name="connsiteX22" fmla="*/ 290513 w 496252"/>
                <a:gd name="connsiteY22" fmla="*/ 172403 h 178117"/>
                <a:gd name="connsiteX23" fmla="*/ 331470 w 496252"/>
                <a:gd name="connsiteY23" fmla="*/ 151448 h 178117"/>
                <a:gd name="connsiteX24" fmla="*/ 376238 w 496252"/>
                <a:gd name="connsiteY24" fmla="*/ 178118 h 178117"/>
                <a:gd name="connsiteX25" fmla="*/ 414338 w 496252"/>
                <a:gd name="connsiteY25" fmla="*/ 155258 h 178117"/>
                <a:gd name="connsiteX26" fmla="*/ 454343 w 496252"/>
                <a:gd name="connsiteY26" fmla="*/ 178118 h 178117"/>
                <a:gd name="connsiteX27" fmla="*/ 496253 w 496252"/>
                <a:gd name="connsiteY27" fmla="*/ 126683 h 178117"/>
                <a:gd name="connsiteX28" fmla="*/ 496253 w 496252"/>
                <a:gd name="connsiteY28" fmla="*/ 54293 h 178117"/>
                <a:gd name="connsiteX29" fmla="*/ 461010 w 496252"/>
                <a:gd name="connsiteY29" fmla="*/ 54293 h 178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96252" h="178117">
                  <a:moveTo>
                    <a:pt x="461010" y="126683"/>
                  </a:moveTo>
                  <a:cubicBezTo>
                    <a:pt x="461010" y="140018"/>
                    <a:pt x="457200" y="152400"/>
                    <a:pt x="439103" y="152400"/>
                  </a:cubicBezTo>
                  <a:cubicBezTo>
                    <a:pt x="427672" y="152400"/>
                    <a:pt x="418147" y="142875"/>
                    <a:pt x="418147" y="124778"/>
                  </a:cubicBezTo>
                  <a:lnTo>
                    <a:pt x="418147" y="62865"/>
                  </a:lnTo>
                  <a:lnTo>
                    <a:pt x="381953" y="62865"/>
                  </a:lnTo>
                  <a:lnTo>
                    <a:pt x="381953" y="126683"/>
                  </a:lnTo>
                  <a:cubicBezTo>
                    <a:pt x="381953" y="140018"/>
                    <a:pt x="378143" y="152400"/>
                    <a:pt x="360997" y="152400"/>
                  </a:cubicBezTo>
                  <a:cubicBezTo>
                    <a:pt x="349568" y="152400"/>
                    <a:pt x="339090" y="142875"/>
                    <a:pt x="339090" y="124778"/>
                  </a:cubicBezTo>
                  <a:lnTo>
                    <a:pt x="339090" y="62865"/>
                  </a:lnTo>
                  <a:lnTo>
                    <a:pt x="302895" y="62865"/>
                  </a:lnTo>
                  <a:lnTo>
                    <a:pt x="302895" y="120968"/>
                  </a:lnTo>
                  <a:cubicBezTo>
                    <a:pt x="302895" y="131445"/>
                    <a:pt x="297180" y="137160"/>
                    <a:pt x="287655" y="137160"/>
                  </a:cubicBezTo>
                  <a:lnTo>
                    <a:pt x="257175" y="137160"/>
                  </a:lnTo>
                  <a:cubicBezTo>
                    <a:pt x="195580" y="137160"/>
                    <a:pt x="133667" y="137160"/>
                    <a:pt x="71438" y="137160"/>
                  </a:cubicBezTo>
                  <a:lnTo>
                    <a:pt x="50483" y="137160"/>
                  </a:lnTo>
                  <a:cubicBezTo>
                    <a:pt x="40958" y="137160"/>
                    <a:pt x="35243" y="131445"/>
                    <a:pt x="35243" y="120968"/>
                  </a:cubicBezTo>
                  <a:lnTo>
                    <a:pt x="35243" y="0"/>
                  </a:lnTo>
                  <a:lnTo>
                    <a:pt x="0" y="0"/>
                  </a:lnTo>
                  <a:lnTo>
                    <a:pt x="0" y="119063"/>
                  </a:lnTo>
                  <a:cubicBezTo>
                    <a:pt x="0" y="134303"/>
                    <a:pt x="2858" y="172403"/>
                    <a:pt x="47625" y="172403"/>
                  </a:cubicBezTo>
                  <a:lnTo>
                    <a:pt x="71438" y="172403"/>
                  </a:lnTo>
                  <a:cubicBezTo>
                    <a:pt x="133667" y="172403"/>
                    <a:pt x="195580" y="172403"/>
                    <a:pt x="257175" y="172403"/>
                  </a:cubicBezTo>
                  <a:lnTo>
                    <a:pt x="290513" y="172403"/>
                  </a:lnTo>
                  <a:cubicBezTo>
                    <a:pt x="313372" y="172403"/>
                    <a:pt x="324803" y="162878"/>
                    <a:pt x="331470" y="151448"/>
                  </a:cubicBezTo>
                  <a:cubicBezTo>
                    <a:pt x="342900" y="173355"/>
                    <a:pt x="358140" y="178118"/>
                    <a:pt x="376238" y="178118"/>
                  </a:cubicBezTo>
                  <a:cubicBezTo>
                    <a:pt x="389572" y="178118"/>
                    <a:pt x="409575" y="168593"/>
                    <a:pt x="414338" y="155258"/>
                  </a:cubicBezTo>
                  <a:cubicBezTo>
                    <a:pt x="425768" y="171450"/>
                    <a:pt x="436245" y="178118"/>
                    <a:pt x="454343" y="178118"/>
                  </a:cubicBezTo>
                  <a:cubicBezTo>
                    <a:pt x="486728" y="178118"/>
                    <a:pt x="496253" y="153353"/>
                    <a:pt x="496253" y="126683"/>
                  </a:cubicBezTo>
                  <a:lnTo>
                    <a:pt x="496253" y="54293"/>
                  </a:lnTo>
                  <a:lnTo>
                    <a:pt x="461010" y="54293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43D14423-2105-2345-0D82-EC778565EDBD}"/>
                </a:ext>
              </a:extLst>
            </p:cNvPr>
            <p:cNvSpPr/>
            <p:nvPr/>
          </p:nvSpPr>
          <p:spPr>
            <a:xfrm>
              <a:off x="5636419" y="3771582"/>
              <a:ext cx="36194" cy="172402"/>
            </a:xfrm>
            <a:custGeom>
              <a:avLst/>
              <a:gdLst>
                <a:gd name="connsiteX0" fmla="*/ 0 w 36194"/>
                <a:gd name="connsiteY0" fmla="*/ 0 h 172402"/>
                <a:gd name="connsiteX1" fmla="*/ 0 w 36194"/>
                <a:gd name="connsiteY1" fmla="*/ 172403 h 172402"/>
                <a:gd name="connsiteX2" fmla="*/ 36195 w 36194"/>
                <a:gd name="connsiteY2" fmla="*/ 172403 h 172402"/>
                <a:gd name="connsiteX3" fmla="*/ 36195 w 36194"/>
                <a:gd name="connsiteY3" fmla="*/ 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4" h="172402">
                  <a:moveTo>
                    <a:pt x="0" y="0"/>
                  </a:moveTo>
                  <a:lnTo>
                    <a:pt x="0" y="172403"/>
                  </a:lnTo>
                  <a:lnTo>
                    <a:pt x="36195" y="172403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2E49BE20-07CF-7C6C-95A3-5E6123821B86}"/>
                </a:ext>
              </a:extLst>
            </p:cNvPr>
            <p:cNvSpPr/>
            <p:nvPr/>
          </p:nvSpPr>
          <p:spPr>
            <a:xfrm>
              <a:off x="5684044" y="3825875"/>
              <a:ext cx="100012" cy="164077"/>
            </a:xfrm>
            <a:custGeom>
              <a:avLst/>
              <a:gdLst>
                <a:gd name="connsiteX0" fmla="*/ 63818 w 100012"/>
                <a:gd name="connsiteY0" fmla="*/ 100013 h 164077"/>
                <a:gd name="connsiteX1" fmla="*/ 31432 w 100012"/>
                <a:gd name="connsiteY1" fmla="*/ 133350 h 164077"/>
                <a:gd name="connsiteX2" fmla="*/ 0 w 100012"/>
                <a:gd name="connsiteY2" fmla="*/ 126682 h 164077"/>
                <a:gd name="connsiteX3" fmla="*/ 6668 w 100012"/>
                <a:gd name="connsiteY3" fmla="*/ 156210 h 164077"/>
                <a:gd name="connsiteX4" fmla="*/ 36195 w 100012"/>
                <a:gd name="connsiteY4" fmla="*/ 163830 h 164077"/>
                <a:gd name="connsiteX5" fmla="*/ 100013 w 100012"/>
                <a:gd name="connsiteY5" fmla="*/ 100965 h 164077"/>
                <a:gd name="connsiteX6" fmla="*/ 100013 w 100012"/>
                <a:gd name="connsiteY6" fmla="*/ 0 h 164077"/>
                <a:gd name="connsiteX7" fmla="*/ 63818 w 100012"/>
                <a:gd name="connsiteY7" fmla="*/ 0 h 164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12" h="164077">
                  <a:moveTo>
                    <a:pt x="63818" y="100013"/>
                  </a:moveTo>
                  <a:cubicBezTo>
                    <a:pt x="63818" y="124778"/>
                    <a:pt x="43815" y="133350"/>
                    <a:pt x="31432" y="133350"/>
                  </a:cubicBezTo>
                  <a:cubicBezTo>
                    <a:pt x="15240" y="133350"/>
                    <a:pt x="0" y="126682"/>
                    <a:pt x="0" y="126682"/>
                  </a:cubicBezTo>
                  <a:lnTo>
                    <a:pt x="6668" y="156210"/>
                  </a:lnTo>
                  <a:cubicBezTo>
                    <a:pt x="6668" y="156210"/>
                    <a:pt x="19050" y="162878"/>
                    <a:pt x="36195" y="163830"/>
                  </a:cubicBezTo>
                  <a:cubicBezTo>
                    <a:pt x="67628" y="166688"/>
                    <a:pt x="100013" y="144780"/>
                    <a:pt x="100013" y="100965"/>
                  </a:cubicBezTo>
                  <a:lnTo>
                    <a:pt x="100013" y="0"/>
                  </a:lnTo>
                  <a:lnTo>
                    <a:pt x="63818" y="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2F2A0070-97D8-FC18-ED31-1F149DF907C3}"/>
                </a:ext>
              </a:extLst>
            </p:cNvPr>
            <p:cNvSpPr/>
            <p:nvPr/>
          </p:nvSpPr>
          <p:spPr>
            <a:xfrm>
              <a:off x="5818346" y="3771582"/>
              <a:ext cx="350519" cy="172402"/>
            </a:xfrm>
            <a:custGeom>
              <a:avLst/>
              <a:gdLst>
                <a:gd name="connsiteX0" fmla="*/ 314325 w 350519"/>
                <a:gd name="connsiteY0" fmla="*/ 120968 h 172402"/>
                <a:gd name="connsiteX1" fmla="*/ 299085 w 350519"/>
                <a:gd name="connsiteY1" fmla="*/ 137160 h 172402"/>
                <a:gd name="connsiteX2" fmla="*/ 251460 w 350519"/>
                <a:gd name="connsiteY2" fmla="*/ 137160 h 172402"/>
                <a:gd name="connsiteX3" fmla="*/ 225742 w 350519"/>
                <a:gd name="connsiteY3" fmla="*/ 111443 h 172402"/>
                <a:gd name="connsiteX4" fmla="*/ 225742 w 350519"/>
                <a:gd name="connsiteY4" fmla="*/ 0 h 172402"/>
                <a:gd name="connsiteX5" fmla="*/ 189547 w 350519"/>
                <a:gd name="connsiteY5" fmla="*/ 0 h 172402"/>
                <a:gd name="connsiteX6" fmla="*/ 189547 w 350519"/>
                <a:gd name="connsiteY6" fmla="*/ 116205 h 172402"/>
                <a:gd name="connsiteX7" fmla="*/ 168592 w 350519"/>
                <a:gd name="connsiteY7" fmla="*/ 137160 h 172402"/>
                <a:gd name="connsiteX8" fmla="*/ 106680 w 350519"/>
                <a:gd name="connsiteY8" fmla="*/ 137160 h 172402"/>
                <a:gd name="connsiteX9" fmla="*/ 106680 w 350519"/>
                <a:gd name="connsiteY9" fmla="*/ 97155 h 172402"/>
                <a:gd name="connsiteX10" fmla="*/ 54292 w 350519"/>
                <a:gd name="connsiteY10" fmla="*/ 51435 h 172402"/>
                <a:gd name="connsiteX11" fmla="*/ 4763 w 350519"/>
                <a:gd name="connsiteY11" fmla="*/ 91440 h 172402"/>
                <a:gd name="connsiteX12" fmla="*/ 39053 w 350519"/>
                <a:gd name="connsiteY12" fmla="*/ 91440 h 172402"/>
                <a:gd name="connsiteX13" fmla="*/ 55245 w 350519"/>
                <a:gd name="connsiteY13" fmla="*/ 76200 h 172402"/>
                <a:gd name="connsiteX14" fmla="*/ 70485 w 350519"/>
                <a:gd name="connsiteY14" fmla="*/ 88583 h 172402"/>
                <a:gd name="connsiteX15" fmla="*/ 70485 w 350519"/>
                <a:gd name="connsiteY15" fmla="*/ 137160 h 172402"/>
                <a:gd name="connsiteX16" fmla="*/ 0 w 350519"/>
                <a:gd name="connsiteY16" fmla="*/ 137160 h 172402"/>
                <a:gd name="connsiteX17" fmla="*/ 0 w 350519"/>
                <a:gd name="connsiteY17" fmla="*/ 172403 h 172402"/>
                <a:gd name="connsiteX18" fmla="*/ 179070 w 350519"/>
                <a:gd name="connsiteY18" fmla="*/ 172403 h 172402"/>
                <a:gd name="connsiteX19" fmla="*/ 215265 w 350519"/>
                <a:gd name="connsiteY19" fmla="*/ 154305 h 172402"/>
                <a:gd name="connsiteX20" fmla="*/ 253365 w 350519"/>
                <a:gd name="connsiteY20" fmla="*/ 172403 h 172402"/>
                <a:gd name="connsiteX21" fmla="*/ 301942 w 350519"/>
                <a:gd name="connsiteY21" fmla="*/ 172403 h 172402"/>
                <a:gd name="connsiteX22" fmla="*/ 350520 w 350519"/>
                <a:gd name="connsiteY22" fmla="*/ 119063 h 172402"/>
                <a:gd name="connsiteX23" fmla="*/ 350520 w 350519"/>
                <a:gd name="connsiteY23" fmla="*/ 0 h 172402"/>
                <a:gd name="connsiteX24" fmla="*/ 314325 w 350519"/>
                <a:gd name="connsiteY24" fmla="*/ 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0519" h="172402">
                  <a:moveTo>
                    <a:pt x="314325" y="120968"/>
                  </a:moveTo>
                  <a:cubicBezTo>
                    <a:pt x="314325" y="131445"/>
                    <a:pt x="308610" y="137160"/>
                    <a:pt x="299085" y="137160"/>
                  </a:cubicBezTo>
                  <a:lnTo>
                    <a:pt x="251460" y="137160"/>
                  </a:lnTo>
                  <a:cubicBezTo>
                    <a:pt x="235267" y="137160"/>
                    <a:pt x="225742" y="127635"/>
                    <a:pt x="225742" y="111443"/>
                  </a:cubicBezTo>
                  <a:lnTo>
                    <a:pt x="225742" y="0"/>
                  </a:lnTo>
                  <a:lnTo>
                    <a:pt x="189547" y="0"/>
                  </a:lnTo>
                  <a:lnTo>
                    <a:pt x="189547" y="116205"/>
                  </a:lnTo>
                  <a:cubicBezTo>
                    <a:pt x="189547" y="131445"/>
                    <a:pt x="181928" y="137160"/>
                    <a:pt x="168592" y="137160"/>
                  </a:cubicBezTo>
                  <a:lnTo>
                    <a:pt x="106680" y="137160"/>
                  </a:lnTo>
                  <a:lnTo>
                    <a:pt x="106680" y="97155"/>
                  </a:lnTo>
                  <a:cubicBezTo>
                    <a:pt x="106680" y="65723"/>
                    <a:pt x="88582" y="51435"/>
                    <a:pt x="54292" y="51435"/>
                  </a:cubicBezTo>
                  <a:cubicBezTo>
                    <a:pt x="39053" y="51435"/>
                    <a:pt x="6667" y="57150"/>
                    <a:pt x="4763" y="91440"/>
                  </a:cubicBezTo>
                  <a:lnTo>
                    <a:pt x="39053" y="91440"/>
                  </a:lnTo>
                  <a:cubicBezTo>
                    <a:pt x="40005" y="79058"/>
                    <a:pt x="48578" y="76200"/>
                    <a:pt x="55245" y="76200"/>
                  </a:cubicBezTo>
                  <a:cubicBezTo>
                    <a:pt x="70485" y="76200"/>
                    <a:pt x="70485" y="88583"/>
                    <a:pt x="70485" y="88583"/>
                  </a:cubicBezTo>
                  <a:lnTo>
                    <a:pt x="70485" y="137160"/>
                  </a:lnTo>
                  <a:lnTo>
                    <a:pt x="0" y="137160"/>
                  </a:lnTo>
                  <a:lnTo>
                    <a:pt x="0" y="172403"/>
                  </a:lnTo>
                  <a:lnTo>
                    <a:pt x="179070" y="172403"/>
                  </a:lnTo>
                  <a:cubicBezTo>
                    <a:pt x="195263" y="172403"/>
                    <a:pt x="208597" y="165735"/>
                    <a:pt x="215265" y="154305"/>
                  </a:cubicBezTo>
                  <a:cubicBezTo>
                    <a:pt x="221932" y="163830"/>
                    <a:pt x="234315" y="172403"/>
                    <a:pt x="253365" y="172403"/>
                  </a:cubicBezTo>
                  <a:lnTo>
                    <a:pt x="301942" y="172403"/>
                  </a:lnTo>
                  <a:cubicBezTo>
                    <a:pt x="346710" y="172403"/>
                    <a:pt x="350520" y="134303"/>
                    <a:pt x="350520" y="119063"/>
                  </a:cubicBezTo>
                  <a:lnTo>
                    <a:pt x="350520" y="0"/>
                  </a:lnTo>
                  <a:lnTo>
                    <a:pt x="314325" y="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3A828EBE-D8D9-53E9-E931-C8955ED752EE}"/>
                </a:ext>
              </a:extLst>
            </p:cNvPr>
            <p:cNvSpPr/>
            <p:nvPr/>
          </p:nvSpPr>
          <p:spPr>
            <a:xfrm>
              <a:off x="6414611" y="3723957"/>
              <a:ext cx="60959" cy="37236"/>
            </a:xfrm>
            <a:custGeom>
              <a:avLst/>
              <a:gdLst>
                <a:gd name="connsiteX0" fmla="*/ 18097 w 60959"/>
                <a:gd name="connsiteY0" fmla="*/ 37148 h 37236"/>
                <a:gd name="connsiteX1" fmla="*/ 29527 w 60959"/>
                <a:gd name="connsiteY1" fmla="*/ 32385 h 37236"/>
                <a:gd name="connsiteX2" fmla="*/ 41910 w 60959"/>
                <a:gd name="connsiteY2" fmla="*/ 37148 h 37236"/>
                <a:gd name="connsiteX3" fmla="*/ 60960 w 60959"/>
                <a:gd name="connsiteY3" fmla="*/ 21908 h 37236"/>
                <a:gd name="connsiteX4" fmla="*/ 60960 w 60959"/>
                <a:gd name="connsiteY4" fmla="*/ 0 h 37236"/>
                <a:gd name="connsiteX5" fmla="*/ 48577 w 60959"/>
                <a:gd name="connsiteY5" fmla="*/ 0 h 37236"/>
                <a:gd name="connsiteX6" fmla="*/ 48577 w 60959"/>
                <a:gd name="connsiteY6" fmla="*/ 21908 h 37236"/>
                <a:gd name="connsiteX7" fmla="*/ 42863 w 60959"/>
                <a:gd name="connsiteY7" fmla="*/ 24765 h 37236"/>
                <a:gd name="connsiteX8" fmla="*/ 37147 w 60959"/>
                <a:gd name="connsiteY8" fmla="*/ 16193 h 37236"/>
                <a:gd name="connsiteX9" fmla="*/ 37147 w 60959"/>
                <a:gd name="connsiteY9" fmla="*/ 0 h 37236"/>
                <a:gd name="connsiteX10" fmla="*/ 24765 w 60959"/>
                <a:gd name="connsiteY10" fmla="*/ 0 h 37236"/>
                <a:gd name="connsiteX11" fmla="*/ 24765 w 60959"/>
                <a:gd name="connsiteY11" fmla="*/ 21908 h 37236"/>
                <a:gd name="connsiteX12" fmla="*/ 19050 w 60959"/>
                <a:gd name="connsiteY12" fmla="*/ 24765 h 37236"/>
                <a:gd name="connsiteX13" fmla="*/ 13335 w 60959"/>
                <a:gd name="connsiteY13" fmla="*/ 16193 h 37236"/>
                <a:gd name="connsiteX14" fmla="*/ 13335 w 60959"/>
                <a:gd name="connsiteY14" fmla="*/ 0 h 37236"/>
                <a:gd name="connsiteX15" fmla="*/ 0 w 60959"/>
                <a:gd name="connsiteY15" fmla="*/ 0 h 37236"/>
                <a:gd name="connsiteX16" fmla="*/ 0 w 60959"/>
                <a:gd name="connsiteY16" fmla="*/ 17145 h 37236"/>
                <a:gd name="connsiteX17" fmla="*/ 18097 w 60959"/>
                <a:gd name="connsiteY17" fmla="*/ 37148 h 37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0959" h="37236">
                  <a:moveTo>
                    <a:pt x="18097" y="37148"/>
                  </a:moveTo>
                  <a:cubicBezTo>
                    <a:pt x="22543" y="36513"/>
                    <a:pt x="26352" y="34925"/>
                    <a:pt x="29527" y="32385"/>
                  </a:cubicBezTo>
                  <a:cubicBezTo>
                    <a:pt x="33338" y="36195"/>
                    <a:pt x="38100" y="37148"/>
                    <a:pt x="41910" y="37148"/>
                  </a:cubicBezTo>
                  <a:cubicBezTo>
                    <a:pt x="49530" y="37148"/>
                    <a:pt x="58102" y="32385"/>
                    <a:pt x="60960" y="21908"/>
                  </a:cubicBezTo>
                  <a:lnTo>
                    <a:pt x="60960" y="0"/>
                  </a:lnTo>
                  <a:lnTo>
                    <a:pt x="48577" y="0"/>
                  </a:lnTo>
                  <a:lnTo>
                    <a:pt x="48577" y="21908"/>
                  </a:lnTo>
                  <a:cubicBezTo>
                    <a:pt x="46672" y="23813"/>
                    <a:pt x="44767" y="24765"/>
                    <a:pt x="42863" y="24765"/>
                  </a:cubicBezTo>
                  <a:cubicBezTo>
                    <a:pt x="39052" y="24765"/>
                    <a:pt x="37147" y="21908"/>
                    <a:pt x="37147" y="16193"/>
                  </a:cubicBezTo>
                  <a:lnTo>
                    <a:pt x="37147" y="0"/>
                  </a:lnTo>
                  <a:lnTo>
                    <a:pt x="24765" y="0"/>
                  </a:lnTo>
                  <a:lnTo>
                    <a:pt x="24765" y="21908"/>
                  </a:lnTo>
                  <a:cubicBezTo>
                    <a:pt x="22860" y="23813"/>
                    <a:pt x="20955" y="24765"/>
                    <a:pt x="19050" y="24765"/>
                  </a:cubicBezTo>
                  <a:cubicBezTo>
                    <a:pt x="15240" y="24765"/>
                    <a:pt x="13335" y="21908"/>
                    <a:pt x="13335" y="16193"/>
                  </a:cubicBezTo>
                  <a:lnTo>
                    <a:pt x="13335" y="0"/>
                  </a:lnTo>
                  <a:lnTo>
                    <a:pt x="0" y="0"/>
                  </a:lnTo>
                  <a:lnTo>
                    <a:pt x="0" y="17145"/>
                  </a:lnTo>
                  <a:cubicBezTo>
                    <a:pt x="0" y="31433"/>
                    <a:pt x="10477" y="38100"/>
                    <a:pt x="18097" y="37148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D3DE12F7-71EE-1742-E24E-EE9DB516D0B2}"/>
                </a:ext>
              </a:extLst>
            </p:cNvPr>
            <p:cNvSpPr/>
            <p:nvPr/>
          </p:nvSpPr>
          <p:spPr>
            <a:xfrm>
              <a:off x="6253618" y="3771582"/>
              <a:ext cx="307678" cy="172402"/>
            </a:xfrm>
            <a:custGeom>
              <a:avLst/>
              <a:gdLst>
                <a:gd name="connsiteX0" fmla="*/ 272436 w 307678"/>
                <a:gd name="connsiteY0" fmla="*/ 0 h 172402"/>
                <a:gd name="connsiteX1" fmla="*/ 307678 w 307678"/>
                <a:gd name="connsiteY1" fmla="*/ 0 h 172402"/>
                <a:gd name="connsiteX2" fmla="*/ 307678 w 307678"/>
                <a:gd name="connsiteY2" fmla="*/ 119063 h 172402"/>
                <a:gd name="connsiteX3" fmla="*/ 260053 w 307678"/>
                <a:gd name="connsiteY3" fmla="*/ 172403 h 172402"/>
                <a:gd name="connsiteX4" fmla="*/ 239098 w 307678"/>
                <a:gd name="connsiteY4" fmla="*/ 172403 h 172402"/>
                <a:gd name="connsiteX5" fmla="*/ 200998 w 307678"/>
                <a:gd name="connsiteY5" fmla="*/ 154305 h 172402"/>
                <a:gd name="connsiteX6" fmla="*/ 164803 w 307678"/>
                <a:gd name="connsiteY6" fmla="*/ 172403 h 172402"/>
                <a:gd name="connsiteX7" fmla="*/ 123845 w 307678"/>
                <a:gd name="connsiteY7" fmla="*/ 172403 h 172402"/>
                <a:gd name="connsiteX8" fmla="*/ 80031 w 307678"/>
                <a:gd name="connsiteY8" fmla="*/ 146685 h 172402"/>
                <a:gd name="connsiteX9" fmla="*/ 45741 w 307678"/>
                <a:gd name="connsiteY9" fmla="*/ 160973 h 172402"/>
                <a:gd name="connsiteX10" fmla="*/ 20 w 307678"/>
                <a:gd name="connsiteY10" fmla="*/ 114300 h 172402"/>
                <a:gd name="connsiteX11" fmla="*/ 75268 w 307678"/>
                <a:gd name="connsiteY11" fmla="*/ 57150 h 172402"/>
                <a:gd name="connsiteX12" fmla="*/ 75268 w 307678"/>
                <a:gd name="connsiteY12" fmla="*/ 47625 h 172402"/>
                <a:gd name="connsiteX13" fmla="*/ 111463 w 307678"/>
                <a:gd name="connsiteY13" fmla="*/ 39053 h 172402"/>
                <a:gd name="connsiteX14" fmla="*/ 111463 w 307678"/>
                <a:gd name="connsiteY14" fmla="*/ 120968 h 172402"/>
                <a:gd name="connsiteX15" fmla="*/ 126703 w 307678"/>
                <a:gd name="connsiteY15" fmla="*/ 137160 h 172402"/>
                <a:gd name="connsiteX16" fmla="*/ 154326 w 307678"/>
                <a:gd name="connsiteY16" fmla="*/ 137160 h 172402"/>
                <a:gd name="connsiteX17" fmla="*/ 176233 w 307678"/>
                <a:gd name="connsiteY17" fmla="*/ 116205 h 172402"/>
                <a:gd name="connsiteX18" fmla="*/ 176233 w 307678"/>
                <a:gd name="connsiteY18" fmla="*/ 0 h 172402"/>
                <a:gd name="connsiteX19" fmla="*/ 211476 w 307678"/>
                <a:gd name="connsiteY19" fmla="*/ 0 h 172402"/>
                <a:gd name="connsiteX20" fmla="*/ 211476 w 307678"/>
                <a:gd name="connsiteY20" fmla="*/ 111443 h 172402"/>
                <a:gd name="connsiteX21" fmla="*/ 237193 w 307678"/>
                <a:gd name="connsiteY21" fmla="*/ 137160 h 172402"/>
                <a:gd name="connsiteX22" fmla="*/ 256243 w 307678"/>
                <a:gd name="connsiteY22" fmla="*/ 137160 h 172402"/>
                <a:gd name="connsiteX23" fmla="*/ 272436 w 307678"/>
                <a:gd name="connsiteY23" fmla="*/ 120968 h 172402"/>
                <a:gd name="connsiteX24" fmla="*/ 75268 w 307678"/>
                <a:gd name="connsiteY24" fmla="*/ 79058 h 172402"/>
                <a:gd name="connsiteX25" fmla="*/ 34311 w 307678"/>
                <a:gd name="connsiteY25" fmla="*/ 111443 h 172402"/>
                <a:gd name="connsiteX26" fmla="*/ 54313 w 307678"/>
                <a:gd name="connsiteY26" fmla="*/ 136208 h 172402"/>
                <a:gd name="connsiteX27" fmla="*/ 75268 w 307678"/>
                <a:gd name="connsiteY27" fmla="*/ 11049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07678" h="172402">
                  <a:moveTo>
                    <a:pt x="272436" y="0"/>
                  </a:moveTo>
                  <a:lnTo>
                    <a:pt x="307678" y="0"/>
                  </a:lnTo>
                  <a:lnTo>
                    <a:pt x="307678" y="119063"/>
                  </a:lnTo>
                  <a:cubicBezTo>
                    <a:pt x="307678" y="134303"/>
                    <a:pt x="304820" y="172403"/>
                    <a:pt x="260053" y="172403"/>
                  </a:cubicBezTo>
                  <a:lnTo>
                    <a:pt x="239098" y="172403"/>
                  </a:lnTo>
                  <a:cubicBezTo>
                    <a:pt x="220048" y="172403"/>
                    <a:pt x="208618" y="163830"/>
                    <a:pt x="200998" y="154305"/>
                  </a:cubicBezTo>
                  <a:cubicBezTo>
                    <a:pt x="195283" y="165735"/>
                    <a:pt x="180995" y="172403"/>
                    <a:pt x="164803" y="172403"/>
                  </a:cubicBezTo>
                  <a:lnTo>
                    <a:pt x="123845" y="172403"/>
                  </a:lnTo>
                  <a:cubicBezTo>
                    <a:pt x="98128" y="172403"/>
                    <a:pt x="85745" y="160020"/>
                    <a:pt x="80031" y="146685"/>
                  </a:cubicBezTo>
                  <a:cubicBezTo>
                    <a:pt x="75268" y="153353"/>
                    <a:pt x="63838" y="161925"/>
                    <a:pt x="45741" y="160973"/>
                  </a:cubicBezTo>
                  <a:cubicBezTo>
                    <a:pt x="20023" y="160020"/>
                    <a:pt x="20" y="137160"/>
                    <a:pt x="20" y="114300"/>
                  </a:cubicBezTo>
                  <a:cubicBezTo>
                    <a:pt x="-932" y="72390"/>
                    <a:pt x="31453" y="57150"/>
                    <a:pt x="75268" y="57150"/>
                  </a:cubicBezTo>
                  <a:lnTo>
                    <a:pt x="75268" y="47625"/>
                  </a:lnTo>
                  <a:lnTo>
                    <a:pt x="111463" y="39053"/>
                  </a:lnTo>
                  <a:lnTo>
                    <a:pt x="111463" y="120968"/>
                  </a:lnTo>
                  <a:cubicBezTo>
                    <a:pt x="111463" y="131445"/>
                    <a:pt x="117178" y="137160"/>
                    <a:pt x="126703" y="137160"/>
                  </a:cubicBezTo>
                  <a:lnTo>
                    <a:pt x="154326" y="137160"/>
                  </a:lnTo>
                  <a:cubicBezTo>
                    <a:pt x="168613" y="137160"/>
                    <a:pt x="176233" y="131445"/>
                    <a:pt x="176233" y="116205"/>
                  </a:cubicBezTo>
                  <a:lnTo>
                    <a:pt x="176233" y="0"/>
                  </a:lnTo>
                  <a:lnTo>
                    <a:pt x="211476" y="0"/>
                  </a:lnTo>
                  <a:lnTo>
                    <a:pt x="211476" y="111443"/>
                  </a:lnTo>
                  <a:cubicBezTo>
                    <a:pt x="211476" y="127635"/>
                    <a:pt x="221001" y="137160"/>
                    <a:pt x="237193" y="137160"/>
                  </a:cubicBezTo>
                  <a:lnTo>
                    <a:pt x="256243" y="137160"/>
                  </a:lnTo>
                  <a:cubicBezTo>
                    <a:pt x="265768" y="137160"/>
                    <a:pt x="272436" y="131445"/>
                    <a:pt x="272436" y="120968"/>
                  </a:cubicBezTo>
                  <a:moveTo>
                    <a:pt x="75268" y="79058"/>
                  </a:moveTo>
                  <a:cubicBezTo>
                    <a:pt x="57170" y="79058"/>
                    <a:pt x="35263" y="86678"/>
                    <a:pt x="34311" y="111443"/>
                  </a:cubicBezTo>
                  <a:cubicBezTo>
                    <a:pt x="33358" y="120015"/>
                    <a:pt x="39073" y="135255"/>
                    <a:pt x="54313" y="136208"/>
                  </a:cubicBezTo>
                  <a:cubicBezTo>
                    <a:pt x="65743" y="136208"/>
                    <a:pt x="75268" y="127635"/>
                    <a:pt x="75268" y="11049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822BE6B1-B2B2-5262-0051-4EE466D21DCB}"/>
                </a:ext>
              </a:extLst>
            </p:cNvPr>
            <p:cNvSpPr/>
            <p:nvPr/>
          </p:nvSpPr>
          <p:spPr>
            <a:xfrm>
              <a:off x="6600349" y="3771582"/>
              <a:ext cx="35242" cy="172402"/>
            </a:xfrm>
            <a:custGeom>
              <a:avLst/>
              <a:gdLst>
                <a:gd name="connsiteX0" fmla="*/ 0 w 35242"/>
                <a:gd name="connsiteY0" fmla="*/ 0 h 172402"/>
                <a:gd name="connsiteX1" fmla="*/ 0 w 35242"/>
                <a:gd name="connsiteY1" fmla="*/ 172403 h 172402"/>
                <a:gd name="connsiteX2" fmla="*/ 35243 w 35242"/>
                <a:gd name="connsiteY2" fmla="*/ 172403 h 172402"/>
                <a:gd name="connsiteX3" fmla="*/ 35243 w 35242"/>
                <a:gd name="connsiteY3" fmla="*/ 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42" h="172402">
                  <a:moveTo>
                    <a:pt x="0" y="0"/>
                  </a:moveTo>
                  <a:lnTo>
                    <a:pt x="0" y="172403"/>
                  </a:lnTo>
                  <a:lnTo>
                    <a:pt x="35243" y="172403"/>
                  </a:lnTo>
                  <a:lnTo>
                    <a:pt x="35243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816FCFD0-D915-F21A-F387-7D2922774753}"/>
                </a:ext>
              </a:extLst>
            </p:cNvPr>
            <p:cNvSpPr/>
            <p:nvPr/>
          </p:nvSpPr>
          <p:spPr>
            <a:xfrm>
              <a:off x="7043261" y="3959225"/>
              <a:ext cx="36194" cy="31432"/>
            </a:xfrm>
            <a:custGeom>
              <a:avLst/>
              <a:gdLst>
                <a:gd name="connsiteX0" fmla="*/ 0 w 36194"/>
                <a:gd name="connsiteY0" fmla="*/ 0 h 31432"/>
                <a:gd name="connsiteX1" fmla="*/ 0 w 36194"/>
                <a:gd name="connsiteY1" fmla="*/ 31432 h 31432"/>
                <a:gd name="connsiteX2" fmla="*/ 36195 w 36194"/>
                <a:gd name="connsiteY2" fmla="*/ 31432 h 31432"/>
                <a:gd name="connsiteX3" fmla="*/ 36195 w 36194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4" h="31432">
                  <a:moveTo>
                    <a:pt x="0" y="0"/>
                  </a:moveTo>
                  <a:lnTo>
                    <a:pt x="0" y="31432"/>
                  </a:lnTo>
                  <a:lnTo>
                    <a:pt x="36195" y="31432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E242166F-7D13-BBFB-8D40-371B8A0753FC}"/>
                </a:ext>
              </a:extLst>
            </p:cNvPr>
            <p:cNvSpPr/>
            <p:nvPr/>
          </p:nvSpPr>
          <p:spPr>
            <a:xfrm>
              <a:off x="6668929" y="3819207"/>
              <a:ext cx="601979" cy="124777"/>
            </a:xfrm>
            <a:custGeom>
              <a:avLst/>
              <a:gdLst>
                <a:gd name="connsiteX0" fmla="*/ 516255 w 601979"/>
                <a:gd name="connsiteY0" fmla="*/ 66675 h 124777"/>
                <a:gd name="connsiteX1" fmla="*/ 540067 w 601979"/>
                <a:gd name="connsiteY1" fmla="*/ 35243 h 124777"/>
                <a:gd name="connsiteX2" fmla="*/ 561975 w 601979"/>
                <a:gd name="connsiteY2" fmla="*/ 56198 h 124777"/>
                <a:gd name="connsiteX3" fmla="*/ 598170 w 601979"/>
                <a:gd name="connsiteY3" fmla="*/ 56198 h 124777"/>
                <a:gd name="connsiteX4" fmla="*/ 541972 w 601979"/>
                <a:gd name="connsiteY4" fmla="*/ 0 h 124777"/>
                <a:gd name="connsiteX5" fmla="*/ 479107 w 601979"/>
                <a:gd name="connsiteY5" fmla="*/ 67628 h 124777"/>
                <a:gd name="connsiteX6" fmla="*/ 479107 w 601979"/>
                <a:gd name="connsiteY6" fmla="*/ 89535 h 124777"/>
                <a:gd name="connsiteX7" fmla="*/ 436245 w 601979"/>
                <a:gd name="connsiteY7" fmla="*/ 89535 h 124777"/>
                <a:gd name="connsiteX8" fmla="*/ 410527 w 601979"/>
                <a:gd name="connsiteY8" fmla="*/ 63818 h 124777"/>
                <a:gd name="connsiteX9" fmla="*/ 410527 w 601979"/>
                <a:gd name="connsiteY9" fmla="*/ 15240 h 124777"/>
                <a:gd name="connsiteX10" fmla="*/ 374332 w 601979"/>
                <a:gd name="connsiteY10" fmla="*/ 15240 h 124777"/>
                <a:gd name="connsiteX11" fmla="*/ 374332 w 601979"/>
                <a:gd name="connsiteY11" fmla="*/ 68580 h 124777"/>
                <a:gd name="connsiteX12" fmla="*/ 353377 w 601979"/>
                <a:gd name="connsiteY12" fmla="*/ 89535 h 124777"/>
                <a:gd name="connsiteX13" fmla="*/ 329565 w 601979"/>
                <a:gd name="connsiteY13" fmla="*/ 89535 h 124777"/>
                <a:gd name="connsiteX14" fmla="*/ 142875 w 601979"/>
                <a:gd name="connsiteY14" fmla="*/ 89535 h 124777"/>
                <a:gd name="connsiteX15" fmla="*/ 107632 w 601979"/>
                <a:gd name="connsiteY15" fmla="*/ 89535 h 124777"/>
                <a:gd name="connsiteX16" fmla="*/ 107632 w 601979"/>
                <a:gd name="connsiteY16" fmla="*/ 49530 h 124777"/>
                <a:gd name="connsiteX17" fmla="*/ 55245 w 601979"/>
                <a:gd name="connsiteY17" fmla="*/ 3810 h 124777"/>
                <a:gd name="connsiteX18" fmla="*/ 5715 w 601979"/>
                <a:gd name="connsiteY18" fmla="*/ 43815 h 124777"/>
                <a:gd name="connsiteX19" fmla="*/ 39052 w 601979"/>
                <a:gd name="connsiteY19" fmla="*/ 43815 h 124777"/>
                <a:gd name="connsiteX20" fmla="*/ 55245 w 601979"/>
                <a:gd name="connsiteY20" fmla="*/ 28575 h 124777"/>
                <a:gd name="connsiteX21" fmla="*/ 71438 w 601979"/>
                <a:gd name="connsiteY21" fmla="*/ 40958 h 124777"/>
                <a:gd name="connsiteX22" fmla="*/ 71438 w 601979"/>
                <a:gd name="connsiteY22" fmla="*/ 89535 h 124777"/>
                <a:gd name="connsiteX23" fmla="*/ 0 w 601979"/>
                <a:gd name="connsiteY23" fmla="*/ 89535 h 124777"/>
                <a:gd name="connsiteX24" fmla="*/ 0 w 601979"/>
                <a:gd name="connsiteY24" fmla="*/ 124778 h 124777"/>
                <a:gd name="connsiteX25" fmla="*/ 142875 w 601979"/>
                <a:gd name="connsiteY25" fmla="*/ 124778 h 124777"/>
                <a:gd name="connsiteX26" fmla="*/ 329565 w 601979"/>
                <a:gd name="connsiteY26" fmla="*/ 124778 h 124777"/>
                <a:gd name="connsiteX27" fmla="*/ 362902 w 601979"/>
                <a:gd name="connsiteY27" fmla="*/ 124778 h 124777"/>
                <a:gd name="connsiteX28" fmla="*/ 400050 w 601979"/>
                <a:gd name="connsiteY28" fmla="*/ 106680 h 124777"/>
                <a:gd name="connsiteX29" fmla="*/ 438150 w 601979"/>
                <a:gd name="connsiteY29" fmla="*/ 124778 h 124777"/>
                <a:gd name="connsiteX30" fmla="*/ 601980 w 601979"/>
                <a:gd name="connsiteY30" fmla="*/ 124778 h 124777"/>
                <a:gd name="connsiteX31" fmla="*/ 601980 w 601979"/>
                <a:gd name="connsiteY31" fmla="*/ 89535 h 124777"/>
                <a:gd name="connsiteX32" fmla="*/ 516255 w 601979"/>
                <a:gd name="connsiteY32" fmla="*/ 89535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1979" h="124777">
                  <a:moveTo>
                    <a:pt x="516255" y="66675"/>
                  </a:moveTo>
                  <a:cubicBezTo>
                    <a:pt x="516255" y="46673"/>
                    <a:pt x="524827" y="35243"/>
                    <a:pt x="540067" y="35243"/>
                  </a:cubicBezTo>
                  <a:cubicBezTo>
                    <a:pt x="553402" y="35243"/>
                    <a:pt x="561022" y="40958"/>
                    <a:pt x="561975" y="56198"/>
                  </a:cubicBezTo>
                  <a:lnTo>
                    <a:pt x="598170" y="56198"/>
                  </a:lnTo>
                  <a:cubicBezTo>
                    <a:pt x="598170" y="20955"/>
                    <a:pt x="572452" y="0"/>
                    <a:pt x="541972" y="0"/>
                  </a:cubicBezTo>
                  <a:cubicBezTo>
                    <a:pt x="498157" y="0"/>
                    <a:pt x="479107" y="33338"/>
                    <a:pt x="479107" y="67628"/>
                  </a:cubicBezTo>
                  <a:lnTo>
                    <a:pt x="479107" y="89535"/>
                  </a:lnTo>
                  <a:lnTo>
                    <a:pt x="436245" y="89535"/>
                  </a:lnTo>
                  <a:cubicBezTo>
                    <a:pt x="420052" y="89535"/>
                    <a:pt x="410527" y="80010"/>
                    <a:pt x="410527" y="63818"/>
                  </a:cubicBezTo>
                  <a:lnTo>
                    <a:pt x="410527" y="15240"/>
                  </a:lnTo>
                  <a:lnTo>
                    <a:pt x="374332" y="15240"/>
                  </a:lnTo>
                  <a:lnTo>
                    <a:pt x="374332" y="68580"/>
                  </a:lnTo>
                  <a:cubicBezTo>
                    <a:pt x="374332" y="83820"/>
                    <a:pt x="366713" y="89535"/>
                    <a:pt x="353377" y="89535"/>
                  </a:cubicBezTo>
                  <a:lnTo>
                    <a:pt x="329565" y="89535"/>
                  </a:lnTo>
                  <a:cubicBezTo>
                    <a:pt x="267335" y="89535"/>
                    <a:pt x="205105" y="89535"/>
                    <a:pt x="142875" y="89535"/>
                  </a:cubicBezTo>
                  <a:lnTo>
                    <a:pt x="107632" y="89535"/>
                  </a:lnTo>
                  <a:lnTo>
                    <a:pt x="107632" y="49530"/>
                  </a:lnTo>
                  <a:cubicBezTo>
                    <a:pt x="107632" y="18098"/>
                    <a:pt x="88582" y="3810"/>
                    <a:pt x="55245" y="3810"/>
                  </a:cubicBezTo>
                  <a:cubicBezTo>
                    <a:pt x="39052" y="3810"/>
                    <a:pt x="6667" y="9525"/>
                    <a:pt x="5715" y="43815"/>
                  </a:cubicBezTo>
                  <a:lnTo>
                    <a:pt x="39052" y="43815"/>
                  </a:lnTo>
                  <a:cubicBezTo>
                    <a:pt x="40957" y="31433"/>
                    <a:pt x="49530" y="28575"/>
                    <a:pt x="55245" y="28575"/>
                  </a:cubicBezTo>
                  <a:cubicBezTo>
                    <a:pt x="71438" y="28575"/>
                    <a:pt x="71438" y="40958"/>
                    <a:pt x="71438" y="40958"/>
                  </a:cubicBezTo>
                  <a:lnTo>
                    <a:pt x="71438" y="89535"/>
                  </a:lnTo>
                  <a:lnTo>
                    <a:pt x="0" y="89535"/>
                  </a:lnTo>
                  <a:lnTo>
                    <a:pt x="0" y="124778"/>
                  </a:lnTo>
                  <a:lnTo>
                    <a:pt x="142875" y="124778"/>
                  </a:lnTo>
                  <a:cubicBezTo>
                    <a:pt x="205105" y="124778"/>
                    <a:pt x="267335" y="124778"/>
                    <a:pt x="329565" y="124778"/>
                  </a:cubicBezTo>
                  <a:lnTo>
                    <a:pt x="362902" y="124778"/>
                  </a:lnTo>
                  <a:cubicBezTo>
                    <a:pt x="380047" y="124778"/>
                    <a:pt x="393382" y="118110"/>
                    <a:pt x="400050" y="106680"/>
                  </a:cubicBezTo>
                  <a:cubicBezTo>
                    <a:pt x="406717" y="116205"/>
                    <a:pt x="419100" y="124778"/>
                    <a:pt x="438150" y="124778"/>
                  </a:cubicBezTo>
                  <a:lnTo>
                    <a:pt x="601980" y="124778"/>
                  </a:lnTo>
                  <a:lnTo>
                    <a:pt x="601980" y="89535"/>
                  </a:lnTo>
                  <a:lnTo>
                    <a:pt x="516255" y="8953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75A7E779-33E9-3713-2C9B-54A849FC96DB}"/>
                </a:ext>
              </a:extLst>
            </p:cNvPr>
            <p:cNvSpPr/>
            <p:nvPr/>
          </p:nvSpPr>
          <p:spPr>
            <a:xfrm>
              <a:off x="7423308" y="3795394"/>
              <a:ext cx="75247" cy="59055"/>
            </a:xfrm>
            <a:custGeom>
              <a:avLst/>
              <a:gdLst>
                <a:gd name="connsiteX0" fmla="*/ 75248 w 75247"/>
                <a:gd name="connsiteY0" fmla="*/ 46673 h 59055"/>
                <a:gd name="connsiteX1" fmla="*/ 61913 w 75247"/>
                <a:gd name="connsiteY1" fmla="*/ 34290 h 59055"/>
                <a:gd name="connsiteX2" fmla="*/ 54293 w 75247"/>
                <a:gd name="connsiteY2" fmla="*/ 39053 h 59055"/>
                <a:gd name="connsiteX3" fmla="*/ 36195 w 75247"/>
                <a:gd name="connsiteY3" fmla="*/ 39053 h 59055"/>
                <a:gd name="connsiteX4" fmla="*/ 36195 w 75247"/>
                <a:gd name="connsiteY4" fmla="*/ 30480 h 59055"/>
                <a:gd name="connsiteX5" fmla="*/ 43815 w 75247"/>
                <a:gd name="connsiteY5" fmla="*/ 20003 h 59055"/>
                <a:gd name="connsiteX6" fmla="*/ 50483 w 75247"/>
                <a:gd name="connsiteY6" fmla="*/ 26670 h 59055"/>
                <a:gd name="connsiteX7" fmla="*/ 70485 w 75247"/>
                <a:gd name="connsiteY7" fmla="*/ 26670 h 59055"/>
                <a:gd name="connsiteX8" fmla="*/ 43815 w 75247"/>
                <a:gd name="connsiteY8" fmla="*/ 0 h 59055"/>
                <a:gd name="connsiteX9" fmla="*/ 17145 w 75247"/>
                <a:gd name="connsiteY9" fmla="*/ 30480 h 59055"/>
                <a:gd name="connsiteX10" fmla="*/ 17145 w 75247"/>
                <a:gd name="connsiteY10" fmla="*/ 39053 h 59055"/>
                <a:gd name="connsiteX11" fmla="*/ 6668 w 75247"/>
                <a:gd name="connsiteY11" fmla="*/ 39053 h 59055"/>
                <a:gd name="connsiteX12" fmla="*/ 0 w 75247"/>
                <a:gd name="connsiteY12" fmla="*/ 59055 h 59055"/>
                <a:gd name="connsiteX13" fmla="*/ 52388 w 75247"/>
                <a:gd name="connsiteY13" fmla="*/ 59055 h 59055"/>
                <a:gd name="connsiteX14" fmla="*/ 75248 w 75247"/>
                <a:gd name="connsiteY14" fmla="*/ 46673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247" h="59055">
                  <a:moveTo>
                    <a:pt x="75248" y="46673"/>
                  </a:moveTo>
                  <a:lnTo>
                    <a:pt x="61913" y="34290"/>
                  </a:lnTo>
                  <a:cubicBezTo>
                    <a:pt x="60008" y="40005"/>
                    <a:pt x="54293" y="39053"/>
                    <a:pt x="54293" y="39053"/>
                  </a:cubicBezTo>
                  <a:lnTo>
                    <a:pt x="36195" y="39053"/>
                  </a:lnTo>
                  <a:lnTo>
                    <a:pt x="36195" y="30480"/>
                  </a:lnTo>
                  <a:cubicBezTo>
                    <a:pt x="36195" y="24765"/>
                    <a:pt x="38100" y="20003"/>
                    <a:pt x="43815" y="20003"/>
                  </a:cubicBezTo>
                  <a:cubicBezTo>
                    <a:pt x="46673" y="20003"/>
                    <a:pt x="50483" y="20955"/>
                    <a:pt x="50483" y="26670"/>
                  </a:cubicBezTo>
                  <a:lnTo>
                    <a:pt x="70485" y="26670"/>
                  </a:lnTo>
                  <a:cubicBezTo>
                    <a:pt x="68580" y="8573"/>
                    <a:pt x="60008" y="0"/>
                    <a:pt x="43815" y="0"/>
                  </a:cubicBezTo>
                  <a:cubicBezTo>
                    <a:pt x="24765" y="0"/>
                    <a:pt x="17145" y="14288"/>
                    <a:pt x="17145" y="30480"/>
                  </a:cubicBezTo>
                  <a:lnTo>
                    <a:pt x="17145" y="39053"/>
                  </a:lnTo>
                  <a:lnTo>
                    <a:pt x="6668" y="39053"/>
                  </a:lnTo>
                  <a:lnTo>
                    <a:pt x="0" y="59055"/>
                  </a:lnTo>
                  <a:lnTo>
                    <a:pt x="52388" y="59055"/>
                  </a:lnTo>
                  <a:cubicBezTo>
                    <a:pt x="60008" y="59055"/>
                    <a:pt x="70485" y="56198"/>
                    <a:pt x="75248" y="46673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A79A57CB-C61F-B72A-3A6E-500012D3430A}"/>
                </a:ext>
              </a:extLst>
            </p:cNvPr>
            <p:cNvSpPr/>
            <p:nvPr/>
          </p:nvSpPr>
          <p:spPr>
            <a:xfrm>
              <a:off x="7355416" y="3772534"/>
              <a:ext cx="889899" cy="186690"/>
            </a:xfrm>
            <a:custGeom>
              <a:avLst/>
              <a:gdLst>
                <a:gd name="connsiteX0" fmla="*/ 853704 w 889899"/>
                <a:gd name="connsiteY0" fmla="*/ 0 h 186690"/>
                <a:gd name="connsiteX1" fmla="*/ 889900 w 889899"/>
                <a:gd name="connsiteY1" fmla="*/ 0 h 186690"/>
                <a:gd name="connsiteX2" fmla="*/ 889900 w 889899"/>
                <a:gd name="connsiteY2" fmla="*/ 118110 h 186690"/>
                <a:gd name="connsiteX3" fmla="*/ 841322 w 889899"/>
                <a:gd name="connsiteY3" fmla="*/ 171450 h 186690"/>
                <a:gd name="connsiteX4" fmla="*/ 791792 w 889899"/>
                <a:gd name="connsiteY4" fmla="*/ 171450 h 186690"/>
                <a:gd name="connsiteX5" fmla="*/ 759407 w 889899"/>
                <a:gd name="connsiteY5" fmla="*/ 160020 h 186690"/>
                <a:gd name="connsiteX6" fmla="*/ 709877 w 889899"/>
                <a:gd name="connsiteY6" fmla="*/ 186690 h 186690"/>
                <a:gd name="connsiteX7" fmla="*/ 662252 w 889899"/>
                <a:gd name="connsiteY7" fmla="*/ 163830 h 186690"/>
                <a:gd name="connsiteX8" fmla="*/ 632725 w 889899"/>
                <a:gd name="connsiteY8" fmla="*/ 171450 h 186690"/>
                <a:gd name="connsiteX9" fmla="*/ 598434 w 889899"/>
                <a:gd name="connsiteY9" fmla="*/ 171450 h 186690"/>
                <a:gd name="connsiteX10" fmla="*/ 560334 w 889899"/>
                <a:gd name="connsiteY10" fmla="*/ 153353 h 186690"/>
                <a:gd name="connsiteX11" fmla="*/ 523187 w 889899"/>
                <a:gd name="connsiteY11" fmla="*/ 171450 h 186690"/>
                <a:gd name="connsiteX12" fmla="*/ 244104 w 889899"/>
                <a:gd name="connsiteY12" fmla="*/ 171450 h 186690"/>
                <a:gd name="connsiteX13" fmla="*/ 206004 w 889899"/>
                <a:gd name="connsiteY13" fmla="*/ 154305 h 186690"/>
                <a:gd name="connsiteX14" fmla="*/ 167904 w 889899"/>
                <a:gd name="connsiteY14" fmla="*/ 171450 h 186690"/>
                <a:gd name="connsiteX15" fmla="*/ 59320 w 889899"/>
                <a:gd name="connsiteY15" fmla="*/ 171450 h 186690"/>
                <a:gd name="connsiteX16" fmla="*/ 265 w 889899"/>
                <a:gd name="connsiteY16" fmla="*/ 118110 h 186690"/>
                <a:gd name="connsiteX17" fmla="*/ 14552 w 889899"/>
                <a:gd name="connsiteY17" fmla="*/ 73343 h 186690"/>
                <a:gd name="connsiteX18" fmla="*/ 40270 w 889899"/>
                <a:gd name="connsiteY18" fmla="*/ 96203 h 186690"/>
                <a:gd name="connsiteX19" fmla="*/ 34554 w 889899"/>
                <a:gd name="connsiteY19" fmla="*/ 118110 h 186690"/>
                <a:gd name="connsiteX20" fmla="*/ 58367 w 889899"/>
                <a:gd name="connsiteY20" fmla="*/ 136208 h 186690"/>
                <a:gd name="connsiteX21" fmla="*/ 165047 w 889899"/>
                <a:gd name="connsiteY21" fmla="*/ 136208 h 186690"/>
                <a:gd name="connsiteX22" fmla="*/ 180287 w 889899"/>
                <a:gd name="connsiteY22" fmla="*/ 120015 h 186690"/>
                <a:gd name="connsiteX23" fmla="*/ 180287 w 889899"/>
                <a:gd name="connsiteY23" fmla="*/ 0 h 186690"/>
                <a:gd name="connsiteX24" fmla="*/ 216482 w 889899"/>
                <a:gd name="connsiteY24" fmla="*/ 0 h 186690"/>
                <a:gd name="connsiteX25" fmla="*/ 216482 w 889899"/>
                <a:gd name="connsiteY25" fmla="*/ 110490 h 186690"/>
                <a:gd name="connsiteX26" fmla="*/ 241247 w 889899"/>
                <a:gd name="connsiteY26" fmla="*/ 136208 h 186690"/>
                <a:gd name="connsiteX27" fmla="*/ 513662 w 889899"/>
                <a:gd name="connsiteY27" fmla="*/ 136208 h 186690"/>
                <a:gd name="connsiteX28" fmla="*/ 534617 w 889899"/>
                <a:gd name="connsiteY28" fmla="*/ 115253 h 186690"/>
                <a:gd name="connsiteX29" fmla="*/ 534617 w 889899"/>
                <a:gd name="connsiteY29" fmla="*/ 0 h 186690"/>
                <a:gd name="connsiteX30" fmla="*/ 570812 w 889899"/>
                <a:gd name="connsiteY30" fmla="*/ 0 h 186690"/>
                <a:gd name="connsiteX31" fmla="*/ 570812 w 889899"/>
                <a:gd name="connsiteY31" fmla="*/ 110490 h 186690"/>
                <a:gd name="connsiteX32" fmla="*/ 596529 w 889899"/>
                <a:gd name="connsiteY32" fmla="*/ 136208 h 186690"/>
                <a:gd name="connsiteX33" fmla="*/ 630820 w 889899"/>
                <a:gd name="connsiteY33" fmla="*/ 136208 h 186690"/>
                <a:gd name="connsiteX34" fmla="*/ 647012 w 889899"/>
                <a:gd name="connsiteY34" fmla="*/ 120015 h 186690"/>
                <a:gd name="connsiteX35" fmla="*/ 709877 w 889899"/>
                <a:gd name="connsiteY35" fmla="*/ 56197 h 186690"/>
                <a:gd name="connsiteX36" fmla="*/ 772742 w 889899"/>
                <a:gd name="connsiteY36" fmla="*/ 118110 h 186690"/>
                <a:gd name="connsiteX37" fmla="*/ 789887 w 889899"/>
                <a:gd name="connsiteY37" fmla="*/ 136208 h 186690"/>
                <a:gd name="connsiteX38" fmla="*/ 838465 w 889899"/>
                <a:gd name="connsiteY38" fmla="*/ 136208 h 186690"/>
                <a:gd name="connsiteX39" fmla="*/ 853704 w 889899"/>
                <a:gd name="connsiteY39" fmla="*/ 120015 h 186690"/>
                <a:gd name="connsiteX40" fmla="*/ 735595 w 889899"/>
                <a:gd name="connsiteY40" fmla="*/ 119063 h 186690"/>
                <a:gd name="connsiteX41" fmla="*/ 709877 w 889899"/>
                <a:gd name="connsiteY41" fmla="*/ 84772 h 186690"/>
                <a:gd name="connsiteX42" fmla="*/ 684159 w 889899"/>
                <a:gd name="connsiteY42" fmla="*/ 119063 h 186690"/>
                <a:gd name="connsiteX43" fmla="*/ 709877 w 889899"/>
                <a:gd name="connsiteY43" fmla="*/ 155258 h 186690"/>
                <a:gd name="connsiteX44" fmla="*/ 735595 w 889899"/>
                <a:gd name="connsiteY44" fmla="*/ 119063 h 186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89899" h="186690">
                  <a:moveTo>
                    <a:pt x="853704" y="0"/>
                  </a:moveTo>
                  <a:lnTo>
                    <a:pt x="889900" y="0"/>
                  </a:lnTo>
                  <a:lnTo>
                    <a:pt x="889900" y="118110"/>
                  </a:lnTo>
                  <a:cubicBezTo>
                    <a:pt x="889900" y="133350"/>
                    <a:pt x="886090" y="171450"/>
                    <a:pt x="841322" y="171450"/>
                  </a:cubicBezTo>
                  <a:lnTo>
                    <a:pt x="791792" y="171450"/>
                  </a:lnTo>
                  <a:cubicBezTo>
                    <a:pt x="779409" y="171450"/>
                    <a:pt x="767979" y="166688"/>
                    <a:pt x="759407" y="160020"/>
                  </a:cubicBezTo>
                  <a:cubicBezTo>
                    <a:pt x="748929" y="175260"/>
                    <a:pt x="732737" y="186690"/>
                    <a:pt x="709877" y="186690"/>
                  </a:cubicBezTo>
                  <a:cubicBezTo>
                    <a:pt x="688922" y="186690"/>
                    <a:pt x="672729" y="177165"/>
                    <a:pt x="662252" y="163830"/>
                  </a:cubicBezTo>
                  <a:cubicBezTo>
                    <a:pt x="655584" y="168593"/>
                    <a:pt x="645107" y="171450"/>
                    <a:pt x="632725" y="171450"/>
                  </a:cubicBezTo>
                  <a:lnTo>
                    <a:pt x="598434" y="171450"/>
                  </a:lnTo>
                  <a:cubicBezTo>
                    <a:pt x="578432" y="171450"/>
                    <a:pt x="567002" y="162878"/>
                    <a:pt x="560334" y="153353"/>
                  </a:cubicBezTo>
                  <a:cubicBezTo>
                    <a:pt x="553667" y="164783"/>
                    <a:pt x="540332" y="171450"/>
                    <a:pt x="523187" y="171450"/>
                  </a:cubicBezTo>
                  <a:cubicBezTo>
                    <a:pt x="446034" y="171450"/>
                    <a:pt x="321257" y="171450"/>
                    <a:pt x="244104" y="171450"/>
                  </a:cubicBezTo>
                  <a:cubicBezTo>
                    <a:pt x="225054" y="171450"/>
                    <a:pt x="213625" y="163830"/>
                    <a:pt x="206004" y="154305"/>
                  </a:cubicBezTo>
                  <a:cubicBezTo>
                    <a:pt x="199337" y="163830"/>
                    <a:pt x="187907" y="171450"/>
                    <a:pt x="167904" y="171450"/>
                  </a:cubicBezTo>
                  <a:lnTo>
                    <a:pt x="59320" y="171450"/>
                  </a:lnTo>
                  <a:cubicBezTo>
                    <a:pt x="26934" y="171450"/>
                    <a:pt x="1217" y="145733"/>
                    <a:pt x="265" y="118110"/>
                  </a:cubicBezTo>
                  <a:cubicBezTo>
                    <a:pt x="-688" y="109538"/>
                    <a:pt x="265" y="91440"/>
                    <a:pt x="14552" y="73343"/>
                  </a:cubicBezTo>
                  <a:cubicBezTo>
                    <a:pt x="29792" y="86678"/>
                    <a:pt x="40270" y="96203"/>
                    <a:pt x="40270" y="96203"/>
                  </a:cubicBezTo>
                  <a:cubicBezTo>
                    <a:pt x="40270" y="96203"/>
                    <a:pt x="32650" y="105728"/>
                    <a:pt x="34554" y="118110"/>
                  </a:cubicBezTo>
                  <a:cubicBezTo>
                    <a:pt x="36459" y="127635"/>
                    <a:pt x="45984" y="136208"/>
                    <a:pt x="58367" y="136208"/>
                  </a:cubicBezTo>
                  <a:lnTo>
                    <a:pt x="165047" y="136208"/>
                  </a:lnTo>
                  <a:cubicBezTo>
                    <a:pt x="174572" y="136208"/>
                    <a:pt x="180287" y="130493"/>
                    <a:pt x="180287" y="120015"/>
                  </a:cubicBezTo>
                  <a:lnTo>
                    <a:pt x="180287" y="0"/>
                  </a:lnTo>
                  <a:lnTo>
                    <a:pt x="216482" y="0"/>
                  </a:lnTo>
                  <a:lnTo>
                    <a:pt x="216482" y="110490"/>
                  </a:lnTo>
                  <a:cubicBezTo>
                    <a:pt x="216482" y="126683"/>
                    <a:pt x="225054" y="136208"/>
                    <a:pt x="241247" y="136208"/>
                  </a:cubicBezTo>
                  <a:cubicBezTo>
                    <a:pt x="319352" y="136208"/>
                    <a:pt x="435557" y="136208"/>
                    <a:pt x="513662" y="136208"/>
                  </a:cubicBezTo>
                  <a:cubicBezTo>
                    <a:pt x="526997" y="136208"/>
                    <a:pt x="534617" y="130493"/>
                    <a:pt x="534617" y="115253"/>
                  </a:cubicBezTo>
                  <a:lnTo>
                    <a:pt x="534617" y="0"/>
                  </a:lnTo>
                  <a:lnTo>
                    <a:pt x="570812" y="0"/>
                  </a:lnTo>
                  <a:lnTo>
                    <a:pt x="570812" y="110490"/>
                  </a:lnTo>
                  <a:cubicBezTo>
                    <a:pt x="570812" y="126683"/>
                    <a:pt x="580337" y="136208"/>
                    <a:pt x="596529" y="136208"/>
                  </a:cubicBezTo>
                  <a:lnTo>
                    <a:pt x="630820" y="136208"/>
                  </a:lnTo>
                  <a:cubicBezTo>
                    <a:pt x="635582" y="136208"/>
                    <a:pt x="646059" y="133350"/>
                    <a:pt x="647012" y="120015"/>
                  </a:cubicBezTo>
                  <a:cubicBezTo>
                    <a:pt x="647012" y="88583"/>
                    <a:pt x="668920" y="56197"/>
                    <a:pt x="709877" y="56197"/>
                  </a:cubicBezTo>
                  <a:cubicBezTo>
                    <a:pt x="750834" y="56197"/>
                    <a:pt x="772742" y="87630"/>
                    <a:pt x="772742" y="118110"/>
                  </a:cubicBezTo>
                  <a:cubicBezTo>
                    <a:pt x="773695" y="128588"/>
                    <a:pt x="778457" y="136208"/>
                    <a:pt x="789887" y="136208"/>
                  </a:cubicBezTo>
                  <a:lnTo>
                    <a:pt x="838465" y="136208"/>
                  </a:lnTo>
                  <a:cubicBezTo>
                    <a:pt x="847990" y="136208"/>
                    <a:pt x="853704" y="130493"/>
                    <a:pt x="853704" y="120015"/>
                  </a:cubicBezTo>
                  <a:moveTo>
                    <a:pt x="735595" y="119063"/>
                  </a:moveTo>
                  <a:cubicBezTo>
                    <a:pt x="735595" y="100013"/>
                    <a:pt x="729879" y="84772"/>
                    <a:pt x="709877" y="84772"/>
                  </a:cubicBezTo>
                  <a:cubicBezTo>
                    <a:pt x="689875" y="84772"/>
                    <a:pt x="684159" y="100013"/>
                    <a:pt x="684159" y="119063"/>
                  </a:cubicBezTo>
                  <a:cubicBezTo>
                    <a:pt x="684159" y="140018"/>
                    <a:pt x="689875" y="155258"/>
                    <a:pt x="709877" y="155258"/>
                  </a:cubicBezTo>
                  <a:cubicBezTo>
                    <a:pt x="729879" y="155258"/>
                    <a:pt x="735595" y="140018"/>
                    <a:pt x="735595" y="119063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740D40A8-5490-60DA-7972-7D3C696F467C}"/>
                </a:ext>
              </a:extLst>
            </p:cNvPr>
            <p:cNvSpPr/>
            <p:nvPr/>
          </p:nvSpPr>
          <p:spPr>
            <a:xfrm>
              <a:off x="8283416" y="3771582"/>
              <a:ext cx="36194" cy="172402"/>
            </a:xfrm>
            <a:custGeom>
              <a:avLst/>
              <a:gdLst>
                <a:gd name="connsiteX0" fmla="*/ 0 w 36194"/>
                <a:gd name="connsiteY0" fmla="*/ 0 h 172402"/>
                <a:gd name="connsiteX1" fmla="*/ 0 w 36194"/>
                <a:gd name="connsiteY1" fmla="*/ 172403 h 172402"/>
                <a:gd name="connsiteX2" fmla="*/ 36195 w 36194"/>
                <a:gd name="connsiteY2" fmla="*/ 172403 h 172402"/>
                <a:gd name="connsiteX3" fmla="*/ 36195 w 36194"/>
                <a:gd name="connsiteY3" fmla="*/ 0 h 17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4" h="172402">
                  <a:moveTo>
                    <a:pt x="0" y="0"/>
                  </a:moveTo>
                  <a:lnTo>
                    <a:pt x="0" y="172403"/>
                  </a:lnTo>
                  <a:lnTo>
                    <a:pt x="36195" y="172403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4024D899-825E-C6D3-1047-840D59C76EC2}"/>
                </a:ext>
              </a:extLst>
            </p:cNvPr>
            <p:cNvSpPr/>
            <p:nvPr/>
          </p:nvSpPr>
          <p:spPr>
            <a:xfrm>
              <a:off x="8394858" y="3781107"/>
              <a:ext cx="36195" cy="30480"/>
            </a:xfrm>
            <a:custGeom>
              <a:avLst/>
              <a:gdLst>
                <a:gd name="connsiteX0" fmla="*/ 0 w 36195"/>
                <a:gd name="connsiteY0" fmla="*/ 0 h 30480"/>
                <a:gd name="connsiteX1" fmla="*/ 0 w 36195"/>
                <a:gd name="connsiteY1" fmla="*/ 30480 h 30480"/>
                <a:gd name="connsiteX2" fmla="*/ 36195 w 36195"/>
                <a:gd name="connsiteY2" fmla="*/ 30480 h 30480"/>
                <a:gd name="connsiteX3" fmla="*/ 36195 w 36195"/>
                <a:gd name="connsiteY3" fmla="*/ 0 h 30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95" h="30480">
                  <a:moveTo>
                    <a:pt x="0" y="0"/>
                  </a:moveTo>
                  <a:lnTo>
                    <a:pt x="0" y="30480"/>
                  </a:lnTo>
                  <a:lnTo>
                    <a:pt x="36195" y="30480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9BF52F50-F2DA-011B-DBFC-AFB6DD7FC9F6}"/>
                </a:ext>
              </a:extLst>
            </p:cNvPr>
            <p:cNvSpPr/>
            <p:nvPr/>
          </p:nvSpPr>
          <p:spPr>
            <a:xfrm>
              <a:off x="8331041" y="3772534"/>
              <a:ext cx="539114" cy="217450"/>
            </a:xfrm>
            <a:custGeom>
              <a:avLst/>
              <a:gdLst>
                <a:gd name="connsiteX0" fmla="*/ 477202 w 539114"/>
                <a:gd name="connsiteY0" fmla="*/ 50483 h 217450"/>
                <a:gd name="connsiteX1" fmla="*/ 399097 w 539114"/>
                <a:gd name="connsiteY1" fmla="*/ 50483 h 217450"/>
                <a:gd name="connsiteX2" fmla="*/ 436245 w 539114"/>
                <a:gd name="connsiteY2" fmla="*/ 33338 h 217450"/>
                <a:gd name="connsiteX3" fmla="*/ 476250 w 539114"/>
                <a:gd name="connsiteY3" fmla="*/ 33338 h 217450"/>
                <a:gd name="connsiteX4" fmla="*/ 476250 w 539114"/>
                <a:gd name="connsiteY4" fmla="*/ 0 h 217450"/>
                <a:gd name="connsiteX5" fmla="*/ 434340 w 539114"/>
                <a:gd name="connsiteY5" fmla="*/ 0 h 217450"/>
                <a:gd name="connsiteX6" fmla="*/ 352425 w 539114"/>
                <a:gd name="connsiteY6" fmla="*/ 85725 h 217450"/>
                <a:gd name="connsiteX7" fmla="*/ 477202 w 539114"/>
                <a:gd name="connsiteY7" fmla="*/ 85725 h 217450"/>
                <a:gd name="connsiteX8" fmla="*/ 502920 w 539114"/>
                <a:gd name="connsiteY8" fmla="*/ 111443 h 217450"/>
                <a:gd name="connsiteX9" fmla="*/ 477202 w 539114"/>
                <a:gd name="connsiteY9" fmla="*/ 136208 h 217450"/>
                <a:gd name="connsiteX10" fmla="*/ 327660 w 539114"/>
                <a:gd name="connsiteY10" fmla="*/ 136208 h 217450"/>
                <a:gd name="connsiteX11" fmla="*/ 140970 w 539114"/>
                <a:gd name="connsiteY11" fmla="*/ 136208 h 217450"/>
                <a:gd name="connsiteX12" fmla="*/ 125730 w 539114"/>
                <a:gd name="connsiteY12" fmla="*/ 136208 h 217450"/>
                <a:gd name="connsiteX13" fmla="*/ 100013 w 539114"/>
                <a:gd name="connsiteY13" fmla="*/ 112395 h 217450"/>
                <a:gd name="connsiteX14" fmla="*/ 100013 w 539114"/>
                <a:gd name="connsiteY14" fmla="*/ 61913 h 217450"/>
                <a:gd name="connsiteX15" fmla="*/ 63817 w 539114"/>
                <a:gd name="connsiteY15" fmla="*/ 61913 h 217450"/>
                <a:gd name="connsiteX16" fmla="*/ 63817 w 539114"/>
                <a:gd name="connsiteY16" fmla="*/ 153353 h 217450"/>
                <a:gd name="connsiteX17" fmla="*/ 30480 w 539114"/>
                <a:gd name="connsiteY17" fmla="*/ 186690 h 217450"/>
                <a:gd name="connsiteX18" fmla="*/ 0 w 539114"/>
                <a:gd name="connsiteY18" fmla="*/ 180022 h 217450"/>
                <a:gd name="connsiteX19" fmla="*/ 5715 w 539114"/>
                <a:gd name="connsiteY19" fmla="*/ 209550 h 217450"/>
                <a:gd name="connsiteX20" fmla="*/ 35242 w 539114"/>
                <a:gd name="connsiteY20" fmla="*/ 217170 h 217450"/>
                <a:gd name="connsiteX21" fmla="*/ 99060 w 539114"/>
                <a:gd name="connsiteY21" fmla="*/ 163830 h 217450"/>
                <a:gd name="connsiteX22" fmla="*/ 127635 w 539114"/>
                <a:gd name="connsiteY22" fmla="*/ 171450 h 217450"/>
                <a:gd name="connsiteX23" fmla="*/ 140970 w 539114"/>
                <a:gd name="connsiteY23" fmla="*/ 171450 h 217450"/>
                <a:gd name="connsiteX24" fmla="*/ 327660 w 539114"/>
                <a:gd name="connsiteY24" fmla="*/ 171450 h 217450"/>
                <a:gd name="connsiteX25" fmla="*/ 477202 w 539114"/>
                <a:gd name="connsiteY25" fmla="*/ 171450 h 217450"/>
                <a:gd name="connsiteX26" fmla="*/ 539115 w 539114"/>
                <a:gd name="connsiteY26" fmla="*/ 111443 h 217450"/>
                <a:gd name="connsiteX27" fmla="*/ 477202 w 539114"/>
                <a:gd name="connsiteY27" fmla="*/ 50483 h 217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114" h="217450">
                  <a:moveTo>
                    <a:pt x="477202" y="50483"/>
                  </a:moveTo>
                  <a:lnTo>
                    <a:pt x="399097" y="50483"/>
                  </a:lnTo>
                  <a:cubicBezTo>
                    <a:pt x="404813" y="41910"/>
                    <a:pt x="415290" y="33338"/>
                    <a:pt x="436245" y="33338"/>
                  </a:cubicBezTo>
                  <a:lnTo>
                    <a:pt x="476250" y="33338"/>
                  </a:lnTo>
                  <a:lnTo>
                    <a:pt x="476250" y="0"/>
                  </a:lnTo>
                  <a:lnTo>
                    <a:pt x="434340" y="0"/>
                  </a:lnTo>
                  <a:cubicBezTo>
                    <a:pt x="389572" y="0"/>
                    <a:pt x="352425" y="31433"/>
                    <a:pt x="352425" y="85725"/>
                  </a:cubicBezTo>
                  <a:lnTo>
                    <a:pt x="477202" y="85725"/>
                  </a:lnTo>
                  <a:cubicBezTo>
                    <a:pt x="492442" y="85725"/>
                    <a:pt x="502920" y="97155"/>
                    <a:pt x="502920" y="111443"/>
                  </a:cubicBezTo>
                  <a:cubicBezTo>
                    <a:pt x="502920" y="125730"/>
                    <a:pt x="490538" y="136208"/>
                    <a:pt x="477202" y="136208"/>
                  </a:cubicBezTo>
                  <a:lnTo>
                    <a:pt x="327660" y="136208"/>
                  </a:lnTo>
                  <a:cubicBezTo>
                    <a:pt x="265430" y="136208"/>
                    <a:pt x="203200" y="136208"/>
                    <a:pt x="140970" y="136208"/>
                  </a:cubicBezTo>
                  <a:lnTo>
                    <a:pt x="125730" y="136208"/>
                  </a:lnTo>
                  <a:cubicBezTo>
                    <a:pt x="109538" y="136208"/>
                    <a:pt x="100965" y="126683"/>
                    <a:pt x="100013" y="112395"/>
                  </a:cubicBezTo>
                  <a:lnTo>
                    <a:pt x="100013" y="61913"/>
                  </a:lnTo>
                  <a:lnTo>
                    <a:pt x="63817" y="61913"/>
                  </a:lnTo>
                  <a:lnTo>
                    <a:pt x="63817" y="153353"/>
                  </a:lnTo>
                  <a:cubicBezTo>
                    <a:pt x="63817" y="178118"/>
                    <a:pt x="43815" y="186690"/>
                    <a:pt x="30480" y="186690"/>
                  </a:cubicBezTo>
                  <a:cubicBezTo>
                    <a:pt x="15240" y="186690"/>
                    <a:pt x="0" y="180022"/>
                    <a:pt x="0" y="180022"/>
                  </a:cubicBezTo>
                  <a:lnTo>
                    <a:pt x="5715" y="209550"/>
                  </a:lnTo>
                  <a:cubicBezTo>
                    <a:pt x="5715" y="209550"/>
                    <a:pt x="19050" y="216218"/>
                    <a:pt x="35242" y="217170"/>
                  </a:cubicBezTo>
                  <a:cubicBezTo>
                    <a:pt x="65722" y="220028"/>
                    <a:pt x="95250" y="200978"/>
                    <a:pt x="99060" y="163830"/>
                  </a:cubicBezTo>
                  <a:cubicBezTo>
                    <a:pt x="106680" y="168593"/>
                    <a:pt x="115252" y="171450"/>
                    <a:pt x="127635" y="171450"/>
                  </a:cubicBezTo>
                  <a:lnTo>
                    <a:pt x="140970" y="171450"/>
                  </a:lnTo>
                  <a:cubicBezTo>
                    <a:pt x="203200" y="171450"/>
                    <a:pt x="265430" y="171450"/>
                    <a:pt x="327660" y="171450"/>
                  </a:cubicBezTo>
                  <a:lnTo>
                    <a:pt x="477202" y="171450"/>
                  </a:lnTo>
                  <a:cubicBezTo>
                    <a:pt x="513397" y="171450"/>
                    <a:pt x="539115" y="145733"/>
                    <a:pt x="539115" y="111443"/>
                  </a:cubicBezTo>
                  <a:cubicBezTo>
                    <a:pt x="539115" y="78105"/>
                    <a:pt x="515302" y="50483"/>
                    <a:pt x="477202" y="50483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055C1B1D-1323-F3C9-5C88-A50FA6BBBBF8}"/>
                </a:ext>
              </a:extLst>
            </p:cNvPr>
            <p:cNvSpPr/>
            <p:nvPr/>
          </p:nvSpPr>
          <p:spPr>
            <a:xfrm>
              <a:off x="8882538" y="3817302"/>
              <a:ext cx="312419" cy="172683"/>
            </a:xfrm>
            <a:custGeom>
              <a:avLst/>
              <a:gdLst>
                <a:gd name="connsiteX0" fmla="*/ 312420 w 312419"/>
                <a:gd name="connsiteY0" fmla="*/ 62865 h 172683"/>
                <a:gd name="connsiteX1" fmla="*/ 249555 w 312419"/>
                <a:gd name="connsiteY1" fmla="*/ 129540 h 172683"/>
                <a:gd name="connsiteX2" fmla="*/ 205740 w 312419"/>
                <a:gd name="connsiteY2" fmla="*/ 113347 h 172683"/>
                <a:gd name="connsiteX3" fmla="*/ 173355 w 312419"/>
                <a:gd name="connsiteY3" fmla="*/ 126682 h 172683"/>
                <a:gd name="connsiteX4" fmla="*/ 127635 w 312419"/>
                <a:gd name="connsiteY4" fmla="*/ 126682 h 172683"/>
                <a:gd name="connsiteX5" fmla="*/ 99060 w 312419"/>
                <a:gd name="connsiteY5" fmla="*/ 119063 h 172683"/>
                <a:gd name="connsiteX6" fmla="*/ 35243 w 312419"/>
                <a:gd name="connsiteY6" fmla="*/ 172403 h 172683"/>
                <a:gd name="connsiteX7" fmla="*/ 5715 w 312419"/>
                <a:gd name="connsiteY7" fmla="*/ 164782 h 172683"/>
                <a:gd name="connsiteX8" fmla="*/ 0 w 312419"/>
                <a:gd name="connsiteY8" fmla="*/ 135255 h 172683"/>
                <a:gd name="connsiteX9" fmla="*/ 30480 w 312419"/>
                <a:gd name="connsiteY9" fmla="*/ 141922 h 172683"/>
                <a:gd name="connsiteX10" fmla="*/ 63818 w 312419"/>
                <a:gd name="connsiteY10" fmla="*/ 108585 h 172683"/>
                <a:gd name="connsiteX11" fmla="*/ 63818 w 312419"/>
                <a:gd name="connsiteY11" fmla="*/ 17145 h 172683"/>
                <a:gd name="connsiteX12" fmla="*/ 100013 w 312419"/>
                <a:gd name="connsiteY12" fmla="*/ 17145 h 172683"/>
                <a:gd name="connsiteX13" fmla="*/ 100013 w 312419"/>
                <a:gd name="connsiteY13" fmla="*/ 67628 h 172683"/>
                <a:gd name="connsiteX14" fmla="*/ 125730 w 312419"/>
                <a:gd name="connsiteY14" fmla="*/ 91440 h 172683"/>
                <a:gd name="connsiteX15" fmla="*/ 172403 w 312419"/>
                <a:gd name="connsiteY15" fmla="*/ 91440 h 172683"/>
                <a:gd name="connsiteX16" fmla="*/ 187643 w 312419"/>
                <a:gd name="connsiteY16" fmla="*/ 75247 h 172683"/>
                <a:gd name="connsiteX17" fmla="*/ 187643 w 312419"/>
                <a:gd name="connsiteY17" fmla="*/ 62865 h 172683"/>
                <a:gd name="connsiteX18" fmla="*/ 249555 w 312419"/>
                <a:gd name="connsiteY18" fmla="*/ 0 h 172683"/>
                <a:gd name="connsiteX19" fmla="*/ 312420 w 312419"/>
                <a:gd name="connsiteY19" fmla="*/ 62865 h 172683"/>
                <a:gd name="connsiteX20" fmla="*/ 275273 w 312419"/>
                <a:gd name="connsiteY20" fmla="*/ 62865 h 172683"/>
                <a:gd name="connsiteX21" fmla="*/ 249555 w 312419"/>
                <a:gd name="connsiteY21" fmla="*/ 28575 h 172683"/>
                <a:gd name="connsiteX22" fmla="*/ 223838 w 312419"/>
                <a:gd name="connsiteY22" fmla="*/ 62865 h 172683"/>
                <a:gd name="connsiteX23" fmla="*/ 249555 w 312419"/>
                <a:gd name="connsiteY23" fmla="*/ 99060 h 172683"/>
                <a:gd name="connsiteX24" fmla="*/ 275273 w 312419"/>
                <a:gd name="connsiteY24" fmla="*/ 62865 h 172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12419" h="172683">
                  <a:moveTo>
                    <a:pt x="312420" y="62865"/>
                  </a:moveTo>
                  <a:cubicBezTo>
                    <a:pt x="312420" y="94297"/>
                    <a:pt x="290513" y="129540"/>
                    <a:pt x="249555" y="129540"/>
                  </a:cubicBezTo>
                  <a:cubicBezTo>
                    <a:pt x="228600" y="129540"/>
                    <a:pt x="215265" y="121920"/>
                    <a:pt x="205740" y="113347"/>
                  </a:cubicBezTo>
                  <a:cubicBezTo>
                    <a:pt x="200978" y="119063"/>
                    <a:pt x="189548" y="126682"/>
                    <a:pt x="173355" y="126682"/>
                  </a:cubicBezTo>
                  <a:lnTo>
                    <a:pt x="127635" y="126682"/>
                  </a:lnTo>
                  <a:cubicBezTo>
                    <a:pt x="115253" y="126682"/>
                    <a:pt x="105728" y="123825"/>
                    <a:pt x="99060" y="119063"/>
                  </a:cubicBezTo>
                  <a:cubicBezTo>
                    <a:pt x="95250" y="156210"/>
                    <a:pt x="64770" y="175260"/>
                    <a:pt x="35243" y="172403"/>
                  </a:cubicBezTo>
                  <a:cubicBezTo>
                    <a:pt x="19050" y="171450"/>
                    <a:pt x="5715" y="164782"/>
                    <a:pt x="5715" y="164782"/>
                  </a:cubicBezTo>
                  <a:lnTo>
                    <a:pt x="0" y="135255"/>
                  </a:lnTo>
                  <a:cubicBezTo>
                    <a:pt x="0" y="135255"/>
                    <a:pt x="15240" y="141922"/>
                    <a:pt x="30480" y="141922"/>
                  </a:cubicBezTo>
                  <a:cubicBezTo>
                    <a:pt x="43815" y="141922"/>
                    <a:pt x="63818" y="133350"/>
                    <a:pt x="63818" y="108585"/>
                  </a:cubicBezTo>
                  <a:lnTo>
                    <a:pt x="63818" y="17145"/>
                  </a:lnTo>
                  <a:lnTo>
                    <a:pt x="100013" y="17145"/>
                  </a:lnTo>
                  <a:lnTo>
                    <a:pt x="100013" y="67628"/>
                  </a:lnTo>
                  <a:cubicBezTo>
                    <a:pt x="100013" y="81915"/>
                    <a:pt x="109538" y="91440"/>
                    <a:pt x="125730" y="91440"/>
                  </a:cubicBezTo>
                  <a:lnTo>
                    <a:pt x="172403" y="91440"/>
                  </a:lnTo>
                  <a:cubicBezTo>
                    <a:pt x="181928" y="91440"/>
                    <a:pt x="187643" y="85725"/>
                    <a:pt x="187643" y="75247"/>
                  </a:cubicBezTo>
                  <a:lnTo>
                    <a:pt x="187643" y="62865"/>
                  </a:lnTo>
                  <a:cubicBezTo>
                    <a:pt x="187643" y="32385"/>
                    <a:pt x="208598" y="0"/>
                    <a:pt x="249555" y="0"/>
                  </a:cubicBezTo>
                  <a:cubicBezTo>
                    <a:pt x="290513" y="0"/>
                    <a:pt x="312420" y="32385"/>
                    <a:pt x="312420" y="62865"/>
                  </a:cubicBezTo>
                  <a:close/>
                  <a:moveTo>
                    <a:pt x="275273" y="62865"/>
                  </a:moveTo>
                  <a:cubicBezTo>
                    <a:pt x="275273" y="43815"/>
                    <a:pt x="268605" y="28575"/>
                    <a:pt x="249555" y="28575"/>
                  </a:cubicBezTo>
                  <a:cubicBezTo>
                    <a:pt x="230505" y="28575"/>
                    <a:pt x="223838" y="45720"/>
                    <a:pt x="223838" y="62865"/>
                  </a:cubicBezTo>
                  <a:cubicBezTo>
                    <a:pt x="223838" y="81915"/>
                    <a:pt x="230505" y="99060"/>
                    <a:pt x="249555" y="99060"/>
                  </a:cubicBezTo>
                  <a:cubicBezTo>
                    <a:pt x="268605" y="99060"/>
                    <a:pt x="275273" y="83820"/>
                    <a:pt x="275273" y="6286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B15CC57D-7314-4C89-0626-26525AEDBFA0}"/>
                </a:ext>
              </a:extLst>
            </p:cNvPr>
            <p:cNvSpPr/>
            <p:nvPr/>
          </p:nvSpPr>
          <p:spPr>
            <a:xfrm>
              <a:off x="2319923" y="2167198"/>
              <a:ext cx="1012792" cy="329075"/>
            </a:xfrm>
            <a:custGeom>
              <a:avLst/>
              <a:gdLst>
                <a:gd name="connsiteX0" fmla="*/ 297071 w 1012792"/>
                <a:gd name="connsiteY0" fmla="*/ 328986 h 329075"/>
                <a:gd name="connsiteX1" fmla="*/ 384701 w 1012792"/>
                <a:gd name="connsiteY1" fmla="*/ 310889 h 329075"/>
                <a:gd name="connsiteX2" fmla="*/ 1011446 w 1012792"/>
                <a:gd name="connsiteY2" fmla="*/ 5136 h 329075"/>
                <a:gd name="connsiteX3" fmla="*/ 1012398 w 1012792"/>
                <a:gd name="connsiteY3" fmla="*/ 2279 h 329075"/>
                <a:gd name="connsiteX4" fmla="*/ 1009541 w 1012792"/>
                <a:gd name="connsiteY4" fmla="*/ 374 h 329075"/>
                <a:gd name="connsiteX5" fmla="*/ 2748 w 1012792"/>
                <a:gd name="connsiteY5" fmla="*/ 313746 h 329075"/>
                <a:gd name="connsiteX6" fmla="*/ 3701 w 1012792"/>
                <a:gd name="connsiteY6" fmla="*/ 321366 h 32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2792" h="329075">
                  <a:moveTo>
                    <a:pt x="297071" y="328986"/>
                  </a:moveTo>
                  <a:cubicBezTo>
                    <a:pt x="327551" y="329939"/>
                    <a:pt x="357078" y="323271"/>
                    <a:pt x="384701" y="310889"/>
                  </a:cubicBezTo>
                  <a:lnTo>
                    <a:pt x="1011446" y="5136"/>
                  </a:lnTo>
                  <a:cubicBezTo>
                    <a:pt x="1012398" y="5136"/>
                    <a:pt x="1013351" y="3231"/>
                    <a:pt x="1012398" y="2279"/>
                  </a:cubicBezTo>
                  <a:cubicBezTo>
                    <a:pt x="1012398" y="374"/>
                    <a:pt x="1010493" y="-579"/>
                    <a:pt x="1009541" y="374"/>
                  </a:cubicBezTo>
                  <a:lnTo>
                    <a:pt x="2748" y="313746"/>
                  </a:lnTo>
                  <a:cubicBezTo>
                    <a:pt x="-1062" y="315651"/>
                    <a:pt x="-1062" y="321366"/>
                    <a:pt x="3701" y="321366"/>
                  </a:cubicBez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84022136-08D6-A9E1-6E87-D1F14BEA20AD}"/>
                </a:ext>
              </a:extLst>
            </p:cNvPr>
            <p:cNvSpPr/>
            <p:nvPr/>
          </p:nvSpPr>
          <p:spPr>
            <a:xfrm>
              <a:off x="3456725" y="2164715"/>
              <a:ext cx="993235" cy="335279"/>
            </a:xfrm>
            <a:custGeom>
              <a:avLst/>
              <a:gdLst>
                <a:gd name="connsiteX0" fmla="*/ 4184 w 993235"/>
                <a:gd name="connsiteY0" fmla="*/ 0 h 335279"/>
                <a:gd name="connsiteX1" fmla="*/ 374 w 993235"/>
                <a:gd name="connsiteY1" fmla="*/ 1905 h 335279"/>
                <a:gd name="connsiteX2" fmla="*/ 2279 w 993235"/>
                <a:gd name="connsiteY2" fmla="*/ 5715 h 335279"/>
                <a:gd name="connsiteX3" fmla="*/ 429951 w 993235"/>
                <a:gd name="connsiteY3" fmla="*/ 222885 h 335279"/>
                <a:gd name="connsiteX4" fmla="*/ 513771 w 993235"/>
                <a:gd name="connsiteY4" fmla="*/ 250507 h 335279"/>
                <a:gd name="connsiteX5" fmla="*/ 988116 w 993235"/>
                <a:gd name="connsiteY5" fmla="*/ 335280 h 335279"/>
                <a:gd name="connsiteX6" fmla="*/ 992879 w 993235"/>
                <a:gd name="connsiteY6" fmla="*/ 331470 h 335279"/>
                <a:gd name="connsiteX7" fmla="*/ 990021 w 993235"/>
                <a:gd name="connsiteY7" fmla="*/ 325755 h 335279"/>
                <a:gd name="connsiteX8" fmla="*/ 486149 w 993235"/>
                <a:gd name="connsiteY8" fmla="*/ 139065 h 335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3235" h="335279">
                  <a:moveTo>
                    <a:pt x="4184" y="0"/>
                  </a:moveTo>
                  <a:cubicBezTo>
                    <a:pt x="2279" y="0"/>
                    <a:pt x="1326" y="0"/>
                    <a:pt x="374" y="1905"/>
                  </a:cubicBezTo>
                  <a:cubicBezTo>
                    <a:pt x="-579" y="2857"/>
                    <a:pt x="374" y="4763"/>
                    <a:pt x="2279" y="5715"/>
                  </a:cubicBezTo>
                  <a:lnTo>
                    <a:pt x="429951" y="222885"/>
                  </a:lnTo>
                  <a:cubicBezTo>
                    <a:pt x="456621" y="236220"/>
                    <a:pt x="484244" y="245745"/>
                    <a:pt x="513771" y="250507"/>
                  </a:cubicBezTo>
                  <a:lnTo>
                    <a:pt x="988116" y="335280"/>
                  </a:lnTo>
                  <a:cubicBezTo>
                    <a:pt x="990021" y="335280"/>
                    <a:pt x="992879" y="333375"/>
                    <a:pt x="992879" y="331470"/>
                  </a:cubicBezTo>
                  <a:cubicBezTo>
                    <a:pt x="993831" y="329565"/>
                    <a:pt x="992879" y="326707"/>
                    <a:pt x="990021" y="325755"/>
                  </a:cubicBezTo>
                  <a:lnTo>
                    <a:pt x="486149" y="13906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8C06000D-33A8-50BF-329B-97A8F6663FF7}"/>
                </a:ext>
              </a:extLst>
            </p:cNvPr>
            <p:cNvSpPr/>
            <p:nvPr/>
          </p:nvSpPr>
          <p:spPr>
            <a:xfrm>
              <a:off x="4084543" y="2478682"/>
              <a:ext cx="726431" cy="374110"/>
            </a:xfrm>
            <a:custGeom>
              <a:avLst/>
              <a:gdLst>
                <a:gd name="connsiteX0" fmla="*/ 253 w 726431"/>
                <a:gd name="connsiteY0" fmla="*/ 3215 h 374110"/>
                <a:gd name="connsiteX1" fmla="*/ 3111 w 726431"/>
                <a:gd name="connsiteY1" fmla="*/ 9882 h 374110"/>
                <a:gd name="connsiteX2" fmla="*/ 721296 w 726431"/>
                <a:gd name="connsiteY2" fmla="*/ 373737 h 374110"/>
                <a:gd name="connsiteX3" fmla="*/ 726058 w 726431"/>
                <a:gd name="connsiteY3" fmla="*/ 371832 h 374110"/>
                <a:gd name="connsiteX4" fmla="*/ 724153 w 726431"/>
                <a:gd name="connsiteY4" fmla="*/ 364212 h 374110"/>
                <a:gd name="connsiteX5" fmla="*/ 544131 w 726431"/>
                <a:gd name="connsiteY5" fmla="*/ 168950 h 374110"/>
                <a:gd name="connsiteX6" fmla="*/ 470788 w 726431"/>
                <a:gd name="connsiteY6" fmla="*/ 124182 h 374110"/>
                <a:gd name="connsiteX7" fmla="*/ 5968 w 726431"/>
                <a:gd name="connsiteY7" fmla="*/ 357 h 374110"/>
                <a:gd name="connsiteX8" fmla="*/ 253 w 726431"/>
                <a:gd name="connsiteY8" fmla="*/ 3215 h 37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431" h="374110">
                  <a:moveTo>
                    <a:pt x="253" y="3215"/>
                  </a:moveTo>
                  <a:cubicBezTo>
                    <a:pt x="-699" y="6072"/>
                    <a:pt x="1206" y="8930"/>
                    <a:pt x="3111" y="9882"/>
                  </a:cubicBezTo>
                  <a:lnTo>
                    <a:pt x="721296" y="373737"/>
                  </a:lnTo>
                  <a:cubicBezTo>
                    <a:pt x="723201" y="374690"/>
                    <a:pt x="726058" y="373737"/>
                    <a:pt x="726058" y="371832"/>
                  </a:cubicBezTo>
                  <a:cubicBezTo>
                    <a:pt x="727011" y="368975"/>
                    <a:pt x="726058" y="366117"/>
                    <a:pt x="724153" y="364212"/>
                  </a:cubicBezTo>
                  <a:lnTo>
                    <a:pt x="544131" y="168950"/>
                  </a:lnTo>
                  <a:cubicBezTo>
                    <a:pt x="525081" y="147995"/>
                    <a:pt x="499363" y="131802"/>
                    <a:pt x="470788" y="124182"/>
                  </a:cubicBezTo>
                  <a:lnTo>
                    <a:pt x="5968" y="357"/>
                  </a:lnTo>
                  <a:cubicBezTo>
                    <a:pt x="3111" y="-595"/>
                    <a:pt x="1206" y="357"/>
                    <a:pt x="253" y="321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F43716E0-EE81-C573-1892-2A929D54326C}"/>
                </a:ext>
              </a:extLst>
            </p:cNvPr>
            <p:cNvSpPr/>
            <p:nvPr/>
          </p:nvSpPr>
          <p:spPr>
            <a:xfrm>
              <a:off x="2679858" y="2198052"/>
              <a:ext cx="675322" cy="944879"/>
            </a:xfrm>
            <a:custGeom>
              <a:avLst/>
              <a:gdLst>
                <a:gd name="connsiteX0" fmla="*/ 237173 w 675322"/>
                <a:gd name="connsiteY0" fmla="*/ 944880 h 944879"/>
                <a:gd name="connsiteX1" fmla="*/ 282893 w 675322"/>
                <a:gd name="connsiteY1" fmla="*/ 880110 h 944879"/>
                <a:gd name="connsiteX2" fmla="*/ 675323 w 675322"/>
                <a:gd name="connsiteY2" fmla="*/ 0 h 944879"/>
                <a:gd name="connsiteX3" fmla="*/ 0 w 675322"/>
                <a:gd name="connsiteY3" fmla="*/ 600075 h 944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322" h="944879">
                  <a:moveTo>
                    <a:pt x="237173" y="944880"/>
                  </a:moveTo>
                  <a:cubicBezTo>
                    <a:pt x="256223" y="926782"/>
                    <a:pt x="272415" y="904875"/>
                    <a:pt x="282893" y="880110"/>
                  </a:cubicBezTo>
                  <a:lnTo>
                    <a:pt x="675323" y="0"/>
                  </a:lnTo>
                  <a:lnTo>
                    <a:pt x="0" y="600075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6EF42373-76C9-C908-F557-116A2BBBA2FD}"/>
                </a:ext>
              </a:extLst>
            </p:cNvPr>
            <p:cNvSpPr/>
            <p:nvPr/>
          </p:nvSpPr>
          <p:spPr>
            <a:xfrm>
              <a:off x="3453289" y="2199004"/>
              <a:ext cx="1062989" cy="654367"/>
            </a:xfrm>
            <a:custGeom>
              <a:avLst/>
              <a:gdLst>
                <a:gd name="connsiteX0" fmla="*/ 451485 w 1062989"/>
                <a:gd name="connsiteY0" fmla="*/ 588645 h 654367"/>
                <a:gd name="connsiteX1" fmla="*/ 1062990 w 1062989"/>
                <a:gd name="connsiteY1" fmla="*/ 654368 h 654367"/>
                <a:gd name="connsiteX2" fmla="*/ 0 w 1062989"/>
                <a:gd name="connsiteY2" fmla="*/ 0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2989" h="654367">
                  <a:moveTo>
                    <a:pt x="451485" y="588645"/>
                  </a:moveTo>
                  <a:lnTo>
                    <a:pt x="1062990" y="654368"/>
                  </a:lnTo>
                  <a:lnTo>
                    <a:pt x="0" y="0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F5101EEA-9C32-7249-8952-24D2FDD866F4}"/>
                </a:ext>
              </a:extLst>
            </p:cNvPr>
            <p:cNvSpPr/>
            <p:nvPr/>
          </p:nvSpPr>
          <p:spPr>
            <a:xfrm>
              <a:off x="2353151" y="2832417"/>
              <a:ext cx="540067" cy="490537"/>
            </a:xfrm>
            <a:custGeom>
              <a:avLst/>
              <a:gdLst>
                <a:gd name="connsiteX0" fmla="*/ 0 w 540067"/>
                <a:gd name="connsiteY0" fmla="*/ 488633 h 490537"/>
                <a:gd name="connsiteX1" fmla="*/ 1905 w 540067"/>
                <a:gd name="connsiteY1" fmla="*/ 490538 h 490537"/>
                <a:gd name="connsiteX2" fmla="*/ 2857 w 540067"/>
                <a:gd name="connsiteY2" fmla="*/ 490538 h 490537"/>
                <a:gd name="connsiteX3" fmla="*/ 461963 w 540067"/>
                <a:gd name="connsiteY3" fmla="*/ 376238 h 490537"/>
                <a:gd name="connsiteX4" fmla="*/ 540068 w 540067"/>
                <a:gd name="connsiteY4" fmla="*/ 339090 h 490537"/>
                <a:gd name="connsiteX5" fmla="*/ 288608 w 540067"/>
                <a:gd name="connsiteY5" fmla="*/ 0 h 490537"/>
                <a:gd name="connsiteX6" fmla="*/ 0 w 540067"/>
                <a:gd name="connsiteY6" fmla="*/ 487680 h 490537"/>
                <a:gd name="connsiteX7" fmla="*/ 0 w 540067"/>
                <a:gd name="connsiteY7" fmla="*/ 488633 h 49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067" h="490537">
                  <a:moveTo>
                    <a:pt x="0" y="488633"/>
                  </a:moveTo>
                  <a:cubicBezTo>
                    <a:pt x="0" y="489585"/>
                    <a:pt x="953" y="490538"/>
                    <a:pt x="1905" y="490538"/>
                  </a:cubicBezTo>
                  <a:cubicBezTo>
                    <a:pt x="1905" y="490538"/>
                    <a:pt x="2223" y="490538"/>
                    <a:pt x="2857" y="490538"/>
                  </a:cubicBezTo>
                  <a:lnTo>
                    <a:pt x="461963" y="376238"/>
                  </a:lnTo>
                  <a:cubicBezTo>
                    <a:pt x="490538" y="369570"/>
                    <a:pt x="517208" y="356235"/>
                    <a:pt x="540068" y="339090"/>
                  </a:cubicBezTo>
                  <a:lnTo>
                    <a:pt x="288608" y="0"/>
                  </a:lnTo>
                  <a:lnTo>
                    <a:pt x="0" y="487680"/>
                  </a:lnTo>
                  <a:cubicBezTo>
                    <a:pt x="0" y="488315"/>
                    <a:pt x="0" y="488633"/>
                    <a:pt x="0" y="488633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171F3351-6BE6-092C-89AD-DB20A18C88ED}"/>
                </a:ext>
              </a:extLst>
            </p:cNvPr>
            <p:cNvSpPr/>
            <p:nvPr/>
          </p:nvSpPr>
          <p:spPr>
            <a:xfrm>
              <a:off x="3330416" y="2187575"/>
              <a:ext cx="531495" cy="1054417"/>
            </a:xfrm>
            <a:custGeom>
              <a:avLst/>
              <a:gdLst>
                <a:gd name="connsiteX0" fmla="*/ 0 w 531495"/>
                <a:gd name="connsiteY0" fmla="*/ 990600 h 1054417"/>
                <a:gd name="connsiteX1" fmla="*/ 0 w 531495"/>
                <a:gd name="connsiteY1" fmla="*/ 1001078 h 1054417"/>
                <a:gd name="connsiteX2" fmla="*/ 12383 w 531495"/>
                <a:gd name="connsiteY2" fmla="*/ 1054418 h 1054417"/>
                <a:gd name="connsiteX3" fmla="*/ 531495 w 531495"/>
                <a:gd name="connsiteY3" fmla="*/ 611505 h 1054417"/>
                <a:gd name="connsiteX4" fmla="*/ 87630 w 531495"/>
                <a:gd name="connsiteY4" fmla="*/ 0 h 1054417"/>
                <a:gd name="connsiteX5" fmla="*/ 8573 w 531495"/>
                <a:gd name="connsiteY5" fmla="*/ 890588 h 105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495" h="1054417">
                  <a:moveTo>
                    <a:pt x="0" y="990600"/>
                  </a:moveTo>
                  <a:cubicBezTo>
                    <a:pt x="0" y="993775"/>
                    <a:pt x="0" y="997268"/>
                    <a:pt x="0" y="1001078"/>
                  </a:cubicBezTo>
                  <a:cubicBezTo>
                    <a:pt x="0" y="1020128"/>
                    <a:pt x="3810" y="1038225"/>
                    <a:pt x="12383" y="1054418"/>
                  </a:cubicBezTo>
                  <a:lnTo>
                    <a:pt x="531495" y="611505"/>
                  </a:lnTo>
                  <a:lnTo>
                    <a:pt x="87630" y="0"/>
                  </a:lnTo>
                  <a:lnTo>
                    <a:pt x="8573" y="890588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696D60E9-5A50-475A-51BB-0768CEC4BA37}"/>
                </a:ext>
              </a:extLst>
            </p:cNvPr>
            <p:cNvSpPr/>
            <p:nvPr/>
          </p:nvSpPr>
          <p:spPr>
            <a:xfrm>
              <a:off x="2330291" y="2234247"/>
              <a:ext cx="948689" cy="570547"/>
            </a:xfrm>
            <a:custGeom>
              <a:avLst/>
              <a:gdLst>
                <a:gd name="connsiteX0" fmla="*/ 305753 w 948689"/>
                <a:gd name="connsiteY0" fmla="*/ 550545 h 570547"/>
                <a:gd name="connsiteX1" fmla="*/ 948690 w 948689"/>
                <a:gd name="connsiteY1" fmla="*/ 0 h 570547"/>
                <a:gd name="connsiteX2" fmla="*/ 0 w 948689"/>
                <a:gd name="connsiteY2" fmla="*/ 570548 h 570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8689" h="570547">
                  <a:moveTo>
                    <a:pt x="305753" y="550545"/>
                  </a:moveTo>
                  <a:lnTo>
                    <a:pt x="948690" y="0"/>
                  </a:lnTo>
                  <a:lnTo>
                    <a:pt x="0" y="570548"/>
                  </a:ln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CB4DCB75-1D11-8BC5-EB51-BB85C2E10359}"/>
                </a:ext>
              </a:extLst>
            </p:cNvPr>
            <p:cNvSpPr/>
            <p:nvPr/>
          </p:nvSpPr>
          <p:spPr>
            <a:xfrm>
              <a:off x="3360896" y="2835275"/>
              <a:ext cx="806767" cy="696277"/>
            </a:xfrm>
            <a:custGeom>
              <a:avLst/>
              <a:gdLst>
                <a:gd name="connsiteX0" fmla="*/ 61913 w 806767"/>
                <a:gd name="connsiteY0" fmla="*/ 479107 h 696277"/>
                <a:gd name="connsiteX1" fmla="*/ 801052 w 806767"/>
                <a:gd name="connsiteY1" fmla="*/ 695325 h 696277"/>
                <a:gd name="connsiteX2" fmla="*/ 802005 w 806767"/>
                <a:gd name="connsiteY2" fmla="*/ 696278 h 696277"/>
                <a:gd name="connsiteX3" fmla="*/ 806768 w 806767"/>
                <a:gd name="connsiteY3" fmla="*/ 691515 h 696277"/>
                <a:gd name="connsiteX4" fmla="*/ 805815 w 806767"/>
                <a:gd name="connsiteY4" fmla="*/ 690563 h 696277"/>
                <a:gd name="connsiteX5" fmla="*/ 529590 w 806767"/>
                <a:gd name="connsiteY5" fmla="*/ 0 h 696277"/>
                <a:gd name="connsiteX6" fmla="*/ 0 w 806767"/>
                <a:gd name="connsiteY6" fmla="*/ 436245 h 696277"/>
                <a:gd name="connsiteX7" fmla="*/ 61913 w 806767"/>
                <a:gd name="connsiteY7" fmla="*/ 479107 h 69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6767" h="696277">
                  <a:moveTo>
                    <a:pt x="61913" y="479107"/>
                  </a:moveTo>
                  <a:lnTo>
                    <a:pt x="801052" y="695325"/>
                  </a:lnTo>
                  <a:cubicBezTo>
                    <a:pt x="801052" y="695960"/>
                    <a:pt x="801370" y="696278"/>
                    <a:pt x="802005" y="696278"/>
                  </a:cubicBezTo>
                  <a:cubicBezTo>
                    <a:pt x="803910" y="696278"/>
                    <a:pt x="806768" y="693420"/>
                    <a:pt x="806768" y="691515"/>
                  </a:cubicBezTo>
                  <a:cubicBezTo>
                    <a:pt x="806768" y="690880"/>
                    <a:pt x="806450" y="690563"/>
                    <a:pt x="805815" y="690563"/>
                  </a:cubicBezTo>
                  <a:lnTo>
                    <a:pt x="529590" y="0"/>
                  </a:lnTo>
                  <a:lnTo>
                    <a:pt x="0" y="436245"/>
                  </a:lnTo>
                  <a:cubicBezTo>
                    <a:pt x="15240" y="456247"/>
                    <a:pt x="36195" y="471488"/>
                    <a:pt x="61913" y="47910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85AAB923-543C-76C5-1DCF-0E82E802B456}"/>
                </a:ext>
              </a:extLst>
            </p:cNvPr>
            <p:cNvSpPr/>
            <p:nvPr/>
          </p:nvSpPr>
          <p:spPr>
            <a:xfrm>
              <a:off x="5302835" y="2978149"/>
              <a:ext cx="688660" cy="525780"/>
            </a:xfrm>
            <a:custGeom>
              <a:avLst/>
              <a:gdLst>
                <a:gd name="connsiteX0" fmla="*/ 687914 w 688660"/>
                <a:gd name="connsiteY0" fmla="*/ 518160 h 525780"/>
                <a:gd name="connsiteX1" fmla="*/ 684103 w 688660"/>
                <a:gd name="connsiteY1" fmla="*/ 525780 h 525780"/>
                <a:gd name="connsiteX2" fmla="*/ 566946 w 688660"/>
                <a:gd name="connsiteY2" fmla="*/ 525780 h 525780"/>
                <a:gd name="connsiteX3" fmla="*/ 553611 w 688660"/>
                <a:gd name="connsiteY3" fmla="*/ 518160 h 525780"/>
                <a:gd name="connsiteX4" fmla="*/ 471696 w 688660"/>
                <a:gd name="connsiteY4" fmla="*/ 393382 h 525780"/>
                <a:gd name="connsiteX5" fmla="*/ 217378 w 688660"/>
                <a:gd name="connsiteY5" fmla="*/ 393382 h 525780"/>
                <a:gd name="connsiteX6" fmla="*/ 135463 w 688660"/>
                <a:gd name="connsiteY6" fmla="*/ 518160 h 525780"/>
                <a:gd name="connsiteX7" fmla="*/ 122128 w 688660"/>
                <a:gd name="connsiteY7" fmla="*/ 525780 h 525780"/>
                <a:gd name="connsiteX8" fmla="*/ 4971 w 688660"/>
                <a:gd name="connsiteY8" fmla="*/ 525780 h 525780"/>
                <a:gd name="connsiteX9" fmla="*/ 1161 w 688660"/>
                <a:gd name="connsiteY9" fmla="*/ 518160 h 525780"/>
                <a:gd name="connsiteX10" fmla="*/ 339298 w 688660"/>
                <a:gd name="connsiteY10" fmla="*/ 2857 h 525780"/>
                <a:gd name="connsiteX11" fmla="*/ 348823 w 688660"/>
                <a:gd name="connsiteY11" fmla="*/ 2857 h 525780"/>
                <a:gd name="connsiteX12" fmla="*/ 415498 w 688660"/>
                <a:gd name="connsiteY12" fmla="*/ 307657 h 525780"/>
                <a:gd name="connsiteX13" fmla="*/ 344061 w 688660"/>
                <a:gd name="connsiteY13" fmla="*/ 200025 h 525780"/>
                <a:gd name="connsiteX14" fmla="*/ 273576 w 688660"/>
                <a:gd name="connsiteY14" fmla="*/ 307657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8660" h="525780">
                  <a:moveTo>
                    <a:pt x="687914" y="518160"/>
                  </a:moveTo>
                  <a:cubicBezTo>
                    <a:pt x="689818" y="521970"/>
                    <a:pt x="687914" y="525780"/>
                    <a:pt x="684103" y="525780"/>
                  </a:cubicBezTo>
                  <a:lnTo>
                    <a:pt x="566946" y="525780"/>
                  </a:lnTo>
                  <a:cubicBezTo>
                    <a:pt x="561231" y="525780"/>
                    <a:pt x="556468" y="522923"/>
                    <a:pt x="553611" y="518160"/>
                  </a:cubicBezTo>
                  <a:lnTo>
                    <a:pt x="471696" y="393382"/>
                  </a:lnTo>
                  <a:lnTo>
                    <a:pt x="217378" y="393382"/>
                  </a:lnTo>
                  <a:lnTo>
                    <a:pt x="135463" y="518160"/>
                  </a:lnTo>
                  <a:cubicBezTo>
                    <a:pt x="131653" y="522923"/>
                    <a:pt x="126891" y="525780"/>
                    <a:pt x="122128" y="525780"/>
                  </a:cubicBezTo>
                  <a:lnTo>
                    <a:pt x="4971" y="525780"/>
                  </a:lnTo>
                  <a:cubicBezTo>
                    <a:pt x="1161" y="525780"/>
                    <a:pt x="-1697" y="521970"/>
                    <a:pt x="1161" y="518160"/>
                  </a:cubicBezTo>
                  <a:lnTo>
                    <a:pt x="339298" y="2857"/>
                  </a:lnTo>
                  <a:cubicBezTo>
                    <a:pt x="342156" y="-952"/>
                    <a:pt x="346918" y="-952"/>
                    <a:pt x="348823" y="2857"/>
                  </a:cubicBezTo>
                  <a:moveTo>
                    <a:pt x="415498" y="307657"/>
                  </a:moveTo>
                  <a:lnTo>
                    <a:pt x="344061" y="200025"/>
                  </a:lnTo>
                  <a:lnTo>
                    <a:pt x="273576" y="307657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312CDFCD-9D38-64B8-F0FA-75DB710E2C9F}"/>
                </a:ext>
              </a:extLst>
            </p:cNvPr>
            <p:cNvSpPr/>
            <p:nvPr/>
          </p:nvSpPr>
          <p:spPr>
            <a:xfrm>
              <a:off x="7268795" y="2978149"/>
              <a:ext cx="688660" cy="525780"/>
            </a:xfrm>
            <a:custGeom>
              <a:avLst/>
              <a:gdLst>
                <a:gd name="connsiteX0" fmla="*/ 687913 w 688660"/>
                <a:gd name="connsiteY0" fmla="*/ 518160 h 525780"/>
                <a:gd name="connsiteX1" fmla="*/ 684103 w 688660"/>
                <a:gd name="connsiteY1" fmla="*/ 525780 h 525780"/>
                <a:gd name="connsiteX2" fmla="*/ 566946 w 688660"/>
                <a:gd name="connsiteY2" fmla="*/ 525780 h 525780"/>
                <a:gd name="connsiteX3" fmla="*/ 553611 w 688660"/>
                <a:gd name="connsiteY3" fmla="*/ 518160 h 525780"/>
                <a:gd name="connsiteX4" fmla="*/ 471696 w 688660"/>
                <a:gd name="connsiteY4" fmla="*/ 393382 h 525780"/>
                <a:gd name="connsiteX5" fmla="*/ 217378 w 688660"/>
                <a:gd name="connsiteY5" fmla="*/ 393382 h 525780"/>
                <a:gd name="connsiteX6" fmla="*/ 135463 w 688660"/>
                <a:gd name="connsiteY6" fmla="*/ 518160 h 525780"/>
                <a:gd name="connsiteX7" fmla="*/ 122128 w 688660"/>
                <a:gd name="connsiteY7" fmla="*/ 525780 h 525780"/>
                <a:gd name="connsiteX8" fmla="*/ 4971 w 688660"/>
                <a:gd name="connsiteY8" fmla="*/ 525780 h 525780"/>
                <a:gd name="connsiteX9" fmla="*/ 1161 w 688660"/>
                <a:gd name="connsiteY9" fmla="*/ 518160 h 525780"/>
                <a:gd name="connsiteX10" fmla="*/ 340251 w 688660"/>
                <a:gd name="connsiteY10" fmla="*/ 2857 h 525780"/>
                <a:gd name="connsiteX11" fmla="*/ 349776 w 688660"/>
                <a:gd name="connsiteY11" fmla="*/ 2857 h 525780"/>
                <a:gd name="connsiteX12" fmla="*/ 415498 w 688660"/>
                <a:gd name="connsiteY12" fmla="*/ 307657 h 525780"/>
                <a:gd name="connsiteX13" fmla="*/ 345013 w 688660"/>
                <a:gd name="connsiteY13" fmla="*/ 200025 h 525780"/>
                <a:gd name="connsiteX14" fmla="*/ 274528 w 688660"/>
                <a:gd name="connsiteY14" fmla="*/ 307657 h 5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8660" h="525780">
                  <a:moveTo>
                    <a:pt x="687913" y="518160"/>
                  </a:moveTo>
                  <a:cubicBezTo>
                    <a:pt x="689818" y="521970"/>
                    <a:pt x="687913" y="525780"/>
                    <a:pt x="684103" y="525780"/>
                  </a:cubicBezTo>
                  <a:lnTo>
                    <a:pt x="566946" y="525780"/>
                  </a:lnTo>
                  <a:cubicBezTo>
                    <a:pt x="562184" y="525780"/>
                    <a:pt x="556468" y="522923"/>
                    <a:pt x="553611" y="518160"/>
                  </a:cubicBezTo>
                  <a:lnTo>
                    <a:pt x="471696" y="393382"/>
                  </a:lnTo>
                  <a:lnTo>
                    <a:pt x="217378" y="393382"/>
                  </a:lnTo>
                  <a:lnTo>
                    <a:pt x="135463" y="518160"/>
                  </a:lnTo>
                  <a:cubicBezTo>
                    <a:pt x="132606" y="522923"/>
                    <a:pt x="127843" y="525780"/>
                    <a:pt x="122128" y="525780"/>
                  </a:cubicBezTo>
                  <a:lnTo>
                    <a:pt x="4971" y="525780"/>
                  </a:lnTo>
                  <a:cubicBezTo>
                    <a:pt x="1161" y="525780"/>
                    <a:pt x="-1697" y="521970"/>
                    <a:pt x="1161" y="518160"/>
                  </a:cubicBezTo>
                  <a:lnTo>
                    <a:pt x="340251" y="2857"/>
                  </a:lnTo>
                  <a:cubicBezTo>
                    <a:pt x="342156" y="-952"/>
                    <a:pt x="346918" y="-952"/>
                    <a:pt x="349776" y="2857"/>
                  </a:cubicBezTo>
                  <a:moveTo>
                    <a:pt x="415498" y="307657"/>
                  </a:moveTo>
                  <a:lnTo>
                    <a:pt x="345013" y="200025"/>
                  </a:lnTo>
                  <a:lnTo>
                    <a:pt x="274528" y="307657"/>
                  </a:ln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35281F48-A984-D105-9295-C3E51BE73822}"/>
                </a:ext>
              </a:extLst>
            </p:cNvPr>
            <p:cNvSpPr/>
            <p:nvPr/>
          </p:nvSpPr>
          <p:spPr>
            <a:xfrm>
              <a:off x="8639651" y="3003867"/>
              <a:ext cx="560069" cy="500062"/>
            </a:xfrm>
            <a:custGeom>
              <a:avLst/>
              <a:gdLst>
                <a:gd name="connsiteX0" fmla="*/ 304800 w 560069"/>
                <a:gd name="connsiteY0" fmla="*/ 85725 h 500062"/>
                <a:gd name="connsiteX1" fmla="*/ 551498 w 560069"/>
                <a:gd name="connsiteY1" fmla="*/ 85725 h 500062"/>
                <a:gd name="connsiteX2" fmla="*/ 560070 w 560069"/>
                <a:gd name="connsiteY2" fmla="*/ 77152 h 500062"/>
                <a:gd name="connsiteX3" fmla="*/ 560070 w 560069"/>
                <a:gd name="connsiteY3" fmla="*/ 8572 h 500062"/>
                <a:gd name="connsiteX4" fmla="*/ 551498 w 560069"/>
                <a:gd name="connsiteY4" fmla="*/ 0 h 500062"/>
                <a:gd name="connsiteX5" fmla="*/ 250507 w 560069"/>
                <a:gd name="connsiteY5" fmla="*/ 0 h 500062"/>
                <a:gd name="connsiteX6" fmla="*/ 0 w 560069"/>
                <a:gd name="connsiteY6" fmla="*/ 250507 h 500062"/>
                <a:gd name="connsiteX7" fmla="*/ 250507 w 560069"/>
                <a:gd name="connsiteY7" fmla="*/ 500063 h 500062"/>
                <a:gd name="connsiteX8" fmla="*/ 551498 w 560069"/>
                <a:gd name="connsiteY8" fmla="*/ 500063 h 500062"/>
                <a:gd name="connsiteX9" fmla="*/ 560070 w 560069"/>
                <a:gd name="connsiteY9" fmla="*/ 491490 h 500062"/>
                <a:gd name="connsiteX10" fmla="*/ 560070 w 560069"/>
                <a:gd name="connsiteY10" fmla="*/ 422910 h 500062"/>
                <a:gd name="connsiteX11" fmla="*/ 551498 w 560069"/>
                <a:gd name="connsiteY11" fmla="*/ 414338 h 500062"/>
                <a:gd name="connsiteX12" fmla="*/ 304800 w 560069"/>
                <a:gd name="connsiteY12" fmla="*/ 414338 h 500062"/>
                <a:gd name="connsiteX13" fmla="*/ 140018 w 560069"/>
                <a:gd name="connsiteY13" fmla="*/ 250507 h 500062"/>
                <a:gd name="connsiteX14" fmla="*/ 304800 w 560069"/>
                <a:gd name="connsiteY14" fmla="*/ 85725 h 50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60069" h="500062">
                  <a:moveTo>
                    <a:pt x="304800" y="85725"/>
                  </a:moveTo>
                  <a:lnTo>
                    <a:pt x="551498" y="85725"/>
                  </a:lnTo>
                  <a:cubicBezTo>
                    <a:pt x="556260" y="85725"/>
                    <a:pt x="560070" y="81915"/>
                    <a:pt x="560070" y="77152"/>
                  </a:cubicBezTo>
                  <a:lnTo>
                    <a:pt x="560070" y="8572"/>
                  </a:lnTo>
                  <a:cubicBezTo>
                    <a:pt x="560070" y="3810"/>
                    <a:pt x="556260" y="0"/>
                    <a:pt x="551498" y="0"/>
                  </a:cubicBezTo>
                  <a:lnTo>
                    <a:pt x="250507" y="0"/>
                  </a:lnTo>
                  <a:cubicBezTo>
                    <a:pt x="112395" y="0"/>
                    <a:pt x="0" y="112395"/>
                    <a:pt x="0" y="250507"/>
                  </a:cubicBezTo>
                  <a:cubicBezTo>
                    <a:pt x="0" y="387667"/>
                    <a:pt x="112395" y="500063"/>
                    <a:pt x="250507" y="500063"/>
                  </a:cubicBezTo>
                  <a:lnTo>
                    <a:pt x="551498" y="500063"/>
                  </a:lnTo>
                  <a:cubicBezTo>
                    <a:pt x="556260" y="500063"/>
                    <a:pt x="560070" y="496252"/>
                    <a:pt x="560070" y="491490"/>
                  </a:cubicBezTo>
                  <a:lnTo>
                    <a:pt x="560070" y="422910"/>
                  </a:lnTo>
                  <a:cubicBezTo>
                    <a:pt x="560070" y="418147"/>
                    <a:pt x="556260" y="414338"/>
                    <a:pt x="551498" y="414338"/>
                  </a:cubicBezTo>
                  <a:lnTo>
                    <a:pt x="304800" y="414338"/>
                  </a:lnTo>
                  <a:cubicBezTo>
                    <a:pt x="213360" y="414338"/>
                    <a:pt x="140018" y="340995"/>
                    <a:pt x="140018" y="250507"/>
                  </a:cubicBezTo>
                  <a:cubicBezTo>
                    <a:pt x="140018" y="159067"/>
                    <a:pt x="213360" y="85725"/>
                    <a:pt x="304800" y="85725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D3663DA6-833A-94E9-C446-8D60921D326B}"/>
                </a:ext>
              </a:extLst>
            </p:cNvPr>
            <p:cNvSpPr/>
            <p:nvPr/>
          </p:nvSpPr>
          <p:spPr>
            <a:xfrm>
              <a:off x="4680109" y="3003867"/>
              <a:ext cx="606781" cy="527499"/>
            </a:xfrm>
            <a:custGeom>
              <a:avLst/>
              <a:gdLst>
                <a:gd name="connsiteX0" fmla="*/ 458153 w 606781"/>
                <a:gd name="connsiteY0" fmla="*/ 0 h 527499"/>
                <a:gd name="connsiteX1" fmla="*/ 443865 w 606781"/>
                <a:gd name="connsiteY1" fmla="*/ 5715 h 527499"/>
                <a:gd name="connsiteX2" fmla="*/ 130492 w 606781"/>
                <a:gd name="connsiteY2" fmla="*/ 282892 h 527499"/>
                <a:gd name="connsiteX3" fmla="*/ 130492 w 606781"/>
                <a:gd name="connsiteY3" fmla="*/ 8572 h 527499"/>
                <a:gd name="connsiteX4" fmla="*/ 121920 w 606781"/>
                <a:gd name="connsiteY4" fmla="*/ 0 h 527499"/>
                <a:gd name="connsiteX5" fmla="*/ 8572 w 606781"/>
                <a:gd name="connsiteY5" fmla="*/ 0 h 527499"/>
                <a:gd name="connsiteX6" fmla="*/ 0 w 606781"/>
                <a:gd name="connsiteY6" fmla="*/ 8572 h 527499"/>
                <a:gd name="connsiteX7" fmla="*/ 0 w 606781"/>
                <a:gd name="connsiteY7" fmla="*/ 523875 h 527499"/>
                <a:gd name="connsiteX8" fmla="*/ 5715 w 606781"/>
                <a:gd name="connsiteY8" fmla="*/ 526732 h 527499"/>
                <a:gd name="connsiteX9" fmla="*/ 270510 w 606781"/>
                <a:gd name="connsiteY9" fmla="*/ 297180 h 527499"/>
                <a:gd name="connsiteX10" fmla="*/ 431482 w 606781"/>
                <a:gd name="connsiteY10" fmla="*/ 493395 h 527499"/>
                <a:gd name="connsiteX11" fmla="*/ 445770 w 606781"/>
                <a:gd name="connsiteY11" fmla="*/ 500063 h 527499"/>
                <a:gd name="connsiteX12" fmla="*/ 592455 w 606781"/>
                <a:gd name="connsiteY12" fmla="*/ 500063 h 527499"/>
                <a:gd name="connsiteX13" fmla="*/ 595313 w 606781"/>
                <a:gd name="connsiteY13" fmla="*/ 493395 h 527499"/>
                <a:gd name="connsiteX14" fmla="*/ 359092 w 606781"/>
                <a:gd name="connsiteY14" fmla="*/ 220980 h 527499"/>
                <a:gd name="connsiteX15" fmla="*/ 605790 w 606781"/>
                <a:gd name="connsiteY15" fmla="*/ 5715 h 527499"/>
                <a:gd name="connsiteX16" fmla="*/ 603885 w 606781"/>
                <a:gd name="connsiteY16" fmla="*/ 0 h 52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06781" h="527499">
                  <a:moveTo>
                    <a:pt x="458153" y="0"/>
                  </a:moveTo>
                  <a:cubicBezTo>
                    <a:pt x="453390" y="0"/>
                    <a:pt x="447675" y="1905"/>
                    <a:pt x="443865" y="5715"/>
                  </a:cubicBezTo>
                  <a:lnTo>
                    <a:pt x="130492" y="282892"/>
                  </a:lnTo>
                  <a:lnTo>
                    <a:pt x="130492" y="8572"/>
                  </a:lnTo>
                  <a:cubicBezTo>
                    <a:pt x="130492" y="3810"/>
                    <a:pt x="126682" y="0"/>
                    <a:pt x="121920" y="0"/>
                  </a:cubicBezTo>
                  <a:lnTo>
                    <a:pt x="8572" y="0"/>
                  </a:lnTo>
                  <a:cubicBezTo>
                    <a:pt x="3810" y="0"/>
                    <a:pt x="0" y="3810"/>
                    <a:pt x="0" y="8572"/>
                  </a:cubicBezTo>
                  <a:lnTo>
                    <a:pt x="0" y="523875"/>
                  </a:lnTo>
                  <a:cubicBezTo>
                    <a:pt x="0" y="526732"/>
                    <a:pt x="3810" y="528638"/>
                    <a:pt x="5715" y="526732"/>
                  </a:cubicBezTo>
                  <a:lnTo>
                    <a:pt x="270510" y="297180"/>
                  </a:lnTo>
                  <a:lnTo>
                    <a:pt x="431482" y="493395"/>
                  </a:lnTo>
                  <a:cubicBezTo>
                    <a:pt x="435292" y="497205"/>
                    <a:pt x="441007" y="500063"/>
                    <a:pt x="445770" y="500063"/>
                  </a:cubicBezTo>
                  <a:lnTo>
                    <a:pt x="592455" y="500063"/>
                  </a:lnTo>
                  <a:cubicBezTo>
                    <a:pt x="595313" y="500063"/>
                    <a:pt x="597217" y="496252"/>
                    <a:pt x="595313" y="493395"/>
                  </a:cubicBezTo>
                  <a:lnTo>
                    <a:pt x="359092" y="220980"/>
                  </a:lnTo>
                  <a:lnTo>
                    <a:pt x="605790" y="5715"/>
                  </a:lnTo>
                  <a:cubicBezTo>
                    <a:pt x="607695" y="3810"/>
                    <a:pt x="606742" y="0"/>
                    <a:pt x="603885" y="0"/>
                  </a:cubicBezTo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661A88DF-4684-435A-FC6D-F4DB99DA9559}"/>
                </a:ext>
              </a:extLst>
            </p:cNvPr>
            <p:cNvSpPr/>
            <p:nvPr/>
          </p:nvSpPr>
          <p:spPr>
            <a:xfrm>
              <a:off x="8009096" y="3003867"/>
              <a:ext cx="584630" cy="500062"/>
            </a:xfrm>
            <a:custGeom>
              <a:avLst/>
              <a:gdLst>
                <a:gd name="connsiteX0" fmla="*/ 583883 w 584630"/>
                <a:gd name="connsiteY0" fmla="*/ 493395 h 500062"/>
                <a:gd name="connsiteX1" fmla="*/ 580073 w 584630"/>
                <a:gd name="connsiteY1" fmla="*/ 500063 h 500062"/>
                <a:gd name="connsiteX2" fmla="*/ 446723 w 584630"/>
                <a:gd name="connsiteY2" fmla="*/ 500063 h 500062"/>
                <a:gd name="connsiteX3" fmla="*/ 433388 w 584630"/>
                <a:gd name="connsiteY3" fmla="*/ 492442 h 500062"/>
                <a:gd name="connsiteX4" fmla="*/ 298133 w 584630"/>
                <a:gd name="connsiteY4" fmla="*/ 293370 h 500062"/>
                <a:gd name="connsiteX5" fmla="*/ 131445 w 584630"/>
                <a:gd name="connsiteY5" fmla="*/ 293370 h 500062"/>
                <a:gd name="connsiteX6" fmla="*/ 131445 w 584630"/>
                <a:gd name="connsiteY6" fmla="*/ 491490 h 500062"/>
                <a:gd name="connsiteX7" fmla="*/ 121920 w 584630"/>
                <a:gd name="connsiteY7" fmla="*/ 500063 h 500062"/>
                <a:gd name="connsiteX8" fmla="*/ 8573 w 584630"/>
                <a:gd name="connsiteY8" fmla="*/ 500063 h 500062"/>
                <a:gd name="connsiteX9" fmla="*/ 0 w 584630"/>
                <a:gd name="connsiteY9" fmla="*/ 491490 h 500062"/>
                <a:gd name="connsiteX10" fmla="*/ 0 w 584630"/>
                <a:gd name="connsiteY10" fmla="*/ 8572 h 500062"/>
                <a:gd name="connsiteX11" fmla="*/ 8573 w 584630"/>
                <a:gd name="connsiteY11" fmla="*/ 0 h 500062"/>
                <a:gd name="connsiteX12" fmla="*/ 391478 w 584630"/>
                <a:gd name="connsiteY12" fmla="*/ 0 h 500062"/>
                <a:gd name="connsiteX13" fmla="*/ 539115 w 584630"/>
                <a:gd name="connsiteY13" fmla="*/ 46672 h 500062"/>
                <a:gd name="connsiteX14" fmla="*/ 578168 w 584630"/>
                <a:gd name="connsiteY14" fmla="*/ 146685 h 500062"/>
                <a:gd name="connsiteX15" fmla="*/ 501968 w 584630"/>
                <a:gd name="connsiteY15" fmla="*/ 276225 h 500062"/>
                <a:gd name="connsiteX16" fmla="*/ 436245 w 584630"/>
                <a:gd name="connsiteY16" fmla="*/ 290513 h 500062"/>
                <a:gd name="connsiteX17" fmla="*/ 450533 w 584630"/>
                <a:gd name="connsiteY17" fmla="*/ 145732 h 500062"/>
                <a:gd name="connsiteX18" fmla="*/ 367665 w 584630"/>
                <a:gd name="connsiteY18" fmla="*/ 85725 h 500062"/>
                <a:gd name="connsiteX19" fmla="*/ 140018 w 584630"/>
                <a:gd name="connsiteY19" fmla="*/ 85725 h 500062"/>
                <a:gd name="connsiteX20" fmla="*/ 131445 w 584630"/>
                <a:gd name="connsiteY20" fmla="*/ 94297 h 500062"/>
                <a:gd name="connsiteX21" fmla="*/ 131445 w 584630"/>
                <a:gd name="connsiteY21" fmla="*/ 199072 h 500062"/>
                <a:gd name="connsiteX22" fmla="*/ 140018 w 584630"/>
                <a:gd name="connsiteY22" fmla="*/ 207645 h 500062"/>
                <a:gd name="connsiteX23" fmla="*/ 347663 w 584630"/>
                <a:gd name="connsiteY23" fmla="*/ 207645 h 500062"/>
                <a:gd name="connsiteX24" fmla="*/ 450533 w 584630"/>
                <a:gd name="connsiteY24" fmla="*/ 145732 h 50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4630" h="500062">
                  <a:moveTo>
                    <a:pt x="583883" y="493395"/>
                  </a:moveTo>
                  <a:cubicBezTo>
                    <a:pt x="585788" y="496252"/>
                    <a:pt x="583883" y="500063"/>
                    <a:pt x="580073" y="500063"/>
                  </a:cubicBezTo>
                  <a:lnTo>
                    <a:pt x="446723" y="500063"/>
                  </a:lnTo>
                  <a:cubicBezTo>
                    <a:pt x="441960" y="500063"/>
                    <a:pt x="436245" y="497205"/>
                    <a:pt x="433388" y="492442"/>
                  </a:cubicBezTo>
                  <a:lnTo>
                    <a:pt x="298133" y="293370"/>
                  </a:lnTo>
                  <a:lnTo>
                    <a:pt x="131445" y="293370"/>
                  </a:lnTo>
                  <a:lnTo>
                    <a:pt x="131445" y="491490"/>
                  </a:lnTo>
                  <a:cubicBezTo>
                    <a:pt x="131445" y="496252"/>
                    <a:pt x="126683" y="500063"/>
                    <a:pt x="121920" y="500063"/>
                  </a:cubicBezTo>
                  <a:lnTo>
                    <a:pt x="8573" y="500063"/>
                  </a:lnTo>
                  <a:cubicBezTo>
                    <a:pt x="3810" y="500063"/>
                    <a:pt x="0" y="496252"/>
                    <a:pt x="0" y="491490"/>
                  </a:cubicBezTo>
                  <a:lnTo>
                    <a:pt x="0" y="8572"/>
                  </a:lnTo>
                  <a:cubicBezTo>
                    <a:pt x="0" y="3810"/>
                    <a:pt x="3810" y="0"/>
                    <a:pt x="8573" y="0"/>
                  </a:cubicBezTo>
                  <a:lnTo>
                    <a:pt x="391478" y="0"/>
                  </a:lnTo>
                  <a:cubicBezTo>
                    <a:pt x="464820" y="0"/>
                    <a:pt x="506730" y="12382"/>
                    <a:pt x="539115" y="46672"/>
                  </a:cubicBezTo>
                  <a:cubicBezTo>
                    <a:pt x="564833" y="72390"/>
                    <a:pt x="578168" y="106680"/>
                    <a:pt x="578168" y="146685"/>
                  </a:cubicBezTo>
                  <a:cubicBezTo>
                    <a:pt x="578168" y="208597"/>
                    <a:pt x="550545" y="255270"/>
                    <a:pt x="501968" y="276225"/>
                  </a:cubicBezTo>
                  <a:cubicBezTo>
                    <a:pt x="481965" y="283845"/>
                    <a:pt x="461963" y="288607"/>
                    <a:pt x="436245" y="290513"/>
                  </a:cubicBezTo>
                  <a:moveTo>
                    <a:pt x="450533" y="145732"/>
                  </a:moveTo>
                  <a:cubicBezTo>
                    <a:pt x="450533" y="105727"/>
                    <a:pt x="422910" y="85725"/>
                    <a:pt x="367665" y="85725"/>
                  </a:cubicBezTo>
                  <a:lnTo>
                    <a:pt x="140018" y="85725"/>
                  </a:lnTo>
                  <a:cubicBezTo>
                    <a:pt x="135255" y="85725"/>
                    <a:pt x="131445" y="89535"/>
                    <a:pt x="131445" y="94297"/>
                  </a:cubicBezTo>
                  <a:lnTo>
                    <a:pt x="131445" y="199072"/>
                  </a:lnTo>
                  <a:cubicBezTo>
                    <a:pt x="131445" y="203835"/>
                    <a:pt x="135255" y="207645"/>
                    <a:pt x="140018" y="207645"/>
                  </a:cubicBezTo>
                  <a:lnTo>
                    <a:pt x="347663" y="207645"/>
                  </a:lnTo>
                  <a:cubicBezTo>
                    <a:pt x="422910" y="207645"/>
                    <a:pt x="450533" y="191452"/>
                    <a:pt x="450533" y="145732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B56055EE-23E8-95E5-6CA4-AF5F175A7468}"/>
                </a:ext>
              </a:extLst>
            </p:cNvPr>
            <p:cNvSpPr/>
            <p:nvPr/>
          </p:nvSpPr>
          <p:spPr>
            <a:xfrm>
              <a:off x="6041231" y="3003867"/>
              <a:ext cx="578167" cy="500062"/>
            </a:xfrm>
            <a:custGeom>
              <a:avLst/>
              <a:gdLst>
                <a:gd name="connsiteX0" fmla="*/ 539115 w 578167"/>
                <a:gd name="connsiteY0" fmla="*/ 46672 h 500062"/>
                <a:gd name="connsiteX1" fmla="*/ 578168 w 578167"/>
                <a:gd name="connsiteY1" fmla="*/ 146685 h 500062"/>
                <a:gd name="connsiteX2" fmla="*/ 501015 w 578167"/>
                <a:gd name="connsiteY2" fmla="*/ 276225 h 500062"/>
                <a:gd name="connsiteX3" fmla="*/ 391478 w 578167"/>
                <a:gd name="connsiteY3" fmla="*/ 292417 h 500062"/>
                <a:gd name="connsiteX4" fmla="*/ 131445 w 578167"/>
                <a:gd name="connsiteY4" fmla="*/ 292417 h 500062"/>
                <a:gd name="connsiteX5" fmla="*/ 131445 w 578167"/>
                <a:gd name="connsiteY5" fmla="*/ 491490 h 500062"/>
                <a:gd name="connsiteX6" fmla="*/ 122872 w 578167"/>
                <a:gd name="connsiteY6" fmla="*/ 500063 h 500062"/>
                <a:gd name="connsiteX7" fmla="*/ 8572 w 578167"/>
                <a:gd name="connsiteY7" fmla="*/ 500063 h 500062"/>
                <a:gd name="connsiteX8" fmla="*/ 0 w 578167"/>
                <a:gd name="connsiteY8" fmla="*/ 491490 h 500062"/>
                <a:gd name="connsiteX9" fmla="*/ 0 w 578167"/>
                <a:gd name="connsiteY9" fmla="*/ 8572 h 500062"/>
                <a:gd name="connsiteX10" fmla="*/ 8572 w 578167"/>
                <a:gd name="connsiteY10" fmla="*/ 0 h 500062"/>
                <a:gd name="connsiteX11" fmla="*/ 391478 w 578167"/>
                <a:gd name="connsiteY11" fmla="*/ 0 h 500062"/>
                <a:gd name="connsiteX12" fmla="*/ 539115 w 578167"/>
                <a:gd name="connsiteY12" fmla="*/ 46672 h 500062"/>
                <a:gd name="connsiteX13" fmla="*/ 450532 w 578167"/>
                <a:gd name="connsiteY13" fmla="*/ 145732 h 500062"/>
                <a:gd name="connsiteX14" fmla="*/ 367665 w 578167"/>
                <a:gd name="connsiteY14" fmla="*/ 85725 h 500062"/>
                <a:gd name="connsiteX15" fmla="*/ 140018 w 578167"/>
                <a:gd name="connsiteY15" fmla="*/ 85725 h 500062"/>
                <a:gd name="connsiteX16" fmla="*/ 131445 w 578167"/>
                <a:gd name="connsiteY16" fmla="*/ 94297 h 500062"/>
                <a:gd name="connsiteX17" fmla="*/ 131445 w 578167"/>
                <a:gd name="connsiteY17" fmla="*/ 199072 h 500062"/>
                <a:gd name="connsiteX18" fmla="*/ 140018 w 578167"/>
                <a:gd name="connsiteY18" fmla="*/ 207645 h 500062"/>
                <a:gd name="connsiteX19" fmla="*/ 347663 w 578167"/>
                <a:gd name="connsiteY19" fmla="*/ 207645 h 500062"/>
                <a:gd name="connsiteX20" fmla="*/ 450532 w 578167"/>
                <a:gd name="connsiteY20" fmla="*/ 145732 h 50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78167" h="500062">
                  <a:moveTo>
                    <a:pt x="539115" y="46672"/>
                  </a:moveTo>
                  <a:cubicBezTo>
                    <a:pt x="564832" y="72390"/>
                    <a:pt x="578168" y="106680"/>
                    <a:pt x="578168" y="146685"/>
                  </a:cubicBezTo>
                  <a:cubicBezTo>
                    <a:pt x="578168" y="208597"/>
                    <a:pt x="550545" y="255270"/>
                    <a:pt x="501015" y="276225"/>
                  </a:cubicBezTo>
                  <a:cubicBezTo>
                    <a:pt x="471488" y="287655"/>
                    <a:pt x="440055" y="292417"/>
                    <a:pt x="391478" y="292417"/>
                  </a:cubicBezTo>
                  <a:lnTo>
                    <a:pt x="131445" y="292417"/>
                  </a:lnTo>
                  <a:lnTo>
                    <a:pt x="131445" y="491490"/>
                  </a:lnTo>
                  <a:cubicBezTo>
                    <a:pt x="131445" y="496252"/>
                    <a:pt x="127635" y="500063"/>
                    <a:pt x="122872" y="500063"/>
                  </a:cubicBezTo>
                  <a:lnTo>
                    <a:pt x="8572" y="500063"/>
                  </a:lnTo>
                  <a:cubicBezTo>
                    <a:pt x="3810" y="500063"/>
                    <a:pt x="0" y="496252"/>
                    <a:pt x="0" y="491490"/>
                  </a:cubicBezTo>
                  <a:lnTo>
                    <a:pt x="0" y="8572"/>
                  </a:lnTo>
                  <a:cubicBezTo>
                    <a:pt x="0" y="3810"/>
                    <a:pt x="3810" y="0"/>
                    <a:pt x="8572" y="0"/>
                  </a:cubicBezTo>
                  <a:lnTo>
                    <a:pt x="391478" y="0"/>
                  </a:lnTo>
                  <a:cubicBezTo>
                    <a:pt x="464820" y="0"/>
                    <a:pt x="506730" y="12382"/>
                    <a:pt x="539115" y="46672"/>
                  </a:cubicBezTo>
                  <a:close/>
                  <a:moveTo>
                    <a:pt x="450532" y="145732"/>
                  </a:moveTo>
                  <a:cubicBezTo>
                    <a:pt x="450532" y="105727"/>
                    <a:pt x="422910" y="85725"/>
                    <a:pt x="367665" y="85725"/>
                  </a:cubicBezTo>
                  <a:lnTo>
                    <a:pt x="140018" y="85725"/>
                  </a:lnTo>
                  <a:cubicBezTo>
                    <a:pt x="135255" y="85725"/>
                    <a:pt x="131445" y="89535"/>
                    <a:pt x="131445" y="94297"/>
                  </a:cubicBezTo>
                  <a:lnTo>
                    <a:pt x="131445" y="199072"/>
                  </a:lnTo>
                  <a:cubicBezTo>
                    <a:pt x="131445" y="203835"/>
                    <a:pt x="135255" y="207645"/>
                    <a:pt x="140018" y="207645"/>
                  </a:cubicBezTo>
                  <a:lnTo>
                    <a:pt x="347663" y="207645"/>
                  </a:lnTo>
                  <a:cubicBezTo>
                    <a:pt x="422910" y="207645"/>
                    <a:pt x="450532" y="191452"/>
                    <a:pt x="450532" y="145732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1411838F-F7C6-06C0-B73F-4698B0CF462A}"/>
                </a:ext>
              </a:extLst>
            </p:cNvPr>
            <p:cNvSpPr/>
            <p:nvPr/>
          </p:nvSpPr>
          <p:spPr>
            <a:xfrm>
              <a:off x="6685121" y="3003867"/>
              <a:ext cx="561022" cy="500062"/>
            </a:xfrm>
            <a:custGeom>
              <a:avLst/>
              <a:gdLst>
                <a:gd name="connsiteX0" fmla="*/ 374333 w 561022"/>
                <a:gd name="connsiteY0" fmla="*/ 206692 h 500062"/>
                <a:gd name="connsiteX1" fmla="*/ 209550 w 561022"/>
                <a:gd name="connsiteY1" fmla="*/ 206692 h 500062"/>
                <a:gd name="connsiteX2" fmla="*/ 127635 w 561022"/>
                <a:gd name="connsiteY2" fmla="*/ 147638 h 500062"/>
                <a:gd name="connsiteX3" fmla="*/ 230505 w 561022"/>
                <a:gd name="connsiteY3" fmla="*/ 85725 h 500062"/>
                <a:gd name="connsiteX4" fmla="*/ 509588 w 561022"/>
                <a:gd name="connsiteY4" fmla="*/ 85725 h 500062"/>
                <a:gd name="connsiteX5" fmla="*/ 518160 w 561022"/>
                <a:gd name="connsiteY5" fmla="*/ 77152 h 500062"/>
                <a:gd name="connsiteX6" fmla="*/ 518160 w 561022"/>
                <a:gd name="connsiteY6" fmla="*/ 8572 h 500062"/>
                <a:gd name="connsiteX7" fmla="*/ 509588 w 561022"/>
                <a:gd name="connsiteY7" fmla="*/ 0 h 500062"/>
                <a:gd name="connsiteX8" fmla="*/ 186690 w 561022"/>
                <a:gd name="connsiteY8" fmla="*/ 0 h 500062"/>
                <a:gd name="connsiteX9" fmla="*/ 76200 w 561022"/>
                <a:gd name="connsiteY9" fmla="*/ 17145 h 500062"/>
                <a:gd name="connsiteX10" fmla="*/ 0 w 561022"/>
                <a:gd name="connsiteY10" fmla="*/ 145732 h 500062"/>
                <a:gd name="connsiteX11" fmla="*/ 39053 w 561022"/>
                <a:gd name="connsiteY11" fmla="*/ 246697 h 500062"/>
                <a:gd name="connsiteX12" fmla="*/ 186690 w 561022"/>
                <a:gd name="connsiteY12" fmla="*/ 293370 h 500062"/>
                <a:gd name="connsiteX13" fmla="*/ 351473 w 561022"/>
                <a:gd name="connsiteY13" fmla="*/ 293370 h 500062"/>
                <a:gd name="connsiteX14" fmla="*/ 433388 w 561022"/>
                <a:gd name="connsiteY14" fmla="*/ 352425 h 500062"/>
                <a:gd name="connsiteX15" fmla="*/ 330518 w 561022"/>
                <a:gd name="connsiteY15" fmla="*/ 414338 h 500062"/>
                <a:gd name="connsiteX16" fmla="*/ 17145 w 561022"/>
                <a:gd name="connsiteY16" fmla="*/ 414338 h 500062"/>
                <a:gd name="connsiteX17" fmla="*/ 8573 w 561022"/>
                <a:gd name="connsiteY17" fmla="*/ 422910 h 500062"/>
                <a:gd name="connsiteX18" fmla="*/ 8573 w 561022"/>
                <a:gd name="connsiteY18" fmla="*/ 491490 h 500062"/>
                <a:gd name="connsiteX19" fmla="*/ 17145 w 561022"/>
                <a:gd name="connsiteY19" fmla="*/ 500063 h 500062"/>
                <a:gd name="connsiteX20" fmla="*/ 374333 w 561022"/>
                <a:gd name="connsiteY20" fmla="*/ 500063 h 500062"/>
                <a:gd name="connsiteX21" fmla="*/ 484823 w 561022"/>
                <a:gd name="connsiteY21" fmla="*/ 482917 h 500062"/>
                <a:gd name="connsiteX22" fmla="*/ 561023 w 561022"/>
                <a:gd name="connsiteY22" fmla="*/ 354330 h 500062"/>
                <a:gd name="connsiteX23" fmla="*/ 521970 w 561022"/>
                <a:gd name="connsiteY23" fmla="*/ 253365 h 500062"/>
                <a:gd name="connsiteX24" fmla="*/ 374333 w 561022"/>
                <a:gd name="connsiteY24" fmla="*/ 206692 h 500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61022" h="500062">
                  <a:moveTo>
                    <a:pt x="374333" y="206692"/>
                  </a:moveTo>
                  <a:lnTo>
                    <a:pt x="209550" y="206692"/>
                  </a:lnTo>
                  <a:cubicBezTo>
                    <a:pt x="154305" y="206692"/>
                    <a:pt x="127635" y="187642"/>
                    <a:pt x="127635" y="147638"/>
                  </a:cubicBezTo>
                  <a:cubicBezTo>
                    <a:pt x="127635" y="101917"/>
                    <a:pt x="154305" y="85725"/>
                    <a:pt x="230505" y="85725"/>
                  </a:cubicBezTo>
                  <a:lnTo>
                    <a:pt x="509588" y="85725"/>
                  </a:lnTo>
                  <a:cubicBezTo>
                    <a:pt x="513398" y="85725"/>
                    <a:pt x="518160" y="81915"/>
                    <a:pt x="518160" y="77152"/>
                  </a:cubicBezTo>
                  <a:lnTo>
                    <a:pt x="518160" y="8572"/>
                  </a:lnTo>
                  <a:cubicBezTo>
                    <a:pt x="518160" y="3810"/>
                    <a:pt x="513398" y="0"/>
                    <a:pt x="509588" y="0"/>
                  </a:cubicBezTo>
                  <a:lnTo>
                    <a:pt x="186690" y="0"/>
                  </a:lnTo>
                  <a:cubicBezTo>
                    <a:pt x="137160" y="0"/>
                    <a:pt x="106680" y="4763"/>
                    <a:pt x="76200" y="17145"/>
                  </a:cubicBezTo>
                  <a:cubicBezTo>
                    <a:pt x="27623" y="38100"/>
                    <a:pt x="0" y="84772"/>
                    <a:pt x="0" y="145732"/>
                  </a:cubicBezTo>
                  <a:cubicBezTo>
                    <a:pt x="0" y="186690"/>
                    <a:pt x="13335" y="220027"/>
                    <a:pt x="39053" y="246697"/>
                  </a:cubicBezTo>
                  <a:cubicBezTo>
                    <a:pt x="70485" y="280035"/>
                    <a:pt x="113348" y="293370"/>
                    <a:pt x="186690" y="293370"/>
                  </a:cubicBezTo>
                  <a:lnTo>
                    <a:pt x="351473" y="293370"/>
                  </a:lnTo>
                  <a:cubicBezTo>
                    <a:pt x="406718" y="293370"/>
                    <a:pt x="433388" y="312420"/>
                    <a:pt x="433388" y="352425"/>
                  </a:cubicBezTo>
                  <a:cubicBezTo>
                    <a:pt x="433388" y="398145"/>
                    <a:pt x="406718" y="414338"/>
                    <a:pt x="330518" y="414338"/>
                  </a:cubicBezTo>
                  <a:lnTo>
                    <a:pt x="17145" y="414338"/>
                  </a:lnTo>
                  <a:cubicBezTo>
                    <a:pt x="12383" y="414338"/>
                    <a:pt x="8573" y="418147"/>
                    <a:pt x="8573" y="422910"/>
                  </a:cubicBezTo>
                  <a:lnTo>
                    <a:pt x="8573" y="491490"/>
                  </a:lnTo>
                  <a:cubicBezTo>
                    <a:pt x="8573" y="496252"/>
                    <a:pt x="12383" y="500063"/>
                    <a:pt x="17145" y="500063"/>
                  </a:cubicBezTo>
                  <a:lnTo>
                    <a:pt x="374333" y="500063"/>
                  </a:lnTo>
                  <a:cubicBezTo>
                    <a:pt x="422910" y="500063"/>
                    <a:pt x="454343" y="495300"/>
                    <a:pt x="484823" y="482917"/>
                  </a:cubicBezTo>
                  <a:cubicBezTo>
                    <a:pt x="533400" y="461963"/>
                    <a:pt x="561023" y="415290"/>
                    <a:pt x="561023" y="354330"/>
                  </a:cubicBezTo>
                  <a:cubicBezTo>
                    <a:pt x="561023" y="313372"/>
                    <a:pt x="547688" y="280035"/>
                    <a:pt x="521970" y="253365"/>
                  </a:cubicBezTo>
                  <a:cubicBezTo>
                    <a:pt x="489585" y="220027"/>
                    <a:pt x="447675" y="206692"/>
                    <a:pt x="374333" y="206692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0" name="Google Shape;1061;p15">
            <a:extLst>
              <a:ext uri="{FF2B5EF4-FFF2-40B4-BE49-F238E27FC236}">
                <a16:creationId xmlns:a16="http://schemas.microsoft.com/office/drawing/2014/main" id="{32802EEE-6B0F-C1F9-1299-CF8D34868DA5}"/>
              </a:ext>
            </a:extLst>
          </p:cNvPr>
          <p:cNvSpPr txBox="1"/>
          <p:nvPr/>
        </p:nvSpPr>
        <p:spPr>
          <a:xfrm>
            <a:off x="4140226" y="3960760"/>
            <a:ext cx="1620197" cy="143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"/>
                <a:ea typeface="Rubik"/>
                <a:cs typeface="Rubik"/>
                <a:sym typeface="Rubik"/>
              </a:rPr>
              <a:t>King Abdullah Petroleum Studies and Research Center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"/>
                <a:ea typeface="Rubik"/>
                <a:cs typeface="Rubik"/>
                <a:sym typeface="Rubik"/>
              </a:rPr>
              <a:t>Airport Road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"/>
                <a:ea typeface="Rubik"/>
                <a:cs typeface="Rubik"/>
                <a:sym typeface="Rubik"/>
              </a:rPr>
              <a:t>P.O. Box 88550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"/>
                <a:ea typeface="Rubik"/>
                <a:cs typeface="Rubik"/>
                <a:sym typeface="Rubik"/>
              </a:rPr>
              <a:t>Riyadh 11672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"/>
                <a:ea typeface="Rubik"/>
                <a:cs typeface="Rubik"/>
                <a:sym typeface="Rubik"/>
              </a:rPr>
              <a:t>Saudi Arabia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"/>
              <a:ea typeface="Rubik"/>
              <a:cs typeface="Rubik"/>
              <a:sym typeface="Rubik"/>
            </a:endParaRPr>
          </a:p>
        </p:txBody>
      </p:sp>
      <p:sp>
        <p:nvSpPr>
          <p:cNvPr id="331" name="Google Shape;1062;p15">
            <a:extLst>
              <a:ext uri="{FF2B5EF4-FFF2-40B4-BE49-F238E27FC236}">
                <a16:creationId xmlns:a16="http://schemas.microsoft.com/office/drawing/2014/main" id="{CBF9B765-8135-694F-84D5-CBB7982F0139}"/>
              </a:ext>
            </a:extLst>
          </p:cNvPr>
          <p:cNvSpPr/>
          <p:nvPr/>
        </p:nvSpPr>
        <p:spPr>
          <a:xfrm>
            <a:off x="3597582" y="3961937"/>
            <a:ext cx="360000" cy="360000"/>
          </a:xfrm>
          <a:prstGeom prst="roundRect">
            <a:avLst>
              <a:gd name="adj" fmla="val 50000"/>
            </a:avLst>
          </a:prstGeom>
          <a:solidFill>
            <a:srgbClr val="019247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E7F82"/>
              </a:solidFill>
              <a:effectLst/>
              <a:uLnTx/>
              <a:uFillTx/>
              <a:latin typeface="Gotham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1063;p15">
            <a:extLst>
              <a:ext uri="{FF2B5EF4-FFF2-40B4-BE49-F238E27FC236}">
                <a16:creationId xmlns:a16="http://schemas.microsoft.com/office/drawing/2014/main" id="{DBF7E3FE-CA78-91A4-DA06-34561E10294E}"/>
              </a:ext>
            </a:extLst>
          </p:cNvPr>
          <p:cNvSpPr txBox="1"/>
          <p:nvPr/>
        </p:nvSpPr>
        <p:spPr>
          <a:xfrm>
            <a:off x="6837439" y="3960761"/>
            <a:ext cx="1620197" cy="36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"/>
                <a:ea typeface="Rubik"/>
                <a:cs typeface="Rubik"/>
                <a:sym typeface="Rubik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kumimoji="0" lang="en-US" sz="12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"/>
                <a:ea typeface="Rubik"/>
                <a:cs typeface="Rubik"/>
                <a:sym typeface="Rubik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kapsarc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"/>
              <a:ea typeface="Rubik"/>
              <a:cs typeface="Rubik"/>
              <a:sym typeface="Rubik"/>
            </a:endParaRPr>
          </a:p>
        </p:txBody>
      </p:sp>
      <p:sp>
        <p:nvSpPr>
          <p:cNvPr id="333" name="Google Shape;1064;p15">
            <a:extLst>
              <a:ext uri="{FF2B5EF4-FFF2-40B4-BE49-F238E27FC236}">
                <a16:creationId xmlns:a16="http://schemas.microsoft.com/office/drawing/2014/main" id="{2CB50AE0-6B32-1D05-5368-B09334D4A334}"/>
              </a:ext>
            </a:extLst>
          </p:cNvPr>
          <p:cNvSpPr/>
          <p:nvPr/>
        </p:nvSpPr>
        <p:spPr>
          <a:xfrm>
            <a:off x="6294795" y="3961937"/>
            <a:ext cx="360000" cy="360000"/>
          </a:xfrm>
          <a:prstGeom prst="roundRect">
            <a:avLst>
              <a:gd name="adj" fmla="val 50000"/>
            </a:avLst>
          </a:prstGeom>
          <a:solidFill>
            <a:srgbClr val="019247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E7F82"/>
              </a:solidFill>
              <a:effectLst/>
              <a:uLnTx/>
              <a:uFillTx/>
              <a:latin typeface="Gotham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1067;p15">
            <a:extLst>
              <a:ext uri="{FF2B5EF4-FFF2-40B4-BE49-F238E27FC236}">
                <a16:creationId xmlns:a16="http://schemas.microsoft.com/office/drawing/2014/main" id="{9550323B-2F0A-204D-4185-DAB1D4508A66}"/>
              </a:ext>
            </a:extLst>
          </p:cNvPr>
          <p:cNvSpPr txBox="1"/>
          <p:nvPr/>
        </p:nvSpPr>
        <p:spPr>
          <a:xfrm>
            <a:off x="6840077" y="4679597"/>
            <a:ext cx="1620197" cy="36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"/>
                <a:ea typeface="Rubik"/>
                <a:cs typeface="Rubik"/>
                <a:sym typeface="Rubik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/kapsarc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"/>
              <a:ea typeface="Rubik"/>
              <a:cs typeface="Rubik"/>
              <a:sym typeface="Rubik"/>
            </a:endParaRPr>
          </a:p>
        </p:txBody>
      </p:sp>
      <p:sp>
        <p:nvSpPr>
          <p:cNvPr id="335" name="Google Shape;1068;p15">
            <a:extLst>
              <a:ext uri="{FF2B5EF4-FFF2-40B4-BE49-F238E27FC236}">
                <a16:creationId xmlns:a16="http://schemas.microsoft.com/office/drawing/2014/main" id="{5D3F2471-1E5E-9066-1566-5B07D0E70AE8}"/>
              </a:ext>
            </a:extLst>
          </p:cNvPr>
          <p:cNvSpPr/>
          <p:nvPr/>
        </p:nvSpPr>
        <p:spPr>
          <a:xfrm>
            <a:off x="6297433" y="4680773"/>
            <a:ext cx="360000" cy="360000"/>
          </a:xfrm>
          <a:prstGeom prst="roundRect">
            <a:avLst>
              <a:gd name="adj" fmla="val 50000"/>
            </a:avLst>
          </a:prstGeom>
          <a:solidFill>
            <a:srgbClr val="019247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E7F82"/>
              </a:solidFill>
              <a:effectLst/>
              <a:uLnTx/>
              <a:uFillTx/>
              <a:latin typeface="Gotham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1071;p15">
            <a:extLst>
              <a:ext uri="{FF2B5EF4-FFF2-40B4-BE49-F238E27FC236}">
                <a16:creationId xmlns:a16="http://schemas.microsoft.com/office/drawing/2014/main" id="{FC1165AA-D892-B690-0FC0-742EC27359C4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2795" y="4069937"/>
            <a:ext cx="144000" cy="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1073;p15">
            <a:extLst>
              <a:ext uri="{FF2B5EF4-FFF2-40B4-BE49-F238E27FC236}">
                <a16:creationId xmlns:a16="http://schemas.microsoft.com/office/drawing/2014/main" id="{4E26FF90-CD17-BA36-B18A-0C17E4E1F815}"/>
              </a:ext>
            </a:extLst>
          </p:cNvPr>
          <p:cNvSpPr txBox="1"/>
          <p:nvPr/>
        </p:nvSpPr>
        <p:spPr>
          <a:xfrm>
            <a:off x="9177465" y="3960761"/>
            <a:ext cx="1620197" cy="36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"/>
                <a:ea typeface="Rubik"/>
                <a:cs typeface="Rubik"/>
                <a:sym typeface="Rubik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info@kapsarc.org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"/>
              <a:ea typeface="Rubik"/>
              <a:cs typeface="Rubik"/>
              <a:sym typeface="Rubik"/>
            </a:endParaRPr>
          </a:p>
        </p:txBody>
      </p:sp>
      <p:sp>
        <p:nvSpPr>
          <p:cNvPr id="338" name="Google Shape;1074;p15">
            <a:extLst>
              <a:ext uri="{FF2B5EF4-FFF2-40B4-BE49-F238E27FC236}">
                <a16:creationId xmlns:a16="http://schemas.microsoft.com/office/drawing/2014/main" id="{06DC7F7A-6C9B-F4C3-5252-42A160BD9814}"/>
              </a:ext>
            </a:extLst>
          </p:cNvPr>
          <p:cNvSpPr/>
          <p:nvPr/>
        </p:nvSpPr>
        <p:spPr>
          <a:xfrm>
            <a:off x="8634821" y="3961937"/>
            <a:ext cx="360000" cy="360000"/>
          </a:xfrm>
          <a:prstGeom prst="roundRect">
            <a:avLst>
              <a:gd name="adj" fmla="val 50000"/>
            </a:avLst>
          </a:prstGeom>
          <a:solidFill>
            <a:srgbClr val="019247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E7F82"/>
              </a:solidFill>
              <a:effectLst/>
              <a:uLnTx/>
              <a:uFillTx/>
              <a:latin typeface="Gotham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1075;p15">
            <a:extLst>
              <a:ext uri="{FF2B5EF4-FFF2-40B4-BE49-F238E27FC236}">
                <a16:creationId xmlns:a16="http://schemas.microsoft.com/office/drawing/2014/main" id="{817A3527-C35C-4B71-42C7-43458ADFD509}"/>
              </a:ext>
            </a:extLst>
          </p:cNvPr>
          <p:cNvSpPr txBox="1"/>
          <p:nvPr/>
        </p:nvSpPr>
        <p:spPr>
          <a:xfrm>
            <a:off x="9180103" y="4679597"/>
            <a:ext cx="1620197" cy="36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"/>
                <a:ea typeface="Rubik"/>
                <a:cs typeface="Rubik"/>
                <a:sym typeface="Rubik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kapsarc.org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"/>
              <a:ea typeface="Rubik"/>
              <a:cs typeface="Rubik"/>
              <a:sym typeface="Rubik"/>
            </a:endParaRPr>
          </a:p>
        </p:txBody>
      </p:sp>
      <p:sp>
        <p:nvSpPr>
          <p:cNvPr id="340" name="Google Shape;1076;p15">
            <a:extLst>
              <a:ext uri="{FF2B5EF4-FFF2-40B4-BE49-F238E27FC236}">
                <a16:creationId xmlns:a16="http://schemas.microsoft.com/office/drawing/2014/main" id="{20846388-F1E8-C877-9560-2523023CA90F}"/>
              </a:ext>
            </a:extLst>
          </p:cNvPr>
          <p:cNvSpPr/>
          <p:nvPr/>
        </p:nvSpPr>
        <p:spPr>
          <a:xfrm>
            <a:off x="8637459" y="4680773"/>
            <a:ext cx="360000" cy="360000"/>
          </a:xfrm>
          <a:prstGeom prst="roundRect">
            <a:avLst>
              <a:gd name="adj" fmla="val 50000"/>
            </a:avLst>
          </a:prstGeom>
          <a:solidFill>
            <a:srgbClr val="019247"/>
          </a:solidFill>
          <a:ln>
            <a:noFill/>
          </a:ln>
        </p:spPr>
        <p:txBody>
          <a:bodyPr spcFirstLastPara="1" wrap="square" lIns="180000" tIns="180000" rIns="180000" bIns="1800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7E7F82"/>
              </a:solidFill>
              <a:effectLst/>
              <a:uLnTx/>
              <a:uFillTx/>
              <a:latin typeface="Gotham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1077;p15">
            <a:extLst>
              <a:ext uri="{FF2B5EF4-FFF2-40B4-BE49-F238E27FC236}">
                <a16:creationId xmlns:a16="http://schemas.microsoft.com/office/drawing/2014/main" id="{191A5004-7338-AB9C-4013-E215396C40B6}"/>
              </a:ext>
            </a:extLst>
          </p:cNvPr>
          <p:cNvSpPr/>
          <p:nvPr/>
        </p:nvSpPr>
        <p:spPr>
          <a:xfrm>
            <a:off x="8715923" y="4770773"/>
            <a:ext cx="203073" cy="180000"/>
          </a:xfrm>
          <a:custGeom>
            <a:avLst/>
            <a:gdLst/>
            <a:ahLst/>
            <a:cxnLst/>
            <a:rect l="l" t="t" r="r" b="b"/>
            <a:pathLst>
              <a:path w="3294797" h="2920443" extrusionOk="0">
                <a:moveTo>
                  <a:pt x="1647436" y="0"/>
                </a:moveTo>
                <a:cubicBezTo>
                  <a:pt x="1002450" y="0"/>
                  <a:pt x="449583" y="388439"/>
                  <a:pt x="258566" y="973472"/>
                </a:cubicBezTo>
                <a:lnTo>
                  <a:pt x="74883" y="973472"/>
                </a:lnTo>
                <a:cubicBezTo>
                  <a:pt x="33514" y="973472"/>
                  <a:pt x="8" y="1007006"/>
                  <a:pt x="8" y="1048348"/>
                </a:cubicBezTo>
                <a:lnTo>
                  <a:pt x="8" y="1310457"/>
                </a:lnTo>
                <a:cubicBezTo>
                  <a:pt x="-280" y="1330489"/>
                  <a:pt x="7477" y="1349815"/>
                  <a:pt x="21554" y="1364075"/>
                </a:cubicBezTo>
                <a:cubicBezTo>
                  <a:pt x="35632" y="1378360"/>
                  <a:pt x="54828" y="1386404"/>
                  <a:pt x="74886" y="1386404"/>
                </a:cubicBezTo>
                <a:cubicBezTo>
                  <a:pt x="94917" y="1386404"/>
                  <a:pt x="114139" y="1378360"/>
                  <a:pt x="128217" y="1364075"/>
                </a:cubicBezTo>
                <a:cubicBezTo>
                  <a:pt x="142294" y="1349815"/>
                  <a:pt x="150050" y="1330489"/>
                  <a:pt x="149763" y="1310457"/>
                </a:cubicBezTo>
                <a:lnTo>
                  <a:pt x="149763" y="1123251"/>
                </a:lnTo>
                <a:lnTo>
                  <a:pt x="3145063" y="1123251"/>
                </a:lnTo>
                <a:lnTo>
                  <a:pt x="3145063" y="1797193"/>
                </a:lnTo>
                <a:lnTo>
                  <a:pt x="149763" y="1797193"/>
                </a:lnTo>
                <a:lnTo>
                  <a:pt x="149763" y="1609987"/>
                </a:lnTo>
                <a:cubicBezTo>
                  <a:pt x="150051" y="1589955"/>
                  <a:pt x="142294" y="1570629"/>
                  <a:pt x="128217" y="1556369"/>
                </a:cubicBezTo>
                <a:cubicBezTo>
                  <a:pt x="114139" y="1542083"/>
                  <a:pt x="94917" y="1534039"/>
                  <a:pt x="74886" y="1534039"/>
                </a:cubicBezTo>
                <a:cubicBezTo>
                  <a:pt x="54828" y="1534039"/>
                  <a:pt x="35632" y="1542083"/>
                  <a:pt x="21554" y="1556369"/>
                </a:cubicBezTo>
                <a:cubicBezTo>
                  <a:pt x="7477" y="1570629"/>
                  <a:pt x="-279" y="1589955"/>
                  <a:pt x="8" y="1609987"/>
                </a:cubicBezTo>
                <a:lnTo>
                  <a:pt x="8" y="1872095"/>
                </a:lnTo>
                <a:cubicBezTo>
                  <a:pt x="8" y="1913439"/>
                  <a:pt x="33516" y="1946971"/>
                  <a:pt x="74883" y="1946971"/>
                </a:cubicBezTo>
                <a:lnTo>
                  <a:pt x="259736" y="1946971"/>
                </a:lnTo>
                <a:cubicBezTo>
                  <a:pt x="451041" y="2531442"/>
                  <a:pt x="1002811" y="2920444"/>
                  <a:pt x="1647402" y="2920444"/>
                </a:cubicBezTo>
                <a:cubicBezTo>
                  <a:pt x="2291993" y="2920444"/>
                  <a:pt x="2843784" y="2531456"/>
                  <a:pt x="3035068" y="1946971"/>
                </a:cubicBezTo>
                <a:lnTo>
                  <a:pt x="3219921" y="1946971"/>
                </a:lnTo>
                <a:cubicBezTo>
                  <a:pt x="3261290" y="1946971"/>
                  <a:pt x="3294797" y="1913437"/>
                  <a:pt x="3294797" y="1872095"/>
                </a:cubicBezTo>
                <a:lnTo>
                  <a:pt x="3294797" y="1048388"/>
                </a:lnTo>
                <a:cubicBezTo>
                  <a:pt x="3294980" y="1009631"/>
                  <a:pt x="3265546" y="977143"/>
                  <a:pt x="3226948" y="973512"/>
                </a:cubicBezTo>
                <a:cubicBezTo>
                  <a:pt x="3224598" y="973408"/>
                  <a:pt x="3222273" y="973408"/>
                  <a:pt x="3219922" y="973512"/>
                </a:cubicBezTo>
                <a:lnTo>
                  <a:pt x="3036240" y="973512"/>
                </a:lnTo>
                <a:cubicBezTo>
                  <a:pt x="2845223" y="388493"/>
                  <a:pt x="2292362" y="40"/>
                  <a:pt x="1647370" y="40"/>
                </a:cubicBezTo>
                <a:close/>
                <a:moveTo>
                  <a:pt x="1647436" y="187206"/>
                </a:moveTo>
                <a:cubicBezTo>
                  <a:pt x="1805337" y="187206"/>
                  <a:pt x="1953972" y="267645"/>
                  <a:pt x="2080350" y="417690"/>
                </a:cubicBezTo>
                <a:cubicBezTo>
                  <a:pt x="2117384" y="461645"/>
                  <a:pt x="2151415" y="512283"/>
                  <a:pt x="2183300" y="567469"/>
                </a:cubicBezTo>
                <a:cubicBezTo>
                  <a:pt x="2019836" y="611711"/>
                  <a:pt x="1838480" y="636494"/>
                  <a:pt x="1647436" y="636494"/>
                </a:cubicBezTo>
                <a:cubicBezTo>
                  <a:pt x="1456392" y="636494"/>
                  <a:pt x="1275036" y="611710"/>
                  <a:pt x="1111571" y="567469"/>
                </a:cubicBezTo>
                <a:cubicBezTo>
                  <a:pt x="1143460" y="512284"/>
                  <a:pt x="1177491" y="461644"/>
                  <a:pt x="1214521" y="417690"/>
                </a:cubicBezTo>
                <a:cubicBezTo>
                  <a:pt x="1340899" y="267651"/>
                  <a:pt x="1489534" y="187206"/>
                  <a:pt x="1647436" y="187206"/>
                </a:cubicBezTo>
                <a:close/>
                <a:moveTo>
                  <a:pt x="1192297" y="224632"/>
                </a:moveTo>
                <a:cubicBezTo>
                  <a:pt x="1159965" y="253674"/>
                  <a:pt x="1128964" y="286033"/>
                  <a:pt x="1099871" y="320589"/>
                </a:cubicBezTo>
                <a:cubicBezTo>
                  <a:pt x="1049962" y="379822"/>
                  <a:pt x="1004443" y="447046"/>
                  <a:pt x="964140" y="520672"/>
                </a:cubicBezTo>
                <a:cubicBezTo>
                  <a:pt x="903966" y="498525"/>
                  <a:pt x="846354" y="474236"/>
                  <a:pt x="793307" y="446946"/>
                </a:cubicBezTo>
                <a:cubicBezTo>
                  <a:pt x="910131" y="351150"/>
                  <a:pt x="1044658" y="275385"/>
                  <a:pt x="1192297" y="224639"/>
                </a:cubicBezTo>
                <a:close/>
                <a:moveTo>
                  <a:pt x="2102587" y="224632"/>
                </a:moveTo>
                <a:cubicBezTo>
                  <a:pt x="2250226" y="275377"/>
                  <a:pt x="2384754" y="351143"/>
                  <a:pt x="2501578" y="446939"/>
                </a:cubicBezTo>
                <a:cubicBezTo>
                  <a:pt x="2448534" y="474231"/>
                  <a:pt x="2390918" y="498520"/>
                  <a:pt x="2330745" y="520665"/>
                </a:cubicBezTo>
                <a:cubicBezTo>
                  <a:pt x="2290447" y="447040"/>
                  <a:pt x="2244924" y="379819"/>
                  <a:pt x="2195014" y="320582"/>
                </a:cubicBezTo>
                <a:cubicBezTo>
                  <a:pt x="2165919" y="286029"/>
                  <a:pt x="2134919" y="253669"/>
                  <a:pt x="2102587" y="224625"/>
                </a:cubicBezTo>
                <a:close/>
                <a:moveTo>
                  <a:pt x="678684" y="553420"/>
                </a:moveTo>
                <a:cubicBezTo>
                  <a:pt x="747108" y="591786"/>
                  <a:pt x="821174" y="626651"/>
                  <a:pt x="899814" y="656370"/>
                </a:cubicBezTo>
                <a:cubicBezTo>
                  <a:pt x="858523" y="754018"/>
                  <a:pt x="825226" y="860137"/>
                  <a:pt x="800361" y="973457"/>
                </a:cubicBezTo>
                <a:lnTo>
                  <a:pt x="417745" y="973457"/>
                </a:lnTo>
                <a:cubicBezTo>
                  <a:pt x="476743" y="814298"/>
                  <a:pt x="565986" y="672456"/>
                  <a:pt x="678677" y="553420"/>
                </a:cubicBezTo>
                <a:close/>
                <a:moveTo>
                  <a:pt x="2616268" y="553420"/>
                </a:moveTo>
                <a:cubicBezTo>
                  <a:pt x="2728959" y="672463"/>
                  <a:pt x="2818203" y="814305"/>
                  <a:pt x="2877200" y="973457"/>
                </a:cubicBezTo>
                <a:lnTo>
                  <a:pt x="2494584" y="973457"/>
                </a:lnTo>
                <a:cubicBezTo>
                  <a:pt x="2469720" y="860137"/>
                  <a:pt x="2436422" y="754024"/>
                  <a:pt x="2395131" y="656370"/>
                </a:cubicBezTo>
                <a:cubicBezTo>
                  <a:pt x="2473771" y="626649"/>
                  <a:pt x="2547837" y="591782"/>
                  <a:pt x="2616261" y="553420"/>
                </a:cubicBezTo>
                <a:close/>
                <a:moveTo>
                  <a:pt x="1042532" y="703171"/>
                </a:moveTo>
                <a:cubicBezTo>
                  <a:pt x="1227338" y="756528"/>
                  <a:pt x="1431854" y="786251"/>
                  <a:pt x="1647456" y="786251"/>
                </a:cubicBezTo>
                <a:cubicBezTo>
                  <a:pt x="1863057" y="786251"/>
                  <a:pt x="2067573" y="756530"/>
                  <a:pt x="2252379" y="703171"/>
                </a:cubicBezTo>
                <a:cubicBezTo>
                  <a:pt x="2288107" y="785676"/>
                  <a:pt x="2318063" y="876223"/>
                  <a:pt x="2341282" y="973457"/>
                </a:cubicBezTo>
                <a:lnTo>
                  <a:pt x="953616" y="973457"/>
                </a:lnTo>
                <a:cubicBezTo>
                  <a:pt x="976834" y="876223"/>
                  <a:pt x="1006790" y="785676"/>
                  <a:pt x="1042519" y="703171"/>
                </a:cubicBezTo>
                <a:close/>
                <a:moveTo>
                  <a:pt x="517192" y="1385337"/>
                </a:moveTo>
                <a:cubicBezTo>
                  <a:pt x="497342" y="1386251"/>
                  <a:pt x="478643" y="1395053"/>
                  <a:pt x="465271" y="1409730"/>
                </a:cubicBezTo>
                <a:cubicBezTo>
                  <a:pt x="451873" y="1424434"/>
                  <a:pt x="444874" y="1443865"/>
                  <a:pt x="445814" y="1463714"/>
                </a:cubicBezTo>
                <a:cubicBezTo>
                  <a:pt x="446728" y="1483589"/>
                  <a:pt x="455529" y="1502262"/>
                  <a:pt x="470233" y="1515660"/>
                </a:cubicBezTo>
                <a:cubicBezTo>
                  <a:pt x="484937" y="1529032"/>
                  <a:pt x="504342" y="1536032"/>
                  <a:pt x="524217" y="1535091"/>
                </a:cubicBezTo>
                <a:lnTo>
                  <a:pt x="973505" y="1535091"/>
                </a:lnTo>
                <a:cubicBezTo>
                  <a:pt x="993563" y="1535378"/>
                  <a:pt x="1012863" y="1527621"/>
                  <a:pt x="1027149" y="1513544"/>
                </a:cubicBezTo>
                <a:cubicBezTo>
                  <a:pt x="1041434" y="1499467"/>
                  <a:pt x="1049452" y="1480271"/>
                  <a:pt x="1049452" y="1460213"/>
                </a:cubicBezTo>
                <a:cubicBezTo>
                  <a:pt x="1049452" y="1440155"/>
                  <a:pt x="1041434" y="1420959"/>
                  <a:pt x="1027149" y="1406882"/>
                </a:cubicBezTo>
                <a:cubicBezTo>
                  <a:pt x="1012863" y="1392805"/>
                  <a:pt x="993563" y="1385048"/>
                  <a:pt x="973505" y="1385335"/>
                </a:cubicBezTo>
                <a:lnTo>
                  <a:pt x="524217" y="1385335"/>
                </a:lnTo>
                <a:cubicBezTo>
                  <a:pt x="521866" y="1385231"/>
                  <a:pt x="519542" y="1385231"/>
                  <a:pt x="517191" y="1385335"/>
                </a:cubicBezTo>
                <a:close/>
                <a:moveTo>
                  <a:pt x="1415781" y="1385337"/>
                </a:moveTo>
                <a:cubicBezTo>
                  <a:pt x="1395906" y="1386251"/>
                  <a:pt x="1377233" y="1395053"/>
                  <a:pt x="1363835" y="1409730"/>
                </a:cubicBezTo>
                <a:cubicBezTo>
                  <a:pt x="1350463" y="1424434"/>
                  <a:pt x="1343464" y="1443865"/>
                  <a:pt x="1344378" y="1463714"/>
                </a:cubicBezTo>
                <a:cubicBezTo>
                  <a:pt x="1345318" y="1483589"/>
                  <a:pt x="1354093" y="1502262"/>
                  <a:pt x="1368797" y="1515660"/>
                </a:cubicBezTo>
                <a:cubicBezTo>
                  <a:pt x="1383500" y="1529032"/>
                  <a:pt x="1402932" y="1536032"/>
                  <a:pt x="1422780" y="1535091"/>
                </a:cubicBezTo>
                <a:lnTo>
                  <a:pt x="1872095" y="1535091"/>
                </a:lnTo>
                <a:cubicBezTo>
                  <a:pt x="1892127" y="1535378"/>
                  <a:pt x="1911453" y="1527621"/>
                  <a:pt x="1925713" y="1513544"/>
                </a:cubicBezTo>
                <a:cubicBezTo>
                  <a:pt x="1939999" y="1499467"/>
                  <a:pt x="1948043" y="1480271"/>
                  <a:pt x="1948043" y="1460213"/>
                </a:cubicBezTo>
                <a:cubicBezTo>
                  <a:pt x="1948043" y="1440155"/>
                  <a:pt x="1939999" y="1420959"/>
                  <a:pt x="1925713" y="1406882"/>
                </a:cubicBezTo>
                <a:cubicBezTo>
                  <a:pt x="1911453" y="1392805"/>
                  <a:pt x="1892127" y="1385048"/>
                  <a:pt x="1872095" y="1385335"/>
                </a:cubicBezTo>
                <a:lnTo>
                  <a:pt x="1422780" y="1385335"/>
                </a:lnTo>
                <a:cubicBezTo>
                  <a:pt x="1420456" y="1385231"/>
                  <a:pt x="1418105" y="1385231"/>
                  <a:pt x="1415781" y="1385335"/>
                </a:cubicBezTo>
                <a:close/>
                <a:moveTo>
                  <a:pt x="2314371" y="1385337"/>
                </a:moveTo>
                <a:cubicBezTo>
                  <a:pt x="2294496" y="1386251"/>
                  <a:pt x="2275823" y="1395053"/>
                  <a:pt x="2262451" y="1409730"/>
                </a:cubicBezTo>
                <a:cubicBezTo>
                  <a:pt x="2249053" y="1424434"/>
                  <a:pt x="2242054" y="1443865"/>
                  <a:pt x="2242994" y="1463714"/>
                </a:cubicBezTo>
                <a:cubicBezTo>
                  <a:pt x="2243908" y="1483589"/>
                  <a:pt x="2252709" y="1502262"/>
                  <a:pt x="2267412" y="1515660"/>
                </a:cubicBezTo>
                <a:cubicBezTo>
                  <a:pt x="2282116" y="1529032"/>
                  <a:pt x="2301522" y="1536032"/>
                  <a:pt x="2321396" y="1535091"/>
                </a:cubicBezTo>
                <a:lnTo>
                  <a:pt x="2770684" y="1535091"/>
                </a:lnTo>
                <a:cubicBezTo>
                  <a:pt x="2790716" y="1535378"/>
                  <a:pt x="2810043" y="1527621"/>
                  <a:pt x="2824328" y="1513544"/>
                </a:cubicBezTo>
                <a:cubicBezTo>
                  <a:pt x="2838588" y="1499467"/>
                  <a:pt x="2846632" y="1480271"/>
                  <a:pt x="2846632" y="1460213"/>
                </a:cubicBezTo>
                <a:cubicBezTo>
                  <a:pt x="2846632" y="1440155"/>
                  <a:pt x="2838588" y="1420959"/>
                  <a:pt x="2824328" y="1406882"/>
                </a:cubicBezTo>
                <a:cubicBezTo>
                  <a:pt x="2810043" y="1392805"/>
                  <a:pt x="2790716" y="1385048"/>
                  <a:pt x="2770684" y="1385335"/>
                </a:cubicBezTo>
                <a:lnTo>
                  <a:pt x="2321396" y="1385335"/>
                </a:lnTo>
                <a:cubicBezTo>
                  <a:pt x="2319046" y="1385231"/>
                  <a:pt x="2316721" y="1385231"/>
                  <a:pt x="2314371" y="1385335"/>
                </a:cubicBezTo>
                <a:close/>
                <a:moveTo>
                  <a:pt x="417705" y="1946956"/>
                </a:moveTo>
                <a:lnTo>
                  <a:pt x="800321" y="1946956"/>
                </a:lnTo>
                <a:cubicBezTo>
                  <a:pt x="825185" y="2060222"/>
                  <a:pt x="858483" y="2166622"/>
                  <a:pt x="899774" y="2264043"/>
                </a:cubicBezTo>
                <a:cubicBezTo>
                  <a:pt x="820800" y="2293764"/>
                  <a:pt x="746152" y="2327246"/>
                  <a:pt x="677467" y="2365823"/>
                </a:cubicBezTo>
                <a:cubicBezTo>
                  <a:pt x="565297" y="2246860"/>
                  <a:pt x="476494" y="2105593"/>
                  <a:pt x="417705" y="1946963"/>
                </a:cubicBezTo>
                <a:close/>
                <a:moveTo>
                  <a:pt x="953596" y="1946956"/>
                </a:moveTo>
                <a:lnTo>
                  <a:pt x="2341262" y="1946956"/>
                </a:lnTo>
                <a:cubicBezTo>
                  <a:pt x="2318123" y="2043875"/>
                  <a:pt x="2287931" y="2134971"/>
                  <a:pt x="2252359" y="2217242"/>
                </a:cubicBezTo>
                <a:cubicBezTo>
                  <a:pt x="2067553" y="2164224"/>
                  <a:pt x="1863037" y="2134162"/>
                  <a:pt x="1647436" y="2134162"/>
                </a:cubicBezTo>
                <a:cubicBezTo>
                  <a:pt x="1431834" y="2134162"/>
                  <a:pt x="1227318" y="2164223"/>
                  <a:pt x="1042512" y="2217242"/>
                </a:cubicBezTo>
                <a:cubicBezTo>
                  <a:pt x="1006941" y="2134971"/>
                  <a:pt x="976750" y="2043875"/>
                  <a:pt x="953609" y="1946956"/>
                </a:cubicBezTo>
                <a:close/>
                <a:moveTo>
                  <a:pt x="2494504" y="1946956"/>
                </a:moveTo>
                <a:lnTo>
                  <a:pt x="2877120" y="1946956"/>
                </a:lnTo>
                <a:cubicBezTo>
                  <a:pt x="2818330" y="2105593"/>
                  <a:pt x="2729534" y="2246854"/>
                  <a:pt x="2617358" y="2365816"/>
                </a:cubicBezTo>
                <a:cubicBezTo>
                  <a:pt x="2548673" y="2327242"/>
                  <a:pt x="2474025" y="2293762"/>
                  <a:pt x="2395050" y="2264036"/>
                </a:cubicBezTo>
                <a:cubicBezTo>
                  <a:pt x="2436341" y="2166622"/>
                  <a:pt x="2469639" y="2060222"/>
                  <a:pt x="2494504" y="1946949"/>
                </a:cubicBezTo>
                <a:close/>
                <a:moveTo>
                  <a:pt x="1647396" y="2283914"/>
                </a:moveTo>
                <a:cubicBezTo>
                  <a:pt x="1838493" y="2283914"/>
                  <a:pt x="2019742" y="2310161"/>
                  <a:pt x="2183260" y="2354116"/>
                </a:cubicBezTo>
                <a:cubicBezTo>
                  <a:pt x="2151502" y="2408935"/>
                  <a:pt x="2117132" y="2458978"/>
                  <a:pt x="2080310" y="2502724"/>
                </a:cubicBezTo>
                <a:cubicBezTo>
                  <a:pt x="1953932" y="2652763"/>
                  <a:pt x="1805297" y="2733209"/>
                  <a:pt x="1647396" y="2733209"/>
                </a:cubicBezTo>
                <a:cubicBezTo>
                  <a:pt x="1489494" y="2733209"/>
                  <a:pt x="1340859" y="2652770"/>
                  <a:pt x="1214481" y="2502724"/>
                </a:cubicBezTo>
                <a:cubicBezTo>
                  <a:pt x="1177656" y="2458978"/>
                  <a:pt x="1143289" y="2408941"/>
                  <a:pt x="1111531" y="2354116"/>
                </a:cubicBezTo>
                <a:cubicBezTo>
                  <a:pt x="1275049" y="2310161"/>
                  <a:pt x="1456298" y="2283914"/>
                  <a:pt x="1647396" y="2283914"/>
                </a:cubicBezTo>
                <a:close/>
                <a:moveTo>
                  <a:pt x="964093" y="2399741"/>
                </a:moveTo>
                <a:cubicBezTo>
                  <a:pt x="1004365" y="2473106"/>
                  <a:pt x="1049967" y="2539490"/>
                  <a:pt x="1099824" y="2598647"/>
                </a:cubicBezTo>
                <a:cubicBezTo>
                  <a:pt x="1130041" y="2634532"/>
                  <a:pt x="1162061" y="2668121"/>
                  <a:pt x="1195754" y="2698101"/>
                </a:cubicBezTo>
                <a:cubicBezTo>
                  <a:pt x="1046678" y="2647251"/>
                  <a:pt x="911053" y="2570232"/>
                  <a:pt x="793267" y="2473467"/>
                </a:cubicBezTo>
                <a:cubicBezTo>
                  <a:pt x="846311" y="2446201"/>
                  <a:pt x="903926" y="2421781"/>
                  <a:pt x="964100" y="2399741"/>
                </a:cubicBezTo>
                <a:close/>
                <a:moveTo>
                  <a:pt x="2330698" y="2399741"/>
                </a:moveTo>
                <a:cubicBezTo>
                  <a:pt x="2390872" y="2421784"/>
                  <a:pt x="2448484" y="2446203"/>
                  <a:pt x="2501531" y="2473467"/>
                </a:cubicBezTo>
                <a:cubicBezTo>
                  <a:pt x="2383744" y="2570232"/>
                  <a:pt x="2248120" y="2647248"/>
                  <a:pt x="2099044" y="2698101"/>
                </a:cubicBezTo>
                <a:cubicBezTo>
                  <a:pt x="2132735" y="2668118"/>
                  <a:pt x="2164754" y="2634532"/>
                  <a:pt x="2194974" y="2598647"/>
                </a:cubicBezTo>
                <a:cubicBezTo>
                  <a:pt x="2244831" y="2539492"/>
                  <a:pt x="2290429" y="2473106"/>
                  <a:pt x="2330705" y="239974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7E7F82"/>
              </a:solidFill>
              <a:effectLst/>
              <a:uLnTx/>
              <a:uFillTx/>
              <a:latin typeface="Gotham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1078;p15">
            <a:extLst>
              <a:ext uri="{FF2B5EF4-FFF2-40B4-BE49-F238E27FC236}">
                <a16:creationId xmlns:a16="http://schemas.microsoft.com/office/drawing/2014/main" id="{556E4E0E-CAB2-0EAE-86B6-A4A9F16B782A}"/>
              </a:ext>
            </a:extLst>
          </p:cNvPr>
          <p:cNvSpPr/>
          <p:nvPr/>
        </p:nvSpPr>
        <p:spPr>
          <a:xfrm>
            <a:off x="8706821" y="4065570"/>
            <a:ext cx="216000" cy="152734"/>
          </a:xfrm>
          <a:custGeom>
            <a:avLst/>
            <a:gdLst/>
            <a:ahLst/>
            <a:cxnLst/>
            <a:rect l="l" t="t" r="r" b="b"/>
            <a:pathLst>
              <a:path w="5059812" h="3577797" extrusionOk="0">
                <a:moveTo>
                  <a:pt x="4486688" y="0"/>
                </a:moveTo>
                <a:lnTo>
                  <a:pt x="573125" y="0"/>
                </a:lnTo>
                <a:cubicBezTo>
                  <a:pt x="421174" y="145"/>
                  <a:pt x="275481" y="60607"/>
                  <a:pt x="168040" y="168040"/>
                </a:cubicBezTo>
                <a:cubicBezTo>
                  <a:pt x="60608" y="275472"/>
                  <a:pt x="139" y="421174"/>
                  <a:pt x="0" y="573125"/>
                </a:cubicBezTo>
                <a:lnTo>
                  <a:pt x="0" y="3004672"/>
                </a:lnTo>
                <a:cubicBezTo>
                  <a:pt x="145" y="3156623"/>
                  <a:pt x="60607" y="3302316"/>
                  <a:pt x="168040" y="3409757"/>
                </a:cubicBezTo>
                <a:cubicBezTo>
                  <a:pt x="275472" y="3517189"/>
                  <a:pt x="421174" y="3577658"/>
                  <a:pt x="573125" y="3577797"/>
                </a:cubicBezTo>
                <a:lnTo>
                  <a:pt x="4486688" y="3577797"/>
                </a:lnTo>
                <a:cubicBezTo>
                  <a:pt x="4638639" y="3577653"/>
                  <a:pt x="4784332" y="3517190"/>
                  <a:pt x="4891773" y="3409757"/>
                </a:cubicBezTo>
                <a:cubicBezTo>
                  <a:pt x="4999205" y="3302325"/>
                  <a:pt x="5059675" y="3156623"/>
                  <a:pt x="5059813" y="3004672"/>
                </a:cubicBezTo>
                <a:lnTo>
                  <a:pt x="5059813" y="573125"/>
                </a:lnTo>
                <a:cubicBezTo>
                  <a:pt x="5059669" y="421174"/>
                  <a:pt x="4999206" y="275481"/>
                  <a:pt x="4891773" y="168040"/>
                </a:cubicBezTo>
                <a:cubicBezTo>
                  <a:pt x="4784341" y="60608"/>
                  <a:pt x="4638639" y="139"/>
                  <a:pt x="4486688" y="0"/>
                </a:cubicBezTo>
                <a:close/>
                <a:moveTo>
                  <a:pt x="4393790" y="316233"/>
                </a:moveTo>
                <a:lnTo>
                  <a:pt x="2529907" y="1597086"/>
                </a:lnTo>
                <a:lnTo>
                  <a:pt x="668615" y="316233"/>
                </a:lnTo>
                <a:close/>
                <a:moveTo>
                  <a:pt x="4743618" y="3004672"/>
                </a:moveTo>
                <a:lnTo>
                  <a:pt x="4743582" y="3004672"/>
                </a:lnTo>
                <a:cubicBezTo>
                  <a:pt x="4743509" y="3072801"/>
                  <a:pt x="4716424" y="3138071"/>
                  <a:pt x="4668257" y="3186237"/>
                </a:cubicBezTo>
                <a:cubicBezTo>
                  <a:pt x="4620090" y="3234405"/>
                  <a:pt x="4554817" y="3261490"/>
                  <a:pt x="4486692" y="3261562"/>
                </a:cubicBezTo>
                <a:lnTo>
                  <a:pt x="573129" y="3261562"/>
                </a:lnTo>
                <a:cubicBezTo>
                  <a:pt x="505000" y="3261490"/>
                  <a:pt x="439730" y="3234405"/>
                  <a:pt x="391564" y="3186237"/>
                </a:cubicBezTo>
                <a:cubicBezTo>
                  <a:pt x="343396" y="3138070"/>
                  <a:pt x="316311" y="3072797"/>
                  <a:pt x="316239" y="3004672"/>
                </a:cubicBezTo>
                <a:lnTo>
                  <a:pt x="316239" y="573125"/>
                </a:lnTo>
                <a:cubicBezTo>
                  <a:pt x="316203" y="538338"/>
                  <a:pt x="323254" y="503875"/>
                  <a:pt x="337032" y="471905"/>
                </a:cubicBezTo>
                <a:lnTo>
                  <a:pt x="2440312" y="1919206"/>
                </a:lnTo>
                <a:cubicBezTo>
                  <a:pt x="2466674" y="1937322"/>
                  <a:pt x="2497918" y="1947050"/>
                  <a:pt x="2529921" y="1947050"/>
                </a:cubicBezTo>
                <a:cubicBezTo>
                  <a:pt x="2561923" y="1947050"/>
                  <a:pt x="2593167" y="1937322"/>
                  <a:pt x="2619529" y="1919206"/>
                </a:cubicBezTo>
                <a:lnTo>
                  <a:pt x="4723457" y="473386"/>
                </a:lnTo>
                <a:cubicBezTo>
                  <a:pt x="4736801" y="504956"/>
                  <a:pt x="4743671" y="538875"/>
                  <a:pt x="4743600" y="57315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tabLst/>
              <a:defRPr/>
            </a:pPr>
            <a:endParaRPr kumimoji="0" sz="700" b="0" i="0" u="none" strike="noStrike" kern="0" cap="none" spc="0" normalizeH="0" baseline="0" noProof="0">
              <a:ln>
                <a:noFill/>
              </a:ln>
              <a:solidFill>
                <a:srgbClr val="7E7F82"/>
              </a:solidFill>
              <a:effectLst/>
              <a:uLnTx/>
              <a:uFillTx/>
              <a:latin typeface="Gotham"/>
              <a:ea typeface="Arial"/>
              <a:cs typeface="Arial"/>
              <a:sym typeface="Arial"/>
            </a:endParaRPr>
          </a:p>
        </p:txBody>
      </p:sp>
      <p:pic>
        <p:nvPicPr>
          <p:cNvPr id="343" name="Picture 342">
            <a:extLst>
              <a:ext uri="{FF2B5EF4-FFF2-40B4-BE49-F238E27FC236}">
                <a16:creationId xmlns:a16="http://schemas.microsoft.com/office/drawing/2014/main" id="{6A9B9864-B6F0-32FB-42FB-7995B37AA59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9381" y="4770773"/>
            <a:ext cx="176105" cy="180000"/>
          </a:xfrm>
          <a:prstGeom prst="rect">
            <a:avLst/>
          </a:prstGeom>
        </p:spPr>
      </p:pic>
      <p:pic>
        <p:nvPicPr>
          <p:cNvPr id="344" name="Graphic 343" descr="Marker with solid fill">
            <a:extLst>
              <a:ext uri="{FF2B5EF4-FFF2-40B4-BE49-F238E27FC236}">
                <a16:creationId xmlns:a16="http://schemas.microsoft.com/office/drawing/2014/main" id="{D04BCD24-DBE5-8B31-617C-A0DD39308A0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51582" y="4015937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420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18A737-C903-CBBD-24E4-9345B7932C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Appendix 1 – Research robustness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971FA3-057B-3F86-1C12-16F3734BE6B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4EDF87-56B9-4AAB-8BEA-D3CBE82321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06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AC9655-0873-4581-1730-E0B20DFC404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30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1183625-170B-DD24-C59C-ADED718B9F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709" t="1213" r="14545" b="4474"/>
          <a:stretch/>
        </p:blipFill>
        <p:spPr>
          <a:xfrm>
            <a:off x="2520628" y="833311"/>
            <a:ext cx="2102160" cy="15724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B77A05-7990-54AF-A2BB-4B7A3335C5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779" t="1731" r="1399" b="8801"/>
          <a:stretch/>
        </p:blipFill>
        <p:spPr>
          <a:xfrm>
            <a:off x="6989884" y="899846"/>
            <a:ext cx="2051141" cy="15059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2D9848-D855-E47D-227F-CC76060D4D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623" t="4560" r="16535" b="12860"/>
          <a:stretch/>
        </p:blipFill>
        <p:spPr>
          <a:xfrm>
            <a:off x="9281241" y="993785"/>
            <a:ext cx="2039169" cy="141196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1705EA-964B-F8D3-F4A2-C437CDE95FC4}"/>
              </a:ext>
            </a:extLst>
          </p:cNvPr>
          <p:cNvCxnSpPr/>
          <p:nvPr/>
        </p:nvCxnSpPr>
        <p:spPr>
          <a:xfrm>
            <a:off x="2454466" y="785199"/>
            <a:ext cx="0" cy="5270542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9D1DCF-16E0-218C-FABE-241562D09391}"/>
              </a:ext>
            </a:extLst>
          </p:cNvPr>
          <p:cNvCxnSpPr/>
          <p:nvPr/>
        </p:nvCxnSpPr>
        <p:spPr>
          <a:xfrm>
            <a:off x="4601479" y="767571"/>
            <a:ext cx="0" cy="5270542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704C6BD-5C6A-4169-7CA3-4FFD5E484CB9}"/>
              </a:ext>
            </a:extLst>
          </p:cNvPr>
          <p:cNvCxnSpPr/>
          <p:nvPr/>
        </p:nvCxnSpPr>
        <p:spPr>
          <a:xfrm>
            <a:off x="6877167" y="767571"/>
            <a:ext cx="0" cy="5270542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7B0CDB-B7F9-4B1B-AC44-89EC3386DB1F}"/>
              </a:ext>
            </a:extLst>
          </p:cNvPr>
          <p:cNvCxnSpPr/>
          <p:nvPr/>
        </p:nvCxnSpPr>
        <p:spPr>
          <a:xfrm>
            <a:off x="9213962" y="767571"/>
            <a:ext cx="0" cy="5270542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7365265-ADAA-789D-EC81-7F1C8A5DC78F}"/>
              </a:ext>
            </a:extLst>
          </p:cNvPr>
          <p:cNvCxnSpPr/>
          <p:nvPr/>
        </p:nvCxnSpPr>
        <p:spPr>
          <a:xfrm>
            <a:off x="133701" y="774859"/>
            <a:ext cx="0" cy="527054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7E67D54-3901-F76B-F194-5588CAAA7F12}"/>
              </a:ext>
            </a:extLst>
          </p:cNvPr>
          <p:cNvCxnSpPr/>
          <p:nvPr/>
        </p:nvCxnSpPr>
        <p:spPr>
          <a:xfrm>
            <a:off x="11417843" y="774859"/>
            <a:ext cx="0" cy="527054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C706C68-24EE-689B-5618-94A0893DC9CA}"/>
              </a:ext>
            </a:extLst>
          </p:cNvPr>
          <p:cNvCxnSpPr>
            <a:cxnSpLocks/>
          </p:cNvCxnSpPr>
          <p:nvPr/>
        </p:nvCxnSpPr>
        <p:spPr>
          <a:xfrm rot="16200000">
            <a:off x="5780091" y="405879"/>
            <a:ext cx="0" cy="1127550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F8A609B-6A60-4055-4D32-B09D746C3D28}"/>
              </a:ext>
            </a:extLst>
          </p:cNvPr>
          <p:cNvSpPr txBox="1"/>
          <p:nvPr/>
        </p:nvSpPr>
        <p:spPr>
          <a:xfrm>
            <a:off x="215051" y="2910163"/>
            <a:ext cx="2225196" cy="3273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4017">
              <a:lnSpc>
                <a:spcPct val="150000"/>
              </a:lnSpc>
              <a:defRPr/>
            </a:pPr>
            <a:r>
              <a:rPr lang="en-US" sz="992" b="1" dirty="0">
                <a:latin typeface="Swift" panose="020B0604020202020204"/>
              </a:rPr>
              <a:t>EU:</a:t>
            </a:r>
          </a:p>
          <a:p>
            <a:pPr defTabSz="864017">
              <a:lnSpc>
                <a:spcPct val="150000"/>
              </a:lnSpc>
              <a:defRPr/>
            </a:pPr>
            <a:r>
              <a:rPr lang="en-US" sz="992" dirty="0">
                <a:latin typeface="Swift" panose="020B0604020202020204"/>
              </a:rPr>
              <a:t>SAF share mandates:</a:t>
            </a:r>
          </a:p>
          <a:p>
            <a:pPr marL="237005" indent="-16200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992" dirty="0">
                <a:latin typeface="Swift" panose="020B0604020202020204"/>
              </a:rPr>
              <a:t>By 2030: 6 %</a:t>
            </a:r>
          </a:p>
          <a:p>
            <a:pPr marL="237005" indent="-16200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992" dirty="0">
                <a:latin typeface="Swift" panose="020B0604020202020204"/>
              </a:rPr>
              <a:t>By 2035: 20 %</a:t>
            </a:r>
          </a:p>
          <a:p>
            <a:pPr defTabSz="864017">
              <a:lnSpc>
                <a:spcPct val="150000"/>
              </a:lnSpc>
              <a:defRPr/>
            </a:pPr>
            <a:r>
              <a:rPr lang="en-US" sz="992" dirty="0">
                <a:latin typeface="Swift" panose="020B0604020202020204"/>
              </a:rPr>
              <a:t>SAF production capacity:</a:t>
            </a:r>
          </a:p>
          <a:p>
            <a:pPr marL="237005" indent="-16200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992" dirty="0">
                <a:latin typeface="Swift" panose="020B0604020202020204"/>
              </a:rPr>
              <a:t>By 2030: 4.2 – 6.5 billion liters</a:t>
            </a:r>
          </a:p>
          <a:p>
            <a:pPr marL="237005" indent="-16200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992" dirty="0">
                <a:latin typeface="Swift" panose="020B0604020202020204"/>
              </a:rPr>
              <a:t>By 2050: 40 billion liters</a:t>
            </a:r>
          </a:p>
          <a:p>
            <a:pPr defTabSz="864017">
              <a:lnSpc>
                <a:spcPct val="150000"/>
              </a:lnSpc>
              <a:defRPr/>
            </a:pPr>
            <a:r>
              <a:rPr lang="en-US" sz="992" dirty="0">
                <a:latin typeface="Swift" panose="020B0604020202020204"/>
              </a:rPr>
              <a:t>As per the </a:t>
            </a:r>
            <a:r>
              <a:rPr lang="en-US" sz="992" dirty="0" err="1">
                <a:latin typeface="Swift" panose="020B0604020202020204"/>
              </a:rPr>
              <a:t>ReFuel</a:t>
            </a:r>
            <a:r>
              <a:rPr lang="en-US" sz="992" dirty="0">
                <a:latin typeface="Swift" panose="020B0604020202020204"/>
              </a:rPr>
              <a:t> directive under Fit for 55</a:t>
            </a:r>
          </a:p>
          <a:p>
            <a:pPr defTabSz="864017">
              <a:lnSpc>
                <a:spcPct val="150000"/>
              </a:lnSpc>
              <a:defRPr/>
            </a:pPr>
            <a:r>
              <a:rPr lang="en-US" sz="992" b="1" dirty="0">
                <a:latin typeface="Swift" panose="020B0604020202020204"/>
              </a:rPr>
              <a:t>UK:</a:t>
            </a:r>
          </a:p>
          <a:p>
            <a:pPr defTabSz="864017">
              <a:lnSpc>
                <a:spcPct val="150000"/>
              </a:lnSpc>
              <a:defRPr/>
            </a:pPr>
            <a:r>
              <a:rPr lang="en-US" sz="992" dirty="0">
                <a:latin typeface="Swift" panose="020B0604020202020204"/>
              </a:rPr>
              <a:t>SAF share announcements:</a:t>
            </a:r>
          </a:p>
          <a:p>
            <a:pPr marL="220505" indent="-16200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992" dirty="0">
                <a:latin typeface="Swift" panose="020B0604020202020204"/>
              </a:rPr>
              <a:t>By 2030: 10 %</a:t>
            </a:r>
          </a:p>
          <a:p>
            <a:pPr marL="220505" indent="-16200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992" dirty="0">
                <a:latin typeface="Swift" panose="020B0604020202020204"/>
              </a:rPr>
              <a:t>By 2035: 15 %</a:t>
            </a:r>
          </a:p>
          <a:p>
            <a:pPr defTabSz="864017">
              <a:lnSpc>
                <a:spcPct val="150000"/>
              </a:lnSpc>
              <a:defRPr/>
            </a:pPr>
            <a:endParaRPr lang="en-US" sz="992" dirty="0">
              <a:latin typeface="Swift" panose="020B060402020202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0DBD0A-47AA-243B-58B3-B75F4C30061A}"/>
              </a:ext>
            </a:extLst>
          </p:cNvPr>
          <p:cNvSpPr txBox="1"/>
          <p:nvPr/>
        </p:nvSpPr>
        <p:spPr>
          <a:xfrm>
            <a:off x="2503541" y="3182357"/>
            <a:ext cx="2163332" cy="2306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4017">
              <a:lnSpc>
                <a:spcPct val="150000"/>
              </a:lnSpc>
              <a:defRPr/>
            </a:pPr>
            <a:r>
              <a:rPr lang="en-US" sz="992" dirty="0">
                <a:latin typeface="Swift" panose="020B0604020202020204"/>
              </a:rPr>
              <a:t>SAF share announcements:</a:t>
            </a:r>
          </a:p>
          <a:p>
            <a:pPr marL="237005" indent="-16200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992" dirty="0">
                <a:latin typeface="Swift" panose="020B0604020202020204"/>
              </a:rPr>
              <a:t>India by 2030: 5 - 10 %</a:t>
            </a:r>
          </a:p>
          <a:p>
            <a:pPr marL="237005" indent="-16200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992" dirty="0">
                <a:latin typeface="Swift" panose="020B0604020202020204"/>
              </a:rPr>
              <a:t>China by 2025: 4.5 %</a:t>
            </a:r>
          </a:p>
          <a:p>
            <a:pPr marL="237005" indent="-16200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992" dirty="0">
                <a:latin typeface="Swift" panose="020B0604020202020204"/>
              </a:rPr>
              <a:t>Japan by 2030: 10 %</a:t>
            </a:r>
          </a:p>
          <a:p>
            <a:pPr marL="237005" indent="-16200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992" dirty="0">
                <a:latin typeface="Swift" panose="020B0604020202020204"/>
              </a:rPr>
              <a:t>Indonesia: by 2025: 5 %</a:t>
            </a:r>
          </a:p>
          <a:p>
            <a:pPr marL="237005" indent="-16200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992" dirty="0">
                <a:latin typeface="Swift" panose="020B0604020202020204"/>
              </a:rPr>
              <a:t>Singapore by 2030: 3-5 %</a:t>
            </a:r>
          </a:p>
          <a:p>
            <a:pPr defTabSz="864017">
              <a:lnSpc>
                <a:spcPct val="150000"/>
              </a:lnSpc>
              <a:defRPr/>
            </a:pPr>
            <a:r>
              <a:rPr lang="en-US" sz="992" dirty="0">
                <a:latin typeface="Swift" panose="020B0604020202020204"/>
              </a:rPr>
              <a:t>SAF production capacity:</a:t>
            </a:r>
          </a:p>
          <a:p>
            <a:pPr marL="237005" indent="-16200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992" dirty="0">
                <a:latin typeface="Swift" panose="020B0604020202020204"/>
              </a:rPr>
              <a:t>India: 0.45 billion liters</a:t>
            </a:r>
          </a:p>
          <a:p>
            <a:pPr marL="237005" indent="-16200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992" dirty="0">
                <a:latin typeface="Swift" panose="020B0604020202020204"/>
              </a:rPr>
              <a:t>China: 0.05 billion liters</a:t>
            </a:r>
          </a:p>
          <a:p>
            <a:pPr defTabSz="864017">
              <a:defRPr/>
            </a:pPr>
            <a:endParaRPr lang="en-US" sz="992" dirty="0">
              <a:latin typeface="Swift" panose="020B060402020202020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F39035-B1AA-2F3A-35C5-D8529BFA8F00}"/>
              </a:ext>
            </a:extLst>
          </p:cNvPr>
          <p:cNvSpPr txBox="1"/>
          <p:nvPr/>
        </p:nvSpPr>
        <p:spPr>
          <a:xfrm>
            <a:off x="4649919" y="3201748"/>
            <a:ext cx="2170638" cy="1440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4017">
              <a:lnSpc>
                <a:spcPct val="150000"/>
              </a:lnSpc>
              <a:defRPr/>
            </a:pPr>
            <a:r>
              <a:rPr lang="en-US" sz="992" dirty="0">
                <a:latin typeface="Swift" panose="020B0604020202020204"/>
              </a:rPr>
              <a:t>SAF share announcements in UAE:</a:t>
            </a:r>
          </a:p>
          <a:p>
            <a:pPr marL="237005" indent="-16200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992" dirty="0">
                <a:latin typeface="Swift" panose="020B0604020202020204"/>
              </a:rPr>
              <a:t>2030 – 2033: 2 – 8 %</a:t>
            </a:r>
          </a:p>
          <a:p>
            <a:pPr defTabSz="864017">
              <a:lnSpc>
                <a:spcPct val="150000"/>
              </a:lnSpc>
              <a:defRPr/>
            </a:pPr>
            <a:r>
              <a:rPr lang="en-US" sz="992" dirty="0">
                <a:latin typeface="Swift" panose="020B0604020202020204"/>
              </a:rPr>
              <a:t>SAF production capacity:</a:t>
            </a:r>
          </a:p>
          <a:p>
            <a:pPr marL="237005" indent="-16200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992" dirty="0">
                <a:latin typeface="Swift" panose="020B0604020202020204"/>
              </a:rPr>
              <a:t>UAE: 0.7 – 0.76 billion liters</a:t>
            </a:r>
          </a:p>
          <a:p>
            <a:pPr lvl="1" defTabSz="864017">
              <a:lnSpc>
                <a:spcPct val="150000"/>
              </a:lnSpc>
              <a:defRPr/>
            </a:pPr>
            <a:r>
              <a:rPr lang="en-US" sz="992" dirty="0">
                <a:latin typeface="Swift" panose="020B0604020202020204"/>
              </a:rPr>
              <a:t>As per the UAE energy ministry reports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86EA3C-F435-F97E-FDCF-F34678CCBA46}"/>
              </a:ext>
            </a:extLst>
          </p:cNvPr>
          <p:cNvSpPr txBox="1"/>
          <p:nvPr/>
        </p:nvSpPr>
        <p:spPr>
          <a:xfrm>
            <a:off x="6942309" y="3170717"/>
            <a:ext cx="2199846" cy="1211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4017">
              <a:lnSpc>
                <a:spcPct val="150000"/>
              </a:lnSpc>
              <a:defRPr/>
            </a:pPr>
            <a:r>
              <a:rPr lang="en-US" sz="992" dirty="0">
                <a:latin typeface="Swift" panose="020B0604020202020204"/>
              </a:rPr>
              <a:t>SAF share announcements:</a:t>
            </a:r>
          </a:p>
          <a:p>
            <a:pPr marL="237005" indent="-16200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992" dirty="0">
                <a:latin typeface="Swift" panose="020B0604020202020204"/>
              </a:rPr>
              <a:t>USA by 2030: 11.3 billion liters</a:t>
            </a:r>
          </a:p>
          <a:p>
            <a:pPr marL="237005" indent="-16200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992" dirty="0">
                <a:latin typeface="Swift" panose="020B0604020202020204"/>
              </a:rPr>
              <a:t>Canada by 2030: 3 % </a:t>
            </a:r>
          </a:p>
          <a:p>
            <a:pPr defTabSz="864017">
              <a:lnSpc>
                <a:spcPct val="150000"/>
              </a:lnSpc>
              <a:defRPr/>
            </a:pPr>
            <a:r>
              <a:rPr lang="en-US" sz="992" dirty="0">
                <a:latin typeface="Swift" panose="020B0604020202020204"/>
              </a:rPr>
              <a:t>As per the SAF grand challenge and British Columbia SAF mandate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90F602-4F56-B971-1C45-4D2389FB3306}"/>
              </a:ext>
            </a:extLst>
          </p:cNvPr>
          <p:cNvSpPr txBox="1"/>
          <p:nvPr/>
        </p:nvSpPr>
        <p:spPr>
          <a:xfrm>
            <a:off x="9240736" y="3174802"/>
            <a:ext cx="2118123" cy="1670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4017">
              <a:lnSpc>
                <a:spcPct val="150000"/>
              </a:lnSpc>
              <a:defRPr/>
            </a:pPr>
            <a:r>
              <a:rPr lang="en-US" sz="992" dirty="0">
                <a:latin typeface="Swift" panose="020B0604020202020204"/>
              </a:rPr>
              <a:t>SAF share announcements:</a:t>
            </a:r>
          </a:p>
          <a:p>
            <a:pPr marL="237005" indent="-16200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992" dirty="0">
                <a:latin typeface="Swift" panose="020B0604020202020204"/>
              </a:rPr>
              <a:t>Australia by 2030: 20 – 40 %</a:t>
            </a:r>
          </a:p>
          <a:p>
            <a:pPr marL="237005" indent="-16200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992" dirty="0">
                <a:latin typeface="Swift" panose="020B0604020202020204"/>
              </a:rPr>
              <a:t>Australia by 2035: 25 – 45 %</a:t>
            </a:r>
          </a:p>
          <a:p>
            <a:pPr marL="237005" indent="-16200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992" dirty="0">
                <a:latin typeface="Swift" panose="020B0604020202020204"/>
              </a:rPr>
              <a:t>New Zealand by 2030: 10 – 15%</a:t>
            </a:r>
          </a:p>
          <a:p>
            <a:pPr defTabSz="864017">
              <a:lnSpc>
                <a:spcPct val="150000"/>
              </a:lnSpc>
              <a:defRPr/>
            </a:pPr>
            <a:r>
              <a:rPr lang="en-US" sz="992" dirty="0">
                <a:latin typeface="Swift" panose="020B0604020202020204"/>
              </a:rPr>
              <a:t>SAF production capacity:</a:t>
            </a:r>
          </a:p>
          <a:p>
            <a:pPr marL="237005" indent="-162003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992" dirty="0">
                <a:latin typeface="Swift" panose="020B0604020202020204"/>
              </a:rPr>
              <a:t>Australia:  6 – 9 billion liters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CD7604A-33B2-9992-EF2F-817090667D79}"/>
              </a:ext>
            </a:extLst>
          </p:cNvPr>
          <p:cNvCxnSpPr>
            <a:cxnSpLocks/>
          </p:cNvCxnSpPr>
          <p:nvPr/>
        </p:nvCxnSpPr>
        <p:spPr>
          <a:xfrm rot="16200000">
            <a:off x="5771453" y="-4862894"/>
            <a:ext cx="0" cy="1127550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E4B65C7C-5CB6-DA35-50E6-06FBECB4C855}"/>
              </a:ext>
            </a:extLst>
          </p:cNvPr>
          <p:cNvSpPr txBox="1">
            <a:spLocks/>
          </p:cNvSpPr>
          <p:nvPr/>
        </p:nvSpPr>
        <p:spPr>
          <a:xfrm>
            <a:off x="215052" y="2571870"/>
            <a:ext cx="2018634" cy="340510"/>
          </a:xfrm>
          <a:prstGeom prst="rect">
            <a:avLst/>
          </a:prstGeom>
          <a:solidFill>
            <a:srgbClr val="003E74"/>
          </a:solidFill>
        </p:spPr>
        <p:txBody>
          <a:bodyPr vert="horz" lIns="68033" tIns="34017" rIns="68033" bIns="34017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1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536575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536575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536575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6575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864017">
              <a:spcAft>
                <a:spcPts val="567"/>
              </a:spcAft>
              <a:defRPr/>
            </a:pPr>
            <a:r>
              <a:rPr lang="en-US" sz="1039" dirty="0">
                <a:solidFill>
                  <a:srgbClr val="FFFFFF"/>
                </a:solidFill>
                <a:latin typeface="Gotham"/>
              </a:rPr>
              <a:t>EU + UK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2A025B8C-E720-6D2C-866A-C377FB7C6EE8}"/>
              </a:ext>
            </a:extLst>
          </p:cNvPr>
          <p:cNvSpPr txBox="1">
            <a:spLocks/>
          </p:cNvSpPr>
          <p:nvPr/>
        </p:nvSpPr>
        <p:spPr>
          <a:xfrm>
            <a:off x="2499232" y="2577721"/>
            <a:ext cx="2018634" cy="340510"/>
          </a:xfrm>
          <a:prstGeom prst="rect">
            <a:avLst/>
          </a:prstGeom>
          <a:solidFill>
            <a:srgbClr val="003E74"/>
          </a:solidFill>
        </p:spPr>
        <p:txBody>
          <a:bodyPr vert="horz" lIns="68033" tIns="34017" rIns="68033" bIns="34017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1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536575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536575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536575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6575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864017">
              <a:spcAft>
                <a:spcPts val="567"/>
              </a:spcAft>
              <a:defRPr/>
            </a:pPr>
            <a:r>
              <a:rPr lang="en-US" sz="1039" dirty="0">
                <a:solidFill>
                  <a:srgbClr val="FFFFFF"/>
                </a:solidFill>
                <a:latin typeface="Gotham"/>
              </a:rPr>
              <a:t>Asia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D8EE4A7-34E7-24A2-186F-9AC4A7DF87B8}"/>
              </a:ext>
            </a:extLst>
          </p:cNvPr>
          <p:cNvSpPr txBox="1">
            <a:spLocks/>
          </p:cNvSpPr>
          <p:nvPr/>
        </p:nvSpPr>
        <p:spPr>
          <a:xfrm>
            <a:off x="4686809" y="2570061"/>
            <a:ext cx="2018634" cy="340510"/>
          </a:xfrm>
          <a:prstGeom prst="rect">
            <a:avLst/>
          </a:prstGeom>
          <a:solidFill>
            <a:srgbClr val="003E74"/>
          </a:solidFill>
        </p:spPr>
        <p:txBody>
          <a:bodyPr vert="horz" lIns="68033" tIns="34017" rIns="68033" bIns="34017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1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536575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536575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536575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6575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864017">
              <a:spcAft>
                <a:spcPts val="567"/>
              </a:spcAft>
              <a:defRPr/>
            </a:pPr>
            <a:r>
              <a:rPr lang="en-US" sz="1039" dirty="0">
                <a:solidFill>
                  <a:srgbClr val="FFFFFF"/>
                </a:solidFill>
                <a:latin typeface="Gotham"/>
              </a:rPr>
              <a:t>MENA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9B54191-628D-5FA2-2717-F439F5483B3F}"/>
              </a:ext>
            </a:extLst>
          </p:cNvPr>
          <p:cNvSpPr txBox="1">
            <a:spLocks/>
          </p:cNvSpPr>
          <p:nvPr/>
        </p:nvSpPr>
        <p:spPr>
          <a:xfrm>
            <a:off x="6975145" y="2570061"/>
            <a:ext cx="2018634" cy="340510"/>
          </a:xfrm>
          <a:prstGeom prst="rect">
            <a:avLst/>
          </a:prstGeom>
          <a:solidFill>
            <a:srgbClr val="003E74"/>
          </a:solidFill>
        </p:spPr>
        <p:txBody>
          <a:bodyPr vert="horz" lIns="68033" tIns="34017" rIns="68033" bIns="34017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1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536575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536575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536575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6575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864017">
              <a:spcAft>
                <a:spcPts val="567"/>
              </a:spcAft>
              <a:defRPr/>
            </a:pPr>
            <a:r>
              <a:rPr lang="en-US" sz="1039" dirty="0">
                <a:solidFill>
                  <a:srgbClr val="FFFFFF"/>
                </a:solidFill>
                <a:latin typeface="Gotham"/>
              </a:rPr>
              <a:t>North America</a:t>
            </a:r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4C7CE610-D169-4D7F-20DD-FB67A582A7C8}"/>
              </a:ext>
            </a:extLst>
          </p:cNvPr>
          <p:cNvSpPr txBox="1">
            <a:spLocks/>
          </p:cNvSpPr>
          <p:nvPr/>
        </p:nvSpPr>
        <p:spPr>
          <a:xfrm>
            <a:off x="9281241" y="2568970"/>
            <a:ext cx="2018634" cy="340510"/>
          </a:xfrm>
          <a:prstGeom prst="rect">
            <a:avLst/>
          </a:prstGeom>
          <a:solidFill>
            <a:srgbClr val="003E74"/>
          </a:solidFill>
        </p:spPr>
        <p:txBody>
          <a:bodyPr vert="horz" lIns="68033" tIns="34017" rIns="68033" bIns="34017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1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536575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536575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536575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6575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864017">
              <a:spcAft>
                <a:spcPts val="567"/>
              </a:spcAft>
              <a:defRPr/>
            </a:pPr>
            <a:r>
              <a:rPr lang="en-US" sz="1039" dirty="0">
                <a:solidFill>
                  <a:srgbClr val="FFFFFF"/>
                </a:solidFill>
                <a:latin typeface="Gotham"/>
              </a:rPr>
              <a:t>Oceania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8F77C2D-4D93-DEFA-258F-E82C9DF553B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1" t="13782" r="2657" b="13504"/>
          <a:stretch/>
        </p:blipFill>
        <p:spPr>
          <a:xfrm>
            <a:off x="4632632" y="1080196"/>
            <a:ext cx="2146557" cy="10273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553BEEF-DFB7-EB0C-C49D-70D5257585A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1694" t="2003" r="9115" b="12949"/>
          <a:stretch/>
        </p:blipFill>
        <p:spPr>
          <a:xfrm>
            <a:off x="298934" y="863488"/>
            <a:ext cx="1857798" cy="164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2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E3163C1-B7E1-454F-63DD-7C74AEE2511F}"/>
              </a:ext>
            </a:extLst>
          </p:cNvPr>
          <p:cNvCxnSpPr/>
          <p:nvPr/>
        </p:nvCxnSpPr>
        <p:spPr>
          <a:xfrm>
            <a:off x="1302326" y="1968241"/>
            <a:ext cx="7772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AF77CF-E6E5-1F28-D29A-F721B4E0D944}"/>
              </a:ext>
            </a:extLst>
          </p:cNvPr>
          <p:cNvCxnSpPr/>
          <p:nvPr/>
        </p:nvCxnSpPr>
        <p:spPr>
          <a:xfrm>
            <a:off x="1322198" y="2281990"/>
            <a:ext cx="7772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C535D7-EECF-B20A-0D14-B36B8F0A1585}"/>
              </a:ext>
            </a:extLst>
          </p:cNvPr>
          <p:cNvCxnSpPr/>
          <p:nvPr/>
        </p:nvCxnSpPr>
        <p:spPr>
          <a:xfrm>
            <a:off x="1322198" y="2865877"/>
            <a:ext cx="7772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DBF334-C627-72BE-E9E6-C4D076BF71A7}"/>
              </a:ext>
            </a:extLst>
          </p:cNvPr>
          <p:cNvCxnSpPr/>
          <p:nvPr/>
        </p:nvCxnSpPr>
        <p:spPr>
          <a:xfrm>
            <a:off x="1322198" y="2577178"/>
            <a:ext cx="77724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0A7816-2983-C7BC-0B54-BFBE88FAD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Existing mandates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60DDE-1C4E-0DA8-C96F-92271D3CFA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C9FC0AB-25C4-F54E-30F0-AAA9004B1B37}"/>
              </a:ext>
            </a:extLst>
          </p:cNvPr>
          <p:cNvGraphicFramePr>
            <a:graphicFrameLocks/>
          </p:cNvGraphicFramePr>
          <p:nvPr/>
        </p:nvGraphicFramePr>
        <p:xfrm>
          <a:off x="990190" y="3155600"/>
          <a:ext cx="8190091" cy="2609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A1D611BA-6680-6720-0E01-9B3AA4C2DCC3}"/>
              </a:ext>
            </a:extLst>
          </p:cNvPr>
          <p:cNvSpPr/>
          <p:nvPr/>
        </p:nvSpPr>
        <p:spPr>
          <a:xfrm>
            <a:off x="2047059" y="3177873"/>
            <a:ext cx="360004" cy="174747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3E74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BADA9D-C52E-7835-C346-B058A107E657}"/>
              </a:ext>
            </a:extLst>
          </p:cNvPr>
          <p:cNvSpPr txBox="1"/>
          <p:nvPr/>
        </p:nvSpPr>
        <p:spPr>
          <a:xfrm>
            <a:off x="920639" y="2165511"/>
            <a:ext cx="431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300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7FFF11-45CE-60E3-AD79-9D7CB2B0C42E}"/>
              </a:ext>
            </a:extLst>
          </p:cNvPr>
          <p:cNvSpPr txBox="1"/>
          <p:nvPr/>
        </p:nvSpPr>
        <p:spPr>
          <a:xfrm>
            <a:off x="920640" y="2748107"/>
            <a:ext cx="431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100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3A0C46-2339-BC46-97CE-DDCB570428FA}"/>
              </a:ext>
            </a:extLst>
          </p:cNvPr>
          <p:cNvSpPr txBox="1"/>
          <p:nvPr/>
        </p:nvSpPr>
        <p:spPr>
          <a:xfrm>
            <a:off x="922595" y="2461992"/>
            <a:ext cx="431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200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AF42FF-8432-A1CD-E33F-EC1FACAA775F}"/>
              </a:ext>
            </a:extLst>
          </p:cNvPr>
          <p:cNvSpPr txBox="1"/>
          <p:nvPr/>
        </p:nvSpPr>
        <p:spPr>
          <a:xfrm>
            <a:off x="2039691" y="1836539"/>
            <a:ext cx="4500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366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15491E-60BF-40E8-6F47-2AAB4D25266E}"/>
              </a:ext>
            </a:extLst>
          </p:cNvPr>
          <p:cNvSpPr txBox="1"/>
          <p:nvPr/>
        </p:nvSpPr>
        <p:spPr>
          <a:xfrm>
            <a:off x="2598937" y="1440067"/>
            <a:ext cx="5220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Comparison between jet fuel usage and SAF production capacity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02EEB9-4197-38AD-0683-1DE61D7FFEA3}"/>
              </a:ext>
            </a:extLst>
          </p:cNvPr>
          <p:cNvSpPr/>
          <p:nvPr/>
        </p:nvSpPr>
        <p:spPr>
          <a:xfrm>
            <a:off x="3603970" y="3200147"/>
            <a:ext cx="360004" cy="17252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3E74"/>
              </a:highligh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703369-8EB2-534A-FA02-0B747937CF9B}"/>
              </a:ext>
            </a:extLst>
          </p:cNvPr>
          <p:cNvSpPr txBox="1"/>
          <p:nvPr/>
        </p:nvSpPr>
        <p:spPr>
          <a:xfrm>
            <a:off x="3603768" y="1939441"/>
            <a:ext cx="4500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355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7116A9-F02B-AD8C-34C6-1C949544C24A}"/>
              </a:ext>
            </a:extLst>
          </p:cNvPr>
          <p:cNvSpPr txBox="1"/>
          <p:nvPr/>
        </p:nvSpPr>
        <p:spPr>
          <a:xfrm rot="16200000">
            <a:off x="-370896" y="3538481"/>
            <a:ext cx="24388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Amount of fuel in billions of liters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C4BC89-9B1B-736D-E10B-7EA4CDB61438}"/>
              </a:ext>
            </a:extLst>
          </p:cNvPr>
          <p:cNvCxnSpPr/>
          <p:nvPr/>
        </p:nvCxnSpPr>
        <p:spPr>
          <a:xfrm>
            <a:off x="1184926" y="3155600"/>
            <a:ext cx="2700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8CCB2E-D966-F521-C08F-8FBFCCEEE8FA}"/>
              </a:ext>
            </a:extLst>
          </p:cNvPr>
          <p:cNvCxnSpPr/>
          <p:nvPr/>
        </p:nvCxnSpPr>
        <p:spPr>
          <a:xfrm>
            <a:off x="1170193" y="3071718"/>
            <a:ext cx="27000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71425A8-3B76-0F14-2BEE-506A07A2C0D4}"/>
              </a:ext>
            </a:extLst>
          </p:cNvPr>
          <p:cNvCxnSpPr/>
          <p:nvPr/>
        </p:nvCxnSpPr>
        <p:spPr>
          <a:xfrm>
            <a:off x="1319800" y="3178843"/>
            <a:ext cx="0" cy="1746504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937D6D8-9BA8-63D4-AEF7-96FBAD67CB01}"/>
              </a:ext>
            </a:extLst>
          </p:cNvPr>
          <p:cNvCxnSpPr/>
          <p:nvPr/>
        </p:nvCxnSpPr>
        <p:spPr>
          <a:xfrm>
            <a:off x="1319800" y="1968241"/>
            <a:ext cx="0" cy="109728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DF90D7C-A8BE-4208-7E88-2B931353EE17}"/>
              </a:ext>
            </a:extLst>
          </p:cNvPr>
          <p:cNvCxnSpPr>
            <a:cxnSpLocks/>
          </p:cNvCxnSpPr>
          <p:nvPr/>
        </p:nvCxnSpPr>
        <p:spPr>
          <a:xfrm flipV="1">
            <a:off x="1907021" y="3177872"/>
            <a:ext cx="64008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0F63A4F-EA67-6F21-9E3A-3CE080CC1847}"/>
              </a:ext>
            </a:extLst>
          </p:cNvPr>
          <p:cNvCxnSpPr/>
          <p:nvPr/>
        </p:nvCxnSpPr>
        <p:spPr>
          <a:xfrm>
            <a:off x="1907021" y="3094960"/>
            <a:ext cx="640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F5FE81E-65D3-5641-56EB-5DDE7B48CB31}"/>
              </a:ext>
            </a:extLst>
          </p:cNvPr>
          <p:cNvCxnSpPr/>
          <p:nvPr/>
        </p:nvCxnSpPr>
        <p:spPr>
          <a:xfrm>
            <a:off x="3463730" y="3177872"/>
            <a:ext cx="640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E46E658-0EC9-B598-BA89-842445355513}"/>
              </a:ext>
            </a:extLst>
          </p:cNvPr>
          <p:cNvCxnSpPr/>
          <p:nvPr/>
        </p:nvCxnSpPr>
        <p:spPr>
          <a:xfrm>
            <a:off x="3463730" y="3094960"/>
            <a:ext cx="640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A6FB231F-6CC9-C7AF-CE51-6EDF85CB33C9}"/>
              </a:ext>
            </a:extLst>
          </p:cNvPr>
          <p:cNvSpPr/>
          <p:nvPr/>
        </p:nvSpPr>
        <p:spPr>
          <a:xfrm>
            <a:off x="2046734" y="2078992"/>
            <a:ext cx="360004" cy="99272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3E74"/>
              </a:highlight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DDF7029-9C8C-3F42-6171-0B4E8268F9C9}"/>
              </a:ext>
            </a:extLst>
          </p:cNvPr>
          <p:cNvSpPr/>
          <p:nvPr/>
        </p:nvSpPr>
        <p:spPr>
          <a:xfrm>
            <a:off x="3603768" y="2151138"/>
            <a:ext cx="360004" cy="93268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3E74"/>
              </a:highlight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5C71351-2A84-D65A-E97C-29E781B95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847" y="5568945"/>
            <a:ext cx="280416" cy="9753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4C9C217-B2CA-D83E-6638-3ABEC4FFE403}"/>
              </a:ext>
            </a:extLst>
          </p:cNvPr>
          <p:cNvSpPr txBox="1"/>
          <p:nvPr/>
        </p:nvSpPr>
        <p:spPr>
          <a:xfrm>
            <a:off x="928380" y="1848159"/>
            <a:ext cx="4313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400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CB86CA-C297-7CE9-F7CB-90C284E05EBD}"/>
              </a:ext>
            </a:extLst>
          </p:cNvPr>
          <p:cNvSpPr txBox="1"/>
          <p:nvPr/>
        </p:nvSpPr>
        <p:spPr>
          <a:xfrm>
            <a:off x="10034370" y="5490112"/>
            <a:ext cx="11187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:Change in scale</a:t>
            </a:r>
            <a:endParaRPr lang="de-DE" sz="800" dirty="0">
              <a:solidFill>
                <a:srgbClr val="000000"/>
              </a:solidFill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1EDB442-BA2A-4305-FF1F-303D75D548D9}"/>
              </a:ext>
            </a:extLst>
          </p:cNvPr>
          <p:cNvCxnSpPr>
            <a:cxnSpLocks/>
          </p:cNvCxnSpPr>
          <p:nvPr/>
        </p:nvCxnSpPr>
        <p:spPr>
          <a:xfrm flipV="1">
            <a:off x="2523561" y="4793210"/>
            <a:ext cx="640080" cy="95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7D76B83F-1E69-2EAC-5F15-C34BBA23771B}"/>
              </a:ext>
            </a:extLst>
          </p:cNvPr>
          <p:cNvSpPr txBox="1"/>
          <p:nvPr/>
        </p:nvSpPr>
        <p:spPr>
          <a:xfrm rot="20926190">
            <a:off x="2376519" y="4595657"/>
            <a:ext cx="10650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x 3.5 times increase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89F802A-3728-DCD9-BB36-389E7F9C5E96}"/>
              </a:ext>
            </a:extLst>
          </p:cNvPr>
          <p:cNvCxnSpPr>
            <a:cxnSpLocks/>
          </p:cNvCxnSpPr>
          <p:nvPr/>
        </p:nvCxnSpPr>
        <p:spPr>
          <a:xfrm flipV="1">
            <a:off x="4038543" y="4793210"/>
            <a:ext cx="705196" cy="82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20B086EE-F33A-D02C-C354-E6AD89306C35}"/>
              </a:ext>
            </a:extLst>
          </p:cNvPr>
          <p:cNvSpPr txBox="1"/>
          <p:nvPr/>
        </p:nvSpPr>
        <p:spPr>
          <a:xfrm rot="20872494">
            <a:off x="3941590" y="4582917"/>
            <a:ext cx="10286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x 21 times increase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1C62B3B-4EFF-0B10-952D-3B77AA71466C}"/>
              </a:ext>
            </a:extLst>
          </p:cNvPr>
          <p:cNvSpPr txBox="1"/>
          <p:nvPr/>
        </p:nvSpPr>
        <p:spPr>
          <a:xfrm rot="20615721">
            <a:off x="5176785" y="4519721"/>
            <a:ext cx="10912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x 3.3 times increase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A276FF7-622C-56C0-4F20-431F36233198}"/>
              </a:ext>
            </a:extLst>
          </p:cNvPr>
          <p:cNvCxnSpPr>
            <a:cxnSpLocks/>
          </p:cNvCxnSpPr>
          <p:nvPr/>
        </p:nvCxnSpPr>
        <p:spPr>
          <a:xfrm flipV="1">
            <a:off x="5268874" y="4635422"/>
            <a:ext cx="1005840" cy="253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3">
            <a:extLst>
              <a:ext uri="{FF2B5EF4-FFF2-40B4-BE49-F238E27FC236}">
                <a16:creationId xmlns:a16="http://schemas.microsoft.com/office/drawing/2014/main" id="{FAF90445-29E7-8B63-EB72-A7E678E0184A}"/>
              </a:ext>
            </a:extLst>
          </p:cNvPr>
          <p:cNvSpPr txBox="1">
            <a:spLocks/>
          </p:cNvSpPr>
          <p:nvPr/>
        </p:nvSpPr>
        <p:spPr>
          <a:xfrm>
            <a:off x="9139747" y="2200345"/>
            <a:ext cx="2023439" cy="2929761"/>
          </a:xfrm>
          <a:prstGeom prst="rect">
            <a:avLst/>
          </a:prstGeom>
        </p:spPr>
        <p:txBody>
          <a:bodyPr vert="horz" lIns="72000" tIns="72000" rIns="0" bIns="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536575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536575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536575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6575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50" dirty="0"/>
              <a:t>SAF has increase 3.5 times since 2019.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50" dirty="0"/>
              <a:t>Even with this increase it is merely 0.01 % of the jet fuel as of 2022 equal to 0.355 billion liters.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50" dirty="0"/>
              <a:t>Expected to increase 21 times by 2025 to reach 7.5 billion liters capacity.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50" dirty="0"/>
              <a:t>Expected to increase 3.3 times further to reach 25 billion liters by 2030.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50" dirty="0"/>
              <a:t>Finally to reach ambitious aim of 90 billion liters by 2035</a:t>
            </a:r>
          </a:p>
          <a:p>
            <a:pPr algn="just"/>
            <a:endParaRPr lang="en-US" sz="105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EB793C7-7752-9A48-D111-B96996DDFC07}"/>
              </a:ext>
            </a:extLst>
          </p:cNvPr>
          <p:cNvSpPr txBox="1"/>
          <p:nvPr/>
        </p:nvSpPr>
        <p:spPr>
          <a:xfrm rot="20615721">
            <a:off x="6707119" y="4393045"/>
            <a:ext cx="10912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x 3.6 times increase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F77A9D9F-98F4-3150-3745-E6FF4B31B15C}"/>
              </a:ext>
            </a:extLst>
          </p:cNvPr>
          <p:cNvCxnSpPr>
            <a:cxnSpLocks/>
          </p:cNvCxnSpPr>
          <p:nvPr/>
        </p:nvCxnSpPr>
        <p:spPr>
          <a:xfrm flipV="1">
            <a:off x="6799208" y="4508746"/>
            <a:ext cx="1005840" cy="253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3606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209AD3-281A-52D8-4C75-63197F7C6D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Air Transport System Model – Causal Loop Diagram (CLD)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33A74-05EB-8EB0-F5A3-A59CC88E07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1250CE-8EEA-E255-D400-91E2EAE50969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is assumed that the reduction in price of SAF will in general lead to an increase in the production of SAF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above happens due to economies of scale and increase in production efficiencies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is assumed that a reduction in SAF price will not reach jet fuel prices due to constant changes in SAF production pathways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 is assumed that an increase in SAF usage would prompt an increase in SAF production capacity as airlines and fuel producers enter into forward contracts for SAF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EFE9473-1324-4759-47D2-6654F7DA7E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Causal Loop Diagram policy mechanism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C27A15-C406-EA00-9816-615588173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SAF price, demand and production relationship assumptions</a:t>
            </a:r>
          </a:p>
        </p:txBody>
      </p:sp>
      <p:pic>
        <p:nvPicPr>
          <p:cNvPr id="9" name="Content Placeholder 15">
            <a:extLst>
              <a:ext uri="{FF2B5EF4-FFF2-40B4-BE49-F238E27FC236}">
                <a16:creationId xmlns:a16="http://schemas.microsoft.com/office/drawing/2014/main" id="{E910F591-3354-7B59-C56F-FF6988D8558E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17550" y="2168337"/>
            <a:ext cx="4862513" cy="3221414"/>
          </a:xfrm>
        </p:spPr>
      </p:pic>
    </p:spTree>
    <p:extLst>
      <p:ext uri="{BB962C8B-B14F-4D97-AF65-F5344CB8AC3E}">
        <p14:creationId xmlns:p14="http://schemas.microsoft.com/office/powerpoint/2010/main" val="14169220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E3FE01-C9FA-C133-E51C-D984275A6F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Research robustness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B6726-405F-333B-157A-D00A905A6C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6C7884-BADB-8BBD-0BBE-6E852A900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7550" y="1260219"/>
            <a:ext cx="4860000" cy="360363"/>
          </a:xfrm>
        </p:spPr>
        <p:txBody>
          <a:bodyPr/>
          <a:lstStyle/>
          <a:p>
            <a:r>
              <a:rPr lang="en-US"/>
              <a:t>Literature review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116F139-2C3E-8BFC-4827-DAA602C6D2B0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7551" y="1620145"/>
            <a:ext cx="4862156" cy="395996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conduct research on the existing mandates, policies, SAF types, and future potentials, a literature review with:</a:t>
            </a:r>
          </a:p>
          <a:p>
            <a:endParaRPr lang="en-US" dirty="0"/>
          </a:p>
          <a:p>
            <a:pPr marL="1141413" lvl="1" indent="0">
              <a:buNone/>
            </a:pPr>
            <a:r>
              <a:rPr lang="en-US" dirty="0"/>
              <a:t>20+ research reports</a:t>
            </a:r>
          </a:p>
          <a:p>
            <a:pPr marL="1141413" lvl="1" indent="0">
              <a:buNone/>
            </a:pPr>
            <a:r>
              <a:rPr lang="en-US" dirty="0"/>
              <a:t>10 journal and research articles</a:t>
            </a:r>
          </a:p>
          <a:p>
            <a:pPr marL="1141413" lvl="1" indent="0">
              <a:buNone/>
            </a:pPr>
            <a:r>
              <a:rPr lang="en-US" dirty="0"/>
              <a:t>5 press release by IATA</a:t>
            </a:r>
          </a:p>
          <a:p>
            <a:endParaRPr lang="en-US" dirty="0"/>
          </a:p>
          <a:p>
            <a:r>
              <a:rPr lang="en-US" dirty="0"/>
              <a:t>For more than 70 countries across 5 regions was done.</a:t>
            </a:r>
            <a:br>
              <a:rPr lang="en-US" dirty="0"/>
            </a:b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review was processed to find out region wise:</a:t>
            </a:r>
          </a:p>
          <a:p>
            <a:pPr marL="1141413" lvl="1" indent="0">
              <a:buNone/>
            </a:pPr>
            <a:r>
              <a:rPr lang="en-US" dirty="0"/>
              <a:t>Mandates </a:t>
            </a:r>
          </a:p>
          <a:p>
            <a:pPr marL="1141413" lvl="1" indent="0">
              <a:buNone/>
            </a:pPr>
            <a:r>
              <a:rPr lang="en-US" dirty="0"/>
              <a:t>Official Announcements </a:t>
            </a:r>
          </a:p>
          <a:p>
            <a:pPr marL="1141413" lvl="1" indent="0">
              <a:buNone/>
            </a:pPr>
            <a:r>
              <a:rPr lang="en-US" dirty="0"/>
              <a:t>Potential % share of SAF</a:t>
            </a:r>
          </a:p>
          <a:p>
            <a:pPr marL="1141413" lvl="1" indent="0">
              <a:buNone/>
            </a:pPr>
            <a:r>
              <a:rPr lang="en-US" dirty="0"/>
              <a:t>Potential SAF production amount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C227FF6-717C-2822-BEEC-3173C048B3F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40246" y="1619991"/>
            <a:ext cx="4860053" cy="3780120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System dynamics air transport system (ATS) model was utilized. The model is:</a:t>
            </a:r>
          </a:p>
          <a:p>
            <a:endParaRPr lang="en-US"/>
          </a:p>
          <a:p>
            <a:pPr marL="914400" lvl="1" indent="0">
              <a:buNone/>
            </a:pPr>
            <a:r>
              <a:rPr lang="en-US"/>
              <a:t>State of the art aviation system model </a:t>
            </a:r>
          </a:p>
          <a:p>
            <a:pPr marL="914400" lvl="1" indent="0">
              <a:buNone/>
            </a:pPr>
            <a:r>
              <a:rPr lang="en-US"/>
              <a:t>Includes 4 major components of airline industry</a:t>
            </a:r>
          </a:p>
          <a:p>
            <a:pPr marL="1376363" lvl="4" indent="-227013">
              <a:buFont typeface="Arial" panose="020B0604020202020204" pitchFamily="34" charset="0"/>
              <a:buChar char="•"/>
            </a:pPr>
            <a:r>
              <a:rPr lang="en-US" sz="1100"/>
              <a:t>Air travel demand</a:t>
            </a:r>
          </a:p>
          <a:p>
            <a:pPr marL="1376363" lvl="4" indent="-227013">
              <a:buFont typeface="Arial" panose="020B0604020202020204" pitchFamily="34" charset="0"/>
              <a:buChar char="•"/>
            </a:pPr>
            <a:r>
              <a:rPr lang="en-US" sz="1100"/>
              <a:t>Airline industry</a:t>
            </a:r>
          </a:p>
          <a:p>
            <a:pPr marL="1376363" lvl="4" indent="-227013">
              <a:buFont typeface="Arial" panose="020B0604020202020204" pitchFamily="34" charset="0"/>
              <a:buChar char="•"/>
            </a:pPr>
            <a:r>
              <a:rPr lang="en-US" sz="1100"/>
              <a:t>Aircraft manufacturers</a:t>
            </a:r>
          </a:p>
          <a:p>
            <a:pPr marL="1376363" lvl="4" indent="-227013">
              <a:buFont typeface="Arial" panose="020B0604020202020204" pitchFamily="34" charset="0"/>
              <a:buChar char="•"/>
            </a:pPr>
            <a:r>
              <a:rPr lang="en-US" sz="1100">
                <a:solidFill>
                  <a:schemeClr val="tx1"/>
                </a:solidFill>
              </a:rPr>
              <a:t>Fuel producers</a:t>
            </a:r>
            <a:br>
              <a:rPr lang="en-US" sz="1100">
                <a:solidFill>
                  <a:schemeClr val="tx1"/>
                </a:solidFill>
              </a:rPr>
            </a:br>
            <a:endParaRPr lang="en-US" sz="1100">
              <a:solidFill>
                <a:schemeClr val="tx1"/>
              </a:solidFill>
            </a:endParaRPr>
          </a:p>
          <a:p>
            <a:pPr marL="171450" lvl="4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Some characteristics </a:t>
            </a:r>
            <a:r>
              <a:rPr lang="en-US"/>
              <a:t>of the model are:</a:t>
            </a:r>
          </a:p>
          <a:p>
            <a:pPr marL="914400" lvl="1" indent="0">
              <a:buNone/>
            </a:pPr>
            <a:br>
              <a:rPr lang="en-US"/>
            </a:br>
            <a:r>
              <a:rPr lang="en-US"/>
              <a:t>Feedback loop based simulation model</a:t>
            </a:r>
          </a:p>
          <a:p>
            <a:pPr marL="914400" lvl="1" indent="0">
              <a:buNone/>
            </a:pPr>
            <a:r>
              <a:rPr lang="en-US"/>
              <a:t>More than 300 differential and linear equations</a:t>
            </a:r>
          </a:p>
          <a:p>
            <a:pPr marL="914400" lvl="1" indent="0">
              <a:buNone/>
            </a:pPr>
            <a:r>
              <a:rPr lang="en-US"/>
              <a:t>Developed in 4 years during </a:t>
            </a:r>
            <a:r>
              <a:rPr lang="en-US" err="1"/>
              <a:t>Phd</a:t>
            </a:r>
            <a:r>
              <a:rPr lang="en-US"/>
              <a:t>. research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C2C02FF-691B-966A-122E-8DBD5001F51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40300" y="1260065"/>
            <a:ext cx="4860000" cy="360363"/>
          </a:xfrm>
        </p:spPr>
        <p:txBody>
          <a:bodyPr/>
          <a:lstStyle/>
          <a:p>
            <a:r>
              <a:rPr lang="en-US"/>
              <a:t>Methodology</a:t>
            </a:r>
          </a:p>
        </p:txBody>
      </p:sp>
      <p:pic>
        <p:nvPicPr>
          <p:cNvPr id="1026" name="Picture 2" descr="Checklist - Free transportation icons">
            <a:extLst>
              <a:ext uri="{FF2B5EF4-FFF2-40B4-BE49-F238E27FC236}">
                <a16:creationId xmlns:a16="http://schemas.microsoft.com/office/drawing/2014/main" id="{D7FE3A15-9014-E377-0858-E6FADED8A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900191" y="2396038"/>
            <a:ext cx="720008" cy="75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AE50450-2BC8-F7E4-2D08-F3CC51C42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0263" y="4169612"/>
            <a:ext cx="979863" cy="979863"/>
          </a:xfrm>
          <a:prstGeom prst="rect">
            <a:avLst/>
          </a:prstGeom>
        </p:spPr>
      </p:pic>
      <p:pic>
        <p:nvPicPr>
          <p:cNvPr id="6" name="Picture 5" descr="A computer screen with a cube and squares&#10;&#10;Description automatically generated">
            <a:extLst>
              <a:ext uri="{FF2B5EF4-FFF2-40B4-BE49-F238E27FC236}">
                <a16:creationId xmlns:a16="http://schemas.microsoft.com/office/drawing/2014/main" id="{CAC2F8B9-8815-19D9-99F9-D38845D2ED4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535" b="5595"/>
          <a:stretch/>
        </p:blipFill>
        <p:spPr>
          <a:xfrm>
            <a:off x="5940245" y="2700158"/>
            <a:ext cx="810086" cy="719931"/>
          </a:xfrm>
          <a:prstGeom prst="rect">
            <a:avLst/>
          </a:prstGeom>
        </p:spPr>
      </p:pic>
      <p:pic>
        <p:nvPicPr>
          <p:cNvPr id="1028" name="Picture 4" descr="Feedback Loop icons for free download | Freepik">
            <a:extLst>
              <a:ext uri="{FF2B5EF4-FFF2-40B4-BE49-F238E27FC236}">
                <a16:creationId xmlns:a16="http://schemas.microsoft.com/office/drawing/2014/main" id="{A93278B7-3F1F-DA28-5057-F5F832AF0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45" y="4442828"/>
            <a:ext cx="810086" cy="81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6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6B9043-7386-CF10-2DDE-711E11BAD9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 and Motivation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E957B-01BC-9648-065D-8F5A9F8747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81AD1-8459-39EB-B62A-B865FC6859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DF0E0C-0B54-857B-ACCA-FE7A24AB9DD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77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38775A-C53B-71DF-DBF1-832249423F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Bibliography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4A1A5-C63C-2E5F-404A-5EF3DA5902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1D6E48-6D2E-4C8A-F9AA-F256D63424D7}"/>
              </a:ext>
            </a:extLst>
          </p:cNvPr>
          <p:cNvSpPr txBox="1"/>
          <p:nvPr/>
        </p:nvSpPr>
        <p:spPr>
          <a:xfrm>
            <a:off x="719979" y="1260065"/>
            <a:ext cx="10080319" cy="4343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Advanced Biofuels Canada. (2023). British Columbia makes history with first North American aviation fuel mandate, formalizes new LCFS Regulation - Advanced Biofuels Canada. https://advancedbiofuels.ca/british-columbia-makes-history-with-first-north-american-aviation-fuel-mandate-formalizes-new-lcfs-regulation/</a:t>
            </a:r>
          </a:p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Agroicone</a:t>
            </a:r>
            <a:r>
              <a:rPr lang="en-US" sz="10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(2013). Flightpath to Aviation Biofuels in Brazil: Action Plan. https://agroicone.com.br/uploads/2015/02/flightpath-to-aviation-biofuels-brazil-action-plan.pdf</a:t>
            </a:r>
          </a:p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Air Transport Action Group (ATAG). (2020). Waypoint 2050. https://aviationbenefits.org/media/167187/w2050_full.pdf</a:t>
            </a:r>
          </a:p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Airbus. (2021). Global Market Forecast. https://www.airbus.com/sites/g/files/jlcbta136/files/2021-11/Airbus-Global-Market-Forecast-2021-2040.pdf</a:t>
            </a:r>
          </a:p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Barke, A., Bley, T., Thies, C., Weckenborg, C., &amp; Spengler, T. S. (2022). Are Sustainable Aviation Fuels a Viable Option for Decarbonizing Air Transport in Europe? An Environmental and Economic Sustainability Assessment. Applied Sciences, 12(2), 597. https://doi.org/10.3390/APP12020597</a:t>
            </a:r>
          </a:p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Bauen</a:t>
            </a:r>
            <a:r>
              <a:rPr lang="en-US" sz="10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A., </a:t>
            </a:r>
            <a:r>
              <a:rPr lang="en-US" sz="10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Bitossi</a:t>
            </a:r>
            <a:r>
              <a:rPr lang="en-US" sz="10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N., German, L., Harris, A., &amp; Leow, K. (2020). Sustainable Aviation Fuels : Status, challenges and prospects of drop-in liquid fuels, hydrogen and electrification in aviation. Johnson Matthey Technology Review, 64(3), 263–278. https://doi.org/10.1595/205651320X15816756012040</a:t>
            </a:r>
          </a:p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Boeing, Embraer, FAPESP, &amp; UNICAMP. (2013). Flightpath to aviation biofuels in Brazil: Action Plan. https://agroicone.com.br/uploads/2015/02/flightpath-to-aviation-biofuels-brazil-action-plan.pdf</a:t>
            </a:r>
          </a:p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C-SAF. (2023). The C-SAF roadmap. https://transitionaccelerator.ca/reports/the-c-saf-roadmap/</a:t>
            </a:r>
          </a:p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Cabrera, E., &amp; Melo de Sousa, J. M. (2022). Use of Sustainable Fuels in Aviation - A Review. Energies, 15(7), 2440. https://doi.org/10.3390/EN15072440</a:t>
            </a:r>
          </a:p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Chiaramonti, D., Talluri, G., </a:t>
            </a:r>
            <a:r>
              <a:rPr lang="en-US" sz="10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Vourliotakis</a:t>
            </a:r>
            <a:r>
              <a:rPr lang="en-US" sz="10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G., Testa, L., </a:t>
            </a:r>
            <a:r>
              <a:rPr lang="en-US" sz="10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Prussi</a:t>
            </a:r>
            <a:r>
              <a:rPr lang="en-US" sz="10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M., &amp; Scarlat, N. (2021). Can Lower Carbon Aviation Fuels (LCAF) Really Complement Sustainable Aviation Fuel (SAF) towards EU Aviation Decarbonization? Energies, 14(19), 6430. https://doi.org/10.3390/EN14196430</a:t>
            </a:r>
          </a:p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Commonwealth Scientific and Industrial Research </a:t>
            </a:r>
            <a:r>
              <a:rPr lang="en-US" sz="10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Organisation</a:t>
            </a:r>
            <a:r>
              <a:rPr lang="en-US" sz="10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(CSIRO). (2023). Sustainable Aviation Fuel Roadmap. https://publications.csiro.au/publications/publication/PIcsiro:EP2023-2251</a:t>
            </a:r>
          </a:p>
          <a:p>
            <a:pPr marL="304800" marR="0" indent="-3048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0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Jong, S., </a:t>
            </a:r>
            <a:r>
              <a:rPr lang="en-US" sz="10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Antonissen</a:t>
            </a:r>
            <a:r>
              <a:rPr lang="en-US" sz="10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K., </a:t>
            </a:r>
            <a:r>
              <a:rPr lang="en-US" sz="10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Hoefnagels</a:t>
            </a:r>
            <a:r>
              <a:rPr lang="en-US" sz="10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R., Lonza, L., Wang, M., Faaij, A., &amp; </a:t>
            </a:r>
            <a:r>
              <a:rPr lang="en-US" sz="1000" kern="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Junginger</a:t>
            </a:r>
            <a:r>
              <a:rPr lang="en-US" sz="1000" kern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 (2017). Life-cycle analysis of greenhouse gas emissions from renewable jet fuel production. Biotechnology for Biofuels, 10(1), 1–18. https://doi.org/10.1186/S13068-017-0739-7/TABLES/4</a:t>
            </a:r>
          </a:p>
        </p:txBody>
      </p:sp>
    </p:spTree>
    <p:extLst>
      <p:ext uri="{BB962C8B-B14F-4D97-AF65-F5344CB8AC3E}">
        <p14:creationId xmlns:p14="http://schemas.microsoft.com/office/powerpoint/2010/main" val="1667598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D62DF6-504F-F0A8-A717-652F02DD5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CEFA94-0F14-C9F9-4C99-C87E10F156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Bibliography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677C7-63B1-EF45-C842-DA1346F550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27DCF8-BF93-D5C8-30BE-3AB5A3A17DB9}"/>
              </a:ext>
            </a:extLst>
          </p:cNvPr>
          <p:cNvSpPr txBox="1"/>
          <p:nvPr/>
        </p:nvSpPr>
        <p:spPr>
          <a:xfrm>
            <a:off x="719979" y="1260065"/>
            <a:ext cx="10080319" cy="4611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Department of Energy. (2021). Sustainable Aviation Fuel Grand Challenge. https://www.energy.gov/eere/bioenergy/sustainable-aviation-fuel-grand-challenge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Department of Transport (DOT). (2023). Pathway to net zero aviation: Developing the UK sustainable aviation fuel mandate. https://assets.publishing.service.gov.uk/media/66cf1f76a7256f1cd83a89c0/pathway-to-net-zero-aviation-developing-the-uk-sustainable-aviation-fuel-mandate.pdf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Ding, Y., Zheng, P., Yang, L., Wang, Q., &amp; Han, Q. (2024). The Present and Future of Sustainable Aviation Fuels in China. 333–356. </a:t>
            </a: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https://doi.org/10.1007/978-981-99-7289-0_19</a:t>
            </a:r>
            <a:endParaRPr lang="en-US" sz="10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EPRS. (2021). Review of the Energy Taxation Directive. https://www.europarl.europa.eu/RegData/etudes/BRIE/2021/662636/EPRS_BRI(2021)662636_EN.pdf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European Commission. (2002). Liquid hydrogen </a:t>
            </a:r>
            <a:r>
              <a:rPr lang="en-US" sz="10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fuelled</a:t>
            </a: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aircraft - system analysis (CRYOPLANE). https://cordis.europa.eu/project/id/G4RD-CT-2000-00192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Fuel Cells and Hydrogen Joint Undertaking. (2020). Hydrogen-powered aviation: a fact-based study of hydrogen technology, economics, and climate impact by 2050. Publications Office. https://doi.org/https://data.europa.eu/doi/10.2843/471510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International Air Transport Association (IATA). (2019). Fuel fact sheet. https://www.iata.org/contentassets/25e5377cf53c4e48bbaa49d252f3ab03/fact-sheet-fuel.pdf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International Air Transport Association (IATA). (2021a). Fact Sheet 6: Examples of ground transport biofuel mandates around the world. https://www.iata.org/contentassets/d13875e9ed784f75bac90f000760e998/biofuel-mandates_fact-sheet6-biofuel.pdf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International Air Transport Association (IATA). (2021b). Net zero 2050: sustainable aviation fuels. https://www.iata.org/en/iata-repository/pressroom/fact-sheets/fact-sheet---alternative-fuels/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International Air Transport Association (IATA). (2022a). Fact Sheet 2 - Sustainable Aviation Fuel: Technical Certification. https://www.iata.org/contentassets/d13875e9ed784f75bac90f000760e998/saf-technical-certifications.pdf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International Air Transport Association (IATA). (2022b). Net-Zero Carbon Emissions by 2050. https://www.iata.org/flynetzero/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International Air Transport Association (IATA). (2023). The US Approach and Policy Outline to Stimulate SAF Characteristics and distinctions against the EU and other regions. https://www.iscc-system.org/wp-content/uploads/2023/11/2.5_TCNA141123_The-US-Approach-and-Policy-Outline-to-Stimulate-SAF_IATA_Azim-Norazmi.pdf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International Air Transport Association (IATA). (2024a). Aviation Net-Zero CO2 Transition Pathways: Comparative Review. https://www.iata.org/en/pressroom/2024-releases/2024-04-17-01/</a:t>
            </a:r>
          </a:p>
        </p:txBody>
      </p:sp>
    </p:spTree>
    <p:extLst>
      <p:ext uri="{BB962C8B-B14F-4D97-AF65-F5344CB8AC3E}">
        <p14:creationId xmlns:p14="http://schemas.microsoft.com/office/powerpoint/2010/main" val="2882404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52E0AF-358E-214F-26D4-98D41F19D7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Bibliography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1F5DA-2329-F0A8-783D-6DE00F2877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19371E-9FC1-AC07-CC9A-728DF30BB0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9980" y="1260065"/>
            <a:ext cx="10082213" cy="4230047"/>
          </a:xfrm>
        </p:spPr>
        <p:txBody>
          <a:bodyPr/>
          <a:lstStyle/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International Air Transport Association (IATA). (2024b). </a:t>
            </a:r>
            <a:r>
              <a:rPr lang="en-US" sz="10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ReFuelEU</a:t>
            </a: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Aviation Handbook. https://www.iata.org/contentassets/d13875e9ed784f75bac90f000760e998/refuel-eu-aviation-handbook.pdf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International Council on Clean Transportation (ICCT). (2021a). Alternative Transport Fuels </a:t>
            </a:r>
            <a:r>
              <a:rPr lang="en-US" sz="10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elments</a:t>
            </a: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the European Union’s “Fit-for-55” Package (Issue September 2021).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International Council on Clean Transportation (ICCT). (2021b). An assessment of the policy options for driving sustainable aviation fuels in the European Union. https://theicct.org/publication/an-assessment-of-the-policy-options-for-driving-sustainable-aviation-fuels-in-the-european-union/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International Council on Clean Transportation (ICCT). (2021c). Assessing the sustainability implications of alternative aviation fuels. https://theicct.org/wp-content/uploads/2021/06/Alt-aviation-fuel-sustainability-mar2021.pdf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International Council on Clean Transportation (ICCT). (2021d). Estimating sustainable aviation fuel feedstock availability to meet growing European Union demand - International Council on Clean Transportation. https://theicct.org/publication/estimating-sustainable-aviation-fuel-feedstock-availability-to-meet-growing-european-union-demand/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International Energy Agency (IEA). (2024). World Energy Outlook 2024. </a:t>
            </a: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https://www.iea.org/reports/world-energy-outlook-2024</a:t>
            </a:r>
            <a:endParaRPr lang="en-US" sz="10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Joormann, I., Talwar, C., &amp; Spengler, Thomas, S. (2024). Shaping the future air transport system: Transition pathways assessment of SAF, hydrogen-electric and hydrogen combustion with a system dynamics simulation model. https://doi.org/10.24355/dbbs.084-202404150946-0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Kieckhäfer</a:t>
            </a: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K., Quante, G., Müller, C., Spengler, T., </a:t>
            </a:r>
            <a:r>
              <a:rPr lang="en-US" sz="10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Lossau</a:t>
            </a: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M., &amp; Jonas, W. (2018). Simulation-Based Analysis of the Potential of Alternative Fuels towards Reducing CO2 Emissions from Aviation. Energies, 11(1), 186. https://doi.org/10.3390/en11010186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MOEI. (2023). National Sustainable Aviation Fuel Roadmap of the United Arab Emirates. https://u.ae/-/media/Documents-2024/UAE_National_SAF_Roadmap-(2).pdf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National Renewable Energy Laboratory (NREL). (2024). Sustainable Aviation Fuel (SAF) State-of-Industry Report: State of SAF Production Process. /https://www.nrel.gov/docs/fy24osti/87802.pdf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Ng, K. S., Farooq, D., &amp; Yang, A. (2021). Global </a:t>
            </a:r>
            <a:r>
              <a:rPr lang="en-US" sz="10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biorenewable</a:t>
            </a: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development strategies for sustainable aviation fuel production. Renewable and Sustainable Energy Reviews, 150, 111502. https://doi.org/10.1016/J.RSER.2021.111502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Norden. (2016). Sustainable jet fuel for aviation: Nordic </a:t>
            </a:r>
            <a:r>
              <a:rPr lang="en-US" sz="10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perpectives</a:t>
            </a: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on the use of advanced sustainable jet fuel for aviation. /www.nordicenergy.org/wp-content/uploads/2016/09/FULLTEXT_Sustainable_Jet_Fuel_for_Aviation.pdf</a:t>
            </a:r>
          </a:p>
        </p:txBody>
      </p:sp>
    </p:spTree>
    <p:extLst>
      <p:ext uri="{BB962C8B-B14F-4D97-AF65-F5344CB8AC3E}">
        <p14:creationId xmlns:p14="http://schemas.microsoft.com/office/powerpoint/2010/main" val="3041448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A49D0-CA9A-02F2-57F3-26D207AC6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31339B-761D-475E-CCEC-332ABEEE81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Bibliography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A98BA-DC29-68EF-B64F-16C1A3B898B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A6869-72AE-F77D-4EA1-274FBD9D0B9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9980" y="1260065"/>
            <a:ext cx="10082213" cy="4230047"/>
          </a:xfrm>
        </p:spPr>
        <p:txBody>
          <a:bodyPr/>
          <a:lstStyle/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Pierson, K., &amp; Sterman, J. D. (2013). Cyclical dynamics of airline industry earnings. System Dynamics Review, 29(3), 129–156. https://doi.org/10.1002/sdr.1501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Shahriar, M. F., &amp; Khanal, A. (2022). The current techno-economic, environmental, policy status and perspectives of sustainable aviation fuel (SAF). Fuel, 325, 124905. https://doi.org/10.1016/J.FUEL.2022.124905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Shell. (2021). Decarbonizing Aviation. https://www.shell.com/sustainability/our-climate-target/reducing-emissions-from-transport-and-industry/decarbonising-aviation.html#vanity-aHR0cHM6Ly93d3cuc2hlbGwuY29tL0RlY2FyYm9uaXNpbmdBdmlhdGlvbi5odG1s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SkyNRG</a:t>
            </a: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(2021). A summary of the proposed Sustainable Aviation Fuel mandate. https://skynrg.com/news-and-inspiration/expert-opinions/a-summary-of-the-proposed-sustainable-aviation-fuel-mandate/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Tanzil, A. H., Brandt, K., Wolcott, M., Zhang, X., &amp; Garcia-Perez, M. (2021). Strategic assessment of sustainable aviation fuel production technologies: Yield improvement and cost reduction opportunities. Biomass and Bioenergy, 145, 105942. https://doi.org/10.1016/J.BIOMBIOE.2020.105942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World Economic forum. (2021). Guidelines for a Sustainable Aviation Fuel Blending Mandate in Europe. https://www3.weforum.org/docs/WEF_CST_EU_Policy_2021.pdf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World Economic Forum. (2020). Joint Policy Proposal to Accelerate the Deployment of Sustainable Aviation Fuels in Europe - Energy Transitions Commission. https://www.energy-transitions.org/publications/policy-proposal-sustainable-aviation-fuels-europe/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World Economic Forum, &amp; McKinsey &amp; Company. (2020). Clean Skies for Tomorrow - Sustainable Aviation Fuels as a Pathway to Net-Zero Aviation Terms of use and disclaimer. November, 1–43.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World </a:t>
            </a:r>
            <a:r>
              <a:rPr lang="en-US" sz="10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Eocnomic</a:t>
            </a: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Forum. (2021). Deploying Sustainable Aviation Fuels at Scale in India: A Clean Skies for Tomorrow Publication. https://www.weforum.org/publications/deploying-sustainable-aviation-fuels-at-scale-in-india-a-clean-skies-for-tomorrow-publication/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World </a:t>
            </a:r>
            <a:r>
              <a:rPr lang="en-US" sz="10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Eocnomic</a:t>
            </a: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Forum. (2022). Power-to-Liquids Roadmap: </a:t>
            </a:r>
            <a:r>
              <a:rPr lang="en-US" sz="10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Fuelling</a:t>
            </a: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the Aviation Energy Transition in the United Arab Emirates. https://www.weforum.org/publications/power-to-liquids-roadmap-fuelling-the-aviation-energy-transition-in-the-united-arab-emirates/</a:t>
            </a:r>
          </a:p>
          <a:p>
            <a:pPr marL="304800" indent="-304800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Zhang, L., Butler, T. L., &amp; Yang*, B. (2020). Recent Trends, Opportunities and Challenges of Sustainable Aviation Fuel. In Green Energy to Sustainability (pp. 85–110). Wiley. https://doi.org/10.1002/9781119152057.ch5</a:t>
            </a:r>
          </a:p>
        </p:txBody>
      </p:sp>
    </p:spTree>
    <p:extLst>
      <p:ext uri="{BB962C8B-B14F-4D97-AF65-F5344CB8AC3E}">
        <p14:creationId xmlns:p14="http://schemas.microsoft.com/office/powerpoint/2010/main" val="11035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857D50-96BC-CD50-432D-D82A67ED7A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Introduction: Initiatives taken by institutions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096F1-BC1F-582A-2A91-0481B9F835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B61BEB-3EBE-60F2-B89E-29E98DFA5BD4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40246" y="2159998"/>
            <a:ext cx="4862156" cy="151535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At the 77th IATA meeting a resolution was passed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IATA member airlines decided to agree on achieving net-zero carbon emissions from their operations by 2050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This brings air transport in line with the Paris agreement to limit global warming below 2°C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747083-FA93-C0AD-D19C-4E355F096DC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7550" y="1800225"/>
            <a:ext cx="4671196" cy="360363"/>
          </a:xfrm>
        </p:spPr>
        <p:txBody>
          <a:bodyPr/>
          <a:lstStyle/>
          <a:p>
            <a:r>
              <a:rPr lang="pl-PL" dirty="0"/>
              <a:t>IATA’s strategy towards net-zero 2050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D3296F-D6B3-54EF-9D12-8662B389BD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38143" y="1800071"/>
            <a:ext cx="4862157" cy="360363"/>
          </a:xfrm>
        </p:spPr>
        <p:txBody>
          <a:bodyPr/>
          <a:lstStyle/>
          <a:p>
            <a:r>
              <a:rPr lang="pl-PL" dirty="0"/>
              <a:t>IATA‘s strategy </a:t>
            </a:r>
            <a:r>
              <a:rPr lang="en-US" dirty="0"/>
              <a:t>toward</a:t>
            </a:r>
            <a:r>
              <a:rPr lang="pl-PL" dirty="0"/>
              <a:t> net-zero by 2050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5576F44-62AA-C565-A051-07E91610ADBD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97769372"/>
              </p:ext>
            </p:extLst>
          </p:nvPr>
        </p:nvGraphicFramePr>
        <p:xfrm>
          <a:off x="717550" y="2159998"/>
          <a:ext cx="4671196" cy="187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E80F1DE4-1EF6-12CF-A75A-292FEB210F77}"/>
              </a:ext>
            </a:extLst>
          </p:cNvPr>
          <p:cNvSpPr txBox="1">
            <a:spLocks/>
          </p:cNvSpPr>
          <p:nvPr/>
        </p:nvSpPr>
        <p:spPr>
          <a:xfrm>
            <a:off x="2299316" y="4319587"/>
            <a:ext cx="3087327" cy="1228954"/>
          </a:xfrm>
          <a:prstGeom prst="rect">
            <a:avLst/>
          </a:prstGeom>
        </p:spPr>
        <p:txBody>
          <a:bodyPr vert="horz" lIns="72000" tIns="72000" rIns="0" bIns="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352425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352425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352425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352425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To reach net-zero carbon emissions by 2050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Improve fuel efficiency by an average of 2 %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Compared to the base year 2005 emission value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7E6706C-D6AC-FC49-96F5-F126B7EA0406}"/>
              </a:ext>
            </a:extLst>
          </p:cNvPr>
          <p:cNvSpPr txBox="1">
            <a:spLocks/>
          </p:cNvSpPr>
          <p:nvPr/>
        </p:nvSpPr>
        <p:spPr>
          <a:xfrm>
            <a:off x="715447" y="3959660"/>
            <a:ext cx="4671197" cy="360363"/>
          </a:xfrm>
          <a:prstGeom prst="rect">
            <a:avLst/>
          </a:prstGeom>
          <a:solidFill>
            <a:schemeClr val="accent2"/>
          </a:solidFill>
        </p:spPr>
        <p:txBody>
          <a:bodyPr vert="horz" lIns="72000" tIns="36000" rIns="72000" bIns="36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1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352425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352425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352425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352425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ATAG global emissions reduction goals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59AA72-465B-F6D6-C7F4-A4A7C76EA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80" y="4484379"/>
            <a:ext cx="828277" cy="8282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293E79-EFE4-FD34-B2C3-2413AD2901AE}"/>
              </a:ext>
            </a:extLst>
          </p:cNvPr>
          <p:cNvSpPr txBox="1"/>
          <p:nvPr/>
        </p:nvSpPr>
        <p:spPr>
          <a:xfrm rot="16200000">
            <a:off x="661036" y="4742885"/>
            <a:ext cx="840847" cy="20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6" b="1" dirty="0">
                <a:latin typeface="Aptos" panose="020B0004020202020204" pitchFamily="34" charset="0"/>
              </a:rPr>
              <a:t>Emissions</a:t>
            </a:r>
            <a:endParaRPr lang="de-DE" sz="756" b="1" dirty="0">
              <a:latin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437503-62AB-F2F6-4C32-53EECD90582C}"/>
              </a:ext>
            </a:extLst>
          </p:cNvPr>
          <p:cNvSpPr txBox="1"/>
          <p:nvPr/>
        </p:nvSpPr>
        <p:spPr>
          <a:xfrm>
            <a:off x="1196781" y="5339894"/>
            <a:ext cx="840847" cy="20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6" b="1" dirty="0">
                <a:latin typeface="Aptos" panose="020B0004020202020204" pitchFamily="34" charset="0"/>
              </a:rPr>
              <a:t>Years</a:t>
            </a:r>
            <a:endParaRPr lang="de-DE" sz="756" b="1" dirty="0">
              <a:latin typeface="Aptos" panose="020B0004020202020204" pitchFamily="34" charset="0"/>
            </a:endParaRP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59BDBDD0-B885-2F5A-39EF-1372A16D9609}"/>
              </a:ext>
            </a:extLst>
          </p:cNvPr>
          <p:cNvSpPr txBox="1">
            <a:spLocks/>
          </p:cNvSpPr>
          <p:nvPr/>
        </p:nvSpPr>
        <p:spPr>
          <a:xfrm>
            <a:off x="2135286" y="6055091"/>
            <a:ext cx="5940000" cy="20773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05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361950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54292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7429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2001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6573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1145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5717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891" indent="-342891" algn="ctr" defTabSz="914377"/>
            <a:r>
              <a:rPr lang="de-DE" sz="800" b="1" kern="0" dirty="0">
                <a:solidFill>
                  <a:srgbClr val="000000"/>
                </a:solidFill>
              </a:rPr>
              <a:t>IATA</a:t>
            </a:r>
            <a:r>
              <a:rPr lang="de-DE" sz="800" kern="0" dirty="0">
                <a:solidFill>
                  <a:srgbClr val="000000"/>
                </a:solidFill>
              </a:rPr>
              <a:t> : International Air Transport Association ; </a:t>
            </a:r>
            <a:r>
              <a:rPr lang="de-DE" sz="800" b="1" kern="0" dirty="0">
                <a:solidFill>
                  <a:srgbClr val="000000"/>
                </a:solidFill>
              </a:rPr>
              <a:t>ATAG</a:t>
            </a:r>
            <a:r>
              <a:rPr lang="de-DE" sz="800" kern="0" dirty="0">
                <a:solidFill>
                  <a:srgbClr val="000000"/>
                </a:solidFill>
              </a:rPr>
              <a:t>: Air transport action group : </a:t>
            </a:r>
            <a:r>
              <a:rPr lang="de-DE" sz="800" b="1" kern="0" dirty="0">
                <a:solidFill>
                  <a:srgbClr val="000000"/>
                </a:solidFill>
              </a:rPr>
              <a:t>SAF:</a:t>
            </a:r>
            <a:r>
              <a:rPr lang="de-DE" sz="800" kern="0" dirty="0">
                <a:solidFill>
                  <a:srgbClr val="000000"/>
                </a:solidFill>
              </a:rPr>
              <a:t> Sustainable aviation fuels</a:t>
            </a:r>
          </a:p>
          <a:p>
            <a:pPr marL="342891" indent="-342891" algn="ctr" defTabSz="914377"/>
            <a:r>
              <a:rPr lang="de-DE" sz="800" kern="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5844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F073E-9392-2803-1470-A6084A037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565778-16BC-F627-8337-95B006F898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Introduction: Initiatives taken by institutions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4C753-4480-AE35-451F-B82AF4A490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EE4483-9521-DBFD-EDA2-7155A50762E6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40246" y="2159998"/>
            <a:ext cx="4862156" cy="151535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At the 77th IATA meeting a resolution was passed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IATA member airlines decided to agree on achieving net-zero carbon emissions from their operations by 2050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This brings air transport in line with the Paris agreement to limit global warming below 2°C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962CC6-57CF-128C-4003-DD92016CEB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7550" y="1800225"/>
            <a:ext cx="4671196" cy="360363"/>
          </a:xfrm>
        </p:spPr>
        <p:txBody>
          <a:bodyPr/>
          <a:lstStyle/>
          <a:p>
            <a:r>
              <a:rPr lang="pl-PL" dirty="0"/>
              <a:t>IATA’s strategy towards net-zero 2050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76F10C-9E6A-CD36-0991-2255FE805E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38143" y="1800071"/>
            <a:ext cx="4862157" cy="360363"/>
          </a:xfrm>
        </p:spPr>
        <p:txBody>
          <a:bodyPr/>
          <a:lstStyle/>
          <a:p>
            <a:r>
              <a:rPr lang="pl-PL" dirty="0"/>
              <a:t>IATA‘s strategy </a:t>
            </a:r>
            <a:r>
              <a:rPr lang="en-US" dirty="0"/>
              <a:t>toward</a:t>
            </a:r>
            <a:r>
              <a:rPr lang="pl-PL" dirty="0"/>
              <a:t> net-zero by 2050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3785787-1FF8-0EB6-0E82-89A7E5DCE4B2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717550" y="2159998"/>
          <a:ext cx="4671196" cy="187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982DFE2-0FC2-941B-CFCA-A6A289FD1201}"/>
              </a:ext>
            </a:extLst>
          </p:cNvPr>
          <p:cNvSpPr txBox="1">
            <a:spLocks/>
          </p:cNvSpPr>
          <p:nvPr/>
        </p:nvSpPr>
        <p:spPr>
          <a:xfrm>
            <a:off x="2299316" y="4319587"/>
            <a:ext cx="3087327" cy="1228954"/>
          </a:xfrm>
          <a:prstGeom prst="rect">
            <a:avLst/>
          </a:prstGeom>
        </p:spPr>
        <p:txBody>
          <a:bodyPr vert="horz" lIns="72000" tIns="72000" rIns="0" bIns="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352425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352425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352425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352425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To reach net-zero carbon emissions by 2050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Improve fuel efficiency by an average of 2 %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Compared to the base year 2005 emission value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22E0EF4-35C3-7370-2AE6-52E555544EB6}"/>
              </a:ext>
            </a:extLst>
          </p:cNvPr>
          <p:cNvSpPr txBox="1">
            <a:spLocks/>
          </p:cNvSpPr>
          <p:nvPr/>
        </p:nvSpPr>
        <p:spPr>
          <a:xfrm>
            <a:off x="715447" y="3959660"/>
            <a:ext cx="4671197" cy="360363"/>
          </a:xfrm>
          <a:prstGeom prst="rect">
            <a:avLst/>
          </a:prstGeom>
          <a:solidFill>
            <a:schemeClr val="accent2"/>
          </a:solidFill>
        </p:spPr>
        <p:txBody>
          <a:bodyPr vert="horz" lIns="72000" tIns="36000" rIns="72000" bIns="36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1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352425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352425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352425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352425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ATAG global emissions reduction goals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B79899-85FB-33A6-0AE5-8E1DF351A3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80" y="4484379"/>
            <a:ext cx="828277" cy="8282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AC242A4-C5E8-F9A5-2D5B-D95EC73FABF9}"/>
              </a:ext>
            </a:extLst>
          </p:cNvPr>
          <p:cNvSpPr txBox="1"/>
          <p:nvPr/>
        </p:nvSpPr>
        <p:spPr>
          <a:xfrm rot="16200000">
            <a:off x="661036" y="4742885"/>
            <a:ext cx="840847" cy="20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6" b="1" dirty="0">
                <a:latin typeface="Aptos" panose="020B0004020202020204" pitchFamily="34" charset="0"/>
              </a:rPr>
              <a:t>Emissions</a:t>
            </a:r>
            <a:endParaRPr lang="de-DE" sz="756" b="1" dirty="0">
              <a:latin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ED1A44-DF4A-D66F-43E5-8BD71738CE82}"/>
              </a:ext>
            </a:extLst>
          </p:cNvPr>
          <p:cNvSpPr txBox="1"/>
          <p:nvPr/>
        </p:nvSpPr>
        <p:spPr>
          <a:xfrm>
            <a:off x="1196781" y="5339894"/>
            <a:ext cx="840847" cy="20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6" b="1" dirty="0">
                <a:latin typeface="Aptos" panose="020B0004020202020204" pitchFamily="34" charset="0"/>
              </a:rPr>
              <a:t>Years</a:t>
            </a:r>
            <a:endParaRPr lang="de-DE" sz="756" b="1" dirty="0">
              <a:latin typeface="Aptos" panose="020B0004020202020204" pitchFamily="34" charset="0"/>
            </a:endParaRP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ACE5BF79-689B-FE71-0657-1A5E44AB12DE}"/>
              </a:ext>
            </a:extLst>
          </p:cNvPr>
          <p:cNvSpPr txBox="1">
            <a:spLocks/>
          </p:cNvSpPr>
          <p:nvPr/>
        </p:nvSpPr>
        <p:spPr>
          <a:xfrm>
            <a:off x="7482949" y="4319587"/>
            <a:ext cx="3319453" cy="1515358"/>
          </a:xfrm>
          <a:prstGeom prst="rect">
            <a:avLst/>
          </a:prstGeom>
        </p:spPr>
        <p:txBody>
          <a:bodyPr vert="horz" lIns="72000" tIns="72000" rIns="0" bIns="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352425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352425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352425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352425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4 pathways to produce SAFs – HEFA, ATJ, PTL and FT synthesis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Can be blended up to 50 % as drop-in fuels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Currently has 0.1 % share in total fuel used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Potentially 38 – 99 % GHG emissions reduction* 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8447AB37-04C5-992D-355D-5A20F10D0157}"/>
              </a:ext>
            </a:extLst>
          </p:cNvPr>
          <p:cNvSpPr txBox="1">
            <a:spLocks/>
          </p:cNvSpPr>
          <p:nvPr/>
        </p:nvSpPr>
        <p:spPr>
          <a:xfrm>
            <a:off x="5938143" y="3959660"/>
            <a:ext cx="4862157" cy="360363"/>
          </a:xfrm>
          <a:prstGeom prst="rect">
            <a:avLst/>
          </a:prstGeom>
          <a:solidFill>
            <a:schemeClr val="accent2"/>
          </a:solidFill>
        </p:spPr>
        <p:txBody>
          <a:bodyPr vert="horz" lIns="72000" tIns="36000" rIns="72000" bIns="36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1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352425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352425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352425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352425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dirty="0"/>
              <a:t>Sustainable aviation fuels (SAFs)</a:t>
            </a:r>
          </a:p>
        </p:txBody>
      </p:sp>
      <p:grpSp>
        <p:nvGrpSpPr>
          <p:cNvPr id="19" name="Gruppieren 1">
            <a:extLst>
              <a:ext uri="{FF2B5EF4-FFF2-40B4-BE49-F238E27FC236}">
                <a16:creationId xmlns:a16="http://schemas.microsoft.com/office/drawing/2014/main" id="{017413E2-79BC-5B9F-B32F-175ABD4E032C}"/>
              </a:ext>
            </a:extLst>
          </p:cNvPr>
          <p:cNvGrpSpPr/>
          <p:nvPr/>
        </p:nvGrpSpPr>
        <p:grpSpPr>
          <a:xfrm>
            <a:off x="6133847" y="4695490"/>
            <a:ext cx="1081876" cy="572142"/>
            <a:chOff x="7496535" y="4211582"/>
            <a:chExt cx="1355601" cy="638684"/>
          </a:xfrm>
        </p:grpSpPr>
        <p:pic>
          <p:nvPicPr>
            <p:cNvPr id="20" name="Grafik 188">
              <a:extLst>
                <a:ext uri="{FF2B5EF4-FFF2-40B4-BE49-F238E27FC236}">
                  <a16:creationId xmlns:a16="http://schemas.microsoft.com/office/drawing/2014/main" id="{901A0C1E-86A6-525E-E698-A7D2EE8B289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51164" y="4474005"/>
              <a:ext cx="376261" cy="376261"/>
            </a:xfrm>
            <a:prstGeom prst="rect">
              <a:avLst/>
            </a:prstGeom>
          </p:spPr>
        </p:pic>
        <p:pic>
          <p:nvPicPr>
            <p:cNvPr id="21" name="Grafik 189">
              <a:extLst>
                <a:ext uri="{FF2B5EF4-FFF2-40B4-BE49-F238E27FC236}">
                  <a16:creationId xmlns:a16="http://schemas.microsoft.com/office/drawing/2014/main" id="{0AA7F082-FA6E-F7B1-6A1C-FDE6DA700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17944" y="4516728"/>
              <a:ext cx="251353" cy="332874"/>
            </a:xfrm>
            <a:prstGeom prst="rect">
              <a:avLst/>
            </a:prstGeom>
          </p:spPr>
        </p:pic>
        <p:pic>
          <p:nvPicPr>
            <p:cNvPr id="22" name="Grafik 190">
              <a:extLst>
                <a:ext uri="{FF2B5EF4-FFF2-40B4-BE49-F238E27FC236}">
                  <a16:creationId xmlns:a16="http://schemas.microsoft.com/office/drawing/2014/main" id="{390D214F-F1DD-FBAF-CEC9-5BB02908B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17915" y="4237309"/>
              <a:ext cx="252000" cy="330184"/>
            </a:xfrm>
            <a:prstGeom prst="rect">
              <a:avLst/>
            </a:prstGeom>
          </p:spPr>
        </p:pic>
        <p:grpSp>
          <p:nvGrpSpPr>
            <p:cNvPr id="23" name="Gruppieren 197">
              <a:extLst>
                <a:ext uri="{FF2B5EF4-FFF2-40B4-BE49-F238E27FC236}">
                  <a16:creationId xmlns:a16="http://schemas.microsoft.com/office/drawing/2014/main" id="{810275B1-EC0C-4C65-AD3A-22B0CAD5CB40}"/>
                </a:ext>
              </a:extLst>
            </p:cNvPr>
            <p:cNvGrpSpPr/>
            <p:nvPr/>
          </p:nvGrpSpPr>
          <p:grpSpPr>
            <a:xfrm>
              <a:off x="7496535" y="4211582"/>
              <a:ext cx="252000" cy="323229"/>
              <a:chOff x="2925504" y="4796649"/>
              <a:chExt cx="252000" cy="323229"/>
            </a:xfrm>
            <a:solidFill>
              <a:srgbClr val="663300"/>
            </a:solidFill>
          </p:grpSpPr>
          <p:sp>
            <p:nvSpPr>
              <p:cNvPr id="25" name="Grafik 68">
                <a:extLst>
                  <a:ext uri="{FF2B5EF4-FFF2-40B4-BE49-F238E27FC236}">
                    <a16:creationId xmlns:a16="http://schemas.microsoft.com/office/drawing/2014/main" id="{932560E4-1E12-D4B9-541F-C3912CC474CE}"/>
                  </a:ext>
                </a:extLst>
              </p:cNvPr>
              <p:cNvSpPr/>
              <p:nvPr/>
            </p:nvSpPr>
            <p:spPr>
              <a:xfrm>
                <a:off x="2925504" y="4796649"/>
                <a:ext cx="252000" cy="323229"/>
              </a:xfrm>
              <a:custGeom>
                <a:avLst/>
                <a:gdLst>
                  <a:gd name="connsiteX0" fmla="*/ 118464 w 236924"/>
                  <a:gd name="connsiteY0" fmla="*/ 323229 h 323229"/>
                  <a:gd name="connsiteX1" fmla="*/ 236924 w 236924"/>
                  <a:gd name="connsiteY1" fmla="*/ 204770 h 323229"/>
                  <a:gd name="connsiteX2" fmla="*/ 128549 w 236924"/>
                  <a:gd name="connsiteY2" fmla="*/ 12061 h 323229"/>
                  <a:gd name="connsiteX3" fmla="*/ 118462 w 236924"/>
                  <a:gd name="connsiteY3" fmla="*/ 0 h 323229"/>
                  <a:gd name="connsiteX4" fmla="*/ 108375 w 236924"/>
                  <a:gd name="connsiteY4" fmla="*/ 12092 h 323229"/>
                  <a:gd name="connsiteX5" fmla="*/ 0 w 236924"/>
                  <a:gd name="connsiteY5" fmla="*/ 204770 h 323229"/>
                  <a:gd name="connsiteX6" fmla="*/ 118460 w 236924"/>
                  <a:gd name="connsiteY6" fmla="*/ 323229 h 323229"/>
                  <a:gd name="connsiteX7" fmla="*/ 118464 w 236924"/>
                  <a:gd name="connsiteY7" fmla="*/ 41392 h 323229"/>
                  <a:gd name="connsiteX8" fmla="*/ 210610 w 236924"/>
                  <a:gd name="connsiteY8" fmla="*/ 204794 h 323229"/>
                  <a:gd name="connsiteX9" fmla="*/ 118464 w 236924"/>
                  <a:gd name="connsiteY9" fmla="*/ 296939 h 323229"/>
                  <a:gd name="connsiteX10" fmla="*/ 26319 w 236924"/>
                  <a:gd name="connsiteY10" fmla="*/ 204794 h 323229"/>
                  <a:gd name="connsiteX11" fmla="*/ 118464 w 236924"/>
                  <a:gd name="connsiteY11" fmla="*/ 41392 h 323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924" h="323229">
                    <a:moveTo>
                      <a:pt x="118464" y="323229"/>
                    </a:moveTo>
                    <a:cubicBezTo>
                      <a:pt x="183771" y="323229"/>
                      <a:pt x="236924" y="270077"/>
                      <a:pt x="236924" y="204770"/>
                    </a:cubicBezTo>
                    <a:cubicBezTo>
                      <a:pt x="236924" y="143597"/>
                      <a:pt x="139661" y="25353"/>
                      <a:pt x="128549" y="12061"/>
                    </a:cubicBezTo>
                    <a:lnTo>
                      <a:pt x="118462" y="0"/>
                    </a:lnTo>
                    <a:lnTo>
                      <a:pt x="108375" y="12092"/>
                    </a:lnTo>
                    <a:cubicBezTo>
                      <a:pt x="97270" y="25357"/>
                      <a:pt x="0" y="143629"/>
                      <a:pt x="0" y="204770"/>
                    </a:cubicBezTo>
                    <a:cubicBezTo>
                      <a:pt x="0" y="270107"/>
                      <a:pt x="53153" y="323229"/>
                      <a:pt x="118460" y="323229"/>
                    </a:cubicBezTo>
                    <a:close/>
                    <a:moveTo>
                      <a:pt x="118464" y="41392"/>
                    </a:moveTo>
                    <a:cubicBezTo>
                      <a:pt x="151226" y="82637"/>
                      <a:pt x="210610" y="165529"/>
                      <a:pt x="210610" y="204794"/>
                    </a:cubicBezTo>
                    <a:cubicBezTo>
                      <a:pt x="210610" y="255602"/>
                      <a:pt x="169273" y="296939"/>
                      <a:pt x="118464" y="296939"/>
                    </a:cubicBezTo>
                    <a:cubicBezTo>
                      <a:pt x="67656" y="296939"/>
                      <a:pt x="26319" y="255602"/>
                      <a:pt x="26319" y="204794"/>
                    </a:cubicBezTo>
                    <a:cubicBezTo>
                      <a:pt x="26319" y="165523"/>
                      <a:pt x="85702" y="82631"/>
                      <a:pt x="118464" y="41392"/>
                    </a:cubicBezTo>
                    <a:close/>
                  </a:path>
                </a:pathLst>
              </a:custGeom>
              <a:grpFill/>
              <a:ln w="3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661">
                  <a:latin typeface="+mn-lt"/>
                </a:endParaRPr>
              </a:p>
            </p:txBody>
          </p:sp>
          <p:sp>
            <p:nvSpPr>
              <p:cNvPr id="26" name="Grafik 68">
                <a:extLst>
                  <a:ext uri="{FF2B5EF4-FFF2-40B4-BE49-F238E27FC236}">
                    <a16:creationId xmlns:a16="http://schemas.microsoft.com/office/drawing/2014/main" id="{17652C90-57DC-9582-DAED-936C6A26B70D}"/>
                  </a:ext>
                </a:extLst>
              </p:cNvPr>
              <p:cNvSpPr/>
              <p:nvPr/>
            </p:nvSpPr>
            <p:spPr>
              <a:xfrm>
                <a:off x="2982818" y="5001772"/>
                <a:ext cx="65800" cy="65799"/>
              </a:xfrm>
              <a:custGeom>
                <a:avLst/>
                <a:gdLst>
                  <a:gd name="connsiteX0" fmla="*/ 65800 w 65800"/>
                  <a:gd name="connsiteY0" fmla="*/ 65800 h 65799"/>
                  <a:gd name="connsiteX1" fmla="*/ 65800 w 65800"/>
                  <a:gd name="connsiteY1" fmla="*/ 39486 h 65799"/>
                  <a:gd name="connsiteX2" fmla="*/ 26314 w 65800"/>
                  <a:gd name="connsiteY2" fmla="*/ 0 h 65799"/>
                  <a:gd name="connsiteX3" fmla="*/ 0 w 65800"/>
                  <a:gd name="connsiteY3" fmla="*/ 0 h 65799"/>
                  <a:gd name="connsiteX4" fmla="*/ 65800 w 65800"/>
                  <a:gd name="connsiteY4" fmla="*/ 65800 h 6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800" h="65799">
                    <a:moveTo>
                      <a:pt x="65800" y="65800"/>
                    </a:moveTo>
                    <a:lnTo>
                      <a:pt x="65800" y="39486"/>
                    </a:lnTo>
                    <a:cubicBezTo>
                      <a:pt x="44021" y="39486"/>
                      <a:pt x="26314" y="21779"/>
                      <a:pt x="26314" y="0"/>
                    </a:cubicBezTo>
                    <a:lnTo>
                      <a:pt x="0" y="0"/>
                    </a:lnTo>
                    <a:cubicBezTo>
                      <a:pt x="0" y="36278"/>
                      <a:pt x="29523" y="65800"/>
                      <a:pt x="65800" y="65800"/>
                    </a:cubicBezTo>
                    <a:close/>
                  </a:path>
                </a:pathLst>
              </a:custGeom>
              <a:grpFill/>
              <a:ln w="3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661">
                  <a:latin typeface="+mn-lt"/>
                </a:endParaRPr>
              </a:p>
            </p:txBody>
          </p:sp>
        </p:grpSp>
        <p:pic>
          <p:nvPicPr>
            <p:cNvPr id="24" name="Grafik 202">
              <a:extLst>
                <a:ext uri="{FF2B5EF4-FFF2-40B4-BE49-F238E27FC236}">
                  <a16:creationId xmlns:a16="http://schemas.microsoft.com/office/drawing/2014/main" id="{7C71F91D-8250-6931-69ED-A3AB8A2A0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504752" y="4248333"/>
              <a:ext cx="347384" cy="34738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547609F-0649-4E1F-F549-F505AC3A5FD9}"/>
              </a:ext>
            </a:extLst>
          </p:cNvPr>
          <p:cNvSpPr txBox="1"/>
          <p:nvPr/>
        </p:nvSpPr>
        <p:spPr>
          <a:xfrm>
            <a:off x="2353047" y="5855493"/>
            <a:ext cx="8850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  <a:latin typeface="+mn-lt"/>
              </a:rPr>
              <a:t>HEFA</a:t>
            </a:r>
            <a:r>
              <a:rPr lang="en-US" sz="800" dirty="0">
                <a:solidFill>
                  <a:srgbClr val="000000"/>
                </a:solidFill>
                <a:latin typeface="+mn-lt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+mn-lt"/>
              </a:rPr>
              <a:t>Hydroprocessed</a:t>
            </a:r>
            <a:r>
              <a:rPr lang="en-US" sz="800" dirty="0">
                <a:solidFill>
                  <a:srgbClr val="000000"/>
                </a:solidFill>
                <a:latin typeface="+mn-lt"/>
              </a:rPr>
              <a:t> fatty acid esters and fatty acids ; </a:t>
            </a:r>
            <a:r>
              <a:rPr lang="en-US" sz="800" b="1" dirty="0">
                <a:solidFill>
                  <a:srgbClr val="000000"/>
                </a:solidFill>
                <a:latin typeface="+mn-lt"/>
              </a:rPr>
              <a:t>FT synthesis</a:t>
            </a:r>
            <a:r>
              <a:rPr lang="en-US" sz="800" dirty="0">
                <a:solidFill>
                  <a:srgbClr val="000000"/>
                </a:solidFill>
                <a:latin typeface="+mn-lt"/>
              </a:rPr>
              <a:t>: Fischer-</a:t>
            </a:r>
            <a:r>
              <a:rPr lang="en-US" sz="800" dirty="0" err="1">
                <a:solidFill>
                  <a:srgbClr val="000000"/>
                </a:solidFill>
                <a:latin typeface="+mn-lt"/>
              </a:rPr>
              <a:t>Tropsch</a:t>
            </a:r>
            <a:r>
              <a:rPr lang="en-US" sz="800" dirty="0">
                <a:solidFill>
                  <a:srgbClr val="000000"/>
                </a:solidFill>
                <a:latin typeface="+mn-lt"/>
              </a:rPr>
              <a:t> synthesis</a:t>
            </a:r>
            <a:r>
              <a:rPr lang="en-US" sz="800" b="1" dirty="0">
                <a:latin typeface="+mn-lt"/>
              </a:rPr>
              <a:t> ; </a:t>
            </a:r>
            <a:r>
              <a:rPr lang="en-US" sz="800" b="1" dirty="0">
                <a:solidFill>
                  <a:srgbClr val="000000"/>
                </a:solidFill>
                <a:latin typeface="+mn-lt"/>
              </a:rPr>
              <a:t>ATJ</a:t>
            </a:r>
            <a:r>
              <a:rPr lang="en-US" sz="800" dirty="0">
                <a:solidFill>
                  <a:srgbClr val="000000"/>
                </a:solidFill>
                <a:latin typeface="+mn-lt"/>
              </a:rPr>
              <a:t>: Alcohol-to-jet ; </a:t>
            </a:r>
            <a:r>
              <a:rPr lang="en-US" sz="800" b="1" dirty="0">
                <a:solidFill>
                  <a:srgbClr val="000000"/>
                </a:solidFill>
                <a:latin typeface="+mn-lt"/>
              </a:rPr>
              <a:t>PTL: </a:t>
            </a:r>
            <a:r>
              <a:rPr lang="en-US" sz="800" dirty="0">
                <a:solidFill>
                  <a:srgbClr val="000000"/>
                </a:solidFill>
                <a:latin typeface="+mn-lt"/>
              </a:rPr>
              <a:t>Power-to-liquids </a:t>
            </a:r>
            <a:r>
              <a:rPr lang="de-DE" sz="800" kern="0" dirty="0">
                <a:solidFill>
                  <a:srgbClr val="000000"/>
                </a:solidFill>
                <a:latin typeface="+mn-lt"/>
              </a:rPr>
              <a:t>*: when compared to jet fuel over life cycle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9D793945-9565-D684-2662-7CE4D76FE58B}"/>
              </a:ext>
            </a:extLst>
          </p:cNvPr>
          <p:cNvSpPr txBox="1">
            <a:spLocks/>
          </p:cNvSpPr>
          <p:nvPr/>
        </p:nvSpPr>
        <p:spPr>
          <a:xfrm>
            <a:off x="2135286" y="6055091"/>
            <a:ext cx="5940000" cy="20773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05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361950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54292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7429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2001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6573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1145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5717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891" indent="-342891" algn="ctr" defTabSz="914377"/>
            <a:r>
              <a:rPr lang="de-DE" sz="800" b="1" kern="0" dirty="0">
                <a:solidFill>
                  <a:srgbClr val="000000"/>
                </a:solidFill>
              </a:rPr>
              <a:t>IATA</a:t>
            </a:r>
            <a:r>
              <a:rPr lang="de-DE" sz="800" kern="0" dirty="0">
                <a:solidFill>
                  <a:srgbClr val="000000"/>
                </a:solidFill>
              </a:rPr>
              <a:t> : International Air Transport Association ; </a:t>
            </a:r>
            <a:r>
              <a:rPr lang="de-DE" sz="800" b="1" kern="0" dirty="0">
                <a:solidFill>
                  <a:srgbClr val="000000"/>
                </a:solidFill>
              </a:rPr>
              <a:t>ATAG</a:t>
            </a:r>
            <a:r>
              <a:rPr lang="de-DE" sz="800" kern="0" dirty="0">
                <a:solidFill>
                  <a:srgbClr val="000000"/>
                </a:solidFill>
              </a:rPr>
              <a:t>: Air transport action group : </a:t>
            </a:r>
            <a:r>
              <a:rPr lang="de-DE" sz="800" b="1" kern="0" dirty="0">
                <a:solidFill>
                  <a:srgbClr val="000000"/>
                </a:solidFill>
              </a:rPr>
              <a:t>SAF:</a:t>
            </a:r>
            <a:r>
              <a:rPr lang="de-DE" sz="800" kern="0" dirty="0">
                <a:solidFill>
                  <a:srgbClr val="000000"/>
                </a:solidFill>
              </a:rPr>
              <a:t> Sustainable aviation fuels</a:t>
            </a:r>
          </a:p>
          <a:p>
            <a:pPr marL="342891" indent="-342891" algn="ctr" defTabSz="914377"/>
            <a:r>
              <a:rPr lang="de-DE" sz="800" kern="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2203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2E0EC-F717-C884-5310-142874AD1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D20A0D-6D52-300B-4C32-7E1ADAE5D0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Introduction: Initiatives taken by institutions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20B12-6BC2-5329-CDDE-6DD54123FC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7F379B-B11F-22B4-36FF-78C75F87A39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940246" y="2159998"/>
            <a:ext cx="4862156" cy="1515358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At the 77th IATA meeting a resolution was passed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IATA member airlines decided to agree on achieving net-zero carbon emissions from their operations by 2050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This brings air transport in line with the Paris agreement to limit global warming below 2°C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5BBBF0-783B-CFA4-51BE-83D3D35AD9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7550" y="1800225"/>
            <a:ext cx="4671196" cy="360363"/>
          </a:xfrm>
        </p:spPr>
        <p:txBody>
          <a:bodyPr/>
          <a:lstStyle/>
          <a:p>
            <a:r>
              <a:rPr lang="pl-PL" dirty="0"/>
              <a:t>IATA’s strategy towards net-zero 2050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579E919-7A9C-84A5-EB82-E2FF6B3442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38143" y="1800071"/>
            <a:ext cx="4862157" cy="360363"/>
          </a:xfrm>
        </p:spPr>
        <p:txBody>
          <a:bodyPr/>
          <a:lstStyle/>
          <a:p>
            <a:r>
              <a:rPr lang="pl-PL" dirty="0"/>
              <a:t>IATA‘s strategy </a:t>
            </a:r>
            <a:r>
              <a:rPr lang="en-US" dirty="0"/>
              <a:t>toward</a:t>
            </a:r>
            <a:r>
              <a:rPr lang="pl-PL" dirty="0"/>
              <a:t> net-zero by 2050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C656585-D375-90AD-4EC6-A3BF8883438B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717550" y="2159998"/>
          <a:ext cx="4671196" cy="1879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66273D1-885D-08B3-58DC-D78D6D07324F}"/>
              </a:ext>
            </a:extLst>
          </p:cNvPr>
          <p:cNvSpPr txBox="1">
            <a:spLocks/>
          </p:cNvSpPr>
          <p:nvPr/>
        </p:nvSpPr>
        <p:spPr>
          <a:xfrm>
            <a:off x="2299316" y="4319587"/>
            <a:ext cx="3087327" cy="1228954"/>
          </a:xfrm>
          <a:prstGeom prst="rect">
            <a:avLst/>
          </a:prstGeom>
        </p:spPr>
        <p:txBody>
          <a:bodyPr vert="horz" lIns="72000" tIns="72000" rIns="0" bIns="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352425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352425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352425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352425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To reach net-zero carbon emissions by 2050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Improve fuel efficiency by an average of 2 %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Compared to the base year 2005 emission value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88FA6F4-F7F8-43A0-E49B-52ADCC8EE19E}"/>
              </a:ext>
            </a:extLst>
          </p:cNvPr>
          <p:cNvSpPr txBox="1">
            <a:spLocks/>
          </p:cNvSpPr>
          <p:nvPr/>
        </p:nvSpPr>
        <p:spPr>
          <a:xfrm>
            <a:off x="715447" y="3959660"/>
            <a:ext cx="4671197" cy="360363"/>
          </a:xfrm>
          <a:prstGeom prst="rect">
            <a:avLst/>
          </a:prstGeom>
          <a:solidFill>
            <a:schemeClr val="accent2"/>
          </a:solidFill>
        </p:spPr>
        <p:txBody>
          <a:bodyPr vert="horz" lIns="72000" tIns="36000" rIns="72000" bIns="36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1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352425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352425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352425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352425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ATAG global emissions reduction goals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3354D0-E986-2882-87C8-6B15CF6184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380" y="4484379"/>
            <a:ext cx="828277" cy="8282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57F50C-7013-2371-393E-B72823C53835}"/>
              </a:ext>
            </a:extLst>
          </p:cNvPr>
          <p:cNvSpPr txBox="1"/>
          <p:nvPr/>
        </p:nvSpPr>
        <p:spPr>
          <a:xfrm rot="16200000">
            <a:off x="661036" y="4742885"/>
            <a:ext cx="840847" cy="20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6" b="1" dirty="0">
                <a:latin typeface="Aptos" panose="020B0004020202020204" pitchFamily="34" charset="0"/>
              </a:rPr>
              <a:t>Emissions</a:t>
            </a:r>
            <a:endParaRPr lang="de-DE" sz="756" b="1" dirty="0">
              <a:latin typeface="Aptos" panose="020B00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D539DF-2295-C184-14F0-0B96A55835D5}"/>
              </a:ext>
            </a:extLst>
          </p:cNvPr>
          <p:cNvSpPr txBox="1"/>
          <p:nvPr/>
        </p:nvSpPr>
        <p:spPr>
          <a:xfrm>
            <a:off x="1196781" y="5339894"/>
            <a:ext cx="840847" cy="208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6" b="1" dirty="0">
                <a:latin typeface="Aptos" panose="020B0004020202020204" pitchFamily="34" charset="0"/>
              </a:rPr>
              <a:t>Years</a:t>
            </a:r>
            <a:endParaRPr lang="de-DE" sz="756" b="1" dirty="0">
              <a:latin typeface="Aptos" panose="020B0004020202020204" pitchFamily="34" charset="0"/>
            </a:endParaRP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D8015B74-D3EB-ED12-77CB-475367BBC382}"/>
              </a:ext>
            </a:extLst>
          </p:cNvPr>
          <p:cNvSpPr txBox="1">
            <a:spLocks/>
          </p:cNvSpPr>
          <p:nvPr/>
        </p:nvSpPr>
        <p:spPr>
          <a:xfrm>
            <a:off x="7482949" y="4319587"/>
            <a:ext cx="3319453" cy="1515358"/>
          </a:xfrm>
          <a:prstGeom prst="rect">
            <a:avLst/>
          </a:prstGeom>
        </p:spPr>
        <p:txBody>
          <a:bodyPr vert="horz" lIns="72000" tIns="72000" rIns="0" bIns="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352425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352425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352425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352425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1200" b="0" i="0" u="none" strike="noStrike" cap="none" dirty="0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4 pathways to produce SAFs – HEFA, ATJ, PTL and FT synthesis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Can be blended up to 50 % as drop-in fuels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Currently has 0.1 % share in total fuel used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Potentially 38 – 99 % GHG emissions reduction* 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57EBC28-7165-4244-74E5-D842F65739BC}"/>
              </a:ext>
            </a:extLst>
          </p:cNvPr>
          <p:cNvSpPr txBox="1">
            <a:spLocks/>
          </p:cNvSpPr>
          <p:nvPr/>
        </p:nvSpPr>
        <p:spPr>
          <a:xfrm>
            <a:off x="5938143" y="3959660"/>
            <a:ext cx="4862157" cy="360363"/>
          </a:xfrm>
          <a:prstGeom prst="rect">
            <a:avLst/>
          </a:prstGeom>
          <a:solidFill>
            <a:schemeClr val="accent2"/>
          </a:solidFill>
        </p:spPr>
        <p:txBody>
          <a:bodyPr vert="horz" lIns="72000" tIns="36000" rIns="72000" bIns="36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1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352425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352425" marR="0" lvl="2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352425" marR="0" lvl="3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352425" marR="0" lvl="4" indent="-1714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l-PL" dirty="0"/>
              <a:t>Sustainable aviation fuels (SAFs)</a:t>
            </a:r>
          </a:p>
        </p:txBody>
      </p:sp>
      <p:grpSp>
        <p:nvGrpSpPr>
          <p:cNvPr id="19" name="Gruppieren 1">
            <a:extLst>
              <a:ext uri="{FF2B5EF4-FFF2-40B4-BE49-F238E27FC236}">
                <a16:creationId xmlns:a16="http://schemas.microsoft.com/office/drawing/2014/main" id="{E580DB90-B11A-9F31-1B50-B8FE1822DED5}"/>
              </a:ext>
            </a:extLst>
          </p:cNvPr>
          <p:cNvGrpSpPr/>
          <p:nvPr/>
        </p:nvGrpSpPr>
        <p:grpSpPr>
          <a:xfrm>
            <a:off x="6133847" y="4695490"/>
            <a:ext cx="1081876" cy="572142"/>
            <a:chOff x="7496535" y="4211582"/>
            <a:chExt cx="1355601" cy="638684"/>
          </a:xfrm>
        </p:grpSpPr>
        <p:pic>
          <p:nvPicPr>
            <p:cNvPr id="20" name="Grafik 188">
              <a:extLst>
                <a:ext uri="{FF2B5EF4-FFF2-40B4-BE49-F238E27FC236}">
                  <a16:creationId xmlns:a16="http://schemas.microsoft.com/office/drawing/2014/main" id="{842E6E87-C78B-9A1A-1026-FB02B1F8824D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151164" y="4474005"/>
              <a:ext cx="376261" cy="376261"/>
            </a:xfrm>
            <a:prstGeom prst="rect">
              <a:avLst/>
            </a:prstGeom>
          </p:spPr>
        </p:pic>
        <p:pic>
          <p:nvPicPr>
            <p:cNvPr id="21" name="Grafik 189">
              <a:extLst>
                <a:ext uri="{FF2B5EF4-FFF2-40B4-BE49-F238E27FC236}">
                  <a16:creationId xmlns:a16="http://schemas.microsoft.com/office/drawing/2014/main" id="{25E2DAD4-9679-80E7-DCD5-CE0E7028F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717944" y="4516728"/>
              <a:ext cx="251353" cy="332874"/>
            </a:xfrm>
            <a:prstGeom prst="rect">
              <a:avLst/>
            </a:prstGeom>
          </p:spPr>
        </p:pic>
        <p:pic>
          <p:nvPicPr>
            <p:cNvPr id="22" name="Grafik 190">
              <a:extLst>
                <a:ext uri="{FF2B5EF4-FFF2-40B4-BE49-F238E27FC236}">
                  <a16:creationId xmlns:a16="http://schemas.microsoft.com/office/drawing/2014/main" id="{4E2B1A28-4CA8-6322-B624-7FF3DE860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917915" y="4237309"/>
              <a:ext cx="252000" cy="330184"/>
            </a:xfrm>
            <a:prstGeom prst="rect">
              <a:avLst/>
            </a:prstGeom>
          </p:spPr>
        </p:pic>
        <p:grpSp>
          <p:nvGrpSpPr>
            <p:cNvPr id="23" name="Gruppieren 197">
              <a:extLst>
                <a:ext uri="{FF2B5EF4-FFF2-40B4-BE49-F238E27FC236}">
                  <a16:creationId xmlns:a16="http://schemas.microsoft.com/office/drawing/2014/main" id="{20A26C16-8A97-A320-1664-87793D64B6FD}"/>
                </a:ext>
              </a:extLst>
            </p:cNvPr>
            <p:cNvGrpSpPr/>
            <p:nvPr/>
          </p:nvGrpSpPr>
          <p:grpSpPr>
            <a:xfrm>
              <a:off x="7496535" y="4211582"/>
              <a:ext cx="252000" cy="323229"/>
              <a:chOff x="2925504" y="4796649"/>
              <a:chExt cx="252000" cy="323229"/>
            </a:xfrm>
            <a:solidFill>
              <a:srgbClr val="663300"/>
            </a:solidFill>
          </p:grpSpPr>
          <p:sp>
            <p:nvSpPr>
              <p:cNvPr id="25" name="Grafik 68">
                <a:extLst>
                  <a:ext uri="{FF2B5EF4-FFF2-40B4-BE49-F238E27FC236}">
                    <a16:creationId xmlns:a16="http://schemas.microsoft.com/office/drawing/2014/main" id="{549E4E6F-1044-CC36-25F2-E212F9861CE0}"/>
                  </a:ext>
                </a:extLst>
              </p:cNvPr>
              <p:cNvSpPr/>
              <p:nvPr/>
            </p:nvSpPr>
            <p:spPr>
              <a:xfrm>
                <a:off x="2925504" y="4796649"/>
                <a:ext cx="252000" cy="323229"/>
              </a:xfrm>
              <a:custGeom>
                <a:avLst/>
                <a:gdLst>
                  <a:gd name="connsiteX0" fmla="*/ 118464 w 236924"/>
                  <a:gd name="connsiteY0" fmla="*/ 323229 h 323229"/>
                  <a:gd name="connsiteX1" fmla="*/ 236924 w 236924"/>
                  <a:gd name="connsiteY1" fmla="*/ 204770 h 323229"/>
                  <a:gd name="connsiteX2" fmla="*/ 128549 w 236924"/>
                  <a:gd name="connsiteY2" fmla="*/ 12061 h 323229"/>
                  <a:gd name="connsiteX3" fmla="*/ 118462 w 236924"/>
                  <a:gd name="connsiteY3" fmla="*/ 0 h 323229"/>
                  <a:gd name="connsiteX4" fmla="*/ 108375 w 236924"/>
                  <a:gd name="connsiteY4" fmla="*/ 12092 h 323229"/>
                  <a:gd name="connsiteX5" fmla="*/ 0 w 236924"/>
                  <a:gd name="connsiteY5" fmla="*/ 204770 h 323229"/>
                  <a:gd name="connsiteX6" fmla="*/ 118460 w 236924"/>
                  <a:gd name="connsiteY6" fmla="*/ 323229 h 323229"/>
                  <a:gd name="connsiteX7" fmla="*/ 118464 w 236924"/>
                  <a:gd name="connsiteY7" fmla="*/ 41392 h 323229"/>
                  <a:gd name="connsiteX8" fmla="*/ 210610 w 236924"/>
                  <a:gd name="connsiteY8" fmla="*/ 204794 h 323229"/>
                  <a:gd name="connsiteX9" fmla="*/ 118464 w 236924"/>
                  <a:gd name="connsiteY9" fmla="*/ 296939 h 323229"/>
                  <a:gd name="connsiteX10" fmla="*/ 26319 w 236924"/>
                  <a:gd name="connsiteY10" fmla="*/ 204794 h 323229"/>
                  <a:gd name="connsiteX11" fmla="*/ 118464 w 236924"/>
                  <a:gd name="connsiteY11" fmla="*/ 41392 h 323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924" h="323229">
                    <a:moveTo>
                      <a:pt x="118464" y="323229"/>
                    </a:moveTo>
                    <a:cubicBezTo>
                      <a:pt x="183771" y="323229"/>
                      <a:pt x="236924" y="270077"/>
                      <a:pt x="236924" y="204770"/>
                    </a:cubicBezTo>
                    <a:cubicBezTo>
                      <a:pt x="236924" y="143597"/>
                      <a:pt x="139661" y="25353"/>
                      <a:pt x="128549" y="12061"/>
                    </a:cubicBezTo>
                    <a:lnTo>
                      <a:pt x="118462" y="0"/>
                    </a:lnTo>
                    <a:lnTo>
                      <a:pt x="108375" y="12092"/>
                    </a:lnTo>
                    <a:cubicBezTo>
                      <a:pt x="97270" y="25357"/>
                      <a:pt x="0" y="143629"/>
                      <a:pt x="0" y="204770"/>
                    </a:cubicBezTo>
                    <a:cubicBezTo>
                      <a:pt x="0" y="270107"/>
                      <a:pt x="53153" y="323229"/>
                      <a:pt x="118460" y="323229"/>
                    </a:cubicBezTo>
                    <a:close/>
                    <a:moveTo>
                      <a:pt x="118464" y="41392"/>
                    </a:moveTo>
                    <a:cubicBezTo>
                      <a:pt x="151226" y="82637"/>
                      <a:pt x="210610" y="165529"/>
                      <a:pt x="210610" y="204794"/>
                    </a:cubicBezTo>
                    <a:cubicBezTo>
                      <a:pt x="210610" y="255602"/>
                      <a:pt x="169273" y="296939"/>
                      <a:pt x="118464" y="296939"/>
                    </a:cubicBezTo>
                    <a:cubicBezTo>
                      <a:pt x="67656" y="296939"/>
                      <a:pt x="26319" y="255602"/>
                      <a:pt x="26319" y="204794"/>
                    </a:cubicBezTo>
                    <a:cubicBezTo>
                      <a:pt x="26319" y="165523"/>
                      <a:pt x="85702" y="82631"/>
                      <a:pt x="118464" y="41392"/>
                    </a:cubicBezTo>
                    <a:close/>
                  </a:path>
                </a:pathLst>
              </a:custGeom>
              <a:grpFill/>
              <a:ln w="3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661">
                  <a:latin typeface="+mn-lt"/>
                </a:endParaRPr>
              </a:p>
            </p:txBody>
          </p:sp>
          <p:sp>
            <p:nvSpPr>
              <p:cNvPr id="26" name="Grafik 68">
                <a:extLst>
                  <a:ext uri="{FF2B5EF4-FFF2-40B4-BE49-F238E27FC236}">
                    <a16:creationId xmlns:a16="http://schemas.microsoft.com/office/drawing/2014/main" id="{69184277-7BFC-645B-E975-6EDC7FDDDAAA}"/>
                  </a:ext>
                </a:extLst>
              </p:cNvPr>
              <p:cNvSpPr/>
              <p:nvPr/>
            </p:nvSpPr>
            <p:spPr>
              <a:xfrm>
                <a:off x="2982818" y="5001772"/>
                <a:ext cx="65800" cy="65799"/>
              </a:xfrm>
              <a:custGeom>
                <a:avLst/>
                <a:gdLst>
                  <a:gd name="connsiteX0" fmla="*/ 65800 w 65800"/>
                  <a:gd name="connsiteY0" fmla="*/ 65800 h 65799"/>
                  <a:gd name="connsiteX1" fmla="*/ 65800 w 65800"/>
                  <a:gd name="connsiteY1" fmla="*/ 39486 h 65799"/>
                  <a:gd name="connsiteX2" fmla="*/ 26314 w 65800"/>
                  <a:gd name="connsiteY2" fmla="*/ 0 h 65799"/>
                  <a:gd name="connsiteX3" fmla="*/ 0 w 65800"/>
                  <a:gd name="connsiteY3" fmla="*/ 0 h 65799"/>
                  <a:gd name="connsiteX4" fmla="*/ 65800 w 65800"/>
                  <a:gd name="connsiteY4" fmla="*/ 65800 h 65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800" h="65799">
                    <a:moveTo>
                      <a:pt x="65800" y="65800"/>
                    </a:moveTo>
                    <a:lnTo>
                      <a:pt x="65800" y="39486"/>
                    </a:lnTo>
                    <a:cubicBezTo>
                      <a:pt x="44021" y="39486"/>
                      <a:pt x="26314" y="21779"/>
                      <a:pt x="26314" y="0"/>
                    </a:cubicBezTo>
                    <a:lnTo>
                      <a:pt x="0" y="0"/>
                    </a:lnTo>
                    <a:cubicBezTo>
                      <a:pt x="0" y="36278"/>
                      <a:pt x="29523" y="65800"/>
                      <a:pt x="65800" y="65800"/>
                    </a:cubicBezTo>
                    <a:close/>
                  </a:path>
                </a:pathLst>
              </a:custGeom>
              <a:grpFill/>
              <a:ln w="30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sz="661">
                  <a:latin typeface="+mn-lt"/>
                </a:endParaRPr>
              </a:p>
            </p:txBody>
          </p:sp>
        </p:grpSp>
        <p:pic>
          <p:nvPicPr>
            <p:cNvPr id="24" name="Grafik 202">
              <a:extLst>
                <a:ext uri="{FF2B5EF4-FFF2-40B4-BE49-F238E27FC236}">
                  <a16:creationId xmlns:a16="http://schemas.microsoft.com/office/drawing/2014/main" id="{6EBD6F9E-8EE6-7764-499D-6C786B498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504752" y="4248333"/>
              <a:ext cx="347384" cy="347384"/>
            </a:xfrm>
            <a:prstGeom prst="rect">
              <a:avLst/>
            </a:prstGeom>
          </p:spPr>
        </p:pic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040605B-484C-320F-E141-95130042D99D}"/>
              </a:ext>
            </a:extLst>
          </p:cNvPr>
          <p:cNvSpPr/>
          <p:nvPr/>
        </p:nvSpPr>
        <p:spPr>
          <a:xfrm>
            <a:off x="568171" y="1495132"/>
            <a:ext cx="10232128" cy="4264984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endParaRPr lang="en-US" sz="1600" dirty="0">
              <a:solidFill>
                <a:schemeClr val="tx1">
                  <a:lumMod val="10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D6520-1C78-BC9C-925A-5657BB640E47}"/>
              </a:ext>
            </a:extLst>
          </p:cNvPr>
          <p:cNvSpPr/>
          <p:nvPr/>
        </p:nvSpPr>
        <p:spPr>
          <a:xfrm>
            <a:off x="2870147" y="2670212"/>
            <a:ext cx="5728390" cy="20571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5042" tIns="44222" rIns="85042" bIns="442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1512" b="1" dirty="0">
                <a:solidFill>
                  <a:schemeClr val="tx1">
                    <a:lumMod val="100000"/>
                  </a:schemeClr>
                </a:solidFill>
              </a:rPr>
              <a:t>Challenge:</a:t>
            </a:r>
          </a:p>
          <a:p>
            <a:pPr algn="ctr" eaLnBrk="1" hangingPunct="1"/>
            <a:endParaRPr lang="en-US" sz="1512" b="1" dirty="0">
              <a:solidFill>
                <a:schemeClr val="tx1">
                  <a:lumMod val="100000"/>
                </a:schemeClr>
              </a:solidFill>
            </a:endParaRPr>
          </a:p>
          <a:p>
            <a:pPr marL="609012" indent="-270005" defTabSz="819016">
              <a:buFont typeface="Arial" panose="020B0604020202020204" pitchFamily="34" charset="0"/>
              <a:buChar char="•"/>
              <a:tabLst>
                <a:tab pos="4828593" algn="l"/>
                <a:tab pos="4998096" algn="l"/>
                <a:tab pos="5251601" algn="l"/>
              </a:tabLst>
            </a:pPr>
            <a:r>
              <a:rPr lang="en-US" sz="1512" dirty="0">
                <a:solidFill>
                  <a:schemeClr val="tx1">
                    <a:lumMod val="100000"/>
                  </a:schemeClr>
                </a:solidFill>
              </a:rPr>
              <a:t>It would be impossible to achieve these goals using current technology</a:t>
            </a:r>
          </a:p>
          <a:p>
            <a:pPr marL="609012" indent="-270005" defTabSz="819016">
              <a:buFont typeface="Arial" panose="020B0604020202020204" pitchFamily="34" charset="0"/>
              <a:buChar char="•"/>
              <a:tabLst>
                <a:tab pos="4828593" algn="l"/>
                <a:tab pos="4998096" algn="l"/>
                <a:tab pos="5251601" algn="l"/>
              </a:tabLst>
            </a:pPr>
            <a:endParaRPr lang="en-US" sz="1512" dirty="0">
              <a:solidFill>
                <a:schemeClr val="tx1">
                  <a:lumMod val="100000"/>
                </a:schemeClr>
              </a:solidFill>
            </a:endParaRPr>
          </a:p>
          <a:p>
            <a:pPr marL="609012" indent="-270005" defTabSz="819016">
              <a:buFont typeface="Arial" panose="020B0604020202020204" pitchFamily="34" charset="0"/>
              <a:buChar char="•"/>
              <a:tabLst>
                <a:tab pos="4828593" algn="l"/>
                <a:tab pos="4998096" algn="l"/>
                <a:tab pos="5251601" algn="l"/>
              </a:tabLst>
            </a:pPr>
            <a:r>
              <a:rPr lang="en-US" sz="1512" dirty="0">
                <a:solidFill>
                  <a:schemeClr val="tx1">
                    <a:lumMod val="100000"/>
                  </a:schemeClr>
                </a:solidFill>
              </a:rPr>
              <a:t>To realize these goals, using policies and incentives, the strategic introduction of SAF in the system is necessary.</a:t>
            </a:r>
          </a:p>
          <a:p>
            <a:pPr marL="339006" defTabSz="819016">
              <a:tabLst>
                <a:tab pos="4828593" algn="l"/>
                <a:tab pos="4998096" algn="l"/>
                <a:tab pos="5251601" algn="l"/>
              </a:tabLst>
            </a:pPr>
            <a:endParaRPr lang="en-US" sz="1512" dirty="0">
              <a:solidFill>
                <a:schemeClr val="tx1">
                  <a:lumMod val="10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542E98-B637-BD66-E989-5E56DD5F86FC}"/>
              </a:ext>
            </a:extLst>
          </p:cNvPr>
          <p:cNvSpPr txBox="1"/>
          <p:nvPr/>
        </p:nvSpPr>
        <p:spPr>
          <a:xfrm>
            <a:off x="2353047" y="5855493"/>
            <a:ext cx="88505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000000"/>
                </a:solidFill>
                <a:latin typeface="+mn-lt"/>
              </a:rPr>
              <a:t>HEFA</a:t>
            </a:r>
            <a:r>
              <a:rPr lang="en-US" sz="800" dirty="0">
                <a:solidFill>
                  <a:srgbClr val="000000"/>
                </a:solidFill>
                <a:latin typeface="+mn-lt"/>
              </a:rPr>
              <a:t>: </a:t>
            </a:r>
            <a:r>
              <a:rPr lang="en-US" sz="800" dirty="0" err="1">
                <a:solidFill>
                  <a:srgbClr val="000000"/>
                </a:solidFill>
                <a:latin typeface="+mn-lt"/>
              </a:rPr>
              <a:t>Hydroprocessed</a:t>
            </a:r>
            <a:r>
              <a:rPr lang="en-US" sz="800" dirty="0">
                <a:solidFill>
                  <a:srgbClr val="000000"/>
                </a:solidFill>
                <a:latin typeface="+mn-lt"/>
              </a:rPr>
              <a:t> fatty acid esters and fatty acids ; </a:t>
            </a:r>
            <a:r>
              <a:rPr lang="en-US" sz="800" b="1" dirty="0">
                <a:solidFill>
                  <a:srgbClr val="000000"/>
                </a:solidFill>
                <a:latin typeface="+mn-lt"/>
              </a:rPr>
              <a:t>FT synthesis</a:t>
            </a:r>
            <a:r>
              <a:rPr lang="en-US" sz="800" dirty="0">
                <a:solidFill>
                  <a:srgbClr val="000000"/>
                </a:solidFill>
                <a:latin typeface="+mn-lt"/>
              </a:rPr>
              <a:t>: Fischer-</a:t>
            </a:r>
            <a:r>
              <a:rPr lang="en-US" sz="800" dirty="0" err="1">
                <a:solidFill>
                  <a:srgbClr val="000000"/>
                </a:solidFill>
                <a:latin typeface="+mn-lt"/>
              </a:rPr>
              <a:t>Tropsch</a:t>
            </a:r>
            <a:r>
              <a:rPr lang="en-US" sz="800" dirty="0">
                <a:solidFill>
                  <a:srgbClr val="000000"/>
                </a:solidFill>
                <a:latin typeface="+mn-lt"/>
              </a:rPr>
              <a:t> synthesis</a:t>
            </a:r>
            <a:r>
              <a:rPr lang="en-US" sz="800" b="1" dirty="0">
                <a:latin typeface="+mn-lt"/>
              </a:rPr>
              <a:t> ; </a:t>
            </a:r>
            <a:r>
              <a:rPr lang="en-US" sz="800" b="1" dirty="0">
                <a:solidFill>
                  <a:srgbClr val="000000"/>
                </a:solidFill>
                <a:latin typeface="+mn-lt"/>
              </a:rPr>
              <a:t>ATJ</a:t>
            </a:r>
            <a:r>
              <a:rPr lang="en-US" sz="800" dirty="0">
                <a:solidFill>
                  <a:srgbClr val="000000"/>
                </a:solidFill>
                <a:latin typeface="+mn-lt"/>
              </a:rPr>
              <a:t>: Alcohol-to-jet ; </a:t>
            </a:r>
            <a:r>
              <a:rPr lang="en-US" sz="800" b="1" dirty="0">
                <a:solidFill>
                  <a:srgbClr val="000000"/>
                </a:solidFill>
                <a:latin typeface="+mn-lt"/>
              </a:rPr>
              <a:t>PTL: </a:t>
            </a:r>
            <a:r>
              <a:rPr lang="en-US" sz="800" dirty="0">
                <a:solidFill>
                  <a:srgbClr val="000000"/>
                </a:solidFill>
                <a:latin typeface="+mn-lt"/>
              </a:rPr>
              <a:t>Power-to-liquids </a:t>
            </a:r>
            <a:r>
              <a:rPr lang="de-DE" sz="800" kern="0" dirty="0">
                <a:solidFill>
                  <a:srgbClr val="000000"/>
                </a:solidFill>
                <a:latin typeface="+mn-lt"/>
              </a:rPr>
              <a:t>*: when compared to jet fuel over life cycle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FB0B2AA6-ABC4-9423-DC94-FFCA027164B7}"/>
              </a:ext>
            </a:extLst>
          </p:cNvPr>
          <p:cNvSpPr txBox="1">
            <a:spLocks/>
          </p:cNvSpPr>
          <p:nvPr/>
        </p:nvSpPr>
        <p:spPr>
          <a:xfrm>
            <a:off x="2135286" y="6055091"/>
            <a:ext cx="5940000" cy="20773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05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361950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54292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7429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2001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6573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1145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5717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891" indent="-342891" algn="ctr" defTabSz="914377"/>
            <a:r>
              <a:rPr lang="de-DE" sz="800" b="1" kern="0" dirty="0">
                <a:solidFill>
                  <a:srgbClr val="000000"/>
                </a:solidFill>
              </a:rPr>
              <a:t>IATA</a:t>
            </a:r>
            <a:r>
              <a:rPr lang="de-DE" sz="800" kern="0" dirty="0">
                <a:solidFill>
                  <a:srgbClr val="000000"/>
                </a:solidFill>
              </a:rPr>
              <a:t> : International Air Transport Association ; </a:t>
            </a:r>
            <a:r>
              <a:rPr lang="de-DE" sz="800" b="1" kern="0" dirty="0">
                <a:solidFill>
                  <a:srgbClr val="000000"/>
                </a:solidFill>
              </a:rPr>
              <a:t>ATAG</a:t>
            </a:r>
            <a:r>
              <a:rPr lang="de-DE" sz="800" kern="0" dirty="0">
                <a:solidFill>
                  <a:srgbClr val="000000"/>
                </a:solidFill>
              </a:rPr>
              <a:t>: Air transport action group : </a:t>
            </a:r>
            <a:r>
              <a:rPr lang="de-DE" sz="800" b="1" kern="0" dirty="0">
                <a:solidFill>
                  <a:srgbClr val="000000"/>
                </a:solidFill>
              </a:rPr>
              <a:t>SAF:</a:t>
            </a:r>
            <a:r>
              <a:rPr lang="de-DE" sz="800" kern="0" dirty="0">
                <a:solidFill>
                  <a:srgbClr val="000000"/>
                </a:solidFill>
              </a:rPr>
              <a:t> Sustainable aviation fuels</a:t>
            </a:r>
          </a:p>
          <a:p>
            <a:pPr marL="342891" indent="-342891" algn="ctr" defTabSz="914377"/>
            <a:r>
              <a:rPr lang="de-DE" sz="800" kern="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009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01907E-C841-9111-D2A0-E9A3F0D7F7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SAF types: Emissions Reduction Potential and Price 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BD173-FBDE-82BC-7191-632BB423D9A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8B033-3B76-9DE8-BE12-CA9F2F5C67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D8D71B-372D-F2B8-6B84-0D98422EE63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01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E3FE01-C9FA-C133-E51C-D984275A6F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SAF types: Emissions Reduction Potential &amp; Price 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B6726-405F-333B-157A-D00A905A6C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2BF11F1-7CE4-8539-6C69-580C55AB78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143" y="1620069"/>
            <a:ext cx="4947365" cy="335675"/>
          </a:xfrm>
        </p:spPr>
        <p:txBody>
          <a:bodyPr/>
          <a:lstStyle/>
          <a:p>
            <a:r>
              <a:rPr lang="en-US"/>
              <a:t>SAF types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FB25543-9A4C-A906-4CA7-CA17116DBB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40299" y="1620069"/>
            <a:ext cx="4860000" cy="360363"/>
          </a:xfrm>
        </p:spPr>
        <p:txBody>
          <a:bodyPr/>
          <a:lstStyle/>
          <a:p>
            <a:r>
              <a:rPr lang="en-US"/>
              <a:t>SAF type Current Share as of 2022**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FB6B3C-CF01-8809-0BE3-BD7A57053EA9}"/>
              </a:ext>
            </a:extLst>
          </p:cNvPr>
          <p:cNvSpPr txBox="1">
            <a:spLocks/>
          </p:cNvSpPr>
          <p:nvPr/>
        </p:nvSpPr>
        <p:spPr bwMode="auto">
          <a:xfrm>
            <a:off x="4642338" y="5713042"/>
            <a:ext cx="6604122" cy="23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905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361950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54292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7429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2001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6573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1145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5717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b="1" kern="0" dirty="0">
                <a:solidFill>
                  <a:schemeClr val="tx1"/>
                </a:solidFill>
              </a:rPr>
              <a:t>Sources</a:t>
            </a:r>
            <a:r>
              <a:rPr lang="en-US" sz="900" kern="0" dirty="0">
                <a:solidFill>
                  <a:schemeClr val="tx1"/>
                </a:solidFill>
              </a:rPr>
              <a:t>:</a:t>
            </a:r>
            <a:r>
              <a:rPr lang="de-DE" sz="900" kern="0" dirty="0">
                <a:solidFill>
                  <a:schemeClr val="tx1"/>
                </a:solidFill>
              </a:rPr>
              <a:t> </a:t>
            </a:r>
            <a:r>
              <a:rPr lang="en-US" sz="900" kern="0" dirty="0">
                <a:solidFill>
                  <a:schemeClr val="tx1"/>
                </a:solidFill>
              </a:rPr>
              <a:t>IATA, 2022; Waypoint ATAG, 2021; Fuel cells and Hydrogen JU, 2020</a:t>
            </a:r>
            <a:r>
              <a:rPr lang="de-DE" sz="900" kern="0" dirty="0">
                <a:solidFill>
                  <a:schemeClr val="tx1"/>
                </a:solidFill>
              </a:rPr>
              <a:t>; </a:t>
            </a:r>
            <a:r>
              <a:rPr lang="en-US" sz="900" kern="0" dirty="0">
                <a:solidFill>
                  <a:schemeClr val="tx1"/>
                </a:solidFill>
              </a:rPr>
              <a:t>Ng et al. 2021; and Shahriar and Khanal, 2022</a:t>
            </a:r>
          </a:p>
          <a:p>
            <a:endParaRPr lang="en-US" sz="900" kern="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FC30EE-9FBC-AB76-7A4B-CB6F3FFA3014}"/>
              </a:ext>
            </a:extLst>
          </p:cNvPr>
          <p:cNvSpPr txBox="1"/>
          <p:nvPr/>
        </p:nvSpPr>
        <p:spPr>
          <a:xfrm>
            <a:off x="4843193" y="5865808"/>
            <a:ext cx="6532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+mn-lt"/>
              </a:rPr>
              <a:t> * </a:t>
            </a:r>
            <a:r>
              <a:rPr lang="en-US" sz="800" dirty="0">
                <a:latin typeface="+mn-lt"/>
              </a:rPr>
              <a:t>Life Cycle based Assessment</a:t>
            </a:r>
            <a:r>
              <a:rPr lang="en-US" sz="800" kern="0" dirty="0">
                <a:latin typeface="+mn-lt"/>
              </a:rPr>
              <a:t>; </a:t>
            </a:r>
            <a:r>
              <a:rPr lang="en-US" sz="800" b="1" dirty="0">
                <a:latin typeface="+mn-lt"/>
              </a:rPr>
              <a:t>** </a:t>
            </a:r>
            <a:r>
              <a:rPr lang="en-US" sz="800" dirty="0">
                <a:latin typeface="+mn-lt"/>
              </a:rPr>
              <a:t>Based on research reports of aviation institutions and action groups; MMBD: Million barrels per day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266BE1D-4F04-C6F5-4F2E-E16C4F5896B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64509" y="1980074"/>
            <a:ext cx="2433960" cy="1080016"/>
          </a:xfrm>
        </p:spPr>
        <p:txBody>
          <a:bodyPr/>
          <a:lstStyle/>
          <a:p>
            <a:pPr marL="708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HEFA share: 95 %</a:t>
            </a:r>
          </a:p>
          <a:p>
            <a:pPr marL="708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FT synthesis share: 3 %</a:t>
            </a:r>
          </a:p>
          <a:p>
            <a:pPr marL="708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ATJ share: 2 %</a:t>
            </a:r>
          </a:p>
          <a:p>
            <a:pPr marL="708025" lvl="1" indent="-1714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PtL</a:t>
            </a:r>
            <a:r>
              <a:rPr lang="en-US" dirty="0">
                <a:solidFill>
                  <a:schemeClr val="tx1"/>
                </a:solidFill>
              </a:rPr>
              <a:t> share: 0.01 %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7C6C50D3-F6D0-1EA9-C001-FC5B6446C254}"/>
              </a:ext>
            </a:extLst>
          </p:cNvPr>
          <p:cNvSpPr/>
          <p:nvPr/>
        </p:nvSpPr>
        <p:spPr>
          <a:xfrm rot="10800000" flipH="1">
            <a:off x="6785646" y="2020856"/>
            <a:ext cx="230261" cy="1080015"/>
          </a:xfrm>
          <a:prstGeom prst="leftBrace">
            <a:avLst>
              <a:gd name="adj1" fmla="val 17324"/>
              <a:gd name="adj2" fmla="val 4953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61F875-5CD3-2A20-0E96-9E9C4ABB65B6}"/>
              </a:ext>
            </a:extLst>
          </p:cNvPr>
          <p:cNvSpPr txBox="1"/>
          <p:nvPr/>
        </p:nvSpPr>
        <p:spPr>
          <a:xfrm>
            <a:off x="5764026" y="2323555"/>
            <a:ext cx="1171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+mn-lt"/>
              </a:rPr>
              <a:t>Total Consumption </a:t>
            </a:r>
          </a:p>
          <a:p>
            <a:pPr algn="ctr"/>
            <a:r>
              <a:rPr lang="en-US" sz="1100" dirty="0">
                <a:latin typeface="+mn-lt"/>
              </a:rPr>
              <a:t>355 billion liters</a:t>
            </a:r>
          </a:p>
        </p:txBody>
      </p: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877D1076-DA34-004D-8540-6CFE8E70344E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93601255"/>
              </p:ext>
            </p:extLst>
          </p:nvPr>
        </p:nvGraphicFramePr>
        <p:xfrm>
          <a:off x="625852" y="1955744"/>
          <a:ext cx="4941750" cy="36010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7089">
                  <a:extLst>
                    <a:ext uri="{9D8B030D-6E8A-4147-A177-3AD203B41FA5}">
                      <a16:colId xmlns:a16="http://schemas.microsoft.com/office/drawing/2014/main" val="936537801"/>
                    </a:ext>
                  </a:extLst>
                </a:gridCol>
                <a:gridCol w="1524877">
                  <a:extLst>
                    <a:ext uri="{9D8B030D-6E8A-4147-A177-3AD203B41FA5}">
                      <a16:colId xmlns:a16="http://schemas.microsoft.com/office/drawing/2014/main" val="3250831966"/>
                    </a:ext>
                  </a:extLst>
                </a:gridCol>
                <a:gridCol w="1166082">
                  <a:extLst>
                    <a:ext uri="{9D8B030D-6E8A-4147-A177-3AD203B41FA5}">
                      <a16:colId xmlns:a16="http://schemas.microsoft.com/office/drawing/2014/main" val="4266128228"/>
                    </a:ext>
                  </a:extLst>
                </a:gridCol>
                <a:gridCol w="1073702">
                  <a:extLst>
                    <a:ext uri="{9D8B030D-6E8A-4147-A177-3AD203B41FA5}">
                      <a16:colId xmlns:a16="http://schemas.microsoft.com/office/drawing/2014/main" val="2873235430"/>
                    </a:ext>
                  </a:extLst>
                </a:gridCol>
              </a:tblGrid>
              <a:tr h="827939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chemeClr val="bg1"/>
                          </a:solidFill>
                        </a:rPr>
                        <a:t>SAF Production Pathway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Feedstock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chemeClr val="bg1"/>
                          </a:solidFill>
                        </a:rPr>
                        <a:t>GHG Emission Reduction Potential</a:t>
                      </a:r>
                      <a:r>
                        <a:rPr lang="en-US" sz="1000" b="1" baseline="0">
                          <a:solidFill>
                            <a:schemeClr val="bg1"/>
                          </a:solidFill>
                        </a:rPr>
                        <a:t> Compared to Jet Fuel in %</a:t>
                      </a:r>
                      <a:r>
                        <a:rPr lang="en-US" sz="1100" b="1" baseline="0">
                          <a:solidFill>
                            <a:schemeClr val="bg1"/>
                          </a:solidFill>
                        </a:rPr>
                        <a:t>*</a:t>
                      </a:r>
                      <a:endParaRPr lang="en-US" sz="10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Certified Blending Limit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79450"/>
                  </a:ext>
                </a:extLst>
              </a:tr>
              <a:tr h="750796">
                <a:tc>
                  <a:txBody>
                    <a:bodyPr/>
                    <a:lstStyle/>
                    <a:p>
                      <a:pPr algn="ctr"/>
                      <a:r>
                        <a:rPr lang="en-US" sz="900" err="1"/>
                        <a:t>Hydroprocessed</a:t>
                      </a:r>
                      <a:r>
                        <a:rPr lang="en-US" sz="900"/>
                        <a:t> Esters and Fatty Acids</a:t>
                      </a:r>
                    </a:p>
                    <a:p>
                      <a:pPr algn="ctr"/>
                      <a:r>
                        <a:rPr lang="en-US" sz="900"/>
                        <a:t>(HEFA)</a:t>
                      </a:r>
                      <a:endParaRPr lang="en-US" sz="90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marL="112713" lvl="0" indent="-11271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5563" algn="l"/>
                        </a:tabLst>
                      </a:pPr>
                      <a:r>
                        <a:rPr lang="en-US" sz="9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Used cooking oil</a:t>
                      </a:r>
                      <a:endParaRPr lang="en-GB" sz="900" b="0" i="0" u="none" strike="noStrike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112713" lvl="0" indent="-11271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5563" algn="l"/>
                        </a:tabLst>
                      </a:pPr>
                      <a:r>
                        <a:rPr lang="en-US" sz="9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vegetable oil </a:t>
                      </a:r>
                      <a:endParaRPr lang="en-GB" sz="900" b="0" i="0" u="none" strike="noStrike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112713" lvl="0" indent="-11271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5563" algn="l"/>
                        </a:tabLst>
                      </a:pPr>
                      <a:r>
                        <a:rPr lang="en-US" sz="9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Animal fats</a:t>
                      </a:r>
                      <a:endParaRPr lang="en-GB" sz="900" b="0" i="0" u="none" strike="noStrike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112713" lvl="0" indent="-11271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5563" algn="l"/>
                        </a:tabLst>
                      </a:pPr>
                      <a:r>
                        <a:rPr lang="en-US" sz="9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Algae </a:t>
                      </a:r>
                      <a:endParaRPr lang="en-GB" sz="900" b="0" i="0" u="none" strike="noStrike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38 – 70 %</a:t>
                      </a: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50 %</a:t>
                      </a:r>
                      <a:br>
                        <a:rPr lang="en-GB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D7566 Annex 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635110"/>
                  </a:ext>
                </a:extLst>
              </a:tr>
              <a:tr h="757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Fischer-</a:t>
                      </a:r>
                      <a:r>
                        <a:rPr lang="en-GB" sz="900" err="1">
                          <a:effectLst/>
                        </a:rPr>
                        <a:t>Tropsch</a:t>
                      </a:r>
                      <a:r>
                        <a:rPr lang="en-GB" sz="900">
                          <a:effectLst/>
                        </a:rPr>
                        <a:t> </a:t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 err="1">
                          <a:effectLst/>
                        </a:rPr>
                        <a:t>syn</a:t>
                      </a:r>
                      <a:r>
                        <a:rPr lang="de-DE" sz="900">
                          <a:effectLst/>
                        </a:rPr>
                        <a:t>thesis</a:t>
                      </a:r>
                      <a:br>
                        <a:rPr lang="de-DE" sz="900">
                          <a:effectLst/>
                        </a:rPr>
                      </a:br>
                      <a:r>
                        <a:rPr lang="de-DE" sz="900">
                          <a:effectLst/>
                        </a:rPr>
                        <a:t>(FT – Syn)</a:t>
                      </a: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2713" lvl="0" indent="-112713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Municipal solid waste (MSW)</a:t>
                      </a:r>
                      <a:endParaRPr lang="en-GB" sz="900">
                        <a:effectLst/>
                      </a:endParaRPr>
                    </a:p>
                    <a:p>
                      <a:pPr marL="112713" lvl="0" indent="-11271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00">
                          <a:effectLst/>
                        </a:rPr>
                        <a:t>Forestry residue</a:t>
                      </a:r>
                    </a:p>
                    <a:p>
                      <a:pPr marL="112713" lvl="0" indent="-11271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00">
                          <a:effectLst/>
                        </a:rPr>
                        <a:t>Agriculture residue</a:t>
                      </a:r>
                    </a:p>
                    <a:p>
                      <a:pPr marL="112713" lvl="0" indent="-11271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00">
                          <a:effectLst/>
                        </a:rPr>
                        <a:t>Energy crops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85 – 93 %</a:t>
                      </a: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D7566 Annex 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2033044"/>
                  </a:ext>
                </a:extLst>
              </a:tr>
              <a:tr h="598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Alcohol to Jet (ATJ)</a:t>
                      </a: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marL="168275" lvl="0" indent="-1682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Methanol</a:t>
                      </a:r>
                      <a:endParaRPr lang="en-GB" sz="900">
                        <a:effectLst/>
                      </a:endParaRPr>
                    </a:p>
                    <a:p>
                      <a:pPr marL="168275" lvl="0" indent="-1682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Ethanol</a:t>
                      </a:r>
                      <a:endParaRPr lang="en-GB" sz="900">
                        <a:effectLst/>
                      </a:endParaRPr>
                    </a:p>
                    <a:p>
                      <a:pPr marL="168275" lvl="0" indent="-1682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Butanol </a:t>
                      </a:r>
                    </a:p>
                  </a:txBody>
                  <a:tcPr marL="68580" marR="68580" marT="0" marB="0" anchor="ctr"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38 – 71 %</a:t>
                      </a: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D7566 Annex 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 anchor="ctr">
                    <a:solidFill>
                      <a:srgbClr val="CBC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096764"/>
                  </a:ext>
                </a:extLst>
              </a:tr>
              <a:tr h="624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Power to Liquid (</a:t>
                      </a:r>
                      <a:r>
                        <a:rPr lang="en-US" sz="900" err="1">
                          <a:effectLst/>
                        </a:rPr>
                        <a:t>PtL</a:t>
                      </a:r>
                      <a:r>
                        <a:rPr lang="en-US" sz="900">
                          <a:effectLst/>
                        </a:rPr>
                        <a:t>)</a:t>
                      </a: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713" lvl="0" indent="-11271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Clean hydrogen</a:t>
                      </a:r>
                      <a:endParaRPr lang="en-GB" sz="900" dirty="0">
                        <a:effectLst/>
                      </a:endParaRPr>
                    </a:p>
                    <a:p>
                      <a:pPr marL="112713" lvl="0" indent="-112713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Captured CO</a:t>
                      </a:r>
                      <a:r>
                        <a:rPr lang="en-US" sz="900" baseline="-25000" dirty="0">
                          <a:effectLst/>
                        </a:rPr>
                        <a:t>2</a:t>
                      </a:r>
                      <a:endParaRPr lang="en-GB" sz="900" baseline="-25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Up to 99 %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50 %</a:t>
                      </a:r>
                      <a:b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D7566 Annex 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2957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1F168AA-DA7D-6340-865E-90D5EAE1554F}"/>
              </a:ext>
            </a:extLst>
          </p:cNvPr>
          <p:cNvSpPr txBox="1"/>
          <p:nvPr/>
        </p:nvSpPr>
        <p:spPr>
          <a:xfrm>
            <a:off x="6937516" y="2741656"/>
            <a:ext cx="11718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+mn-lt"/>
              </a:rPr>
              <a:t>SAF</a:t>
            </a:r>
          </a:p>
          <a:p>
            <a:pPr algn="ctr"/>
            <a:r>
              <a:rPr lang="en-US" sz="1100" dirty="0">
                <a:latin typeface="+mn-lt"/>
              </a:rPr>
              <a:t>0.355 billion liters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7E1025-5EE4-6949-423D-D0B332F56464}"/>
              </a:ext>
            </a:extLst>
          </p:cNvPr>
          <p:cNvSpPr txBox="1"/>
          <p:nvPr/>
        </p:nvSpPr>
        <p:spPr>
          <a:xfrm>
            <a:off x="6953650" y="2011017"/>
            <a:ext cx="11557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+mn-lt"/>
              </a:rPr>
              <a:t>Jet Fuel </a:t>
            </a:r>
          </a:p>
          <a:p>
            <a:pPr algn="ctr"/>
            <a:r>
              <a:rPr lang="en-US" sz="1100" dirty="0">
                <a:latin typeface="+mn-lt"/>
              </a:rPr>
              <a:t>355 billion liters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E63BCC5A-6109-689F-5298-99C0C63339E6}"/>
              </a:ext>
            </a:extLst>
          </p:cNvPr>
          <p:cNvSpPr/>
          <p:nvPr/>
        </p:nvSpPr>
        <p:spPr>
          <a:xfrm rot="10800000" flipH="1">
            <a:off x="8691880" y="2030526"/>
            <a:ext cx="322389" cy="1080015"/>
          </a:xfrm>
          <a:prstGeom prst="leftBrace">
            <a:avLst>
              <a:gd name="adj1" fmla="val 17324"/>
              <a:gd name="adj2" fmla="val 1284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A7765B-2013-423B-CF7C-8B568713D63E}"/>
              </a:ext>
            </a:extLst>
          </p:cNvPr>
          <p:cNvSpPr txBox="1"/>
          <p:nvPr/>
        </p:nvSpPr>
        <p:spPr>
          <a:xfrm>
            <a:off x="8001762" y="2114568"/>
            <a:ext cx="807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99.9%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4DEA0E-991A-C139-A6DD-1ADA115D8470}"/>
              </a:ext>
            </a:extLst>
          </p:cNvPr>
          <p:cNvSpPr txBox="1"/>
          <p:nvPr/>
        </p:nvSpPr>
        <p:spPr>
          <a:xfrm>
            <a:off x="8037527" y="2822694"/>
            <a:ext cx="807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0.1%</a:t>
            </a:r>
          </a:p>
        </p:txBody>
      </p:sp>
    </p:spTree>
    <p:extLst>
      <p:ext uri="{BB962C8B-B14F-4D97-AF65-F5344CB8AC3E}">
        <p14:creationId xmlns:p14="http://schemas.microsoft.com/office/powerpoint/2010/main" val="3233646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D82B9-9AD1-E199-E396-677478B36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5B77D0-B67C-7118-2D29-81144D74CA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SAF types: Emissions Reduction Potential &amp; Price Comparison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C54D3-7DD1-992B-E74F-41D6F4AB754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B9FFEE-ECCF-7D0C-E2E3-0742AFAD1C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9143" y="1620069"/>
            <a:ext cx="4947365" cy="335675"/>
          </a:xfrm>
        </p:spPr>
        <p:txBody>
          <a:bodyPr/>
          <a:lstStyle/>
          <a:p>
            <a:r>
              <a:rPr lang="en-US"/>
              <a:t>SAF types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54ACB2-5F8D-6E25-1F05-0A9371EDD9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940299" y="1620069"/>
            <a:ext cx="4860000" cy="360363"/>
          </a:xfrm>
        </p:spPr>
        <p:txBody>
          <a:bodyPr/>
          <a:lstStyle/>
          <a:p>
            <a:r>
              <a:rPr lang="en-US"/>
              <a:t>SAF type Current Share as of 2022**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DE518-FD4A-D2A6-3AA9-1DDA11C4D48A}"/>
              </a:ext>
            </a:extLst>
          </p:cNvPr>
          <p:cNvSpPr txBox="1"/>
          <p:nvPr/>
        </p:nvSpPr>
        <p:spPr>
          <a:xfrm>
            <a:off x="4843193" y="5865808"/>
            <a:ext cx="6532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+mn-lt"/>
              </a:rPr>
              <a:t> * </a:t>
            </a:r>
            <a:r>
              <a:rPr lang="en-US" sz="800" dirty="0">
                <a:latin typeface="+mn-lt"/>
              </a:rPr>
              <a:t>Life Cycle based Assessment</a:t>
            </a:r>
            <a:r>
              <a:rPr lang="en-US" sz="800" kern="0" dirty="0">
                <a:latin typeface="+mn-lt"/>
              </a:rPr>
              <a:t>; </a:t>
            </a:r>
            <a:r>
              <a:rPr lang="en-US" sz="800" b="1" dirty="0">
                <a:latin typeface="+mn-lt"/>
              </a:rPr>
              <a:t>** </a:t>
            </a:r>
            <a:r>
              <a:rPr lang="en-US" sz="800" dirty="0">
                <a:latin typeface="+mn-lt"/>
              </a:rPr>
              <a:t>Based on research reports of aviation institutions and action groups; MMBD: Million barrels per day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5285D3E-83B9-7607-C7BF-30AE1615DD8C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64509" y="1980074"/>
            <a:ext cx="2433960" cy="1080016"/>
          </a:xfrm>
        </p:spPr>
        <p:txBody>
          <a:bodyPr/>
          <a:lstStyle/>
          <a:p>
            <a:pPr marL="708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HEFA share: 95 %</a:t>
            </a:r>
          </a:p>
          <a:p>
            <a:pPr marL="708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FT synthesis share: 3 %</a:t>
            </a:r>
          </a:p>
          <a:p>
            <a:pPr marL="708025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ATJ share: 2 %</a:t>
            </a:r>
          </a:p>
          <a:p>
            <a:pPr marL="708025" lvl="1" indent="-1714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1"/>
                </a:solidFill>
              </a:rPr>
              <a:t>PtL</a:t>
            </a:r>
            <a:r>
              <a:rPr lang="en-US" dirty="0">
                <a:solidFill>
                  <a:schemeClr val="tx1"/>
                </a:solidFill>
              </a:rPr>
              <a:t> share: 0.01 %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03B1C5B1-E224-D93F-764B-D64536AA125A}"/>
              </a:ext>
            </a:extLst>
          </p:cNvPr>
          <p:cNvSpPr/>
          <p:nvPr/>
        </p:nvSpPr>
        <p:spPr>
          <a:xfrm rot="10800000" flipH="1">
            <a:off x="6785646" y="2020856"/>
            <a:ext cx="230261" cy="1080015"/>
          </a:xfrm>
          <a:prstGeom prst="leftBrace">
            <a:avLst>
              <a:gd name="adj1" fmla="val 17324"/>
              <a:gd name="adj2" fmla="val 4953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E724578D-8B9C-7CC1-C266-8B5335AD3649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625852" y="1955744"/>
          <a:ext cx="4941750" cy="36010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77089">
                  <a:extLst>
                    <a:ext uri="{9D8B030D-6E8A-4147-A177-3AD203B41FA5}">
                      <a16:colId xmlns:a16="http://schemas.microsoft.com/office/drawing/2014/main" val="936537801"/>
                    </a:ext>
                  </a:extLst>
                </a:gridCol>
                <a:gridCol w="1524877">
                  <a:extLst>
                    <a:ext uri="{9D8B030D-6E8A-4147-A177-3AD203B41FA5}">
                      <a16:colId xmlns:a16="http://schemas.microsoft.com/office/drawing/2014/main" val="3250831966"/>
                    </a:ext>
                  </a:extLst>
                </a:gridCol>
                <a:gridCol w="1166082">
                  <a:extLst>
                    <a:ext uri="{9D8B030D-6E8A-4147-A177-3AD203B41FA5}">
                      <a16:colId xmlns:a16="http://schemas.microsoft.com/office/drawing/2014/main" val="4266128228"/>
                    </a:ext>
                  </a:extLst>
                </a:gridCol>
                <a:gridCol w="1073702">
                  <a:extLst>
                    <a:ext uri="{9D8B030D-6E8A-4147-A177-3AD203B41FA5}">
                      <a16:colId xmlns:a16="http://schemas.microsoft.com/office/drawing/2014/main" val="2873235430"/>
                    </a:ext>
                  </a:extLst>
                </a:gridCol>
              </a:tblGrid>
              <a:tr h="827939"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chemeClr val="bg1"/>
                          </a:solidFill>
                        </a:rPr>
                        <a:t>SAF Production Pathway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Feedstock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>
                          <a:solidFill>
                            <a:schemeClr val="bg1"/>
                          </a:solidFill>
                        </a:rPr>
                        <a:t>GHG Emission Reduction Potential</a:t>
                      </a:r>
                      <a:r>
                        <a:rPr lang="en-US" sz="1000" b="1" baseline="0">
                          <a:solidFill>
                            <a:schemeClr val="bg1"/>
                          </a:solidFill>
                        </a:rPr>
                        <a:t> Compared to Jet Fuel in %</a:t>
                      </a:r>
                      <a:r>
                        <a:rPr lang="en-US" sz="1100" b="1" baseline="0">
                          <a:solidFill>
                            <a:schemeClr val="bg1"/>
                          </a:solidFill>
                        </a:rPr>
                        <a:t>*</a:t>
                      </a:r>
                      <a:endParaRPr lang="en-US" sz="10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Certified Blending Limit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79450"/>
                  </a:ext>
                </a:extLst>
              </a:tr>
              <a:tr h="750796">
                <a:tc>
                  <a:txBody>
                    <a:bodyPr/>
                    <a:lstStyle/>
                    <a:p>
                      <a:pPr algn="ctr"/>
                      <a:r>
                        <a:rPr lang="en-US" sz="900" err="1"/>
                        <a:t>Hydroprocessed</a:t>
                      </a:r>
                      <a:r>
                        <a:rPr lang="en-US" sz="900"/>
                        <a:t> Esters and Fatty Acids</a:t>
                      </a:r>
                    </a:p>
                    <a:p>
                      <a:pPr algn="ctr"/>
                      <a:r>
                        <a:rPr lang="en-US" sz="900"/>
                        <a:t>(HEFA)</a:t>
                      </a:r>
                      <a:endParaRPr lang="en-US" sz="900">
                        <a:latin typeface="+mn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marL="112713" lvl="0" indent="-11271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5563" algn="l"/>
                        </a:tabLst>
                      </a:pPr>
                      <a:r>
                        <a:rPr lang="en-US" sz="9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Used cooking oil</a:t>
                      </a:r>
                      <a:endParaRPr lang="en-GB" sz="900" b="0" i="0" u="none" strike="noStrike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112713" lvl="0" indent="-11271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5563" algn="l"/>
                        </a:tabLst>
                      </a:pPr>
                      <a:r>
                        <a:rPr lang="en-US" sz="9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vegetable oil </a:t>
                      </a:r>
                      <a:endParaRPr lang="en-GB" sz="900" b="0" i="0" u="none" strike="noStrike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112713" lvl="0" indent="-11271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5563" algn="l"/>
                        </a:tabLst>
                      </a:pPr>
                      <a:r>
                        <a:rPr lang="en-US" sz="9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Animal fats</a:t>
                      </a:r>
                      <a:endParaRPr lang="en-GB" sz="900" b="0" i="0" u="none" strike="noStrike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112713" lvl="0" indent="-11271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55563" algn="l"/>
                        </a:tabLst>
                      </a:pPr>
                      <a:r>
                        <a:rPr lang="en-US" sz="900" b="0" i="0" u="none" strike="noStrike" cap="none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Algae </a:t>
                      </a:r>
                      <a:endParaRPr lang="en-GB" sz="900" b="0" i="0" u="none" strike="noStrike" cap="none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38 – 70 %</a:t>
                      </a: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50 %</a:t>
                      </a:r>
                      <a:br>
                        <a:rPr lang="en-GB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D7566 Annex 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BC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635110"/>
                  </a:ext>
                </a:extLst>
              </a:tr>
              <a:tr h="757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Fischer-</a:t>
                      </a:r>
                      <a:r>
                        <a:rPr lang="en-GB" sz="900" err="1">
                          <a:effectLst/>
                        </a:rPr>
                        <a:t>Tropsch</a:t>
                      </a:r>
                      <a:r>
                        <a:rPr lang="en-GB" sz="900">
                          <a:effectLst/>
                        </a:rPr>
                        <a:t> </a:t>
                      </a:r>
                      <a:br>
                        <a:rPr lang="en-GB" sz="900">
                          <a:effectLst/>
                        </a:rPr>
                      </a:br>
                      <a:r>
                        <a:rPr lang="en-GB" sz="900" err="1">
                          <a:effectLst/>
                        </a:rPr>
                        <a:t>syn</a:t>
                      </a:r>
                      <a:r>
                        <a:rPr lang="de-DE" sz="900">
                          <a:effectLst/>
                        </a:rPr>
                        <a:t>thesis</a:t>
                      </a:r>
                      <a:br>
                        <a:rPr lang="de-DE" sz="900">
                          <a:effectLst/>
                        </a:rPr>
                      </a:br>
                      <a:r>
                        <a:rPr lang="de-DE" sz="900">
                          <a:effectLst/>
                        </a:rPr>
                        <a:t>(FT – Syn)</a:t>
                      </a: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12713" lvl="0" indent="-112713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Municipal solid waste (MSW)</a:t>
                      </a:r>
                      <a:endParaRPr lang="en-GB" sz="900">
                        <a:effectLst/>
                      </a:endParaRPr>
                    </a:p>
                    <a:p>
                      <a:pPr marL="112713" lvl="0" indent="-11271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00">
                          <a:effectLst/>
                        </a:rPr>
                        <a:t>Forestry residue</a:t>
                      </a:r>
                    </a:p>
                    <a:p>
                      <a:pPr marL="112713" lvl="0" indent="-11271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00">
                          <a:effectLst/>
                        </a:rPr>
                        <a:t>Agriculture residue</a:t>
                      </a:r>
                    </a:p>
                    <a:p>
                      <a:pPr marL="112713" lvl="0" indent="-11271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900">
                          <a:effectLst/>
                        </a:rPr>
                        <a:t>Energy crops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85 – 93 %</a:t>
                      </a: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D7566 Annex 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2033044"/>
                  </a:ext>
                </a:extLst>
              </a:tr>
              <a:tr h="598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Alcohol to Jet (ATJ)</a:t>
                      </a: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marL="168275" lvl="0" indent="-1682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Methanol</a:t>
                      </a:r>
                      <a:endParaRPr lang="en-GB" sz="900">
                        <a:effectLst/>
                      </a:endParaRPr>
                    </a:p>
                    <a:p>
                      <a:pPr marL="168275" lvl="0" indent="-1682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Ethanol</a:t>
                      </a:r>
                      <a:endParaRPr lang="en-GB" sz="900">
                        <a:effectLst/>
                      </a:endParaRPr>
                    </a:p>
                    <a:p>
                      <a:pPr marL="168275" lvl="0" indent="-16827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>
                          <a:effectLst/>
                        </a:rPr>
                        <a:t>Butanol </a:t>
                      </a:r>
                    </a:p>
                  </a:txBody>
                  <a:tcPr marL="68580" marR="68580" marT="0" marB="0" anchor="ctr"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38 – 71 %</a:t>
                      </a: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BCE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D7566 Annex 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68580" marR="68580" marT="0" marB="0" anchor="ctr">
                    <a:solidFill>
                      <a:srgbClr val="CBCE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096764"/>
                  </a:ext>
                </a:extLst>
              </a:tr>
              <a:tr h="6246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Power to Liquid (</a:t>
                      </a:r>
                      <a:r>
                        <a:rPr lang="en-US" sz="900" err="1">
                          <a:effectLst/>
                        </a:rPr>
                        <a:t>PtL</a:t>
                      </a:r>
                      <a:r>
                        <a:rPr lang="en-US" sz="900">
                          <a:effectLst/>
                        </a:rPr>
                        <a:t>)</a:t>
                      </a:r>
                      <a:endParaRPr lang="en-GB" sz="9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2713" lvl="0" indent="-112713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Clean hydrogen</a:t>
                      </a:r>
                      <a:endParaRPr lang="en-GB" sz="900" dirty="0">
                        <a:effectLst/>
                      </a:endParaRPr>
                    </a:p>
                    <a:p>
                      <a:pPr marL="112713" lvl="0" indent="-112713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900" dirty="0">
                          <a:effectLst/>
                        </a:rPr>
                        <a:t>Captured CO</a:t>
                      </a:r>
                      <a:r>
                        <a:rPr lang="en-US" sz="900" baseline="-25000" dirty="0">
                          <a:effectLst/>
                        </a:rPr>
                        <a:t>2</a:t>
                      </a:r>
                      <a:endParaRPr lang="en-GB" sz="900" baseline="-25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Up to 99 %</a:t>
                      </a: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50 %</a:t>
                      </a:r>
                      <a:b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9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D7566 Annex 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9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8295757"/>
                  </a:ext>
                </a:extLst>
              </a:tr>
            </a:tbl>
          </a:graphicData>
        </a:graphic>
      </p:graphicFrame>
      <p:graphicFrame>
        <p:nvGraphicFramePr>
          <p:cNvPr id="8" name="Content Placeholder 12">
            <a:extLst>
              <a:ext uri="{FF2B5EF4-FFF2-40B4-BE49-F238E27FC236}">
                <a16:creationId xmlns:a16="http://schemas.microsoft.com/office/drawing/2014/main" id="{B1E82457-5311-FFCC-3498-309FC926D8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8683466"/>
              </p:ext>
            </p:extLst>
          </p:nvPr>
        </p:nvGraphicFramePr>
        <p:xfrm>
          <a:off x="5846584" y="3752301"/>
          <a:ext cx="4231236" cy="2111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55CE6DF-5BBD-5762-114F-F1916E4A359F}"/>
              </a:ext>
            </a:extLst>
          </p:cNvPr>
          <p:cNvSpPr txBox="1">
            <a:spLocks/>
          </p:cNvSpPr>
          <p:nvPr/>
        </p:nvSpPr>
        <p:spPr>
          <a:xfrm>
            <a:off x="5945093" y="3335324"/>
            <a:ext cx="4860000" cy="360000"/>
          </a:xfrm>
          <a:prstGeom prst="rect">
            <a:avLst/>
          </a:prstGeom>
          <a:solidFill>
            <a:schemeClr val="accent2"/>
          </a:solidFill>
        </p:spPr>
        <p:txBody>
          <a:bodyPr vert="horz" lIns="72000" tIns="36000" rIns="72000" bIns="3600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Font typeface="Arial"/>
              <a:defRPr sz="1100" b="1" i="0" u="none" strike="noStrike" cap="none">
                <a:solidFill>
                  <a:schemeClr val="bg1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536575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2pPr>
            <a:lvl3pPr marL="536575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3pPr>
            <a:lvl4pPr marL="536575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4pPr>
            <a:lvl5pPr marL="536575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l"/>
              <a:defRPr sz="1400" b="0" i="0" u="none" strike="noStrike" cap="none">
                <a:solidFill>
                  <a:srgbClr val="000000"/>
                </a:solidFill>
                <a:latin typeface="+mn-lt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100"/>
              <a:t>SAF Price </a:t>
            </a:r>
            <a:r>
              <a:rPr lang="en-US"/>
              <a:t>C</a:t>
            </a:r>
            <a:r>
              <a:rPr lang="en-US" sz="1100"/>
              <a:t>omparison</a:t>
            </a:r>
            <a:r>
              <a:rPr lang="en-US" sz="1100" baseline="0"/>
              <a:t> to Jet </a:t>
            </a:r>
            <a:r>
              <a:rPr lang="en-US"/>
              <a:t>F</a:t>
            </a:r>
            <a:r>
              <a:rPr lang="en-US" sz="1100" baseline="0"/>
              <a:t>uel 2022</a:t>
            </a:r>
            <a:endParaRPr lang="en-US" sz="1100"/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B68CB6E0-22FB-F8FE-83C2-F549D2FD4AC7}"/>
              </a:ext>
            </a:extLst>
          </p:cNvPr>
          <p:cNvSpPr/>
          <p:nvPr/>
        </p:nvSpPr>
        <p:spPr>
          <a:xfrm rot="10800000">
            <a:off x="9966485" y="3776185"/>
            <a:ext cx="111335" cy="1070528"/>
          </a:xfrm>
          <a:prstGeom prst="leftBrace">
            <a:avLst>
              <a:gd name="adj1" fmla="val 17324"/>
              <a:gd name="adj2" fmla="val 49532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C59B05-7C0C-83F2-0EEC-AF4E9859460C}"/>
              </a:ext>
            </a:extLst>
          </p:cNvPr>
          <p:cNvSpPr txBox="1"/>
          <p:nvPr/>
        </p:nvSpPr>
        <p:spPr>
          <a:xfrm>
            <a:off x="10077820" y="4058230"/>
            <a:ext cx="9901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n-lt"/>
              </a:rPr>
              <a:t>66 – 370 % higher price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5407D48B-8BEB-C3D2-5F82-03777CD4D4BE}"/>
              </a:ext>
            </a:extLst>
          </p:cNvPr>
          <p:cNvSpPr/>
          <p:nvPr/>
        </p:nvSpPr>
        <p:spPr>
          <a:xfrm rot="10800000" flipH="1">
            <a:off x="8691880" y="2030526"/>
            <a:ext cx="322389" cy="1080015"/>
          </a:xfrm>
          <a:prstGeom prst="leftBrace">
            <a:avLst>
              <a:gd name="adj1" fmla="val 17324"/>
              <a:gd name="adj2" fmla="val 12844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8BCB07-F510-9582-CB79-24CDD447F242}"/>
              </a:ext>
            </a:extLst>
          </p:cNvPr>
          <p:cNvSpPr txBox="1"/>
          <p:nvPr/>
        </p:nvSpPr>
        <p:spPr>
          <a:xfrm>
            <a:off x="8001762" y="2114568"/>
            <a:ext cx="807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99.9%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ADB1B6-38F2-4754-FA03-15CD7953DB2A}"/>
              </a:ext>
            </a:extLst>
          </p:cNvPr>
          <p:cNvSpPr txBox="1"/>
          <p:nvPr/>
        </p:nvSpPr>
        <p:spPr>
          <a:xfrm>
            <a:off x="8037527" y="2822694"/>
            <a:ext cx="8072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0.1%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11A6F1A-404F-4FD2-1846-A2736A233396}"/>
              </a:ext>
            </a:extLst>
          </p:cNvPr>
          <p:cNvSpPr txBox="1">
            <a:spLocks/>
          </p:cNvSpPr>
          <p:nvPr/>
        </p:nvSpPr>
        <p:spPr bwMode="auto">
          <a:xfrm>
            <a:off x="4642338" y="5713042"/>
            <a:ext cx="6604122" cy="23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1" fontAlgn="base" hangingPunct="1">
              <a:spcBef>
                <a:spcPct val="20000"/>
              </a:spcBef>
              <a:spcAft>
                <a:spcPct val="0"/>
              </a:spcAft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905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361950" indent="-16986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54292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7429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12001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6573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1145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571750" indent="-19843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900" b="1" kern="0" dirty="0">
                <a:solidFill>
                  <a:schemeClr val="tx1"/>
                </a:solidFill>
              </a:rPr>
              <a:t>Sources</a:t>
            </a:r>
            <a:r>
              <a:rPr lang="en-US" sz="900" kern="0" dirty="0">
                <a:solidFill>
                  <a:schemeClr val="tx1"/>
                </a:solidFill>
              </a:rPr>
              <a:t>:</a:t>
            </a:r>
            <a:r>
              <a:rPr lang="de-DE" sz="900" kern="0" dirty="0">
                <a:solidFill>
                  <a:schemeClr val="tx1"/>
                </a:solidFill>
              </a:rPr>
              <a:t> </a:t>
            </a:r>
            <a:r>
              <a:rPr lang="en-US" sz="900" kern="0" dirty="0">
                <a:solidFill>
                  <a:schemeClr val="tx1"/>
                </a:solidFill>
              </a:rPr>
              <a:t>IATA, 2022; Waypoint ATAG, 2021; Fuel cells and Hydrogen JU, 2020</a:t>
            </a:r>
            <a:r>
              <a:rPr lang="de-DE" sz="900" kern="0" dirty="0">
                <a:solidFill>
                  <a:schemeClr val="tx1"/>
                </a:solidFill>
              </a:rPr>
              <a:t>; </a:t>
            </a:r>
            <a:r>
              <a:rPr lang="en-US" sz="900" kern="0" dirty="0">
                <a:solidFill>
                  <a:schemeClr val="tx1"/>
                </a:solidFill>
              </a:rPr>
              <a:t>Ng et al. 2021; and Shahriar and Khanal, 2022</a:t>
            </a:r>
          </a:p>
          <a:p>
            <a:endParaRPr lang="en-US" sz="900" kern="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5861F8-F466-4AAC-988D-18D3D6CC3C03}"/>
              </a:ext>
            </a:extLst>
          </p:cNvPr>
          <p:cNvSpPr txBox="1"/>
          <p:nvPr/>
        </p:nvSpPr>
        <p:spPr>
          <a:xfrm>
            <a:off x="5764026" y="2323555"/>
            <a:ext cx="1171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+mn-lt"/>
              </a:rPr>
              <a:t>Total Consumption </a:t>
            </a:r>
          </a:p>
          <a:p>
            <a:pPr algn="ctr"/>
            <a:r>
              <a:rPr lang="en-US" sz="1100" dirty="0">
                <a:latin typeface="+mn-lt"/>
              </a:rPr>
              <a:t>355 billion liters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A35FB9-46EC-D095-D333-67951457F589}"/>
              </a:ext>
            </a:extLst>
          </p:cNvPr>
          <p:cNvSpPr txBox="1"/>
          <p:nvPr/>
        </p:nvSpPr>
        <p:spPr>
          <a:xfrm>
            <a:off x="6937516" y="2741656"/>
            <a:ext cx="11718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+mn-lt"/>
              </a:rPr>
              <a:t>SAF</a:t>
            </a:r>
          </a:p>
          <a:p>
            <a:pPr algn="ctr"/>
            <a:r>
              <a:rPr lang="en-US" sz="1100" dirty="0">
                <a:latin typeface="+mn-lt"/>
              </a:rPr>
              <a:t>0.355 billion liters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C1191FD-3502-23C7-3DFB-BAB8010BFB09}"/>
              </a:ext>
            </a:extLst>
          </p:cNvPr>
          <p:cNvSpPr txBox="1"/>
          <p:nvPr/>
        </p:nvSpPr>
        <p:spPr>
          <a:xfrm>
            <a:off x="6953650" y="2011017"/>
            <a:ext cx="11557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+mn-lt"/>
              </a:rPr>
              <a:t>Jet Fuel </a:t>
            </a:r>
          </a:p>
          <a:p>
            <a:pPr algn="ctr"/>
            <a:r>
              <a:rPr lang="en-US" sz="1100" dirty="0">
                <a:latin typeface="+mn-lt"/>
              </a:rPr>
              <a:t>355 billion liters</a:t>
            </a:r>
          </a:p>
        </p:txBody>
      </p:sp>
    </p:spTree>
    <p:extLst>
      <p:ext uri="{BB962C8B-B14F-4D97-AF65-F5344CB8AC3E}">
        <p14:creationId xmlns:p14="http://schemas.microsoft.com/office/powerpoint/2010/main" val="585492249"/>
      </p:ext>
    </p:extLst>
  </p:cSld>
  <p:clrMapOvr>
    <a:masterClrMapping/>
  </p:clrMapOvr>
</p:sld>
</file>

<file path=ppt/theme/theme1.xml><?xml version="1.0" encoding="utf-8"?>
<a:theme xmlns:a="http://schemas.openxmlformats.org/drawingml/2006/main" name="KAPSARC">
  <a:themeElements>
    <a:clrScheme name="Custom 3">
      <a:dk1>
        <a:srgbClr val="000000"/>
      </a:dk1>
      <a:lt1>
        <a:srgbClr val="FFFFFF"/>
      </a:lt1>
      <a:dk2>
        <a:srgbClr val="3C3C3C"/>
      </a:dk2>
      <a:lt2>
        <a:srgbClr val="F2F2F2"/>
      </a:lt2>
      <a:accent1>
        <a:srgbClr val="019247"/>
      </a:accent1>
      <a:accent2>
        <a:srgbClr val="019247"/>
      </a:accent2>
      <a:accent3>
        <a:srgbClr val="7E7F82"/>
      </a:accent3>
      <a:accent4>
        <a:srgbClr val="FFD200"/>
      </a:accent4>
      <a:accent5>
        <a:srgbClr val="5EB0E5"/>
      </a:accent5>
      <a:accent6>
        <a:srgbClr val="235E37"/>
      </a:accent6>
      <a:hlink>
        <a:srgbClr val="131C42"/>
      </a:hlink>
      <a:folHlink>
        <a:srgbClr val="495359"/>
      </a:folHlink>
    </a:clrScheme>
    <a:fontScheme name="KAPSARC">
      <a:majorFont>
        <a:latin typeface="Gotham"/>
        <a:ea typeface=""/>
        <a:cs typeface=""/>
      </a:majorFont>
      <a:minorFont>
        <a:latin typeface="Swi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8e38064-cc21-4f11-b5b0-fd83f1d4609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25A042C34E98A4A949E0AF2BA417745" ma:contentTypeVersion="14" ma:contentTypeDescription="Створення нового документа." ma:contentTypeScope="" ma:versionID="c2ba99b593f5749b96f0d0f469ef970b">
  <xsd:schema xmlns:xsd="http://www.w3.org/2001/XMLSchema" xmlns:xs="http://www.w3.org/2001/XMLSchema" xmlns:p="http://schemas.microsoft.com/office/2006/metadata/properties" xmlns:ns3="b8e38064-cc21-4f11-b5b0-fd83f1d46098" xmlns:ns4="dbaeb9fe-4d82-4f1e-b06f-e5f3aa7672ab" targetNamespace="http://schemas.microsoft.com/office/2006/metadata/properties" ma:root="true" ma:fieldsID="dc26002ee2b2dc1204a707f449449876" ns3:_="" ns4:_="">
    <xsd:import namespace="b8e38064-cc21-4f11-b5b0-fd83f1d46098"/>
    <xsd:import namespace="dbaeb9fe-4d82-4f1e-b06f-e5f3aa7672a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e38064-cc21-4f11-b5b0-fd83f1d460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aeb9fe-4d82-4f1e-b06f-e5f3aa7672a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Геш підказки про спільний доступ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5E4154-E6BE-4F75-AD65-C99D979C8DE0}">
  <ds:schemaRefs>
    <ds:schemaRef ds:uri="b8e38064-cc21-4f11-b5b0-fd83f1d46098"/>
    <ds:schemaRef ds:uri="dbaeb9fe-4d82-4f1e-b06f-e5f3aa7672a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D6FAF40-0ABE-47FB-A02B-9951F77D67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B309A0-AB64-4849-A35A-CED1904EB387}">
  <ds:schemaRefs>
    <ds:schemaRef ds:uri="b8e38064-cc21-4f11-b5b0-fd83f1d46098"/>
    <ds:schemaRef ds:uri="dbaeb9fe-4d82-4f1e-b06f-e5f3aa7672a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5202</Words>
  <Application>Microsoft Office PowerPoint</Application>
  <PresentationFormat>Custom</PresentationFormat>
  <Paragraphs>658</Paragraphs>
  <Slides>33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Aptos</vt:lpstr>
      <vt:lpstr>Gotham</vt:lpstr>
      <vt:lpstr>Swift</vt:lpstr>
      <vt:lpstr>Cambria Math</vt:lpstr>
      <vt:lpstr>Wingdings</vt:lpstr>
      <vt:lpstr>Symbol</vt:lpstr>
      <vt:lpstr>KAPSARC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Chetan Talwar</cp:lastModifiedBy>
  <cp:revision>1</cp:revision>
  <dcterms:created xsi:type="dcterms:W3CDTF">2022-05-10T16:13:50Z</dcterms:created>
  <dcterms:modified xsi:type="dcterms:W3CDTF">2025-07-24T09:01:51Z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0x010100825A042C34E98A4A949E0AF2BA417745</vt:lpwstr>
  </property>
  <property fmtid="{D5CDD505-2E9C-101B-9397-08002B2CF9AE}" pid="3" name="MSIP_Label_3e8d34d1-3830-4ae1-841c-ed04f7a732ea_Enabled">
    <vt:lpwstr>true</vt:lpwstr>
  </property>
  <property fmtid="{D5CDD505-2E9C-101B-9397-08002B2CF9AE}" pid="4" name="MSIP_Label_3e8d34d1-3830-4ae1-841c-ed04f7a732ea_SetDate">
    <vt:lpwstr>2023-09-03T07:43:50Z</vt:lpwstr>
  </property>
  <property fmtid="{D5CDD505-2E9C-101B-9397-08002B2CF9AE}" pid="5" name="MSIP_Label_3e8d34d1-3830-4ae1-841c-ed04f7a732ea_Method">
    <vt:lpwstr>Privileged</vt:lpwstr>
  </property>
  <property fmtid="{D5CDD505-2E9C-101B-9397-08002B2CF9AE}" pid="6" name="MSIP_Label_3e8d34d1-3830-4ae1-841c-ed04f7a732ea_Name">
    <vt:lpwstr>Public</vt:lpwstr>
  </property>
  <property fmtid="{D5CDD505-2E9C-101B-9397-08002B2CF9AE}" pid="7" name="MSIP_Label_3e8d34d1-3830-4ae1-841c-ed04f7a732ea_SiteId">
    <vt:lpwstr>9d1eab37-c590-430b-ba29-48eeaea0eee2</vt:lpwstr>
  </property>
  <property fmtid="{D5CDD505-2E9C-101B-9397-08002B2CF9AE}" pid="8" name="MSIP_Label_3e8d34d1-3830-4ae1-841c-ed04f7a732ea_ActionId">
    <vt:lpwstr>0e98c3bf-f627-41f9-98a0-f606595930d4</vt:lpwstr>
  </property>
  <property fmtid="{D5CDD505-2E9C-101B-9397-08002B2CF9AE}" pid="9" name="MSIP_Label_3e8d34d1-3830-4ae1-841c-ed04f7a732ea_ContentBits">
    <vt:lpwstr>1</vt:lpwstr>
  </property>
  <property fmtid="{D5CDD505-2E9C-101B-9397-08002B2CF9AE}" pid="10" name="ClassificationContentMarkingHeaderLocations">
    <vt:lpwstr>KAPSARC:11</vt:lpwstr>
  </property>
  <property fmtid="{D5CDD505-2E9C-101B-9397-08002B2CF9AE}" pid="11" name="ClassificationContentMarkingHeaderText">
    <vt:lpwstr>Classified as Public and Information can be shared with anyone needful of the Information.</vt:lpwstr>
  </property>
</Properties>
</file>