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D328D0-0A6C-F53A-47DA-BD06B66FC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3A4C3B8-DD3B-8207-6E50-967514927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4AFF8C-8A2B-07F9-7A5E-4CC94928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A9725-6A00-166F-B4DD-EB9EC22D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9C4FB8-9533-C4F7-A76B-F077084B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39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6EE09E-DDB9-68C6-1D63-D9A683CA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749071-C939-F764-0E98-962456F5D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F59962-4639-DF76-F5D1-F73C78E8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590657-24ED-32F3-763C-9DEF94A0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350A8B-E3CF-026F-7F6A-C6CA1520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76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96B15B5-5867-F1FC-3985-DDC952DFD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6D0F00-C83D-48D7-319D-CA69FC72F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AD5C41-38F7-1A9E-6B39-4C0E2E18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630E2E-B6F8-2821-96D0-6FB376C0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108C91-0AE3-687B-FCC2-2DE20157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8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DE8F1-3437-93F8-02E3-EEAFC261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5B3151-B6C9-2AA2-B8DB-D81C469FF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2EAA05-DF04-7A2A-8C1F-DA9477B3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5A0487-97AC-7653-B980-17BF217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B3C6AB-4AD5-AAB9-F06A-C4C31ABE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65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32EC69-26BB-695C-1169-911DA344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724DC5-7908-96A7-E35B-84006D937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4C172C-29D9-44F7-A1F1-CCFC78D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F681EF-23E8-9D08-7475-9D08E5FC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4D02E1-4422-F98F-B3AC-DAD1EC5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86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9DE46B-2DA9-5C24-7A28-FE01D78E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738CCC-D4B5-FA33-B001-0C9ECBE73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76039C4-ED85-B729-AA56-4B7CE63CD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2D09037-ACC6-3036-FDDC-F415CC8B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F871DC-8E84-1BCC-086B-F16125BB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794765-883E-8DFD-49F7-723C1644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9140DC-B32B-62F9-4A72-5E9B5205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A73864-570B-DCBC-6528-CADC4F2FF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E42A32-636F-7D24-3F36-1FADDD72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5562463-BDF6-F9E6-CF2E-CB83C77B4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51A3CE1-D0CF-F4B9-A417-4BD4B38DB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C585F2E-8BDB-8FA5-A2FD-868760D1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BC0C5E2-F258-FD2D-5C25-29D37090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92A07E3-C150-C037-FE6A-5F5324CB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70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6E1A4-C5B0-5671-5127-1B08C678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CDAEB37-F82F-F215-857D-5380229D2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96B71D-FB07-61DC-3BBB-AD3941CE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E13EEBB-EE47-EB5D-6166-3E028830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32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B99DC1-9619-28F6-835A-24853449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B090F2E-45C3-0CB1-C533-2DB0FF61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BA6FCBF-97C0-DF6D-6AE5-A7B8796C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01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3DBC02-5AC0-959F-AB0F-A6AA8ECF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0F48D2-4B19-E869-1737-F58FEF33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9F5D2B3-C235-B047-197D-9E8F0932B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14AC92-DB44-CC94-B4CC-FF1FE5E5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382423-9E4A-9FCA-E7F2-B9A6C251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AE0430-2BFC-6B50-F023-9BF7DBA7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12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B069C-C8BC-34BA-92B7-2D3DB352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0FF75A1-9FD9-D9F7-E70D-0B99B38CE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020ED7-C8FD-2584-7B37-99A71C5AD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A8F544-5C40-DB0E-81D4-9F25C8271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32CEC3-BE46-42BB-9525-10FB2F0E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8AEBF25-4504-7B28-5583-0B43AEC2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34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A8241B-81E2-D8F2-34F6-46273F02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25B295-C9BC-33D3-C055-E355BA0AF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7049A0-F4B6-7329-B3EC-BF31DB734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7550-376C-4AAB-B262-980B7DD7CF1D}" type="datetimeFigureOut">
              <a:rPr lang="ko-KR" altLang="en-US" smtClean="0"/>
              <a:t>2023-07-22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0B168B-0098-FA8D-FC6B-EFE01F9AF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4E8C3F-6DD8-9019-094B-2D8436CA3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85AF-47CB-454C-A413-B62AA9614E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43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KoreanPollakMode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텍스트, 인간의 얼굴, 의류, 미소이(가) 표시된 사진&#10;&#10;자동 생성된 설명">
            <a:extLst>
              <a:ext uri="{FF2B5EF4-FFF2-40B4-BE49-F238E27FC236}">
                <a16:creationId xmlns:a16="http://schemas.microsoft.com/office/drawing/2014/main" id="{082E7B36-8815-4AF5-FB47-B64D9E65B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B6E8743-33BA-7436-B1FC-3CEC000148D6}"/>
              </a:ext>
            </a:extLst>
          </p:cNvPr>
          <p:cNvSpPr txBox="1"/>
          <p:nvPr/>
        </p:nvSpPr>
        <p:spPr>
          <a:xfrm>
            <a:off x="7069873" y="572429"/>
            <a:ext cx="481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For your convenience, please go to website.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AC48EF-5AAB-15CA-E113-F1EDC4C464E4}"/>
              </a:ext>
            </a:extLst>
          </p:cNvPr>
          <p:cNvSpPr txBox="1"/>
          <p:nvPr/>
        </p:nvSpPr>
        <p:spPr>
          <a:xfrm>
            <a:off x="7011816" y="1160258"/>
            <a:ext cx="4686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https://bit.ly/KoreanPollakModel</a:t>
            </a:r>
            <a:r>
              <a:rPr lang="en-US" altLang="ko-K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o-KR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D604F9-2FA7-4A8C-D9B4-B5E92244108F}"/>
              </a:ext>
            </a:extLst>
          </p:cNvPr>
          <p:cNvSpPr txBox="1"/>
          <p:nvPr/>
        </p:nvSpPr>
        <p:spPr>
          <a:xfrm>
            <a:off x="7907513" y="1777115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or QR code as below</a:t>
            </a:r>
            <a:endParaRPr lang="ko-KR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B655DE-EF54-08DC-98F6-A9B9FCA27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240" y="2146447"/>
            <a:ext cx="4240047" cy="424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6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21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diz</dc:creator>
  <cp:lastModifiedBy>diz</cp:lastModifiedBy>
  <cp:revision>2</cp:revision>
  <dcterms:created xsi:type="dcterms:W3CDTF">2023-07-22T10:01:52Z</dcterms:created>
  <dcterms:modified xsi:type="dcterms:W3CDTF">2023-07-23T13:25:34Z</dcterms:modified>
</cp:coreProperties>
</file>