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5143500" cx="9144000"/>
  <p:notesSz cx="6400800" cy="8686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1" roundtripDataSignature="AMtx7mgtPzMkQBJzQRY8udBmcxrsBewN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773680" cy="434340"/>
          </a:xfrm>
          <a:prstGeom prst="rect">
            <a:avLst/>
          </a:prstGeom>
          <a:noFill/>
          <a:ln>
            <a:noFill/>
          </a:ln>
        </p:spPr>
        <p:txBody>
          <a:bodyPr anchorCtr="0" anchor="t" bIns="43100" lIns="86200" spcFirstLastPara="1" rIns="86200" wrap="square" tIns="431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625639" y="0"/>
            <a:ext cx="2773680" cy="434340"/>
          </a:xfrm>
          <a:prstGeom prst="rect">
            <a:avLst/>
          </a:prstGeom>
          <a:noFill/>
          <a:ln>
            <a:noFill/>
          </a:ln>
        </p:spPr>
        <p:txBody>
          <a:bodyPr anchorCtr="0" anchor="t" bIns="43100" lIns="86200" spcFirstLastPara="1" rIns="86200" wrap="square" tIns="43100">
            <a:noAutofit/>
          </a:bodyPr>
          <a:lstStyle>
            <a:lvl1pPr lvl="0" marR="0" rtl="0" algn="r">
              <a:lnSpc>
                <a:spcPct val="100000"/>
              </a:lnSpc>
              <a:spcBef>
                <a:spcPts val="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06388" y="650875"/>
            <a:ext cx="57896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250952"/>
            <a:ext cx="2773680" cy="434340"/>
          </a:xfrm>
          <a:prstGeom prst="rect">
            <a:avLst/>
          </a:prstGeom>
          <a:noFill/>
          <a:ln>
            <a:noFill/>
          </a:ln>
        </p:spPr>
        <p:txBody>
          <a:bodyPr anchorCtr="0" anchor="b" bIns="43100" lIns="86200" spcFirstLastPara="1" rIns="86200" wrap="square" tIns="431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en-US" sz="1100" u="none" cap="none" strike="noStrike">
                <a:solidFill>
                  <a:schemeClr val="dk1"/>
                </a:solidFill>
                <a:latin typeface="Calibri"/>
                <a:ea typeface="Calibri"/>
                <a:cs typeface="Calibri"/>
                <a:sym typeface="Calibri"/>
              </a:rPr>
              <a:t>‹#›</a:t>
            </a:fld>
            <a:endParaRPr b="0" i="0" sz="11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06388" y="650875"/>
            <a:ext cx="57896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lnSpc>
                <a:spcPct val="100000"/>
              </a:lnSpc>
              <a:spcBef>
                <a:spcPts val="0"/>
              </a:spcBef>
              <a:spcAft>
                <a:spcPts val="0"/>
              </a:spcAft>
              <a:buSzPts val="1400"/>
              <a:buNone/>
            </a:pPr>
            <a:r>
              <a:rPr lang="en-US"/>
              <a:t>Title page: Change title to submission name. Bold the name of the presenter and display your name as you want it read by the moderator (eg Bob instead of Robert). Note the suggested timing in the bottom right. Slide timing may be adjusted, but not the number of slides. The session chair will change slide following the timing indicated, or earlier if requested.</a:t>
            </a:r>
            <a:endParaRPr/>
          </a:p>
        </p:txBody>
      </p:sp>
      <p:sp>
        <p:nvSpPr>
          <p:cNvPr id="87" name="Google Shape;87;p1: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2:notes"/>
          <p:cNvSpPr/>
          <p:nvPr>
            <p:ph idx="2" type="sldImg"/>
          </p:nvPr>
        </p:nvSpPr>
        <p:spPr>
          <a:xfrm>
            <a:off x="306388" y="650875"/>
            <a:ext cx="57896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2: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lnSpc>
                <a:spcPct val="100000"/>
              </a:lnSpc>
              <a:spcBef>
                <a:spcPts val="0"/>
              </a:spcBef>
              <a:spcAft>
                <a:spcPts val="0"/>
              </a:spcAft>
              <a:buSzPts val="1400"/>
              <a:buNone/>
            </a:pPr>
            <a:r>
              <a:rPr lang="en-US"/>
              <a:t>Problem Statement: Do not change the slide title.  Keep fonts big (24 pt or bigger). Indicate why the problem is important. Note the timing in the bottom right.</a:t>
            </a:r>
            <a:endParaRPr/>
          </a:p>
        </p:txBody>
      </p:sp>
      <p:sp>
        <p:nvSpPr>
          <p:cNvPr id="110" name="Google Shape;110;p2: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3:notes"/>
          <p:cNvSpPr/>
          <p:nvPr>
            <p:ph idx="2" type="sldImg"/>
          </p:nvPr>
        </p:nvSpPr>
        <p:spPr>
          <a:xfrm>
            <a:off x="306388" y="650875"/>
            <a:ext cx="57896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3: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lnSpc>
                <a:spcPct val="100000"/>
              </a:lnSpc>
              <a:spcBef>
                <a:spcPts val="0"/>
              </a:spcBef>
              <a:spcAft>
                <a:spcPts val="0"/>
              </a:spcAft>
              <a:buSzPts val="1400"/>
              <a:buNone/>
            </a:pPr>
            <a:r>
              <a:rPr lang="en-US"/>
              <a:t>Approach or Dynamic Hypothesis: Do not change the slide title.  Keep fonts big (24 pt or bigger). Note the timing in the bottom right.</a:t>
            </a:r>
            <a:endParaRPr/>
          </a:p>
        </p:txBody>
      </p:sp>
      <p:sp>
        <p:nvSpPr>
          <p:cNvPr id="136" name="Google Shape;136;p3: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4:notes"/>
          <p:cNvSpPr/>
          <p:nvPr>
            <p:ph idx="2" type="sldImg"/>
          </p:nvPr>
        </p:nvSpPr>
        <p:spPr>
          <a:xfrm>
            <a:off x="306388" y="650875"/>
            <a:ext cx="57896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4: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lnSpc>
                <a:spcPct val="100000"/>
              </a:lnSpc>
              <a:spcBef>
                <a:spcPts val="0"/>
              </a:spcBef>
              <a:spcAft>
                <a:spcPts val="0"/>
              </a:spcAft>
              <a:buSzPts val="1400"/>
              <a:buNone/>
            </a:pPr>
            <a:r>
              <a:rPr lang="en-US"/>
              <a:t>Progress, Insights, and Questions: Do not change the slide title. Again, keep the text short and fonts big. Show structure or behavior – may not be room for both (some flexibility on font for images). No need to conclude, there is always more to be done. Any questions you want to pose to the audience can go here. Note the timing in the bottom right.</a:t>
            </a:r>
            <a:endParaRPr/>
          </a:p>
        </p:txBody>
      </p:sp>
      <p:sp>
        <p:nvSpPr>
          <p:cNvPr id="162" name="Google Shape;162;p4: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5:notes"/>
          <p:cNvSpPr/>
          <p:nvPr>
            <p:ph idx="2" type="sldImg"/>
          </p:nvPr>
        </p:nvSpPr>
        <p:spPr>
          <a:xfrm>
            <a:off x="306388" y="650875"/>
            <a:ext cx="57896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5: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rPr>
              <a:t>This slide will be hidden from presentation. You may delete this instruction slide once your slides are ready.</a:t>
            </a:r>
            <a:endParaRPr sz="1400">
              <a:solidFill>
                <a:schemeClr val="dk1"/>
              </a:solidFill>
            </a:endParaRPr>
          </a:p>
          <a:p>
            <a:pPr indent="0" lvl="0" marL="0" rtl="0" algn="l">
              <a:lnSpc>
                <a:spcPct val="100000"/>
              </a:lnSpc>
              <a:spcBef>
                <a:spcPts val="0"/>
              </a:spcBef>
              <a:spcAft>
                <a:spcPts val="0"/>
              </a:spcAft>
              <a:buSzPts val="1400"/>
              <a:buNone/>
            </a:pPr>
            <a:r>
              <a:t/>
            </a:r>
            <a:endParaRPr/>
          </a:p>
        </p:txBody>
      </p:sp>
      <p:sp>
        <p:nvSpPr>
          <p:cNvPr id="187" name="Google Shape;187;p5: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480"/>
              </a:spcBef>
              <a:spcAft>
                <a:spcPts val="0"/>
              </a:spcAft>
              <a:buClr>
                <a:srgbClr val="888888"/>
              </a:buClr>
              <a:buSzPts val="2400"/>
              <a:buNone/>
              <a:defRPr>
                <a:solidFill>
                  <a:srgbClr val="888888"/>
                </a:solidFill>
              </a:defRPr>
            </a:lvl1pPr>
            <a:lvl2pPr lvl="1" algn="ctr">
              <a:lnSpc>
                <a:spcPct val="100000"/>
              </a:lnSpc>
              <a:spcBef>
                <a:spcPts val="420"/>
              </a:spcBef>
              <a:spcAft>
                <a:spcPts val="0"/>
              </a:spcAft>
              <a:buClr>
                <a:srgbClr val="888888"/>
              </a:buClr>
              <a:buSzPts val="2100"/>
              <a:buNone/>
              <a:defRPr>
                <a:solidFill>
                  <a:srgbClr val="888888"/>
                </a:solidFill>
              </a:defRPr>
            </a:lvl2pPr>
            <a:lvl3pPr lvl="2" algn="ctr">
              <a:lnSpc>
                <a:spcPct val="100000"/>
              </a:lnSpc>
              <a:spcBef>
                <a:spcPts val="360"/>
              </a:spcBef>
              <a:spcAft>
                <a:spcPts val="0"/>
              </a:spcAft>
              <a:buClr>
                <a:srgbClr val="888888"/>
              </a:buClr>
              <a:buSzPts val="1800"/>
              <a:buNone/>
              <a:defRPr>
                <a:solidFill>
                  <a:srgbClr val="888888"/>
                </a:solidFill>
              </a:defRPr>
            </a:lvl3pPr>
            <a:lvl4pPr lvl="3" algn="ctr">
              <a:lnSpc>
                <a:spcPct val="100000"/>
              </a:lnSpc>
              <a:spcBef>
                <a:spcPts val="300"/>
              </a:spcBef>
              <a:spcAft>
                <a:spcPts val="0"/>
              </a:spcAft>
              <a:buClr>
                <a:srgbClr val="888888"/>
              </a:buClr>
              <a:buSzPts val="1500"/>
              <a:buNone/>
              <a:defRPr>
                <a:solidFill>
                  <a:srgbClr val="888888"/>
                </a:solidFill>
              </a:defRPr>
            </a:lvl4pPr>
            <a:lvl5pPr lvl="4" algn="ctr">
              <a:lnSpc>
                <a:spcPct val="100000"/>
              </a:lnSpc>
              <a:spcBef>
                <a:spcPts val="300"/>
              </a:spcBef>
              <a:spcAft>
                <a:spcPts val="0"/>
              </a:spcAft>
              <a:buClr>
                <a:srgbClr val="888888"/>
              </a:buClr>
              <a:buSzPts val="1500"/>
              <a:buNone/>
              <a:defRPr>
                <a:solidFill>
                  <a:srgbClr val="888888"/>
                </a:solidFill>
              </a:defRPr>
            </a:lvl5pPr>
            <a:lvl6pPr lvl="5" algn="ctr">
              <a:lnSpc>
                <a:spcPct val="100000"/>
              </a:lnSpc>
              <a:spcBef>
                <a:spcPts val="300"/>
              </a:spcBef>
              <a:spcAft>
                <a:spcPts val="0"/>
              </a:spcAft>
              <a:buClr>
                <a:srgbClr val="888888"/>
              </a:buClr>
              <a:buSzPts val="1500"/>
              <a:buNone/>
              <a:defRPr>
                <a:solidFill>
                  <a:srgbClr val="888888"/>
                </a:solidFill>
              </a:defRPr>
            </a:lvl6pPr>
            <a:lvl7pPr lvl="6" algn="ctr">
              <a:lnSpc>
                <a:spcPct val="100000"/>
              </a:lnSpc>
              <a:spcBef>
                <a:spcPts val="300"/>
              </a:spcBef>
              <a:spcAft>
                <a:spcPts val="0"/>
              </a:spcAft>
              <a:buClr>
                <a:srgbClr val="888888"/>
              </a:buClr>
              <a:buSzPts val="1500"/>
              <a:buNone/>
              <a:defRPr>
                <a:solidFill>
                  <a:srgbClr val="888888"/>
                </a:solidFill>
              </a:defRPr>
            </a:lvl7pPr>
            <a:lvl8pPr lvl="7" algn="ctr">
              <a:lnSpc>
                <a:spcPct val="100000"/>
              </a:lnSpc>
              <a:spcBef>
                <a:spcPts val="300"/>
              </a:spcBef>
              <a:spcAft>
                <a:spcPts val="0"/>
              </a:spcAft>
              <a:buClr>
                <a:srgbClr val="888888"/>
              </a:buClr>
              <a:buSzPts val="1500"/>
              <a:buNone/>
              <a:defRPr>
                <a:solidFill>
                  <a:srgbClr val="888888"/>
                </a:solidFill>
              </a:defRPr>
            </a:lvl8pPr>
            <a:lvl9pPr lvl="8" algn="ctr">
              <a:lnSpc>
                <a:spcPct val="100000"/>
              </a:lnSpc>
              <a:spcBef>
                <a:spcPts val="300"/>
              </a:spcBef>
              <a:spcAft>
                <a:spcPts val="0"/>
              </a:spcAft>
              <a:buClr>
                <a:srgbClr val="888888"/>
              </a:buClr>
              <a:buSzPts val="1500"/>
              <a:buNone/>
              <a:defRPr>
                <a:solidFill>
                  <a:srgbClr val="888888"/>
                </a:solidFill>
              </a:defRPr>
            </a:lvl9pPr>
          </a:lstStyle>
          <a:p/>
        </p:txBody>
      </p:sp>
      <p:sp>
        <p:nvSpPr>
          <p:cNvPr id="18" name="Google Shape;18;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6"/>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7"/>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7"/>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8"/>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8"/>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9"/>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3000"/>
              <a:buFont typeface="Calibri"/>
              <a:buNone/>
              <a:defRPr b="1" sz="3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9"/>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00"/>
              </a:spcBef>
              <a:spcAft>
                <a:spcPts val="0"/>
              </a:spcAft>
              <a:buClr>
                <a:srgbClr val="888888"/>
              </a:buClr>
              <a:buSzPts val="1500"/>
              <a:buNone/>
              <a:defRPr sz="1500">
                <a:solidFill>
                  <a:srgbClr val="888888"/>
                </a:solidFill>
              </a:defRPr>
            </a:lvl1pPr>
            <a:lvl2pPr indent="-228600" lvl="1" marL="914400" algn="l">
              <a:lnSpc>
                <a:spcPct val="100000"/>
              </a:lnSpc>
              <a:spcBef>
                <a:spcPts val="270"/>
              </a:spcBef>
              <a:spcAft>
                <a:spcPts val="0"/>
              </a:spcAft>
              <a:buClr>
                <a:srgbClr val="888888"/>
              </a:buClr>
              <a:buSzPts val="1350"/>
              <a:buNone/>
              <a:defRPr sz="1350">
                <a:solidFill>
                  <a:srgbClr val="888888"/>
                </a:solidFill>
              </a:defRPr>
            </a:lvl2pPr>
            <a:lvl3pPr indent="-228600" lvl="2" marL="1371600" algn="l">
              <a:lnSpc>
                <a:spcPct val="100000"/>
              </a:lnSpc>
              <a:spcBef>
                <a:spcPts val="240"/>
              </a:spcBef>
              <a:spcAft>
                <a:spcPts val="0"/>
              </a:spcAft>
              <a:buClr>
                <a:srgbClr val="888888"/>
              </a:buClr>
              <a:buSzPts val="1200"/>
              <a:buNone/>
              <a:defRPr sz="1200">
                <a:solidFill>
                  <a:srgbClr val="888888"/>
                </a:solidFill>
              </a:defRPr>
            </a:lvl3pPr>
            <a:lvl4pPr indent="-228600" lvl="3" marL="1828800" algn="l">
              <a:lnSpc>
                <a:spcPct val="100000"/>
              </a:lnSpc>
              <a:spcBef>
                <a:spcPts val="210"/>
              </a:spcBef>
              <a:spcAft>
                <a:spcPts val="0"/>
              </a:spcAft>
              <a:buClr>
                <a:srgbClr val="888888"/>
              </a:buClr>
              <a:buSzPts val="1050"/>
              <a:buNone/>
              <a:defRPr sz="1050">
                <a:solidFill>
                  <a:srgbClr val="888888"/>
                </a:solidFill>
              </a:defRPr>
            </a:lvl4pPr>
            <a:lvl5pPr indent="-228600" lvl="4" marL="2286000" algn="l">
              <a:lnSpc>
                <a:spcPct val="100000"/>
              </a:lnSpc>
              <a:spcBef>
                <a:spcPts val="210"/>
              </a:spcBef>
              <a:spcAft>
                <a:spcPts val="0"/>
              </a:spcAft>
              <a:buClr>
                <a:srgbClr val="888888"/>
              </a:buClr>
              <a:buSzPts val="1050"/>
              <a:buNone/>
              <a:defRPr sz="1050">
                <a:solidFill>
                  <a:srgbClr val="888888"/>
                </a:solidFill>
              </a:defRPr>
            </a:lvl5pPr>
            <a:lvl6pPr indent="-228600" lvl="5" marL="2743200" algn="l">
              <a:lnSpc>
                <a:spcPct val="100000"/>
              </a:lnSpc>
              <a:spcBef>
                <a:spcPts val="210"/>
              </a:spcBef>
              <a:spcAft>
                <a:spcPts val="0"/>
              </a:spcAft>
              <a:buClr>
                <a:srgbClr val="888888"/>
              </a:buClr>
              <a:buSzPts val="1050"/>
              <a:buNone/>
              <a:defRPr sz="1050">
                <a:solidFill>
                  <a:srgbClr val="888888"/>
                </a:solidFill>
              </a:defRPr>
            </a:lvl6pPr>
            <a:lvl7pPr indent="-228600" lvl="6" marL="3200400" algn="l">
              <a:lnSpc>
                <a:spcPct val="100000"/>
              </a:lnSpc>
              <a:spcBef>
                <a:spcPts val="210"/>
              </a:spcBef>
              <a:spcAft>
                <a:spcPts val="0"/>
              </a:spcAft>
              <a:buClr>
                <a:srgbClr val="888888"/>
              </a:buClr>
              <a:buSzPts val="1050"/>
              <a:buNone/>
              <a:defRPr sz="1050">
                <a:solidFill>
                  <a:srgbClr val="888888"/>
                </a:solidFill>
              </a:defRPr>
            </a:lvl7pPr>
            <a:lvl8pPr indent="-228600" lvl="7" marL="3657600" algn="l">
              <a:lnSpc>
                <a:spcPct val="100000"/>
              </a:lnSpc>
              <a:spcBef>
                <a:spcPts val="210"/>
              </a:spcBef>
              <a:spcAft>
                <a:spcPts val="0"/>
              </a:spcAft>
              <a:buClr>
                <a:srgbClr val="888888"/>
              </a:buClr>
              <a:buSzPts val="1050"/>
              <a:buNone/>
              <a:defRPr sz="1050">
                <a:solidFill>
                  <a:srgbClr val="888888"/>
                </a:solidFill>
              </a:defRPr>
            </a:lvl8pPr>
            <a:lvl9pPr indent="-228600" lvl="8" marL="4114800" algn="l">
              <a:lnSpc>
                <a:spcPct val="100000"/>
              </a:lnSpc>
              <a:spcBef>
                <a:spcPts val="210"/>
              </a:spcBef>
              <a:spcAft>
                <a:spcPts val="0"/>
              </a:spcAft>
              <a:buClr>
                <a:srgbClr val="888888"/>
              </a:buClr>
              <a:buSzPts val="1050"/>
              <a:buNone/>
              <a:defRPr sz="1050">
                <a:solidFill>
                  <a:srgbClr val="888888"/>
                </a:solidFill>
              </a:defRPr>
            </a:lvl9pPr>
          </a:lstStyle>
          <a:p/>
        </p:txBody>
      </p:sp>
      <p:sp>
        <p:nvSpPr>
          <p:cNvPr id="30" name="Google Shape;30;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rmAutofit/>
          </a:bodyPr>
          <a:lstStyle>
            <a:lvl1pPr indent="-361950" lvl="0" marL="457200" algn="l">
              <a:lnSpc>
                <a:spcPct val="100000"/>
              </a:lnSpc>
              <a:spcBef>
                <a:spcPts val="420"/>
              </a:spcBef>
              <a:spcAft>
                <a:spcPts val="0"/>
              </a:spcAft>
              <a:buClr>
                <a:schemeClr val="dk1"/>
              </a:buClr>
              <a:buSzPts val="2100"/>
              <a:buChar char="•"/>
              <a:defRPr sz="2100"/>
            </a:lvl1pPr>
            <a:lvl2pPr indent="-342900" lvl="1" marL="914400" algn="l">
              <a:lnSpc>
                <a:spcPct val="100000"/>
              </a:lnSpc>
              <a:spcBef>
                <a:spcPts val="360"/>
              </a:spcBef>
              <a:spcAft>
                <a:spcPts val="0"/>
              </a:spcAft>
              <a:buClr>
                <a:schemeClr val="dk1"/>
              </a:buClr>
              <a:buSzPts val="1800"/>
              <a:buChar char="–"/>
              <a:defRPr sz="1800"/>
            </a:lvl2pPr>
            <a:lvl3pPr indent="-323850" lvl="2" marL="1371600" algn="l">
              <a:lnSpc>
                <a:spcPct val="100000"/>
              </a:lnSpc>
              <a:spcBef>
                <a:spcPts val="300"/>
              </a:spcBef>
              <a:spcAft>
                <a:spcPts val="0"/>
              </a:spcAft>
              <a:buClr>
                <a:schemeClr val="dk1"/>
              </a:buClr>
              <a:buSzPts val="1500"/>
              <a:buChar char="•"/>
              <a:defRPr sz="1500"/>
            </a:lvl3pPr>
            <a:lvl4pPr indent="-314325" lvl="3" marL="1828800" algn="l">
              <a:lnSpc>
                <a:spcPct val="100000"/>
              </a:lnSpc>
              <a:spcBef>
                <a:spcPts val="270"/>
              </a:spcBef>
              <a:spcAft>
                <a:spcPts val="0"/>
              </a:spcAft>
              <a:buClr>
                <a:schemeClr val="dk1"/>
              </a:buClr>
              <a:buSzPts val="1350"/>
              <a:buChar char="–"/>
              <a:defRPr sz="1350"/>
            </a:lvl4pPr>
            <a:lvl5pPr indent="-314325" lvl="4" marL="2286000" algn="l">
              <a:lnSpc>
                <a:spcPct val="100000"/>
              </a:lnSpc>
              <a:spcBef>
                <a:spcPts val="270"/>
              </a:spcBef>
              <a:spcAft>
                <a:spcPts val="0"/>
              </a:spcAft>
              <a:buClr>
                <a:schemeClr val="dk1"/>
              </a:buClr>
              <a:buSzPts val="1350"/>
              <a:buChar char="»"/>
              <a:defRPr sz="1350"/>
            </a:lvl5pPr>
            <a:lvl6pPr indent="-314325" lvl="5" marL="2743200" algn="l">
              <a:lnSpc>
                <a:spcPct val="100000"/>
              </a:lnSpc>
              <a:spcBef>
                <a:spcPts val="270"/>
              </a:spcBef>
              <a:spcAft>
                <a:spcPts val="0"/>
              </a:spcAft>
              <a:buClr>
                <a:schemeClr val="dk1"/>
              </a:buClr>
              <a:buSzPts val="1350"/>
              <a:buChar char="•"/>
              <a:defRPr sz="1350"/>
            </a:lvl6pPr>
            <a:lvl7pPr indent="-314325" lvl="6" marL="3200400" algn="l">
              <a:lnSpc>
                <a:spcPct val="100000"/>
              </a:lnSpc>
              <a:spcBef>
                <a:spcPts val="270"/>
              </a:spcBef>
              <a:spcAft>
                <a:spcPts val="0"/>
              </a:spcAft>
              <a:buClr>
                <a:schemeClr val="dk1"/>
              </a:buClr>
              <a:buSzPts val="1350"/>
              <a:buChar char="•"/>
              <a:defRPr sz="1350"/>
            </a:lvl7pPr>
            <a:lvl8pPr indent="-314325" lvl="7" marL="3657600" algn="l">
              <a:lnSpc>
                <a:spcPct val="100000"/>
              </a:lnSpc>
              <a:spcBef>
                <a:spcPts val="270"/>
              </a:spcBef>
              <a:spcAft>
                <a:spcPts val="0"/>
              </a:spcAft>
              <a:buClr>
                <a:schemeClr val="dk1"/>
              </a:buClr>
              <a:buSzPts val="1350"/>
              <a:buChar char="•"/>
              <a:defRPr sz="1350"/>
            </a:lvl8pPr>
            <a:lvl9pPr indent="-314325" lvl="8" marL="4114800" algn="l">
              <a:lnSpc>
                <a:spcPct val="100000"/>
              </a:lnSpc>
              <a:spcBef>
                <a:spcPts val="270"/>
              </a:spcBef>
              <a:spcAft>
                <a:spcPts val="0"/>
              </a:spcAft>
              <a:buClr>
                <a:schemeClr val="dk1"/>
              </a:buClr>
              <a:buSzPts val="1350"/>
              <a:buChar char="•"/>
              <a:defRPr sz="1350"/>
            </a:lvl9pPr>
          </a:lstStyle>
          <a:p/>
        </p:txBody>
      </p:sp>
      <p:sp>
        <p:nvSpPr>
          <p:cNvPr id="36" name="Google Shape;36;p10"/>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rmAutofit/>
          </a:bodyPr>
          <a:lstStyle>
            <a:lvl1pPr indent="-361950" lvl="0" marL="457200" algn="l">
              <a:lnSpc>
                <a:spcPct val="100000"/>
              </a:lnSpc>
              <a:spcBef>
                <a:spcPts val="420"/>
              </a:spcBef>
              <a:spcAft>
                <a:spcPts val="0"/>
              </a:spcAft>
              <a:buClr>
                <a:schemeClr val="dk1"/>
              </a:buClr>
              <a:buSzPts val="2100"/>
              <a:buChar char="•"/>
              <a:defRPr sz="2100"/>
            </a:lvl1pPr>
            <a:lvl2pPr indent="-342900" lvl="1" marL="914400" algn="l">
              <a:lnSpc>
                <a:spcPct val="100000"/>
              </a:lnSpc>
              <a:spcBef>
                <a:spcPts val="360"/>
              </a:spcBef>
              <a:spcAft>
                <a:spcPts val="0"/>
              </a:spcAft>
              <a:buClr>
                <a:schemeClr val="dk1"/>
              </a:buClr>
              <a:buSzPts val="1800"/>
              <a:buChar char="–"/>
              <a:defRPr sz="1800"/>
            </a:lvl2pPr>
            <a:lvl3pPr indent="-323850" lvl="2" marL="1371600" algn="l">
              <a:lnSpc>
                <a:spcPct val="100000"/>
              </a:lnSpc>
              <a:spcBef>
                <a:spcPts val="300"/>
              </a:spcBef>
              <a:spcAft>
                <a:spcPts val="0"/>
              </a:spcAft>
              <a:buClr>
                <a:schemeClr val="dk1"/>
              </a:buClr>
              <a:buSzPts val="1500"/>
              <a:buChar char="•"/>
              <a:defRPr sz="1500"/>
            </a:lvl3pPr>
            <a:lvl4pPr indent="-314325" lvl="3" marL="1828800" algn="l">
              <a:lnSpc>
                <a:spcPct val="100000"/>
              </a:lnSpc>
              <a:spcBef>
                <a:spcPts val="270"/>
              </a:spcBef>
              <a:spcAft>
                <a:spcPts val="0"/>
              </a:spcAft>
              <a:buClr>
                <a:schemeClr val="dk1"/>
              </a:buClr>
              <a:buSzPts val="1350"/>
              <a:buChar char="–"/>
              <a:defRPr sz="1350"/>
            </a:lvl4pPr>
            <a:lvl5pPr indent="-314325" lvl="4" marL="2286000" algn="l">
              <a:lnSpc>
                <a:spcPct val="100000"/>
              </a:lnSpc>
              <a:spcBef>
                <a:spcPts val="270"/>
              </a:spcBef>
              <a:spcAft>
                <a:spcPts val="0"/>
              </a:spcAft>
              <a:buClr>
                <a:schemeClr val="dk1"/>
              </a:buClr>
              <a:buSzPts val="1350"/>
              <a:buChar char="»"/>
              <a:defRPr sz="1350"/>
            </a:lvl5pPr>
            <a:lvl6pPr indent="-314325" lvl="5" marL="2743200" algn="l">
              <a:lnSpc>
                <a:spcPct val="100000"/>
              </a:lnSpc>
              <a:spcBef>
                <a:spcPts val="270"/>
              </a:spcBef>
              <a:spcAft>
                <a:spcPts val="0"/>
              </a:spcAft>
              <a:buClr>
                <a:schemeClr val="dk1"/>
              </a:buClr>
              <a:buSzPts val="1350"/>
              <a:buChar char="•"/>
              <a:defRPr sz="1350"/>
            </a:lvl6pPr>
            <a:lvl7pPr indent="-314325" lvl="6" marL="3200400" algn="l">
              <a:lnSpc>
                <a:spcPct val="100000"/>
              </a:lnSpc>
              <a:spcBef>
                <a:spcPts val="270"/>
              </a:spcBef>
              <a:spcAft>
                <a:spcPts val="0"/>
              </a:spcAft>
              <a:buClr>
                <a:schemeClr val="dk1"/>
              </a:buClr>
              <a:buSzPts val="1350"/>
              <a:buChar char="•"/>
              <a:defRPr sz="1350"/>
            </a:lvl7pPr>
            <a:lvl8pPr indent="-314325" lvl="7" marL="3657600" algn="l">
              <a:lnSpc>
                <a:spcPct val="100000"/>
              </a:lnSpc>
              <a:spcBef>
                <a:spcPts val="270"/>
              </a:spcBef>
              <a:spcAft>
                <a:spcPts val="0"/>
              </a:spcAft>
              <a:buClr>
                <a:schemeClr val="dk1"/>
              </a:buClr>
              <a:buSzPts val="1350"/>
              <a:buChar char="•"/>
              <a:defRPr sz="1350"/>
            </a:lvl8pPr>
            <a:lvl9pPr indent="-314325" lvl="8" marL="4114800" algn="l">
              <a:lnSpc>
                <a:spcPct val="100000"/>
              </a:lnSpc>
              <a:spcBef>
                <a:spcPts val="270"/>
              </a:spcBef>
              <a:spcAft>
                <a:spcPts val="0"/>
              </a:spcAft>
              <a:buClr>
                <a:schemeClr val="dk1"/>
              </a:buClr>
              <a:buSzPts val="1350"/>
              <a:buChar char="•"/>
              <a:defRPr sz="1350"/>
            </a:lvl9pPr>
          </a:lstStyle>
          <a:p/>
        </p:txBody>
      </p:sp>
      <p:sp>
        <p:nvSpPr>
          <p:cNvPr id="37" name="Google Shape;37;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33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1"/>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60"/>
              </a:spcBef>
              <a:spcAft>
                <a:spcPts val="0"/>
              </a:spcAft>
              <a:buClr>
                <a:schemeClr val="dk1"/>
              </a:buClr>
              <a:buSzPts val="1800"/>
              <a:buNone/>
              <a:defRPr b="1" sz="1800"/>
            </a:lvl1pPr>
            <a:lvl2pPr indent="-228600" lvl="1" marL="914400" algn="l">
              <a:lnSpc>
                <a:spcPct val="100000"/>
              </a:lnSpc>
              <a:spcBef>
                <a:spcPts val="300"/>
              </a:spcBef>
              <a:spcAft>
                <a:spcPts val="0"/>
              </a:spcAft>
              <a:buClr>
                <a:schemeClr val="dk1"/>
              </a:buClr>
              <a:buSzPts val="1500"/>
              <a:buNone/>
              <a:defRPr b="1" sz="1500"/>
            </a:lvl2pPr>
            <a:lvl3pPr indent="-228600" lvl="2" marL="1371600" algn="l">
              <a:lnSpc>
                <a:spcPct val="100000"/>
              </a:lnSpc>
              <a:spcBef>
                <a:spcPts val="270"/>
              </a:spcBef>
              <a:spcAft>
                <a:spcPts val="0"/>
              </a:spcAft>
              <a:buClr>
                <a:schemeClr val="dk1"/>
              </a:buClr>
              <a:buSzPts val="1350"/>
              <a:buNone/>
              <a:defRPr b="1" sz="1350"/>
            </a:lvl3pPr>
            <a:lvl4pPr indent="-228600" lvl="3" marL="1828800" algn="l">
              <a:lnSpc>
                <a:spcPct val="100000"/>
              </a:lnSpc>
              <a:spcBef>
                <a:spcPts val="240"/>
              </a:spcBef>
              <a:spcAft>
                <a:spcPts val="0"/>
              </a:spcAft>
              <a:buClr>
                <a:schemeClr val="dk1"/>
              </a:buClr>
              <a:buSzPts val="1200"/>
              <a:buNone/>
              <a:defRPr b="1" sz="1200"/>
            </a:lvl4pPr>
            <a:lvl5pPr indent="-228600" lvl="4" marL="2286000" algn="l">
              <a:lnSpc>
                <a:spcPct val="100000"/>
              </a:lnSpc>
              <a:spcBef>
                <a:spcPts val="240"/>
              </a:spcBef>
              <a:spcAft>
                <a:spcPts val="0"/>
              </a:spcAft>
              <a:buClr>
                <a:schemeClr val="dk1"/>
              </a:buClr>
              <a:buSzPts val="1200"/>
              <a:buNone/>
              <a:defRPr b="1" sz="1200"/>
            </a:lvl5pPr>
            <a:lvl6pPr indent="-228600" lvl="5" marL="2743200" algn="l">
              <a:lnSpc>
                <a:spcPct val="100000"/>
              </a:lnSpc>
              <a:spcBef>
                <a:spcPts val="240"/>
              </a:spcBef>
              <a:spcAft>
                <a:spcPts val="0"/>
              </a:spcAft>
              <a:buClr>
                <a:schemeClr val="dk1"/>
              </a:buClr>
              <a:buSzPts val="1200"/>
              <a:buNone/>
              <a:defRPr b="1" sz="1200"/>
            </a:lvl6pPr>
            <a:lvl7pPr indent="-228600" lvl="6" marL="3200400" algn="l">
              <a:lnSpc>
                <a:spcPct val="100000"/>
              </a:lnSpc>
              <a:spcBef>
                <a:spcPts val="240"/>
              </a:spcBef>
              <a:spcAft>
                <a:spcPts val="0"/>
              </a:spcAft>
              <a:buClr>
                <a:schemeClr val="dk1"/>
              </a:buClr>
              <a:buSzPts val="1200"/>
              <a:buNone/>
              <a:defRPr b="1" sz="1200"/>
            </a:lvl7pPr>
            <a:lvl8pPr indent="-228600" lvl="7" marL="3657600" algn="l">
              <a:lnSpc>
                <a:spcPct val="100000"/>
              </a:lnSpc>
              <a:spcBef>
                <a:spcPts val="240"/>
              </a:spcBef>
              <a:spcAft>
                <a:spcPts val="0"/>
              </a:spcAft>
              <a:buClr>
                <a:schemeClr val="dk1"/>
              </a:buClr>
              <a:buSzPts val="1200"/>
              <a:buNone/>
              <a:defRPr b="1" sz="1200"/>
            </a:lvl8pPr>
            <a:lvl9pPr indent="-228600" lvl="8" marL="4114800" algn="l">
              <a:lnSpc>
                <a:spcPct val="100000"/>
              </a:lnSpc>
              <a:spcBef>
                <a:spcPts val="240"/>
              </a:spcBef>
              <a:spcAft>
                <a:spcPts val="0"/>
              </a:spcAft>
              <a:buClr>
                <a:schemeClr val="dk1"/>
              </a:buClr>
              <a:buSzPts val="1200"/>
              <a:buNone/>
              <a:defRPr b="1" sz="1200"/>
            </a:lvl9pPr>
          </a:lstStyle>
          <a:p/>
        </p:txBody>
      </p:sp>
      <p:sp>
        <p:nvSpPr>
          <p:cNvPr id="43" name="Google Shape;43;p11"/>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sz="1800"/>
            </a:lvl1pPr>
            <a:lvl2pPr indent="-323850" lvl="1" marL="914400" algn="l">
              <a:lnSpc>
                <a:spcPct val="100000"/>
              </a:lnSpc>
              <a:spcBef>
                <a:spcPts val="300"/>
              </a:spcBef>
              <a:spcAft>
                <a:spcPts val="0"/>
              </a:spcAft>
              <a:buClr>
                <a:schemeClr val="dk1"/>
              </a:buClr>
              <a:buSzPts val="1500"/>
              <a:buChar char="–"/>
              <a:defRPr sz="1500"/>
            </a:lvl2pPr>
            <a:lvl3pPr indent="-314325" lvl="2" marL="1371600" algn="l">
              <a:lnSpc>
                <a:spcPct val="100000"/>
              </a:lnSpc>
              <a:spcBef>
                <a:spcPts val="270"/>
              </a:spcBef>
              <a:spcAft>
                <a:spcPts val="0"/>
              </a:spcAft>
              <a:buClr>
                <a:schemeClr val="dk1"/>
              </a:buClr>
              <a:buSzPts val="1350"/>
              <a:buChar char="•"/>
              <a:defRPr sz="1350"/>
            </a:lvl3pPr>
            <a:lvl4pPr indent="-304800" lvl="3" marL="1828800" algn="l">
              <a:lnSpc>
                <a:spcPct val="100000"/>
              </a:lnSpc>
              <a:spcBef>
                <a:spcPts val="240"/>
              </a:spcBef>
              <a:spcAft>
                <a:spcPts val="0"/>
              </a:spcAft>
              <a:buClr>
                <a:schemeClr val="dk1"/>
              </a:buClr>
              <a:buSzPts val="1200"/>
              <a:buChar char="–"/>
              <a:defRPr sz="1200"/>
            </a:lvl4pPr>
            <a:lvl5pPr indent="-304800" lvl="4" marL="2286000" algn="l">
              <a:lnSpc>
                <a:spcPct val="100000"/>
              </a:lnSpc>
              <a:spcBef>
                <a:spcPts val="240"/>
              </a:spcBef>
              <a:spcAft>
                <a:spcPts val="0"/>
              </a:spcAft>
              <a:buClr>
                <a:schemeClr val="dk1"/>
              </a:buClr>
              <a:buSzPts val="1200"/>
              <a:buChar char="»"/>
              <a:defRPr sz="1200"/>
            </a:lvl5pPr>
            <a:lvl6pPr indent="-304800" lvl="5" marL="2743200" algn="l">
              <a:lnSpc>
                <a:spcPct val="100000"/>
              </a:lnSpc>
              <a:spcBef>
                <a:spcPts val="240"/>
              </a:spcBef>
              <a:spcAft>
                <a:spcPts val="0"/>
              </a:spcAft>
              <a:buClr>
                <a:schemeClr val="dk1"/>
              </a:buClr>
              <a:buSzPts val="1200"/>
              <a:buChar char="•"/>
              <a:defRPr sz="1200"/>
            </a:lvl6pPr>
            <a:lvl7pPr indent="-304800" lvl="6" marL="3200400" algn="l">
              <a:lnSpc>
                <a:spcPct val="100000"/>
              </a:lnSpc>
              <a:spcBef>
                <a:spcPts val="240"/>
              </a:spcBef>
              <a:spcAft>
                <a:spcPts val="0"/>
              </a:spcAft>
              <a:buClr>
                <a:schemeClr val="dk1"/>
              </a:buClr>
              <a:buSzPts val="1200"/>
              <a:buChar char="•"/>
              <a:defRPr sz="1200"/>
            </a:lvl7pPr>
            <a:lvl8pPr indent="-304800" lvl="7" marL="3657600" algn="l">
              <a:lnSpc>
                <a:spcPct val="100000"/>
              </a:lnSpc>
              <a:spcBef>
                <a:spcPts val="240"/>
              </a:spcBef>
              <a:spcAft>
                <a:spcPts val="0"/>
              </a:spcAft>
              <a:buClr>
                <a:schemeClr val="dk1"/>
              </a:buClr>
              <a:buSzPts val="1200"/>
              <a:buChar char="•"/>
              <a:defRPr sz="1200"/>
            </a:lvl8pPr>
            <a:lvl9pPr indent="-304800" lvl="8" marL="4114800" algn="l">
              <a:lnSpc>
                <a:spcPct val="100000"/>
              </a:lnSpc>
              <a:spcBef>
                <a:spcPts val="240"/>
              </a:spcBef>
              <a:spcAft>
                <a:spcPts val="0"/>
              </a:spcAft>
              <a:buClr>
                <a:schemeClr val="dk1"/>
              </a:buClr>
              <a:buSzPts val="1200"/>
              <a:buChar char="•"/>
              <a:defRPr sz="1200"/>
            </a:lvl9pPr>
          </a:lstStyle>
          <a:p/>
        </p:txBody>
      </p:sp>
      <p:sp>
        <p:nvSpPr>
          <p:cNvPr id="44" name="Google Shape;44;p11"/>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60"/>
              </a:spcBef>
              <a:spcAft>
                <a:spcPts val="0"/>
              </a:spcAft>
              <a:buClr>
                <a:schemeClr val="dk1"/>
              </a:buClr>
              <a:buSzPts val="1800"/>
              <a:buNone/>
              <a:defRPr b="1" sz="1800"/>
            </a:lvl1pPr>
            <a:lvl2pPr indent="-228600" lvl="1" marL="914400" algn="l">
              <a:lnSpc>
                <a:spcPct val="100000"/>
              </a:lnSpc>
              <a:spcBef>
                <a:spcPts val="300"/>
              </a:spcBef>
              <a:spcAft>
                <a:spcPts val="0"/>
              </a:spcAft>
              <a:buClr>
                <a:schemeClr val="dk1"/>
              </a:buClr>
              <a:buSzPts val="1500"/>
              <a:buNone/>
              <a:defRPr b="1" sz="1500"/>
            </a:lvl2pPr>
            <a:lvl3pPr indent="-228600" lvl="2" marL="1371600" algn="l">
              <a:lnSpc>
                <a:spcPct val="100000"/>
              </a:lnSpc>
              <a:spcBef>
                <a:spcPts val="270"/>
              </a:spcBef>
              <a:spcAft>
                <a:spcPts val="0"/>
              </a:spcAft>
              <a:buClr>
                <a:schemeClr val="dk1"/>
              </a:buClr>
              <a:buSzPts val="1350"/>
              <a:buNone/>
              <a:defRPr b="1" sz="1350"/>
            </a:lvl3pPr>
            <a:lvl4pPr indent="-228600" lvl="3" marL="1828800" algn="l">
              <a:lnSpc>
                <a:spcPct val="100000"/>
              </a:lnSpc>
              <a:spcBef>
                <a:spcPts val="240"/>
              </a:spcBef>
              <a:spcAft>
                <a:spcPts val="0"/>
              </a:spcAft>
              <a:buClr>
                <a:schemeClr val="dk1"/>
              </a:buClr>
              <a:buSzPts val="1200"/>
              <a:buNone/>
              <a:defRPr b="1" sz="1200"/>
            </a:lvl4pPr>
            <a:lvl5pPr indent="-228600" lvl="4" marL="2286000" algn="l">
              <a:lnSpc>
                <a:spcPct val="100000"/>
              </a:lnSpc>
              <a:spcBef>
                <a:spcPts val="240"/>
              </a:spcBef>
              <a:spcAft>
                <a:spcPts val="0"/>
              </a:spcAft>
              <a:buClr>
                <a:schemeClr val="dk1"/>
              </a:buClr>
              <a:buSzPts val="1200"/>
              <a:buNone/>
              <a:defRPr b="1" sz="1200"/>
            </a:lvl5pPr>
            <a:lvl6pPr indent="-228600" lvl="5" marL="2743200" algn="l">
              <a:lnSpc>
                <a:spcPct val="100000"/>
              </a:lnSpc>
              <a:spcBef>
                <a:spcPts val="240"/>
              </a:spcBef>
              <a:spcAft>
                <a:spcPts val="0"/>
              </a:spcAft>
              <a:buClr>
                <a:schemeClr val="dk1"/>
              </a:buClr>
              <a:buSzPts val="1200"/>
              <a:buNone/>
              <a:defRPr b="1" sz="1200"/>
            </a:lvl6pPr>
            <a:lvl7pPr indent="-228600" lvl="6" marL="3200400" algn="l">
              <a:lnSpc>
                <a:spcPct val="100000"/>
              </a:lnSpc>
              <a:spcBef>
                <a:spcPts val="240"/>
              </a:spcBef>
              <a:spcAft>
                <a:spcPts val="0"/>
              </a:spcAft>
              <a:buClr>
                <a:schemeClr val="dk1"/>
              </a:buClr>
              <a:buSzPts val="1200"/>
              <a:buNone/>
              <a:defRPr b="1" sz="1200"/>
            </a:lvl7pPr>
            <a:lvl8pPr indent="-228600" lvl="7" marL="3657600" algn="l">
              <a:lnSpc>
                <a:spcPct val="100000"/>
              </a:lnSpc>
              <a:spcBef>
                <a:spcPts val="240"/>
              </a:spcBef>
              <a:spcAft>
                <a:spcPts val="0"/>
              </a:spcAft>
              <a:buClr>
                <a:schemeClr val="dk1"/>
              </a:buClr>
              <a:buSzPts val="1200"/>
              <a:buNone/>
              <a:defRPr b="1" sz="1200"/>
            </a:lvl8pPr>
            <a:lvl9pPr indent="-228600" lvl="8" marL="4114800" algn="l">
              <a:lnSpc>
                <a:spcPct val="100000"/>
              </a:lnSpc>
              <a:spcBef>
                <a:spcPts val="240"/>
              </a:spcBef>
              <a:spcAft>
                <a:spcPts val="0"/>
              </a:spcAft>
              <a:buClr>
                <a:schemeClr val="dk1"/>
              </a:buClr>
              <a:buSzPts val="1200"/>
              <a:buNone/>
              <a:defRPr b="1" sz="1200"/>
            </a:lvl9pPr>
          </a:lstStyle>
          <a:p/>
        </p:txBody>
      </p:sp>
      <p:sp>
        <p:nvSpPr>
          <p:cNvPr id="45" name="Google Shape;45;p11"/>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sz="1800"/>
            </a:lvl1pPr>
            <a:lvl2pPr indent="-323850" lvl="1" marL="914400" algn="l">
              <a:lnSpc>
                <a:spcPct val="100000"/>
              </a:lnSpc>
              <a:spcBef>
                <a:spcPts val="300"/>
              </a:spcBef>
              <a:spcAft>
                <a:spcPts val="0"/>
              </a:spcAft>
              <a:buClr>
                <a:schemeClr val="dk1"/>
              </a:buClr>
              <a:buSzPts val="1500"/>
              <a:buChar char="–"/>
              <a:defRPr sz="1500"/>
            </a:lvl2pPr>
            <a:lvl3pPr indent="-314325" lvl="2" marL="1371600" algn="l">
              <a:lnSpc>
                <a:spcPct val="100000"/>
              </a:lnSpc>
              <a:spcBef>
                <a:spcPts val="270"/>
              </a:spcBef>
              <a:spcAft>
                <a:spcPts val="0"/>
              </a:spcAft>
              <a:buClr>
                <a:schemeClr val="dk1"/>
              </a:buClr>
              <a:buSzPts val="1350"/>
              <a:buChar char="•"/>
              <a:defRPr sz="1350"/>
            </a:lvl3pPr>
            <a:lvl4pPr indent="-304800" lvl="3" marL="1828800" algn="l">
              <a:lnSpc>
                <a:spcPct val="100000"/>
              </a:lnSpc>
              <a:spcBef>
                <a:spcPts val="240"/>
              </a:spcBef>
              <a:spcAft>
                <a:spcPts val="0"/>
              </a:spcAft>
              <a:buClr>
                <a:schemeClr val="dk1"/>
              </a:buClr>
              <a:buSzPts val="1200"/>
              <a:buChar char="–"/>
              <a:defRPr sz="1200"/>
            </a:lvl4pPr>
            <a:lvl5pPr indent="-304800" lvl="4" marL="2286000" algn="l">
              <a:lnSpc>
                <a:spcPct val="100000"/>
              </a:lnSpc>
              <a:spcBef>
                <a:spcPts val="240"/>
              </a:spcBef>
              <a:spcAft>
                <a:spcPts val="0"/>
              </a:spcAft>
              <a:buClr>
                <a:schemeClr val="dk1"/>
              </a:buClr>
              <a:buSzPts val="1200"/>
              <a:buChar char="»"/>
              <a:defRPr sz="1200"/>
            </a:lvl5pPr>
            <a:lvl6pPr indent="-304800" lvl="5" marL="2743200" algn="l">
              <a:lnSpc>
                <a:spcPct val="100000"/>
              </a:lnSpc>
              <a:spcBef>
                <a:spcPts val="240"/>
              </a:spcBef>
              <a:spcAft>
                <a:spcPts val="0"/>
              </a:spcAft>
              <a:buClr>
                <a:schemeClr val="dk1"/>
              </a:buClr>
              <a:buSzPts val="1200"/>
              <a:buChar char="•"/>
              <a:defRPr sz="1200"/>
            </a:lvl6pPr>
            <a:lvl7pPr indent="-304800" lvl="6" marL="3200400" algn="l">
              <a:lnSpc>
                <a:spcPct val="100000"/>
              </a:lnSpc>
              <a:spcBef>
                <a:spcPts val="240"/>
              </a:spcBef>
              <a:spcAft>
                <a:spcPts val="0"/>
              </a:spcAft>
              <a:buClr>
                <a:schemeClr val="dk1"/>
              </a:buClr>
              <a:buSzPts val="1200"/>
              <a:buChar char="•"/>
              <a:defRPr sz="1200"/>
            </a:lvl7pPr>
            <a:lvl8pPr indent="-304800" lvl="7" marL="3657600" algn="l">
              <a:lnSpc>
                <a:spcPct val="100000"/>
              </a:lnSpc>
              <a:spcBef>
                <a:spcPts val="240"/>
              </a:spcBef>
              <a:spcAft>
                <a:spcPts val="0"/>
              </a:spcAft>
              <a:buClr>
                <a:schemeClr val="dk1"/>
              </a:buClr>
              <a:buSzPts val="1200"/>
              <a:buChar char="•"/>
              <a:defRPr sz="1200"/>
            </a:lvl8pPr>
            <a:lvl9pPr indent="-304800" lvl="8" marL="4114800" algn="l">
              <a:lnSpc>
                <a:spcPct val="100000"/>
              </a:lnSpc>
              <a:spcBef>
                <a:spcPts val="240"/>
              </a:spcBef>
              <a:spcAft>
                <a:spcPts val="0"/>
              </a:spcAft>
              <a:buClr>
                <a:schemeClr val="dk1"/>
              </a:buClr>
              <a:buSzPts val="1200"/>
              <a:buChar char="•"/>
              <a:defRPr sz="1200"/>
            </a:lvl9pPr>
          </a:lstStyle>
          <a:p/>
        </p:txBody>
      </p:sp>
      <p:sp>
        <p:nvSpPr>
          <p:cNvPr id="46" name="Google Shape;4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4"/>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1500"/>
              <a:buFont typeface="Calibri"/>
              <a:buNone/>
              <a:defRPr b="1" sz="1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61950" lvl="1" marL="914400" algn="l">
              <a:lnSpc>
                <a:spcPct val="100000"/>
              </a:lnSpc>
              <a:spcBef>
                <a:spcPts val="420"/>
              </a:spcBef>
              <a:spcAft>
                <a:spcPts val="0"/>
              </a:spcAft>
              <a:buClr>
                <a:schemeClr val="dk1"/>
              </a:buClr>
              <a:buSzPts val="2100"/>
              <a:buChar char="–"/>
              <a:defRPr sz="2100"/>
            </a:lvl2pPr>
            <a:lvl3pPr indent="-342900" lvl="2" marL="1371600" algn="l">
              <a:lnSpc>
                <a:spcPct val="100000"/>
              </a:lnSpc>
              <a:spcBef>
                <a:spcPts val="360"/>
              </a:spcBef>
              <a:spcAft>
                <a:spcPts val="0"/>
              </a:spcAft>
              <a:buClr>
                <a:schemeClr val="dk1"/>
              </a:buClr>
              <a:buSzPts val="1800"/>
              <a:buChar char="•"/>
              <a:defRPr sz="1800"/>
            </a:lvl3pPr>
            <a:lvl4pPr indent="-323850" lvl="3" marL="1828800" algn="l">
              <a:lnSpc>
                <a:spcPct val="100000"/>
              </a:lnSpc>
              <a:spcBef>
                <a:spcPts val="300"/>
              </a:spcBef>
              <a:spcAft>
                <a:spcPts val="0"/>
              </a:spcAft>
              <a:buClr>
                <a:schemeClr val="dk1"/>
              </a:buClr>
              <a:buSzPts val="1500"/>
              <a:buChar char="–"/>
              <a:defRPr sz="1500"/>
            </a:lvl4pPr>
            <a:lvl5pPr indent="-323850" lvl="4" marL="2286000" algn="l">
              <a:lnSpc>
                <a:spcPct val="100000"/>
              </a:lnSpc>
              <a:spcBef>
                <a:spcPts val="300"/>
              </a:spcBef>
              <a:spcAft>
                <a:spcPts val="0"/>
              </a:spcAft>
              <a:buClr>
                <a:schemeClr val="dk1"/>
              </a:buClr>
              <a:buSzPts val="1500"/>
              <a:buChar char="»"/>
              <a:defRPr sz="1500"/>
            </a:lvl5pPr>
            <a:lvl6pPr indent="-323850" lvl="5" marL="2743200" algn="l">
              <a:lnSpc>
                <a:spcPct val="100000"/>
              </a:lnSpc>
              <a:spcBef>
                <a:spcPts val="300"/>
              </a:spcBef>
              <a:spcAft>
                <a:spcPts val="0"/>
              </a:spcAft>
              <a:buClr>
                <a:schemeClr val="dk1"/>
              </a:buClr>
              <a:buSzPts val="1500"/>
              <a:buChar char="•"/>
              <a:defRPr sz="1500"/>
            </a:lvl6pPr>
            <a:lvl7pPr indent="-323850" lvl="6" marL="3200400" algn="l">
              <a:lnSpc>
                <a:spcPct val="100000"/>
              </a:lnSpc>
              <a:spcBef>
                <a:spcPts val="300"/>
              </a:spcBef>
              <a:spcAft>
                <a:spcPts val="0"/>
              </a:spcAft>
              <a:buClr>
                <a:schemeClr val="dk1"/>
              </a:buClr>
              <a:buSzPts val="1500"/>
              <a:buChar char="•"/>
              <a:defRPr sz="1500"/>
            </a:lvl7pPr>
            <a:lvl8pPr indent="-323850" lvl="7" marL="3657600" algn="l">
              <a:lnSpc>
                <a:spcPct val="100000"/>
              </a:lnSpc>
              <a:spcBef>
                <a:spcPts val="300"/>
              </a:spcBef>
              <a:spcAft>
                <a:spcPts val="0"/>
              </a:spcAft>
              <a:buClr>
                <a:schemeClr val="dk1"/>
              </a:buClr>
              <a:buSzPts val="1500"/>
              <a:buChar char="•"/>
              <a:defRPr sz="1500"/>
            </a:lvl8pPr>
            <a:lvl9pPr indent="-323850" lvl="8" marL="4114800" algn="l">
              <a:lnSpc>
                <a:spcPct val="100000"/>
              </a:lnSpc>
              <a:spcBef>
                <a:spcPts val="300"/>
              </a:spcBef>
              <a:spcAft>
                <a:spcPts val="0"/>
              </a:spcAft>
              <a:buClr>
                <a:schemeClr val="dk1"/>
              </a:buClr>
              <a:buSzPts val="1500"/>
              <a:buChar char="•"/>
              <a:defRPr sz="1500"/>
            </a:lvl9pPr>
          </a:lstStyle>
          <a:p/>
        </p:txBody>
      </p:sp>
      <p:sp>
        <p:nvSpPr>
          <p:cNvPr id="61" name="Google Shape;61;p14"/>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10"/>
              </a:spcBef>
              <a:spcAft>
                <a:spcPts val="0"/>
              </a:spcAft>
              <a:buClr>
                <a:schemeClr val="dk1"/>
              </a:buClr>
              <a:buSzPts val="1050"/>
              <a:buNone/>
              <a:defRPr sz="1050"/>
            </a:lvl1pPr>
            <a:lvl2pPr indent="-228600" lvl="1" marL="914400" algn="l">
              <a:lnSpc>
                <a:spcPct val="100000"/>
              </a:lnSpc>
              <a:spcBef>
                <a:spcPts val="180"/>
              </a:spcBef>
              <a:spcAft>
                <a:spcPts val="0"/>
              </a:spcAft>
              <a:buClr>
                <a:schemeClr val="dk1"/>
              </a:buClr>
              <a:buSzPts val="900"/>
              <a:buNone/>
              <a:defRPr sz="900"/>
            </a:lvl2pPr>
            <a:lvl3pPr indent="-228600" lvl="2" marL="1371600" algn="l">
              <a:lnSpc>
                <a:spcPct val="100000"/>
              </a:lnSpc>
              <a:spcBef>
                <a:spcPts val="150"/>
              </a:spcBef>
              <a:spcAft>
                <a:spcPts val="0"/>
              </a:spcAft>
              <a:buClr>
                <a:schemeClr val="dk1"/>
              </a:buClr>
              <a:buSzPts val="750"/>
              <a:buNone/>
              <a:defRPr sz="750"/>
            </a:lvl3pPr>
            <a:lvl4pPr indent="-228600" lvl="3" marL="1828800" algn="l">
              <a:lnSpc>
                <a:spcPct val="100000"/>
              </a:lnSpc>
              <a:spcBef>
                <a:spcPts val="135"/>
              </a:spcBef>
              <a:spcAft>
                <a:spcPts val="0"/>
              </a:spcAft>
              <a:buClr>
                <a:schemeClr val="dk1"/>
              </a:buClr>
              <a:buSzPts val="675"/>
              <a:buNone/>
              <a:defRPr sz="675"/>
            </a:lvl4pPr>
            <a:lvl5pPr indent="-228600" lvl="4" marL="2286000" algn="l">
              <a:lnSpc>
                <a:spcPct val="100000"/>
              </a:lnSpc>
              <a:spcBef>
                <a:spcPts val="135"/>
              </a:spcBef>
              <a:spcAft>
                <a:spcPts val="0"/>
              </a:spcAft>
              <a:buClr>
                <a:schemeClr val="dk1"/>
              </a:buClr>
              <a:buSzPts val="675"/>
              <a:buNone/>
              <a:defRPr sz="675"/>
            </a:lvl5pPr>
            <a:lvl6pPr indent="-228600" lvl="5" marL="2743200" algn="l">
              <a:lnSpc>
                <a:spcPct val="100000"/>
              </a:lnSpc>
              <a:spcBef>
                <a:spcPts val="135"/>
              </a:spcBef>
              <a:spcAft>
                <a:spcPts val="0"/>
              </a:spcAft>
              <a:buClr>
                <a:schemeClr val="dk1"/>
              </a:buClr>
              <a:buSzPts val="675"/>
              <a:buNone/>
              <a:defRPr sz="675"/>
            </a:lvl6pPr>
            <a:lvl7pPr indent="-228600" lvl="6" marL="3200400" algn="l">
              <a:lnSpc>
                <a:spcPct val="100000"/>
              </a:lnSpc>
              <a:spcBef>
                <a:spcPts val="135"/>
              </a:spcBef>
              <a:spcAft>
                <a:spcPts val="0"/>
              </a:spcAft>
              <a:buClr>
                <a:schemeClr val="dk1"/>
              </a:buClr>
              <a:buSzPts val="675"/>
              <a:buNone/>
              <a:defRPr sz="675"/>
            </a:lvl7pPr>
            <a:lvl8pPr indent="-228600" lvl="7" marL="3657600" algn="l">
              <a:lnSpc>
                <a:spcPct val="100000"/>
              </a:lnSpc>
              <a:spcBef>
                <a:spcPts val="135"/>
              </a:spcBef>
              <a:spcAft>
                <a:spcPts val="0"/>
              </a:spcAft>
              <a:buClr>
                <a:schemeClr val="dk1"/>
              </a:buClr>
              <a:buSzPts val="675"/>
              <a:buNone/>
              <a:defRPr sz="675"/>
            </a:lvl8pPr>
            <a:lvl9pPr indent="-228600" lvl="8" marL="4114800" algn="l">
              <a:lnSpc>
                <a:spcPct val="100000"/>
              </a:lnSpc>
              <a:spcBef>
                <a:spcPts val="135"/>
              </a:spcBef>
              <a:spcAft>
                <a:spcPts val="0"/>
              </a:spcAft>
              <a:buClr>
                <a:schemeClr val="dk1"/>
              </a:buClr>
              <a:buSzPts val="675"/>
              <a:buNone/>
              <a:defRPr sz="675"/>
            </a:lvl9pPr>
          </a:lstStyle>
          <a:p/>
        </p:txBody>
      </p:sp>
      <p:sp>
        <p:nvSpPr>
          <p:cNvPr id="62" name="Google Shape;62;p1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1500"/>
              <a:buFont typeface="Calibri"/>
              <a:buNone/>
              <a:defRPr b="1" sz="1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p:nvPr>
            <p:ph idx="2" type="pic"/>
          </p:nvPr>
        </p:nvSpPr>
        <p:spPr>
          <a:xfrm>
            <a:off x="1792288" y="459581"/>
            <a:ext cx="5486400" cy="3086100"/>
          </a:xfrm>
          <a:prstGeom prst="rect">
            <a:avLst/>
          </a:prstGeom>
          <a:noFill/>
          <a:ln>
            <a:noFill/>
          </a:ln>
        </p:spPr>
      </p:sp>
      <p:sp>
        <p:nvSpPr>
          <p:cNvPr id="68" name="Google Shape;68;p15"/>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10"/>
              </a:spcBef>
              <a:spcAft>
                <a:spcPts val="0"/>
              </a:spcAft>
              <a:buClr>
                <a:schemeClr val="dk1"/>
              </a:buClr>
              <a:buSzPts val="1050"/>
              <a:buNone/>
              <a:defRPr sz="1050"/>
            </a:lvl1pPr>
            <a:lvl2pPr indent="-228600" lvl="1" marL="914400" algn="l">
              <a:lnSpc>
                <a:spcPct val="100000"/>
              </a:lnSpc>
              <a:spcBef>
                <a:spcPts val="180"/>
              </a:spcBef>
              <a:spcAft>
                <a:spcPts val="0"/>
              </a:spcAft>
              <a:buClr>
                <a:schemeClr val="dk1"/>
              </a:buClr>
              <a:buSzPts val="900"/>
              <a:buNone/>
              <a:defRPr sz="900"/>
            </a:lvl2pPr>
            <a:lvl3pPr indent="-228600" lvl="2" marL="1371600" algn="l">
              <a:lnSpc>
                <a:spcPct val="100000"/>
              </a:lnSpc>
              <a:spcBef>
                <a:spcPts val="150"/>
              </a:spcBef>
              <a:spcAft>
                <a:spcPts val="0"/>
              </a:spcAft>
              <a:buClr>
                <a:schemeClr val="dk1"/>
              </a:buClr>
              <a:buSzPts val="750"/>
              <a:buNone/>
              <a:defRPr sz="750"/>
            </a:lvl3pPr>
            <a:lvl4pPr indent="-228600" lvl="3" marL="1828800" algn="l">
              <a:lnSpc>
                <a:spcPct val="100000"/>
              </a:lnSpc>
              <a:spcBef>
                <a:spcPts val="135"/>
              </a:spcBef>
              <a:spcAft>
                <a:spcPts val="0"/>
              </a:spcAft>
              <a:buClr>
                <a:schemeClr val="dk1"/>
              </a:buClr>
              <a:buSzPts val="675"/>
              <a:buNone/>
              <a:defRPr sz="675"/>
            </a:lvl4pPr>
            <a:lvl5pPr indent="-228600" lvl="4" marL="2286000" algn="l">
              <a:lnSpc>
                <a:spcPct val="100000"/>
              </a:lnSpc>
              <a:spcBef>
                <a:spcPts val="135"/>
              </a:spcBef>
              <a:spcAft>
                <a:spcPts val="0"/>
              </a:spcAft>
              <a:buClr>
                <a:schemeClr val="dk1"/>
              </a:buClr>
              <a:buSzPts val="675"/>
              <a:buNone/>
              <a:defRPr sz="675"/>
            </a:lvl5pPr>
            <a:lvl6pPr indent="-228600" lvl="5" marL="2743200" algn="l">
              <a:lnSpc>
                <a:spcPct val="100000"/>
              </a:lnSpc>
              <a:spcBef>
                <a:spcPts val="135"/>
              </a:spcBef>
              <a:spcAft>
                <a:spcPts val="0"/>
              </a:spcAft>
              <a:buClr>
                <a:schemeClr val="dk1"/>
              </a:buClr>
              <a:buSzPts val="675"/>
              <a:buNone/>
              <a:defRPr sz="675"/>
            </a:lvl6pPr>
            <a:lvl7pPr indent="-228600" lvl="6" marL="3200400" algn="l">
              <a:lnSpc>
                <a:spcPct val="100000"/>
              </a:lnSpc>
              <a:spcBef>
                <a:spcPts val="135"/>
              </a:spcBef>
              <a:spcAft>
                <a:spcPts val="0"/>
              </a:spcAft>
              <a:buClr>
                <a:schemeClr val="dk1"/>
              </a:buClr>
              <a:buSzPts val="675"/>
              <a:buNone/>
              <a:defRPr sz="675"/>
            </a:lvl7pPr>
            <a:lvl8pPr indent="-228600" lvl="7" marL="3657600" algn="l">
              <a:lnSpc>
                <a:spcPct val="100000"/>
              </a:lnSpc>
              <a:spcBef>
                <a:spcPts val="135"/>
              </a:spcBef>
              <a:spcAft>
                <a:spcPts val="0"/>
              </a:spcAft>
              <a:buClr>
                <a:schemeClr val="dk1"/>
              </a:buClr>
              <a:buSzPts val="675"/>
              <a:buNone/>
              <a:defRPr sz="675"/>
            </a:lvl8pPr>
            <a:lvl9pPr indent="-228600" lvl="8" marL="4114800" algn="l">
              <a:lnSpc>
                <a:spcPct val="100000"/>
              </a:lnSpc>
              <a:spcBef>
                <a:spcPts val="135"/>
              </a:spcBef>
              <a:spcAft>
                <a:spcPts val="0"/>
              </a:spcAft>
              <a:buClr>
                <a:schemeClr val="dk1"/>
              </a:buClr>
              <a:buSzPts val="675"/>
              <a:buNone/>
              <a:defRPr sz="675"/>
            </a:lvl9pPr>
          </a:lstStyle>
          <a:p/>
        </p:txBody>
      </p:sp>
      <p:sp>
        <p:nvSpPr>
          <p:cNvPr id="69" name="Google Shape;6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6"/>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rtl="0" algn="l">
              <a:lnSpc>
                <a:spcPct val="100000"/>
              </a:lnSpc>
              <a:spcBef>
                <a:spcPts val="42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png"/><Relationship Id="rId7"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hyperlink" Target="https://webportal.systemdynamics.org/" TargetMode="External"/><Relationship Id="rId5" Type="http://schemas.openxmlformats.org/officeDocument/2006/relationships/hyperlink" Target="https://isdc.systemdynamic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1049275" y="1657350"/>
            <a:ext cx="7215900" cy="1102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343A40"/>
              </a:buClr>
              <a:buSzPct val="124527"/>
              <a:buFont typeface="Calibri"/>
              <a:buNone/>
            </a:pPr>
            <a:r>
              <a:rPr b="1" lang="en-US" sz="2650">
                <a:solidFill>
                  <a:srgbClr val="222222"/>
                </a:solidFill>
                <a:highlight>
                  <a:schemeClr val="lt1"/>
                </a:highlight>
                <a:latin typeface="Arial"/>
                <a:ea typeface="Arial"/>
                <a:cs typeface="Arial"/>
                <a:sym typeface="Arial"/>
              </a:rPr>
              <a:t>Ambassador Potential Index </a:t>
            </a:r>
            <a:endParaRPr b="1" sz="2650">
              <a:solidFill>
                <a:srgbClr val="222222"/>
              </a:solidFill>
              <a:highlight>
                <a:schemeClr val="lt1"/>
              </a:highlight>
              <a:latin typeface="Arial"/>
              <a:ea typeface="Arial"/>
              <a:cs typeface="Arial"/>
              <a:sym typeface="Arial"/>
            </a:endParaRPr>
          </a:p>
          <a:p>
            <a:pPr indent="0" lvl="0" marL="0" rtl="0" algn="l">
              <a:lnSpc>
                <a:spcPct val="100000"/>
              </a:lnSpc>
              <a:spcBef>
                <a:spcPts val="0"/>
              </a:spcBef>
              <a:spcAft>
                <a:spcPts val="0"/>
              </a:spcAft>
              <a:buClr>
                <a:srgbClr val="343A40"/>
              </a:buClr>
              <a:buSzPct val="124528"/>
              <a:buFont typeface="Calibri"/>
              <a:buNone/>
            </a:pPr>
            <a:r>
              <a:rPr i="1" lang="en-US" sz="2650">
                <a:solidFill>
                  <a:srgbClr val="222222"/>
                </a:solidFill>
                <a:highlight>
                  <a:srgbClr val="FFFFFF"/>
                </a:highlight>
                <a:latin typeface="Arial"/>
                <a:ea typeface="Arial"/>
                <a:cs typeface="Arial"/>
                <a:sym typeface="Arial"/>
              </a:rPr>
              <a:t>What are the competencies of an outstanding En ROADS facilitator?</a:t>
            </a:r>
            <a:r>
              <a:rPr lang="en-US" sz="2650">
                <a:solidFill>
                  <a:srgbClr val="222222"/>
                </a:solidFill>
                <a:highlight>
                  <a:srgbClr val="FFFFFF"/>
                </a:highlight>
                <a:latin typeface="Arial"/>
                <a:ea typeface="Arial"/>
                <a:cs typeface="Arial"/>
                <a:sym typeface="Arial"/>
              </a:rPr>
              <a:t> </a:t>
            </a:r>
            <a:endParaRPr b="1" sz="2700">
              <a:solidFill>
                <a:srgbClr val="343A40"/>
              </a:solidFill>
            </a:endParaRPr>
          </a:p>
        </p:txBody>
      </p:sp>
      <p:sp>
        <p:nvSpPr>
          <p:cNvPr id="90" name="Google Shape;90;p1"/>
          <p:cNvSpPr txBox="1"/>
          <p:nvPr>
            <p:ph idx="1" type="subTitle"/>
          </p:nvPr>
        </p:nvSpPr>
        <p:spPr>
          <a:xfrm>
            <a:off x="1657350" y="2865623"/>
            <a:ext cx="6057900" cy="1314450"/>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Clr>
                <a:schemeClr val="dk1"/>
              </a:buClr>
              <a:buSzPts val="1500"/>
              <a:buNone/>
            </a:pPr>
            <a:r>
              <a:rPr b="1" lang="en-US">
                <a:solidFill>
                  <a:schemeClr val="dk1"/>
                </a:solidFill>
              </a:rPr>
              <a:t>Eduardo Fracassi,</a:t>
            </a:r>
            <a:endParaRPr b="1">
              <a:solidFill>
                <a:schemeClr val="dk1"/>
              </a:solidFill>
            </a:endParaRPr>
          </a:p>
          <a:p>
            <a:pPr indent="0" lvl="0" marL="0" rtl="0" algn="r">
              <a:lnSpc>
                <a:spcPct val="100000"/>
              </a:lnSpc>
              <a:spcBef>
                <a:spcPts val="0"/>
              </a:spcBef>
              <a:spcAft>
                <a:spcPts val="0"/>
              </a:spcAft>
              <a:buClr>
                <a:schemeClr val="dk1"/>
              </a:buClr>
              <a:buSzPts val="1500"/>
              <a:buNone/>
            </a:pPr>
            <a:r>
              <a:rPr b="1" lang="en-US">
                <a:solidFill>
                  <a:schemeClr val="dk1"/>
                </a:solidFill>
              </a:rPr>
              <a:t>ITBA - Buenos Aires Institute of Technology</a:t>
            </a:r>
            <a:r>
              <a:rPr b="1" lang="en-US" sz="1500">
                <a:solidFill>
                  <a:schemeClr val="dk1"/>
                </a:solidFill>
              </a:rPr>
              <a:t> </a:t>
            </a:r>
            <a:endParaRPr/>
          </a:p>
          <a:p>
            <a:pPr indent="0" lvl="0" marL="0" rtl="0" algn="r">
              <a:lnSpc>
                <a:spcPct val="100000"/>
              </a:lnSpc>
              <a:spcBef>
                <a:spcPts val="300"/>
              </a:spcBef>
              <a:spcAft>
                <a:spcPts val="0"/>
              </a:spcAft>
              <a:buClr>
                <a:schemeClr val="dk1"/>
              </a:buClr>
              <a:buSzPts val="1500"/>
              <a:buNone/>
            </a:pPr>
            <a:r>
              <a:t/>
            </a:r>
            <a:endParaRPr/>
          </a:p>
        </p:txBody>
      </p:sp>
      <p:sp>
        <p:nvSpPr>
          <p:cNvPr id="91" name="Google Shape;91;p1"/>
          <p:cNvSpPr txBox="1"/>
          <p:nvPr/>
        </p:nvSpPr>
        <p:spPr>
          <a:xfrm>
            <a:off x="8458200" y="4474518"/>
            <a:ext cx="80010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Calibri"/>
                <a:ea typeface="Calibri"/>
                <a:cs typeface="Calibri"/>
                <a:sym typeface="Calibri"/>
              </a:rPr>
              <a:t>0:00-0:30</a:t>
            </a:r>
            <a:endParaRPr b="0" i="0" sz="1400" u="none" cap="none" strike="noStrike">
              <a:solidFill>
                <a:srgbClr val="000000"/>
              </a:solidFill>
              <a:latin typeface="Arial"/>
              <a:ea typeface="Arial"/>
              <a:cs typeface="Arial"/>
              <a:sym typeface="Arial"/>
            </a:endParaRPr>
          </a:p>
        </p:txBody>
      </p:sp>
      <p:sp>
        <p:nvSpPr>
          <p:cNvPr id="92" name="Google Shape;92;p1"/>
          <p:cNvSpPr txBox="1"/>
          <p:nvPr/>
        </p:nvSpPr>
        <p:spPr>
          <a:xfrm>
            <a:off x="4229100" y="372502"/>
            <a:ext cx="3486150" cy="46166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2400"/>
              <a:buFont typeface="Arial"/>
              <a:buNone/>
            </a:pPr>
            <a:r>
              <a:rPr b="0" i="1" lang="en-US" sz="2400" u="none" cap="none" strike="noStrike">
                <a:solidFill>
                  <a:srgbClr val="B2214D"/>
                </a:solidFill>
                <a:latin typeface="Calibri"/>
                <a:ea typeface="Calibri"/>
                <a:cs typeface="Calibri"/>
                <a:sym typeface="Calibri"/>
              </a:rPr>
              <a:t>WIP Presentation</a:t>
            </a:r>
            <a:endParaRPr b="0" i="1" sz="2400" u="none" cap="none" strike="noStrike">
              <a:solidFill>
                <a:srgbClr val="B2214D"/>
              </a:solidFill>
              <a:latin typeface="Calibri"/>
              <a:ea typeface="Calibri"/>
              <a:cs typeface="Calibri"/>
              <a:sym typeface="Calibri"/>
            </a:endParaRPr>
          </a:p>
        </p:txBody>
      </p:sp>
      <p:grpSp>
        <p:nvGrpSpPr>
          <p:cNvPr id="93" name="Google Shape;93;p1"/>
          <p:cNvGrpSpPr/>
          <p:nvPr/>
        </p:nvGrpSpPr>
        <p:grpSpPr>
          <a:xfrm>
            <a:off x="0" y="4657189"/>
            <a:ext cx="9144000" cy="675443"/>
            <a:chOff x="0" y="4657189"/>
            <a:chExt cx="9144000" cy="675443"/>
          </a:xfrm>
        </p:grpSpPr>
        <p:grpSp>
          <p:nvGrpSpPr>
            <p:cNvPr id="94" name="Google Shape;94;p1"/>
            <p:cNvGrpSpPr/>
            <p:nvPr/>
          </p:nvGrpSpPr>
          <p:grpSpPr>
            <a:xfrm>
              <a:off x="0" y="4657189"/>
              <a:ext cx="9144000" cy="675443"/>
              <a:chOff x="0" y="4657189"/>
              <a:chExt cx="9144000" cy="675443"/>
            </a:xfrm>
          </p:grpSpPr>
          <p:sp>
            <p:nvSpPr>
              <p:cNvPr id="95" name="Google Shape;95;p1"/>
              <p:cNvSpPr/>
              <p:nvPr/>
            </p:nvSpPr>
            <p:spPr>
              <a:xfrm>
                <a:off x="0" y="4657189"/>
                <a:ext cx="9144000" cy="530657"/>
              </a:xfrm>
              <a:prstGeom prst="roundRect">
                <a:avLst>
                  <a:gd fmla="val 16667" name="adj"/>
                </a:avLst>
              </a:prstGeom>
              <a:solidFill>
                <a:srgbClr val="343A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rgbClr val="C4C4C4"/>
                  </a:solidFill>
                  <a:latin typeface="Calibri"/>
                  <a:ea typeface="Calibri"/>
                  <a:cs typeface="Calibri"/>
                  <a:sym typeface="Calibri"/>
                </a:endParaRPr>
              </a:p>
            </p:txBody>
          </p:sp>
          <p:sp>
            <p:nvSpPr>
              <p:cNvPr id="96" name="Google Shape;96;p1"/>
              <p:cNvSpPr txBox="1"/>
              <p:nvPr/>
            </p:nvSpPr>
            <p:spPr>
              <a:xfrm>
                <a:off x="2286000" y="4740101"/>
                <a:ext cx="55937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41</a:t>
                </a:r>
                <a:r>
                  <a:rPr b="0" baseline="30000" i="0" lang="en-US" sz="900" u="none" cap="none" strike="noStrike">
                    <a:solidFill>
                      <a:schemeClr val="lt1"/>
                    </a:solidFill>
                    <a:latin typeface="Avenir"/>
                    <a:ea typeface="Avenir"/>
                    <a:cs typeface="Avenir"/>
                    <a:sym typeface="Avenir"/>
                  </a:rPr>
                  <a:t>st</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Chicago, USA and Virtually</a:t>
                </a:r>
                <a:endParaRPr b="0" i="0" sz="1400" u="none" cap="none" strike="noStrike">
                  <a:solidFill>
                    <a:srgbClr val="000000"/>
                  </a:solidFill>
                  <a:latin typeface="Arial"/>
                  <a:ea typeface="Arial"/>
                  <a:cs typeface="Arial"/>
                  <a:sym typeface="Arial"/>
                </a:endParaRPr>
              </a:p>
            </p:txBody>
          </p:sp>
          <p:grpSp>
            <p:nvGrpSpPr>
              <p:cNvPr id="97" name="Google Shape;97;p1"/>
              <p:cNvGrpSpPr/>
              <p:nvPr/>
            </p:nvGrpSpPr>
            <p:grpSpPr>
              <a:xfrm>
                <a:off x="1378548" y="4686300"/>
                <a:ext cx="2107603" cy="646332"/>
                <a:chOff x="1378548" y="4686300"/>
                <a:chExt cx="2107603" cy="646332"/>
              </a:xfrm>
            </p:grpSpPr>
            <p:pic>
              <p:nvPicPr>
                <p:cNvPr id="98" name="Google Shape;98;p1"/>
                <p:cNvPicPr preferRelativeResize="0"/>
                <p:nvPr/>
              </p:nvPicPr>
              <p:blipFill rotWithShape="1">
                <a:blip r:embed="rId3">
                  <a:alphaModFix/>
                </a:blip>
                <a:srcRect b="0" l="0" r="0" t="0"/>
                <a:stretch/>
              </p:blipFill>
              <p:spPr>
                <a:xfrm>
                  <a:off x="1378548" y="4691185"/>
                  <a:ext cx="228600" cy="228600"/>
                </a:xfrm>
                <a:prstGeom prst="rect">
                  <a:avLst/>
                </a:prstGeom>
                <a:noFill/>
                <a:ln>
                  <a:noFill/>
                </a:ln>
              </p:spPr>
            </p:pic>
            <p:pic>
              <p:nvPicPr>
                <p:cNvPr id="99" name="Google Shape;99;p1"/>
                <p:cNvPicPr preferRelativeResize="0"/>
                <p:nvPr/>
              </p:nvPicPr>
              <p:blipFill rotWithShape="1">
                <a:blip r:embed="rId4">
                  <a:alphaModFix/>
                </a:blip>
                <a:srcRect b="0" l="0" r="0" t="0"/>
                <a:stretch/>
              </p:blipFill>
              <p:spPr>
                <a:xfrm>
                  <a:off x="1657350" y="4686300"/>
                  <a:ext cx="228600" cy="228600"/>
                </a:xfrm>
                <a:prstGeom prst="rect">
                  <a:avLst/>
                </a:prstGeom>
                <a:noFill/>
                <a:ln>
                  <a:noFill/>
                </a:ln>
              </p:spPr>
            </p:pic>
            <p:sp>
              <p:nvSpPr>
                <p:cNvPr id="100" name="Google Shape;100;p1"/>
                <p:cNvSpPr/>
                <p:nvPr/>
              </p:nvSpPr>
              <p:spPr>
                <a:xfrm>
                  <a:off x="1867047" y="4686301"/>
                  <a:ext cx="1619104"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@systemdynamics_</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br>
                    <a:rPr b="0" i="0" lang="en-US" sz="12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p:txBody>
            </p:sp>
          </p:grpSp>
        </p:grpSp>
        <p:sp>
          <p:nvSpPr>
            <p:cNvPr id="101" name="Google Shape;101;p1"/>
            <p:cNvSpPr/>
            <p:nvPr/>
          </p:nvSpPr>
          <p:spPr>
            <a:xfrm>
              <a:off x="1592726" y="4910847"/>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#isdc2023</a:t>
              </a:r>
              <a:endParaRPr b="0" i="0" sz="1200" u="none" cap="none" strike="noStrike">
                <a:solidFill>
                  <a:schemeClr val="dk1"/>
                </a:solidFill>
                <a:latin typeface="Calibri"/>
                <a:ea typeface="Calibri"/>
                <a:cs typeface="Calibri"/>
                <a:sym typeface="Calibri"/>
              </a:endParaRPr>
            </a:p>
          </p:txBody>
        </p:sp>
        <p:pic>
          <p:nvPicPr>
            <p:cNvPr id="102" name="Google Shape;102;p1"/>
            <p:cNvPicPr preferRelativeResize="0"/>
            <p:nvPr/>
          </p:nvPicPr>
          <p:blipFill rotWithShape="1">
            <a:blip r:embed="rId5">
              <a:alphaModFix/>
            </a:blip>
            <a:srcRect b="0" l="0" r="0" t="0"/>
            <a:stretch/>
          </p:blipFill>
          <p:spPr>
            <a:xfrm>
              <a:off x="1383556" y="4959976"/>
              <a:ext cx="216644" cy="183524"/>
            </a:xfrm>
            <a:prstGeom prst="rect">
              <a:avLst/>
            </a:prstGeom>
            <a:noFill/>
            <a:ln>
              <a:noFill/>
            </a:ln>
          </p:spPr>
        </p:pic>
      </p:grpSp>
      <p:pic>
        <p:nvPicPr>
          <p:cNvPr descr="Fundo preto com letras vermelhas&#10;&#10;Descrição gerada automaticamente" id="103" name="Google Shape;103;p1"/>
          <p:cNvPicPr preferRelativeResize="0"/>
          <p:nvPr/>
        </p:nvPicPr>
        <p:blipFill rotWithShape="1">
          <a:blip r:embed="rId6">
            <a:alphaModFix/>
          </a:blip>
          <a:srcRect b="57225" l="20000" r="70833" t="31054"/>
          <a:stretch/>
        </p:blipFill>
        <p:spPr>
          <a:xfrm>
            <a:off x="7200900" y="750585"/>
            <a:ext cx="409210" cy="392415"/>
          </a:xfrm>
          <a:prstGeom prst="rect">
            <a:avLst/>
          </a:prstGeom>
          <a:noFill/>
          <a:ln>
            <a:noFill/>
          </a:ln>
        </p:spPr>
      </p:pic>
      <p:grpSp>
        <p:nvGrpSpPr>
          <p:cNvPr id="104" name="Google Shape;104;p1"/>
          <p:cNvGrpSpPr/>
          <p:nvPr/>
        </p:nvGrpSpPr>
        <p:grpSpPr>
          <a:xfrm>
            <a:off x="1533891" y="287181"/>
            <a:ext cx="1371599" cy="912969"/>
            <a:chOff x="395214" y="152400"/>
            <a:chExt cx="1509786" cy="1053148"/>
          </a:xfrm>
        </p:grpSpPr>
        <p:sp>
          <p:nvSpPr>
            <p:cNvPr id="105" name="Google Shape;105;p1"/>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pic>
          <p:nvPicPr>
            <p:cNvPr id="106" name="Google Shape;106;p1"/>
            <p:cNvPicPr preferRelativeResize="0"/>
            <p:nvPr/>
          </p:nvPicPr>
          <p:blipFill rotWithShape="1">
            <a:blip r:embed="rId7">
              <a:alphaModFix/>
            </a:blip>
            <a:srcRect b="0" l="0" r="0" t="0"/>
            <a:stretch/>
          </p:blipFill>
          <p:spPr>
            <a:xfrm>
              <a:off x="395214" y="152400"/>
              <a:ext cx="1509786" cy="1053148"/>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
          <p:cNvSpPr txBox="1"/>
          <p:nvPr>
            <p:ph idx="1" type="body"/>
          </p:nvPr>
        </p:nvSpPr>
        <p:spPr>
          <a:xfrm>
            <a:off x="776975" y="856550"/>
            <a:ext cx="6881100" cy="3751200"/>
          </a:xfrm>
          <a:prstGeom prst="rect">
            <a:avLst/>
          </a:prstGeom>
          <a:noFill/>
          <a:ln>
            <a:noFill/>
          </a:ln>
        </p:spPr>
        <p:txBody>
          <a:bodyPr anchorCtr="0" anchor="t" bIns="45700" lIns="91425" spcFirstLastPara="1" rIns="91425" wrap="square" tIns="45700">
            <a:noAutofit/>
          </a:bodyPr>
          <a:lstStyle/>
          <a:p>
            <a:pPr indent="-257175" lvl="0" marL="257175" rtl="0" algn="l">
              <a:lnSpc>
                <a:spcPct val="100000"/>
              </a:lnSpc>
              <a:spcBef>
                <a:spcPts val="0"/>
              </a:spcBef>
              <a:spcAft>
                <a:spcPts val="0"/>
              </a:spcAft>
              <a:buClr>
                <a:schemeClr val="dk1"/>
              </a:buClr>
              <a:buSzPts val="2500"/>
              <a:buChar char="•"/>
            </a:pPr>
            <a:r>
              <a:rPr lang="en-US" sz="2500"/>
              <a:t>How can we </a:t>
            </a:r>
            <a:r>
              <a:rPr b="1" lang="en-US" sz="2500"/>
              <a:t>prioritize</a:t>
            </a:r>
            <a:r>
              <a:rPr lang="en-US" sz="2500"/>
              <a:t> &amp; </a:t>
            </a:r>
            <a:r>
              <a:rPr b="1" lang="en-US" sz="2500"/>
              <a:t>leverage</a:t>
            </a:r>
            <a:r>
              <a:rPr lang="en-US" sz="2500"/>
              <a:t> the training of new En ROADS Ambassadors?</a:t>
            </a:r>
            <a:endParaRPr sz="2500"/>
          </a:p>
          <a:p>
            <a:pPr indent="-249237" lvl="1" marL="557213" rtl="0" algn="l">
              <a:lnSpc>
                <a:spcPct val="100000"/>
              </a:lnSpc>
              <a:spcBef>
                <a:spcPts val="390"/>
              </a:spcBef>
              <a:spcAft>
                <a:spcPts val="0"/>
              </a:spcAft>
              <a:buClr>
                <a:schemeClr val="dk1"/>
              </a:buClr>
              <a:buSzPts val="2500"/>
              <a:buChar char="–"/>
            </a:pPr>
            <a:r>
              <a:rPr lang="en-US" sz="2500"/>
              <a:t>Resources are scarce</a:t>
            </a:r>
            <a:endParaRPr sz="2500"/>
          </a:p>
          <a:p>
            <a:pPr indent="-249237" lvl="1" marL="557212" rtl="0" algn="l">
              <a:lnSpc>
                <a:spcPct val="100000"/>
              </a:lnSpc>
              <a:spcBef>
                <a:spcPts val="390"/>
              </a:spcBef>
              <a:spcAft>
                <a:spcPts val="0"/>
              </a:spcAft>
              <a:buClr>
                <a:schemeClr val="dk1"/>
              </a:buClr>
              <a:buSzPts val="2500"/>
              <a:buChar char="–"/>
            </a:pPr>
            <a:r>
              <a:rPr lang="en-US" sz="2500"/>
              <a:t>Staffing decisions provide the </a:t>
            </a:r>
            <a:r>
              <a:rPr b="1" lang="en-US" sz="2500"/>
              <a:t>greatest opportunities</a:t>
            </a:r>
            <a:r>
              <a:rPr lang="en-US" sz="2500"/>
              <a:t> to </a:t>
            </a:r>
            <a:r>
              <a:rPr b="1" lang="en-US" sz="2500"/>
              <a:t>influence performance</a:t>
            </a:r>
            <a:endParaRPr b="1" sz="2500"/>
          </a:p>
          <a:p>
            <a:pPr indent="-257175" lvl="0" marL="257175" rtl="0" algn="l">
              <a:lnSpc>
                <a:spcPct val="100000"/>
              </a:lnSpc>
              <a:spcBef>
                <a:spcPts val="0"/>
              </a:spcBef>
              <a:spcAft>
                <a:spcPts val="0"/>
              </a:spcAft>
              <a:buSzPts val="2500"/>
              <a:buChar char="•"/>
            </a:pPr>
            <a:r>
              <a:rPr lang="en-US" sz="2500"/>
              <a:t>How do En ROADS Ambassadors </a:t>
            </a:r>
            <a:r>
              <a:rPr b="1" lang="en-US" sz="2500"/>
              <a:t>learn to improve</a:t>
            </a:r>
            <a:r>
              <a:rPr lang="en-US" sz="2500"/>
              <a:t> workshop facilitation?</a:t>
            </a:r>
            <a:endParaRPr sz="2500"/>
          </a:p>
          <a:p>
            <a:pPr indent="-249237" lvl="1" marL="557212" rtl="0" algn="l">
              <a:lnSpc>
                <a:spcPct val="100000"/>
              </a:lnSpc>
              <a:spcBef>
                <a:spcPts val="390"/>
              </a:spcBef>
              <a:spcAft>
                <a:spcPts val="0"/>
              </a:spcAft>
              <a:buClr>
                <a:schemeClr val="dk1"/>
              </a:buClr>
              <a:buSzPts val="2500"/>
              <a:buChar char="–"/>
            </a:pPr>
            <a:r>
              <a:rPr lang="en-US" sz="2500"/>
              <a:t>High engagement confused with actual learning.</a:t>
            </a:r>
            <a:endParaRPr sz="2500"/>
          </a:p>
        </p:txBody>
      </p:sp>
      <p:sp>
        <p:nvSpPr>
          <p:cNvPr id="113" name="Google Shape;113;p2"/>
          <p:cNvSpPr txBox="1"/>
          <p:nvPr/>
        </p:nvSpPr>
        <p:spPr>
          <a:xfrm>
            <a:off x="8468740" y="4474518"/>
            <a:ext cx="82766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Calibri"/>
                <a:ea typeface="Calibri"/>
                <a:cs typeface="Calibri"/>
                <a:sym typeface="Calibri"/>
              </a:rPr>
              <a:t>0:30-2:00</a:t>
            </a:r>
            <a:endParaRPr b="0" i="0" sz="1400" u="none" cap="none" strike="noStrike">
              <a:solidFill>
                <a:srgbClr val="000000"/>
              </a:solidFill>
              <a:latin typeface="Arial"/>
              <a:ea typeface="Arial"/>
              <a:cs typeface="Arial"/>
              <a:sym typeface="Arial"/>
            </a:endParaRPr>
          </a:p>
        </p:txBody>
      </p:sp>
      <p:sp>
        <p:nvSpPr>
          <p:cNvPr id="114" name="Google Shape;114;p2"/>
          <p:cNvSpPr/>
          <p:nvPr/>
        </p:nvSpPr>
        <p:spPr>
          <a:xfrm>
            <a:off x="1371600" y="651511"/>
            <a:ext cx="6400800" cy="34289"/>
          </a:xfrm>
          <a:prstGeom prst="rect">
            <a:avLst/>
          </a:prstGeom>
          <a:solidFill>
            <a:srgbClr val="C4C4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grpSp>
        <p:nvGrpSpPr>
          <p:cNvPr id="115" name="Google Shape;115;p2"/>
          <p:cNvGrpSpPr/>
          <p:nvPr/>
        </p:nvGrpSpPr>
        <p:grpSpPr>
          <a:xfrm>
            <a:off x="7101202" y="113134"/>
            <a:ext cx="675140" cy="470942"/>
            <a:chOff x="395214" y="152400"/>
            <a:chExt cx="1509786" cy="1053148"/>
          </a:xfrm>
        </p:grpSpPr>
        <p:sp>
          <p:nvSpPr>
            <p:cNvPr id="116" name="Google Shape;116;p2"/>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pic>
          <p:nvPicPr>
            <p:cNvPr id="117" name="Google Shape;117;p2"/>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18" name="Google Shape;118;p2"/>
          <p:cNvSpPr txBox="1"/>
          <p:nvPr/>
        </p:nvSpPr>
        <p:spPr>
          <a:xfrm>
            <a:off x="2286000" y="86047"/>
            <a:ext cx="491490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venir"/>
              <a:ea typeface="Avenir"/>
              <a:cs typeface="Avenir"/>
              <a:sym typeface="Avenir"/>
            </a:endParaRPr>
          </a:p>
        </p:txBody>
      </p:sp>
      <p:sp>
        <p:nvSpPr>
          <p:cNvPr id="119" name="Google Shape;119;p2"/>
          <p:cNvSpPr txBox="1"/>
          <p:nvPr>
            <p:ph type="title"/>
          </p:nvPr>
        </p:nvSpPr>
        <p:spPr>
          <a:xfrm>
            <a:off x="1485900" y="152680"/>
            <a:ext cx="6172200" cy="53312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ct val="100000"/>
              <a:buFont typeface="Calibri"/>
              <a:buNone/>
            </a:pPr>
            <a:r>
              <a:rPr lang="en-US"/>
              <a:t>Problem Statement</a:t>
            </a:r>
            <a:endParaRPr/>
          </a:p>
        </p:txBody>
      </p:sp>
      <p:sp>
        <p:nvSpPr>
          <p:cNvPr id="120" name="Google Shape;120;p2"/>
          <p:cNvSpPr txBox="1"/>
          <p:nvPr/>
        </p:nvSpPr>
        <p:spPr>
          <a:xfrm>
            <a:off x="4114800" y="4857750"/>
            <a:ext cx="37649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40</a:t>
            </a:r>
            <a:r>
              <a:rPr b="0" baseline="30000" i="0" lang="en-US" sz="900" u="none" cap="none" strike="noStrike">
                <a:solidFill>
                  <a:schemeClr val="lt1"/>
                </a:solidFill>
                <a:latin typeface="Avenir"/>
                <a:ea typeface="Avenir"/>
                <a:cs typeface="Avenir"/>
                <a:sym typeface="Avenir"/>
              </a:rPr>
              <a:t>TH</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Virtually everywhere!</a:t>
            </a:r>
            <a:endParaRPr b="0" i="0" sz="1400" u="none" cap="none" strike="noStrike">
              <a:solidFill>
                <a:srgbClr val="000000"/>
              </a:solidFill>
              <a:latin typeface="Arial"/>
              <a:ea typeface="Arial"/>
              <a:cs typeface="Arial"/>
              <a:sym typeface="Arial"/>
            </a:endParaRPr>
          </a:p>
        </p:txBody>
      </p:sp>
      <p:sp>
        <p:nvSpPr>
          <p:cNvPr id="121" name="Google Shape;121;p2"/>
          <p:cNvSpPr/>
          <p:nvPr/>
        </p:nvSpPr>
        <p:spPr>
          <a:xfrm>
            <a:off x="1570789" y="4889585"/>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#isdc2022</a:t>
            </a:r>
            <a:endParaRPr b="0" i="0" sz="1200" u="none" cap="none" strike="noStrike">
              <a:solidFill>
                <a:schemeClr val="dk1"/>
              </a:solidFill>
              <a:latin typeface="Calibri"/>
              <a:ea typeface="Calibri"/>
              <a:cs typeface="Calibri"/>
              <a:sym typeface="Calibri"/>
            </a:endParaRPr>
          </a:p>
        </p:txBody>
      </p:sp>
      <p:pic>
        <p:nvPicPr>
          <p:cNvPr id="122" name="Google Shape;122;p2"/>
          <p:cNvPicPr preferRelativeResize="0"/>
          <p:nvPr/>
        </p:nvPicPr>
        <p:blipFill rotWithShape="1">
          <a:blip r:embed="rId4">
            <a:alphaModFix/>
          </a:blip>
          <a:srcRect b="0" l="0" r="0" t="0"/>
          <a:stretch/>
        </p:blipFill>
        <p:spPr>
          <a:xfrm>
            <a:off x="1354146" y="4934661"/>
            <a:ext cx="216644" cy="183524"/>
          </a:xfrm>
          <a:prstGeom prst="rect">
            <a:avLst/>
          </a:prstGeom>
          <a:noFill/>
          <a:ln>
            <a:noFill/>
          </a:ln>
        </p:spPr>
      </p:pic>
      <p:grpSp>
        <p:nvGrpSpPr>
          <p:cNvPr id="123" name="Google Shape;123;p2"/>
          <p:cNvGrpSpPr/>
          <p:nvPr/>
        </p:nvGrpSpPr>
        <p:grpSpPr>
          <a:xfrm>
            <a:off x="0" y="4657189"/>
            <a:ext cx="9144000" cy="675443"/>
            <a:chOff x="0" y="4657189"/>
            <a:chExt cx="9144000" cy="675443"/>
          </a:xfrm>
        </p:grpSpPr>
        <p:grpSp>
          <p:nvGrpSpPr>
            <p:cNvPr id="124" name="Google Shape;124;p2"/>
            <p:cNvGrpSpPr/>
            <p:nvPr/>
          </p:nvGrpSpPr>
          <p:grpSpPr>
            <a:xfrm>
              <a:off x="0" y="4657189"/>
              <a:ext cx="9144000" cy="675443"/>
              <a:chOff x="0" y="4657189"/>
              <a:chExt cx="9144000" cy="675443"/>
            </a:xfrm>
          </p:grpSpPr>
          <p:sp>
            <p:nvSpPr>
              <p:cNvPr id="125" name="Google Shape;125;p2"/>
              <p:cNvSpPr/>
              <p:nvPr/>
            </p:nvSpPr>
            <p:spPr>
              <a:xfrm>
                <a:off x="0" y="4657189"/>
                <a:ext cx="9144000" cy="530657"/>
              </a:xfrm>
              <a:prstGeom prst="roundRect">
                <a:avLst>
                  <a:gd fmla="val 16667" name="adj"/>
                </a:avLst>
              </a:prstGeom>
              <a:solidFill>
                <a:srgbClr val="343A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rgbClr val="C4C4C4"/>
                  </a:solidFill>
                  <a:latin typeface="Calibri"/>
                  <a:ea typeface="Calibri"/>
                  <a:cs typeface="Calibri"/>
                  <a:sym typeface="Calibri"/>
                </a:endParaRPr>
              </a:p>
            </p:txBody>
          </p:sp>
          <p:sp>
            <p:nvSpPr>
              <p:cNvPr id="126" name="Google Shape;126;p2"/>
              <p:cNvSpPr txBox="1"/>
              <p:nvPr/>
            </p:nvSpPr>
            <p:spPr>
              <a:xfrm>
                <a:off x="2286000" y="4740101"/>
                <a:ext cx="55937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41</a:t>
                </a:r>
                <a:r>
                  <a:rPr b="0" baseline="30000" i="0" lang="en-US" sz="900" u="none" cap="none" strike="noStrike">
                    <a:solidFill>
                      <a:schemeClr val="lt1"/>
                    </a:solidFill>
                    <a:latin typeface="Avenir"/>
                    <a:ea typeface="Avenir"/>
                    <a:cs typeface="Avenir"/>
                    <a:sym typeface="Avenir"/>
                  </a:rPr>
                  <a:t>st</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Chicago, USA and Virtually</a:t>
                </a:r>
                <a:endParaRPr b="0" i="0" sz="1400" u="none" cap="none" strike="noStrike">
                  <a:solidFill>
                    <a:srgbClr val="000000"/>
                  </a:solidFill>
                  <a:latin typeface="Arial"/>
                  <a:ea typeface="Arial"/>
                  <a:cs typeface="Arial"/>
                  <a:sym typeface="Arial"/>
                </a:endParaRPr>
              </a:p>
            </p:txBody>
          </p:sp>
          <p:grpSp>
            <p:nvGrpSpPr>
              <p:cNvPr id="127" name="Google Shape;127;p2"/>
              <p:cNvGrpSpPr/>
              <p:nvPr/>
            </p:nvGrpSpPr>
            <p:grpSpPr>
              <a:xfrm>
                <a:off x="1378548" y="4686300"/>
                <a:ext cx="2107603" cy="646332"/>
                <a:chOff x="1378548" y="4686300"/>
                <a:chExt cx="2107603" cy="646332"/>
              </a:xfrm>
            </p:grpSpPr>
            <p:pic>
              <p:nvPicPr>
                <p:cNvPr id="128" name="Google Shape;128;p2"/>
                <p:cNvPicPr preferRelativeResize="0"/>
                <p:nvPr/>
              </p:nvPicPr>
              <p:blipFill rotWithShape="1">
                <a:blip r:embed="rId5">
                  <a:alphaModFix/>
                </a:blip>
                <a:srcRect b="0" l="0" r="0" t="0"/>
                <a:stretch/>
              </p:blipFill>
              <p:spPr>
                <a:xfrm>
                  <a:off x="1378548" y="4691185"/>
                  <a:ext cx="228600" cy="228600"/>
                </a:xfrm>
                <a:prstGeom prst="rect">
                  <a:avLst/>
                </a:prstGeom>
                <a:noFill/>
                <a:ln>
                  <a:noFill/>
                </a:ln>
              </p:spPr>
            </p:pic>
            <p:pic>
              <p:nvPicPr>
                <p:cNvPr id="129" name="Google Shape;129;p2"/>
                <p:cNvPicPr preferRelativeResize="0"/>
                <p:nvPr/>
              </p:nvPicPr>
              <p:blipFill rotWithShape="1">
                <a:blip r:embed="rId6">
                  <a:alphaModFix/>
                </a:blip>
                <a:srcRect b="0" l="0" r="0" t="0"/>
                <a:stretch/>
              </p:blipFill>
              <p:spPr>
                <a:xfrm>
                  <a:off x="1657350" y="4686300"/>
                  <a:ext cx="228600" cy="228600"/>
                </a:xfrm>
                <a:prstGeom prst="rect">
                  <a:avLst/>
                </a:prstGeom>
                <a:noFill/>
                <a:ln>
                  <a:noFill/>
                </a:ln>
              </p:spPr>
            </p:pic>
            <p:sp>
              <p:nvSpPr>
                <p:cNvPr id="130" name="Google Shape;130;p2"/>
                <p:cNvSpPr/>
                <p:nvPr/>
              </p:nvSpPr>
              <p:spPr>
                <a:xfrm>
                  <a:off x="1867047" y="4686301"/>
                  <a:ext cx="1619104"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@systemdynamics_</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br>
                    <a:rPr b="0" i="0" lang="en-US" sz="12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p:txBody>
            </p:sp>
          </p:grpSp>
        </p:grpSp>
        <p:sp>
          <p:nvSpPr>
            <p:cNvPr id="131" name="Google Shape;131;p2"/>
            <p:cNvSpPr/>
            <p:nvPr/>
          </p:nvSpPr>
          <p:spPr>
            <a:xfrm>
              <a:off x="1592726" y="4910847"/>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#isdc2023</a:t>
              </a:r>
              <a:endParaRPr b="0" i="0" sz="1200" u="none" cap="none" strike="noStrike">
                <a:solidFill>
                  <a:schemeClr val="dk1"/>
                </a:solidFill>
                <a:latin typeface="Calibri"/>
                <a:ea typeface="Calibri"/>
                <a:cs typeface="Calibri"/>
                <a:sym typeface="Calibri"/>
              </a:endParaRPr>
            </a:p>
          </p:txBody>
        </p:sp>
        <p:pic>
          <p:nvPicPr>
            <p:cNvPr id="132" name="Google Shape;132;p2"/>
            <p:cNvPicPr preferRelativeResize="0"/>
            <p:nvPr/>
          </p:nvPicPr>
          <p:blipFill rotWithShape="1">
            <a:blip r:embed="rId4">
              <a:alphaModFix/>
            </a:blip>
            <a:srcRect b="0" l="0" r="0" t="0"/>
            <a:stretch/>
          </p:blipFill>
          <p:spPr>
            <a:xfrm>
              <a:off x="1383556" y="4959976"/>
              <a:ext cx="216644" cy="183524"/>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1" type="body"/>
          </p:nvPr>
        </p:nvSpPr>
        <p:spPr>
          <a:xfrm>
            <a:off x="444800" y="773700"/>
            <a:ext cx="6656400" cy="3795600"/>
          </a:xfrm>
          <a:prstGeom prst="rect">
            <a:avLst/>
          </a:prstGeom>
          <a:noFill/>
          <a:ln>
            <a:noFill/>
          </a:ln>
        </p:spPr>
        <p:txBody>
          <a:bodyPr anchorCtr="0" anchor="t" bIns="45700" lIns="91425" spcFirstLastPara="1" rIns="91425" wrap="square" tIns="45700">
            <a:noAutofit/>
          </a:bodyPr>
          <a:lstStyle/>
          <a:p>
            <a:pPr indent="-244475" lvl="0" marL="257175" rtl="0" algn="l">
              <a:lnSpc>
                <a:spcPct val="100000"/>
              </a:lnSpc>
              <a:spcBef>
                <a:spcPts val="390"/>
              </a:spcBef>
              <a:spcAft>
                <a:spcPts val="0"/>
              </a:spcAft>
              <a:buSzPts val="2400"/>
              <a:buChar char="•"/>
            </a:pPr>
            <a:r>
              <a:rPr lang="en-US"/>
              <a:t>When registering for training, future Ambassadors</a:t>
            </a:r>
            <a:r>
              <a:rPr lang="en-US"/>
              <a:t> </a:t>
            </a:r>
            <a:r>
              <a:rPr b="1" lang="en-US"/>
              <a:t>complete forms</a:t>
            </a:r>
            <a:r>
              <a:rPr lang="en-US"/>
              <a:t>.</a:t>
            </a:r>
            <a:endParaRPr/>
          </a:p>
          <a:p>
            <a:pPr indent="-244475" lvl="0" marL="257175" rtl="0" algn="l">
              <a:lnSpc>
                <a:spcPct val="100000"/>
              </a:lnSpc>
              <a:spcBef>
                <a:spcPts val="0"/>
              </a:spcBef>
              <a:spcAft>
                <a:spcPts val="0"/>
              </a:spcAft>
              <a:buSzPts val="2400"/>
              <a:buChar char="•"/>
            </a:pPr>
            <a:r>
              <a:rPr b="1" lang="en-US">
                <a:solidFill>
                  <a:srgbClr val="222222"/>
                </a:solidFill>
                <a:highlight>
                  <a:srgbClr val="FFFFFF"/>
                </a:highlight>
                <a:latin typeface="Arial"/>
                <a:ea typeface="Arial"/>
                <a:cs typeface="Arial"/>
                <a:sym typeface="Arial"/>
              </a:rPr>
              <a:t>Ambassador Potential Index </a:t>
            </a:r>
            <a:r>
              <a:rPr lang="en-US">
                <a:solidFill>
                  <a:srgbClr val="222222"/>
                </a:solidFill>
                <a:highlight>
                  <a:srgbClr val="FFFFFF"/>
                </a:highlight>
                <a:latin typeface="Arial"/>
                <a:ea typeface="Arial"/>
                <a:cs typeface="Arial"/>
                <a:sym typeface="Arial"/>
              </a:rPr>
              <a:t>is calculated for each new facilitator.</a:t>
            </a:r>
            <a:endParaRPr>
              <a:solidFill>
                <a:srgbClr val="222222"/>
              </a:solidFill>
              <a:highlight>
                <a:srgbClr val="FFFFFF"/>
              </a:highlight>
              <a:latin typeface="Arial"/>
              <a:ea typeface="Arial"/>
              <a:cs typeface="Arial"/>
              <a:sym typeface="Arial"/>
            </a:endParaRPr>
          </a:p>
          <a:p>
            <a:pPr indent="-244475" lvl="0" marL="257175" rtl="0" algn="l">
              <a:lnSpc>
                <a:spcPct val="100000"/>
              </a:lnSpc>
              <a:spcBef>
                <a:spcPts val="0"/>
              </a:spcBef>
              <a:spcAft>
                <a:spcPts val="0"/>
              </a:spcAft>
              <a:buClr>
                <a:srgbClr val="222222"/>
              </a:buClr>
              <a:buSzPts val="2400"/>
              <a:buFont typeface="Arial"/>
              <a:buChar char="•"/>
            </a:pPr>
            <a:r>
              <a:rPr b="1" lang="en-US">
                <a:solidFill>
                  <a:srgbClr val="222222"/>
                </a:solidFill>
                <a:highlight>
                  <a:srgbClr val="FFFFFF"/>
                </a:highlight>
                <a:latin typeface="Arial"/>
                <a:ea typeface="Arial"/>
                <a:cs typeface="Arial"/>
                <a:sym typeface="Arial"/>
              </a:rPr>
              <a:t>Each Ambassador does </a:t>
            </a:r>
            <a:r>
              <a:rPr b="1" lang="en-US">
                <a:solidFill>
                  <a:srgbClr val="222222"/>
                </a:solidFill>
                <a:highlight>
                  <a:srgbClr val="FFFFFF"/>
                </a:highlight>
                <a:latin typeface="Arial"/>
                <a:ea typeface="Arial"/>
                <a:cs typeface="Arial"/>
                <a:sym typeface="Arial"/>
              </a:rPr>
              <a:t>2 Practice workshops</a:t>
            </a:r>
            <a:r>
              <a:rPr lang="en-US">
                <a:solidFill>
                  <a:srgbClr val="222222"/>
                </a:solidFill>
                <a:highlight>
                  <a:srgbClr val="FFFFFF"/>
                </a:highlight>
                <a:latin typeface="Arial"/>
                <a:ea typeface="Arial"/>
                <a:cs typeface="Arial"/>
                <a:sym typeface="Arial"/>
              </a:rPr>
              <a:t> with trainer</a:t>
            </a:r>
            <a:r>
              <a:rPr lang="en-US">
                <a:solidFill>
                  <a:srgbClr val="222222"/>
                </a:solidFill>
                <a:highlight>
                  <a:srgbClr val="FFFFFF"/>
                </a:highlight>
                <a:latin typeface="Arial"/>
                <a:ea typeface="Arial"/>
                <a:cs typeface="Arial"/>
                <a:sym typeface="Arial"/>
              </a:rPr>
              <a:t>.</a:t>
            </a:r>
            <a:endParaRPr>
              <a:solidFill>
                <a:srgbClr val="222222"/>
              </a:solidFill>
              <a:highlight>
                <a:srgbClr val="FFFFFF"/>
              </a:highlight>
              <a:latin typeface="Arial"/>
              <a:ea typeface="Arial"/>
              <a:cs typeface="Arial"/>
              <a:sym typeface="Arial"/>
            </a:endParaRPr>
          </a:p>
          <a:p>
            <a:pPr indent="-244475" lvl="0" marL="257175" rtl="0" algn="l">
              <a:lnSpc>
                <a:spcPct val="100000"/>
              </a:lnSpc>
              <a:spcBef>
                <a:spcPts val="390"/>
              </a:spcBef>
              <a:spcAft>
                <a:spcPts val="0"/>
              </a:spcAft>
              <a:buSzPts val="2400"/>
              <a:buChar char="•"/>
            </a:pPr>
            <a:r>
              <a:rPr lang="en-US"/>
              <a:t>Do participants learn?</a:t>
            </a:r>
            <a:endParaRPr/>
          </a:p>
          <a:p>
            <a:pPr indent="-252412" lvl="1" marL="557212" rtl="0" algn="l">
              <a:lnSpc>
                <a:spcPct val="100000"/>
              </a:lnSpc>
              <a:spcBef>
                <a:spcPts val="390"/>
              </a:spcBef>
              <a:spcAft>
                <a:spcPts val="0"/>
              </a:spcAft>
              <a:buSzPts val="2400"/>
              <a:buChar char="–"/>
            </a:pPr>
            <a:r>
              <a:rPr lang="en-US" sz="2400"/>
              <a:t>Learning goals &amp; PRE / POST Feedback forms </a:t>
            </a:r>
            <a:endParaRPr sz="2400"/>
          </a:p>
          <a:p>
            <a:pPr indent="-244475" lvl="0" marL="257175" rtl="0" algn="l">
              <a:lnSpc>
                <a:spcPct val="100000"/>
              </a:lnSpc>
              <a:spcBef>
                <a:spcPts val="390"/>
              </a:spcBef>
              <a:spcAft>
                <a:spcPts val="0"/>
              </a:spcAft>
              <a:buSzPts val="2400"/>
              <a:buChar char="•"/>
            </a:pPr>
            <a:r>
              <a:rPr lang="en-US"/>
              <a:t>Does the index predict performance?</a:t>
            </a:r>
            <a:endParaRPr/>
          </a:p>
          <a:p>
            <a:pPr indent="-252412" lvl="1" marL="557212" rtl="0" algn="l">
              <a:lnSpc>
                <a:spcPct val="100000"/>
              </a:lnSpc>
              <a:spcBef>
                <a:spcPts val="390"/>
              </a:spcBef>
              <a:spcAft>
                <a:spcPts val="0"/>
              </a:spcAft>
              <a:buSzPts val="2400"/>
              <a:buChar char="–"/>
            </a:pPr>
            <a:r>
              <a:rPr lang="en-US" sz="2400"/>
              <a:t>Index vs. Ambassador  performance </a:t>
            </a:r>
            <a:r>
              <a:rPr b="1" lang="en-US" sz="2400"/>
              <a:t>validation.</a:t>
            </a:r>
            <a:endParaRPr b="1" sz="2400"/>
          </a:p>
        </p:txBody>
      </p:sp>
      <p:sp>
        <p:nvSpPr>
          <p:cNvPr id="139" name="Google Shape;139;p3"/>
          <p:cNvSpPr txBox="1"/>
          <p:nvPr/>
        </p:nvSpPr>
        <p:spPr>
          <a:xfrm>
            <a:off x="8488589" y="4474518"/>
            <a:ext cx="884011"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Calibri"/>
                <a:ea typeface="Calibri"/>
                <a:cs typeface="Calibri"/>
                <a:sym typeface="Calibri"/>
              </a:rPr>
              <a:t>2:00-3:30</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1371600" y="651511"/>
            <a:ext cx="6400800" cy="34289"/>
          </a:xfrm>
          <a:prstGeom prst="rect">
            <a:avLst/>
          </a:prstGeom>
          <a:solidFill>
            <a:srgbClr val="C4C4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sp>
        <p:nvSpPr>
          <p:cNvPr id="141" name="Google Shape;141;p3"/>
          <p:cNvSpPr txBox="1"/>
          <p:nvPr>
            <p:ph type="title"/>
          </p:nvPr>
        </p:nvSpPr>
        <p:spPr>
          <a:xfrm>
            <a:off x="1485900" y="152680"/>
            <a:ext cx="6172200" cy="53312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ct val="100000"/>
              <a:buFont typeface="Calibri"/>
              <a:buNone/>
            </a:pPr>
            <a:r>
              <a:rPr lang="en-US"/>
              <a:t>Approach or Dynamic Hypothesis</a:t>
            </a:r>
            <a:endParaRPr/>
          </a:p>
        </p:txBody>
      </p:sp>
      <p:grpSp>
        <p:nvGrpSpPr>
          <p:cNvPr id="142" name="Google Shape;142;p3"/>
          <p:cNvGrpSpPr/>
          <p:nvPr/>
        </p:nvGrpSpPr>
        <p:grpSpPr>
          <a:xfrm>
            <a:off x="7101202" y="113134"/>
            <a:ext cx="675140" cy="470942"/>
            <a:chOff x="395214" y="152400"/>
            <a:chExt cx="1509786" cy="1053148"/>
          </a:xfrm>
        </p:grpSpPr>
        <p:sp>
          <p:nvSpPr>
            <p:cNvPr id="143" name="Google Shape;143;p3"/>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pic>
          <p:nvPicPr>
            <p:cNvPr id="144" name="Google Shape;144;p3"/>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45" name="Google Shape;145;p3"/>
          <p:cNvSpPr txBox="1"/>
          <p:nvPr/>
        </p:nvSpPr>
        <p:spPr>
          <a:xfrm>
            <a:off x="4114800" y="4857750"/>
            <a:ext cx="37649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40</a:t>
            </a:r>
            <a:r>
              <a:rPr b="0" baseline="30000" i="0" lang="en-US" sz="900" u="none" cap="none" strike="noStrike">
                <a:solidFill>
                  <a:schemeClr val="lt1"/>
                </a:solidFill>
                <a:latin typeface="Avenir"/>
                <a:ea typeface="Avenir"/>
                <a:cs typeface="Avenir"/>
                <a:sym typeface="Avenir"/>
              </a:rPr>
              <a:t>TH</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Virtually everywhere!</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1570789" y="4889585"/>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#isdc2022</a:t>
            </a:r>
            <a:endParaRPr b="0" i="0" sz="1200" u="none" cap="none" strike="noStrike">
              <a:solidFill>
                <a:schemeClr val="dk1"/>
              </a:solidFill>
              <a:latin typeface="Calibri"/>
              <a:ea typeface="Calibri"/>
              <a:cs typeface="Calibri"/>
              <a:sym typeface="Calibri"/>
            </a:endParaRPr>
          </a:p>
        </p:txBody>
      </p:sp>
      <p:pic>
        <p:nvPicPr>
          <p:cNvPr id="147" name="Google Shape;147;p3"/>
          <p:cNvPicPr preferRelativeResize="0"/>
          <p:nvPr/>
        </p:nvPicPr>
        <p:blipFill rotWithShape="1">
          <a:blip r:embed="rId4">
            <a:alphaModFix/>
          </a:blip>
          <a:srcRect b="0" l="0" r="0" t="0"/>
          <a:stretch/>
        </p:blipFill>
        <p:spPr>
          <a:xfrm>
            <a:off x="1354146" y="4934661"/>
            <a:ext cx="216644" cy="183524"/>
          </a:xfrm>
          <a:prstGeom prst="rect">
            <a:avLst/>
          </a:prstGeom>
          <a:noFill/>
          <a:ln>
            <a:noFill/>
          </a:ln>
        </p:spPr>
      </p:pic>
      <p:grpSp>
        <p:nvGrpSpPr>
          <p:cNvPr id="148" name="Google Shape;148;p3"/>
          <p:cNvGrpSpPr/>
          <p:nvPr/>
        </p:nvGrpSpPr>
        <p:grpSpPr>
          <a:xfrm>
            <a:off x="0" y="4657189"/>
            <a:ext cx="9144000" cy="675443"/>
            <a:chOff x="0" y="4657189"/>
            <a:chExt cx="9144000" cy="675443"/>
          </a:xfrm>
        </p:grpSpPr>
        <p:grpSp>
          <p:nvGrpSpPr>
            <p:cNvPr id="149" name="Google Shape;149;p3"/>
            <p:cNvGrpSpPr/>
            <p:nvPr/>
          </p:nvGrpSpPr>
          <p:grpSpPr>
            <a:xfrm>
              <a:off x="0" y="4657189"/>
              <a:ext cx="9144000" cy="675443"/>
              <a:chOff x="0" y="4657189"/>
              <a:chExt cx="9144000" cy="675443"/>
            </a:xfrm>
          </p:grpSpPr>
          <p:sp>
            <p:nvSpPr>
              <p:cNvPr id="150" name="Google Shape;150;p3"/>
              <p:cNvSpPr/>
              <p:nvPr/>
            </p:nvSpPr>
            <p:spPr>
              <a:xfrm>
                <a:off x="0" y="4657189"/>
                <a:ext cx="9144000" cy="530657"/>
              </a:xfrm>
              <a:prstGeom prst="roundRect">
                <a:avLst>
                  <a:gd fmla="val 16667" name="adj"/>
                </a:avLst>
              </a:prstGeom>
              <a:solidFill>
                <a:srgbClr val="343A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rgbClr val="C4C4C4"/>
                  </a:solidFill>
                  <a:latin typeface="Calibri"/>
                  <a:ea typeface="Calibri"/>
                  <a:cs typeface="Calibri"/>
                  <a:sym typeface="Calibri"/>
                </a:endParaRPr>
              </a:p>
            </p:txBody>
          </p:sp>
          <p:sp>
            <p:nvSpPr>
              <p:cNvPr id="151" name="Google Shape;151;p3"/>
              <p:cNvSpPr txBox="1"/>
              <p:nvPr/>
            </p:nvSpPr>
            <p:spPr>
              <a:xfrm>
                <a:off x="2286000" y="4740101"/>
                <a:ext cx="55937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41</a:t>
                </a:r>
                <a:r>
                  <a:rPr b="0" baseline="30000" i="0" lang="en-US" sz="900" u="none" cap="none" strike="noStrike">
                    <a:solidFill>
                      <a:schemeClr val="lt1"/>
                    </a:solidFill>
                    <a:latin typeface="Avenir"/>
                    <a:ea typeface="Avenir"/>
                    <a:cs typeface="Avenir"/>
                    <a:sym typeface="Avenir"/>
                  </a:rPr>
                  <a:t>st</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Chicago, USA and Virtually</a:t>
                </a:r>
                <a:endParaRPr b="0" i="0" sz="1400" u="none" cap="none" strike="noStrike">
                  <a:solidFill>
                    <a:srgbClr val="000000"/>
                  </a:solidFill>
                  <a:latin typeface="Arial"/>
                  <a:ea typeface="Arial"/>
                  <a:cs typeface="Arial"/>
                  <a:sym typeface="Arial"/>
                </a:endParaRPr>
              </a:p>
            </p:txBody>
          </p:sp>
          <p:grpSp>
            <p:nvGrpSpPr>
              <p:cNvPr id="152" name="Google Shape;152;p3"/>
              <p:cNvGrpSpPr/>
              <p:nvPr/>
            </p:nvGrpSpPr>
            <p:grpSpPr>
              <a:xfrm>
                <a:off x="1378548" y="4686300"/>
                <a:ext cx="2107603" cy="646332"/>
                <a:chOff x="1378548" y="4686300"/>
                <a:chExt cx="2107603" cy="646332"/>
              </a:xfrm>
            </p:grpSpPr>
            <p:pic>
              <p:nvPicPr>
                <p:cNvPr id="153" name="Google Shape;153;p3"/>
                <p:cNvPicPr preferRelativeResize="0"/>
                <p:nvPr/>
              </p:nvPicPr>
              <p:blipFill rotWithShape="1">
                <a:blip r:embed="rId5">
                  <a:alphaModFix/>
                </a:blip>
                <a:srcRect b="0" l="0" r="0" t="0"/>
                <a:stretch/>
              </p:blipFill>
              <p:spPr>
                <a:xfrm>
                  <a:off x="1378548" y="4691185"/>
                  <a:ext cx="228600" cy="228600"/>
                </a:xfrm>
                <a:prstGeom prst="rect">
                  <a:avLst/>
                </a:prstGeom>
                <a:noFill/>
                <a:ln>
                  <a:noFill/>
                </a:ln>
              </p:spPr>
            </p:pic>
            <p:pic>
              <p:nvPicPr>
                <p:cNvPr id="154" name="Google Shape;154;p3"/>
                <p:cNvPicPr preferRelativeResize="0"/>
                <p:nvPr/>
              </p:nvPicPr>
              <p:blipFill rotWithShape="1">
                <a:blip r:embed="rId6">
                  <a:alphaModFix/>
                </a:blip>
                <a:srcRect b="0" l="0" r="0" t="0"/>
                <a:stretch/>
              </p:blipFill>
              <p:spPr>
                <a:xfrm>
                  <a:off x="1657350" y="4686300"/>
                  <a:ext cx="228600" cy="228600"/>
                </a:xfrm>
                <a:prstGeom prst="rect">
                  <a:avLst/>
                </a:prstGeom>
                <a:noFill/>
                <a:ln>
                  <a:noFill/>
                </a:ln>
              </p:spPr>
            </p:pic>
            <p:sp>
              <p:nvSpPr>
                <p:cNvPr id="155" name="Google Shape;155;p3"/>
                <p:cNvSpPr/>
                <p:nvPr/>
              </p:nvSpPr>
              <p:spPr>
                <a:xfrm>
                  <a:off x="1867047" y="4686301"/>
                  <a:ext cx="1619104"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@systemdynamics_</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br>
                    <a:rPr b="0" i="0" lang="en-US" sz="12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p:txBody>
            </p:sp>
          </p:grpSp>
        </p:grpSp>
        <p:sp>
          <p:nvSpPr>
            <p:cNvPr id="156" name="Google Shape;156;p3"/>
            <p:cNvSpPr/>
            <p:nvPr/>
          </p:nvSpPr>
          <p:spPr>
            <a:xfrm>
              <a:off x="1592726" y="4910847"/>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#isdc2023</a:t>
              </a:r>
              <a:endParaRPr b="0" i="0" sz="1200" u="none" cap="none" strike="noStrike">
                <a:solidFill>
                  <a:schemeClr val="dk1"/>
                </a:solidFill>
                <a:latin typeface="Calibri"/>
                <a:ea typeface="Calibri"/>
                <a:cs typeface="Calibri"/>
                <a:sym typeface="Calibri"/>
              </a:endParaRPr>
            </a:p>
          </p:txBody>
        </p:sp>
        <p:pic>
          <p:nvPicPr>
            <p:cNvPr id="157" name="Google Shape;157;p3"/>
            <p:cNvPicPr preferRelativeResize="0"/>
            <p:nvPr/>
          </p:nvPicPr>
          <p:blipFill rotWithShape="1">
            <a:blip r:embed="rId4">
              <a:alphaModFix/>
            </a:blip>
            <a:srcRect b="0" l="0" r="0" t="0"/>
            <a:stretch/>
          </p:blipFill>
          <p:spPr>
            <a:xfrm>
              <a:off x="1383556" y="4959976"/>
              <a:ext cx="216644" cy="183524"/>
            </a:xfrm>
            <a:prstGeom prst="rect">
              <a:avLst/>
            </a:prstGeom>
            <a:noFill/>
            <a:ln>
              <a:noFill/>
            </a:ln>
          </p:spPr>
        </p:pic>
      </p:grpSp>
      <p:pic>
        <p:nvPicPr>
          <p:cNvPr id="158" name="Google Shape;158;p3"/>
          <p:cNvPicPr preferRelativeResize="0"/>
          <p:nvPr/>
        </p:nvPicPr>
        <p:blipFill>
          <a:blip r:embed="rId7">
            <a:alphaModFix/>
          </a:blip>
          <a:stretch>
            <a:fillRect/>
          </a:stretch>
        </p:blipFill>
        <p:spPr>
          <a:xfrm>
            <a:off x="6756800" y="1932175"/>
            <a:ext cx="1643501" cy="16792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4"/>
          <p:cNvSpPr txBox="1"/>
          <p:nvPr/>
        </p:nvSpPr>
        <p:spPr>
          <a:xfrm>
            <a:off x="8458200" y="4474518"/>
            <a:ext cx="67514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Calibri"/>
                <a:ea typeface="Calibri"/>
                <a:cs typeface="Calibri"/>
                <a:sym typeface="Calibri"/>
              </a:rPr>
              <a:t>3:30-5:00</a:t>
            </a:r>
            <a:endParaRPr b="0" i="0" sz="1400" u="none" cap="none" strike="noStrike">
              <a:solidFill>
                <a:srgbClr val="000000"/>
              </a:solidFill>
              <a:latin typeface="Arial"/>
              <a:ea typeface="Arial"/>
              <a:cs typeface="Arial"/>
              <a:sym typeface="Arial"/>
            </a:endParaRPr>
          </a:p>
        </p:txBody>
      </p:sp>
      <p:sp>
        <p:nvSpPr>
          <p:cNvPr id="165" name="Google Shape;165;p4"/>
          <p:cNvSpPr txBox="1"/>
          <p:nvPr/>
        </p:nvSpPr>
        <p:spPr>
          <a:xfrm>
            <a:off x="1485900" y="152680"/>
            <a:ext cx="6172200" cy="533120"/>
          </a:xfrm>
          <a:prstGeom prst="rect">
            <a:avLst/>
          </a:prstGeom>
          <a:noFill/>
          <a:ln>
            <a:noFill/>
          </a:ln>
        </p:spPr>
        <p:txBody>
          <a:bodyPr anchorCtr="0" anchor="ctr" bIns="34275" lIns="68575" spcFirstLastPara="1" rIns="68575" wrap="square" tIns="34275">
            <a:normAutofit fontScale="97500"/>
          </a:bodyPr>
          <a:lstStyle/>
          <a:p>
            <a:pPr indent="0" lvl="0" marL="0" marR="0" rtl="0" algn="l">
              <a:lnSpc>
                <a:spcPct val="100000"/>
              </a:lnSpc>
              <a:spcBef>
                <a:spcPts val="0"/>
              </a:spcBef>
              <a:spcAft>
                <a:spcPts val="0"/>
              </a:spcAft>
              <a:buClr>
                <a:schemeClr val="dk1"/>
              </a:buClr>
              <a:buSzPct val="100000"/>
              <a:buFont typeface="Calibri"/>
              <a:buNone/>
            </a:pPr>
            <a:r>
              <a:rPr b="0" i="0" lang="en-US" sz="3000" u="none" cap="none" strike="noStrike">
                <a:solidFill>
                  <a:schemeClr val="dk1"/>
                </a:solidFill>
                <a:latin typeface="Calibri"/>
                <a:ea typeface="Calibri"/>
                <a:cs typeface="Calibri"/>
                <a:sym typeface="Calibri"/>
              </a:rPr>
              <a:t>Progress, Insights, and Questions</a:t>
            </a:r>
            <a:endParaRPr b="0" i="0" sz="1400" u="none" cap="none" strike="noStrike">
              <a:solidFill>
                <a:srgbClr val="000000"/>
              </a:solidFill>
              <a:latin typeface="Arial"/>
              <a:ea typeface="Arial"/>
              <a:cs typeface="Arial"/>
              <a:sym typeface="Arial"/>
            </a:endParaRPr>
          </a:p>
        </p:txBody>
      </p:sp>
      <p:grpSp>
        <p:nvGrpSpPr>
          <p:cNvPr id="166" name="Google Shape;166;p4"/>
          <p:cNvGrpSpPr/>
          <p:nvPr/>
        </p:nvGrpSpPr>
        <p:grpSpPr>
          <a:xfrm>
            <a:off x="7101202" y="113134"/>
            <a:ext cx="675140" cy="470942"/>
            <a:chOff x="395214" y="152400"/>
            <a:chExt cx="1509786" cy="1053148"/>
          </a:xfrm>
        </p:grpSpPr>
        <p:sp>
          <p:nvSpPr>
            <p:cNvPr id="167" name="Google Shape;167;p4"/>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pic>
          <p:nvPicPr>
            <p:cNvPr id="168" name="Google Shape;168;p4"/>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69" name="Google Shape;169;p4"/>
          <p:cNvSpPr/>
          <p:nvPr/>
        </p:nvSpPr>
        <p:spPr>
          <a:xfrm>
            <a:off x="1371600" y="651511"/>
            <a:ext cx="6400800" cy="34289"/>
          </a:xfrm>
          <a:prstGeom prst="rect">
            <a:avLst/>
          </a:prstGeom>
          <a:solidFill>
            <a:srgbClr val="C4C4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sp>
        <p:nvSpPr>
          <p:cNvPr id="170" name="Google Shape;170;p4"/>
          <p:cNvSpPr txBox="1"/>
          <p:nvPr/>
        </p:nvSpPr>
        <p:spPr>
          <a:xfrm>
            <a:off x="4114800" y="4857750"/>
            <a:ext cx="37649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40</a:t>
            </a:r>
            <a:r>
              <a:rPr b="0" baseline="30000" i="0" lang="en-US" sz="900" u="none" cap="none" strike="noStrike">
                <a:solidFill>
                  <a:schemeClr val="lt1"/>
                </a:solidFill>
                <a:latin typeface="Avenir"/>
                <a:ea typeface="Avenir"/>
                <a:cs typeface="Avenir"/>
                <a:sym typeface="Avenir"/>
              </a:rPr>
              <a:t>TH</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Virtually everywhere!</a:t>
            </a:r>
            <a:endParaRPr b="0" i="0" sz="1400" u="none" cap="none" strike="noStrike">
              <a:solidFill>
                <a:srgbClr val="000000"/>
              </a:solidFill>
              <a:latin typeface="Arial"/>
              <a:ea typeface="Arial"/>
              <a:cs typeface="Arial"/>
              <a:sym typeface="Arial"/>
            </a:endParaRPr>
          </a:p>
        </p:txBody>
      </p:sp>
      <p:sp>
        <p:nvSpPr>
          <p:cNvPr id="171" name="Google Shape;171;p4"/>
          <p:cNvSpPr/>
          <p:nvPr/>
        </p:nvSpPr>
        <p:spPr>
          <a:xfrm>
            <a:off x="1570789" y="4889585"/>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#isdc2022</a:t>
            </a:r>
            <a:endParaRPr b="0" i="0" sz="1200" u="none" cap="none" strike="noStrike">
              <a:solidFill>
                <a:schemeClr val="dk1"/>
              </a:solidFill>
              <a:latin typeface="Calibri"/>
              <a:ea typeface="Calibri"/>
              <a:cs typeface="Calibri"/>
              <a:sym typeface="Calibri"/>
            </a:endParaRPr>
          </a:p>
        </p:txBody>
      </p:sp>
      <p:pic>
        <p:nvPicPr>
          <p:cNvPr id="172" name="Google Shape;172;p4"/>
          <p:cNvPicPr preferRelativeResize="0"/>
          <p:nvPr/>
        </p:nvPicPr>
        <p:blipFill rotWithShape="1">
          <a:blip r:embed="rId4">
            <a:alphaModFix/>
          </a:blip>
          <a:srcRect b="0" l="0" r="0" t="0"/>
          <a:stretch/>
        </p:blipFill>
        <p:spPr>
          <a:xfrm>
            <a:off x="1354146" y="4934661"/>
            <a:ext cx="216644" cy="183524"/>
          </a:xfrm>
          <a:prstGeom prst="rect">
            <a:avLst/>
          </a:prstGeom>
          <a:noFill/>
          <a:ln>
            <a:noFill/>
          </a:ln>
        </p:spPr>
      </p:pic>
      <p:sp>
        <p:nvSpPr>
          <p:cNvPr id="173" name="Google Shape;173;p4"/>
          <p:cNvSpPr txBox="1"/>
          <p:nvPr>
            <p:ph idx="1" type="body"/>
          </p:nvPr>
        </p:nvSpPr>
        <p:spPr>
          <a:xfrm>
            <a:off x="534925" y="685800"/>
            <a:ext cx="6701700" cy="3918000"/>
          </a:xfrm>
          <a:prstGeom prst="rect">
            <a:avLst/>
          </a:prstGeom>
          <a:noFill/>
          <a:ln>
            <a:noFill/>
          </a:ln>
        </p:spPr>
        <p:txBody>
          <a:bodyPr anchorCtr="0" anchor="t" bIns="45700" lIns="91425" spcFirstLastPara="1" rIns="91425" wrap="square" tIns="45700">
            <a:noAutofit/>
          </a:bodyPr>
          <a:lstStyle/>
          <a:p>
            <a:pPr indent="-279910" lvl="0" marL="257175" rtl="0" algn="l">
              <a:lnSpc>
                <a:spcPct val="100000"/>
              </a:lnSpc>
              <a:spcBef>
                <a:spcPts val="480"/>
              </a:spcBef>
              <a:spcAft>
                <a:spcPts val="0"/>
              </a:spcAft>
              <a:buClr>
                <a:schemeClr val="dk1"/>
              </a:buClr>
              <a:buSzPts val="2400"/>
              <a:buChar char="•"/>
            </a:pPr>
            <a:r>
              <a:rPr lang="en-US"/>
              <a:t>Index calculated for 19 of the 2022 training participants.</a:t>
            </a:r>
            <a:endParaRPr/>
          </a:p>
          <a:p>
            <a:pPr indent="-257174" lvl="0" marL="257175" rtl="0" algn="l">
              <a:lnSpc>
                <a:spcPct val="100000"/>
              </a:lnSpc>
              <a:spcBef>
                <a:spcPts val="480"/>
              </a:spcBef>
              <a:spcAft>
                <a:spcPts val="0"/>
              </a:spcAft>
              <a:buClr>
                <a:schemeClr val="dk1"/>
              </a:buClr>
              <a:buSzPts val="2400"/>
              <a:buChar char="•"/>
            </a:pPr>
            <a:r>
              <a:rPr lang="en-US"/>
              <a:t>PRE / POST Feedback forms collected from more than 15 workshops for 8 facilitators. </a:t>
            </a:r>
            <a:endParaRPr/>
          </a:p>
          <a:p>
            <a:pPr indent="-257174" lvl="0" marL="257175" rtl="0" algn="l">
              <a:lnSpc>
                <a:spcPct val="100000"/>
              </a:lnSpc>
              <a:spcBef>
                <a:spcPts val="480"/>
              </a:spcBef>
              <a:spcAft>
                <a:spcPts val="0"/>
              </a:spcAft>
              <a:buClr>
                <a:schemeClr val="dk1"/>
              </a:buClr>
              <a:buSzPts val="2400"/>
              <a:buChar char="•"/>
            </a:pPr>
            <a:r>
              <a:rPr lang="en-US"/>
              <a:t>Facilitator learning gaps detected leading to improved En ROADS slides and resources.</a:t>
            </a:r>
            <a:endParaRPr/>
          </a:p>
          <a:p>
            <a:pPr indent="-257174" lvl="0" marL="257175" rtl="0" algn="l">
              <a:lnSpc>
                <a:spcPct val="100000"/>
              </a:lnSpc>
              <a:spcBef>
                <a:spcPts val="480"/>
              </a:spcBef>
              <a:spcAft>
                <a:spcPts val="0"/>
              </a:spcAft>
              <a:buClr>
                <a:schemeClr val="dk1"/>
              </a:buClr>
              <a:buSzPts val="2400"/>
              <a:buChar char="•"/>
            </a:pPr>
            <a:r>
              <a:rPr b="1" lang="en-US"/>
              <a:t>To do:</a:t>
            </a:r>
            <a:r>
              <a:rPr lang="en-US"/>
              <a:t> New Ambassador performance metrics available in coming years: End of 2023/2024/2025 will confirm or improve Index.</a:t>
            </a:r>
            <a:endParaRPr/>
          </a:p>
          <a:p>
            <a:pPr indent="0" lvl="0" marL="257175" rtl="0" algn="l">
              <a:lnSpc>
                <a:spcPct val="100000"/>
              </a:lnSpc>
              <a:spcBef>
                <a:spcPts val="480"/>
              </a:spcBef>
              <a:spcAft>
                <a:spcPts val="0"/>
              </a:spcAft>
              <a:buSzPts val="2571"/>
              <a:buNone/>
            </a:pPr>
            <a:r>
              <a:t/>
            </a:r>
            <a:endParaRPr/>
          </a:p>
          <a:p>
            <a:pPr indent="-257174" lvl="0" marL="257175" rtl="0" algn="l">
              <a:lnSpc>
                <a:spcPct val="100000"/>
              </a:lnSpc>
              <a:spcBef>
                <a:spcPts val="480"/>
              </a:spcBef>
              <a:spcAft>
                <a:spcPts val="0"/>
              </a:spcAft>
              <a:buClr>
                <a:schemeClr val="dk1"/>
              </a:buClr>
              <a:buSzPts val="2400"/>
              <a:buChar char="•"/>
            </a:pPr>
            <a:r>
              <a:rPr lang="en-US"/>
              <a:t>Thoughts, feedback, and questions welcome</a:t>
            </a:r>
            <a:endParaRPr/>
          </a:p>
        </p:txBody>
      </p:sp>
      <p:grpSp>
        <p:nvGrpSpPr>
          <p:cNvPr id="174" name="Google Shape;174;p4"/>
          <p:cNvGrpSpPr/>
          <p:nvPr/>
        </p:nvGrpSpPr>
        <p:grpSpPr>
          <a:xfrm>
            <a:off x="0" y="4657189"/>
            <a:ext cx="9144000" cy="675443"/>
            <a:chOff x="0" y="4657189"/>
            <a:chExt cx="9144000" cy="675443"/>
          </a:xfrm>
        </p:grpSpPr>
        <p:grpSp>
          <p:nvGrpSpPr>
            <p:cNvPr id="175" name="Google Shape;175;p4"/>
            <p:cNvGrpSpPr/>
            <p:nvPr/>
          </p:nvGrpSpPr>
          <p:grpSpPr>
            <a:xfrm>
              <a:off x="0" y="4657189"/>
              <a:ext cx="9144000" cy="675443"/>
              <a:chOff x="0" y="4657189"/>
              <a:chExt cx="9144000" cy="675443"/>
            </a:xfrm>
          </p:grpSpPr>
          <p:sp>
            <p:nvSpPr>
              <p:cNvPr id="176" name="Google Shape;176;p4"/>
              <p:cNvSpPr/>
              <p:nvPr/>
            </p:nvSpPr>
            <p:spPr>
              <a:xfrm>
                <a:off x="0" y="4657189"/>
                <a:ext cx="9144000" cy="530657"/>
              </a:xfrm>
              <a:prstGeom prst="roundRect">
                <a:avLst>
                  <a:gd fmla="val 16667" name="adj"/>
                </a:avLst>
              </a:prstGeom>
              <a:solidFill>
                <a:srgbClr val="343A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rgbClr val="C4C4C4"/>
                  </a:solidFill>
                  <a:latin typeface="Calibri"/>
                  <a:ea typeface="Calibri"/>
                  <a:cs typeface="Calibri"/>
                  <a:sym typeface="Calibri"/>
                </a:endParaRPr>
              </a:p>
            </p:txBody>
          </p:sp>
          <p:sp>
            <p:nvSpPr>
              <p:cNvPr id="177" name="Google Shape;177;p4"/>
              <p:cNvSpPr txBox="1"/>
              <p:nvPr/>
            </p:nvSpPr>
            <p:spPr>
              <a:xfrm>
                <a:off x="2286000" y="4740101"/>
                <a:ext cx="5593752" cy="36933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THE 41</a:t>
                </a:r>
                <a:r>
                  <a:rPr b="0" baseline="30000" i="0" lang="en-US" sz="900" u="none" cap="none" strike="noStrike">
                    <a:solidFill>
                      <a:schemeClr val="lt1"/>
                    </a:solidFill>
                    <a:latin typeface="Avenir"/>
                    <a:ea typeface="Avenir"/>
                    <a:cs typeface="Avenir"/>
                    <a:sym typeface="Avenir"/>
                  </a:rPr>
                  <a:t>st</a:t>
                </a:r>
                <a:r>
                  <a:rPr b="0" i="0" lang="en-US" sz="900" u="none" cap="none" strike="noStrike">
                    <a:solidFill>
                      <a:schemeClr val="lt1"/>
                    </a:solidFill>
                    <a:latin typeface="Avenir"/>
                    <a:ea typeface="Avenir"/>
                    <a:cs typeface="Avenir"/>
                    <a:sym typeface="Avenir"/>
                  </a:rPr>
                  <a:t> INTERNATIONAL SYSTEM DYNAMICS CONFERENCE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venir"/>
                    <a:ea typeface="Avenir"/>
                    <a:cs typeface="Avenir"/>
                    <a:sym typeface="Avenir"/>
                  </a:rPr>
                  <a:t>Chicago, USA and Virtually</a:t>
                </a:r>
                <a:endParaRPr b="0" i="0" sz="1400" u="none" cap="none" strike="noStrike">
                  <a:solidFill>
                    <a:srgbClr val="000000"/>
                  </a:solidFill>
                  <a:latin typeface="Arial"/>
                  <a:ea typeface="Arial"/>
                  <a:cs typeface="Arial"/>
                  <a:sym typeface="Arial"/>
                </a:endParaRPr>
              </a:p>
            </p:txBody>
          </p:sp>
          <p:grpSp>
            <p:nvGrpSpPr>
              <p:cNvPr id="178" name="Google Shape;178;p4"/>
              <p:cNvGrpSpPr/>
              <p:nvPr/>
            </p:nvGrpSpPr>
            <p:grpSpPr>
              <a:xfrm>
                <a:off x="1378548" y="4686300"/>
                <a:ext cx="2107603" cy="646332"/>
                <a:chOff x="1378548" y="4686300"/>
                <a:chExt cx="2107603" cy="646332"/>
              </a:xfrm>
            </p:grpSpPr>
            <p:pic>
              <p:nvPicPr>
                <p:cNvPr id="179" name="Google Shape;179;p4"/>
                <p:cNvPicPr preferRelativeResize="0"/>
                <p:nvPr/>
              </p:nvPicPr>
              <p:blipFill rotWithShape="1">
                <a:blip r:embed="rId5">
                  <a:alphaModFix/>
                </a:blip>
                <a:srcRect b="0" l="0" r="0" t="0"/>
                <a:stretch/>
              </p:blipFill>
              <p:spPr>
                <a:xfrm>
                  <a:off x="1378548" y="4691185"/>
                  <a:ext cx="228600" cy="228600"/>
                </a:xfrm>
                <a:prstGeom prst="rect">
                  <a:avLst/>
                </a:prstGeom>
                <a:noFill/>
                <a:ln>
                  <a:noFill/>
                </a:ln>
              </p:spPr>
            </p:pic>
            <p:pic>
              <p:nvPicPr>
                <p:cNvPr id="180" name="Google Shape;180;p4"/>
                <p:cNvPicPr preferRelativeResize="0"/>
                <p:nvPr/>
              </p:nvPicPr>
              <p:blipFill rotWithShape="1">
                <a:blip r:embed="rId6">
                  <a:alphaModFix/>
                </a:blip>
                <a:srcRect b="0" l="0" r="0" t="0"/>
                <a:stretch/>
              </p:blipFill>
              <p:spPr>
                <a:xfrm>
                  <a:off x="1657350" y="4686300"/>
                  <a:ext cx="228600" cy="228600"/>
                </a:xfrm>
                <a:prstGeom prst="rect">
                  <a:avLst/>
                </a:prstGeom>
                <a:noFill/>
                <a:ln>
                  <a:noFill/>
                </a:ln>
              </p:spPr>
            </p:pic>
            <p:sp>
              <p:nvSpPr>
                <p:cNvPr id="181" name="Google Shape;181;p4"/>
                <p:cNvSpPr/>
                <p:nvPr/>
              </p:nvSpPr>
              <p:spPr>
                <a:xfrm>
                  <a:off x="1867047" y="4686301"/>
                  <a:ext cx="1619104"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@systemdynamics_</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br>
                    <a:rPr b="0" i="0" lang="en-US" sz="12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p:txBody>
            </p:sp>
          </p:grpSp>
        </p:grpSp>
        <p:sp>
          <p:nvSpPr>
            <p:cNvPr id="182" name="Google Shape;182;p4"/>
            <p:cNvSpPr/>
            <p:nvPr/>
          </p:nvSpPr>
          <p:spPr>
            <a:xfrm>
              <a:off x="1592726" y="4910847"/>
              <a:ext cx="1801061"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FFFFFF"/>
                  </a:solidFill>
                  <a:latin typeface="Arial"/>
                  <a:ea typeface="Arial"/>
                  <a:cs typeface="Arial"/>
                  <a:sym typeface="Arial"/>
                </a:rPr>
                <a:t>#isdc2023</a:t>
              </a:r>
              <a:endParaRPr b="0" i="0" sz="1200" u="none" cap="none" strike="noStrike">
                <a:solidFill>
                  <a:schemeClr val="dk1"/>
                </a:solidFill>
                <a:latin typeface="Calibri"/>
                <a:ea typeface="Calibri"/>
                <a:cs typeface="Calibri"/>
                <a:sym typeface="Calibri"/>
              </a:endParaRPr>
            </a:p>
          </p:txBody>
        </p:sp>
        <p:pic>
          <p:nvPicPr>
            <p:cNvPr id="183" name="Google Shape;183;p4"/>
            <p:cNvPicPr preferRelativeResize="0"/>
            <p:nvPr/>
          </p:nvPicPr>
          <p:blipFill rotWithShape="1">
            <a:blip r:embed="rId4">
              <a:alphaModFix/>
            </a:blip>
            <a:srcRect b="0" l="0" r="0" t="0"/>
            <a:stretch/>
          </p:blipFill>
          <p:spPr>
            <a:xfrm>
              <a:off x="1383556" y="4959976"/>
              <a:ext cx="216644" cy="183524"/>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88" name="Shape 188"/>
        <p:cNvGrpSpPr/>
        <p:nvPr/>
      </p:nvGrpSpPr>
      <p:grpSpPr>
        <a:xfrm>
          <a:off x="0" y="0"/>
          <a:ext cx="0" cy="0"/>
          <a:chOff x="0" y="0"/>
          <a:chExt cx="0" cy="0"/>
        </a:xfrm>
      </p:grpSpPr>
      <p:sp>
        <p:nvSpPr>
          <p:cNvPr id="189" name="Google Shape;189;p5"/>
          <p:cNvSpPr/>
          <p:nvPr/>
        </p:nvSpPr>
        <p:spPr>
          <a:xfrm>
            <a:off x="0" y="-10341"/>
            <a:ext cx="9144000" cy="543461"/>
          </a:xfrm>
          <a:prstGeom prst="roundRect">
            <a:avLst>
              <a:gd fmla="val 16667" name="adj"/>
            </a:avLst>
          </a:prstGeom>
          <a:solidFill>
            <a:srgbClr val="B2214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grpSp>
        <p:nvGrpSpPr>
          <p:cNvPr id="190" name="Google Shape;190;p5"/>
          <p:cNvGrpSpPr/>
          <p:nvPr/>
        </p:nvGrpSpPr>
        <p:grpSpPr>
          <a:xfrm>
            <a:off x="1496560" y="37686"/>
            <a:ext cx="675140" cy="470942"/>
            <a:chOff x="395214" y="152400"/>
            <a:chExt cx="1509786" cy="1053148"/>
          </a:xfrm>
        </p:grpSpPr>
        <p:sp>
          <p:nvSpPr>
            <p:cNvPr id="191" name="Google Shape;191;p5"/>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pic>
          <p:nvPicPr>
            <p:cNvPr id="192" name="Google Shape;192;p5"/>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93" name="Google Shape;193;p5"/>
          <p:cNvSpPr txBox="1"/>
          <p:nvPr/>
        </p:nvSpPr>
        <p:spPr>
          <a:xfrm>
            <a:off x="2286000" y="86047"/>
            <a:ext cx="4914900" cy="2616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lt1"/>
                </a:solidFill>
                <a:latin typeface="Avenir"/>
                <a:ea typeface="Avenir"/>
                <a:cs typeface="Avenir"/>
                <a:sym typeface="Avenir"/>
              </a:rPr>
              <a:t>THE INTERNATIONAL SYSTEM DYNAMICS CONFERENCE</a:t>
            </a:r>
            <a:endParaRPr b="0" i="0" sz="1400" u="none" cap="none" strike="noStrike">
              <a:solidFill>
                <a:srgbClr val="000000"/>
              </a:solidFill>
              <a:latin typeface="Arial"/>
              <a:ea typeface="Arial"/>
              <a:cs typeface="Arial"/>
              <a:sym typeface="Arial"/>
            </a:endParaRPr>
          </a:p>
        </p:txBody>
      </p:sp>
      <p:sp>
        <p:nvSpPr>
          <p:cNvPr id="194" name="Google Shape;194;p5"/>
          <p:cNvSpPr txBox="1"/>
          <p:nvPr/>
        </p:nvSpPr>
        <p:spPr>
          <a:xfrm>
            <a:off x="1182757" y="556653"/>
            <a:ext cx="6858000" cy="4586847"/>
          </a:xfrm>
          <a:prstGeom prst="rect">
            <a:avLst/>
          </a:prstGeom>
          <a:noFill/>
          <a:ln>
            <a:noFill/>
          </a:ln>
        </p:spPr>
        <p:txBody>
          <a:bodyPr anchorCtr="0" anchor="t" bIns="34275" lIns="68575" spcFirstLastPara="1" rIns="68575" wrap="square" tIns="34275">
            <a:normAutofit fontScale="47500" lnSpcReduction="20000"/>
          </a:bodyPr>
          <a:lstStyle/>
          <a:p>
            <a:pPr indent="0" lvl="0" marL="0" marR="0" rtl="0" algn="ctr">
              <a:lnSpc>
                <a:spcPct val="100000"/>
              </a:lnSpc>
              <a:spcBef>
                <a:spcPts val="0"/>
              </a:spcBef>
              <a:spcAft>
                <a:spcPts val="0"/>
              </a:spcAft>
              <a:buClr>
                <a:srgbClr val="B2214D"/>
              </a:buClr>
              <a:buSzPct val="100000"/>
              <a:buFont typeface="Arial"/>
              <a:buNone/>
            </a:pPr>
            <a:r>
              <a:rPr b="0" i="0" lang="en-US" sz="3825" u="none" cap="none" strike="noStrike">
                <a:solidFill>
                  <a:srgbClr val="B2214D"/>
                </a:solidFill>
                <a:latin typeface="Calibri"/>
                <a:ea typeface="Calibri"/>
                <a:cs typeface="Calibri"/>
                <a:sym typeface="Calibri"/>
              </a:rPr>
              <a:t>Instructions: Please do this!!!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256"/>
              </a:spcBef>
              <a:spcAft>
                <a:spcPts val="0"/>
              </a:spcAft>
              <a:buClr>
                <a:srgbClr val="888888"/>
              </a:buClr>
              <a:buSzPct val="100000"/>
              <a:buFont typeface="Arial"/>
              <a:buNone/>
            </a:pPr>
            <a:r>
              <a:t/>
            </a:r>
            <a:endParaRPr b="0" i="0" sz="2700" u="none" cap="none" strike="noStrike">
              <a:solidFill>
                <a:srgbClr val="31859B"/>
              </a:solidFill>
              <a:latin typeface="Calibri"/>
              <a:ea typeface="Calibri"/>
              <a:cs typeface="Calibri"/>
              <a:sym typeface="Calibri"/>
            </a:endParaRPr>
          </a:p>
          <a:p>
            <a:pPr indent="0" lvl="0" marL="0" marR="0" rtl="0" algn="l">
              <a:lnSpc>
                <a:spcPct val="100000"/>
              </a:lnSpc>
              <a:spcBef>
                <a:spcPts val="256"/>
              </a:spcBef>
              <a:spcAft>
                <a:spcPts val="0"/>
              </a:spcAft>
              <a:buClr>
                <a:schemeClr val="dk1"/>
              </a:buClr>
              <a:buSzPct val="100000"/>
              <a:buFont typeface="Arial"/>
              <a:buNone/>
            </a:pPr>
            <a:r>
              <a:rPr b="0" i="0" lang="en-US" sz="2700" u="none" cap="none" strike="noStrike">
                <a:solidFill>
                  <a:schemeClr val="dk1"/>
                </a:solidFill>
                <a:latin typeface="Calibri"/>
                <a:ea typeface="Calibri"/>
                <a:cs typeface="Calibri"/>
                <a:sym typeface="Calibri"/>
              </a:rPr>
              <a:t>1) Prepare your Work in Progress (WIP) presentation using a copy of this template. </a:t>
            </a:r>
            <a:endParaRPr b="0" i="0" sz="2175" u="none" cap="none" strike="noStrike">
              <a:solidFill>
                <a:schemeClr val="dk1"/>
              </a:solidFill>
              <a:latin typeface="Calibri"/>
              <a:ea typeface="Calibri"/>
              <a:cs typeface="Calibri"/>
              <a:sym typeface="Calibri"/>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Change the presentation title and author information to match your submission.</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Do NOT change the titles of the other slides. Do NOT change the number of slides with content. </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Change the body of the slides to present your work, following the instructions in the slide notes.</a:t>
            </a:r>
            <a:endParaRPr b="0" i="0" sz="1400" u="none" cap="none" strike="noStrike">
              <a:solidFill>
                <a:srgbClr val="000000"/>
              </a:solidFill>
              <a:latin typeface="Arial"/>
              <a:ea typeface="Arial"/>
              <a:cs typeface="Arial"/>
              <a:sym typeface="Arial"/>
            </a:endParaRPr>
          </a:p>
          <a:p>
            <a:pPr indent="-268287" lvl="1" marL="685800" marR="0" rtl="0" algn="l">
              <a:lnSpc>
                <a:spcPct val="100000"/>
              </a:lnSpc>
              <a:spcBef>
                <a:spcPts val="235"/>
              </a:spcBef>
              <a:spcAft>
                <a:spcPts val="0"/>
              </a:spcAft>
              <a:buClr>
                <a:srgbClr val="888888"/>
              </a:buClr>
              <a:buSzPct val="100000"/>
              <a:buFont typeface="Courier New"/>
              <a:buNone/>
            </a:pPr>
            <a:r>
              <a:t/>
            </a:r>
            <a:endParaRPr b="0" i="0" sz="2475" u="none" cap="none" strike="noStrike">
              <a:solidFill>
                <a:schemeClr val="dk1"/>
              </a:solidFill>
              <a:latin typeface="Calibri"/>
              <a:ea typeface="Calibri"/>
              <a:cs typeface="Calibri"/>
              <a:sym typeface="Calibri"/>
            </a:endParaRPr>
          </a:p>
          <a:p>
            <a:pPr indent="0" lvl="0" marL="0" marR="0" rtl="0" algn="l">
              <a:lnSpc>
                <a:spcPct val="100000"/>
              </a:lnSpc>
              <a:spcBef>
                <a:spcPts val="256"/>
              </a:spcBef>
              <a:spcAft>
                <a:spcPts val="0"/>
              </a:spcAft>
              <a:buClr>
                <a:schemeClr val="dk1"/>
              </a:buClr>
              <a:buSzPct val="100000"/>
              <a:buFont typeface="Arial"/>
              <a:buNone/>
            </a:pPr>
            <a:r>
              <a:rPr b="0" i="0" lang="en-US" sz="2700" u="none" cap="none" strike="noStrike">
                <a:solidFill>
                  <a:schemeClr val="dk1"/>
                </a:solidFill>
                <a:latin typeface="Calibri"/>
                <a:ea typeface="Calibri"/>
                <a:cs typeface="Calibri"/>
                <a:sym typeface="Calibri"/>
              </a:rPr>
              <a:t>2) Submit your WIP presentation slides at </a:t>
            </a:r>
            <a:r>
              <a:rPr b="0" i="0" lang="en-US" sz="27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https://webportal.systemdynamics.org</a:t>
            </a:r>
            <a:r>
              <a:rPr b="0" i="0" lang="en-US" sz="2700" u="none" cap="none" strike="noStrike">
                <a:solidFill>
                  <a:schemeClr val="dk1"/>
                </a:solidFill>
                <a:latin typeface="Calibri"/>
                <a:ea typeface="Calibri"/>
                <a:cs typeface="Calibri"/>
                <a:sym typeface="Calibri"/>
              </a:rPr>
              <a:t> by June 20</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Click on the title of your submission</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Select “Upload new or updated paper files”</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Upload the Powerpoint presentation file for your WIP slides</a:t>
            </a:r>
            <a:endParaRPr b="0" i="0" sz="1400" u="none" cap="none" strike="noStrike">
              <a:solidFill>
                <a:srgbClr val="000000"/>
              </a:solidFill>
              <a:latin typeface="Arial"/>
              <a:ea typeface="Arial"/>
              <a:cs typeface="Arial"/>
              <a:sym typeface="Arial"/>
            </a:endParaRPr>
          </a:p>
          <a:p>
            <a:pPr indent="-277304" lvl="2" marL="1028700" marR="0" rtl="0" algn="l">
              <a:lnSpc>
                <a:spcPct val="100000"/>
              </a:lnSpc>
              <a:spcBef>
                <a:spcPts val="207"/>
              </a:spcBef>
              <a:spcAft>
                <a:spcPts val="0"/>
              </a:spcAft>
              <a:buClr>
                <a:srgbClr val="888888"/>
              </a:buClr>
              <a:buSzPct val="100000"/>
              <a:buFont typeface="Arial"/>
              <a:buNone/>
            </a:pPr>
            <a:r>
              <a:t/>
            </a:r>
            <a:endParaRPr b="0" i="0" sz="2175" u="none" cap="none" strike="noStrike">
              <a:solidFill>
                <a:schemeClr val="dk1"/>
              </a:solidFill>
              <a:latin typeface="Calibri"/>
              <a:ea typeface="Calibri"/>
              <a:cs typeface="Calibri"/>
              <a:sym typeface="Calibri"/>
            </a:endParaRPr>
          </a:p>
          <a:p>
            <a:pPr indent="0" lvl="0" marL="0" marR="0" rtl="0" algn="l">
              <a:lnSpc>
                <a:spcPct val="100000"/>
              </a:lnSpc>
              <a:spcBef>
                <a:spcPts val="256"/>
              </a:spcBef>
              <a:spcAft>
                <a:spcPts val="0"/>
              </a:spcAft>
              <a:buClr>
                <a:schemeClr val="dk1"/>
              </a:buClr>
              <a:buSzPct val="100000"/>
              <a:buFont typeface="Arial"/>
              <a:buNone/>
            </a:pPr>
            <a:r>
              <a:rPr b="0" i="0" lang="en-US" sz="2400" u="none" cap="none" strike="noStrike">
                <a:solidFill>
                  <a:schemeClr val="dk1"/>
                </a:solidFill>
                <a:latin typeface="Calibri"/>
                <a:ea typeface="Calibri"/>
                <a:cs typeface="Calibri"/>
                <a:sym typeface="Calibri"/>
              </a:rPr>
              <a:t>3) </a:t>
            </a:r>
            <a:r>
              <a:rPr b="0" i="0" lang="en-US" sz="2700" u="none" cap="none" strike="noStrike">
                <a:solidFill>
                  <a:schemeClr val="dk1"/>
                </a:solidFill>
                <a:latin typeface="Calibri"/>
                <a:ea typeface="Calibri"/>
                <a:cs typeface="Calibri"/>
                <a:sym typeface="Calibri"/>
              </a:rPr>
              <a:t>Follow the format and timing listed below: </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You have exactly 5:00 minutes to present, followed by up to 5:00 minutes of discussion. </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Keep within the time limits noted at the lower right of each slide.</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The session chair will combine your slides with other presentations and will control the screen.</a:t>
            </a:r>
            <a:endParaRPr b="0" i="0" sz="1400" u="none" cap="none" strike="noStrike">
              <a:solidFill>
                <a:srgbClr val="000000"/>
              </a:solidFill>
              <a:latin typeface="Arial"/>
              <a:ea typeface="Arial"/>
              <a:cs typeface="Arial"/>
              <a:sym typeface="Arial"/>
            </a:endParaRPr>
          </a:p>
          <a:p>
            <a:pPr indent="-268287" lvl="1" marL="685800" marR="0" rtl="0" algn="l">
              <a:lnSpc>
                <a:spcPct val="100000"/>
              </a:lnSpc>
              <a:spcBef>
                <a:spcPts val="235"/>
              </a:spcBef>
              <a:spcAft>
                <a:spcPts val="0"/>
              </a:spcAft>
              <a:buClr>
                <a:srgbClr val="888888"/>
              </a:buClr>
              <a:buSzPct val="100000"/>
              <a:buFont typeface="Courier New"/>
              <a:buNone/>
            </a:pPr>
            <a:r>
              <a:t/>
            </a:r>
            <a:endParaRPr b="0" i="0" sz="2475" u="none" cap="none" strike="noStrike">
              <a:solidFill>
                <a:schemeClr val="dk1"/>
              </a:solidFill>
              <a:latin typeface="Calibri"/>
              <a:ea typeface="Calibri"/>
              <a:cs typeface="Calibri"/>
              <a:sym typeface="Calibri"/>
            </a:endParaRPr>
          </a:p>
          <a:p>
            <a:pPr indent="0" lvl="0" marL="0" marR="0" rtl="0" algn="l">
              <a:lnSpc>
                <a:spcPct val="100000"/>
              </a:lnSpc>
              <a:spcBef>
                <a:spcPts val="256"/>
              </a:spcBef>
              <a:spcAft>
                <a:spcPts val="0"/>
              </a:spcAft>
              <a:buClr>
                <a:schemeClr val="dk1"/>
              </a:buClr>
              <a:buSzPct val="100000"/>
              <a:buFont typeface="Arial"/>
              <a:buNone/>
            </a:pPr>
            <a:r>
              <a:rPr b="0" i="0" lang="en-US" sz="2400" u="none" cap="none" strike="noStrike">
                <a:solidFill>
                  <a:schemeClr val="dk1"/>
                </a:solidFill>
                <a:latin typeface="Calibri"/>
                <a:ea typeface="Calibri"/>
                <a:cs typeface="Calibri"/>
                <a:sym typeface="Calibri"/>
              </a:rPr>
              <a:t>4) </a:t>
            </a:r>
            <a:r>
              <a:rPr b="0" i="0" lang="en-US" sz="2700" u="none" cap="none" strike="noStrike">
                <a:solidFill>
                  <a:schemeClr val="dk1"/>
                </a:solidFill>
                <a:latin typeface="Calibri"/>
                <a:ea typeface="Calibri"/>
                <a:cs typeface="Calibri"/>
                <a:sym typeface="Calibri"/>
              </a:rPr>
              <a:t>You may record your presentation in advance</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If you are not able to attend the session, the recording will be used instead</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If you do attend, you can ask the chair to play the recording, or present live</a:t>
            </a:r>
            <a:endParaRPr b="0" i="0" sz="1400" u="none" cap="none" strike="noStrike">
              <a:solidFill>
                <a:srgbClr val="000000"/>
              </a:solidFill>
              <a:latin typeface="Arial"/>
              <a:ea typeface="Arial"/>
              <a:cs typeface="Arial"/>
              <a:sym typeface="Arial"/>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Add the YouTube Video ID to the Web Portal under “Review or update paper information”</a:t>
            </a:r>
            <a:endParaRPr b="0" i="0" sz="1400" u="none" cap="none" strike="noStrike">
              <a:solidFill>
                <a:srgbClr val="000000"/>
              </a:solidFill>
              <a:latin typeface="Arial"/>
              <a:ea typeface="Arial"/>
              <a:cs typeface="Arial"/>
              <a:sym typeface="Arial"/>
            </a:endParaRPr>
          </a:p>
          <a:p>
            <a:pPr indent="-268287" lvl="1" marL="685800" marR="0" rtl="0" algn="l">
              <a:lnSpc>
                <a:spcPct val="100000"/>
              </a:lnSpc>
              <a:spcBef>
                <a:spcPts val="235"/>
              </a:spcBef>
              <a:spcAft>
                <a:spcPts val="0"/>
              </a:spcAft>
              <a:buClr>
                <a:srgbClr val="888888"/>
              </a:buClr>
              <a:buSzPct val="100000"/>
              <a:buFont typeface="Courier New"/>
              <a:buNone/>
            </a:pPr>
            <a:r>
              <a:t/>
            </a:r>
            <a:endParaRPr b="0" i="0" sz="2475" u="none" cap="none" strike="noStrike">
              <a:solidFill>
                <a:schemeClr val="dk1"/>
              </a:solidFill>
              <a:latin typeface="Calibri"/>
              <a:ea typeface="Calibri"/>
              <a:cs typeface="Calibri"/>
              <a:sym typeface="Calibri"/>
            </a:endParaRPr>
          </a:p>
          <a:p>
            <a:pPr indent="0" lvl="0" marL="0" marR="0" rtl="0" algn="l">
              <a:lnSpc>
                <a:spcPct val="100000"/>
              </a:lnSpc>
              <a:spcBef>
                <a:spcPts val="256"/>
              </a:spcBef>
              <a:spcAft>
                <a:spcPts val="0"/>
              </a:spcAft>
              <a:buClr>
                <a:schemeClr val="dk1"/>
              </a:buClr>
              <a:buSzPct val="100000"/>
              <a:buFont typeface="Arial"/>
              <a:buNone/>
            </a:pPr>
            <a:r>
              <a:rPr b="0" i="0" lang="en-US" sz="2700" u="none" cap="none" strike="noStrike">
                <a:solidFill>
                  <a:schemeClr val="dk1"/>
                </a:solidFill>
                <a:latin typeface="Calibri"/>
                <a:ea typeface="Calibri"/>
                <a:cs typeface="Calibri"/>
                <a:sym typeface="Calibri"/>
              </a:rPr>
              <a:t>5) If you make updates or change plans after June 20, send the session chair a note</a:t>
            </a:r>
            <a:endParaRPr b="0" i="0" sz="2475" u="none" cap="none" strike="noStrike">
              <a:solidFill>
                <a:schemeClr val="dk1"/>
              </a:solidFill>
              <a:latin typeface="Calibri"/>
              <a:ea typeface="Calibri"/>
              <a:cs typeface="Calibri"/>
              <a:sym typeface="Calibri"/>
            </a:endParaRPr>
          </a:p>
          <a:p>
            <a:pPr indent="-342978" lvl="1" marL="685800" marR="0" rtl="0" algn="l">
              <a:lnSpc>
                <a:spcPct val="100000"/>
              </a:lnSpc>
              <a:spcBef>
                <a:spcPts val="235"/>
              </a:spcBef>
              <a:spcAft>
                <a:spcPts val="0"/>
              </a:spcAft>
              <a:buClr>
                <a:schemeClr val="dk1"/>
              </a:buClr>
              <a:buSzPct val="100000"/>
              <a:buFont typeface="Courier New"/>
              <a:buChar char="o"/>
            </a:pPr>
            <a:r>
              <a:rPr b="0" i="0" lang="en-US" sz="2475" u="none" cap="none" strike="noStrike">
                <a:solidFill>
                  <a:schemeClr val="dk1"/>
                </a:solidFill>
                <a:latin typeface="Calibri"/>
                <a:ea typeface="Calibri"/>
                <a:cs typeface="Calibri"/>
                <a:sym typeface="Calibri"/>
              </a:rPr>
              <a:t>Use the contact information at </a:t>
            </a:r>
            <a:r>
              <a:rPr b="0" i="0" lang="en-US" sz="2475" u="sng" cap="none" strike="noStrike">
                <a:solidFill>
                  <a:schemeClr val="dk1"/>
                </a:solidFill>
                <a:latin typeface="Calibri"/>
                <a:ea typeface="Calibri"/>
                <a:cs typeface="Calibri"/>
                <a:sym typeface="Calibri"/>
                <a:hlinkClick r:id="rId5">
                  <a:extLst>
                    <a:ext uri="{A12FA001-AC4F-418D-AE19-62706E023703}">
                      <ahyp:hlinkClr val="tx"/>
                    </a:ext>
                  </a:extLst>
                </a:hlinkClick>
              </a:rPr>
              <a:t>https://isdc.systemdynamics.org</a:t>
            </a:r>
            <a:r>
              <a:rPr b="0" i="0" lang="en-US" sz="2475" u="none" cap="none" strike="noStrike">
                <a:solidFill>
                  <a:schemeClr val="dk1"/>
                </a:solidFill>
                <a:latin typeface="Calibri"/>
                <a:ea typeface="Calibri"/>
                <a:cs typeface="Calibri"/>
                <a:sym typeface="Calibri"/>
              </a:rPr>
              <a:t>     </a:t>
            </a:r>
            <a:endParaRPr b="0" i="0" sz="2100" u="none" cap="none" strike="noStrike">
              <a:solidFill>
                <a:schemeClr val="dk1"/>
              </a:solidFill>
              <a:latin typeface="Calibri"/>
              <a:ea typeface="Calibri"/>
              <a:cs typeface="Calibri"/>
              <a:sym typeface="Calibri"/>
            </a:endParaRPr>
          </a:p>
          <a:p>
            <a:pPr indent="-268287" lvl="1" marL="685800" marR="0" rtl="0" algn="l">
              <a:lnSpc>
                <a:spcPct val="100000"/>
              </a:lnSpc>
              <a:spcBef>
                <a:spcPts val="235"/>
              </a:spcBef>
              <a:spcAft>
                <a:spcPts val="0"/>
              </a:spcAft>
              <a:buClr>
                <a:srgbClr val="888888"/>
              </a:buClr>
              <a:buSzPct val="100000"/>
              <a:buFont typeface="Courier New"/>
              <a:buNone/>
            </a:pPr>
            <a:r>
              <a:t/>
            </a:r>
            <a:endParaRPr b="0" i="0" sz="2475"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2018-04-25T19:48:46Z</dcterms:created>
  <dc:creator>Bob Eberlein</dc:creator>
</cp:coreProperties>
</file>