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61"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CA1"/>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740A7A-C14A-446A-B57C-6FE40D7C40BA}" v="6" dt="2023-07-20T22:31:26.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1743" autoAdjust="0"/>
  </p:normalViewPr>
  <p:slideViewPr>
    <p:cSldViewPr>
      <p:cViewPr>
        <p:scale>
          <a:sx n="100" d="100"/>
          <a:sy n="100" d="100"/>
        </p:scale>
        <p:origin x="1080" y="72"/>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oosh Golestanian" userId="ffe099b7-2d2d-4abd-8d24-a294b468957b" providerId="ADAL" clId="{7E740A7A-C14A-446A-B57C-6FE40D7C40BA}"/>
    <pc:docChg chg="undo custSel addSld delSld modSld">
      <pc:chgData name="Arnoosh Golestanian" userId="ffe099b7-2d2d-4abd-8d24-a294b468957b" providerId="ADAL" clId="{7E740A7A-C14A-446A-B57C-6FE40D7C40BA}" dt="2023-07-20T23:08:31.857" v="735" actId="255"/>
      <pc:docMkLst>
        <pc:docMk/>
      </pc:docMkLst>
      <pc:sldChg chg="modSp mod modNotesTx">
        <pc:chgData name="Arnoosh Golestanian" userId="ffe099b7-2d2d-4abd-8d24-a294b468957b" providerId="ADAL" clId="{7E740A7A-C14A-446A-B57C-6FE40D7C40BA}" dt="2023-07-20T23:08:31.857" v="735" actId="255"/>
        <pc:sldMkLst>
          <pc:docMk/>
          <pc:sldMk cId="1572637020" sldId="258"/>
        </pc:sldMkLst>
        <pc:spChg chg="mod">
          <ac:chgData name="Arnoosh Golestanian" userId="ffe099b7-2d2d-4abd-8d24-a294b468957b" providerId="ADAL" clId="{7E740A7A-C14A-446A-B57C-6FE40D7C40BA}" dt="2023-07-20T23:08:31.857" v="735" actId="255"/>
          <ac:spMkLst>
            <pc:docMk/>
            <pc:sldMk cId="1572637020" sldId="258"/>
            <ac:spMk id="3" creationId="{00000000-0000-0000-0000-000000000000}"/>
          </ac:spMkLst>
        </pc:spChg>
      </pc:sldChg>
      <pc:sldChg chg="del">
        <pc:chgData name="Arnoosh Golestanian" userId="ffe099b7-2d2d-4abd-8d24-a294b468957b" providerId="ADAL" clId="{7E740A7A-C14A-446A-B57C-6FE40D7C40BA}" dt="2023-07-20T22:31:30.945" v="213" actId="47"/>
        <pc:sldMkLst>
          <pc:docMk/>
          <pc:sldMk cId="1093332924" sldId="259"/>
        </pc:sldMkLst>
      </pc:sldChg>
      <pc:sldChg chg="addSp delSp modSp add mod delAnim modAnim modNotesTx">
        <pc:chgData name="Arnoosh Golestanian" userId="ffe099b7-2d2d-4abd-8d24-a294b468957b" providerId="ADAL" clId="{7E740A7A-C14A-446A-B57C-6FE40D7C40BA}" dt="2023-07-20T22:36:04.357" v="275" actId="20577"/>
        <pc:sldMkLst>
          <pc:docMk/>
          <pc:sldMk cId="1443892422" sldId="261"/>
        </pc:sldMkLst>
        <pc:picChg chg="add del mod ord">
          <ac:chgData name="Arnoosh Golestanian" userId="ffe099b7-2d2d-4abd-8d24-a294b468957b" providerId="ADAL" clId="{7E740A7A-C14A-446A-B57C-6FE40D7C40BA}" dt="2023-07-20T21:55:03.678" v="25" actId="478"/>
          <ac:picMkLst>
            <pc:docMk/>
            <pc:sldMk cId="1443892422" sldId="261"/>
            <ac:picMk id="15" creationId="{95F40E99-5AB7-B701-7D18-73D7B233B8F3}"/>
          </ac:picMkLst>
        </pc:picChg>
        <pc:picChg chg="add del mod">
          <ac:chgData name="Arnoosh Golestanian" userId="ffe099b7-2d2d-4abd-8d24-a294b468957b" providerId="ADAL" clId="{7E740A7A-C14A-446A-B57C-6FE40D7C40BA}" dt="2023-07-20T21:57:58.225" v="28" actId="478"/>
          <ac:picMkLst>
            <pc:docMk/>
            <pc:sldMk cId="1443892422" sldId="261"/>
            <ac:picMk id="24" creationId="{3C31B450-E851-658E-F84E-8F96F06375D2}"/>
          </ac:picMkLst>
        </pc:picChg>
        <pc:picChg chg="add mod ord">
          <ac:chgData name="Arnoosh Golestanian" userId="ffe099b7-2d2d-4abd-8d24-a294b468957b" providerId="ADAL" clId="{7E740A7A-C14A-446A-B57C-6FE40D7C40BA}" dt="2023-07-20T22:30:39.244" v="207" actId="1076"/>
          <ac:picMkLst>
            <pc:docMk/>
            <pc:sldMk cId="1443892422" sldId="261"/>
            <ac:picMk id="26" creationId="{1E8CAD19-4C07-2DE1-F5BC-C70445FA82AC}"/>
          </ac:picMkLst>
        </pc:picChg>
        <pc:picChg chg="add mod">
          <ac:chgData name="Arnoosh Golestanian" userId="ffe099b7-2d2d-4abd-8d24-a294b468957b" providerId="ADAL" clId="{7E740A7A-C14A-446A-B57C-6FE40D7C40BA}" dt="2023-07-20T22:31:00.023" v="210"/>
          <ac:picMkLst>
            <pc:docMk/>
            <pc:sldMk cId="1443892422" sldId="261"/>
            <ac:picMk id="27" creationId="{83AF4271-0B73-BD5A-9D9A-0586190260AF}"/>
          </ac:picMkLst>
        </pc:picChg>
        <pc:picChg chg="del">
          <ac:chgData name="Arnoosh Golestanian" userId="ffe099b7-2d2d-4abd-8d24-a294b468957b" providerId="ADAL" clId="{7E740A7A-C14A-446A-B57C-6FE40D7C40BA}" dt="2023-07-20T21:53:07.527" v="2" actId="478"/>
          <ac:picMkLst>
            <pc:docMk/>
            <pc:sldMk cId="1443892422" sldId="261"/>
            <ac:picMk id="71" creationId="{72941EC3-2283-B84D-EC0A-ABF1AA7199A3}"/>
          </ac:picMkLst>
        </pc:picChg>
        <pc:picChg chg="del">
          <ac:chgData name="Arnoosh Golestanian" userId="ffe099b7-2d2d-4abd-8d24-a294b468957b" providerId="ADAL" clId="{7E740A7A-C14A-446A-B57C-6FE40D7C40BA}" dt="2023-07-20T21:52:20.674" v="1" actId="478"/>
          <ac:picMkLst>
            <pc:docMk/>
            <pc:sldMk cId="1443892422" sldId="261"/>
            <ac:picMk id="76" creationId="{1B0A7389-0709-5FE2-95C9-C44F8CE0A2E7}"/>
          </ac:picMkLst>
        </pc:picChg>
      </pc:sldChg>
    </pc:docChg>
  </pc:docChgLst>
  <pc:docChgLst>
    <pc:chgData name="Arnoosh Golestanian" userId="ffe099b7-2d2d-4abd-8d24-a294b468957b" providerId="ADAL" clId="{13A7F723-9A2F-450B-ABD5-53765C483E4D}"/>
    <pc:docChg chg="undo redo custSel addSld delSld modSld">
      <pc:chgData name="Arnoosh Golestanian" userId="ffe099b7-2d2d-4abd-8d24-a294b468957b" providerId="ADAL" clId="{13A7F723-9A2F-450B-ABD5-53765C483E4D}" dt="2023-06-28T20:57:10.884" v="3985" actId="14100"/>
      <pc:docMkLst>
        <pc:docMk/>
      </pc:docMkLst>
      <pc:sldChg chg="addSp delSp modSp mod modNotesTx">
        <pc:chgData name="Arnoosh Golestanian" userId="ffe099b7-2d2d-4abd-8d24-a294b468957b" providerId="ADAL" clId="{13A7F723-9A2F-450B-ABD5-53765C483E4D}" dt="2023-06-28T14:18:53.730" v="3982" actId="167"/>
        <pc:sldMkLst>
          <pc:docMk/>
          <pc:sldMk cId="2518086263" sldId="257"/>
        </pc:sldMkLst>
        <pc:spChg chg="add mod">
          <ac:chgData name="Arnoosh Golestanian" userId="ffe099b7-2d2d-4abd-8d24-a294b468957b" providerId="ADAL" clId="{13A7F723-9A2F-450B-ABD5-53765C483E4D}" dt="2023-06-21T18:37:03.440" v="736" actId="1076"/>
          <ac:spMkLst>
            <pc:docMk/>
            <pc:sldMk cId="2518086263" sldId="257"/>
            <ac:spMk id="6" creationId="{E3BBB13E-D722-5843-A276-44249DD41988}"/>
          </ac:spMkLst>
        </pc:spChg>
        <pc:spChg chg="mod ord">
          <ac:chgData name="Arnoosh Golestanian" userId="ffe099b7-2d2d-4abd-8d24-a294b468957b" providerId="ADAL" clId="{13A7F723-9A2F-450B-ABD5-53765C483E4D}" dt="2023-06-21T18:34:48.626" v="699" actId="167"/>
          <ac:spMkLst>
            <pc:docMk/>
            <pc:sldMk cId="2518086263" sldId="257"/>
            <ac:spMk id="59" creationId="{6F721101-4AC9-5E85-46C2-547606FB53E4}"/>
          </ac:spMkLst>
        </pc:spChg>
        <pc:grpChg chg="del">
          <ac:chgData name="Arnoosh Golestanian" userId="ffe099b7-2d2d-4abd-8d24-a294b468957b" providerId="ADAL" clId="{13A7F723-9A2F-450B-ABD5-53765C483E4D}" dt="2023-06-20T02:03:38.847" v="19" actId="21"/>
          <ac:grpSpMkLst>
            <pc:docMk/>
            <pc:sldMk cId="2518086263" sldId="257"/>
            <ac:grpSpMk id="55" creationId="{4F78470B-3962-39B3-6BFE-9F2559DAFF9A}"/>
          </ac:grpSpMkLst>
        </pc:grpChg>
        <pc:picChg chg="add del mod ord">
          <ac:chgData name="Arnoosh Golestanian" userId="ffe099b7-2d2d-4abd-8d24-a294b468957b" providerId="ADAL" clId="{13A7F723-9A2F-450B-ABD5-53765C483E4D}" dt="2023-06-21T18:36:19.437" v="720" actId="478"/>
          <ac:picMkLst>
            <pc:docMk/>
            <pc:sldMk cId="2518086263" sldId="257"/>
            <ac:picMk id="4" creationId="{3BB709C6-A2B9-C98B-6D89-3A07D6904477}"/>
          </ac:picMkLst>
        </pc:picChg>
        <pc:picChg chg="add mod ord">
          <ac:chgData name="Arnoosh Golestanian" userId="ffe099b7-2d2d-4abd-8d24-a294b468957b" providerId="ADAL" clId="{13A7F723-9A2F-450B-ABD5-53765C483E4D}" dt="2023-06-28T14:18:53.730" v="3982" actId="167"/>
          <ac:picMkLst>
            <pc:docMk/>
            <pc:sldMk cId="2518086263" sldId="257"/>
            <ac:picMk id="5" creationId="{C7B6F8EC-78B5-25A5-1307-C581231CAC9C}"/>
          </ac:picMkLst>
        </pc:picChg>
        <pc:cxnChg chg="add mod">
          <ac:chgData name="Arnoosh Golestanian" userId="ffe099b7-2d2d-4abd-8d24-a294b468957b" providerId="ADAL" clId="{13A7F723-9A2F-450B-ABD5-53765C483E4D}" dt="2023-06-21T18:37:03.440" v="736" actId="1076"/>
          <ac:cxnSpMkLst>
            <pc:docMk/>
            <pc:sldMk cId="2518086263" sldId="257"/>
            <ac:cxnSpMk id="8" creationId="{7C393F7D-DAB5-BDA7-4ECC-5D8CE51CB3AA}"/>
          </ac:cxnSpMkLst>
        </pc:cxnChg>
        <pc:cxnChg chg="mod">
          <ac:chgData name="Arnoosh Golestanian" userId="ffe099b7-2d2d-4abd-8d24-a294b468957b" providerId="ADAL" clId="{13A7F723-9A2F-450B-ABD5-53765C483E4D}" dt="2023-06-20T02:03:38.847" v="19" actId="21"/>
          <ac:cxnSpMkLst>
            <pc:docMk/>
            <pc:sldMk cId="2518086263" sldId="257"/>
            <ac:cxnSpMk id="58" creationId="{BC47EFE9-935E-DB73-FC82-1390A55B2D5B}"/>
          </ac:cxnSpMkLst>
        </pc:cxnChg>
      </pc:sldChg>
      <pc:sldChg chg="addSp delSp modSp mod modNotesTx">
        <pc:chgData name="Arnoosh Golestanian" userId="ffe099b7-2d2d-4abd-8d24-a294b468957b" providerId="ADAL" clId="{13A7F723-9A2F-450B-ABD5-53765C483E4D}" dt="2023-06-27T13:54:31.607" v="3966" actId="20577"/>
        <pc:sldMkLst>
          <pc:docMk/>
          <pc:sldMk cId="1572637020" sldId="258"/>
        </pc:sldMkLst>
        <pc:spChg chg="mod">
          <ac:chgData name="Arnoosh Golestanian" userId="ffe099b7-2d2d-4abd-8d24-a294b468957b" providerId="ADAL" clId="{13A7F723-9A2F-450B-ABD5-53765C483E4D}" dt="2023-06-27T02:18:15.875" v="831" actId="108"/>
          <ac:spMkLst>
            <pc:docMk/>
            <pc:sldMk cId="1572637020" sldId="258"/>
            <ac:spMk id="3" creationId="{00000000-0000-0000-0000-000000000000}"/>
          </ac:spMkLst>
        </pc:spChg>
        <pc:grpChg chg="del">
          <ac:chgData name="Arnoosh Golestanian" userId="ffe099b7-2d2d-4abd-8d24-a294b468957b" providerId="ADAL" clId="{13A7F723-9A2F-450B-ABD5-53765C483E4D}" dt="2023-06-20T02:00:36.546" v="0" actId="21"/>
          <ac:grpSpMkLst>
            <pc:docMk/>
            <pc:sldMk cId="1572637020" sldId="258"/>
            <ac:grpSpMk id="21" creationId="{93BF8B47-17D1-17FD-505B-7E17ACC78B0A}"/>
          </ac:grpSpMkLst>
        </pc:grpChg>
        <pc:picChg chg="del">
          <ac:chgData name="Arnoosh Golestanian" userId="ffe099b7-2d2d-4abd-8d24-a294b468957b" providerId="ADAL" clId="{13A7F723-9A2F-450B-ABD5-53765C483E4D}" dt="2023-06-20T02:00:36.546" v="0" actId="21"/>
          <ac:picMkLst>
            <pc:docMk/>
            <pc:sldMk cId="1572637020" sldId="258"/>
            <ac:picMk id="20" creationId="{E32B6B57-B5BF-41CB-EAF6-F593095828CB}"/>
          </ac:picMkLst>
        </pc:picChg>
        <pc:picChg chg="del">
          <ac:chgData name="Arnoosh Golestanian" userId="ffe099b7-2d2d-4abd-8d24-a294b468957b" providerId="ADAL" clId="{13A7F723-9A2F-450B-ABD5-53765C483E4D}" dt="2023-06-20T02:00:36.546" v="0" actId="21"/>
          <ac:picMkLst>
            <pc:docMk/>
            <pc:sldMk cId="1572637020" sldId="258"/>
            <ac:picMk id="26" creationId="{F81120EF-422A-E37E-F7C6-4FE6E42081C0}"/>
          </ac:picMkLst>
        </pc:picChg>
        <pc:picChg chg="add del mod">
          <ac:chgData name="Arnoosh Golestanian" userId="ffe099b7-2d2d-4abd-8d24-a294b468957b" providerId="ADAL" clId="{13A7F723-9A2F-450B-ABD5-53765C483E4D}" dt="2023-06-20T02:02:03.281" v="4" actId="478"/>
          <ac:picMkLst>
            <pc:docMk/>
            <pc:sldMk cId="1572637020" sldId="258"/>
            <ac:picMk id="28" creationId="{19FFFFF1-053B-69E1-ACE3-A8FFA026B8C8}"/>
          </ac:picMkLst>
        </pc:picChg>
        <pc:picChg chg="add mod">
          <ac:chgData name="Arnoosh Golestanian" userId="ffe099b7-2d2d-4abd-8d24-a294b468957b" providerId="ADAL" clId="{13A7F723-9A2F-450B-ABD5-53765C483E4D}" dt="2023-06-20T02:02:41.028" v="18" actId="1038"/>
          <ac:picMkLst>
            <pc:docMk/>
            <pc:sldMk cId="1572637020" sldId="258"/>
            <ac:picMk id="32" creationId="{F592CCE7-05C5-0621-1D75-3727D2D747E6}"/>
          </ac:picMkLst>
        </pc:picChg>
      </pc:sldChg>
      <pc:sldChg chg="addSp delSp modSp mod addAnim delAnim modAnim modNotesTx">
        <pc:chgData name="Arnoosh Golestanian" userId="ffe099b7-2d2d-4abd-8d24-a294b468957b" providerId="ADAL" clId="{13A7F723-9A2F-450B-ABD5-53765C483E4D}" dt="2023-06-27T18:51:14.243" v="3979"/>
        <pc:sldMkLst>
          <pc:docMk/>
          <pc:sldMk cId="1093332924" sldId="259"/>
        </pc:sldMkLst>
        <pc:spChg chg="mod">
          <ac:chgData name="Arnoosh Golestanian" userId="ffe099b7-2d2d-4abd-8d24-a294b468957b" providerId="ADAL" clId="{13A7F723-9A2F-450B-ABD5-53765C483E4D}" dt="2023-06-20T02:10:00.677" v="52" actId="165"/>
          <ac:spMkLst>
            <pc:docMk/>
            <pc:sldMk cId="1093332924" sldId="259"/>
            <ac:spMk id="46" creationId="{5FD01EC3-6466-765E-44D3-E84E240FDB07}"/>
          </ac:spMkLst>
        </pc:spChg>
        <pc:spChg chg="mod">
          <ac:chgData name="Arnoosh Golestanian" userId="ffe099b7-2d2d-4abd-8d24-a294b468957b" providerId="ADAL" clId="{13A7F723-9A2F-450B-ABD5-53765C483E4D}" dt="2023-06-20T02:10:00.677" v="52" actId="165"/>
          <ac:spMkLst>
            <pc:docMk/>
            <pc:sldMk cId="1093332924" sldId="259"/>
            <ac:spMk id="47" creationId="{879889AF-17D2-1229-9F52-BC754F9B00E7}"/>
          </ac:spMkLst>
        </pc:spChg>
        <pc:spChg chg="mod">
          <ac:chgData name="Arnoosh Golestanian" userId="ffe099b7-2d2d-4abd-8d24-a294b468957b" providerId="ADAL" clId="{13A7F723-9A2F-450B-ABD5-53765C483E4D}" dt="2023-06-20T02:10:00.677" v="52" actId="165"/>
          <ac:spMkLst>
            <pc:docMk/>
            <pc:sldMk cId="1093332924" sldId="259"/>
            <ac:spMk id="48" creationId="{73AA131D-A72E-E957-DA17-70D8A398A40C}"/>
          </ac:spMkLst>
        </pc:spChg>
        <pc:spChg chg="mod">
          <ac:chgData name="Arnoosh Golestanian" userId="ffe099b7-2d2d-4abd-8d24-a294b468957b" providerId="ADAL" clId="{13A7F723-9A2F-450B-ABD5-53765C483E4D}" dt="2023-06-20T21:13:43.253" v="676"/>
          <ac:spMkLst>
            <pc:docMk/>
            <pc:sldMk cId="1093332924" sldId="259"/>
            <ac:spMk id="49" creationId="{2068A590-3A8A-7855-F61C-D9C66D7C348F}"/>
          </ac:spMkLst>
        </pc:spChg>
        <pc:spChg chg="mod">
          <ac:chgData name="Arnoosh Golestanian" userId="ffe099b7-2d2d-4abd-8d24-a294b468957b" providerId="ADAL" clId="{13A7F723-9A2F-450B-ABD5-53765C483E4D}" dt="2023-06-20T02:10:00.677" v="52" actId="165"/>
          <ac:spMkLst>
            <pc:docMk/>
            <pc:sldMk cId="1093332924" sldId="259"/>
            <ac:spMk id="49" creationId="{9AB43D31-31AB-0DBD-4E92-87A392764BAD}"/>
          </ac:spMkLst>
        </pc:spChg>
        <pc:spChg chg="mod">
          <ac:chgData name="Arnoosh Golestanian" userId="ffe099b7-2d2d-4abd-8d24-a294b468957b" providerId="ADAL" clId="{13A7F723-9A2F-450B-ABD5-53765C483E4D}" dt="2023-06-20T02:10:00.677" v="52" actId="165"/>
          <ac:spMkLst>
            <pc:docMk/>
            <pc:sldMk cId="1093332924" sldId="259"/>
            <ac:spMk id="50" creationId="{AF037683-85A7-E7A2-A66B-35F742A69E22}"/>
          </ac:spMkLst>
        </pc:spChg>
        <pc:spChg chg="mod">
          <ac:chgData name="Arnoosh Golestanian" userId="ffe099b7-2d2d-4abd-8d24-a294b468957b" providerId="ADAL" clId="{13A7F723-9A2F-450B-ABD5-53765C483E4D}" dt="2023-06-20T21:13:43.253" v="676"/>
          <ac:spMkLst>
            <pc:docMk/>
            <pc:sldMk cId="1093332924" sldId="259"/>
            <ac:spMk id="50" creationId="{FE9E7BE9-7FF2-2FC9-6FCC-F1AD6699B338}"/>
          </ac:spMkLst>
        </pc:spChg>
        <pc:spChg chg="mod">
          <ac:chgData name="Arnoosh Golestanian" userId="ffe099b7-2d2d-4abd-8d24-a294b468957b" providerId="ADAL" clId="{13A7F723-9A2F-450B-ABD5-53765C483E4D}" dt="2023-06-20T02:10:00.677" v="52" actId="165"/>
          <ac:spMkLst>
            <pc:docMk/>
            <pc:sldMk cId="1093332924" sldId="259"/>
            <ac:spMk id="51" creationId="{7A96E10D-E0E1-BFB8-D364-96D4AEB3C7E5}"/>
          </ac:spMkLst>
        </pc:spChg>
        <pc:spChg chg="mod">
          <ac:chgData name="Arnoosh Golestanian" userId="ffe099b7-2d2d-4abd-8d24-a294b468957b" providerId="ADAL" clId="{13A7F723-9A2F-450B-ABD5-53765C483E4D}" dt="2023-06-20T21:13:43.253" v="676"/>
          <ac:spMkLst>
            <pc:docMk/>
            <pc:sldMk cId="1093332924" sldId="259"/>
            <ac:spMk id="51" creationId="{ED758DA7-99E0-2DAA-C928-A182DFFCD1E2}"/>
          </ac:spMkLst>
        </pc:spChg>
        <pc:spChg chg="mod">
          <ac:chgData name="Arnoosh Golestanian" userId="ffe099b7-2d2d-4abd-8d24-a294b468957b" providerId="ADAL" clId="{13A7F723-9A2F-450B-ABD5-53765C483E4D}" dt="2023-06-20T21:13:43.253" v="676"/>
          <ac:spMkLst>
            <pc:docMk/>
            <pc:sldMk cId="1093332924" sldId="259"/>
            <ac:spMk id="52" creationId="{09D9FE97-4A7B-9D5D-B7A6-0649574F7C23}"/>
          </ac:spMkLst>
        </pc:spChg>
        <pc:spChg chg="mod">
          <ac:chgData name="Arnoosh Golestanian" userId="ffe099b7-2d2d-4abd-8d24-a294b468957b" providerId="ADAL" clId="{13A7F723-9A2F-450B-ABD5-53765C483E4D}" dt="2023-06-20T02:10:00.677" v="52" actId="165"/>
          <ac:spMkLst>
            <pc:docMk/>
            <pc:sldMk cId="1093332924" sldId="259"/>
            <ac:spMk id="52" creationId="{C7FE28B8-2A72-84B6-715C-25FC8015BE2F}"/>
          </ac:spMkLst>
        </pc:spChg>
        <pc:spChg chg="mod">
          <ac:chgData name="Arnoosh Golestanian" userId="ffe099b7-2d2d-4abd-8d24-a294b468957b" providerId="ADAL" clId="{13A7F723-9A2F-450B-ABD5-53765C483E4D}" dt="2023-06-20T02:10:00.677" v="52" actId="165"/>
          <ac:spMkLst>
            <pc:docMk/>
            <pc:sldMk cId="1093332924" sldId="259"/>
            <ac:spMk id="53" creationId="{0CB0C9C4-D334-26DF-84DA-5BA136DD44E2}"/>
          </ac:spMkLst>
        </pc:spChg>
        <pc:spChg chg="mod">
          <ac:chgData name="Arnoosh Golestanian" userId="ffe099b7-2d2d-4abd-8d24-a294b468957b" providerId="ADAL" clId="{13A7F723-9A2F-450B-ABD5-53765C483E4D}" dt="2023-06-20T21:13:43.253" v="676"/>
          <ac:spMkLst>
            <pc:docMk/>
            <pc:sldMk cId="1093332924" sldId="259"/>
            <ac:spMk id="53" creationId="{C16529E7-8778-70AC-43FF-300CA3D9572E}"/>
          </ac:spMkLst>
        </pc:spChg>
        <pc:spChg chg="mod">
          <ac:chgData name="Arnoosh Golestanian" userId="ffe099b7-2d2d-4abd-8d24-a294b468957b" providerId="ADAL" clId="{13A7F723-9A2F-450B-ABD5-53765C483E4D}" dt="2023-06-20T02:10:00.677" v="52" actId="165"/>
          <ac:spMkLst>
            <pc:docMk/>
            <pc:sldMk cId="1093332924" sldId="259"/>
            <ac:spMk id="54" creationId="{64D91B2D-FB96-0409-584E-6FCEEB33C24D}"/>
          </ac:spMkLst>
        </pc:spChg>
        <pc:spChg chg="mod">
          <ac:chgData name="Arnoosh Golestanian" userId="ffe099b7-2d2d-4abd-8d24-a294b468957b" providerId="ADAL" clId="{13A7F723-9A2F-450B-ABD5-53765C483E4D}" dt="2023-06-20T21:13:43.253" v="676"/>
          <ac:spMkLst>
            <pc:docMk/>
            <pc:sldMk cId="1093332924" sldId="259"/>
            <ac:spMk id="54" creationId="{878DDA87-073E-6CAD-02F3-7DD352C24480}"/>
          </ac:spMkLst>
        </pc:spChg>
        <pc:spChg chg="mod">
          <ac:chgData name="Arnoosh Golestanian" userId="ffe099b7-2d2d-4abd-8d24-a294b468957b" providerId="ADAL" clId="{13A7F723-9A2F-450B-ABD5-53765C483E4D}" dt="2023-06-20T02:10:00.677" v="52" actId="165"/>
          <ac:spMkLst>
            <pc:docMk/>
            <pc:sldMk cId="1093332924" sldId="259"/>
            <ac:spMk id="55" creationId="{BEFC205C-47CE-4635-25F1-5844F3718ED9}"/>
          </ac:spMkLst>
        </pc:spChg>
        <pc:spChg chg="mod">
          <ac:chgData name="Arnoosh Golestanian" userId="ffe099b7-2d2d-4abd-8d24-a294b468957b" providerId="ADAL" clId="{13A7F723-9A2F-450B-ABD5-53765C483E4D}" dt="2023-06-20T21:13:43.253" v="676"/>
          <ac:spMkLst>
            <pc:docMk/>
            <pc:sldMk cId="1093332924" sldId="259"/>
            <ac:spMk id="55" creationId="{D5642758-C690-DAA6-4ABC-275CAD471A0C}"/>
          </ac:spMkLst>
        </pc:spChg>
        <pc:spChg chg="mod">
          <ac:chgData name="Arnoosh Golestanian" userId="ffe099b7-2d2d-4abd-8d24-a294b468957b" providerId="ADAL" clId="{13A7F723-9A2F-450B-ABD5-53765C483E4D}" dt="2023-06-20T02:10:00.677" v="52" actId="165"/>
          <ac:spMkLst>
            <pc:docMk/>
            <pc:sldMk cId="1093332924" sldId="259"/>
            <ac:spMk id="56" creationId="{A89D0CA0-DECF-2757-D0A7-BAA005C3629A}"/>
          </ac:spMkLst>
        </pc:spChg>
        <pc:spChg chg="mod">
          <ac:chgData name="Arnoosh Golestanian" userId="ffe099b7-2d2d-4abd-8d24-a294b468957b" providerId="ADAL" clId="{13A7F723-9A2F-450B-ABD5-53765C483E4D}" dt="2023-06-20T21:13:43.253" v="676"/>
          <ac:spMkLst>
            <pc:docMk/>
            <pc:sldMk cId="1093332924" sldId="259"/>
            <ac:spMk id="56" creationId="{ACEA9482-1595-9FDE-EA96-A0915FA54989}"/>
          </ac:spMkLst>
        </pc:spChg>
        <pc:spChg chg="mod">
          <ac:chgData name="Arnoosh Golestanian" userId="ffe099b7-2d2d-4abd-8d24-a294b468957b" providerId="ADAL" clId="{13A7F723-9A2F-450B-ABD5-53765C483E4D}" dt="2023-06-20T02:10:00.677" v="52" actId="165"/>
          <ac:spMkLst>
            <pc:docMk/>
            <pc:sldMk cId="1093332924" sldId="259"/>
            <ac:spMk id="57" creationId="{1A2DD430-0377-0E87-7DA8-5212A3F2E705}"/>
          </ac:spMkLst>
        </pc:spChg>
        <pc:spChg chg="mod">
          <ac:chgData name="Arnoosh Golestanian" userId="ffe099b7-2d2d-4abd-8d24-a294b468957b" providerId="ADAL" clId="{13A7F723-9A2F-450B-ABD5-53765C483E4D}" dt="2023-06-20T21:13:43.253" v="676"/>
          <ac:spMkLst>
            <pc:docMk/>
            <pc:sldMk cId="1093332924" sldId="259"/>
            <ac:spMk id="57" creationId="{1D1A53B5-94B5-C897-D4B1-63285C67C4CA}"/>
          </ac:spMkLst>
        </pc:spChg>
        <pc:spChg chg="mod">
          <ac:chgData name="Arnoosh Golestanian" userId="ffe099b7-2d2d-4abd-8d24-a294b468957b" providerId="ADAL" clId="{13A7F723-9A2F-450B-ABD5-53765C483E4D}" dt="2023-06-20T02:10:00.677" v="52" actId="165"/>
          <ac:spMkLst>
            <pc:docMk/>
            <pc:sldMk cId="1093332924" sldId="259"/>
            <ac:spMk id="58" creationId="{A58C7F06-1FAA-9D5F-01F9-259C1FE1DF56}"/>
          </ac:spMkLst>
        </pc:spChg>
        <pc:spChg chg="mod">
          <ac:chgData name="Arnoosh Golestanian" userId="ffe099b7-2d2d-4abd-8d24-a294b468957b" providerId="ADAL" clId="{13A7F723-9A2F-450B-ABD5-53765C483E4D}" dt="2023-06-20T21:13:43.253" v="676"/>
          <ac:spMkLst>
            <pc:docMk/>
            <pc:sldMk cId="1093332924" sldId="259"/>
            <ac:spMk id="58" creationId="{A5D87D20-BC61-3EC2-327F-8B339CA6B37A}"/>
          </ac:spMkLst>
        </pc:spChg>
        <pc:spChg chg="mod">
          <ac:chgData name="Arnoosh Golestanian" userId="ffe099b7-2d2d-4abd-8d24-a294b468957b" providerId="ADAL" clId="{13A7F723-9A2F-450B-ABD5-53765C483E4D}" dt="2023-06-20T02:10:00.677" v="52" actId="165"/>
          <ac:spMkLst>
            <pc:docMk/>
            <pc:sldMk cId="1093332924" sldId="259"/>
            <ac:spMk id="59" creationId="{A3E357FE-924F-88AC-AA86-27DB7F7BC1D1}"/>
          </ac:spMkLst>
        </pc:spChg>
        <pc:spChg chg="mod">
          <ac:chgData name="Arnoosh Golestanian" userId="ffe099b7-2d2d-4abd-8d24-a294b468957b" providerId="ADAL" clId="{13A7F723-9A2F-450B-ABD5-53765C483E4D}" dt="2023-06-20T21:13:43.253" v="676"/>
          <ac:spMkLst>
            <pc:docMk/>
            <pc:sldMk cId="1093332924" sldId="259"/>
            <ac:spMk id="59" creationId="{A646363C-4DFB-B29C-99D2-A99805736B56}"/>
          </ac:spMkLst>
        </pc:spChg>
        <pc:spChg chg="mod">
          <ac:chgData name="Arnoosh Golestanian" userId="ffe099b7-2d2d-4abd-8d24-a294b468957b" providerId="ADAL" clId="{13A7F723-9A2F-450B-ABD5-53765C483E4D}" dt="2023-06-20T02:10:00.677" v="52" actId="165"/>
          <ac:spMkLst>
            <pc:docMk/>
            <pc:sldMk cId="1093332924" sldId="259"/>
            <ac:spMk id="60" creationId="{3EDF0012-C03E-6CA1-F74A-A5FEAA68ED0C}"/>
          </ac:spMkLst>
        </pc:spChg>
        <pc:spChg chg="mod">
          <ac:chgData name="Arnoosh Golestanian" userId="ffe099b7-2d2d-4abd-8d24-a294b468957b" providerId="ADAL" clId="{13A7F723-9A2F-450B-ABD5-53765C483E4D}" dt="2023-06-20T21:13:43.253" v="676"/>
          <ac:spMkLst>
            <pc:docMk/>
            <pc:sldMk cId="1093332924" sldId="259"/>
            <ac:spMk id="60" creationId="{510CA6B3-2C37-C4EE-3E08-C2D357BB0D10}"/>
          </ac:spMkLst>
        </pc:spChg>
        <pc:spChg chg="mod">
          <ac:chgData name="Arnoosh Golestanian" userId="ffe099b7-2d2d-4abd-8d24-a294b468957b" providerId="ADAL" clId="{13A7F723-9A2F-450B-ABD5-53765C483E4D}" dt="2023-06-20T02:10:00.677" v="52" actId="165"/>
          <ac:spMkLst>
            <pc:docMk/>
            <pc:sldMk cId="1093332924" sldId="259"/>
            <ac:spMk id="61" creationId="{09B6D5F2-5985-24BC-7043-7EA8BF3CB740}"/>
          </ac:spMkLst>
        </pc:spChg>
        <pc:spChg chg="mod">
          <ac:chgData name="Arnoosh Golestanian" userId="ffe099b7-2d2d-4abd-8d24-a294b468957b" providerId="ADAL" clId="{13A7F723-9A2F-450B-ABD5-53765C483E4D}" dt="2023-06-20T21:13:43.253" v="676"/>
          <ac:spMkLst>
            <pc:docMk/>
            <pc:sldMk cId="1093332924" sldId="259"/>
            <ac:spMk id="61" creationId="{111DD327-9F6C-8D1D-AC55-6FDA3093B41D}"/>
          </ac:spMkLst>
        </pc:spChg>
        <pc:spChg chg="mod">
          <ac:chgData name="Arnoosh Golestanian" userId="ffe099b7-2d2d-4abd-8d24-a294b468957b" providerId="ADAL" clId="{13A7F723-9A2F-450B-ABD5-53765C483E4D}" dt="2023-06-20T02:10:00.677" v="52" actId="165"/>
          <ac:spMkLst>
            <pc:docMk/>
            <pc:sldMk cId="1093332924" sldId="259"/>
            <ac:spMk id="62" creationId="{033E9B41-D1FB-EA97-355B-3990BDA953C7}"/>
          </ac:spMkLst>
        </pc:spChg>
        <pc:spChg chg="mod">
          <ac:chgData name="Arnoosh Golestanian" userId="ffe099b7-2d2d-4abd-8d24-a294b468957b" providerId="ADAL" clId="{13A7F723-9A2F-450B-ABD5-53765C483E4D}" dt="2023-06-20T21:13:43.253" v="676"/>
          <ac:spMkLst>
            <pc:docMk/>
            <pc:sldMk cId="1093332924" sldId="259"/>
            <ac:spMk id="62" creationId="{24B827DD-F560-610B-AC80-23E8CBDEAC39}"/>
          </ac:spMkLst>
        </pc:spChg>
        <pc:spChg chg="mod">
          <ac:chgData name="Arnoosh Golestanian" userId="ffe099b7-2d2d-4abd-8d24-a294b468957b" providerId="ADAL" clId="{13A7F723-9A2F-450B-ABD5-53765C483E4D}" dt="2023-06-20T21:13:43.253" v="676"/>
          <ac:spMkLst>
            <pc:docMk/>
            <pc:sldMk cId="1093332924" sldId="259"/>
            <ac:spMk id="63" creationId="{160BD9FF-6049-0767-E145-D43EF6C68700}"/>
          </ac:spMkLst>
        </pc:spChg>
        <pc:spChg chg="mod">
          <ac:chgData name="Arnoosh Golestanian" userId="ffe099b7-2d2d-4abd-8d24-a294b468957b" providerId="ADAL" clId="{13A7F723-9A2F-450B-ABD5-53765C483E4D}" dt="2023-06-20T02:10:00.677" v="52" actId="165"/>
          <ac:spMkLst>
            <pc:docMk/>
            <pc:sldMk cId="1093332924" sldId="259"/>
            <ac:spMk id="63" creationId="{73CD127E-5093-FCBB-DA52-14582703DD32}"/>
          </ac:spMkLst>
        </pc:spChg>
        <pc:spChg chg="mod">
          <ac:chgData name="Arnoosh Golestanian" userId="ffe099b7-2d2d-4abd-8d24-a294b468957b" providerId="ADAL" clId="{13A7F723-9A2F-450B-ABD5-53765C483E4D}" dt="2023-06-20T21:13:43.253" v="676"/>
          <ac:spMkLst>
            <pc:docMk/>
            <pc:sldMk cId="1093332924" sldId="259"/>
            <ac:spMk id="64" creationId="{95987D90-69B4-B51C-4A3E-8A3211640697}"/>
          </ac:spMkLst>
        </pc:spChg>
        <pc:spChg chg="mod">
          <ac:chgData name="Arnoosh Golestanian" userId="ffe099b7-2d2d-4abd-8d24-a294b468957b" providerId="ADAL" clId="{13A7F723-9A2F-450B-ABD5-53765C483E4D}" dt="2023-06-20T21:13:43.253" v="676"/>
          <ac:spMkLst>
            <pc:docMk/>
            <pc:sldMk cId="1093332924" sldId="259"/>
            <ac:spMk id="65" creationId="{E5C23671-A463-D4B0-68AA-87A361443576}"/>
          </ac:spMkLst>
        </pc:spChg>
        <pc:spChg chg="mod">
          <ac:chgData name="Arnoosh Golestanian" userId="ffe099b7-2d2d-4abd-8d24-a294b468957b" providerId="ADAL" clId="{13A7F723-9A2F-450B-ABD5-53765C483E4D}" dt="2023-06-20T21:13:43.253" v="676"/>
          <ac:spMkLst>
            <pc:docMk/>
            <pc:sldMk cId="1093332924" sldId="259"/>
            <ac:spMk id="66" creationId="{A88CA44A-D8ED-AA1F-7457-E7A6E9708CC8}"/>
          </ac:spMkLst>
        </pc:spChg>
        <pc:spChg chg="mod">
          <ac:chgData name="Arnoosh Golestanian" userId="ffe099b7-2d2d-4abd-8d24-a294b468957b" providerId="ADAL" clId="{13A7F723-9A2F-450B-ABD5-53765C483E4D}" dt="2023-06-20T20:44:56.648" v="525" actId="165"/>
          <ac:spMkLst>
            <pc:docMk/>
            <pc:sldMk cId="1093332924" sldId="259"/>
            <ac:spMk id="99" creationId="{2C52EE13-3290-8C8E-502A-D79C523E0AE4}"/>
          </ac:spMkLst>
        </pc:spChg>
        <pc:spChg chg="mod">
          <ac:chgData name="Arnoosh Golestanian" userId="ffe099b7-2d2d-4abd-8d24-a294b468957b" providerId="ADAL" clId="{13A7F723-9A2F-450B-ABD5-53765C483E4D}" dt="2023-06-20T20:44:56.648" v="525" actId="165"/>
          <ac:spMkLst>
            <pc:docMk/>
            <pc:sldMk cId="1093332924" sldId="259"/>
            <ac:spMk id="100" creationId="{AD06566E-8218-EB83-2A31-5993E9F45F69}"/>
          </ac:spMkLst>
        </pc:spChg>
        <pc:spChg chg="mod">
          <ac:chgData name="Arnoosh Golestanian" userId="ffe099b7-2d2d-4abd-8d24-a294b468957b" providerId="ADAL" clId="{13A7F723-9A2F-450B-ABD5-53765C483E4D}" dt="2023-06-20T20:44:56.648" v="525" actId="165"/>
          <ac:spMkLst>
            <pc:docMk/>
            <pc:sldMk cId="1093332924" sldId="259"/>
            <ac:spMk id="101" creationId="{402D36DE-4F70-6501-795E-FD84A3FD0B35}"/>
          </ac:spMkLst>
        </pc:spChg>
        <pc:spChg chg="mod">
          <ac:chgData name="Arnoosh Golestanian" userId="ffe099b7-2d2d-4abd-8d24-a294b468957b" providerId="ADAL" clId="{13A7F723-9A2F-450B-ABD5-53765C483E4D}" dt="2023-06-20T20:44:56.648" v="525" actId="165"/>
          <ac:spMkLst>
            <pc:docMk/>
            <pc:sldMk cId="1093332924" sldId="259"/>
            <ac:spMk id="102" creationId="{C278561E-FBE3-80FC-1AA4-ABB60780D3EC}"/>
          </ac:spMkLst>
        </pc:spChg>
        <pc:spChg chg="mod">
          <ac:chgData name="Arnoosh Golestanian" userId="ffe099b7-2d2d-4abd-8d24-a294b468957b" providerId="ADAL" clId="{13A7F723-9A2F-450B-ABD5-53765C483E4D}" dt="2023-06-20T20:44:56.648" v="525" actId="165"/>
          <ac:spMkLst>
            <pc:docMk/>
            <pc:sldMk cId="1093332924" sldId="259"/>
            <ac:spMk id="103" creationId="{4C45E1B1-42DB-C73D-2886-418900BF2DE2}"/>
          </ac:spMkLst>
        </pc:spChg>
        <pc:spChg chg="mod">
          <ac:chgData name="Arnoosh Golestanian" userId="ffe099b7-2d2d-4abd-8d24-a294b468957b" providerId="ADAL" clId="{13A7F723-9A2F-450B-ABD5-53765C483E4D}" dt="2023-06-20T20:44:56.648" v="525" actId="165"/>
          <ac:spMkLst>
            <pc:docMk/>
            <pc:sldMk cId="1093332924" sldId="259"/>
            <ac:spMk id="104" creationId="{4A98B1C3-7A19-B09F-B6F1-92BED3A017A0}"/>
          </ac:spMkLst>
        </pc:spChg>
        <pc:spChg chg="mod">
          <ac:chgData name="Arnoosh Golestanian" userId="ffe099b7-2d2d-4abd-8d24-a294b468957b" providerId="ADAL" clId="{13A7F723-9A2F-450B-ABD5-53765C483E4D}" dt="2023-06-20T20:44:56.648" v="525" actId="165"/>
          <ac:spMkLst>
            <pc:docMk/>
            <pc:sldMk cId="1093332924" sldId="259"/>
            <ac:spMk id="105" creationId="{38A2FC50-34A6-D9EA-DE0E-1AED90293BE5}"/>
          </ac:spMkLst>
        </pc:spChg>
        <pc:spChg chg="mod">
          <ac:chgData name="Arnoosh Golestanian" userId="ffe099b7-2d2d-4abd-8d24-a294b468957b" providerId="ADAL" clId="{13A7F723-9A2F-450B-ABD5-53765C483E4D}" dt="2023-06-20T20:44:56.648" v="525" actId="165"/>
          <ac:spMkLst>
            <pc:docMk/>
            <pc:sldMk cId="1093332924" sldId="259"/>
            <ac:spMk id="106" creationId="{570939AE-55F5-80C8-3C8D-277996C13FB5}"/>
          </ac:spMkLst>
        </pc:spChg>
        <pc:spChg chg="mod">
          <ac:chgData name="Arnoosh Golestanian" userId="ffe099b7-2d2d-4abd-8d24-a294b468957b" providerId="ADAL" clId="{13A7F723-9A2F-450B-ABD5-53765C483E4D}" dt="2023-06-20T20:44:56.648" v="525" actId="165"/>
          <ac:spMkLst>
            <pc:docMk/>
            <pc:sldMk cId="1093332924" sldId="259"/>
            <ac:spMk id="107" creationId="{84006C5A-E48D-3687-35B8-E21AD60FE341}"/>
          </ac:spMkLst>
        </pc:spChg>
        <pc:spChg chg="mod">
          <ac:chgData name="Arnoosh Golestanian" userId="ffe099b7-2d2d-4abd-8d24-a294b468957b" providerId="ADAL" clId="{13A7F723-9A2F-450B-ABD5-53765C483E4D}" dt="2023-06-20T20:44:56.648" v="525" actId="165"/>
          <ac:spMkLst>
            <pc:docMk/>
            <pc:sldMk cId="1093332924" sldId="259"/>
            <ac:spMk id="108" creationId="{04F6D608-508B-AF23-0792-D116B5FA4DD7}"/>
          </ac:spMkLst>
        </pc:spChg>
        <pc:spChg chg="mod">
          <ac:chgData name="Arnoosh Golestanian" userId="ffe099b7-2d2d-4abd-8d24-a294b468957b" providerId="ADAL" clId="{13A7F723-9A2F-450B-ABD5-53765C483E4D}" dt="2023-06-20T20:44:56.648" v="525" actId="165"/>
          <ac:spMkLst>
            <pc:docMk/>
            <pc:sldMk cId="1093332924" sldId="259"/>
            <ac:spMk id="109" creationId="{8873DBDD-CE4A-ED39-E3A4-A6B89996A0EC}"/>
          </ac:spMkLst>
        </pc:spChg>
        <pc:spChg chg="mod">
          <ac:chgData name="Arnoosh Golestanian" userId="ffe099b7-2d2d-4abd-8d24-a294b468957b" providerId="ADAL" clId="{13A7F723-9A2F-450B-ABD5-53765C483E4D}" dt="2023-06-20T20:44:56.648" v="525" actId="165"/>
          <ac:spMkLst>
            <pc:docMk/>
            <pc:sldMk cId="1093332924" sldId="259"/>
            <ac:spMk id="110" creationId="{3A1BE6C5-5D38-0593-4561-F01B9C96D4F0}"/>
          </ac:spMkLst>
        </pc:spChg>
        <pc:spChg chg="mod">
          <ac:chgData name="Arnoosh Golestanian" userId="ffe099b7-2d2d-4abd-8d24-a294b468957b" providerId="ADAL" clId="{13A7F723-9A2F-450B-ABD5-53765C483E4D}" dt="2023-06-20T20:44:56.648" v="525" actId="165"/>
          <ac:spMkLst>
            <pc:docMk/>
            <pc:sldMk cId="1093332924" sldId="259"/>
            <ac:spMk id="111" creationId="{6BEB71F3-E08F-40DD-4106-9F1434D8439D}"/>
          </ac:spMkLst>
        </pc:spChg>
        <pc:spChg chg="mod">
          <ac:chgData name="Arnoosh Golestanian" userId="ffe099b7-2d2d-4abd-8d24-a294b468957b" providerId="ADAL" clId="{13A7F723-9A2F-450B-ABD5-53765C483E4D}" dt="2023-06-20T20:44:56.648" v="525" actId="165"/>
          <ac:spMkLst>
            <pc:docMk/>
            <pc:sldMk cId="1093332924" sldId="259"/>
            <ac:spMk id="112" creationId="{F98C3DCF-CBCD-E001-3C5C-57B3DE03A52C}"/>
          </ac:spMkLst>
        </pc:spChg>
        <pc:spChg chg="mod">
          <ac:chgData name="Arnoosh Golestanian" userId="ffe099b7-2d2d-4abd-8d24-a294b468957b" providerId="ADAL" clId="{13A7F723-9A2F-450B-ABD5-53765C483E4D}" dt="2023-06-20T20:44:56.648" v="525" actId="165"/>
          <ac:spMkLst>
            <pc:docMk/>
            <pc:sldMk cId="1093332924" sldId="259"/>
            <ac:spMk id="113" creationId="{C072862D-1C7A-B047-A4EC-84F4FEED3152}"/>
          </ac:spMkLst>
        </pc:spChg>
        <pc:spChg chg="mod">
          <ac:chgData name="Arnoosh Golestanian" userId="ffe099b7-2d2d-4abd-8d24-a294b468957b" providerId="ADAL" clId="{13A7F723-9A2F-450B-ABD5-53765C483E4D}" dt="2023-06-20T20:44:56.648" v="525" actId="165"/>
          <ac:spMkLst>
            <pc:docMk/>
            <pc:sldMk cId="1093332924" sldId="259"/>
            <ac:spMk id="114" creationId="{4025FDA4-861F-C7E7-07CD-6C25658049D6}"/>
          </ac:spMkLst>
        </pc:spChg>
        <pc:spChg chg="mod">
          <ac:chgData name="Arnoosh Golestanian" userId="ffe099b7-2d2d-4abd-8d24-a294b468957b" providerId="ADAL" clId="{13A7F723-9A2F-450B-ABD5-53765C483E4D}" dt="2023-06-20T20:44:56.648" v="525" actId="165"/>
          <ac:spMkLst>
            <pc:docMk/>
            <pc:sldMk cId="1093332924" sldId="259"/>
            <ac:spMk id="115" creationId="{D829EFDA-7FA7-6A4E-BADE-C553217294F8}"/>
          </ac:spMkLst>
        </pc:spChg>
        <pc:spChg chg="mod">
          <ac:chgData name="Arnoosh Golestanian" userId="ffe099b7-2d2d-4abd-8d24-a294b468957b" providerId="ADAL" clId="{13A7F723-9A2F-450B-ABD5-53765C483E4D}" dt="2023-06-20T20:44:56.648" v="525" actId="165"/>
          <ac:spMkLst>
            <pc:docMk/>
            <pc:sldMk cId="1093332924" sldId="259"/>
            <ac:spMk id="116" creationId="{6A0C4005-7696-F56C-4784-B2CCF11C51B2}"/>
          </ac:spMkLst>
        </pc:spChg>
        <pc:grpChg chg="add del mod">
          <ac:chgData name="Arnoosh Golestanian" userId="ffe099b7-2d2d-4abd-8d24-a294b468957b" providerId="ADAL" clId="{13A7F723-9A2F-450B-ABD5-53765C483E4D}" dt="2023-06-27T02:09:40.085" v="756" actId="478"/>
          <ac:grpSpMkLst>
            <pc:docMk/>
            <pc:sldMk cId="1093332924" sldId="259"/>
            <ac:grpSpMk id="3" creationId="{D7ED9D17-4C2C-2150-ABB8-2990ECA6EAAD}"/>
          </ac:grpSpMkLst>
        </pc:grpChg>
        <pc:grpChg chg="mod topLvl">
          <ac:chgData name="Arnoosh Golestanian" userId="ffe099b7-2d2d-4abd-8d24-a294b468957b" providerId="ADAL" clId="{13A7F723-9A2F-450B-ABD5-53765C483E4D}" dt="2023-06-20T02:10:00.677" v="52" actId="165"/>
          <ac:grpSpMkLst>
            <pc:docMk/>
            <pc:sldMk cId="1093332924" sldId="259"/>
            <ac:grpSpMk id="16" creationId="{ADF1C08A-073D-E732-0803-0E15DD936FC7}"/>
          </ac:grpSpMkLst>
        </pc:grpChg>
        <pc:grpChg chg="mod">
          <ac:chgData name="Arnoosh Golestanian" userId="ffe099b7-2d2d-4abd-8d24-a294b468957b" providerId="ADAL" clId="{13A7F723-9A2F-450B-ABD5-53765C483E4D}" dt="2023-06-20T02:10:00.677" v="52" actId="165"/>
          <ac:grpSpMkLst>
            <pc:docMk/>
            <pc:sldMk cId="1093332924" sldId="259"/>
            <ac:grpSpMk id="37" creationId="{50A47495-0AA4-6778-CF27-261E54E58D9A}"/>
          </ac:grpSpMkLst>
        </pc:grpChg>
        <pc:grpChg chg="mod">
          <ac:chgData name="Arnoosh Golestanian" userId="ffe099b7-2d2d-4abd-8d24-a294b468957b" providerId="ADAL" clId="{13A7F723-9A2F-450B-ABD5-53765C483E4D}" dt="2023-06-20T02:10:00.677" v="52" actId="165"/>
          <ac:grpSpMkLst>
            <pc:docMk/>
            <pc:sldMk cId="1093332924" sldId="259"/>
            <ac:grpSpMk id="38" creationId="{AE29D9FB-751C-E20B-0615-9930FCE8526B}"/>
          </ac:grpSpMkLst>
        </pc:grpChg>
        <pc:grpChg chg="mod">
          <ac:chgData name="Arnoosh Golestanian" userId="ffe099b7-2d2d-4abd-8d24-a294b468957b" providerId="ADAL" clId="{13A7F723-9A2F-450B-ABD5-53765C483E4D}" dt="2023-06-20T02:10:00.677" v="52" actId="165"/>
          <ac:grpSpMkLst>
            <pc:docMk/>
            <pc:sldMk cId="1093332924" sldId="259"/>
            <ac:grpSpMk id="39" creationId="{7DE43740-9282-DBEE-95E4-C3DDF3155E13}"/>
          </ac:grpSpMkLst>
        </pc:grpChg>
        <pc:grpChg chg="mod">
          <ac:chgData name="Arnoosh Golestanian" userId="ffe099b7-2d2d-4abd-8d24-a294b468957b" providerId="ADAL" clId="{13A7F723-9A2F-450B-ABD5-53765C483E4D}" dt="2023-06-20T02:10:00.677" v="52" actId="165"/>
          <ac:grpSpMkLst>
            <pc:docMk/>
            <pc:sldMk cId="1093332924" sldId="259"/>
            <ac:grpSpMk id="40" creationId="{61776AB2-9474-C8EE-60B7-FDBEAC414D46}"/>
          </ac:grpSpMkLst>
        </pc:grpChg>
        <pc:grpChg chg="mod">
          <ac:chgData name="Arnoosh Golestanian" userId="ffe099b7-2d2d-4abd-8d24-a294b468957b" providerId="ADAL" clId="{13A7F723-9A2F-450B-ABD5-53765C483E4D}" dt="2023-06-20T21:13:43.253" v="676"/>
          <ac:grpSpMkLst>
            <pc:docMk/>
            <pc:sldMk cId="1093332924" sldId="259"/>
            <ac:grpSpMk id="40" creationId="{7373355B-8160-67B0-A015-627A16F8B9D0}"/>
          </ac:grpSpMkLst>
        </pc:grpChg>
        <pc:grpChg chg="mod">
          <ac:chgData name="Arnoosh Golestanian" userId="ffe099b7-2d2d-4abd-8d24-a294b468957b" providerId="ADAL" clId="{13A7F723-9A2F-450B-ABD5-53765C483E4D}" dt="2023-06-20T21:13:43.253" v="676"/>
          <ac:grpSpMkLst>
            <pc:docMk/>
            <pc:sldMk cId="1093332924" sldId="259"/>
            <ac:grpSpMk id="41" creationId="{0DA923DE-8695-7814-2EFE-6ED50BAE3DB5}"/>
          </ac:grpSpMkLst>
        </pc:grpChg>
        <pc:grpChg chg="mod">
          <ac:chgData name="Arnoosh Golestanian" userId="ffe099b7-2d2d-4abd-8d24-a294b468957b" providerId="ADAL" clId="{13A7F723-9A2F-450B-ABD5-53765C483E4D}" dt="2023-06-20T02:10:00.677" v="52" actId="165"/>
          <ac:grpSpMkLst>
            <pc:docMk/>
            <pc:sldMk cId="1093332924" sldId="259"/>
            <ac:grpSpMk id="41" creationId="{E105B3BF-7A9B-33C0-776D-297A331E5BAE}"/>
          </ac:grpSpMkLst>
        </pc:grpChg>
        <pc:grpChg chg="mod">
          <ac:chgData name="Arnoosh Golestanian" userId="ffe099b7-2d2d-4abd-8d24-a294b468957b" providerId="ADAL" clId="{13A7F723-9A2F-450B-ABD5-53765C483E4D}" dt="2023-06-20T02:10:00.677" v="52" actId="165"/>
          <ac:grpSpMkLst>
            <pc:docMk/>
            <pc:sldMk cId="1093332924" sldId="259"/>
            <ac:grpSpMk id="42" creationId="{910D8885-9067-E8BA-DD18-3B0CCED15C64}"/>
          </ac:grpSpMkLst>
        </pc:grpChg>
        <pc:grpChg chg="mod">
          <ac:chgData name="Arnoosh Golestanian" userId="ffe099b7-2d2d-4abd-8d24-a294b468957b" providerId="ADAL" clId="{13A7F723-9A2F-450B-ABD5-53765C483E4D}" dt="2023-06-20T21:13:43.253" v="676"/>
          <ac:grpSpMkLst>
            <pc:docMk/>
            <pc:sldMk cId="1093332924" sldId="259"/>
            <ac:grpSpMk id="42" creationId="{BEB55890-36F8-ED8D-64A4-15BA58EEACB8}"/>
          </ac:grpSpMkLst>
        </pc:grpChg>
        <pc:grpChg chg="mod">
          <ac:chgData name="Arnoosh Golestanian" userId="ffe099b7-2d2d-4abd-8d24-a294b468957b" providerId="ADAL" clId="{13A7F723-9A2F-450B-ABD5-53765C483E4D}" dt="2023-06-20T02:10:00.677" v="52" actId="165"/>
          <ac:grpSpMkLst>
            <pc:docMk/>
            <pc:sldMk cId="1093332924" sldId="259"/>
            <ac:grpSpMk id="43" creationId="{74836F7B-153A-AF2A-0683-23CE096CB0B4}"/>
          </ac:grpSpMkLst>
        </pc:grpChg>
        <pc:grpChg chg="mod">
          <ac:chgData name="Arnoosh Golestanian" userId="ffe099b7-2d2d-4abd-8d24-a294b468957b" providerId="ADAL" clId="{13A7F723-9A2F-450B-ABD5-53765C483E4D}" dt="2023-06-20T21:13:43.253" v="676"/>
          <ac:grpSpMkLst>
            <pc:docMk/>
            <pc:sldMk cId="1093332924" sldId="259"/>
            <ac:grpSpMk id="43" creationId="{E7122031-A797-2057-5966-3FDE23257E48}"/>
          </ac:grpSpMkLst>
        </pc:grpChg>
        <pc:grpChg chg="mod">
          <ac:chgData name="Arnoosh Golestanian" userId="ffe099b7-2d2d-4abd-8d24-a294b468957b" providerId="ADAL" clId="{13A7F723-9A2F-450B-ABD5-53765C483E4D}" dt="2023-06-20T02:10:00.677" v="52" actId="165"/>
          <ac:grpSpMkLst>
            <pc:docMk/>
            <pc:sldMk cId="1093332924" sldId="259"/>
            <ac:grpSpMk id="44" creationId="{2031E025-3AA0-25D6-6A85-0536733F2B32}"/>
          </ac:grpSpMkLst>
        </pc:grpChg>
        <pc:grpChg chg="mod">
          <ac:chgData name="Arnoosh Golestanian" userId="ffe099b7-2d2d-4abd-8d24-a294b468957b" providerId="ADAL" clId="{13A7F723-9A2F-450B-ABD5-53765C483E4D}" dt="2023-06-20T21:13:43.253" v="676"/>
          <ac:grpSpMkLst>
            <pc:docMk/>
            <pc:sldMk cId="1093332924" sldId="259"/>
            <ac:grpSpMk id="44" creationId="{F83D15DE-2920-F475-E07C-391E655DBC74}"/>
          </ac:grpSpMkLst>
        </pc:grpChg>
        <pc:grpChg chg="mod">
          <ac:chgData name="Arnoosh Golestanian" userId="ffe099b7-2d2d-4abd-8d24-a294b468957b" providerId="ADAL" clId="{13A7F723-9A2F-450B-ABD5-53765C483E4D}" dt="2023-06-20T02:10:00.677" v="52" actId="165"/>
          <ac:grpSpMkLst>
            <pc:docMk/>
            <pc:sldMk cId="1093332924" sldId="259"/>
            <ac:grpSpMk id="45" creationId="{2A9E7827-E920-8874-B7FC-810DCBB39C9D}"/>
          </ac:grpSpMkLst>
        </pc:grpChg>
        <pc:grpChg chg="mod">
          <ac:chgData name="Arnoosh Golestanian" userId="ffe099b7-2d2d-4abd-8d24-a294b468957b" providerId="ADAL" clId="{13A7F723-9A2F-450B-ABD5-53765C483E4D}" dt="2023-06-20T21:13:43.253" v="676"/>
          <ac:grpSpMkLst>
            <pc:docMk/>
            <pc:sldMk cId="1093332924" sldId="259"/>
            <ac:grpSpMk id="45" creationId="{FD9459F4-E5DA-D4C7-613F-CF557C808FE8}"/>
          </ac:grpSpMkLst>
        </pc:grpChg>
        <pc:grpChg chg="mod">
          <ac:chgData name="Arnoosh Golestanian" userId="ffe099b7-2d2d-4abd-8d24-a294b468957b" providerId="ADAL" clId="{13A7F723-9A2F-450B-ABD5-53765C483E4D}" dt="2023-06-20T21:13:43.253" v="676"/>
          <ac:grpSpMkLst>
            <pc:docMk/>
            <pc:sldMk cId="1093332924" sldId="259"/>
            <ac:grpSpMk id="46" creationId="{FFAEA772-0A01-AE6B-09B4-E84A8777C163}"/>
          </ac:grpSpMkLst>
        </pc:grpChg>
        <pc:grpChg chg="mod">
          <ac:chgData name="Arnoosh Golestanian" userId="ffe099b7-2d2d-4abd-8d24-a294b468957b" providerId="ADAL" clId="{13A7F723-9A2F-450B-ABD5-53765C483E4D}" dt="2023-06-20T21:13:43.253" v="676"/>
          <ac:grpSpMkLst>
            <pc:docMk/>
            <pc:sldMk cId="1093332924" sldId="259"/>
            <ac:grpSpMk id="47" creationId="{EC4E6AD3-46B3-C1EC-8F5E-9F6976A43E14}"/>
          </ac:grpSpMkLst>
        </pc:grpChg>
        <pc:grpChg chg="mod">
          <ac:chgData name="Arnoosh Golestanian" userId="ffe099b7-2d2d-4abd-8d24-a294b468957b" providerId="ADAL" clId="{13A7F723-9A2F-450B-ABD5-53765C483E4D}" dt="2023-06-20T21:13:43.253" v="676"/>
          <ac:grpSpMkLst>
            <pc:docMk/>
            <pc:sldMk cId="1093332924" sldId="259"/>
            <ac:grpSpMk id="48" creationId="{816B486F-2CD0-333B-FD6D-1E4E599508E7}"/>
          </ac:grpSpMkLst>
        </pc:grpChg>
        <pc:grpChg chg="add del mod">
          <ac:chgData name="Arnoosh Golestanian" userId="ffe099b7-2d2d-4abd-8d24-a294b468957b" providerId="ADAL" clId="{13A7F723-9A2F-450B-ABD5-53765C483E4D}" dt="2023-06-20T20:42:35.826" v="498" actId="478"/>
          <ac:grpSpMkLst>
            <pc:docMk/>
            <pc:sldMk cId="1093332924" sldId="259"/>
            <ac:grpSpMk id="66" creationId="{0D4499FE-4E41-8E83-EBB0-5D7080BED3A4}"/>
          </ac:grpSpMkLst>
        </pc:grpChg>
        <pc:grpChg chg="add mod">
          <ac:chgData name="Arnoosh Golestanian" userId="ffe099b7-2d2d-4abd-8d24-a294b468957b" providerId="ADAL" clId="{13A7F723-9A2F-450B-ABD5-53765C483E4D}" dt="2023-06-20T02:10:00.207" v="51" actId="164"/>
          <ac:grpSpMkLst>
            <pc:docMk/>
            <pc:sldMk cId="1093332924" sldId="259"/>
            <ac:grpSpMk id="67" creationId="{4736919F-C505-7A4C-3048-0D447D62E5FB}"/>
          </ac:grpSpMkLst>
        </pc:grpChg>
        <pc:grpChg chg="add del mod">
          <ac:chgData name="Arnoosh Golestanian" userId="ffe099b7-2d2d-4abd-8d24-a294b468957b" providerId="ADAL" clId="{13A7F723-9A2F-450B-ABD5-53765C483E4D}" dt="2023-06-20T21:13:40.280" v="675" actId="478"/>
          <ac:grpSpMkLst>
            <pc:docMk/>
            <pc:sldMk cId="1093332924" sldId="259"/>
            <ac:grpSpMk id="71" creationId="{25F444E9-16FE-3934-850F-5B73B6E6A8FD}"/>
          </ac:grpSpMkLst>
        </pc:grpChg>
        <pc:grpChg chg="mod topLvl">
          <ac:chgData name="Arnoosh Golestanian" userId="ffe099b7-2d2d-4abd-8d24-a294b468957b" providerId="ADAL" clId="{13A7F723-9A2F-450B-ABD5-53765C483E4D}" dt="2023-06-20T20:44:56.648" v="525" actId="165"/>
          <ac:grpSpMkLst>
            <pc:docMk/>
            <pc:sldMk cId="1093332924" sldId="259"/>
            <ac:grpSpMk id="89" creationId="{984AF485-00EB-8711-3BCC-3D8CE5205C62}"/>
          </ac:grpSpMkLst>
        </pc:grpChg>
        <pc:grpChg chg="mod topLvl">
          <ac:chgData name="Arnoosh Golestanian" userId="ffe099b7-2d2d-4abd-8d24-a294b468957b" providerId="ADAL" clId="{13A7F723-9A2F-450B-ABD5-53765C483E4D}" dt="2023-06-20T20:44:56.648" v="525" actId="165"/>
          <ac:grpSpMkLst>
            <pc:docMk/>
            <pc:sldMk cId="1093332924" sldId="259"/>
            <ac:grpSpMk id="90" creationId="{9B283301-5D85-36F8-0CC0-8498CFACD576}"/>
          </ac:grpSpMkLst>
        </pc:grpChg>
        <pc:grpChg chg="mod topLvl">
          <ac:chgData name="Arnoosh Golestanian" userId="ffe099b7-2d2d-4abd-8d24-a294b468957b" providerId="ADAL" clId="{13A7F723-9A2F-450B-ABD5-53765C483E4D}" dt="2023-06-20T20:44:56.648" v="525" actId="165"/>
          <ac:grpSpMkLst>
            <pc:docMk/>
            <pc:sldMk cId="1093332924" sldId="259"/>
            <ac:grpSpMk id="91" creationId="{C46872A5-A4AE-A855-231A-DEEF55397982}"/>
          </ac:grpSpMkLst>
        </pc:grpChg>
        <pc:grpChg chg="mod topLvl">
          <ac:chgData name="Arnoosh Golestanian" userId="ffe099b7-2d2d-4abd-8d24-a294b468957b" providerId="ADAL" clId="{13A7F723-9A2F-450B-ABD5-53765C483E4D}" dt="2023-06-20T20:44:56.648" v="525" actId="165"/>
          <ac:grpSpMkLst>
            <pc:docMk/>
            <pc:sldMk cId="1093332924" sldId="259"/>
            <ac:grpSpMk id="92" creationId="{4EF1973C-71C3-D346-D7A8-2D154B08EE16}"/>
          </ac:grpSpMkLst>
        </pc:grpChg>
        <pc:grpChg chg="mod topLvl">
          <ac:chgData name="Arnoosh Golestanian" userId="ffe099b7-2d2d-4abd-8d24-a294b468957b" providerId="ADAL" clId="{13A7F723-9A2F-450B-ABD5-53765C483E4D}" dt="2023-06-20T20:44:56.648" v="525" actId="165"/>
          <ac:grpSpMkLst>
            <pc:docMk/>
            <pc:sldMk cId="1093332924" sldId="259"/>
            <ac:grpSpMk id="93" creationId="{1111CC74-7A20-ECA1-6300-394BE9A693DA}"/>
          </ac:grpSpMkLst>
        </pc:grpChg>
        <pc:grpChg chg="mod topLvl">
          <ac:chgData name="Arnoosh Golestanian" userId="ffe099b7-2d2d-4abd-8d24-a294b468957b" providerId="ADAL" clId="{13A7F723-9A2F-450B-ABD5-53765C483E4D}" dt="2023-06-20T20:44:56.648" v="525" actId="165"/>
          <ac:grpSpMkLst>
            <pc:docMk/>
            <pc:sldMk cId="1093332924" sldId="259"/>
            <ac:grpSpMk id="94" creationId="{A172467B-EE4A-5C66-CB88-D96D19B458A5}"/>
          </ac:grpSpMkLst>
        </pc:grpChg>
        <pc:grpChg chg="mod topLvl">
          <ac:chgData name="Arnoosh Golestanian" userId="ffe099b7-2d2d-4abd-8d24-a294b468957b" providerId="ADAL" clId="{13A7F723-9A2F-450B-ABD5-53765C483E4D}" dt="2023-06-20T20:44:56.648" v="525" actId="165"/>
          <ac:grpSpMkLst>
            <pc:docMk/>
            <pc:sldMk cId="1093332924" sldId="259"/>
            <ac:grpSpMk id="95" creationId="{026533F9-860A-05F5-FE6D-F868EAB42178}"/>
          </ac:grpSpMkLst>
        </pc:grpChg>
        <pc:grpChg chg="mod topLvl">
          <ac:chgData name="Arnoosh Golestanian" userId="ffe099b7-2d2d-4abd-8d24-a294b468957b" providerId="ADAL" clId="{13A7F723-9A2F-450B-ABD5-53765C483E4D}" dt="2023-06-20T20:44:56.648" v="525" actId="165"/>
          <ac:grpSpMkLst>
            <pc:docMk/>
            <pc:sldMk cId="1093332924" sldId="259"/>
            <ac:grpSpMk id="96" creationId="{3F59BBF7-3362-1EE5-4D0D-C046B32BEA72}"/>
          </ac:grpSpMkLst>
        </pc:grpChg>
        <pc:grpChg chg="mod topLvl">
          <ac:chgData name="Arnoosh Golestanian" userId="ffe099b7-2d2d-4abd-8d24-a294b468957b" providerId="ADAL" clId="{13A7F723-9A2F-450B-ABD5-53765C483E4D}" dt="2023-06-20T20:44:56.648" v="525" actId="165"/>
          <ac:grpSpMkLst>
            <pc:docMk/>
            <pc:sldMk cId="1093332924" sldId="259"/>
            <ac:grpSpMk id="97" creationId="{69672A26-7006-2E1C-D443-7A886897BEF9}"/>
          </ac:grpSpMkLst>
        </pc:grpChg>
        <pc:picChg chg="add del mod">
          <ac:chgData name="Arnoosh Golestanian" userId="ffe099b7-2d2d-4abd-8d24-a294b468957b" providerId="ADAL" clId="{13A7F723-9A2F-450B-ABD5-53765C483E4D}" dt="2023-06-20T02:10:33.624" v="58" actId="21"/>
          <ac:picMkLst>
            <pc:docMk/>
            <pc:sldMk cId="1093332924" sldId="259"/>
            <ac:picMk id="25" creationId="{FA0CBA13-A41F-D330-CAA9-72BCF00BEB7D}"/>
          </ac:picMkLst>
        </pc:picChg>
        <pc:picChg chg="add del mod">
          <ac:chgData name="Arnoosh Golestanian" userId="ffe099b7-2d2d-4abd-8d24-a294b468957b" providerId="ADAL" clId="{13A7F723-9A2F-450B-ABD5-53765C483E4D}" dt="2023-06-27T02:12:10.354" v="766" actId="478"/>
          <ac:picMkLst>
            <pc:docMk/>
            <pc:sldMk cId="1093332924" sldId="259"/>
            <ac:picMk id="68" creationId="{F924AF23-5418-FF37-864A-8858212368CB}"/>
          </ac:picMkLst>
        </pc:picChg>
        <pc:picChg chg="add del mod ord">
          <ac:chgData name="Arnoosh Golestanian" userId="ffe099b7-2d2d-4abd-8d24-a294b468957b" providerId="ADAL" clId="{13A7F723-9A2F-450B-ABD5-53765C483E4D}" dt="2023-06-27T02:09:45.587" v="757" actId="478"/>
          <ac:picMkLst>
            <pc:docMk/>
            <pc:sldMk cId="1093332924" sldId="259"/>
            <ac:picMk id="69" creationId="{DA170E19-847C-292F-3AEF-07CE5515D430}"/>
          </ac:picMkLst>
        </pc:picChg>
        <pc:picChg chg="add mod ord">
          <ac:chgData name="Arnoosh Golestanian" userId="ffe099b7-2d2d-4abd-8d24-a294b468957b" providerId="ADAL" clId="{13A7F723-9A2F-450B-ABD5-53765C483E4D}" dt="2023-06-27T02:13:47.454" v="786" actId="167"/>
          <ac:picMkLst>
            <pc:docMk/>
            <pc:sldMk cId="1093332924" sldId="259"/>
            <ac:picMk id="71" creationId="{72941EC3-2283-B84D-EC0A-ABF1AA7199A3}"/>
          </ac:picMkLst>
        </pc:picChg>
        <pc:picChg chg="add del mod ord">
          <ac:chgData name="Arnoosh Golestanian" userId="ffe099b7-2d2d-4abd-8d24-a294b468957b" providerId="ADAL" clId="{13A7F723-9A2F-450B-ABD5-53765C483E4D}" dt="2023-06-27T02:14:49.870" v="788" actId="478"/>
          <ac:picMkLst>
            <pc:docMk/>
            <pc:sldMk cId="1093332924" sldId="259"/>
            <ac:picMk id="72" creationId="{B06EFB2A-AF41-6820-46A4-86A844AAC8E5}"/>
          </ac:picMkLst>
        </pc:picChg>
        <pc:picChg chg="add del mod">
          <ac:chgData name="Arnoosh Golestanian" userId="ffe099b7-2d2d-4abd-8d24-a294b468957b" providerId="ADAL" clId="{13A7F723-9A2F-450B-ABD5-53765C483E4D}" dt="2023-06-27T02:15:10.018" v="795" actId="931"/>
          <ac:picMkLst>
            <pc:docMk/>
            <pc:sldMk cId="1093332924" sldId="259"/>
            <ac:picMk id="74" creationId="{9B962836-8F78-EC83-354F-F0365DBC6058}"/>
          </ac:picMkLst>
        </pc:picChg>
        <pc:picChg chg="add mod">
          <ac:chgData name="Arnoosh Golestanian" userId="ffe099b7-2d2d-4abd-8d24-a294b468957b" providerId="ADAL" clId="{13A7F723-9A2F-450B-ABD5-53765C483E4D}" dt="2023-06-27T02:17:01.941" v="802" actId="1076"/>
          <ac:picMkLst>
            <pc:docMk/>
            <pc:sldMk cId="1093332924" sldId="259"/>
            <ac:picMk id="76" creationId="{1B0A7389-0709-5FE2-95C9-C44F8CE0A2E7}"/>
          </ac:picMkLst>
        </pc:picChg>
        <pc:cxnChg chg="add del mod">
          <ac:chgData name="Arnoosh Golestanian" userId="ffe099b7-2d2d-4abd-8d24-a294b468957b" providerId="ADAL" clId="{13A7F723-9A2F-450B-ABD5-53765C483E4D}" dt="2023-06-20T20:43:10.963" v="512" actId="478"/>
          <ac:cxnSpMkLst>
            <pc:docMk/>
            <pc:sldMk cId="1093332924" sldId="259"/>
            <ac:cxnSpMk id="3" creationId="{81BACF33-D9B3-596D-DA7A-E56F49E9B3B0}"/>
          </ac:cxnSpMkLst>
        </pc:cxnChg>
        <pc:cxnChg chg="add mod topLvl">
          <ac:chgData name="Arnoosh Golestanian" userId="ffe099b7-2d2d-4abd-8d24-a294b468957b" providerId="ADAL" clId="{13A7F723-9A2F-450B-ABD5-53765C483E4D}" dt="2023-06-20T02:10:00.677" v="52" actId="165"/>
          <ac:cxnSpMkLst>
            <pc:docMk/>
            <pc:sldMk cId="1093332924" sldId="259"/>
            <ac:cxnSpMk id="15" creationId="{16D602E5-E442-260C-1CBF-E2ADAB66BDE7}"/>
          </ac:cxnSpMkLst>
        </pc:cxnChg>
        <pc:cxnChg chg="mod">
          <ac:chgData name="Arnoosh Golestanian" userId="ffe099b7-2d2d-4abd-8d24-a294b468957b" providerId="ADAL" clId="{13A7F723-9A2F-450B-ABD5-53765C483E4D}" dt="2023-06-20T21:13:43.253" v="676"/>
          <ac:cxnSpMkLst>
            <pc:docMk/>
            <pc:sldMk cId="1093332924" sldId="259"/>
            <ac:cxnSpMk id="15" creationId="{FFDE61B1-1BAC-2021-58AE-21F087E930D9}"/>
          </ac:cxnSpMkLst>
        </pc:cxnChg>
        <pc:cxnChg chg="mod">
          <ac:chgData name="Arnoosh Golestanian" userId="ffe099b7-2d2d-4abd-8d24-a294b468957b" providerId="ADAL" clId="{13A7F723-9A2F-450B-ABD5-53765C483E4D}" dt="2023-06-20T21:13:43.253" v="676"/>
          <ac:cxnSpMkLst>
            <pc:docMk/>
            <pc:sldMk cId="1093332924" sldId="259"/>
            <ac:cxnSpMk id="16" creationId="{F5956302-62DF-0191-9507-4C8D6C057ACE}"/>
          </ac:cxnSpMkLst>
        </pc:cxnChg>
        <pc:cxnChg chg="mod">
          <ac:chgData name="Arnoosh Golestanian" userId="ffe099b7-2d2d-4abd-8d24-a294b468957b" providerId="ADAL" clId="{13A7F723-9A2F-450B-ABD5-53765C483E4D}" dt="2023-06-20T21:13:43.253" v="676"/>
          <ac:cxnSpMkLst>
            <pc:docMk/>
            <pc:sldMk cId="1093332924" sldId="259"/>
            <ac:cxnSpMk id="24" creationId="{CC597C8C-877A-D6D4-6749-5228B7C7FA3E}"/>
          </ac:cxnSpMkLst>
        </pc:cxnChg>
        <pc:cxnChg chg="mod">
          <ac:chgData name="Arnoosh Golestanian" userId="ffe099b7-2d2d-4abd-8d24-a294b468957b" providerId="ADAL" clId="{13A7F723-9A2F-450B-ABD5-53765C483E4D}" dt="2023-06-20T20:42:35.826" v="498" actId="478"/>
          <ac:cxnSpMkLst>
            <pc:docMk/>
            <pc:sldMk cId="1093332924" sldId="259"/>
            <ac:cxnSpMk id="24" creationId="{FA5B6254-98FE-9231-9359-6F70E45BBE07}"/>
          </ac:cxnSpMkLst>
        </pc:cxnChg>
        <pc:cxnChg chg="mod">
          <ac:chgData name="Arnoosh Golestanian" userId="ffe099b7-2d2d-4abd-8d24-a294b468957b" providerId="ADAL" clId="{13A7F723-9A2F-450B-ABD5-53765C483E4D}" dt="2023-06-27T02:09:40.085" v="756" actId="478"/>
          <ac:cxnSpMkLst>
            <pc:docMk/>
            <pc:sldMk cId="1093332924" sldId="259"/>
            <ac:cxnSpMk id="25" creationId="{8AE8B4D6-F8C6-8109-D10B-F5F1613E2338}"/>
          </ac:cxnSpMkLst>
        </pc:cxnChg>
        <pc:cxnChg chg="mod">
          <ac:chgData name="Arnoosh Golestanian" userId="ffe099b7-2d2d-4abd-8d24-a294b468957b" providerId="ADAL" clId="{13A7F723-9A2F-450B-ABD5-53765C483E4D}" dt="2023-06-20T02:10:00.677" v="52" actId="165"/>
          <ac:cxnSpMkLst>
            <pc:docMk/>
            <pc:sldMk cId="1093332924" sldId="259"/>
            <ac:cxnSpMk id="26" creationId="{3F143A96-A2F8-86A4-85AA-936753B82F2C}"/>
          </ac:cxnSpMkLst>
        </pc:cxnChg>
        <pc:cxnChg chg="mod">
          <ac:chgData name="Arnoosh Golestanian" userId="ffe099b7-2d2d-4abd-8d24-a294b468957b" providerId="ADAL" clId="{13A7F723-9A2F-450B-ABD5-53765C483E4D}" dt="2023-06-27T02:09:40.085" v="756" actId="478"/>
          <ac:cxnSpMkLst>
            <pc:docMk/>
            <pc:sldMk cId="1093332924" sldId="259"/>
            <ac:cxnSpMk id="26" creationId="{A9633292-DE4C-7A1B-9321-EBA0D37290F2}"/>
          </ac:cxnSpMkLst>
        </pc:cxnChg>
        <pc:cxnChg chg="mod">
          <ac:chgData name="Arnoosh Golestanian" userId="ffe099b7-2d2d-4abd-8d24-a294b468957b" providerId="ADAL" clId="{13A7F723-9A2F-450B-ABD5-53765C483E4D}" dt="2023-06-20T21:13:43.253" v="676"/>
          <ac:cxnSpMkLst>
            <pc:docMk/>
            <pc:sldMk cId="1093332924" sldId="259"/>
            <ac:cxnSpMk id="27" creationId="{074B16BF-7772-1224-42E1-CC16E717EDDD}"/>
          </ac:cxnSpMkLst>
        </pc:cxnChg>
        <pc:cxnChg chg="mod">
          <ac:chgData name="Arnoosh Golestanian" userId="ffe099b7-2d2d-4abd-8d24-a294b468957b" providerId="ADAL" clId="{13A7F723-9A2F-450B-ABD5-53765C483E4D}" dt="2023-06-20T20:42:35.826" v="498" actId="478"/>
          <ac:cxnSpMkLst>
            <pc:docMk/>
            <pc:sldMk cId="1093332924" sldId="259"/>
            <ac:cxnSpMk id="27" creationId="{5EFE4353-BB22-900C-215E-1863942E10B8}"/>
          </ac:cxnSpMkLst>
        </pc:cxnChg>
        <pc:cxnChg chg="mod">
          <ac:chgData name="Arnoosh Golestanian" userId="ffe099b7-2d2d-4abd-8d24-a294b468957b" providerId="ADAL" clId="{13A7F723-9A2F-450B-ABD5-53765C483E4D}" dt="2023-06-20T02:10:00.677" v="52" actId="165"/>
          <ac:cxnSpMkLst>
            <pc:docMk/>
            <pc:sldMk cId="1093332924" sldId="259"/>
            <ac:cxnSpMk id="28" creationId="{4F01C6F7-A372-8EAF-4826-1CB743ED4104}"/>
          </ac:cxnSpMkLst>
        </pc:cxnChg>
        <pc:cxnChg chg="mod">
          <ac:chgData name="Arnoosh Golestanian" userId="ffe099b7-2d2d-4abd-8d24-a294b468957b" providerId="ADAL" clId="{13A7F723-9A2F-450B-ABD5-53765C483E4D}" dt="2023-06-27T02:09:40.085" v="756" actId="478"/>
          <ac:cxnSpMkLst>
            <pc:docMk/>
            <pc:sldMk cId="1093332924" sldId="259"/>
            <ac:cxnSpMk id="28" creationId="{5789FD0E-2D0B-9849-0BF0-7ABBBCF30F9E}"/>
          </ac:cxnSpMkLst>
        </pc:cxnChg>
        <pc:cxnChg chg="mod">
          <ac:chgData name="Arnoosh Golestanian" userId="ffe099b7-2d2d-4abd-8d24-a294b468957b" providerId="ADAL" clId="{13A7F723-9A2F-450B-ABD5-53765C483E4D}" dt="2023-06-20T21:13:43.253" v="676"/>
          <ac:cxnSpMkLst>
            <pc:docMk/>
            <pc:sldMk cId="1093332924" sldId="259"/>
            <ac:cxnSpMk id="29" creationId="{89A2FC26-36DE-0BFD-60B4-C18A99B509B0}"/>
          </ac:cxnSpMkLst>
        </pc:cxnChg>
        <pc:cxnChg chg="mod">
          <ac:chgData name="Arnoosh Golestanian" userId="ffe099b7-2d2d-4abd-8d24-a294b468957b" providerId="ADAL" clId="{13A7F723-9A2F-450B-ABD5-53765C483E4D}" dt="2023-06-20T20:42:35.826" v="498" actId="478"/>
          <ac:cxnSpMkLst>
            <pc:docMk/>
            <pc:sldMk cId="1093332924" sldId="259"/>
            <ac:cxnSpMk id="29" creationId="{9F97CBF5-0E83-DC7E-B328-C3134E298E67}"/>
          </ac:cxnSpMkLst>
        </pc:cxnChg>
        <pc:cxnChg chg="mod">
          <ac:chgData name="Arnoosh Golestanian" userId="ffe099b7-2d2d-4abd-8d24-a294b468957b" providerId="ADAL" clId="{13A7F723-9A2F-450B-ABD5-53765C483E4D}" dt="2023-06-27T02:09:40.085" v="756" actId="478"/>
          <ac:cxnSpMkLst>
            <pc:docMk/>
            <pc:sldMk cId="1093332924" sldId="259"/>
            <ac:cxnSpMk id="30" creationId="{3FFEABEC-47BF-9DBD-A8A5-D97CE3F4C7AE}"/>
          </ac:cxnSpMkLst>
        </pc:cxnChg>
        <pc:cxnChg chg="mod">
          <ac:chgData name="Arnoosh Golestanian" userId="ffe099b7-2d2d-4abd-8d24-a294b468957b" providerId="ADAL" clId="{13A7F723-9A2F-450B-ABD5-53765C483E4D}" dt="2023-06-20T20:42:35.826" v="498" actId="478"/>
          <ac:cxnSpMkLst>
            <pc:docMk/>
            <pc:sldMk cId="1093332924" sldId="259"/>
            <ac:cxnSpMk id="30" creationId="{E9474DB3-868F-9962-67CD-1F9E6F2E4ECE}"/>
          </ac:cxnSpMkLst>
        </pc:cxnChg>
        <pc:cxnChg chg="mod">
          <ac:chgData name="Arnoosh Golestanian" userId="ffe099b7-2d2d-4abd-8d24-a294b468957b" providerId="ADAL" clId="{13A7F723-9A2F-450B-ABD5-53765C483E4D}" dt="2023-06-20T21:13:43.253" v="676"/>
          <ac:cxnSpMkLst>
            <pc:docMk/>
            <pc:sldMk cId="1093332924" sldId="259"/>
            <ac:cxnSpMk id="31" creationId="{3D671423-E1A4-27B6-4779-83D28AE0AB12}"/>
          </ac:cxnSpMkLst>
        </pc:cxnChg>
        <pc:cxnChg chg="mod">
          <ac:chgData name="Arnoosh Golestanian" userId="ffe099b7-2d2d-4abd-8d24-a294b468957b" providerId="ADAL" clId="{13A7F723-9A2F-450B-ABD5-53765C483E4D}" dt="2023-06-20T20:42:35.826" v="498" actId="478"/>
          <ac:cxnSpMkLst>
            <pc:docMk/>
            <pc:sldMk cId="1093332924" sldId="259"/>
            <ac:cxnSpMk id="31" creationId="{E24069F8-5EE1-E326-AC9F-818F14724269}"/>
          </ac:cxnSpMkLst>
        </pc:cxnChg>
        <pc:cxnChg chg="mod">
          <ac:chgData name="Arnoosh Golestanian" userId="ffe099b7-2d2d-4abd-8d24-a294b468957b" providerId="ADAL" clId="{13A7F723-9A2F-450B-ABD5-53765C483E4D}" dt="2023-06-27T02:09:40.085" v="756" actId="478"/>
          <ac:cxnSpMkLst>
            <pc:docMk/>
            <pc:sldMk cId="1093332924" sldId="259"/>
            <ac:cxnSpMk id="32" creationId="{6C7920E7-E547-114B-FD0D-B66743BBEE80}"/>
          </ac:cxnSpMkLst>
        </pc:cxnChg>
        <pc:cxnChg chg="mod">
          <ac:chgData name="Arnoosh Golestanian" userId="ffe099b7-2d2d-4abd-8d24-a294b468957b" providerId="ADAL" clId="{13A7F723-9A2F-450B-ABD5-53765C483E4D}" dt="2023-06-20T02:10:00.677" v="52" actId="165"/>
          <ac:cxnSpMkLst>
            <pc:docMk/>
            <pc:sldMk cId="1093332924" sldId="259"/>
            <ac:cxnSpMk id="32" creationId="{F37655BB-FA20-1A54-EC61-323F7EBCC3AB}"/>
          </ac:cxnSpMkLst>
        </pc:cxnChg>
        <pc:cxnChg chg="mod">
          <ac:chgData name="Arnoosh Golestanian" userId="ffe099b7-2d2d-4abd-8d24-a294b468957b" providerId="ADAL" clId="{13A7F723-9A2F-450B-ABD5-53765C483E4D}" dt="2023-06-27T02:09:40.085" v="756" actId="478"/>
          <ac:cxnSpMkLst>
            <pc:docMk/>
            <pc:sldMk cId="1093332924" sldId="259"/>
            <ac:cxnSpMk id="33" creationId="{7F6B8ABB-89CD-3795-72C0-EB1ECC8517F4}"/>
          </ac:cxnSpMkLst>
        </pc:cxnChg>
        <pc:cxnChg chg="mod">
          <ac:chgData name="Arnoosh Golestanian" userId="ffe099b7-2d2d-4abd-8d24-a294b468957b" providerId="ADAL" clId="{13A7F723-9A2F-450B-ABD5-53765C483E4D}" dt="2023-06-20T20:42:35.826" v="498" actId="478"/>
          <ac:cxnSpMkLst>
            <pc:docMk/>
            <pc:sldMk cId="1093332924" sldId="259"/>
            <ac:cxnSpMk id="33" creationId="{85F75F7E-E598-BA4D-394A-926C5D80FC75}"/>
          </ac:cxnSpMkLst>
        </pc:cxnChg>
        <pc:cxnChg chg="mod">
          <ac:chgData name="Arnoosh Golestanian" userId="ffe099b7-2d2d-4abd-8d24-a294b468957b" providerId="ADAL" clId="{13A7F723-9A2F-450B-ABD5-53765C483E4D}" dt="2023-06-27T02:09:40.085" v="756" actId="478"/>
          <ac:cxnSpMkLst>
            <pc:docMk/>
            <pc:sldMk cId="1093332924" sldId="259"/>
            <ac:cxnSpMk id="34" creationId="{4F72AB40-5A9A-BF7C-9E9C-BFCC3131EF6D}"/>
          </ac:cxnSpMkLst>
        </pc:cxnChg>
        <pc:cxnChg chg="mod">
          <ac:chgData name="Arnoosh Golestanian" userId="ffe099b7-2d2d-4abd-8d24-a294b468957b" providerId="ADAL" clId="{13A7F723-9A2F-450B-ABD5-53765C483E4D}" dt="2023-06-20T20:42:35.826" v="498" actId="478"/>
          <ac:cxnSpMkLst>
            <pc:docMk/>
            <pc:sldMk cId="1093332924" sldId="259"/>
            <ac:cxnSpMk id="34" creationId="{659CFA9E-94D5-160A-1348-82464CEF8887}"/>
          </ac:cxnSpMkLst>
        </pc:cxnChg>
        <pc:cxnChg chg="mod">
          <ac:chgData name="Arnoosh Golestanian" userId="ffe099b7-2d2d-4abd-8d24-a294b468957b" providerId="ADAL" clId="{13A7F723-9A2F-450B-ABD5-53765C483E4D}" dt="2023-06-20T20:42:35.826" v="498" actId="478"/>
          <ac:cxnSpMkLst>
            <pc:docMk/>
            <pc:sldMk cId="1093332924" sldId="259"/>
            <ac:cxnSpMk id="35" creationId="{4AC2248C-FC25-1756-6B32-CDAB88C7F189}"/>
          </ac:cxnSpMkLst>
        </pc:cxnChg>
        <pc:cxnChg chg="mod">
          <ac:chgData name="Arnoosh Golestanian" userId="ffe099b7-2d2d-4abd-8d24-a294b468957b" providerId="ADAL" clId="{13A7F723-9A2F-450B-ABD5-53765C483E4D}" dt="2023-06-20T21:13:43.253" v="676"/>
          <ac:cxnSpMkLst>
            <pc:docMk/>
            <pc:sldMk cId="1093332924" sldId="259"/>
            <ac:cxnSpMk id="35" creationId="{9A3A651C-F5EE-E12C-1934-B2657D79EEBD}"/>
          </ac:cxnSpMkLst>
        </pc:cxnChg>
        <pc:cxnChg chg="mod">
          <ac:chgData name="Arnoosh Golestanian" userId="ffe099b7-2d2d-4abd-8d24-a294b468957b" providerId="ADAL" clId="{13A7F723-9A2F-450B-ABD5-53765C483E4D}" dt="2023-06-20T20:42:35.826" v="498" actId="478"/>
          <ac:cxnSpMkLst>
            <pc:docMk/>
            <pc:sldMk cId="1093332924" sldId="259"/>
            <ac:cxnSpMk id="36" creationId="{4A71234E-1AC6-8FFA-BCF1-32EE217623B6}"/>
          </ac:cxnSpMkLst>
        </pc:cxnChg>
        <pc:cxnChg chg="mod">
          <ac:chgData name="Arnoosh Golestanian" userId="ffe099b7-2d2d-4abd-8d24-a294b468957b" providerId="ADAL" clId="{13A7F723-9A2F-450B-ABD5-53765C483E4D}" dt="2023-06-20T21:13:43.253" v="676"/>
          <ac:cxnSpMkLst>
            <pc:docMk/>
            <pc:sldMk cId="1093332924" sldId="259"/>
            <ac:cxnSpMk id="36" creationId="{ED744742-5B65-8643-2196-91BAA23949D3}"/>
          </ac:cxnSpMkLst>
        </pc:cxnChg>
        <pc:cxnChg chg="mod">
          <ac:chgData name="Arnoosh Golestanian" userId="ffe099b7-2d2d-4abd-8d24-a294b468957b" providerId="ADAL" clId="{13A7F723-9A2F-450B-ABD5-53765C483E4D}" dt="2023-06-20T21:13:43.253" v="676"/>
          <ac:cxnSpMkLst>
            <pc:docMk/>
            <pc:sldMk cId="1093332924" sldId="259"/>
            <ac:cxnSpMk id="37" creationId="{87B536BF-E8D3-3DE6-F727-71688EC3E63C}"/>
          </ac:cxnSpMkLst>
        </pc:cxnChg>
        <pc:cxnChg chg="mod">
          <ac:chgData name="Arnoosh Golestanian" userId="ffe099b7-2d2d-4abd-8d24-a294b468957b" providerId="ADAL" clId="{13A7F723-9A2F-450B-ABD5-53765C483E4D}" dt="2023-06-20T21:13:43.253" v="676"/>
          <ac:cxnSpMkLst>
            <pc:docMk/>
            <pc:sldMk cId="1093332924" sldId="259"/>
            <ac:cxnSpMk id="38" creationId="{802BDBBD-BA0E-102B-9454-136574ED4065}"/>
          </ac:cxnSpMkLst>
        </pc:cxnChg>
        <pc:cxnChg chg="mod">
          <ac:chgData name="Arnoosh Golestanian" userId="ffe099b7-2d2d-4abd-8d24-a294b468957b" providerId="ADAL" clId="{13A7F723-9A2F-450B-ABD5-53765C483E4D}" dt="2023-06-20T21:13:43.253" v="676"/>
          <ac:cxnSpMkLst>
            <pc:docMk/>
            <pc:sldMk cId="1093332924" sldId="259"/>
            <ac:cxnSpMk id="39" creationId="{16F0BC49-013E-1BF4-D8DB-41D66187F9E7}"/>
          </ac:cxnSpMkLst>
        </pc:cxnChg>
        <pc:cxnChg chg="add del mod">
          <ac:chgData name="Arnoosh Golestanian" userId="ffe099b7-2d2d-4abd-8d24-a294b468957b" providerId="ADAL" clId="{13A7F723-9A2F-450B-ABD5-53765C483E4D}" dt="2023-06-20T02:09:58.623" v="50"/>
          <ac:cxnSpMkLst>
            <pc:docMk/>
            <pc:sldMk cId="1093332924" sldId="259"/>
            <ac:cxnSpMk id="68" creationId="{9F75EB79-8022-F9A8-A2D7-565B64513EFC}"/>
          </ac:cxnSpMkLst>
        </pc:cxnChg>
        <pc:cxnChg chg="mod topLvl">
          <ac:chgData name="Arnoosh Golestanian" userId="ffe099b7-2d2d-4abd-8d24-a294b468957b" providerId="ADAL" clId="{13A7F723-9A2F-450B-ABD5-53765C483E4D}" dt="2023-06-20T20:44:56.648" v="525" actId="165"/>
          <ac:cxnSpMkLst>
            <pc:docMk/>
            <pc:sldMk cId="1093332924" sldId="259"/>
            <ac:cxnSpMk id="72" creationId="{48E9CBED-CCF8-2885-D5E9-A762C4A4C2BC}"/>
          </ac:cxnSpMkLst>
        </pc:cxnChg>
        <pc:cxnChg chg="mod topLvl">
          <ac:chgData name="Arnoosh Golestanian" userId="ffe099b7-2d2d-4abd-8d24-a294b468957b" providerId="ADAL" clId="{13A7F723-9A2F-450B-ABD5-53765C483E4D}" dt="2023-06-20T21:13:40.280" v="675" actId="478"/>
          <ac:cxnSpMkLst>
            <pc:docMk/>
            <pc:sldMk cId="1093332924" sldId="259"/>
            <ac:cxnSpMk id="73" creationId="{9E73F43B-2C3B-1310-1CE0-BEDF0B492218}"/>
          </ac:cxnSpMkLst>
        </pc:cxnChg>
        <pc:cxnChg chg="mod topLvl">
          <ac:chgData name="Arnoosh Golestanian" userId="ffe099b7-2d2d-4abd-8d24-a294b468957b" providerId="ADAL" clId="{13A7F723-9A2F-450B-ABD5-53765C483E4D}" dt="2023-06-20T21:13:40.280" v="675" actId="478"/>
          <ac:cxnSpMkLst>
            <pc:docMk/>
            <pc:sldMk cId="1093332924" sldId="259"/>
            <ac:cxnSpMk id="74" creationId="{169DCAFD-780B-F7EE-2109-A51923ADE321}"/>
          </ac:cxnSpMkLst>
        </pc:cxnChg>
        <pc:cxnChg chg="mod topLvl">
          <ac:chgData name="Arnoosh Golestanian" userId="ffe099b7-2d2d-4abd-8d24-a294b468957b" providerId="ADAL" clId="{13A7F723-9A2F-450B-ABD5-53765C483E4D}" dt="2023-06-20T20:44:56.648" v="525" actId="165"/>
          <ac:cxnSpMkLst>
            <pc:docMk/>
            <pc:sldMk cId="1093332924" sldId="259"/>
            <ac:cxnSpMk id="75" creationId="{DD9D54D9-0D40-A2AB-2168-1A40CA362BDE}"/>
          </ac:cxnSpMkLst>
        </pc:cxnChg>
        <pc:cxnChg chg="mod topLvl">
          <ac:chgData name="Arnoosh Golestanian" userId="ffe099b7-2d2d-4abd-8d24-a294b468957b" providerId="ADAL" clId="{13A7F723-9A2F-450B-ABD5-53765C483E4D}" dt="2023-06-20T21:13:40.280" v="675" actId="478"/>
          <ac:cxnSpMkLst>
            <pc:docMk/>
            <pc:sldMk cId="1093332924" sldId="259"/>
            <ac:cxnSpMk id="76" creationId="{96DCD841-81F1-7FDB-EA6A-0A96D0D99667}"/>
          </ac:cxnSpMkLst>
        </pc:cxnChg>
        <pc:cxnChg chg="mod topLvl">
          <ac:chgData name="Arnoosh Golestanian" userId="ffe099b7-2d2d-4abd-8d24-a294b468957b" providerId="ADAL" clId="{13A7F723-9A2F-450B-ABD5-53765C483E4D}" dt="2023-06-20T20:44:56.648" v="525" actId="165"/>
          <ac:cxnSpMkLst>
            <pc:docMk/>
            <pc:sldMk cId="1093332924" sldId="259"/>
            <ac:cxnSpMk id="77" creationId="{ED8135EC-11E7-368E-FA8D-E779DAA880CF}"/>
          </ac:cxnSpMkLst>
        </pc:cxnChg>
        <pc:cxnChg chg="mod topLvl">
          <ac:chgData name="Arnoosh Golestanian" userId="ffe099b7-2d2d-4abd-8d24-a294b468957b" providerId="ADAL" clId="{13A7F723-9A2F-450B-ABD5-53765C483E4D}" dt="2023-06-20T21:13:40.280" v="675" actId="478"/>
          <ac:cxnSpMkLst>
            <pc:docMk/>
            <pc:sldMk cId="1093332924" sldId="259"/>
            <ac:cxnSpMk id="78" creationId="{7E217F1F-6525-EDEA-D127-61E55956DBE9}"/>
          </ac:cxnSpMkLst>
        </pc:cxnChg>
        <pc:cxnChg chg="mod topLvl">
          <ac:chgData name="Arnoosh Golestanian" userId="ffe099b7-2d2d-4abd-8d24-a294b468957b" providerId="ADAL" clId="{13A7F723-9A2F-450B-ABD5-53765C483E4D}" dt="2023-06-20T21:13:40.280" v="675" actId="478"/>
          <ac:cxnSpMkLst>
            <pc:docMk/>
            <pc:sldMk cId="1093332924" sldId="259"/>
            <ac:cxnSpMk id="79" creationId="{0052E279-BD49-E952-1AE6-1036E9C886FF}"/>
          </ac:cxnSpMkLst>
        </pc:cxnChg>
        <pc:cxnChg chg="mod topLvl">
          <ac:chgData name="Arnoosh Golestanian" userId="ffe099b7-2d2d-4abd-8d24-a294b468957b" providerId="ADAL" clId="{13A7F723-9A2F-450B-ABD5-53765C483E4D}" dt="2023-06-20T20:44:56.648" v="525" actId="165"/>
          <ac:cxnSpMkLst>
            <pc:docMk/>
            <pc:sldMk cId="1093332924" sldId="259"/>
            <ac:cxnSpMk id="80" creationId="{6BE8D541-CA98-8D9D-616C-B6D388566D54}"/>
          </ac:cxnSpMkLst>
        </pc:cxnChg>
        <pc:cxnChg chg="mod topLvl">
          <ac:chgData name="Arnoosh Golestanian" userId="ffe099b7-2d2d-4abd-8d24-a294b468957b" providerId="ADAL" clId="{13A7F723-9A2F-450B-ABD5-53765C483E4D}" dt="2023-06-20T21:13:40.280" v="675" actId="478"/>
          <ac:cxnSpMkLst>
            <pc:docMk/>
            <pc:sldMk cId="1093332924" sldId="259"/>
            <ac:cxnSpMk id="81" creationId="{F2434EE5-D947-0201-C483-C5E3B8BC52AB}"/>
          </ac:cxnSpMkLst>
        </pc:cxnChg>
        <pc:cxnChg chg="mod topLvl">
          <ac:chgData name="Arnoosh Golestanian" userId="ffe099b7-2d2d-4abd-8d24-a294b468957b" providerId="ADAL" clId="{13A7F723-9A2F-450B-ABD5-53765C483E4D}" dt="2023-06-20T21:13:40.280" v="675" actId="478"/>
          <ac:cxnSpMkLst>
            <pc:docMk/>
            <pc:sldMk cId="1093332924" sldId="259"/>
            <ac:cxnSpMk id="82" creationId="{DCE3BF25-4AE5-867E-B465-0F7EC3840C7A}"/>
          </ac:cxnSpMkLst>
        </pc:cxnChg>
        <pc:cxnChg chg="mod topLvl">
          <ac:chgData name="Arnoosh Golestanian" userId="ffe099b7-2d2d-4abd-8d24-a294b468957b" providerId="ADAL" clId="{13A7F723-9A2F-450B-ABD5-53765C483E4D}" dt="2023-06-20T21:13:40.280" v="675" actId="478"/>
          <ac:cxnSpMkLst>
            <pc:docMk/>
            <pc:sldMk cId="1093332924" sldId="259"/>
            <ac:cxnSpMk id="83" creationId="{829CD7E5-3A18-148C-A894-C12158B2D6D3}"/>
          </ac:cxnSpMkLst>
        </pc:cxnChg>
        <pc:cxnChg chg="mod topLvl">
          <ac:chgData name="Arnoosh Golestanian" userId="ffe099b7-2d2d-4abd-8d24-a294b468957b" providerId="ADAL" clId="{13A7F723-9A2F-450B-ABD5-53765C483E4D}" dt="2023-06-20T20:44:56.648" v="525" actId="165"/>
          <ac:cxnSpMkLst>
            <pc:docMk/>
            <pc:sldMk cId="1093332924" sldId="259"/>
            <ac:cxnSpMk id="84" creationId="{C086A3E6-B696-FDB1-26BE-3F5D18FA17F7}"/>
          </ac:cxnSpMkLst>
        </pc:cxnChg>
        <pc:cxnChg chg="mod topLvl">
          <ac:chgData name="Arnoosh Golestanian" userId="ffe099b7-2d2d-4abd-8d24-a294b468957b" providerId="ADAL" clId="{13A7F723-9A2F-450B-ABD5-53765C483E4D}" dt="2023-06-20T21:13:40.280" v="675" actId="478"/>
          <ac:cxnSpMkLst>
            <pc:docMk/>
            <pc:sldMk cId="1093332924" sldId="259"/>
            <ac:cxnSpMk id="85" creationId="{0E12E84E-12E8-CFC9-0B1C-5F8C34B29150}"/>
          </ac:cxnSpMkLst>
        </pc:cxnChg>
        <pc:cxnChg chg="mod topLvl">
          <ac:chgData name="Arnoosh Golestanian" userId="ffe099b7-2d2d-4abd-8d24-a294b468957b" providerId="ADAL" clId="{13A7F723-9A2F-450B-ABD5-53765C483E4D}" dt="2023-06-20T20:44:56.648" v="525" actId="165"/>
          <ac:cxnSpMkLst>
            <pc:docMk/>
            <pc:sldMk cId="1093332924" sldId="259"/>
            <ac:cxnSpMk id="86" creationId="{A00ACCB9-0FDB-7CF0-11A8-477C03728EC5}"/>
          </ac:cxnSpMkLst>
        </pc:cxnChg>
        <pc:cxnChg chg="mod topLvl">
          <ac:chgData name="Arnoosh Golestanian" userId="ffe099b7-2d2d-4abd-8d24-a294b468957b" providerId="ADAL" clId="{13A7F723-9A2F-450B-ABD5-53765C483E4D}" dt="2023-06-20T20:44:56.648" v="525" actId="165"/>
          <ac:cxnSpMkLst>
            <pc:docMk/>
            <pc:sldMk cId="1093332924" sldId="259"/>
            <ac:cxnSpMk id="87" creationId="{FDA5EC7A-3B4A-77DE-892E-DCB2B89A07F9}"/>
          </ac:cxnSpMkLst>
        </pc:cxnChg>
        <pc:cxnChg chg="mod topLvl">
          <ac:chgData name="Arnoosh Golestanian" userId="ffe099b7-2d2d-4abd-8d24-a294b468957b" providerId="ADAL" clId="{13A7F723-9A2F-450B-ABD5-53765C483E4D}" dt="2023-06-20T20:44:56.648" v="525" actId="165"/>
          <ac:cxnSpMkLst>
            <pc:docMk/>
            <pc:sldMk cId="1093332924" sldId="259"/>
            <ac:cxnSpMk id="88" creationId="{CAF88DD0-3117-1CDE-18C6-6DF66DE4F97D}"/>
          </ac:cxnSpMkLst>
        </pc:cxnChg>
        <pc:cxnChg chg="mod topLvl">
          <ac:chgData name="Arnoosh Golestanian" userId="ffe099b7-2d2d-4abd-8d24-a294b468957b" providerId="ADAL" clId="{13A7F723-9A2F-450B-ABD5-53765C483E4D}" dt="2023-06-20T20:44:56.648" v="525" actId="165"/>
          <ac:cxnSpMkLst>
            <pc:docMk/>
            <pc:sldMk cId="1093332924" sldId="259"/>
            <ac:cxnSpMk id="98" creationId="{43D72020-97F7-6BA1-8B81-167D726F438B}"/>
          </ac:cxnSpMkLst>
        </pc:cxnChg>
      </pc:sldChg>
      <pc:sldChg chg="modSp mod modNotesTx">
        <pc:chgData name="Arnoosh Golestanian" userId="ffe099b7-2d2d-4abd-8d24-a294b468957b" providerId="ADAL" clId="{13A7F723-9A2F-450B-ABD5-53765C483E4D}" dt="2023-06-28T20:57:10.884" v="3985" actId="14100"/>
        <pc:sldMkLst>
          <pc:docMk/>
          <pc:sldMk cId="1988903245" sldId="260"/>
        </pc:sldMkLst>
        <pc:spChg chg="mod">
          <ac:chgData name="Arnoosh Golestanian" userId="ffe099b7-2d2d-4abd-8d24-a294b468957b" providerId="ADAL" clId="{13A7F723-9A2F-450B-ABD5-53765C483E4D}" dt="2023-06-28T20:57:10.884" v="3985" actId="14100"/>
          <ac:spMkLst>
            <pc:docMk/>
            <pc:sldMk cId="1988903245" sldId="260"/>
            <ac:spMk id="3" creationId="{00000000-0000-0000-0000-000000000000}"/>
          </ac:spMkLst>
        </pc:spChg>
      </pc:sldChg>
      <pc:sldChg chg="addSp delSp modSp add del mod delAnim modAnim">
        <pc:chgData name="Arnoosh Golestanian" userId="ffe099b7-2d2d-4abd-8d24-a294b468957b" providerId="ADAL" clId="{13A7F723-9A2F-450B-ABD5-53765C483E4D}" dt="2023-06-20T21:14:11.512" v="681" actId="47"/>
        <pc:sldMkLst>
          <pc:docMk/>
          <pc:sldMk cId="630715379" sldId="261"/>
        </pc:sldMkLst>
        <pc:spChg chg="mod">
          <ac:chgData name="Arnoosh Golestanian" userId="ffe099b7-2d2d-4abd-8d24-a294b468957b" providerId="ADAL" clId="{13A7F723-9A2F-450B-ABD5-53765C483E4D}" dt="2023-06-20T20:58:14.818" v="532" actId="165"/>
          <ac:spMkLst>
            <pc:docMk/>
            <pc:sldMk cId="630715379" sldId="261"/>
            <ac:spMk id="99" creationId="{2C52EE13-3290-8C8E-502A-D79C523E0AE4}"/>
          </ac:spMkLst>
        </pc:spChg>
        <pc:spChg chg="mod">
          <ac:chgData name="Arnoosh Golestanian" userId="ffe099b7-2d2d-4abd-8d24-a294b468957b" providerId="ADAL" clId="{13A7F723-9A2F-450B-ABD5-53765C483E4D}" dt="2023-06-20T20:58:14.818" v="532" actId="165"/>
          <ac:spMkLst>
            <pc:docMk/>
            <pc:sldMk cId="630715379" sldId="261"/>
            <ac:spMk id="100" creationId="{AD06566E-8218-EB83-2A31-5993E9F45F69}"/>
          </ac:spMkLst>
        </pc:spChg>
        <pc:spChg chg="mod">
          <ac:chgData name="Arnoosh Golestanian" userId="ffe099b7-2d2d-4abd-8d24-a294b468957b" providerId="ADAL" clId="{13A7F723-9A2F-450B-ABD5-53765C483E4D}" dt="2023-06-20T20:58:14.818" v="532" actId="165"/>
          <ac:spMkLst>
            <pc:docMk/>
            <pc:sldMk cId="630715379" sldId="261"/>
            <ac:spMk id="101" creationId="{402D36DE-4F70-6501-795E-FD84A3FD0B35}"/>
          </ac:spMkLst>
        </pc:spChg>
        <pc:spChg chg="mod">
          <ac:chgData name="Arnoosh Golestanian" userId="ffe099b7-2d2d-4abd-8d24-a294b468957b" providerId="ADAL" clId="{13A7F723-9A2F-450B-ABD5-53765C483E4D}" dt="2023-06-20T21:08:57.156" v="619" actId="14100"/>
          <ac:spMkLst>
            <pc:docMk/>
            <pc:sldMk cId="630715379" sldId="261"/>
            <ac:spMk id="102" creationId="{C278561E-FBE3-80FC-1AA4-ABB60780D3EC}"/>
          </ac:spMkLst>
        </pc:spChg>
        <pc:spChg chg="mod">
          <ac:chgData name="Arnoosh Golestanian" userId="ffe099b7-2d2d-4abd-8d24-a294b468957b" providerId="ADAL" clId="{13A7F723-9A2F-450B-ABD5-53765C483E4D}" dt="2023-06-20T20:58:14.818" v="532" actId="165"/>
          <ac:spMkLst>
            <pc:docMk/>
            <pc:sldMk cId="630715379" sldId="261"/>
            <ac:spMk id="103" creationId="{4C45E1B1-42DB-C73D-2886-418900BF2DE2}"/>
          </ac:spMkLst>
        </pc:spChg>
        <pc:spChg chg="mod">
          <ac:chgData name="Arnoosh Golestanian" userId="ffe099b7-2d2d-4abd-8d24-a294b468957b" providerId="ADAL" clId="{13A7F723-9A2F-450B-ABD5-53765C483E4D}" dt="2023-06-20T20:58:14.818" v="532" actId="165"/>
          <ac:spMkLst>
            <pc:docMk/>
            <pc:sldMk cId="630715379" sldId="261"/>
            <ac:spMk id="104" creationId="{4A98B1C3-7A19-B09F-B6F1-92BED3A017A0}"/>
          </ac:spMkLst>
        </pc:spChg>
        <pc:spChg chg="mod">
          <ac:chgData name="Arnoosh Golestanian" userId="ffe099b7-2d2d-4abd-8d24-a294b468957b" providerId="ADAL" clId="{13A7F723-9A2F-450B-ABD5-53765C483E4D}" dt="2023-06-20T21:09:25.790" v="623" actId="1076"/>
          <ac:spMkLst>
            <pc:docMk/>
            <pc:sldMk cId="630715379" sldId="261"/>
            <ac:spMk id="105" creationId="{38A2FC50-34A6-D9EA-DE0E-1AED90293BE5}"/>
          </ac:spMkLst>
        </pc:spChg>
        <pc:spChg chg="mod">
          <ac:chgData name="Arnoosh Golestanian" userId="ffe099b7-2d2d-4abd-8d24-a294b468957b" providerId="ADAL" clId="{13A7F723-9A2F-450B-ABD5-53765C483E4D}" dt="2023-06-20T20:58:14.818" v="532" actId="165"/>
          <ac:spMkLst>
            <pc:docMk/>
            <pc:sldMk cId="630715379" sldId="261"/>
            <ac:spMk id="106" creationId="{570939AE-55F5-80C8-3C8D-277996C13FB5}"/>
          </ac:spMkLst>
        </pc:spChg>
        <pc:spChg chg="mod">
          <ac:chgData name="Arnoosh Golestanian" userId="ffe099b7-2d2d-4abd-8d24-a294b468957b" providerId="ADAL" clId="{13A7F723-9A2F-450B-ABD5-53765C483E4D}" dt="2023-06-20T21:09:21.337" v="622" actId="1076"/>
          <ac:spMkLst>
            <pc:docMk/>
            <pc:sldMk cId="630715379" sldId="261"/>
            <ac:spMk id="107" creationId="{84006C5A-E48D-3687-35B8-E21AD60FE341}"/>
          </ac:spMkLst>
        </pc:spChg>
        <pc:spChg chg="mod">
          <ac:chgData name="Arnoosh Golestanian" userId="ffe099b7-2d2d-4abd-8d24-a294b468957b" providerId="ADAL" clId="{13A7F723-9A2F-450B-ABD5-53765C483E4D}" dt="2023-06-20T20:58:14.818" v="532" actId="165"/>
          <ac:spMkLst>
            <pc:docMk/>
            <pc:sldMk cId="630715379" sldId="261"/>
            <ac:spMk id="108" creationId="{04F6D608-508B-AF23-0792-D116B5FA4DD7}"/>
          </ac:spMkLst>
        </pc:spChg>
        <pc:spChg chg="mod">
          <ac:chgData name="Arnoosh Golestanian" userId="ffe099b7-2d2d-4abd-8d24-a294b468957b" providerId="ADAL" clId="{13A7F723-9A2F-450B-ABD5-53765C483E4D}" dt="2023-06-20T21:09:10.048" v="621" actId="1076"/>
          <ac:spMkLst>
            <pc:docMk/>
            <pc:sldMk cId="630715379" sldId="261"/>
            <ac:spMk id="109" creationId="{8873DBDD-CE4A-ED39-E3A4-A6B89996A0EC}"/>
          </ac:spMkLst>
        </pc:spChg>
        <pc:spChg chg="mod">
          <ac:chgData name="Arnoosh Golestanian" userId="ffe099b7-2d2d-4abd-8d24-a294b468957b" providerId="ADAL" clId="{13A7F723-9A2F-450B-ABD5-53765C483E4D}" dt="2023-06-20T20:58:14.818" v="532" actId="165"/>
          <ac:spMkLst>
            <pc:docMk/>
            <pc:sldMk cId="630715379" sldId="261"/>
            <ac:spMk id="110" creationId="{3A1BE6C5-5D38-0593-4561-F01B9C96D4F0}"/>
          </ac:spMkLst>
        </pc:spChg>
        <pc:spChg chg="mod">
          <ac:chgData name="Arnoosh Golestanian" userId="ffe099b7-2d2d-4abd-8d24-a294b468957b" providerId="ADAL" clId="{13A7F723-9A2F-450B-ABD5-53765C483E4D}" dt="2023-06-20T20:58:14.818" v="532" actId="165"/>
          <ac:spMkLst>
            <pc:docMk/>
            <pc:sldMk cId="630715379" sldId="261"/>
            <ac:spMk id="111" creationId="{6BEB71F3-E08F-40DD-4106-9F1434D8439D}"/>
          </ac:spMkLst>
        </pc:spChg>
        <pc:spChg chg="mod">
          <ac:chgData name="Arnoosh Golestanian" userId="ffe099b7-2d2d-4abd-8d24-a294b468957b" providerId="ADAL" clId="{13A7F723-9A2F-450B-ABD5-53765C483E4D}" dt="2023-06-20T20:58:14.818" v="532" actId="165"/>
          <ac:spMkLst>
            <pc:docMk/>
            <pc:sldMk cId="630715379" sldId="261"/>
            <ac:spMk id="112" creationId="{F98C3DCF-CBCD-E001-3C5C-57B3DE03A52C}"/>
          </ac:spMkLst>
        </pc:spChg>
        <pc:spChg chg="mod">
          <ac:chgData name="Arnoosh Golestanian" userId="ffe099b7-2d2d-4abd-8d24-a294b468957b" providerId="ADAL" clId="{13A7F723-9A2F-450B-ABD5-53765C483E4D}" dt="2023-06-20T21:09:34.390" v="625" actId="1076"/>
          <ac:spMkLst>
            <pc:docMk/>
            <pc:sldMk cId="630715379" sldId="261"/>
            <ac:spMk id="113" creationId="{C072862D-1C7A-B047-A4EC-84F4FEED3152}"/>
          </ac:spMkLst>
        </pc:spChg>
        <pc:spChg chg="mod">
          <ac:chgData name="Arnoosh Golestanian" userId="ffe099b7-2d2d-4abd-8d24-a294b468957b" providerId="ADAL" clId="{13A7F723-9A2F-450B-ABD5-53765C483E4D}" dt="2023-06-20T20:58:14.818" v="532" actId="165"/>
          <ac:spMkLst>
            <pc:docMk/>
            <pc:sldMk cId="630715379" sldId="261"/>
            <ac:spMk id="114" creationId="{4025FDA4-861F-C7E7-07CD-6C25658049D6}"/>
          </ac:spMkLst>
        </pc:spChg>
        <pc:spChg chg="mod">
          <ac:chgData name="Arnoosh Golestanian" userId="ffe099b7-2d2d-4abd-8d24-a294b468957b" providerId="ADAL" clId="{13A7F723-9A2F-450B-ABD5-53765C483E4D}" dt="2023-06-20T20:58:14.818" v="532" actId="165"/>
          <ac:spMkLst>
            <pc:docMk/>
            <pc:sldMk cId="630715379" sldId="261"/>
            <ac:spMk id="115" creationId="{D829EFDA-7FA7-6A4E-BADE-C553217294F8}"/>
          </ac:spMkLst>
        </pc:spChg>
        <pc:spChg chg="mod">
          <ac:chgData name="Arnoosh Golestanian" userId="ffe099b7-2d2d-4abd-8d24-a294b468957b" providerId="ADAL" clId="{13A7F723-9A2F-450B-ABD5-53765C483E4D}" dt="2023-06-20T20:58:14.818" v="532" actId="165"/>
          <ac:spMkLst>
            <pc:docMk/>
            <pc:sldMk cId="630715379" sldId="261"/>
            <ac:spMk id="116" creationId="{6A0C4005-7696-F56C-4784-B2CCF11C51B2}"/>
          </ac:spMkLst>
        </pc:spChg>
        <pc:grpChg chg="del">
          <ac:chgData name="Arnoosh Golestanian" userId="ffe099b7-2d2d-4abd-8d24-a294b468957b" providerId="ADAL" clId="{13A7F723-9A2F-450B-ABD5-53765C483E4D}" dt="2023-06-20T20:58:14.818" v="532" actId="165"/>
          <ac:grpSpMkLst>
            <pc:docMk/>
            <pc:sldMk cId="630715379" sldId="261"/>
            <ac:grpSpMk id="71" creationId="{25F444E9-16FE-3934-850F-5B73B6E6A8FD}"/>
          </ac:grpSpMkLst>
        </pc:grpChg>
        <pc:grpChg chg="mod topLvl">
          <ac:chgData name="Arnoosh Golestanian" userId="ffe099b7-2d2d-4abd-8d24-a294b468957b" providerId="ADAL" clId="{13A7F723-9A2F-450B-ABD5-53765C483E4D}" dt="2023-06-20T21:13:23.284" v="667" actId="164"/>
          <ac:grpSpMkLst>
            <pc:docMk/>
            <pc:sldMk cId="630715379" sldId="261"/>
            <ac:grpSpMk id="89" creationId="{984AF485-00EB-8711-3BCC-3D8CE5205C62}"/>
          </ac:grpSpMkLst>
        </pc:grpChg>
        <pc:grpChg chg="mod topLvl">
          <ac:chgData name="Arnoosh Golestanian" userId="ffe099b7-2d2d-4abd-8d24-a294b468957b" providerId="ADAL" clId="{13A7F723-9A2F-450B-ABD5-53765C483E4D}" dt="2023-06-20T21:13:23.284" v="667" actId="164"/>
          <ac:grpSpMkLst>
            <pc:docMk/>
            <pc:sldMk cId="630715379" sldId="261"/>
            <ac:grpSpMk id="90" creationId="{9B283301-5D85-36F8-0CC0-8498CFACD576}"/>
          </ac:grpSpMkLst>
        </pc:grpChg>
        <pc:grpChg chg="mod topLvl">
          <ac:chgData name="Arnoosh Golestanian" userId="ffe099b7-2d2d-4abd-8d24-a294b468957b" providerId="ADAL" clId="{13A7F723-9A2F-450B-ABD5-53765C483E4D}" dt="2023-06-20T21:13:23.284" v="667" actId="164"/>
          <ac:grpSpMkLst>
            <pc:docMk/>
            <pc:sldMk cId="630715379" sldId="261"/>
            <ac:grpSpMk id="91" creationId="{C46872A5-A4AE-A855-231A-DEEF55397982}"/>
          </ac:grpSpMkLst>
        </pc:grpChg>
        <pc:grpChg chg="mod topLvl">
          <ac:chgData name="Arnoosh Golestanian" userId="ffe099b7-2d2d-4abd-8d24-a294b468957b" providerId="ADAL" clId="{13A7F723-9A2F-450B-ABD5-53765C483E4D}" dt="2023-06-20T21:13:23.284" v="667" actId="164"/>
          <ac:grpSpMkLst>
            <pc:docMk/>
            <pc:sldMk cId="630715379" sldId="261"/>
            <ac:grpSpMk id="92" creationId="{4EF1973C-71C3-D346-D7A8-2D154B08EE16}"/>
          </ac:grpSpMkLst>
        </pc:grpChg>
        <pc:grpChg chg="mod topLvl">
          <ac:chgData name="Arnoosh Golestanian" userId="ffe099b7-2d2d-4abd-8d24-a294b468957b" providerId="ADAL" clId="{13A7F723-9A2F-450B-ABD5-53765C483E4D}" dt="2023-06-20T21:13:23.284" v="667" actId="164"/>
          <ac:grpSpMkLst>
            <pc:docMk/>
            <pc:sldMk cId="630715379" sldId="261"/>
            <ac:grpSpMk id="93" creationId="{1111CC74-7A20-ECA1-6300-394BE9A693DA}"/>
          </ac:grpSpMkLst>
        </pc:grpChg>
        <pc:grpChg chg="mod topLvl">
          <ac:chgData name="Arnoosh Golestanian" userId="ffe099b7-2d2d-4abd-8d24-a294b468957b" providerId="ADAL" clId="{13A7F723-9A2F-450B-ABD5-53765C483E4D}" dt="2023-06-20T21:13:23.284" v="667" actId="164"/>
          <ac:grpSpMkLst>
            <pc:docMk/>
            <pc:sldMk cId="630715379" sldId="261"/>
            <ac:grpSpMk id="94" creationId="{A172467B-EE4A-5C66-CB88-D96D19B458A5}"/>
          </ac:grpSpMkLst>
        </pc:grpChg>
        <pc:grpChg chg="mod topLvl">
          <ac:chgData name="Arnoosh Golestanian" userId="ffe099b7-2d2d-4abd-8d24-a294b468957b" providerId="ADAL" clId="{13A7F723-9A2F-450B-ABD5-53765C483E4D}" dt="2023-06-20T21:13:23.284" v="667" actId="164"/>
          <ac:grpSpMkLst>
            <pc:docMk/>
            <pc:sldMk cId="630715379" sldId="261"/>
            <ac:grpSpMk id="95" creationId="{026533F9-860A-05F5-FE6D-F868EAB42178}"/>
          </ac:grpSpMkLst>
        </pc:grpChg>
        <pc:grpChg chg="mod topLvl">
          <ac:chgData name="Arnoosh Golestanian" userId="ffe099b7-2d2d-4abd-8d24-a294b468957b" providerId="ADAL" clId="{13A7F723-9A2F-450B-ABD5-53765C483E4D}" dt="2023-06-20T21:13:23.284" v="667" actId="164"/>
          <ac:grpSpMkLst>
            <pc:docMk/>
            <pc:sldMk cId="630715379" sldId="261"/>
            <ac:grpSpMk id="96" creationId="{3F59BBF7-3362-1EE5-4D0D-C046B32BEA72}"/>
          </ac:grpSpMkLst>
        </pc:grpChg>
        <pc:grpChg chg="mod topLvl">
          <ac:chgData name="Arnoosh Golestanian" userId="ffe099b7-2d2d-4abd-8d24-a294b468957b" providerId="ADAL" clId="{13A7F723-9A2F-450B-ABD5-53765C483E4D}" dt="2023-06-20T21:13:23.284" v="667" actId="164"/>
          <ac:grpSpMkLst>
            <pc:docMk/>
            <pc:sldMk cId="630715379" sldId="261"/>
            <ac:grpSpMk id="97" creationId="{69672A26-7006-2E1C-D443-7A886897BEF9}"/>
          </ac:grpSpMkLst>
        </pc:grpChg>
        <pc:grpChg chg="add del mod">
          <ac:chgData name="Arnoosh Golestanian" userId="ffe099b7-2d2d-4abd-8d24-a294b468957b" providerId="ADAL" clId="{13A7F723-9A2F-450B-ABD5-53765C483E4D}" dt="2023-06-20T21:13:25.504" v="668" actId="21"/>
          <ac:grpSpMkLst>
            <pc:docMk/>
            <pc:sldMk cId="630715379" sldId="261"/>
            <ac:grpSpMk id="137" creationId="{553EB840-0CFB-EA78-B904-EC036D11FEC0}"/>
          </ac:grpSpMkLst>
        </pc:grpChg>
        <pc:picChg chg="del">
          <ac:chgData name="Arnoosh Golestanian" userId="ffe099b7-2d2d-4abd-8d24-a294b468957b" providerId="ADAL" clId="{13A7F723-9A2F-450B-ABD5-53765C483E4D}" dt="2023-06-20T20:58:08.992" v="531" actId="478"/>
          <ac:picMkLst>
            <pc:docMk/>
            <pc:sldMk cId="630715379" sldId="261"/>
            <ac:picMk id="69" creationId="{DA170E19-847C-292F-3AEF-07CE5515D430}"/>
          </ac:picMkLst>
        </pc:picChg>
        <pc:cxnChg chg="add del mod">
          <ac:chgData name="Arnoosh Golestanian" userId="ffe099b7-2d2d-4abd-8d24-a294b468957b" providerId="ADAL" clId="{13A7F723-9A2F-450B-ABD5-53765C483E4D}" dt="2023-06-20T21:01:30.924" v="567" actId="478"/>
          <ac:cxnSpMkLst>
            <pc:docMk/>
            <pc:sldMk cId="630715379" sldId="261"/>
            <ac:cxnSpMk id="38" creationId="{889419B1-1B45-6446-047E-08062E63129D}"/>
          </ac:cxnSpMkLst>
        </pc:cxnChg>
        <pc:cxnChg chg="add mod ord">
          <ac:chgData name="Arnoosh Golestanian" userId="ffe099b7-2d2d-4abd-8d24-a294b468957b" providerId="ADAL" clId="{13A7F723-9A2F-450B-ABD5-53765C483E4D}" dt="2023-06-20T21:13:23.284" v="667" actId="164"/>
          <ac:cxnSpMkLst>
            <pc:docMk/>
            <pc:sldMk cId="630715379" sldId="261"/>
            <ac:cxnSpMk id="45" creationId="{8EDB906C-FCE5-41DA-E214-17DE7F80C51A}"/>
          </ac:cxnSpMkLst>
        </pc:cxnChg>
        <pc:cxnChg chg="mod topLvl">
          <ac:chgData name="Arnoosh Golestanian" userId="ffe099b7-2d2d-4abd-8d24-a294b468957b" providerId="ADAL" clId="{13A7F723-9A2F-450B-ABD5-53765C483E4D}" dt="2023-06-20T21:13:23.284" v="667" actId="164"/>
          <ac:cxnSpMkLst>
            <pc:docMk/>
            <pc:sldMk cId="630715379" sldId="261"/>
            <ac:cxnSpMk id="72" creationId="{48E9CBED-CCF8-2885-D5E9-A762C4A4C2BC}"/>
          </ac:cxnSpMkLst>
        </pc:cxnChg>
        <pc:cxnChg chg="mod topLvl">
          <ac:chgData name="Arnoosh Golestanian" userId="ffe099b7-2d2d-4abd-8d24-a294b468957b" providerId="ADAL" clId="{13A7F723-9A2F-450B-ABD5-53765C483E4D}" dt="2023-06-20T21:13:25.504" v="668" actId="21"/>
          <ac:cxnSpMkLst>
            <pc:docMk/>
            <pc:sldMk cId="630715379" sldId="261"/>
            <ac:cxnSpMk id="73" creationId="{9E73F43B-2C3B-1310-1CE0-BEDF0B492218}"/>
          </ac:cxnSpMkLst>
        </pc:cxnChg>
        <pc:cxnChg chg="mod topLvl">
          <ac:chgData name="Arnoosh Golestanian" userId="ffe099b7-2d2d-4abd-8d24-a294b468957b" providerId="ADAL" clId="{13A7F723-9A2F-450B-ABD5-53765C483E4D}" dt="2023-06-20T21:13:25.504" v="668" actId="21"/>
          <ac:cxnSpMkLst>
            <pc:docMk/>
            <pc:sldMk cId="630715379" sldId="261"/>
            <ac:cxnSpMk id="74" creationId="{169DCAFD-780B-F7EE-2109-A51923ADE321}"/>
          </ac:cxnSpMkLst>
        </pc:cxnChg>
        <pc:cxnChg chg="mod topLvl">
          <ac:chgData name="Arnoosh Golestanian" userId="ffe099b7-2d2d-4abd-8d24-a294b468957b" providerId="ADAL" clId="{13A7F723-9A2F-450B-ABD5-53765C483E4D}" dt="2023-06-20T21:13:23.284" v="667" actId="164"/>
          <ac:cxnSpMkLst>
            <pc:docMk/>
            <pc:sldMk cId="630715379" sldId="261"/>
            <ac:cxnSpMk id="75" creationId="{DD9D54D9-0D40-A2AB-2168-1A40CA362BDE}"/>
          </ac:cxnSpMkLst>
        </pc:cxnChg>
        <pc:cxnChg chg="mod topLvl">
          <ac:chgData name="Arnoosh Golestanian" userId="ffe099b7-2d2d-4abd-8d24-a294b468957b" providerId="ADAL" clId="{13A7F723-9A2F-450B-ABD5-53765C483E4D}" dt="2023-06-20T21:13:25.504" v="668" actId="21"/>
          <ac:cxnSpMkLst>
            <pc:docMk/>
            <pc:sldMk cId="630715379" sldId="261"/>
            <ac:cxnSpMk id="76" creationId="{96DCD841-81F1-7FDB-EA6A-0A96D0D99667}"/>
          </ac:cxnSpMkLst>
        </pc:cxnChg>
        <pc:cxnChg chg="mod topLvl">
          <ac:chgData name="Arnoosh Golestanian" userId="ffe099b7-2d2d-4abd-8d24-a294b468957b" providerId="ADAL" clId="{13A7F723-9A2F-450B-ABD5-53765C483E4D}" dt="2023-06-20T21:13:23.284" v="667" actId="164"/>
          <ac:cxnSpMkLst>
            <pc:docMk/>
            <pc:sldMk cId="630715379" sldId="261"/>
            <ac:cxnSpMk id="77" creationId="{ED8135EC-11E7-368E-FA8D-E779DAA880CF}"/>
          </ac:cxnSpMkLst>
        </pc:cxnChg>
        <pc:cxnChg chg="del mod topLvl">
          <ac:chgData name="Arnoosh Golestanian" userId="ffe099b7-2d2d-4abd-8d24-a294b468957b" providerId="ADAL" clId="{13A7F723-9A2F-450B-ABD5-53765C483E4D}" dt="2023-06-20T21:01:10.413" v="559" actId="478"/>
          <ac:cxnSpMkLst>
            <pc:docMk/>
            <pc:sldMk cId="630715379" sldId="261"/>
            <ac:cxnSpMk id="78" creationId="{7E217F1F-6525-EDEA-D127-61E55956DBE9}"/>
          </ac:cxnSpMkLst>
        </pc:cxnChg>
        <pc:cxnChg chg="mod topLvl">
          <ac:chgData name="Arnoosh Golestanian" userId="ffe099b7-2d2d-4abd-8d24-a294b468957b" providerId="ADAL" clId="{13A7F723-9A2F-450B-ABD5-53765C483E4D}" dt="2023-06-20T21:13:25.504" v="668" actId="21"/>
          <ac:cxnSpMkLst>
            <pc:docMk/>
            <pc:sldMk cId="630715379" sldId="261"/>
            <ac:cxnSpMk id="79" creationId="{0052E279-BD49-E952-1AE6-1036E9C886FF}"/>
          </ac:cxnSpMkLst>
        </pc:cxnChg>
        <pc:cxnChg chg="mod topLvl">
          <ac:chgData name="Arnoosh Golestanian" userId="ffe099b7-2d2d-4abd-8d24-a294b468957b" providerId="ADAL" clId="{13A7F723-9A2F-450B-ABD5-53765C483E4D}" dt="2023-06-20T21:13:23.284" v="667" actId="164"/>
          <ac:cxnSpMkLst>
            <pc:docMk/>
            <pc:sldMk cId="630715379" sldId="261"/>
            <ac:cxnSpMk id="80" creationId="{6BE8D541-CA98-8D9D-616C-B6D388566D54}"/>
          </ac:cxnSpMkLst>
        </pc:cxnChg>
        <pc:cxnChg chg="mod topLvl">
          <ac:chgData name="Arnoosh Golestanian" userId="ffe099b7-2d2d-4abd-8d24-a294b468957b" providerId="ADAL" clId="{13A7F723-9A2F-450B-ABD5-53765C483E4D}" dt="2023-06-20T21:13:25.504" v="668" actId="21"/>
          <ac:cxnSpMkLst>
            <pc:docMk/>
            <pc:sldMk cId="630715379" sldId="261"/>
            <ac:cxnSpMk id="81" creationId="{F2434EE5-D947-0201-C483-C5E3B8BC52AB}"/>
          </ac:cxnSpMkLst>
        </pc:cxnChg>
        <pc:cxnChg chg="mod topLvl">
          <ac:chgData name="Arnoosh Golestanian" userId="ffe099b7-2d2d-4abd-8d24-a294b468957b" providerId="ADAL" clId="{13A7F723-9A2F-450B-ABD5-53765C483E4D}" dt="2023-06-20T21:13:25.504" v="668" actId="21"/>
          <ac:cxnSpMkLst>
            <pc:docMk/>
            <pc:sldMk cId="630715379" sldId="261"/>
            <ac:cxnSpMk id="82" creationId="{DCE3BF25-4AE5-867E-B465-0F7EC3840C7A}"/>
          </ac:cxnSpMkLst>
        </pc:cxnChg>
        <pc:cxnChg chg="mod topLvl">
          <ac:chgData name="Arnoosh Golestanian" userId="ffe099b7-2d2d-4abd-8d24-a294b468957b" providerId="ADAL" clId="{13A7F723-9A2F-450B-ABD5-53765C483E4D}" dt="2023-06-20T21:13:25.504" v="668" actId="21"/>
          <ac:cxnSpMkLst>
            <pc:docMk/>
            <pc:sldMk cId="630715379" sldId="261"/>
            <ac:cxnSpMk id="83" creationId="{829CD7E5-3A18-148C-A894-C12158B2D6D3}"/>
          </ac:cxnSpMkLst>
        </pc:cxnChg>
        <pc:cxnChg chg="mod topLvl">
          <ac:chgData name="Arnoosh Golestanian" userId="ffe099b7-2d2d-4abd-8d24-a294b468957b" providerId="ADAL" clId="{13A7F723-9A2F-450B-ABD5-53765C483E4D}" dt="2023-06-20T21:13:23.284" v="667" actId="164"/>
          <ac:cxnSpMkLst>
            <pc:docMk/>
            <pc:sldMk cId="630715379" sldId="261"/>
            <ac:cxnSpMk id="84" creationId="{C086A3E6-B696-FDB1-26BE-3F5D18FA17F7}"/>
          </ac:cxnSpMkLst>
        </pc:cxnChg>
        <pc:cxnChg chg="mod topLvl">
          <ac:chgData name="Arnoosh Golestanian" userId="ffe099b7-2d2d-4abd-8d24-a294b468957b" providerId="ADAL" clId="{13A7F723-9A2F-450B-ABD5-53765C483E4D}" dt="2023-06-20T21:13:23.284" v="667" actId="164"/>
          <ac:cxnSpMkLst>
            <pc:docMk/>
            <pc:sldMk cId="630715379" sldId="261"/>
            <ac:cxnSpMk id="85" creationId="{0E12E84E-12E8-CFC9-0B1C-5F8C34B29150}"/>
          </ac:cxnSpMkLst>
        </pc:cxnChg>
        <pc:cxnChg chg="mod topLvl">
          <ac:chgData name="Arnoosh Golestanian" userId="ffe099b7-2d2d-4abd-8d24-a294b468957b" providerId="ADAL" clId="{13A7F723-9A2F-450B-ABD5-53765C483E4D}" dt="2023-06-20T21:13:23.284" v="667" actId="164"/>
          <ac:cxnSpMkLst>
            <pc:docMk/>
            <pc:sldMk cId="630715379" sldId="261"/>
            <ac:cxnSpMk id="86" creationId="{A00ACCB9-0FDB-7CF0-11A8-477C03728EC5}"/>
          </ac:cxnSpMkLst>
        </pc:cxnChg>
        <pc:cxnChg chg="mod topLvl">
          <ac:chgData name="Arnoosh Golestanian" userId="ffe099b7-2d2d-4abd-8d24-a294b468957b" providerId="ADAL" clId="{13A7F723-9A2F-450B-ABD5-53765C483E4D}" dt="2023-06-20T21:13:23.284" v="667" actId="164"/>
          <ac:cxnSpMkLst>
            <pc:docMk/>
            <pc:sldMk cId="630715379" sldId="261"/>
            <ac:cxnSpMk id="87" creationId="{FDA5EC7A-3B4A-77DE-892E-DCB2B89A07F9}"/>
          </ac:cxnSpMkLst>
        </pc:cxnChg>
        <pc:cxnChg chg="mod topLvl">
          <ac:chgData name="Arnoosh Golestanian" userId="ffe099b7-2d2d-4abd-8d24-a294b468957b" providerId="ADAL" clId="{13A7F723-9A2F-450B-ABD5-53765C483E4D}" dt="2023-06-20T21:13:23.284" v="667" actId="164"/>
          <ac:cxnSpMkLst>
            <pc:docMk/>
            <pc:sldMk cId="630715379" sldId="261"/>
            <ac:cxnSpMk id="88" creationId="{CAF88DD0-3117-1CDE-18C6-6DF66DE4F97D}"/>
          </ac:cxnSpMkLst>
        </pc:cxnChg>
        <pc:cxnChg chg="mod ord topLvl">
          <ac:chgData name="Arnoosh Golestanian" userId="ffe099b7-2d2d-4abd-8d24-a294b468957b" providerId="ADAL" clId="{13A7F723-9A2F-450B-ABD5-53765C483E4D}" dt="2023-06-20T21:13:23.284" v="667" actId="164"/>
          <ac:cxnSpMkLst>
            <pc:docMk/>
            <pc:sldMk cId="630715379" sldId="261"/>
            <ac:cxnSpMk id="98" creationId="{43D72020-97F7-6BA1-8B81-167D726F438B}"/>
          </ac:cxnSpMkLst>
        </pc:cxnChg>
      </pc:sldChg>
      <pc:sldChg chg="new del">
        <pc:chgData name="Arnoosh Golestanian" userId="ffe099b7-2d2d-4abd-8d24-a294b468957b" providerId="ADAL" clId="{13A7F723-9A2F-450B-ABD5-53765C483E4D}" dt="2023-06-20T20:43:30.888" v="514" actId="2696"/>
        <pc:sldMkLst>
          <pc:docMk/>
          <pc:sldMk cId="1480270802" sldId="261"/>
        </pc:sldMkLst>
      </pc:sldChg>
      <pc:sldChg chg="delSp add del mod delAnim">
        <pc:chgData name="Arnoosh Golestanian" userId="ffe099b7-2d2d-4abd-8d24-a294b468957b" providerId="ADAL" clId="{13A7F723-9A2F-450B-ABD5-53765C483E4D}" dt="2023-06-27T02:08:32.981" v="742" actId="47"/>
        <pc:sldMkLst>
          <pc:docMk/>
          <pc:sldMk cId="2633247915" sldId="261"/>
        </pc:sldMkLst>
        <pc:picChg chg="del">
          <ac:chgData name="Arnoosh Golestanian" userId="ffe099b7-2d2d-4abd-8d24-a294b468957b" providerId="ADAL" clId="{13A7F723-9A2F-450B-ABD5-53765C483E4D}" dt="2023-06-22T16:00:22.719" v="738" actId="478"/>
          <ac:picMkLst>
            <pc:docMk/>
            <pc:sldMk cId="2633247915" sldId="261"/>
            <ac:picMk id="69" creationId="{DA170E19-847C-292F-3AEF-07CE5515D430}"/>
          </ac:picMkLst>
        </pc:picChg>
      </pc:sldChg>
      <pc:sldChg chg="add del">
        <pc:chgData name="Arnoosh Golestanian" userId="ffe099b7-2d2d-4abd-8d24-a294b468957b" providerId="ADAL" clId="{13A7F723-9A2F-450B-ABD5-53765C483E4D}" dt="2023-06-20T20:58:02.755" v="528" actId="2890"/>
        <pc:sldMkLst>
          <pc:docMk/>
          <pc:sldMk cId="3707184205" sldId="261"/>
        </pc:sldMkLst>
      </pc:sldChg>
      <pc:sldChg chg="addSp delSp modSp add del mod delAnim modAnim">
        <pc:chgData name="Arnoosh Golestanian" userId="ffe099b7-2d2d-4abd-8d24-a294b468957b" providerId="ADAL" clId="{13A7F723-9A2F-450B-ABD5-53765C483E4D}" dt="2023-06-20T20:43:27.811" v="513" actId="2696"/>
        <pc:sldMkLst>
          <pc:docMk/>
          <pc:sldMk cId="1531043356" sldId="262"/>
        </pc:sldMkLst>
        <pc:spChg chg="mod">
          <ac:chgData name="Arnoosh Golestanian" userId="ffe099b7-2d2d-4abd-8d24-a294b468957b" providerId="ADAL" clId="{13A7F723-9A2F-450B-ABD5-53765C483E4D}" dt="2023-06-20T19:48:10.753" v="98" actId="165"/>
          <ac:spMkLst>
            <pc:docMk/>
            <pc:sldMk cId="1531043356" sldId="262"/>
            <ac:spMk id="46" creationId="{5FD01EC3-6466-765E-44D3-E84E240FDB07}"/>
          </ac:spMkLst>
        </pc:spChg>
        <pc:spChg chg="mod">
          <ac:chgData name="Arnoosh Golestanian" userId="ffe099b7-2d2d-4abd-8d24-a294b468957b" providerId="ADAL" clId="{13A7F723-9A2F-450B-ABD5-53765C483E4D}" dt="2023-06-20T19:48:10.753" v="98" actId="165"/>
          <ac:spMkLst>
            <pc:docMk/>
            <pc:sldMk cId="1531043356" sldId="262"/>
            <ac:spMk id="47" creationId="{879889AF-17D2-1229-9F52-BC754F9B00E7}"/>
          </ac:spMkLst>
        </pc:spChg>
        <pc:spChg chg="mod">
          <ac:chgData name="Arnoosh Golestanian" userId="ffe099b7-2d2d-4abd-8d24-a294b468957b" providerId="ADAL" clId="{13A7F723-9A2F-450B-ABD5-53765C483E4D}" dt="2023-06-20T19:48:10.753" v="98" actId="165"/>
          <ac:spMkLst>
            <pc:docMk/>
            <pc:sldMk cId="1531043356" sldId="262"/>
            <ac:spMk id="48" creationId="{73AA131D-A72E-E957-DA17-70D8A398A40C}"/>
          </ac:spMkLst>
        </pc:spChg>
        <pc:spChg chg="mod">
          <ac:chgData name="Arnoosh Golestanian" userId="ffe099b7-2d2d-4abd-8d24-a294b468957b" providerId="ADAL" clId="{13A7F723-9A2F-450B-ABD5-53765C483E4D}" dt="2023-06-20T19:48:10.753" v="98" actId="165"/>
          <ac:spMkLst>
            <pc:docMk/>
            <pc:sldMk cId="1531043356" sldId="262"/>
            <ac:spMk id="49" creationId="{9AB43D31-31AB-0DBD-4E92-87A392764BAD}"/>
          </ac:spMkLst>
        </pc:spChg>
        <pc:spChg chg="mod">
          <ac:chgData name="Arnoosh Golestanian" userId="ffe099b7-2d2d-4abd-8d24-a294b468957b" providerId="ADAL" clId="{13A7F723-9A2F-450B-ABD5-53765C483E4D}" dt="2023-06-20T19:48:10.753" v="98" actId="165"/>
          <ac:spMkLst>
            <pc:docMk/>
            <pc:sldMk cId="1531043356" sldId="262"/>
            <ac:spMk id="50" creationId="{AF037683-85A7-E7A2-A66B-35F742A69E22}"/>
          </ac:spMkLst>
        </pc:spChg>
        <pc:spChg chg="mod">
          <ac:chgData name="Arnoosh Golestanian" userId="ffe099b7-2d2d-4abd-8d24-a294b468957b" providerId="ADAL" clId="{13A7F723-9A2F-450B-ABD5-53765C483E4D}" dt="2023-06-20T19:48:10.753" v="98" actId="165"/>
          <ac:spMkLst>
            <pc:docMk/>
            <pc:sldMk cId="1531043356" sldId="262"/>
            <ac:spMk id="51" creationId="{7A96E10D-E0E1-BFB8-D364-96D4AEB3C7E5}"/>
          </ac:spMkLst>
        </pc:spChg>
        <pc:spChg chg="mod">
          <ac:chgData name="Arnoosh Golestanian" userId="ffe099b7-2d2d-4abd-8d24-a294b468957b" providerId="ADAL" clId="{13A7F723-9A2F-450B-ABD5-53765C483E4D}" dt="2023-06-20T19:48:10.753" v="98" actId="165"/>
          <ac:spMkLst>
            <pc:docMk/>
            <pc:sldMk cId="1531043356" sldId="262"/>
            <ac:spMk id="52" creationId="{C7FE28B8-2A72-84B6-715C-25FC8015BE2F}"/>
          </ac:spMkLst>
        </pc:spChg>
        <pc:spChg chg="mod">
          <ac:chgData name="Arnoosh Golestanian" userId="ffe099b7-2d2d-4abd-8d24-a294b468957b" providerId="ADAL" clId="{13A7F723-9A2F-450B-ABD5-53765C483E4D}" dt="2023-06-20T19:48:10.753" v="98" actId="165"/>
          <ac:spMkLst>
            <pc:docMk/>
            <pc:sldMk cId="1531043356" sldId="262"/>
            <ac:spMk id="53" creationId="{0CB0C9C4-D334-26DF-84DA-5BA136DD44E2}"/>
          </ac:spMkLst>
        </pc:spChg>
        <pc:spChg chg="mod">
          <ac:chgData name="Arnoosh Golestanian" userId="ffe099b7-2d2d-4abd-8d24-a294b468957b" providerId="ADAL" clId="{13A7F723-9A2F-450B-ABD5-53765C483E4D}" dt="2023-06-20T19:48:10.753" v="98" actId="165"/>
          <ac:spMkLst>
            <pc:docMk/>
            <pc:sldMk cId="1531043356" sldId="262"/>
            <ac:spMk id="54" creationId="{64D91B2D-FB96-0409-584E-6FCEEB33C24D}"/>
          </ac:spMkLst>
        </pc:spChg>
        <pc:spChg chg="mod">
          <ac:chgData name="Arnoosh Golestanian" userId="ffe099b7-2d2d-4abd-8d24-a294b468957b" providerId="ADAL" clId="{13A7F723-9A2F-450B-ABD5-53765C483E4D}" dt="2023-06-20T19:48:10.753" v="98" actId="165"/>
          <ac:spMkLst>
            <pc:docMk/>
            <pc:sldMk cId="1531043356" sldId="262"/>
            <ac:spMk id="55" creationId="{BEFC205C-47CE-4635-25F1-5844F3718ED9}"/>
          </ac:spMkLst>
        </pc:spChg>
        <pc:spChg chg="mod">
          <ac:chgData name="Arnoosh Golestanian" userId="ffe099b7-2d2d-4abd-8d24-a294b468957b" providerId="ADAL" clId="{13A7F723-9A2F-450B-ABD5-53765C483E4D}" dt="2023-06-20T19:48:10.753" v="98" actId="165"/>
          <ac:spMkLst>
            <pc:docMk/>
            <pc:sldMk cId="1531043356" sldId="262"/>
            <ac:spMk id="56" creationId="{A89D0CA0-DECF-2757-D0A7-BAA005C3629A}"/>
          </ac:spMkLst>
        </pc:spChg>
        <pc:spChg chg="mod">
          <ac:chgData name="Arnoosh Golestanian" userId="ffe099b7-2d2d-4abd-8d24-a294b468957b" providerId="ADAL" clId="{13A7F723-9A2F-450B-ABD5-53765C483E4D}" dt="2023-06-20T19:48:10.753" v="98" actId="165"/>
          <ac:spMkLst>
            <pc:docMk/>
            <pc:sldMk cId="1531043356" sldId="262"/>
            <ac:spMk id="57" creationId="{1A2DD430-0377-0E87-7DA8-5212A3F2E705}"/>
          </ac:spMkLst>
        </pc:spChg>
        <pc:spChg chg="mod">
          <ac:chgData name="Arnoosh Golestanian" userId="ffe099b7-2d2d-4abd-8d24-a294b468957b" providerId="ADAL" clId="{13A7F723-9A2F-450B-ABD5-53765C483E4D}" dt="2023-06-20T19:48:10.753" v="98" actId="165"/>
          <ac:spMkLst>
            <pc:docMk/>
            <pc:sldMk cId="1531043356" sldId="262"/>
            <ac:spMk id="58" creationId="{A58C7F06-1FAA-9D5F-01F9-259C1FE1DF56}"/>
          </ac:spMkLst>
        </pc:spChg>
        <pc:spChg chg="mod">
          <ac:chgData name="Arnoosh Golestanian" userId="ffe099b7-2d2d-4abd-8d24-a294b468957b" providerId="ADAL" clId="{13A7F723-9A2F-450B-ABD5-53765C483E4D}" dt="2023-06-20T19:48:10.753" v="98" actId="165"/>
          <ac:spMkLst>
            <pc:docMk/>
            <pc:sldMk cId="1531043356" sldId="262"/>
            <ac:spMk id="59" creationId="{A3E357FE-924F-88AC-AA86-27DB7F7BC1D1}"/>
          </ac:spMkLst>
        </pc:spChg>
        <pc:spChg chg="mod">
          <ac:chgData name="Arnoosh Golestanian" userId="ffe099b7-2d2d-4abd-8d24-a294b468957b" providerId="ADAL" clId="{13A7F723-9A2F-450B-ABD5-53765C483E4D}" dt="2023-06-20T19:48:10.753" v="98" actId="165"/>
          <ac:spMkLst>
            <pc:docMk/>
            <pc:sldMk cId="1531043356" sldId="262"/>
            <ac:spMk id="60" creationId="{3EDF0012-C03E-6CA1-F74A-A5FEAA68ED0C}"/>
          </ac:spMkLst>
        </pc:spChg>
        <pc:spChg chg="mod">
          <ac:chgData name="Arnoosh Golestanian" userId="ffe099b7-2d2d-4abd-8d24-a294b468957b" providerId="ADAL" clId="{13A7F723-9A2F-450B-ABD5-53765C483E4D}" dt="2023-06-20T19:48:10.753" v="98" actId="165"/>
          <ac:spMkLst>
            <pc:docMk/>
            <pc:sldMk cId="1531043356" sldId="262"/>
            <ac:spMk id="61" creationId="{09B6D5F2-5985-24BC-7043-7EA8BF3CB740}"/>
          </ac:spMkLst>
        </pc:spChg>
        <pc:spChg chg="mod">
          <ac:chgData name="Arnoosh Golestanian" userId="ffe099b7-2d2d-4abd-8d24-a294b468957b" providerId="ADAL" clId="{13A7F723-9A2F-450B-ABD5-53765C483E4D}" dt="2023-06-20T19:48:10.753" v="98" actId="165"/>
          <ac:spMkLst>
            <pc:docMk/>
            <pc:sldMk cId="1531043356" sldId="262"/>
            <ac:spMk id="62" creationId="{033E9B41-D1FB-EA97-355B-3990BDA953C7}"/>
          </ac:spMkLst>
        </pc:spChg>
        <pc:spChg chg="mod">
          <ac:chgData name="Arnoosh Golestanian" userId="ffe099b7-2d2d-4abd-8d24-a294b468957b" providerId="ADAL" clId="{13A7F723-9A2F-450B-ABD5-53765C483E4D}" dt="2023-06-20T19:48:10.753" v="98" actId="165"/>
          <ac:spMkLst>
            <pc:docMk/>
            <pc:sldMk cId="1531043356" sldId="262"/>
            <ac:spMk id="63" creationId="{73CD127E-5093-FCBB-DA52-14582703DD32}"/>
          </ac:spMkLst>
        </pc:spChg>
        <pc:grpChg chg="del mod topLvl">
          <ac:chgData name="Arnoosh Golestanian" userId="ffe099b7-2d2d-4abd-8d24-a294b468957b" providerId="ADAL" clId="{13A7F723-9A2F-450B-ABD5-53765C483E4D}" dt="2023-06-20T19:48:10.753" v="98" actId="165"/>
          <ac:grpSpMkLst>
            <pc:docMk/>
            <pc:sldMk cId="1531043356" sldId="262"/>
            <ac:grpSpMk id="16" creationId="{ADF1C08A-073D-E732-0803-0E15DD936FC7}"/>
          </ac:grpSpMkLst>
        </pc:grpChg>
        <pc:grpChg chg="mod topLvl">
          <ac:chgData name="Arnoosh Golestanian" userId="ffe099b7-2d2d-4abd-8d24-a294b468957b" providerId="ADAL" clId="{13A7F723-9A2F-450B-ABD5-53765C483E4D}" dt="2023-06-20T20:42:31.260" v="496" actId="164"/>
          <ac:grpSpMkLst>
            <pc:docMk/>
            <pc:sldMk cId="1531043356" sldId="262"/>
            <ac:grpSpMk id="37" creationId="{50A47495-0AA4-6778-CF27-261E54E58D9A}"/>
          </ac:grpSpMkLst>
        </pc:grpChg>
        <pc:grpChg chg="mod topLvl">
          <ac:chgData name="Arnoosh Golestanian" userId="ffe099b7-2d2d-4abd-8d24-a294b468957b" providerId="ADAL" clId="{13A7F723-9A2F-450B-ABD5-53765C483E4D}" dt="2023-06-20T20:42:31.260" v="496" actId="164"/>
          <ac:grpSpMkLst>
            <pc:docMk/>
            <pc:sldMk cId="1531043356" sldId="262"/>
            <ac:grpSpMk id="38" creationId="{AE29D9FB-751C-E20B-0615-9930FCE8526B}"/>
          </ac:grpSpMkLst>
        </pc:grpChg>
        <pc:grpChg chg="mod topLvl">
          <ac:chgData name="Arnoosh Golestanian" userId="ffe099b7-2d2d-4abd-8d24-a294b468957b" providerId="ADAL" clId="{13A7F723-9A2F-450B-ABD5-53765C483E4D}" dt="2023-06-20T20:42:31.260" v="496" actId="164"/>
          <ac:grpSpMkLst>
            <pc:docMk/>
            <pc:sldMk cId="1531043356" sldId="262"/>
            <ac:grpSpMk id="39" creationId="{7DE43740-9282-DBEE-95E4-C3DDF3155E13}"/>
          </ac:grpSpMkLst>
        </pc:grpChg>
        <pc:grpChg chg="mod topLvl">
          <ac:chgData name="Arnoosh Golestanian" userId="ffe099b7-2d2d-4abd-8d24-a294b468957b" providerId="ADAL" clId="{13A7F723-9A2F-450B-ABD5-53765C483E4D}" dt="2023-06-20T20:42:31.260" v="496" actId="164"/>
          <ac:grpSpMkLst>
            <pc:docMk/>
            <pc:sldMk cId="1531043356" sldId="262"/>
            <ac:grpSpMk id="40" creationId="{61776AB2-9474-C8EE-60B7-FDBEAC414D46}"/>
          </ac:grpSpMkLst>
        </pc:grpChg>
        <pc:grpChg chg="mod topLvl">
          <ac:chgData name="Arnoosh Golestanian" userId="ffe099b7-2d2d-4abd-8d24-a294b468957b" providerId="ADAL" clId="{13A7F723-9A2F-450B-ABD5-53765C483E4D}" dt="2023-06-20T20:42:31.260" v="496" actId="164"/>
          <ac:grpSpMkLst>
            <pc:docMk/>
            <pc:sldMk cId="1531043356" sldId="262"/>
            <ac:grpSpMk id="41" creationId="{E105B3BF-7A9B-33C0-776D-297A331E5BAE}"/>
          </ac:grpSpMkLst>
        </pc:grpChg>
        <pc:grpChg chg="mod topLvl">
          <ac:chgData name="Arnoosh Golestanian" userId="ffe099b7-2d2d-4abd-8d24-a294b468957b" providerId="ADAL" clId="{13A7F723-9A2F-450B-ABD5-53765C483E4D}" dt="2023-06-20T20:42:31.260" v="496" actId="164"/>
          <ac:grpSpMkLst>
            <pc:docMk/>
            <pc:sldMk cId="1531043356" sldId="262"/>
            <ac:grpSpMk id="42" creationId="{910D8885-9067-E8BA-DD18-3B0CCED15C64}"/>
          </ac:grpSpMkLst>
        </pc:grpChg>
        <pc:grpChg chg="mod topLvl">
          <ac:chgData name="Arnoosh Golestanian" userId="ffe099b7-2d2d-4abd-8d24-a294b468957b" providerId="ADAL" clId="{13A7F723-9A2F-450B-ABD5-53765C483E4D}" dt="2023-06-20T20:42:31.260" v="496" actId="164"/>
          <ac:grpSpMkLst>
            <pc:docMk/>
            <pc:sldMk cId="1531043356" sldId="262"/>
            <ac:grpSpMk id="43" creationId="{74836F7B-153A-AF2A-0683-23CE096CB0B4}"/>
          </ac:grpSpMkLst>
        </pc:grpChg>
        <pc:grpChg chg="mod topLvl">
          <ac:chgData name="Arnoosh Golestanian" userId="ffe099b7-2d2d-4abd-8d24-a294b468957b" providerId="ADAL" clId="{13A7F723-9A2F-450B-ABD5-53765C483E4D}" dt="2023-06-20T20:42:31.260" v="496" actId="164"/>
          <ac:grpSpMkLst>
            <pc:docMk/>
            <pc:sldMk cId="1531043356" sldId="262"/>
            <ac:grpSpMk id="44" creationId="{2031E025-3AA0-25D6-6A85-0536733F2B32}"/>
          </ac:grpSpMkLst>
        </pc:grpChg>
        <pc:grpChg chg="mod topLvl">
          <ac:chgData name="Arnoosh Golestanian" userId="ffe099b7-2d2d-4abd-8d24-a294b468957b" providerId="ADAL" clId="{13A7F723-9A2F-450B-ABD5-53765C483E4D}" dt="2023-06-20T20:42:31.260" v="496" actId="164"/>
          <ac:grpSpMkLst>
            <pc:docMk/>
            <pc:sldMk cId="1531043356" sldId="262"/>
            <ac:grpSpMk id="45" creationId="{2A9E7827-E920-8874-B7FC-810DCBB39C9D}"/>
          </ac:grpSpMkLst>
        </pc:grpChg>
        <pc:grpChg chg="del">
          <ac:chgData name="Arnoosh Golestanian" userId="ffe099b7-2d2d-4abd-8d24-a294b468957b" providerId="ADAL" clId="{13A7F723-9A2F-450B-ABD5-53765C483E4D}" dt="2023-06-20T19:48:05.177" v="97" actId="165"/>
          <ac:grpSpMkLst>
            <pc:docMk/>
            <pc:sldMk cId="1531043356" sldId="262"/>
            <ac:grpSpMk id="66" creationId="{0D4499FE-4E41-8E83-EBB0-5D7080BED3A4}"/>
          </ac:grpSpMkLst>
        </pc:grpChg>
        <pc:grpChg chg="add del mod">
          <ac:chgData name="Arnoosh Golestanian" userId="ffe099b7-2d2d-4abd-8d24-a294b468957b" providerId="ADAL" clId="{13A7F723-9A2F-450B-ABD5-53765C483E4D}" dt="2023-06-20T20:42:32.601" v="497" actId="21"/>
          <ac:grpSpMkLst>
            <pc:docMk/>
            <pc:sldMk cId="1531043356" sldId="262"/>
            <ac:grpSpMk id="290" creationId="{87B078AA-C9F7-268E-7001-48C10C7448E2}"/>
          </ac:grpSpMkLst>
        </pc:grpChg>
        <pc:picChg chg="del">
          <ac:chgData name="Arnoosh Golestanian" userId="ffe099b7-2d2d-4abd-8d24-a294b468957b" providerId="ADAL" clId="{13A7F723-9A2F-450B-ABD5-53765C483E4D}" dt="2023-06-20T19:47:25.998" v="96" actId="478"/>
          <ac:picMkLst>
            <pc:docMk/>
            <pc:sldMk cId="1531043356" sldId="262"/>
            <ac:picMk id="69" creationId="{DA170E19-847C-292F-3AEF-07CE5515D430}"/>
          </ac:picMkLst>
        </pc:picChg>
        <pc:cxnChg chg="del mod">
          <ac:chgData name="Arnoosh Golestanian" userId="ffe099b7-2d2d-4abd-8d24-a294b468957b" providerId="ADAL" clId="{13A7F723-9A2F-450B-ABD5-53765C483E4D}" dt="2023-06-20T20:28:54.633" v="381" actId="478"/>
          <ac:cxnSpMkLst>
            <pc:docMk/>
            <pc:sldMk cId="1531043356" sldId="262"/>
            <ac:cxnSpMk id="3" creationId="{81BACF33-D9B3-596D-DA7A-E56F49E9B3B0}"/>
          </ac:cxnSpMkLst>
        </pc:cxnChg>
        <pc:cxnChg chg="mod ord topLvl">
          <ac:chgData name="Arnoosh Golestanian" userId="ffe099b7-2d2d-4abd-8d24-a294b468957b" providerId="ADAL" clId="{13A7F723-9A2F-450B-ABD5-53765C483E4D}" dt="2023-06-20T20:42:32.601" v="497" actId="21"/>
          <ac:cxnSpMkLst>
            <pc:docMk/>
            <pc:sldMk cId="1531043356" sldId="262"/>
            <ac:cxnSpMk id="15" creationId="{16D602E5-E442-260C-1CBF-E2ADAB66BDE7}"/>
          </ac:cxnSpMkLst>
        </pc:cxnChg>
        <pc:cxnChg chg="mod topLvl">
          <ac:chgData name="Arnoosh Golestanian" userId="ffe099b7-2d2d-4abd-8d24-a294b468957b" providerId="ADAL" clId="{13A7F723-9A2F-450B-ABD5-53765C483E4D}" dt="2023-06-20T20:42:32.601" v="497" actId="21"/>
          <ac:cxnSpMkLst>
            <pc:docMk/>
            <pc:sldMk cId="1531043356" sldId="262"/>
            <ac:cxnSpMk id="24" creationId="{FA5B6254-98FE-9231-9359-6F70E45BBE07}"/>
          </ac:cxnSpMkLst>
        </pc:cxnChg>
        <pc:cxnChg chg="add del mod">
          <ac:chgData name="Arnoosh Golestanian" userId="ffe099b7-2d2d-4abd-8d24-a294b468957b" providerId="ADAL" clId="{13A7F723-9A2F-450B-ABD5-53765C483E4D}" dt="2023-06-20T20:09:22.393" v="190" actId="478"/>
          <ac:cxnSpMkLst>
            <pc:docMk/>
            <pc:sldMk cId="1531043356" sldId="262"/>
            <ac:cxnSpMk id="25" creationId="{2C73DC4B-DF66-6FD7-18B8-330446AA3F51}"/>
          </ac:cxnSpMkLst>
        </pc:cxnChg>
        <pc:cxnChg chg="mod topLvl">
          <ac:chgData name="Arnoosh Golestanian" userId="ffe099b7-2d2d-4abd-8d24-a294b468957b" providerId="ADAL" clId="{13A7F723-9A2F-450B-ABD5-53765C483E4D}" dt="2023-06-20T20:42:31.260" v="496" actId="164"/>
          <ac:cxnSpMkLst>
            <pc:docMk/>
            <pc:sldMk cId="1531043356" sldId="262"/>
            <ac:cxnSpMk id="26" creationId="{3F143A96-A2F8-86A4-85AA-936753B82F2C}"/>
          </ac:cxnSpMkLst>
        </pc:cxnChg>
        <pc:cxnChg chg="del mod topLvl">
          <ac:chgData name="Arnoosh Golestanian" userId="ffe099b7-2d2d-4abd-8d24-a294b468957b" providerId="ADAL" clId="{13A7F723-9A2F-450B-ABD5-53765C483E4D}" dt="2023-06-20T20:09:21.608" v="189" actId="478"/>
          <ac:cxnSpMkLst>
            <pc:docMk/>
            <pc:sldMk cId="1531043356" sldId="262"/>
            <ac:cxnSpMk id="27" creationId="{5EFE4353-BB22-900C-215E-1863942E10B8}"/>
          </ac:cxnSpMkLst>
        </pc:cxnChg>
        <pc:cxnChg chg="mod topLvl">
          <ac:chgData name="Arnoosh Golestanian" userId="ffe099b7-2d2d-4abd-8d24-a294b468957b" providerId="ADAL" clId="{13A7F723-9A2F-450B-ABD5-53765C483E4D}" dt="2023-06-20T20:42:32.601" v="497" actId="21"/>
          <ac:cxnSpMkLst>
            <pc:docMk/>
            <pc:sldMk cId="1531043356" sldId="262"/>
            <ac:cxnSpMk id="28" creationId="{4F01C6F7-A372-8EAF-4826-1CB743ED4104}"/>
          </ac:cxnSpMkLst>
        </pc:cxnChg>
        <pc:cxnChg chg="mod topLvl">
          <ac:chgData name="Arnoosh Golestanian" userId="ffe099b7-2d2d-4abd-8d24-a294b468957b" providerId="ADAL" clId="{13A7F723-9A2F-450B-ABD5-53765C483E4D}" dt="2023-06-20T20:42:31.260" v="496" actId="164"/>
          <ac:cxnSpMkLst>
            <pc:docMk/>
            <pc:sldMk cId="1531043356" sldId="262"/>
            <ac:cxnSpMk id="29" creationId="{9F97CBF5-0E83-DC7E-B328-C3134E298E67}"/>
          </ac:cxnSpMkLst>
        </pc:cxnChg>
        <pc:cxnChg chg="del mod topLvl">
          <ac:chgData name="Arnoosh Golestanian" userId="ffe099b7-2d2d-4abd-8d24-a294b468957b" providerId="ADAL" clId="{13A7F723-9A2F-450B-ABD5-53765C483E4D}" dt="2023-06-20T20:10:12.985" v="194" actId="478"/>
          <ac:cxnSpMkLst>
            <pc:docMk/>
            <pc:sldMk cId="1531043356" sldId="262"/>
            <ac:cxnSpMk id="30" creationId="{E9474DB3-868F-9962-67CD-1F9E6F2E4ECE}"/>
          </ac:cxnSpMkLst>
        </pc:cxnChg>
        <pc:cxnChg chg="del mod topLvl">
          <ac:chgData name="Arnoosh Golestanian" userId="ffe099b7-2d2d-4abd-8d24-a294b468957b" providerId="ADAL" clId="{13A7F723-9A2F-450B-ABD5-53765C483E4D}" dt="2023-06-20T20:10:11.898" v="193" actId="478"/>
          <ac:cxnSpMkLst>
            <pc:docMk/>
            <pc:sldMk cId="1531043356" sldId="262"/>
            <ac:cxnSpMk id="31" creationId="{E24069F8-5EE1-E326-AC9F-818F14724269}"/>
          </ac:cxnSpMkLst>
        </pc:cxnChg>
        <pc:cxnChg chg="del mod topLvl">
          <ac:chgData name="Arnoosh Golestanian" userId="ffe099b7-2d2d-4abd-8d24-a294b468957b" providerId="ADAL" clId="{13A7F723-9A2F-450B-ABD5-53765C483E4D}" dt="2023-06-20T20:09:21.031" v="188" actId="478"/>
          <ac:cxnSpMkLst>
            <pc:docMk/>
            <pc:sldMk cId="1531043356" sldId="262"/>
            <ac:cxnSpMk id="32" creationId="{F37655BB-FA20-1A54-EC61-323F7EBCC3AB}"/>
          </ac:cxnSpMkLst>
        </pc:cxnChg>
        <pc:cxnChg chg="mod topLvl">
          <ac:chgData name="Arnoosh Golestanian" userId="ffe099b7-2d2d-4abd-8d24-a294b468957b" providerId="ADAL" clId="{13A7F723-9A2F-450B-ABD5-53765C483E4D}" dt="2023-06-20T20:42:31.260" v="496" actId="164"/>
          <ac:cxnSpMkLst>
            <pc:docMk/>
            <pc:sldMk cId="1531043356" sldId="262"/>
            <ac:cxnSpMk id="33" creationId="{85F75F7E-E598-BA4D-394A-926C5D80FC75}"/>
          </ac:cxnSpMkLst>
        </pc:cxnChg>
        <pc:cxnChg chg="del mod topLvl">
          <ac:chgData name="Arnoosh Golestanian" userId="ffe099b7-2d2d-4abd-8d24-a294b468957b" providerId="ADAL" clId="{13A7F723-9A2F-450B-ABD5-53765C483E4D}" dt="2023-06-20T20:13:50.826" v="247" actId="478"/>
          <ac:cxnSpMkLst>
            <pc:docMk/>
            <pc:sldMk cId="1531043356" sldId="262"/>
            <ac:cxnSpMk id="34" creationId="{659CFA9E-94D5-160A-1348-82464CEF8887}"/>
          </ac:cxnSpMkLst>
        </pc:cxnChg>
        <pc:cxnChg chg="mod topLvl">
          <ac:chgData name="Arnoosh Golestanian" userId="ffe099b7-2d2d-4abd-8d24-a294b468957b" providerId="ADAL" clId="{13A7F723-9A2F-450B-ABD5-53765C483E4D}" dt="2023-06-20T20:42:31.260" v="496" actId="164"/>
          <ac:cxnSpMkLst>
            <pc:docMk/>
            <pc:sldMk cId="1531043356" sldId="262"/>
            <ac:cxnSpMk id="35" creationId="{4AC2248C-FC25-1756-6B32-CDAB88C7F189}"/>
          </ac:cxnSpMkLst>
        </pc:cxnChg>
        <pc:cxnChg chg="del mod topLvl">
          <ac:chgData name="Arnoosh Golestanian" userId="ffe099b7-2d2d-4abd-8d24-a294b468957b" providerId="ADAL" clId="{13A7F723-9A2F-450B-ABD5-53765C483E4D}" dt="2023-06-20T20:30:20.021" v="400" actId="478"/>
          <ac:cxnSpMkLst>
            <pc:docMk/>
            <pc:sldMk cId="1531043356" sldId="262"/>
            <ac:cxnSpMk id="36" creationId="{4A71234E-1AC6-8FFA-BCF1-32EE217623B6}"/>
          </ac:cxnSpMkLst>
        </pc:cxnChg>
        <pc:cxnChg chg="add del mod">
          <ac:chgData name="Arnoosh Golestanian" userId="ffe099b7-2d2d-4abd-8d24-a294b468957b" providerId="ADAL" clId="{13A7F723-9A2F-450B-ABD5-53765C483E4D}" dt="2023-06-20T20:09:18.632" v="187" actId="478"/>
          <ac:cxnSpMkLst>
            <pc:docMk/>
            <pc:sldMk cId="1531043356" sldId="262"/>
            <ac:cxnSpMk id="68" creationId="{FAA2A017-AF5D-14CF-2486-144171768F54}"/>
          </ac:cxnSpMkLst>
        </pc:cxnChg>
        <pc:cxnChg chg="add del mod">
          <ac:chgData name="Arnoosh Golestanian" userId="ffe099b7-2d2d-4abd-8d24-a294b468957b" providerId="ADAL" clId="{13A7F723-9A2F-450B-ABD5-53765C483E4D}" dt="2023-06-20T19:52:45.021" v="115" actId="478"/>
          <ac:cxnSpMkLst>
            <pc:docMk/>
            <pc:sldMk cId="1531043356" sldId="262"/>
            <ac:cxnSpMk id="71" creationId="{F3D14868-D79B-8AF2-DB7D-EF0363A78F9B}"/>
          </ac:cxnSpMkLst>
        </pc:cxnChg>
        <pc:cxnChg chg="add del mod">
          <ac:chgData name="Arnoosh Golestanian" userId="ffe099b7-2d2d-4abd-8d24-a294b468957b" providerId="ADAL" clId="{13A7F723-9A2F-450B-ABD5-53765C483E4D}" dt="2023-06-20T19:52:55.647" v="118" actId="478"/>
          <ac:cxnSpMkLst>
            <pc:docMk/>
            <pc:sldMk cId="1531043356" sldId="262"/>
            <ac:cxnSpMk id="77" creationId="{97739E86-0A0B-E317-BEA1-4BCEC2C8E612}"/>
          </ac:cxnSpMkLst>
        </pc:cxnChg>
        <pc:cxnChg chg="add del mod">
          <ac:chgData name="Arnoosh Golestanian" userId="ffe099b7-2d2d-4abd-8d24-a294b468957b" providerId="ADAL" clId="{13A7F723-9A2F-450B-ABD5-53765C483E4D}" dt="2023-06-20T19:53:08.157" v="121" actId="478"/>
          <ac:cxnSpMkLst>
            <pc:docMk/>
            <pc:sldMk cId="1531043356" sldId="262"/>
            <ac:cxnSpMk id="80" creationId="{994D5A39-FC5F-EDE4-C863-34C49C454F63}"/>
          </ac:cxnSpMkLst>
        </pc:cxnChg>
        <pc:cxnChg chg="add del mod">
          <ac:chgData name="Arnoosh Golestanian" userId="ffe099b7-2d2d-4abd-8d24-a294b468957b" providerId="ADAL" clId="{13A7F723-9A2F-450B-ABD5-53765C483E4D}" dt="2023-06-20T19:54:45.869" v="142" actId="478"/>
          <ac:cxnSpMkLst>
            <pc:docMk/>
            <pc:sldMk cId="1531043356" sldId="262"/>
            <ac:cxnSpMk id="82" creationId="{C439E026-01AA-72FE-008E-8448E30FE442}"/>
          </ac:cxnSpMkLst>
        </pc:cxnChg>
        <pc:cxnChg chg="add del mod">
          <ac:chgData name="Arnoosh Golestanian" userId="ffe099b7-2d2d-4abd-8d24-a294b468957b" providerId="ADAL" clId="{13A7F723-9A2F-450B-ABD5-53765C483E4D}" dt="2023-06-20T20:11:35.113" v="217" actId="478"/>
          <ac:cxnSpMkLst>
            <pc:docMk/>
            <pc:sldMk cId="1531043356" sldId="262"/>
            <ac:cxnSpMk id="94" creationId="{7E8DDEB8-5628-F873-DC9E-F85960940D7D}"/>
          </ac:cxnSpMkLst>
        </pc:cxnChg>
        <pc:cxnChg chg="add del mod">
          <ac:chgData name="Arnoosh Golestanian" userId="ffe099b7-2d2d-4abd-8d24-a294b468957b" providerId="ADAL" clId="{13A7F723-9A2F-450B-ABD5-53765C483E4D}" dt="2023-06-20T20:31:30.357" v="417" actId="478"/>
          <ac:cxnSpMkLst>
            <pc:docMk/>
            <pc:sldMk cId="1531043356" sldId="262"/>
            <ac:cxnSpMk id="102" creationId="{5BD821AB-CE8D-6113-DDB8-9B86988807F9}"/>
          </ac:cxnSpMkLst>
        </pc:cxnChg>
        <pc:cxnChg chg="add del mod">
          <ac:chgData name="Arnoosh Golestanian" userId="ffe099b7-2d2d-4abd-8d24-a294b468957b" providerId="ADAL" clId="{13A7F723-9A2F-450B-ABD5-53765C483E4D}" dt="2023-06-20T20:12:27.291" v="229" actId="478"/>
          <ac:cxnSpMkLst>
            <pc:docMk/>
            <pc:sldMk cId="1531043356" sldId="262"/>
            <ac:cxnSpMk id="124" creationId="{991DAA0A-EE12-23D4-2081-DB55D32E552D}"/>
          </ac:cxnSpMkLst>
        </pc:cxnChg>
        <pc:cxnChg chg="add del mod">
          <ac:chgData name="Arnoosh Golestanian" userId="ffe099b7-2d2d-4abd-8d24-a294b468957b" providerId="ADAL" clId="{13A7F723-9A2F-450B-ABD5-53765C483E4D}" dt="2023-06-20T20:32:26.434" v="427" actId="478"/>
          <ac:cxnSpMkLst>
            <pc:docMk/>
            <pc:sldMk cId="1531043356" sldId="262"/>
            <ac:cxnSpMk id="134" creationId="{E97275CC-A51D-C36B-FF35-3BF95C73EBF4}"/>
          </ac:cxnSpMkLst>
        </pc:cxnChg>
        <pc:cxnChg chg="add del mod">
          <ac:chgData name="Arnoosh Golestanian" userId="ffe099b7-2d2d-4abd-8d24-a294b468957b" providerId="ADAL" clId="{13A7F723-9A2F-450B-ABD5-53765C483E4D}" dt="2023-06-20T20:31:29.381" v="416" actId="478"/>
          <ac:cxnSpMkLst>
            <pc:docMk/>
            <pc:sldMk cId="1531043356" sldId="262"/>
            <ac:cxnSpMk id="139" creationId="{2BBF416B-BBE9-D5B0-841A-52477C01D23B}"/>
          </ac:cxnSpMkLst>
        </pc:cxnChg>
        <pc:cxnChg chg="add del mod">
          <ac:chgData name="Arnoosh Golestanian" userId="ffe099b7-2d2d-4abd-8d24-a294b468957b" providerId="ADAL" clId="{13A7F723-9A2F-450B-ABD5-53765C483E4D}" dt="2023-06-20T20:29:29.956" v="389" actId="478"/>
          <ac:cxnSpMkLst>
            <pc:docMk/>
            <pc:sldMk cId="1531043356" sldId="262"/>
            <ac:cxnSpMk id="146" creationId="{58952EB4-1F98-0CB7-1EAB-19242D11DE5C}"/>
          </ac:cxnSpMkLst>
        </pc:cxnChg>
        <pc:cxnChg chg="add del mod">
          <ac:chgData name="Arnoosh Golestanian" userId="ffe099b7-2d2d-4abd-8d24-a294b468957b" providerId="ADAL" clId="{13A7F723-9A2F-450B-ABD5-53765C483E4D}" dt="2023-06-20T20:16:44.058" v="285" actId="478"/>
          <ac:cxnSpMkLst>
            <pc:docMk/>
            <pc:sldMk cId="1531043356" sldId="262"/>
            <ac:cxnSpMk id="152" creationId="{DEF088C5-23AD-400A-AC51-FC96AE14F621}"/>
          </ac:cxnSpMkLst>
        </pc:cxnChg>
        <pc:cxnChg chg="add del mod ord">
          <ac:chgData name="Arnoosh Golestanian" userId="ffe099b7-2d2d-4abd-8d24-a294b468957b" providerId="ADAL" clId="{13A7F723-9A2F-450B-ABD5-53765C483E4D}" dt="2023-06-20T20:38:14.754" v="469" actId="478"/>
          <ac:cxnSpMkLst>
            <pc:docMk/>
            <pc:sldMk cId="1531043356" sldId="262"/>
            <ac:cxnSpMk id="157" creationId="{AC0E9AFC-0224-C831-0B16-847B9336BC49}"/>
          </ac:cxnSpMkLst>
        </pc:cxnChg>
        <pc:cxnChg chg="add mod ord">
          <ac:chgData name="Arnoosh Golestanian" userId="ffe099b7-2d2d-4abd-8d24-a294b468957b" providerId="ADAL" clId="{13A7F723-9A2F-450B-ABD5-53765C483E4D}" dt="2023-06-20T20:42:32.601" v="497" actId="21"/>
          <ac:cxnSpMkLst>
            <pc:docMk/>
            <pc:sldMk cId="1531043356" sldId="262"/>
            <ac:cxnSpMk id="167" creationId="{A4301013-EF0D-EBB3-9AFD-6E68885C9BEB}"/>
          </ac:cxnSpMkLst>
        </pc:cxnChg>
        <pc:cxnChg chg="add del mod">
          <ac:chgData name="Arnoosh Golestanian" userId="ffe099b7-2d2d-4abd-8d24-a294b468957b" providerId="ADAL" clId="{13A7F723-9A2F-450B-ABD5-53765C483E4D}" dt="2023-06-20T20:17:11.914" v="292" actId="478"/>
          <ac:cxnSpMkLst>
            <pc:docMk/>
            <pc:sldMk cId="1531043356" sldId="262"/>
            <ac:cxnSpMk id="169" creationId="{57B74144-C62C-B2F2-8C7E-CE7CB30ED890}"/>
          </ac:cxnSpMkLst>
        </pc:cxnChg>
        <pc:cxnChg chg="add mod ord">
          <ac:chgData name="Arnoosh Golestanian" userId="ffe099b7-2d2d-4abd-8d24-a294b468957b" providerId="ADAL" clId="{13A7F723-9A2F-450B-ABD5-53765C483E4D}" dt="2023-06-20T20:42:31.260" v="496" actId="164"/>
          <ac:cxnSpMkLst>
            <pc:docMk/>
            <pc:sldMk cId="1531043356" sldId="262"/>
            <ac:cxnSpMk id="172" creationId="{6D7A8D6F-171F-F572-22CA-0E1409B90607}"/>
          </ac:cxnSpMkLst>
        </pc:cxnChg>
        <pc:cxnChg chg="add mod">
          <ac:chgData name="Arnoosh Golestanian" userId="ffe099b7-2d2d-4abd-8d24-a294b468957b" providerId="ADAL" clId="{13A7F723-9A2F-450B-ABD5-53765C483E4D}" dt="2023-06-20T20:42:31.260" v="496" actId="164"/>
          <ac:cxnSpMkLst>
            <pc:docMk/>
            <pc:sldMk cId="1531043356" sldId="262"/>
            <ac:cxnSpMk id="221" creationId="{854EE7FB-EC22-9010-CF39-9E0D96B2B141}"/>
          </ac:cxnSpMkLst>
        </pc:cxnChg>
        <pc:cxnChg chg="add del mod">
          <ac:chgData name="Arnoosh Golestanian" userId="ffe099b7-2d2d-4abd-8d24-a294b468957b" providerId="ADAL" clId="{13A7F723-9A2F-450B-ABD5-53765C483E4D}" dt="2023-06-20T20:29:54.500" v="396" actId="478"/>
          <ac:cxnSpMkLst>
            <pc:docMk/>
            <pc:sldMk cId="1531043356" sldId="262"/>
            <ac:cxnSpMk id="226" creationId="{51403AA8-E42A-9F31-7F63-7C1618123266}"/>
          </ac:cxnSpMkLst>
        </pc:cxnChg>
        <pc:cxnChg chg="add del mod">
          <ac:chgData name="Arnoosh Golestanian" userId="ffe099b7-2d2d-4abd-8d24-a294b468957b" providerId="ADAL" clId="{13A7F723-9A2F-450B-ABD5-53765C483E4D}" dt="2023-06-20T20:31:16.499" v="412" actId="478"/>
          <ac:cxnSpMkLst>
            <pc:docMk/>
            <pc:sldMk cId="1531043356" sldId="262"/>
            <ac:cxnSpMk id="232" creationId="{649EFFCF-BB97-D780-7F2A-E40ACA1F88DF}"/>
          </ac:cxnSpMkLst>
        </pc:cxnChg>
        <pc:cxnChg chg="add del mod">
          <ac:chgData name="Arnoosh Golestanian" userId="ffe099b7-2d2d-4abd-8d24-a294b468957b" providerId="ADAL" clId="{13A7F723-9A2F-450B-ABD5-53765C483E4D}" dt="2023-06-20T20:30:58.981" v="406" actId="478"/>
          <ac:cxnSpMkLst>
            <pc:docMk/>
            <pc:sldMk cId="1531043356" sldId="262"/>
            <ac:cxnSpMk id="236" creationId="{CC398EBD-00C3-9A4A-052F-02D021A2471C}"/>
          </ac:cxnSpMkLst>
        </pc:cxnChg>
        <pc:cxnChg chg="add mod ord">
          <ac:chgData name="Arnoosh Golestanian" userId="ffe099b7-2d2d-4abd-8d24-a294b468957b" providerId="ADAL" clId="{13A7F723-9A2F-450B-ABD5-53765C483E4D}" dt="2023-06-20T20:42:32.601" v="497" actId="21"/>
          <ac:cxnSpMkLst>
            <pc:docMk/>
            <pc:sldMk cId="1531043356" sldId="262"/>
            <ac:cxnSpMk id="242" creationId="{97781476-BADF-F9B3-A039-F3E26FFA82CB}"/>
          </ac:cxnSpMkLst>
        </pc:cxnChg>
        <pc:cxnChg chg="add mod ord">
          <ac:chgData name="Arnoosh Golestanian" userId="ffe099b7-2d2d-4abd-8d24-a294b468957b" providerId="ADAL" clId="{13A7F723-9A2F-450B-ABD5-53765C483E4D}" dt="2023-06-20T20:42:31.260" v="496" actId="164"/>
          <ac:cxnSpMkLst>
            <pc:docMk/>
            <pc:sldMk cId="1531043356" sldId="262"/>
            <ac:cxnSpMk id="245" creationId="{7E671E09-1E6E-4A04-B998-323E9BD0C91B}"/>
          </ac:cxnSpMkLst>
        </pc:cxnChg>
        <pc:cxnChg chg="add mod ord">
          <ac:chgData name="Arnoosh Golestanian" userId="ffe099b7-2d2d-4abd-8d24-a294b468957b" providerId="ADAL" clId="{13A7F723-9A2F-450B-ABD5-53765C483E4D}" dt="2023-06-20T20:42:32.601" v="497" actId="21"/>
          <ac:cxnSpMkLst>
            <pc:docMk/>
            <pc:sldMk cId="1531043356" sldId="262"/>
            <ac:cxnSpMk id="251" creationId="{72D162E9-783C-A9A9-4C9F-41F76BE32259}"/>
          </ac:cxnSpMkLst>
        </pc:cxnChg>
        <pc:cxnChg chg="add mod ord">
          <ac:chgData name="Arnoosh Golestanian" userId="ffe099b7-2d2d-4abd-8d24-a294b468957b" providerId="ADAL" clId="{13A7F723-9A2F-450B-ABD5-53765C483E4D}" dt="2023-06-20T20:42:32.601" v="497" actId="21"/>
          <ac:cxnSpMkLst>
            <pc:docMk/>
            <pc:sldMk cId="1531043356" sldId="262"/>
            <ac:cxnSpMk id="254" creationId="{60DB1B83-3436-D64D-A845-56010F6527E5}"/>
          </ac:cxnSpMkLst>
        </pc:cxnChg>
        <pc:cxnChg chg="add mod ord">
          <ac:chgData name="Arnoosh Golestanian" userId="ffe099b7-2d2d-4abd-8d24-a294b468957b" providerId="ADAL" clId="{13A7F723-9A2F-450B-ABD5-53765C483E4D}" dt="2023-06-20T20:42:31.260" v="496" actId="164"/>
          <ac:cxnSpMkLst>
            <pc:docMk/>
            <pc:sldMk cId="1531043356" sldId="262"/>
            <ac:cxnSpMk id="259" creationId="{9EC79B5E-65F8-D19F-8F6D-184077CDD832}"/>
          </ac:cxnSpMkLst>
        </pc:cxnChg>
        <pc:cxnChg chg="add mod ord">
          <ac:chgData name="Arnoosh Golestanian" userId="ffe099b7-2d2d-4abd-8d24-a294b468957b" providerId="ADAL" clId="{13A7F723-9A2F-450B-ABD5-53765C483E4D}" dt="2023-06-20T20:42:32.601" v="497" actId="21"/>
          <ac:cxnSpMkLst>
            <pc:docMk/>
            <pc:sldMk cId="1531043356" sldId="262"/>
            <ac:cxnSpMk id="266" creationId="{40C25F58-D974-D4E1-D3C0-E5C53677119F}"/>
          </ac:cxnSpMkLst>
        </pc:cxnChg>
        <pc:cxnChg chg="add mod ord">
          <ac:chgData name="Arnoosh Golestanian" userId="ffe099b7-2d2d-4abd-8d24-a294b468957b" providerId="ADAL" clId="{13A7F723-9A2F-450B-ABD5-53765C483E4D}" dt="2023-06-20T20:42:32.601" v="497" actId="21"/>
          <ac:cxnSpMkLst>
            <pc:docMk/>
            <pc:sldMk cId="1531043356" sldId="262"/>
            <ac:cxnSpMk id="269" creationId="{2FC86F85-D2B3-B7B5-C60B-290F02057A50}"/>
          </ac:cxnSpMkLst>
        </pc:cxnChg>
        <pc:cxnChg chg="add mod ord">
          <ac:chgData name="Arnoosh Golestanian" userId="ffe099b7-2d2d-4abd-8d24-a294b468957b" providerId="ADAL" clId="{13A7F723-9A2F-450B-ABD5-53765C483E4D}" dt="2023-06-20T20:42:31.260" v="496" actId="164"/>
          <ac:cxnSpMkLst>
            <pc:docMk/>
            <pc:sldMk cId="1531043356" sldId="262"/>
            <ac:cxnSpMk id="280" creationId="{14885571-00B3-8381-F8EA-53A87104AE1E}"/>
          </ac:cxnSpMkLst>
        </pc:cxnChg>
      </pc:sldChg>
      <pc:sldChg chg="addSp delSp modSp add del mod addAnim delAnim">
        <pc:chgData name="Arnoosh Golestanian" userId="ffe099b7-2d2d-4abd-8d24-a294b468957b" providerId="ADAL" clId="{13A7F723-9A2F-450B-ABD5-53765C483E4D}" dt="2023-06-27T02:17:25.968" v="805" actId="2696"/>
        <pc:sldMkLst>
          <pc:docMk/>
          <pc:sldMk cId="4144300060" sldId="262"/>
        </pc:sldMkLst>
        <pc:grpChg chg="add del">
          <ac:chgData name="Arnoosh Golestanian" userId="ffe099b7-2d2d-4abd-8d24-a294b468957b" providerId="ADAL" clId="{13A7F723-9A2F-450B-ABD5-53765C483E4D}" dt="2023-06-27T02:08:42.846" v="744" actId="478"/>
          <ac:grpSpMkLst>
            <pc:docMk/>
            <pc:sldMk cId="4144300060" sldId="262"/>
            <ac:grpSpMk id="3" creationId="{D7ED9D17-4C2C-2150-ABB8-2990ECA6EAAD}"/>
          </ac:grpSpMkLst>
        </pc:grpChg>
        <pc:picChg chg="add del mod ord">
          <ac:chgData name="Arnoosh Golestanian" userId="ffe099b7-2d2d-4abd-8d24-a294b468957b" providerId="ADAL" clId="{13A7F723-9A2F-450B-ABD5-53765C483E4D}" dt="2023-06-27T02:12:54.955" v="779" actId="21"/>
          <ac:picMkLst>
            <pc:docMk/>
            <pc:sldMk cId="4144300060" sldId="262"/>
            <ac:picMk id="68" creationId="{1353971A-78E0-C083-727C-C1DDDC3D4B49}"/>
          </ac:picMkLst>
        </pc:picChg>
        <pc:picChg chg="del">
          <ac:chgData name="Arnoosh Golestanian" userId="ffe099b7-2d2d-4abd-8d24-a294b468957b" providerId="ADAL" clId="{13A7F723-9A2F-450B-ABD5-53765C483E4D}" dt="2023-06-27T02:08:39.386" v="743" actId="478"/>
          <ac:picMkLst>
            <pc:docMk/>
            <pc:sldMk cId="4144300060" sldId="262"/>
            <ac:picMk id="69" creationId="{DA170E19-847C-292F-3AEF-07CE5515D430}"/>
          </ac:picMkLst>
        </pc:picChg>
        <pc:cxnChg chg="mod">
          <ac:chgData name="Arnoosh Golestanian" userId="ffe099b7-2d2d-4abd-8d24-a294b468957b" providerId="ADAL" clId="{13A7F723-9A2F-450B-ABD5-53765C483E4D}" dt="2023-06-27T02:08:42.846" v="744" actId="478"/>
          <ac:cxnSpMkLst>
            <pc:docMk/>
            <pc:sldMk cId="4144300060" sldId="262"/>
            <ac:cxnSpMk id="25" creationId="{8AE8B4D6-F8C6-8109-D10B-F5F1613E2338}"/>
          </ac:cxnSpMkLst>
        </pc:cxnChg>
        <pc:cxnChg chg="mod">
          <ac:chgData name="Arnoosh Golestanian" userId="ffe099b7-2d2d-4abd-8d24-a294b468957b" providerId="ADAL" clId="{13A7F723-9A2F-450B-ABD5-53765C483E4D}" dt="2023-06-27T02:08:42.846" v="744" actId="478"/>
          <ac:cxnSpMkLst>
            <pc:docMk/>
            <pc:sldMk cId="4144300060" sldId="262"/>
            <ac:cxnSpMk id="26" creationId="{A9633292-DE4C-7A1B-9321-EBA0D37290F2}"/>
          </ac:cxnSpMkLst>
        </pc:cxnChg>
        <pc:cxnChg chg="mod">
          <ac:chgData name="Arnoosh Golestanian" userId="ffe099b7-2d2d-4abd-8d24-a294b468957b" providerId="ADAL" clId="{13A7F723-9A2F-450B-ABD5-53765C483E4D}" dt="2023-06-27T02:08:42.846" v="744" actId="478"/>
          <ac:cxnSpMkLst>
            <pc:docMk/>
            <pc:sldMk cId="4144300060" sldId="262"/>
            <ac:cxnSpMk id="28" creationId="{5789FD0E-2D0B-9849-0BF0-7ABBBCF30F9E}"/>
          </ac:cxnSpMkLst>
        </pc:cxnChg>
        <pc:cxnChg chg="mod">
          <ac:chgData name="Arnoosh Golestanian" userId="ffe099b7-2d2d-4abd-8d24-a294b468957b" providerId="ADAL" clId="{13A7F723-9A2F-450B-ABD5-53765C483E4D}" dt="2023-06-27T02:08:42.846" v="744" actId="478"/>
          <ac:cxnSpMkLst>
            <pc:docMk/>
            <pc:sldMk cId="4144300060" sldId="262"/>
            <ac:cxnSpMk id="30" creationId="{3FFEABEC-47BF-9DBD-A8A5-D97CE3F4C7AE}"/>
          </ac:cxnSpMkLst>
        </pc:cxnChg>
        <pc:cxnChg chg="mod">
          <ac:chgData name="Arnoosh Golestanian" userId="ffe099b7-2d2d-4abd-8d24-a294b468957b" providerId="ADAL" clId="{13A7F723-9A2F-450B-ABD5-53765C483E4D}" dt="2023-06-27T02:08:42.846" v="744" actId="478"/>
          <ac:cxnSpMkLst>
            <pc:docMk/>
            <pc:sldMk cId="4144300060" sldId="262"/>
            <ac:cxnSpMk id="32" creationId="{6C7920E7-E547-114B-FD0D-B66743BBEE80}"/>
          </ac:cxnSpMkLst>
        </pc:cxnChg>
        <pc:cxnChg chg="mod">
          <ac:chgData name="Arnoosh Golestanian" userId="ffe099b7-2d2d-4abd-8d24-a294b468957b" providerId="ADAL" clId="{13A7F723-9A2F-450B-ABD5-53765C483E4D}" dt="2023-06-27T02:08:42.846" v="744" actId="478"/>
          <ac:cxnSpMkLst>
            <pc:docMk/>
            <pc:sldMk cId="4144300060" sldId="262"/>
            <ac:cxnSpMk id="33" creationId="{7F6B8ABB-89CD-3795-72C0-EB1ECC8517F4}"/>
          </ac:cxnSpMkLst>
        </pc:cxnChg>
        <pc:cxnChg chg="mod">
          <ac:chgData name="Arnoosh Golestanian" userId="ffe099b7-2d2d-4abd-8d24-a294b468957b" providerId="ADAL" clId="{13A7F723-9A2F-450B-ABD5-53765C483E4D}" dt="2023-06-27T02:08:42.846" v="744" actId="478"/>
          <ac:cxnSpMkLst>
            <pc:docMk/>
            <pc:sldMk cId="4144300060" sldId="262"/>
            <ac:cxnSpMk id="34" creationId="{4F72AB40-5A9A-BF7C-9E9C-BFCC3131EF6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7/20/2023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Hello everyone, thanks for joining me. In this presentation I would like to talk about how to investigate FI in remote northern communities of Canada using QSD model</a:t>
            </a:r>
          </a:p>
          <a:p>
            <a:r>
              <a:rPr lang="en-US" baseline="0" dirty="0"/>
              <a:t>This is a joint work with my advisors, Tracey Galloway from Anthropology department and Chris Beck from Mechanical and Industrial Eng dep.</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food security exists when all people, at all times, have physical and economic access to sufficient, and nutritious food</a:t>
            </a:r>
          </a:p>
          <a:p>
            <a:endParaRPr lang="en-US" baseline="0" dirty="0"/>
          </a:p>
          <a:p>
            <a:r>
              <a:rPr lang="en-US" baseline="0" dirty="0"/>
              <a:t>Here is the map of first air, one of the airline operating mostly in northern Canada</a:t>
            </a:r>
          </a:p>
          <a:p>
            <a:r>
              <a:rPr lang="en-US" baseline="0" dirty="0"/>
              <a:t>Iqaluit is the capital of Nunavut and it’s not the northernmost </a:t>
            </a:r>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Grounded theory is a qualitative research technique that is frequently used to construct a theory from data</a:t>
            </a:r>
            <a:endParaRPr lang="en-US" baseline="0" dirty="0"/>
          </a:p>
          <a:p>
            <a:r>
              <a:rPr lang="en-US" baseline="0" dirty="0"/>
              <a:t>Used open coding to break down texts into causality paragraphs. Then we extracted key variables and relationships from these paragraphs. (400 causal relationships and 500 variables)</a:t>
            </a:r>
          </a:p>
          <a:p>
            <a:r>
              <a:rPr lang="en-US" baseline="0" dirty="0"/>
              <a:t>Then we used axial coding to categorize key variables into 45 categories. By using these categories we mapped the 500 relationships into 92.</a:t>
            </a:r>
          </a:p>
          <a:p>
            <a:r>
              <a:rPr lang="en-US" baseline="0" dirty="0"/>
              <a:t>Then we generalized these variables and removed some of the irrelevant relationships. At the end we had 80 </a:t>
            </a:r>
            <a:r>
              <a:rPr lang="en-US" baseline="0" dirty="0" err="1"/>
              <a:t>rels</a:t>
            </a:r>
            <a:r>
              <a:rPr lang="en-US" baseline="0" dirty="0"/>
              <a:t> and 45 vars</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This causal loop diagram has 15 balancing loop and 13 reinforcing loops. Here we showed 2 balancing loops and 3 reinforcing loops</a:t>
            </a:r>
          </a:p>
          <a:p>
            <a:r>
              <a:rPr lang="en-US" baseline="0" dirty="0"/>
              <a:t>As selling increases their cultural value decreases as some hunters believe that if you sell them you won’t get them</a:t>
            </a:r>
          </a:p>
          <a:p>
            <a:r>
              <a:rPr lang="en-US" baseline="0" dirty="0"/>
              <a:t>Also there is a negative relationship between cultural value of TF and sales of traditional food as many people prefer to share it rather than selling it</a:t>
            </a:r>
          </a:p>
          <a:p>
            <a:r>
              <a:rPr lang="en-US" baseline="0" dirty="0"/>
              <a:t>Therefore, according to the LR there is a reinforcing loop which shows that the sales of TF will be less and less</a:t>
            </a:r>
          </a:p>
          <a:p>
            <a:endParaRPr lang="en-US" baseline="0" dirty="0"/>
          </a:p>
          <a:p>
            <a:endParaRPr lang="en-US" baseline="0" dirty="0"/>
          </a:p>
          <a:p>
            <a:r>
              <a:rPr lang="en-US" baseline="0" dirty="0"/>
              <a:t>As the cost of hunting and fishing increases (for example through high price of gas and hunting equipment’s), people have more desire to sell traditional food rather than sharing it, and as they sell it more they get compensated for their hunting and therefore, their actual expense will be less. We should note that in this context people do not hunt to make a profit, it’s a way of living and getting food</a:t>
            </a:r>
          </a:p>
          <a:p>
            <a:endParaRPr lang="en-US" baseline="0" dirty="0"/>
          </a:p>
          <a:p>
            <a:endParaRPr lang="en-US" baseline="0" dirty="0"/>
          </a:p>
          <a:p>
            <a:r>
              <a:rPr lang="en-US" baseline="0" dirty="0"/>
              <a:t>Here is the summarized model of CLD. It is not a SD model, it’s just a causal map to show the relationship between the categories.</a:t>
            </a:r>
          </a:p>
          <a:p>
            <a:pPr marL="171450" indent="-171450">
              <a:buFontTx/>
              <a:buChar char="-"/>
            </a:pPr>
            <a:r>
              <a:rPr lang="en-US" baseline="0" dirty="0"/>
              <a:t>As we can see food harvesting is the key category here and all other categories are linked to it. As a limitation of this study we believe that some relationships are missing in the LR.</a:t>
            </a:r>
          </a:p>
          <a:p>
            <a:pPr marL="0" indent="0">
              <a:buFontTx/>
              <a:buNone/>
            </a:pPr>
            <a:r>
              <a:rPr lang="en-US" baseline="0" dirty="0"/>
              <a:t>For example we think that some studies could show that as people are healthier the conduct more hunting and fishing activities or they’re engaged more in community activities.</a:t>
            </a:r>
          </a:p>
          <a:p>
            <a:pPr marL="0" indent="0">
              <a:buFontTx/>
              <a:buNone/>
            </a:pPr>
            <a:endParaRPr lang="en-US" baseline="0" dirty="0"/>
          </a:p>
          <a:p>
            <a:pPr marL="171450" indent="-171450">
              <a:buFontTx/>
              <a:buChar char="-"/>
            </a:pPr>
            <a:r>
              <a:rPr lang="en-CA" sz="1800" dirty="0">
                <a:effectLst/>
                <a:latin typeface="Calibri" panose="020F0502020204030204" pitchFamily="34" charset="0"/>
                <a:ea typeface="Calibri" panose="020F0502020204030204" pitchFamily="34" charset="0"/>
              </a:rPr>
              <a:t>"We are analyzing this CLD in order to identify </a:t>
            </a:r>
            <a:r>
              <a:rPr lang="en-US" sz="1800" baseline="0" dirty="0"/>
              <a:t>leverage points that policymakers can use to improve northern food insecurity.</a:t>
            </a:r>
          </a:p>
          <a:p>
            <a:pPr marL="171450" indent="-171450">
              <a:buFontTx/>
              <a:buChar char="-"/>
            </a:pPr>
            <a:r>
              <a:rPr lang="en-CA" sz="1800" dirty="0">
                <a:effectLst/>
                <a:latin typeface="Calibri" panose="020F0502020204030204" pitchFamily="34" charset="0"/>
                <a:ea typeface="Calibri" panose="020F0502020204030204" pitchFamily="34" charset="0"/>
              </a:rPr>
              <a:t>Currently we are preparing a publication aimed at an international journal on Northern topics, called Arctic. Thank you for your attention." </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156929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7/20/2023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9.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57350"/>
            <a:ext cx="7391400" cy="1102519"/>
          </a:xfrm>
        </p:spPr>
        <p:txBody>
          <a:bodyPr>
            <a:normAutofit fontScale="90000"/>
          </a:bodyPr>
          <a:lstStyle/>
          <a:p>
            <a:pPr algn="l"/>
            <a:r>
              <a:rPr lang="en-US" sz="3100" dirty="0">
                <a:solidFill>
                  <a:srgbClr val="343A40"/>
                </a:solidFill>
              </a:rPr>
              <a:t>Investigating food insecurity using a qualitative system dynamics model:</a:t>
            </a:r>
            <a:r>
              <a:rPr lang="en-US" sz="2400" dirty="0">
                <a:solidFill>
                  <a:srgbClr val="343A40"/>
                </a:solidFill>
              </a:rPr>
              <a:t> </a:t>
            </a:r>
            <a:br>
              <a:rPr lang="en-US" sz="2400" dirty="0">
                <a:solidFill>
                  <a:srgbClr val="343A40"/>
                </a:solidFill>
              </a:rPr>
            </a:br>
            <a:r>
              <a:rPr lang="en-US" sz="2400" dirty="0">
                <a:solidFill>
                  <a:srgbClr val="343A40"/>
                </a:solidFill>
              </a:rPr>
              <a:t>The case of remote northern communities of Canada</a:t>
            </a:r>
            <a:endParaRPr lang="en-US" sz="2700" dirty="0">
              <a:solidFill>
                <a:srgbClr val="343A40"/>
              </a:solidFill>
            </a:endParaRPr>
          </a:p>
        </p:txBody>
      </p:sp>
      <p:sp>
        <p:nvSpPr>
          <p:cNvPr id="3" name="Subtitle 2"/>
          <p:cNvSpPr>
            <a:spLocks noGrp="1"/>
          </p:cNvSpPr>
          <p:nvPr>
            <p:ph type="subTitle" idx="1"/>
          </p:nvPr>
        </p:nvSpPr>
        <p:spPr>
          <a:xfrm>
            <a:off x="1607148" y="2865623"/>
            <a:ext cx="6272604" cy="1314450"/>
          </a:xfrm>
        </p:spPr>
        <p:txBody>
          <a:bodyPr>
            <a:normAutofit fontScale="92500" lnSpcReduction="20000"/>
          </a:bodyPr>
          <a:lstStyle/>
          <a:p>
            <a:pPr algn="r"/>
            <a:r>
              <a:rPr lang="en-US" sz="1700" b="1" dirty="0">
                <a:solidFill>
                  <a:schemeClr val="tx1"/>
                </a:solidFill>
              </a:rPr>
              <a:t>Arnoosh Golestanian, </a:t>
            </a:r>
            <a:r>
              <a:rPr lang="en-US" sz="1600" b="1" dirty="0">
                <a:solidFill>
                  <a:schemeClr val="tx1"/>
                </a:solidFill>
              </a:rPr>
              <a:t>Department of Mechanical and Industrial Engineering University of Toronto</a:t>
            </a:r>
          </a:p>
          <a:p>
            <a:pPr algn="r"/>
            <a:r>
              <a:rPr lang="en-US" sz="1600" dirty="0">
                <a:solidFill>
                  <a:schemeClr val="tx1"/>
                </a:solidFill>
              </a:rPr>
              <a:t>Tracey Galloway, Department of Anthropology </a:t>
            </a:r>
            <a:br>
              <a:rPr lang="en-US" sz="1600" dirty="0">
                <a:solidFill>
                  <a:schemeClr val="tx1"/>
                </a:solidFill>
              </a:rPr>
            </a:br>
            <a:r>
              <a:rPr lang="en-US" sz="1600" dirty="0">
                <a:solidFill>
                  <a:schemeClr val="tx1"/>
                </a:solidFill>
              </a:rPr>
              <a:t>University of Toronto</a:t>
            </a:r>
          </a:p>
          <a:p>
            <a:pPr algn="r"/>
            <a:r>
              <a:rPr lang="en-CA" sz="1600" dirty="0">
                <a:solidFill>
                  <a:schemeClr val="tx1"/>
                </a:solidFill>
              </a:rPr>
              <a:t>J. Christopher Beck</a:t>
            </a:r>
            <a:r>
              <a:rPr lang="en-US" sz="1600" dirty="0">
                <a:solidFill>
                  <a:schemeClr val="tx1"/>
                </a:solidFill>
              </a:rPr>
              <a:t>, Department of Mechanical and Industrial Engineering University of Toronto</a:t>
            </a:r>
          </a:p>
          <a:p>
            <a:pPr algn="r"/>
            <a:endParaRPr lang="en-US" sz="1500" dirty="0">
              <a:solidFill>
                <a:schemeClr val="tx1"/>
              </a:solidFill>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B6F8EC-78B5-25A5-1307-C581231CAC9C}"/>
              </a:ext>
            </a:extLst>
          </p:cNvPr>
          <p:cNvPicPr>
            <a:picLocks noChangeAspect="1"/>
          </p:cNvPicPr>
          <p:nvPr/>
        </p:nvPicPr>
        <p:blipFill>
          <a:blip r:embed="rId3"/>
          <a:stretch>
            <a:fillRect/>
          </a:stretch>
        </p:blipFill>
        <p:spPr>
          <a:xfrm>
            <a:off x="5632982" y="666750"/>
            <a:ext cx="3371557" cy="3067737"/>
          </a:xfrm>
          <a:prstGeom prst="rect">
            <a:avLst/>
          </a:prstGeom>
        </p:spPr>
      </p:pic>
      <p:sp>
        <p:nvSpPr>
          <p:cNvPr id="59" name="Content Placeholder 2">
            <a:extLst>
              <a:ext uri="{FF2B5EF4-FFF2-40B4-BE49-F238E27FC236}">
                <a16:creationId xmlns:a16="http://schemas.microsoft.com/office/drawing/2014/main" id="{6F721101-4AC9-5E85-46C2-547606FB53E4}"/>
              </a:ext>
            </a:extLst>
          </p:cNvPr>
          <p:cNvSpPr>
            <a:spLocks noGrp="1"/>
          </p:cNvSpPr>
          <p:nvPr>
            <p:ph idx="1"/>
          </p:nvPr>
        </p:nvSpPr>
        <p:spPr>
          <a:xfrm>
            <a:off x="914400" y="856546"/>
            <a:ext cx="7048500" cy="3353930"/>
          </a:xfrm>
        </p:spPr>
        <p:txBody>
          <a:bodyPr>
            <a:normAutofit fontScale="70000" lnSpcReduction="20000"/>
          </a:bodyPr>
          <a:lstStyle/>
          <a:p>
            <a:pPr>
              <a:lnSpc>
                <a:spcPct val="150000"/>
              </a:lnSpc>
            </a:pPr>
            <a:r>
              <a:rPr lang="en-US" sz="2900" dirty="0"/>
              <a:t>Food insecurity is very high among </a:t>
            </a:r>
            <a:br>
              <a:rPr lang="en-US" sz="2900" dirty="0"/>
            </a:br>
            <a:r>
              <a:rPr lang="en-US" sz="2900" dirty="0"/>
              <a:t>Indigenous peoples in remote </a:t>
            </a:r>
            <a:br>
              <a:rPr lang="en-US" sz="2900" dirty="0"/>
            </a:br>
            <a:r>
              <a:rPr lang="en-CA" sz="2900" dirty="0"/>
              <a:t>northern communities of Canada [1]</a:t>
            </a:r>
          </a:p>
          <a:p>
            <a:pPr marL="285750" indent="-285750">
              <a:lnSpc>
                <a:spcPct val="150000"/>
              </a:lnSpc>
            </a:pPr>
            <a:r>
              <a:rPr lang="en-US" sz="2900" dirty="0"/>
              <a:t>Can we use system dynamics </a:t>
            </a:r>
            <a:br>
              <a:rPr lang="en-US" sz="2900" dirty="0"/>
            </a:br>
            <a:r>
              <a:rPr lang="en-US" sz="2900" dirty="0"/>
              <a:t>to understand the </a:t>
            </a:r>
            <a:r>
              <a:rPr lang="en-US" sz="2900" b="1" dirty="0">
                <a:solidFill>
                  <a:srgbClr val="A42CA1"/>
                </a:solidFill>
              </a:rPr>
              <a:t>complex </a:t>
            </a:r>
            <a:br>
              <a:rPr lang="en-US" sz="2900" b="1" dirty="0">
                <a:solidFill>
                  <a:srgbClr val="A42CA1"/>
                </a:solidFill>
              </a:rPr>
            </a:br>
            <a:r>
              <a:rPr lang="en-US" sz="2900" b="1" dirty="0">
                <a:solidFill>
                  <a:srgbClr val="A42CA1"/>
                </a:solidFill>
              </a:rPr>
              <a:t>interactions among traditional</a:t>
            </a:r>
            <a:br>
              <a:rPr lang="en-US" sz="2900" b="1" dirty="0">
                <a:solidFill>
                  <a:srgbClr val="A42CA1"/>
                </a:solidFill>
              </a:rPr>
            </a:br>
            <a:r>
              <a:rPr lang="en-US" sz="2900" b="1" dirty="0">
                <a:solidFill>
                  <a:srgbClr val="A42CA1"/>
                </a:solidFill>
              </a:rPr>
              <a:t>and market food, government </a:t>
            </a:r>
            <a:br>
              <a:rPr lang="en-US" sz="2900" b="1" dirty="0">
                <a:solidFill>
                  <a:srgbClr val="A42CA1"/>
                </a:solidFill>
              </a:rPr>
            </a:br>
            <a:r>
              <a:rPr lang="en-US" sz="2900" b="1" dirty="0">
                <a:solidFill>
                  <a:srgbClr val="A42CA1"/>
                </a:solidFill>
              </a:rPr>
              <a:t>programs, economics, and local cultural practices?</a:t>
            </a:r>
            <a:endParaRPr lang="en-US" b="1" dirty="0">
              <a:solidFill>
                <a:srgbClr val="A42CA1"/>
              </a:solidFill>
            </a:endParaRPr>
          </a:p>
        </p:txBody>
      </p:sp>
      <p:sp>
        <p:nvSpPr>
          <p:cNvPr id="60" name="TextBox 59">
            <a:extLst>
              <a:ext uri="{FF2B5EF4-FFF2-40B4-BE49-F238E27FC236}">
                <a16:creationId xmlns:a16="http://schemas.microsoft.com/office/drawing/2014/main" id="{FA2E1EB2-70BB-062A-B835-7A5FA5CE6F09}"/>
              </a:ext>
            </a:extLst>
          </p:cNvPr>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61" name="Rectangle 60">
            <a:extLst>
              <a:ext uri="{FF2B5EF4-FFF2-40B4-BE49-F238E27FC236}">
                <a16:creationId xmlns:a16="http://schemas.microsoft.com/office/drawing/2014/main" id="{ACEE3E0F-465E-A0F8-CDB8-30733B4DD4B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2" name="Group 61">
            <a:extLst>
              <a:ext uri="{FF2B5EF4-FFF2-40B4-BE49-F238E27FC236}">
                <a16:creationId xmlns:a16="http://schemas.microsoft.com/office/drawing/2014/main" id="{67DC388E-C8AD-2A30-B287-5821CB0403F3}"/>
              </a:ext>
            </a:extLst>
          </p:cNvPr>
          <p:cNvGrpSpPr/>
          <p:nvPr/>
        </p:nvGrpSpPr>
        <p:grpSpPr>
          <a:xfrm>
            <a:off x="7101202" y="113134"/>
            <a:ext cx="675140" cy="470942"/>
            <a:chOff x="395214" y="152400"/>
            <a:chExt cx="1509786" cy="1053148"/>
          </a:xfrm>
        </p:grpSpPr>
        <p:sp>
          <p:nvSpPr>
            <p:cNvPr id="63" name="Oval 62">
              <a:extLst>
                <a:ext uri="{FF2B5EF4-FFF2-40B4-BE49-F238E27FC236}">
                  <a16:creationId xmlns:a16="http://schemas.microsoft.com/office/drawing/2014/main" id="{C6317BF1-1A50-7E06-6AB1-0AC92F64577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4" name="Picture 63">
              <a:extLst>
                <a:ext uri="{FF2B5EF4-FFF2-40B4-BE49-F238E27FC236}">
                  <a16:creationId xmlns:a16="http://schemas.microsoft.com/office/drawing/2014/main" id="{2D096309-152F-0667-D067-1943A3EB3A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65" name="TextBox 64">
            <a:extLst>
              <a:ext uri="{FF2B5EF4-FFF2-40B4-BE49-F238E27FC236}">
                <a16:creationId xmlns:a16="http://schemas.microsoft.com/office/drawing/2014/main" id="{1AAEDA4D-5F3E-278A-6C8A-0C056E0CD181}"/>
              </a:ext>
            </a:extLst>
          </p:cNvPr>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66" name="Title 1">
            <a:extLst>
              <a:ext uri="{FF2B5EF4-FFF2-40B4-BE49-F238E27FC236}">
                <a16:creationId xmlns:a16="http://schemas.microsoft.com/office/drawing/2014/main" id="{E9DEBB59-6181-3590-CA76-8613EEB82FA7}"/>
              </a:ext>
            </a:extLst>
          </p:cNvPr>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67" name="TextBox 8">
            <a:extLst>
              <a:ext uri="{FF2B5EF4-FFF2-40B4-BE49-F238E27FC236}">
                <a16:creationId xmlns:a16="http://schemas.microsoft.com/office/drawing/2014/main" id="{131010A2-23E2-3368-C257-BC7852DE018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68" name="Retângulo 16">
            <a:extLst>
              <a:ext uri="{FF2B5EF4-FFF2-40B4-BE49-F238E27FC236}">
                <a16:creationId xmlns:a16="http://schemas.microsoft.com/office/drawing/2014/main" id="{3E795E3B-69F7-35EC-9823-B869A07FCC7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69" name="Google Shape;210;p28">
            <a:extLst>
              <a:ext uri="{FF2B5EF4-FFF2-40B4-BE49-F238E27FC236}">
                <a16:creationId xmlns:a16="http://schemas.microsoft.com/office/drawing/2014/main" id="{8FD2696A-74E0-8AFA-E991-45206A53DAC7}"/>
              </a:ext>
            </a:extLst>
          </p:cNvPr>
          <p:cNvPicPr preferRelativeResize="0"/>
          <p:nvPr/>
        </p:nvPicPr>
        <p:blipFill>
          <a:blip r:embed="rId5">
            <a:alphaModFix/>
          </a:blip>
          <a:stretch>
            <a:fillRect/>
          </a:stretch>
        </p:blipFill>
        <p:spPr>
          <a:xfrm>
            <a:off x="1354146" y="4934661"/>
            <a:ext cx="216644" cy="183524"/>
          </a:xfrm>
          <a:prstGeom prst="rect">
            <a:avLst/>
          </a:prstGeom>
          <a:noFill/>
          <a:ln>
            <a:noFill/>
          </a:ln>
        </p:spPr>
      </p:pic>
      <p:grpSp>
        <p:nvGrpSpPr>
          <p:cNvPr id="70" name="Group 7">
            <a:extLst>
              <a:ext uri="{FF2B5EF4-FFF2-40B4-BE49-F238E27FC236}">
                <a16:creationId xmlns:a16="http://schemas.microsoft.com/office/drawing/2014/main" id="{7829845B-C2E5-274B-5DDE-38DE408DFE58}"/>
              </a:ext>
            </a:extLst>
          </p:cNvPr>
          <p:cNvGrpSpPr/>
          <p:nvPr/>
        </p:nvGrpSpPr>
        <p:grpSpPr>
          <a:xfrm>
            <a:off x="0" y="4657189"/>
            <a:ext cx="9144000" cy="675443"/>
            <a:chOff x="0" y="4657189"/>
            <a:chExt cx="9144000" cy="675443"/>
          </a:xfrm>
        </p:grpSpPr>
        <p:grpSp>
          <p:nvGrpSpPr>
            <p:cNvPr id="71" name="Group 6">
              <a:extLst>
                <a:ext uri="{FF2B5EF4-FFF2-40B4-BE49-F238E27FC236}">
                  <a16:creationId xmlns:a16="http://schemas.microsoft.com/office/drawing/2014/main" id="{4531CC5A-D581-C5E9-8AD0-4DC11BE9860E}"/>
                </a:ext>
              </a:extLst>
            </p:cNvPr>
            <p:cNvGrpSpPr/>
            <p:nvPr/>
          </p:nvGrpSpPr>
          <p:grpSpPr>
            <a:xfrm>
              <a:off x="0" y="4657189"/>
              <a:ext cx="9144000" cy="675443"/>
              <a:chOff x="0" y="4657189"/>
              <a:chExt cx="9144000" cy="675443"/>
            </a:xfrm>
          </p:grpSpPr>
          <p:sp>
            <p:nvSpPr>
              <p:cNvPr id="74" name="Rectangle 4">
                <a:extLst>
                  <a:ext uri="{FF2B5EF4-FFF2-40B4-BE49-F238E27FC236}">
                    <a16:creationId xmlns:a16="http://schemas.microsoft.com/office/drawing/2014/main" id="{646199DA-C515-0B15-5E23-7EC141C2B5D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75" name="TextBox 8">
                <a:extLst>
                  <a:ext uri="{FF2B5EF4-FFF2-40B4-BE49-F238E27FC236}">
                    <a16:creationId xmlns:a16="http://schemas.microsoft.com/office/drawing/2014/main" id="{92908C79-DC0C-76C3-5A2A-03CEAB5D945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76" name="Group 5">
                <a:extLst>
                  <a:ext uri="{FF2B5EF4-FFF2-40B4-BE49-F238E27FC236}">
                    <a16:creationId xmlns:a16="http://schemas.microsoft.com/office/drawing/2014/main" id="{9C576AF0-26B7-23AB-BE72-EBC3332769FB}"/>
                  </a:ext>
                </a:extLst>
              </p:cNvPr>
              <p:cNvGrpSpPr/>
              <p:nvPr/>
            </p:nvGrpSpPr>
            <p:grpSpPr>
              <a:xfrm>
                <a:off x="1378548" y="4686300"/>
                <a:ext cx="2107603" cy="646332"/>
                <a:chOff x="1378548" y="4686300"/>
                <a:chExt cx="2107603" cy="646332"/>
              </a:xfrm>
            </p:grpSpPr>
            <p:pic>
              <p:nvPicPr>
                <p:cNvPr id="77" name="Picture 2">
                  <a:extLst>
                    <a:ext uri="{FF2B5EF4-FFF2-40B4-BE49-F238E27FC236}">
                      <a16:creationId xmlns:a16="http://schemas.microsoft.com/office/drawing/2014/main" id="{E9734355-63CF-7C43-81E4-AFABCE74054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4">
                  <a:extLst>
                    <a:ext uri="{FF2B5EF4-FFF2-40B4-BE49-F238E27FC236}">
                      <a16:creationId xmlns:a16="http://schemas.microsoft.com/office/drawing/2014/main" id="{46A73F32-FD41-D3AE-7735-3387090FB50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79" name="Retângulo 21">
                  <a:extLst>
                    <a:ext uri="{FF2B5EF4-FFF2-40B4-BE49-F238E27FC236}">
                      <a16:creationId xmlns:a16="http://schemas.microsoft.com/office/drawing/2014/main" id="{8D76FC96-6F67-87F8-4ED6-9F7C1054FE3D}"/>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72" name="Retângulo 11">
              <a:extLst>
                <a:ext uri="{FF2B5EF4-FFF2-40B4-BE49-F238E27FC236}">
                  <a16:creationId xmlns:a16="http://schemas.microsoft.com/office/drawing/2014/main" id="{C1FFFCF4-590A-9635-06A6-FA5C9B9A88FC}"/>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3" name="Google Shape;210;p28">
              <a:extLst>
                <a:ext uri="{FF2B5EF4-FFF2-40B4-BE49-F238E27FC236}">
                  <a16:creationId xmlns:a16="http://schemas.microsoft.com/office/drawing/2014/main" id="{46E9A32C-F3CA-031A-FB18-CD82A0116D0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sp>
        <p:nvSpPr>
          <p:cNvPr id="80" name="TextBox 79">
            <a:extLst>
              <a:ext uri="{FF2B5EF4-FFF2-40B4-BE49-F238E27FC236}">
                <a16:creationId xmlns:a16="http://schemas.microsoft.com/office/drawing/2014/main" id="{AEC5284A-0D1D-B251-D80B-9870DF310068}"/>
              </a:ext>
            </a:extLst>
          </p:cNvPr>
          <p:cNvSpPr txBox="1"/>
          <p:nvPr/>
        </p:nvSpPr>
        <p:spPr>
          <a:xfrm>
            <a:off x="7772400" y="787465"/>
            <a:ext cx="1388970" cy="276999"/>
          </a:xfrm>
          <a:prstGeom prst="rect">
            <a:avLst/>
          </a:prstGeom>
          <a:noFill/>
        </p:spPr>
        <p:txBody>
          <a:bodyPr wrap="none" rtlCol="0">
            <a:spAutoFit/>
          </a:bodyPr>
          <a:lstStyle/>
          <a:p>
            <a:r>
              <a:rPr lang="en-US" sz="1200" dirty="0">
                <a:solidFill>
                  <a:schemeClr val="tx1">
                    <a:lumMod val="50000"/>
                    <a:lumOff val="50000"/>
                  </a:schemeClr>
                </a:solidFill>
              </a:rPr>
              <a:t>First Air Route Map</a:t>
            </a:r>
          </a:p>
        </p:txBody>
      </p:sp>
      <p:sp>
        <p:nvSpPr>
          <p:cNvPr id="2" name="TextBox 1">
            <a:extLst>
              <a:ext uri="{FF2B5EF4-FFF2-40B4-BE49-F238E27FC236}">
                <a16:creationId xmlns:a16="http://schemas.microsoft.com/office/drawing/2014/main" id="{164B371C-91F2-5689-22EC-4B89E8355517}"/>
              </a:ext>
            </a:extLst>
          </p:cNvPr>
          <p:cNvSpPr txBox="1"/>
          <p:nvPr/>
        </p:nvSpPr>
        <p:spPr>
          <a:xfrm>
            <a:off x="0" y="4212322"/>
            <a:ext cx="6247223" cy="646331"/>
          </a:xfrm>
          <a:prstGeom prst="rect">
            <a:avLst/>
          </a:prstGeom>
          <a:noFill/>
        </p:spPr>
        <p:txBody>
          <a:bodyPr wrap="none" rtlCol="0">
            <a:spAutoFit/>
          </a:bodyPr>
          <a:lstStyle/>
          <a:p>
            <a:r>
              <a:rPr lang="en-US" sz="900" b="1" dirty="0">
                <a:solidFill>
                  <a:schemeClr val="tx1">
                    <a:lumMod val="50000"/>
                    <a:lumOff val="50000"/>
                  </a:schemeClr>
                </a:solidFill>
              </a:rPr>
              <a:t>[1]</a:t>
            </a:r>
            <a:r>
              <a:rPr lang="en-US" sz="900" dirty="0">
                <a:solidFill>
                  <a:schemeClr val="tx1">
                    <a:lumMod val="50000"/>
                    <a:lumOff val="50000"/>
                  </a:schemeClr>
                </a:solidFill>
              </a:rPr>
              <a:t> Council of Canadian Academies (2014). Aboriginal food security in northern Canada: An assessment of the state of knowledge.</a:t>
            </a:r>
            <a:br>
              <a:rPr lang="en-US" sz="900" dirty="0">
                <a:solidFill>
                  <a:schemeClr val="tx1">
                    <a:lumMod val="50000"/>
                    <a:lumOff val="50000"/>
                  </a:schemeClr>
                </a:solidFill>
              </a:rPr>
            </a:br>
            <a:r>
              <a:rPr lang="en-US" sz="900" dirty="0">
                <a:solidFill>
                  <a:schemeClr val="tx1">
                    <a:lumMod val="50000"/>
                    <a:lumOff val="50000"/>
                  </a:schemeClr>
                </a:solidFill>
              </a:rPr>
              <a:t> The Expert Panel on the State of Knowledge of Food Security in Northern Canada, Council of Canadian Academies. </a:t>
            </a:r>
            <a:endParaRPr lang="en-US" sz="900" b="1" dirty="0">
              <a:solidFill>
                <a:schemeClr val="tx1">
                  <a:lumMod val="50000"/>
                  <a:lumOff val="50000"/>
                </a:schemeClr>
              </a:solidFill>
            </a:endParaRPr>
          </a:p>
          <a:p>
            <a:endParaRPr lang="en-US" dirty="0"/>
          </a:p>
        </p:txBody>
      </p:sp>
      <p:sp>
        <p:nvSpPr>
          <p:cNvPr id="6" name="Rectangle 5">
            <a:extLst>
              <a:ext uri="{FF2B5EF4-FFF2-40B4-BE49-F238E27FC236}">
                <a16:creationId xmlns:a16="http://schemas.microsoft.com/office/drawing/2014/main" id="{E3BBB13E-D722-5843-A276-44249DD41988}"/>
              </a:ext>
            </a:extLst>
          </p:cNvPr>
          <p:cNvSpPr/>
          <p:nvPr/>
        </p:nvSpPr>
        <p:spPr>
          <a:xfrm>
            <a:off x="7101202" y="4220908"/>
            <a:ext cx="720277" cy="212621"/>
          </a:xfrm>
          <a:prstGeom prst="rect">
            <a:avLst/>
          </a:prstGeom>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100" dirty="0"/>
              <a:t>2000 km</a:t>
            </a:r>
          </a:p>
        </p:txBody>
      </p:sp>
      <p:cxnSp>
        <p:nvCxnSpPr>
          <p:cNvPr id="8" name="Straight Arrow Connector 7">
            <a:extLst>
              <a:ext uri="{FF2B5EF4-FFF2-40B4-BE49-F238E27FC236}">
                <a16:creationId xmlns:a16="http://schemas.microsoft.com/office/drawing/2014/main" id="{7C393F7D-DAB5-BDA7-4ECC-5D8CE51CB3AA}"/>
              </a:ext>
            </a:extLst>
          </p:cNvPr>
          <p:cNvCxnSpPr>
            <a:cxnSpLocks/>
            <a:stCxn id="6" idx="0"/>
          </p:cNvCxnSpPr>
          <p:nvPr/>
        </p:nvCxnSpPr>
        <p:spPr>
          <a:xfrm flipV="1">
            <a:off x="7461341" y="3288162"/>
            <a:ext cx="859699" cy="93274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579"/>
            <a:ext cx="7391400" cy="3795570"/>
          </a:xfrm>
        </p:spPr>
        <p:txBody>
          <a:bodyPr>
            <a:normAutofit/>
          </a:bodyPr>
          <a:lstStyle/>
          <a:p>
            <a:r>
              <a:rPr lang="en-CA" sz="2400" dirty="0">
                <a:cs typeface="Times New Roman" panose="02020603050405020304" pitchFamily="18" charset="0"/>
              </a:rPr>
              <a:t>Finding a collection of relevant papers</a:t>
            </a:r>
          </a:p>
          <a:p>
            <a:pPr lvl="1"/>
            <a:r>
              <a:rPr lang="en-CA" sz="2000" b="1" dirty="0">
                <a:solidFill>
                  <a:srgbClr val="A42CA1"/>
                </a:solidFill>
              </a:rPr>
              <a:t>Scoping review</a:t>
            </a:r>
          </a:p>
          <a:p>
            <a:pPr lvl="1"/>
            <a:r>
              <a:rPr lang="en-CA" sz="2000" dirty="0">
                <a:cs typeface="Times New Roman" panose="02020603050405020304" pitchFamily="18" charset="0"/>
              </a:rPr>
              <a:t>Found </a:t>
            </a:r>
            <a:r>
              <a:rPr lang="en-CA" sz="2000" b="1" dirty="0">
                <a:solidFill>
                  <a:srgbClr val="A42CA1"/>
                </a:solidFill>
              </a:rPr>
              <a:t>27</a:t>
            </a:r>
            <a:r>
              <a:rPr lang="en-CA" sz="2000" dirty="0">
                <a:cs typeface="Times New Roman" panose="02020603050405020304" pitchFamily="18" charset="0"/>
              </a:rPr>
              <a:t> relevant papers out of 534</a:t>
            </a:r>
          </a:p>
          <a:p>
            <a:r>
              <a:rPr lang="en-CA" dirty="0">
                <a:cs typeface="Times New Roman" panose="02020603050405020304" pitchFamily="18" charset="0"/>
              </a:rPr>
              <a:t>Identifying key variables and causal relationships</a:t>
            </a:r>
          </a:p>
          <a:p>
            <a:pPr lvl="1"/>
            <a:r>
              <a:rPr lang="en-CA" sz="2000" dirty="0">
                <a:cs typeface="Times New Roman" panose="02020603050405020304" pitchFamily="18" charset="0"/>
              </a:rPr>
              <a:t>Identifying causality paragraphs using </a:t>
            </a:r>
            <a:r>
              <a:rPr lang="en-CA" sz="2000" b="1" dirty="0">
                <a:solidFill>
                  <a:srgbClr val="A42CA1"/>
                </a:solidFill>
              </a:rPr>
              <a:t>Grounded Theory</a:t>
            </a:r>
          </a:p>
          <a:p>
            <a:pPr lvl="1"/>
            <a:r>
              <a:rPr lang="en-CA" sz="2000" dirty="0">
                <a:cs typeface="Times New Roman" panose="02020603050405020304" pitchFamily="18" charset="0"/>
              </a:rPr>
              <a:t>Using </a:t>
            </a:r>
            <a:r>
              <a:rPr lang="en-CA" sz="2000" b="1" dirty="0">
                <a:solidFill>
                  <a:srgbClr val="A42CA1"/>
                </a:solidFill>
              </a:rPr>
              <a:t>open</a:t>
            </a:r>
            <a:r>
              <a:rPr lang="en-CA" sz="2000" dirty="0">
                <a:cs typeface="Times New Roman" panose="02020603050405020304" pitchFamily="18" charset="0"/>
              </a:rPr>
              <a:t> coding and </a:t>
            </a:r>
            <a:r>
              <a:rPr lang="en-CA" sz="2000" b="1" dirty="0">
                <a:solidFill>
                  <a:srgbClr val="A42CA1"/>
                </a:solidFill>
              </a:rPr>
              <a:t>axial</a:t>
            </a:r>
            <a:r>
              <a:rPr lang="en-CA" sz="2000" dirty="0">
                <a:cs typeface="Times New Roman" panose="02020603050405020304" pitchFamily="18" charset="0"/>
              </a:rPr>
              <a:t> coding</a:t>
            </a:r>
          </a:p>
          <a:p>
            <a:r>
              <a:rPr lang="en-CA" dirty="0">
                <a:cs typeface="Times New Roman" panose="02020603050405020304" pitchFamily="18" charset="0"/>
              </a:rPr>
              <a:t>Building </a:t>
            </a:r>
            <a:r>
              <a:rPr lang="en-CA" b="1" dirty="0">
                <a:solidFill>
                  <a:srgbClr val="A42CA1"/>
                </a:solidFill>
              </a:rPr>
              <a:t>causal loop diagram</a:t>
            </a:r>
            <a:endParaRPr lang="en-CA" dirty="0">
              <a:cs typeface="Times New Roman" panose="02020603050405020304" pitchFamily="18" charset="0"/>
            </a:endParaRPr>
          </a:p>
          <a:p>
            <a:pPr lvl="1"/>
            <a:r>
              <a:rPr lang="en-CA" sz="2000" dirty="0">
                <a:cs typeface="Times New Roman" panose="02020603050405020304" pitchFamily="18" charset="0"/>
              </a:rPr>
              <a:t>CLD model with </a:t>
            </a:r>
            <a:r>
              <a:rPr lang="en-CA" sz="2000" b="1" dirty="0">
                <a:solidFill>
                  <a:srgbClr val="A42CA1"/>
                </a:solidFill>
              </a:rPr>
              <a:t>91</a:t>
            </a:r>
            <a:r>
              <a:rPr lang="en-CA" sz="2000" dirty="0">
                <a:cs typeface="Times New Roman" panose="02020603050405020304" pitchFamily="18" charset="0"/>
              </a:rPr>
              <a:t> relationships and </a:t>
            </a:r>
            <a:r>
              <a:rPr lang="en-CA" sz="2000" b="1" dirty="0">
                <a:solidFill>
                  <a:srgbClr val="A42CA1"/>
                </a:solidFill>
              </a:rPr>
              <a:t>45</a:t>
            </a:r>
            <a:r>
              <a:rPr lang="en-CA" sz="2000" dirty="0">
                <a:cs typeface="Times New Roman" panose="02020603050405020304" pitchFamily="18" charset="0"/>
              </a:rPr>
              <a:t> variables</a:t>
            </a:r>
          </a:p>
          <a:p>
            <a:pPr lvl="1"/>
            <a:r>
              <a:rPr lang="en-CA" sz="2000" b="1" dirty="0">
                <a:solidFill>
                  <a:srgbClr val="A42CA1"/>
                </a:solidFill>
              </a:rPr>
              <a:t>15</a:t>
            </a:r>
            <a:r>
              <a:rPr lang="en-CA" sz="2000" dirty="0">
                <a:cs typeface="Times New Roman" panose="02020603050405020304" pitchFamily="18" charset="0"/>
              </a:rPr>
              <a:t> balancing loops and reinforcing </a:t>
            </a:r>
            <a:r>
              <a:rPr lang="en-CA" sz="2000" b="1" dirty="0">
                <a:solidFill>
                  <a:srgbClr val="A42CA1"/>
                </a:solidFill>
              </a:rPr>
              <a:t>13</a:t>
            </a:r>
            <a:r>
              <a:rPr lang="en-CA" sz="2000" dirty="0">
                <a:cs typeface="Times New Roman" panose="02020603050405020304" pitchFamily="18" charset="0"/>
              </a:rPr>
              <a:t> loops</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32" name="Picture 31" descr="A screenshot of a cell phone&#10;&#10;Description automatically generated with low confidence">
            <a:extLst>
              <a:ext uri="{FF2B5EF4-FFF2-40B4-BE49-F238E27FC236}">
                <a16:creationId xmlns:a16="http://schemas.microsoft.com/office/drawing/2014/main" id="{F592CCE7-05C5-0621-1D75-3727D2D747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17973" y="1276350"/>
            <a:ext cx="1297427" cy="2609941"/>
          </a:xfrm>
          <a:prstGeom prst="rect">
            <a:avLst/>
          </a:prstGeom>
        </p:spPr>
      </p:pic>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1E8CAD19-4C07-2DE1-F5BC-C70445FA82AC}"/>
              </a:ext>
            </a:extLst>
          </p:cNvPr>
          <p:cNvPicPr>
            <a:picLocks noChangeAspect="1"/>
          </p:cNvPicPr>
          <p:nvPr/>
        </p:nvPicPr>
        <p:blipFill>
          <a:blip r:embed="rId3"/>
          <a:stretch>
            <a:fillRect/>
          </a:stretch>
        </p:blipFill>
        <p:spPr>
          <a:xfrm>
            <a:off x="1676400" y="604839"/>
            <a:ext cx="5978530" cy="4028315"/>
          </a:xfrm>
          <a:prstGeom prst="rect">
            <a:avLst/>
          </a:prstGeom>
        </p:spPr>
      </p:pic>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5">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7" name="Picture 26" descr="A diagram of food harvesting&#10;&#10;Description automatically generated with low confidence">
            <a:extLst>
              <a:ext uri="{FF2B5EF4-FFF2-40B4-BE49-F238E27FC236}">
                <a16:creationId xmlns:a16="http://schemas.microsoft.com/office/drawing/2014/main" id="{83AF4271-0B73-BD5A-9D9A-0586190260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77313" y="782476"/>
            <a:ext cx="5476699" cy="3726266"/>
          </a:xfrm>
          <a:prstGeom prst="rect">
            <a:avLst/>
          </a:prstGeom>
        </p:spPr>
      </p:pic>
    </p:spTree>
    <p:extLst>
      <p:ext uri="{BB962C8B-B14F-4D97-AF65-F5344CB8AC3E}">
        <p14:creationId xmlns:p14="http://schemas.microsoft.com/office/powerpoint/2010/main" val="144389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4"/>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6880</TotalTime>
  <Words>1135</Words>
  <Application>Microsoft Office PowerPoint</Application>
  <PresentationFormat>On-screen Show (16:9)</PresentationFormat>
  <Paragraphs>111</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LT Std 55 Roman</vt:lpstr>
      <vt:lpstr>Calibri</vt:lpstr>
      <vt:lpstr>Courier New</vt:lpstr>
      <vt:lpstr>Office Theme</vt:lpstr>
      <vt:lpstr>Investigating food insecurity using a qualitative system dynamics model:  The case of remote northern communities of Canada</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Arnoosh Golestanian</cp:lastModifiedBy>
  <cp:revision>68</cp:revision>
  <cp:lastPrinted>2018-05-29T13:54:06Z</cp:lastPrinted>
  <dcterms:created xsi:type="dcterms:W3CDTF">2018-04-25T19:48:46Z</dcterms:created>
  <dcterms:modified xsi:type="dcterms:W3CDTF">2023-07-20T23:08:59Z</dcterms:modified>
</cp:coreProperties>
</file>