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9" r:id="rId4"/>
    <p:sldId id="270" r:id="rId5"/>
    <p:sldId id="274" r:id="rId6"/>
    <p:sldId id="267" r:id="rId7"/>
    <p:sldId id="261" r:id="rId8"/>
    <p:sldId id="260" r:id="rId9"/>
    <p:sldId id="266" r:id="rId10"/>
    <p:sldId id="262" r:id="rId11"/>
    <p:sldId id="265" r:id="rId12"/>
    <p:sldId id="264" r:id="rId13"/>
    <p:sldId id="263" r:id="rId14"/>
    <p:sldId id="273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FB"/>
    <a:srgbClr val="F6FAF4"/>
    <a:srgbClr val="EFFFEF"/>
    <a:srgbClr val="EAF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31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adeutsch2\AppData\Local\Temp\Temp1_supplemental%20materials.zip\Policy%20Analysis%20v0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adeutsch2\AppData\Local\Temp\Temp1_supplemental%20materials.zip\Policy%20Analysis%20v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adeutsch2\AppData\Local\Temp\Temp1_supplemental%20materials.zip\Policy%20Analysis%20v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adeutsch2\AppData\Local\Temp\Temp1_supplemental%20materials.zip\Policy%20Analysis%20v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00" b="0" i="0" u="none" strike="noStrike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r>
              <a:rPr lang="en-US" sz="1800" dirty="0"/>
              <a:t>RD + AUD </a:t>
            </a:r>
            <a:r>
              <a:rPr lang="en-US" sz="1800" dirty="0" smtClean="0"/>
              <a:t>Pregnancy</a:t>
            </a:r>
            <a:r>
              <a:rPr lang="en-US" sz="1800" baseline="0" dirty="0" smtClean="0"/>
              <a:t> change compared to baseline</a:t>
            </a:r>
            <a:endParaRPr lang="en-US" sz="1800" dirty="0"/>
          </a:p>
        </c:rich>
      </c:tx>
      <c:layout>
        <c:manualLayout>
          <c:xMode val="edge"/>
          <c:yMode val="edge"/>
          <c:x val="0.23262980489590623"/>
          <c:y val="2.08354123053945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00" b="0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297341088073797"/>
          <c:y val="0.11962648391390276"/>
          <c:w val="0.77109013556861428"/>
          <c:h val="0.75663854008416143"/>
        </c:manualLayout>
      </c:layout>
      <c:lineChart>
        <c:grouping val="standard"/>
        <c:varyColors val="0"/>
        <c:ser>
          <c:idx val="21"/>
          <c:order val="0"/>
          <c:tx>
            <c:strRef>
              <c:f>'Policy RD AUD'!$A$2</c:f>
              <c:strCache>
                <c:ptCount val="1"/>
                <c:pt idx="0">
                  <c:v>S01</c:v>
                </c:pt>
              </c:strCache>
            </c:strRef>
          </c:tx>
          <c:spPr>
            <a:ln w="127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'Policy RD AUD'!$B$1:$GL$1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RD AUD'!$B$2:$GL$2</c:f>
              <c:numCache>
                <c:formatCode>0.00E+00</c:formatCode>
                <c:ptCount val="193"/>
                <c:pt idx="0" formatCode="General">
                  <c:v>0</c:v>
                </c:pt>
                <c:pt idx="1">
                  <c:v>-3.9787700000000002E-16</c:v>
                </c:pt>
                <c:pt idx="2">
                  <c:v>-1.3122299999999999E-16</c:v>
                </c:pt>
                <c:pt idx="3">
                  <c:v>2.5958099999999999E-16</c:v>
                </c:pt>
                <c:pt idx="4">
                  <c:v>3.8502100000000001E-16</c:v>
                </c:pt>
                <c:pt idx="5">
                  <c:v>-1.2688199999999999E-16</c:v>
                </c:pt>
                <c:pt idx="6">
                  <c:v>1.2542399999999999E-16</c:v>
                </c:pt>
                <c:pt idx="7">
                  <c:v>2.47946E-16</c:v>
                </c:pt>
                <c:pt idx="8">
                  <c:v>-3.6760199999999998E-16</c:v>
                </c:pt>
                <c:pt idx="9">
                  <c:v>-3.6333500000000002E-16</c:v>
                </c:pt>
                <c:pt idx="10">
                  <c:v>-2.3941899999999999E-16</c:v>
                </c:pt>
                <c:pt idx="11">
                  <c:v>2.3666200000000002E-16</c:v>
                </c:pt>
                <c:pt idx="12">
                  <c:v>3.50932E-16</c:v>
                </c:pt>
                <c:pt idx="13">
                  <c:v>3.46953E-16</c:v>
                </c:pt>
                <c:pt idx="14" formatCode="General">
                  <c:v>0</c:v>
                </c:pt>
                <c:pt idx="15">
                  <c:v>-3.3924999999999999E-16</c:v>
                </c:pt>
                <c:pt idx="16">
                  <c:v>-3.3553E-16</c:v>
                </c:pt>
                <c:pt idx="17">
                  <c:v>2.2126500000000001E-16</c:v>
                </c:pt>
                <c:pt idx="18">
                  <c:v>2.1890299999999999E-16</c:v>
                </c:pt>
                <c:pt idx="19">
                  <c:v>4.33196E-16</c:v>
                </c:pt>
                <c:pt idx="20" formatCode="General">
                  <c:v>0</c:v>
                </c:pt>
                <c:pt idx="21">
                  <c:v>-4.2431899999999999E-16</c:v>
                </c:pt>
                <c:pt idx="22">
                  <c:v>-2.1002300000000001E-16</c:v>
                </c:pt>
                <c:pt idx="23" formatCode="General">
                  <c:v>0</c:v>
                </c:pt>
                <c:pt idx="24">
                  <c:v>-2.05907E-16</c:v>
                </c:pt>
                <c:pt idx="25">
                  <c:v>2.03926E-16</c:v>
                </c:pt>
                <c:pt idx="26" formatCode="General">
                  <c:v>0</c:v>
                </c:pt>
                <c:pt idx="27" formatCode="General">
                  <c:v>0</c:v>
                </c:pt>
                <c:pt idx="28">
                  <c:v>1.98265E-16</c:v>
                </c:pt>
                <c:pt idx="29">
                  <c:v>1.9646699999999999E-16</c:v>
                </c:pt>
                <c:pt idx="30" formatCode="General">
                  <c:v>0</c:v>
                </c:pt>
                <c:pt idx="31">
                  <c:v>-1.92994E-16</c:v>
                </c:pt>
                <c:pt idx="32">
                  <c:v>1.91316E-16</c:v>
                </c:pt>
                <c:pt idx="33">
                  <c:v>-1.8967599999999999E-16</c:v>
                </c:pt>
                <c:pt idx="34">
                  <c:v>-1.8806999999999999E-16</c:v>
                </c:pt>
                <c:pt idx="35">
                  <c:v>-1.8649900000000001E-16</c:v>
                </c:pt>
                <c:pt idx="36">
                  <c:v>-3.6991899999999999E-16</c:v>
                </c:pt>
                <c:pt idx="37">
                  <c:v>3.6690399999999998E-16</c:v>
                </c:pt>
                <c:pt idx="38">
                  <c:v>1.81974E-16</c:v>
                </c:pt>
                <c:pt idx="39">
                  <c:v>1.8052500000000001E-16</c:v>
                </c:pt>
                <c:pt idx="40" formatCode="General">
                  <c:v>0</c:v>
                </c:pt>
                <c:pt idx="41">
                  <c:v>-3.5541700000000001E-16</c:v>
                </c:pt>
                <c:pt idx="42" formatCode="General">
                  <c:v>0</c:v>
                </c:pt>
                <c:pt idx="43">
                  <c:v>1.7499300000000001E-16</c:v>
                </c:pt>
                <c:pt idx="44">
                  <c:v>-3.4734200000000002E-16</c:v>
                </c:pt>
                <c:pt idx="45">
                  <c:v>-1.7237199999999999E-16</c:v>
                </c:pt>
                <c:pt idx="46" formatCode="General">
                  <c:v>0</c:v>
                </c:pt>
                <c:pt idx="47" formatCode="General">
                  <c:v>0</c:v>
                </c:pt>
                <c:pt idx="48">
                  <c:v>3.3719999999999999E-16</c:v>
                </c:pt>
                <c:pt idx="49" formatCode="General">
                  <c:v>-1.23022E-3</c:v>
                </c:pt>
                <c:pt idx="50" formatCode="General">
                  <c:v>-2.4206700000000002E-3</c:v>
                </c:pt>
                <c:pt idx="51" formatCode="General">
                  <c:v>-3.57165E-3</c:v>
                </c:pt>
                <c:pt idx="52" formatCode="General">
                  <c:v>-4.6886000000000002E-3</c:v>
                </c:pt>
                <c:pt idx="53" formatCode="General">
                  <c:v>-5.7655199999999997E-3</c:v>
                </c:pt>
                <c:pt idx="54" formatCode="General">
                  <c:v>-6.8023700000000003E-3</c:v>
                </c:pt>
                <c:pt idx="55" formatCode="General">
                  <c:v>-7.8047999999999998E-3</c:v>
                </c:pt>
                <c:pt idx="56" formatCode="General">
                  <c:v>-8.7783700000000006E-3</c:v>
                </c:pt>
                <c:pt idx="57" formatCode="General">
                  <c:v>-9.7120499999999998E-3</c:v>
                </c:pt>
                <c:pt idx="58" formatCode="General">
                  <c:v>-1.0617100000000001E-2</c:v>
                </c:pt>
                <c:pt idx="59" formatCode="General">
                  <c:v>-1.14882E-2</c:v>
                </c:pt>
                <c:pt idx="60" formatCode="General">
                  <c:v>-1.2331099999999999E-2</c:v>
                </c:pt>
                <c:pt idx="61" formatCode="General">
                  <c:v>-1.3146E-2</c:v>
                </c:pt>
                <c:pt idx="62" formatCode="General">
                  <c:v>-1.3927999999999999E-2</c:v>
                </c:pt>
                <c:pt idx="63" formatCode="General">
                  <c:v>-1.4682799999999999E-2</c:v>
                </c:pt>
                <c:pt idx="64" formatCode="General">
                  <c:v>-1.5415999999999999E-2</c:v>
                </c:pt>
                <c:pt idx="65" formatCode="General">
                  <c:v>-1.6117699999999999E-2</c:v>
                </c:pt>
                <c:pt idx="66" formatCode="General">
                  <c:v>-1.67987E-2</c:v>
                </c:pt>
                <c:pt idx="67" formatCode="General">
                  <c:v>-1.7454399999999998E-2</c:v>
                </c:pt>
                <c:pt idx="68" formatCode="General">
                  <c:v>-1.8085199999999999E-2</c:v>
                </c:pt>
                <c:pt idx="69" formatCode="General">
                  <c:v>-1.86967E-2</c:v>
                </c:pt>
                <c:pt idx="70" formatCode="General">
                  <c:v>-1.92845E-2</c:v>
                </c:pt>
                <c:pt idx="71" formatCode="General">
                  <c:v>-1.9854199999999999E-2</c:v>
                </c:pt>
                <c:pt idx="72" formatCode="General">
                  <c:v>-2.0401099999999998E-2</c:v>
                </c:pt>
                <c:pt idx="73" formatCode="General">
                  <c:v>-2.09261E-2</c:v>
                </c:pt>
                <c:pt idx="74" formatCode="General">
                  <c:v>-2.1434600000000002E-2</c:v>
                </c:pt>
                <c:pt idx="75" formatCode="General">
                  <c:v>-2.1927200000000001E-2</c:v>
                </c:pt>
                <c:pt idx="76" formatCode="General">
                  <c:v>-2.23994E-2</c:v>
                </c:pt>
                <c:pt idx="77" formatCode="General">
                  <c:v>-2.2856899999999999E-2</c:v>
                </c:pt>
                <c:pt idx="78" formatCode="General">
                  <c:v>-2.3300000000000001E-2</c:v>
                </c:pt>
                <c:pt idx="79" formatCode="General">
                  <c:v>-2.3720000000000001E-2</c:v>
                </c:pt>
                <c:pt idx="80" formatCode="General">
                  <c:v>-2.41315E-2</c:v>
                </c:pt>
                <c:pt idx="81" formatCode="General">
                  <c:v>-2.4525700000000001E-2</c:v>
                </c:pt>
                <c:pt idx="82" formatCode="General">
                  <c:v>-2.4907800000000001E-2</c:v>
                </c:pt>
                <c:pt idx="83" formatCode="General">
                  <c:v>-2.5273799999999999E-2</c:v>
                </c:pt>
                <c:pt idx="84" formatCode="General">
                  <c:v>-2.5628700000000001E-2</c:v>
                </c:pt>
                <c:pt idx="85" formatCode="General">
                  <c:v>-2.5968600000000001E-2</c:v>
                </c:pt>
                <c:pt idx="86" formatCode="General">
                  <c:v>-2.6298499999999999E-2</c:v>
                </c:pt>
                <c:pt idx="87" formatCode="General">
                  <c:v>-2.6614499999999999E-2</c:v>
                </c:pt>
                <c:pt idx="88" formatCode="General">
                  <c:v>-2.6921400000000002E-2</c:v>
                </c:pt>
                <c:pt idx="89" formatCode="General">
                  <c:v>-2.7215300000000001E-2</c:v>
                </c:pt>
                <c:pt idx="90" formatCode="General">
                  <c:v>-2.75012E-2</c:v>
                </c:pt>
                <c:pt idx="91" formatCode="General">
                  <c:v>-2.7775000000000001E-2</c:v>
                </c:pt>
                <c:pt idx="92" formatCode="General">
                  <c:v>-2.8041699999999999E-2</c:v>
                </c:pt>
                <c:pt idx="93" formatCode="General">
                  <c:v>-2.8297200000000002E-2</c:v>
                </c:pt>
                <c:pt idx="94" formatCode="General">
                  <c:v>-2.8542100000000001E-2</c:v>
                </c:pt>
                <c:pt idx="95" formatCode="General">
                  <c:v>-2.8776699999999999E-2</c:v>
                </c:pt>
                <c:pt idx="96" formatCode="General">
                  <c:v>-2.9005800000000002E-2</c:v>
                </c:pt>
                <c:pt idx="97" formatCode="General">
                  <c:v>-2.9225399999999999E-2</c:v>
                </c:pt>
                <c:pt idx="98" formatCode="General">
                  <c:v>-2.9436E-2</c:v>
                </c:pt>
                <c:pt idx="99" formatCode="General">
                  <c:v>-2.9642100000000001E-2</c:v>
                </c:pt>
                <c:pt idx="100" formatCode="General">
                  <c:v>-2.98398E-2</c:v>
                </c:pt>
                <c:pt idx="101" formatCode="General">
                  <c:v>-3.0029500000000001E-2</c:v>
                </c:pt>
                <c:pt idx="102" formatCode="General">
                  <c:v>-3.0211499999999999E-2</c:v>
                </c:pt>
                <c:pt idx="103" formatCode="General">
                  <c:v>-3.0386199999999999E-2</c:v>
                </c:pt>
                <c:pt idx="104" formatCode="General">
                  <c:v>-3.0557899999999999E-2</c:v>
                </c:pt>
                <c:pt idx="105" formatCode="General">
                  <c:v>-3.0718700000000002E-2</c:v>
                </c:pt>
                <c:pt idx="106" formatCode="General">
                  <c:v>-3.0877000000000002E-2</c:v>
                </c:pt>
                <c:pt idx="107" formatCode="General">
                  <c:v>-3.10291E-2</c:v>
                </c:pt>
                <c:pt idx="108" formatCode="General">
                  <c:v>-3.11711E-2</c:v>
                </c:pt>
                <c:pt idx="109" formatCode="General">
                  <c:v>-3.1311400000000003E-2</c:v>
                </c:pt>
                <c:pt idx="110" formatCode="General">
                  <c:v>-3.1446000000000002E-2</c:v>
                </c:pt>
                <c:pt idx="111" formatCode="General">
                  <c:v>-3.1575300000000001E-2</c:v>
                </c:pt>
                <c:pt idx="112" formatCode="General">
                  <c:v>-3.1699400000000003E-2</c:v>
                </c:pt>
                <c:pt idx="113" formatCode="General">
                  <c:v>-3.18185E-2</c:v>
                </c:pt>
                <c:pt idx="114" formatCode="General">
                  <c:v>-3.1936600000000002E-2</c:v>
                </c:pt>
                <c:pt idx="115" formatCode="General">
                  <c:v>-3.2046199999999997E-2</c:v>
                </c:pt>
                <c:pt idx="116" formatCode="General">
                  <c:v>-3.2151199999999998E-2</c:v>
                </c:pt>
                <c:pt idx="117" formatCode="General">
                  <c:v>-3.2251799999999997E-2</c:v>
                </c:pt>
                <c:pt idx="118" formatCode="General">
                  <c:v>-3.2351900000000003E-2</c:v>
                </c:pt>
                <c:pt idx="119" formatCode="General">
                  <c:v>-3.2444000000000001E-2</c:v>
                </c:pt>
                <c:pt idx="120" formatCode="General">
                  <c:v>-3.2531999999999998E-2</c:v>
                </c:pt>
                <c:pt idx="121" formatCode="General">
                  <c:v>-3.2619799999999997E-2</c:v>
                </c:pt>
                <c:pt idx="122" formatCode="General">
                  <c:v>-3.2699899999999997E-2</c:v>
                </c:pt>
                <c:pt idx="123" formatCode="General">
                  <c:v>-3.2779900000000001E-2</c:v>
                </c:pt>
                <c:pt idx="124" formatCode="General">
                  <c:v>-3.2856000000000003E-2</c:v>
                </c:pt>
                <c:pt idx="125" formatCode="General">
                  <c:v>-3.2928300000000001E-2</c:v>
                </c:pt>
                <c:pt idx="126" formatCode="General">
                  <c:v>-3.2996900000000003E-2</c:v>
                </c:pt>
                <c:pt idx="127" formatCode="General">
                  <c:v>-3.3061899999999998E-2</c:v>
                </c:pt>
                <c:pt idx="128" formatCode="General">
                  <c:v>-3.3123100000000003E-2</c:v>
                </c:pt>
                <c:pt idx="129" formatCode="General">
                  <c:v>-3.31843E-2</c:v>
                </c:pt>
                <c:pt idx="130" formatCode="General">
                  <c:v>-3.3241699999999999E-2</c:v>
                </c:pt>
                <c:pt idx="131" formatCode="General">
                  <c:v>-3.3295499999999999E-2</c:v>
                </c:pt>
                <c:pt idx="132" formatCode="General">
                  <c:v>-3.3345600000000003E-2</c:v>
                </c:pt>
                <c:pt idx="133" formatCode="General">
                  <c:v>-3.3391999999999998E-2</c:v>
                </c:pt>
                <c:pt idx="134" formatCode="General">
                  <c:v>-3.3438099999999998E-2</c:v>
                </c:pt>
                <c:pt idx="135" formatCode="General">
                  <c:v>-3.3483899999999997E-2</c:v>
                </c:pt>
                <c:pt idx="136" formatCode="General">
                  <c:v>-3.3525899999999997E-2</c:v>
                </c:pt>
                <c:pt idx="137" formatCode="General">
                  <c:v>-3.3563900000000001E-2</c:v>
                </c:pt>
                <c:pt idx="138" formatCode="General">
                  <c:v>-3.3598000000000003E-2</c:v>
                </c:pt>
                <c:pt idx="139" formatCode="General">
                  <c:v>-3.3634900000000002E-2</c:v>
                </c:pt>
                <c:pt idx="140" formatCode="General">
                  <c:v>-3.3667700000000002E-2</c:v>
                </c:pt>
                <c:pt idx="141" formatCode="General">
                  <c:v>-3.3696400000000001E-2</c:v>
                </c:pt>
                <c:pt idx="142" formatCode="General">
                  <c:v>-3.37241E-2</c:v>
                </c:pt>
                <c:pt idx="143" formatCode="General">
                  <c:v>-3.3750799999999997E-2</c:v>
                </c:pt>
                <c:pt idx="144" formatCode="General">
                  <c:v>-3.37731E-2</c:v>
                </c:pt>
                <c:pt idx="145" formatCode="General">
                  <c:v>-3.3797500000000001E-2</c:v>
                </c:pt>
                <c:pt idx="146" formatCode="General">
                  <c:v>-3.3817100000000003E-2</c:v>
                </c:pt>
                <c:pt idx="147" formatCode="General">
                  <c:v>-3.3835299999999999E-2</c:v>
                </c:pt>
                <c:pt idx="148" formatCode="General">
                  <c:v>-3.3851800000000001E-2</c:v>
                </c:pt>
                <c:pt idx="149" formatCode="General">
                  <c:v>-3.3866599999999997E-2</c:v>
                </c:pt>
                <c:pt idx="150" formatCode="General">
                  <c:v>-3.3882700000000002E-2</c:v>
                </c:pt>
                <c:pt idx="151" formatCode="General">
                  <c:v>-3.38935E-2</c:v>
                </c:pt>
                <c:pt idx="152" formatCode="General">
                  <c:v>-3.3902099999999998E-2</c:v>
                </c:pt>
                <c:pt idx="153" formatCode="General">
                  <c:v>-3.3911499999999997E-2</c:v>
                </c:pt>
                <c:pt idx="154" formatCode="General">
                  <c:v>-3.3918299999999998E-2</c:v>
                </c:pt>
                <c:pt idx="155" formatCode="General">
                  <c:v>-3.39256E-2</c:v>
                </c:pt>
                <c:pt idx="156" formatCode="General">
                  <c:v>-3.3930000000000002E-2</c:v>
                </c:pt>
                <c:pt idx="157" formatCode="General">
                  <c:v>-3.3934499999999999E-2</c:v>
                </c:pt>
                <c:pt idx="158" formatCode="General">
                  <c:v>-3.3935699999999999E-2</c:v>
                </c:pt>
                <c:pt idx="159" formatCode="General">
                  <c:v>-3.39367E-2</c:v>
                </c:pt>
                <c:pt idx="160" formatCode="General">
                  <c:v>-3.3933999999999999E-2</c:v>
                </c:pt>
                <c:pt idx="161" formatCode="General">
                  <c:v>-3.3933699999999997E-2</c:v>
                </c:pt>
                <c:pt idx="162" formatCode="General">
                  <c:v>-3.3929399999999998E-2</c:v>
                </c:pt>
                <c:pt idx="163" formatCode="General">
                  <c:v>-3.3924000000000003E-2</c:v>
                </c:pt>
                <c:pt idx="164" formatCode="General">
                  <c:v>-3.39203E-2</c:v>
                </c:pt>
                <c:pt idx="165" formatCode="General">
                  <c:v>-3.3911999999999998E-2</c:v>
                </c:pt>
                <c:pt idx="166" formatCode="General">
                  <c:v>-3.3904900000000002E-2</c:v>
                </c:pt>
                <c:pt idx="167" formatCode="General">
                  <c:v>-3.38959E-2</c:v>
                </c:pt>
                <c:pt idx="168" formatCode="General">
                  <c:v>-3.3887599999999997E-2</c:v>
                </c:pt>
                <c:pt idx="169" formatCode="General">
                  <c:v>-3.3876900000000001E-2</c:v>
                </c:pt>
                <c:pt idx="170" formatCode="General">
                  <c:v>-3.3863499999999998E-2</c:v>
                </c:pt>
                <c:pt idx="171" formatCode="General">
                  <c:v>-3.3850199999999997E-2</c:v>
                </c:pt>
                <c:pt idx="172" formatCode="General">
                  <c:v>-3.3836600000000001E-2</c:v>
                </c:pt>
                <c:pt idx="173" formatCode="General">
                  <c:v>-3.3822600000000001E-2</c:v>
                </c:pt>
                <c:pt idx="174" formatCode="General">
                  <c:v>-3.3807999999999998E-2</c:v>
                </c:pt>
                <c:pt idx="175" formatCode="General">
                  <c:v>-3.3789399999999997E-2</c:v>
                </c:pt>
                <c:pt idx="176" formatCode="General">
                  <c:v>-3.37726E-2</c:v>
                </c:pt>
                <c:pt idx="177" formatCode="General">
                  <c:v>-3.3754300000000001E-2</c:v>
                </c:pt>
                <c:pt idx="178" formatCode="General">
                  <c:v>-3.3737099999999999E-2</c:v>
                </c:pt>
                <c:pt idx="179" formatCode="General">
                  <c:v>-3.3715099999999998E-2</c:v>
                </c:pt>
                <c:pt idx="180" formatCode="General">
                  <c:v>-3.3696499999999997E-2</c:v>
                </c:pt>
                <c:pt idx="181" formatCode="General">
                  <c:v>-3.3672599999999997E-2</c:v>
                </c:pt>
                <c:pt idx="182" formatCode="General">
                  <c:v>-3.3651599999999997E-2</c:v>
                </c:pt>
                <c:pt idx="183" formatCode="General">
                  <c:v>-3.3627499999999998E-2</c:v>
                </c:pt>
                <c:pt idx="184" formatCode="General">
                  <c:v>-3.3605799999999998E-2</c:v>
                </c:pt>
                <c:pt idx="185" formatCode="General">
                  <c:v>-3.3580400000000003E-2</c:v>
                </c:pt>
                <c:pt idx="186" formatCode="General">
                  <c:v>-3.3556700000000002E-2</c:v>
                </c:pt>
                <c:pt idx="187" formatCode="General">
                  <c:v>-3.35289E-2</c:v>
                </c:pt>
                <c:pt idx="188" formatCode="General">
                  <c:v>-3.3505E-2</c:v>
                </c:pt>
                <c:pt idx="189" formatCode="General">
                  <c:v>-3.3476400000000003E-2</c:v>
                </c:pt>
                <c:pt idx="190" formatCode="General">
                  <c:v>-3.3448199999999997E-2</c:v>
                </c:pt>
                <c:pt idx="191" formatCode="General">
                  <c:v>-3.34203E-2</c:v>
                </c:pt>
                <c:pt idx="192" formatCode="General">
                  <c:v>-3.33923E-2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8F-4008-831C-9E60C3AAF60C}"/>
            </c:ext>
          </c:extLst>
        </c:ser>
        <c:ser>
          <c:idx val="22"/>
          <c:order val="1"/>
          <c:tx>
            <c:strRef>
              <c:f>'Policy RD AUD'!$A$3</c:f>
              <c:strCache>
                <c:ptCount val="1"/>
                <c:pt idx="0">
                  <c:v>S02</c:v>
                </c:pt>
              </c:strCache>
            </c:strRef>
          </c:tx>
          <c:spPr>
            <a:ln w="12700" cap="rnd">
              <a:solidFill>
                <a:srgbClr val="70AD47"/>
              </a:solidFill>
              <a:round/>
            </a:ln>
            <a:effectLst/>
          </c:spPr>
          <c:marker>
            <c:symbol val="none"/>
          </c:marker>
          <c:cat>
            <c:numRef>
              <c:f>'Policy RD AUD'!$B$1:$GL$1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RD AUD'!$B$3:$GL$3</c:f>
              <c:numCache>
                <c:formatCode>0.00E+00</c:formatCode>
                <c:ptCount val="193"/>
                <c:pt idx="0" formatCode="General">
                  <c:v>0</c:v>
                </c:pt>
                <c:pt idx="1">
                  <c:v>-3.9787700000000002E-16</c:v>
                </c:pt>
                <c:pt idx="2">
                  <c:v>-1.3122299999999999E-16</c:v>
                </c:pt>
                <c:pt idx="3">
                  <c:v>2.5958099999999999E-16</c:v>
                </c:pt>
                <c:pt idx="4">
                  <c:v>3.8502100000000001E-16</c:v>
                </c:pt>
                <c:pt idx="5">
                  <c:v>-1.2688199999999999E-16</c:v>
                </c:pt>
                <c:pt idx="6">
                  <c:v>1.2542399999999999E-16</c:v>
                </c:pt>
                <c:pt idx="7">
                  <c:v>2.47946E-16</c:v>
                </c:pt>
                <c:pt idx="8">
                  <c:v>-3.6760199999999998E-16</c:v>
                </c:pt>
                <c:pt idx="9">
                  <c:v>-3.6333500000000002E-16</c:v>
                </c:pt>
                <c:pt idx="10">
                  <c:v>-2.3941899999999999E-16</c:v>
                </c:pt>
                <c:pt idx="11">
                  <c:v>2.3666200000000002E-16</c:v>
                </c:pt>
                <c:pt idx="12">
                  <c:v>3.50932E-16</c:v>
                </c:pt>
                <c:pt idx="13">
                  <c:v>3.46953E-16</c:v>
                </c:pt>
                <c:pt idx="14" formatCode="General">
                  <c:v>0</c:v>
                </c:pt>
                <c:pt idx="15">
                  <c:v>-3.3924999999999999E-16</c:v>
                </c:pt>
                <c:pt idx="16">
                  <c:v>-3.3553E-16</c:v>
                </c:pt>
                <c:pt idx="17">
                  <c:v>2.2126500000000001E-16</c:v>
                </c:pt>
                <c:pt idx="18">
                  <c:v>2.1890299999999999E-16</c:v>
                </c:pt>
                <c:pt idx="19">
                  <c:v>4.33196E-16</c:v>
                </c:pt>
                <c:pt idx="20" formatCode="General">
                  <c:v>0</c:v>
                </c:pt>
                <c:pt idx="21">
                  <c:v>-4.2431899999999999E-16</c:v>
                </c:pt>
                <c:pt idx="22">
                  <c:v>-2.1002300000000001E-16</c:v>
                </c:pt>
                <c:pt idx="23" formatCode="General">
                  <c:v>0</c:v>
                </c:pt>
                <c:pt idx="24">
                  <c:v>-2.05907E-16</c:v>
                </c:pt>
                <c:pt idx="25">
                  <c:v>2.03926E-16</c:v>
                </c:pt>
                <c:pt idx="26" formatCode="General">
                  <c:v>0</c:v>
                </c:pt>
                <c:pt idx="27" formatCode="General">
                  <c:v>0</c:v>
                </c:pt>
                <c:pt idx="28">
                  <c:v>1.98265E-16</c:v>
                </c:pt>
                <c:pt idx="29">
                  <c:v>1.9646699999999999E-16</c:v>
                </c:pt>
                <c:pt idx="30" formatCode="General">
                  <c:v>0</c:v>
                </c:pt>
                <c:pt idx="31">
                  <c:v>-1.92994E-16</c:v>
                </c:pt>
                <c:pt idx="32">
                  <c:v>1.91316E-16</c:v>
                </c:pt>
                <c:pt idx="33">
                  <c:v>-1.8967599999999999E-16</c:v>
                </c:pt>
                <c:pt idx="34">
                  <c:v>-1.8806999999999999E-16</c:v>
                </c:pt>
                <c:pt idx="35">
                  <c:v>-1.8649900000000001E-16</c:v>
                </c:pt>
                <c:pt idx="36">
                  <c:v>-3.6991899999999999E-16</c:v>
                </c:pt>
                <c:pt idx="37">
                  <c:v>3.6690399999999998E-16</c:v>
                </c:pt>
                <c:pt idx="38">
                  <c:v>1.81974E-16</c:v>
                </c:pt>
                <c:pt idx="39">
                  <c:v>1.8052500000000001E-16</c:v>
                </c:pt>
                <c:pt idx="40" formatCode="General">
                  <c:v>0</c:v>
                </c:pt>
                <c:pt idx="41">
                  <c:v>-3.5541700000000001E-16</c:v>
                </c:pt>
                <c:pt idx="42" formatCode="General">
                  <c:v>0</c:v>
                </c:pt>
                <c:pt idx="43">
                  <c:v>1.7499300000000001E-16</c:v>
                </c:pt>
                <c:pt idx="44">
                  <c:v>-3.4734200000000002E-16</c:v>
                </c:pt>
                <c:pt idx="45">
                  <c:v>-1.7237199999999999E-16</c:v>
                </c:pt>
                <c:pt idx="46" formatCode="General">
                  <c:v>0</c:v>
                </c:pt>
                <c:pt idx="47" formatCode="General">
                  <c:v>0</c:v>
                </c:pt>
                <c:pt idx="48">
                  <c:v>3.3719999999999999E-16</c:v>
                </c:pt>
                <c:pt idx="49" formatCode="General">
                  <c:v>-3.6927599999999998E-3</c:v>
                </c:pt>
                <c:pt idx="50" formatCode="General">
                  <c:v>-7.2145600000000001E-3</c:v>
                </c:pt>
                <c:pt idx="51" formatCode="General">
                  <c:v>-1.05716E-2</c:v>
                </c:pt>
                <c:pt idx="52" formatCode="General">
                  <c:v>-1.3775000000000001E-2</c:v>
                </c:pt>
                <c:pt idx="53" formatCode="General">
                  <c:v>-1.68243E-2</c:v>
                </c:pt>
                <c:pt idx="54" formatCode="General">
                  <c:v>-1.9724700000000001E-2</c:v>
                </c:pt>
                <c:pt idx="55" formatCode="General">
                  <c:v>-2.2487099999999999E-2</c:v>
                </c:pt>
                <c:pt idx="56" formatCode="General">
                  <c:v>-2.51217E-2</c:v>
                </c:pt>
                <c:pt idx="57" formatCode="General">
                  <c:v>-2.7622500000000001E-2</c:v>
                </c:pt>
                <c:pt idx="58" formatCode="General">
                  <c:v>-3.0005E-2</c:v>
                </c:pt>
                <c:pt idx="59" formatCode="General">
                  <c:v>-3.2268499999999999E-2</c:v>
                </c:pt>
                <c:pt idx="60" formatCode="General">
                  <c:v>-3.4422599999999998E-2</c:v>
                </c:pt>
                <c:pt idx="61" formatCode="General">
                  <c:v>-3.64716E-2</c:v>
                </c:pt>
                <c:pt idx="62" formatCode="General">
                  <c:v>-3.8414499999999997E-2</c:v>
                </c:pt>
                <c:pt idx="63" formatCode="General">
                  <c:v>-4.0260499999999998E-2</c:v>
                </c:pt>
                <c:pt idx="64" formatCode="General">
                  <c:v>-4.2018699999999999E-2</c:v>
                </c:pt>
                <c:pt idx="65" formatCode="General">
                  <c:v>-4.3682499999999999E-2</c:v>
                </c:pt>
                <c:pt idx="66" formatCode="General">
                  <c:v>-4.5265800000000002E-2</c:v>
                </c:pt>
                <c:pt idx="67" formatCode="General">
                  <c:v>-4.67669E-2</c:v>
                </c:pt>
                <c:pt idx="68" formatCode="General">
                  <c:v>-4.8189500000000003E-2</c:v>
                </c:pt>
                <c:pt idx="69" formatCode="General">
                  <c:v>-4.9541500000000002E-2</c:v>
                </c:pt>
                <c:pt idx="70" formatCode="General">
                  <c:v>-5.08213E-2</c:v>
                </c:pt>
                <c:pt idx="71" formatCode="General">
                  <c:v>-5.2036800000000001E-2</c:v>
                </c:pt>
                <c:pt idx="72" formatCode="General">
                  <c:v>-5.3185900000000001E-2</c:v>
                </c:pt>
                <c:pt idx="73" formatCode="General">
                  <c:v>-5.4271699999999999E-2</c:v>
                </c:pt>
                <c:pt idx="74" formatCode="General">
                  <c:v>-5.5301599999999999E-2</c:v>
                </c:pt>
                <c:pt idx="75" formatCode="General">
                  <c:v>-5.6278000000000002E-2</c:v>
                </c:pt>
                <c:pt idx="76" formatCode="General">
                  <c:v>-5.7198899999999997E-2</c:v>
                </c:pt>
                <c:pt idx="77" formatCode="General">
                  <c:v>-5.8071299999999999E-2</c:v>
                </c:pt>
                <c:pt idx="78" formatCode="General">
                  <c:v>-5.8897499999999998E-2</c:v>
                </c:pt>
                <c:pt idx="79" formatCode="General">
                  <c:v>-5.9670599999999997E-2</c:v>
                </c:pt>
                <c:pt idx="80" formatCode="General">
                  <c:v>-6.0406300000000003E-2</c:v>
                </c:pt>
                <c:pt idx="81" formatCode="General">
                  <c:v>-6.1097699999999998E-2</c:v>
                </c:pt>
                <c:pt idx="82" formatCode="General">
                  <c:v>-6.1751100000000003E-2</c:v>
                </c:pt>
                <c:pt idx="83" formatCode="General">
                  <c:v>-6.2364099999999999E-2</c:v>
                </c:pt>
                <c:pt idx="84" formatCode="General">
                  <c:v>-6.2942899999999996E-2</c:v>
                </c:pt>
                <c:pt idx="85" formatCode="General">
                  <c:v>-6.3484700000000005E-2</c:v>
                </c:pt>
                <c:pt idx="86" formatCode="General">
                  <c:v>-6.3995700000000003E-2</c:v>
                </c:pt>
                <c:pt idx="87" formatCode="General">
                  <c:v>-6.4473100000000005E-2</c:v>
                </c:pt>
                <c:pt idx="88" formatCode="General">
                  <c:v>-6.4922599999999997E-2</c:v>
                </c:pt>
                <c:pt idx="89" formatCode="General">
                  <c:v>-6.53416E-2</c:v>
                </c:pt>
                <c:pt idx="90" formatCode="General">
                  <c:v>-6.5735600000000005E-2</c:v>
                </c:pt>
                <c:pt idx="91" formatCode="General">
                  <c:v>-6.6101699999999999E-2</c:v>
                </c:pt>
                <c:pt idx="92" formatCode="General">
                  <c:v>-6.6445400000000002E-2</c:v>
                </c:pt>
                <c:pt idx="93" formatCode="General">
                  <c:v>-6.6763799999999998E-2</c:v>
                </c:pt>
                <c:pt idx="94" formatCode="General">
                  <c:v>-6.7058000000000006E-2</c:v>
                </c:pt>
                <c:pt idx="95" formatCode="General">
                  <c:v>-6.7329100000000003E-2</c:v>
                </c:pt>
                <c:pt idx="96" formatCode="General">
                  <c:v>-6.7582400000000001E-2</c:v>
                </c:pt>
                <c:pt idx="97" formatCode="General">
                  <c:v>-6.7814700000000006E-2</c:v>
                </c:pt>
                <c:pt idx="98" formatCode="General">
                  <c:v>-6.8027099999999993E-2</c:v>
                </c:pt>
                <c:pt idx="99" formatCode="General">
                  <c:v>-6.8224499999999993E-2</c:v>
                </c:pt>
                <c:pt idx="100" formatCode="General">
                  <c:v>-6.8403699999999998E-2</c:v>
                </c:pt>
                <c:pt idx="101" formatCode="General">
                  <c:v>-6.8565600000000004E-2</c:v>
                </c:pt>
                <c:pt idx="102" formatCode="General">
                  <c:v>-6.8710999999999994E-2</c:v>
                </c:pt>
                <c:pt idx="103" formatCode="General">
                  <c:v>-6.8840700000000005E-2</c:v>
                </c:pt>
                <c:pt idx="104" formatCode="General">
                  <c:v>-6.8959300000000001E-2</c:v>
                </c:pt>
                <c:pt idx="105" formatCode="General">
                  <c:v>-6.9059800000000005E-2</c:v>
                </c:pt>
                <c:pt idx="106" formatCode="General">
                  <c:v>-6.9150400000000001E-2</c:v>
                </c:pt>
                <c:pt idx="107" formatCode="General">
                  <c:v>-6.9228100000000001E-2</c:v>
                </c:pt>
                <c:pt idx="108" formatCode="General">
                  <c:v>-6.9289400000000001E-2</c:v>
                </c:pt>
                <c:pt idx="109" formatCode="General">
                  <c:v>-6.9342799999999996E-2</c:v>
                </c:pt>
                <c:pt idx="110" formatCode="General">
                  <c:v>-6.9384899999999999E-2</c:v>
                </c:pt>
                <c:pt idx="111" formatCode="General">
                  <c:v>-6.9416099999999994E-2</c:v>
                </c:pt>
                <c:pt idx="112" formatCode="General">
                  <c:v>-6.9436899999999996E-2</c:v>
                </c:pt>
                <c:pt idx="113" formatCode="General">
                  <c:v>-6.9447900000000007E-2</c:v>
                </c:pt>
                <c:pt idx="114" formatCode="General">
                  <c:v>-6.9453100000000004E-2</c:v>
                </c:pt>
                <c:pt idx="115" formatCode="General">
                  <c:v>-6.9445599999999996E-2</c:v>
                </c:pt>
                <c:pt idx="116" formatCode="General">
                  <c:v>-6.9429299999999999E-2</c:v>
                </c:pt>
                <c:pt idx="117" formatCode="General">
                  <c:v>-6.94047E-2</c:v>
                </c:pt>
                <c:pt idx="118" formatCode="General">
                  <c:v>-6.9375699999999998E-2</c:v>
                </c:pt>
                <c:pt idx="119" formatCode="General">
                  <c:v>-6.9335400000000005E-2</c:v>
                </c:pt>
                <c:pt idx="120" formatCode="General">
                  <c:v>-6.9287699999999994E-2</c:v>
                </c:pt>
                <c:pt idx="121" formatCode="General">
                  <c:v>-6.9236400000000003E-2</c:v>
                </c:pt>
                <c:pt idx="122" formatCode="General">
                  <c:v>-6.9174600000000003E-2</c:v>
                </c:pt>
                <c:pt idx="123" formatCode="General">
                  <c:v>-6.9109699999999996E-2</c:v>
                </c:pt>
                <c:pt idx="124" formatCode="General">
                  <c:v>-6.90384E-2</c:v>
                </c:pt>
                <c:pt idx="125" formatCode="General">
                  <c:v>-6.8960800000000003E-2</c:v>
                </c:pt>
                <c:pt idx="126" formatCode="General">
                  <c:v>-6.8876999999999994E-2</c:v>
                </c:pt>
                <c:pt idx="127" formatCode="General">
                  <c:v>-6.8787399999999999E-2</c:v>
                </c:pt>
                <c:pt idx="128" formatCode="General">
                  <c:v>-6.8692000000000003E-2</c:v>
                </c:pt>
                <c:pt idx="129" formatCode="General">
                  <c:v>-6.85944E-2</c:v>
                </c:pt>
                <c:pt idx="130" formatCode="General">
                  <c:v>-6.8491300000000005E-2</c:v>
                </c:pt>
                <c:pt idx="131" formatCode="General">
                  <c:v>-6.8382700000000005E-2</c:v>
                </c:pt>
                <c:pt idx="132" formatCode="General">
                  <c:v>-6.8268899999999993E-2</c:v>
                </c:pt>
                <c:pt idx="133" formatCode="General">
                  <c:v>-6.8149799999999996E-2</c:v>
                </c:pt>
                <c:pt idx="134" formatCode="General">
                  <c:v>-6.8028900000000003E-2</c:v>
                </c:pt>
                <c:pt idx="135" formatCode="General">
                  <c:v>-6.79062E-2</c:v>
                </c:pt>
                <c:pt idx="136" formatCode="General">
                  <c:v>-6.7778400000000003E-2</c:v>
                </c:pt>
                <c:pt idx="137" formatCode="General">
                  <c:v>-6.76456E-2</c:v>
                </c:pt>
                <c:pt idx="138" formatCode="General">
                  <c:v>-6.7507700000000004E-2</c:v>
                </c:pt>
                <c:pt idx="139" formatCode="General">
                  <c:v>-6.7371500000000001E-2</c:v>
                </c:pt>
                <c:pt idx="140" formatCode="General">
                  <c:v>-6.7230200000000004E-2</c:v>
                </c:pt>
                <c:pt idx="141" formatCode="General">
                  <c:v>-6.7083799999999999E-2</c:v>
                </c:pt>
                <c:pt idx="142" formatCode="General">
                  <c:v>-6.6935700000000001E-2</c:v>
                </c:pt>
                <c:pt idx="143" formatCode="General">
                  <c:v>-6.6785800000000006E-2</c:v>
                </c:pt>
                <c:pt idx="144" formatCode="General">
                  <c:v>-6.6630800000000004E-2</c:v>
                </c:pt>
                <c:pt idx="145" formatCode="General">
                  <c:v>-6.6476999999999994E-2</c:v>
                </c:pt>
                <c:pt idx="146" formatCode="General">
                  <c:v>-6.6318100000000005E-2</c:v>
                </c:pt>
                <c:pt idx="147" formatCode="General">
                  <c:v>-6.6156999999999994E-2</c:v>
                </c:pt>
                <c:pt idx="148" formatCode="General">
                  <c:v>-6.5993899999999994E-2</c:v>
                </c:pt>
                <c:pt idx="149" formatCode="General">
                  <c:v>-6.5828499999999998E-2</c:v>
                </c:pt>
                <c:pt idx="150" formatCode="General">
                  <c:v>-6.5663799999999994E-2</c:v>
                </c:pt>
                <c:pt idx="151" formatCode="General">
                  <c:v>-6.5493700000000002E-2</c:v>
                </c:pt>
                <c:pt idx="152" formatCode="General">
                  <c:v>-6.5320900000000001E-2</c:v>
                </c:pt>
                <c:pt idx="153" formatCode="General">
                  <c:v>-6.5148700000000004E-2</c:v>
                </c:pt>
                <c:pt idx="154" formatCode="General">
                  <c:v>-6.4973699999999995E-2</c:v>
                </c:pt>
                <c:pt idx="155" formatCode="General">
                  <c:v>-6.4798800000000004E-2</c:v>
                </c:pt>
                <c:pt idx="156" formatCode="General">
                  <c:v>-6.4620899999999995E-2</c:v>
                </c:pt>
                <c:pt idx="157" formatCode="General">
                  <c:v>-6.4442899999999997E-2</c:v>
                </c:pt>
                <c:pt idx="158" formatCode="General">
                  <c:v>-6.4261600000000002E-2</c:v>
                </c:pt>
                <c:pt idx="159" formatCode="General">
                  <c:v>-6.4079800000000006E-2</c:v>
                </c:pt>
                <c:pt idx="160" formatCode="General">
                  <c:v>-6.3894500000000007E-2</c:v>
                </c:pt>
                <c:pt idx="161" formatCode="General">
                  <c:v>-6.3711400000000001E-2</c:v>
                </c:pt>
                <c:pt idx="162" formatCode="General">
                  <c:v>-6.3524300000000006E-2</c:v>
                </c:pt>
                <c:pt idx="163" formatCode="General">
                  <c:v>-6.3336199999999995E-2</c:v>
                </c:pt>
                <c:pt idx="164" formatCode="General">
                  <c:v>-6.3149800000000006E-2</c:v>
                </c:pt>
                <c:pt idx="165" formatCode="General">
                  <c:v>-6.2958899999999998E-2</c:v>
                </c:pt>
                <c:pt idx="166" formatCode="General">
                  <c:v>-6.27693E-2</c:v>
                </c:pt>
                <c:pt idx="167" formatCode="General">
                  <c:v>-6.2577800000000003E-2</c:v>
                </c:pt>
                <c:pt idx="168" formatCode="General">
                  <c:v>-6.2387199999999997E-2</c:v>
                </c:pt>
                <c:pt idx="169" formatCode="General">
                  <c:v>-6.2194300000000001E-2</c:v>
                </c:pt>
                <c:pt idx="170" formatCode="General">
                  <c:v>-6.1998999999999999E-2</c:v>
                </c:pt>
                <c:pt idx="171" formatCode="General">
                  <c:v>-6.1803900000000002E-2</c:v>
                </c:pt>
                <c:pt idx="172" formatCode="General">
                  <c:v>-6.1608799999999998E-2</c:v>
                </c:pt>
                <c:pt idx="173" formatCode="General">
                  <c:v>-6.14134E-2</c:v>
                </c:pt>
                <c:pt idx="174" formatCode="General">
                  <c:v>-6.1217599999999997E-2</c:v>
                </c:pt>
                <c:pt idx="175" formatCode="General">
                  <c:v>-6.1018299999999998E-2</c:v>
                </c:pt>
                <c:pt idx="176" formatCode="General">
                  <c:v>-6.0820800000000001E-2</c:v>
                </c:pt>
                <c:pt idx="177" formatCode="General">
                  <c:v>-6.0622299999999997E-2</c:v>
                </c:pt>
                <c:pt idx="178" formatCode="General">
                  <c:v>-6.0425100000000002E-2</c:v>
                </c:pt>
                <c:pt idx="179" formatCode="General">
                  <c:v>-6.0223499999999999E-2</c:v>
                </c:pt>
                <c:pt idx="180" formatCode="General">
                  <c:v>-6.0025500000000002E-2</c:v>
                </c:pt>
                <c:pt idx="181" formatCode="General">
                  <c:v>-5.9822699999999999E-2</c:v>
                </c:pt>
                <c:pt idx="182" formatCode="General">
                  <c:v>-5.9623099999999998E-2</c:v>
                </c:pt>
                <c:pt idx="183" formatCode="General">
                  <c:v>-5.9420800000000003E-2</c:v>
                </c:pt>
                <c:pt idx="184" formatCode="General">
                  <c:v>-5.9221000000000003E-2</c:v>
                </c:pt>
                <c:pt idx="185" formatCode="General">
                  <c:v>-5.90182E-2</c:v>
                </c:pt>
                <c:pt idx="186" formatCode="General">
                  <c:v>-5.8817399999999999E-2</c:v>
                </c:pt>
                <c:pt idx="187" formatCode="General">
                  <c:v>-5.8612999999999998E-2</c:v>
                </c:pt>
                <c:pt idx="188" formatCode="General">
                  <c:v>-5.8412699999999998E-2</c:v>
                </c:pt>
                <c:pt idx="189" formatCode="General">
                  <c:v>-5.8208200000000002E-2</c:v>
                </c:pt>
                <c:pt idx="190" formatCode="General">
                  <c:v>-5.8004699999999999E-2</c:v>
                </c:pt>
                <c:pt idx="191" formatCode="General">
                  <c:v>-5.78018E-2</c:v>
                </c:pt>
                <c:pt idx="192" formatCode="General">
                  <c:v>-5.7599200000000003E-2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8F-4008-831C-9E60C3AAF60C}"/>
            </c:ext>
          </c:extLst>
        </c:ser>
        <c:ser>
          <c:idx val="23"/>
          <c:order val="2"/>
          <c:tx>
            <c:strRef>
              <c:f>'Policy RD AUD'!$A$4</c:f>
              <c:strCache>
                <c:ptCount val="1"/>
                <c:pt idx="0">
                  <c:v>S03</c:v>
                </c:pt>
              </c:strCache>
            </c:strRef>
          </c:tx>
          <c:spPr>
            <a:ln w="12700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cat>
            <c:numRef>
              <c:f>'Policy RD AUD'!$B$1:$GL$1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RD AUD'!$B$4:$GL$4</c:f>
              <c:numCache>
                <c:formatCode>0.00E+00</c:formatCode>
                <c:ptCount val="193"/>
                <c:pt idx="0" formatCode="General">
                  <c:v>0</c:v>
                </c:pt>
                <c:pt idx="1">
                  <c:v>-3.9787700000000002E-16</c:v>
                </c:pt>
                <c:pt idx="2">
                  <c:v>-1.3122299999999999E-16</c:v>
                </c:pt>
                <c:pt idx="3">
                  <c:v>2.5958099999999999E-16</c:v>
                </c:pt>
                <c:pt idx="4">
                  <c:v>3.8502100000000001E-16</c:v>
                </c:pt>
                <c:pt idx="5">
                  <c:v>-1.2688199999999999E-16</c:v>
                </c:pt>
                <c:pt idx="6">
                  <c:v>1.2542399999999999E-16</c:v>
                </c:pt>
                <c:pt idx="7">
                  <c:v>2.47946E-16</c:v>
                </c:pt>
                <c:pt idx="8">
                  <c:v>-3.6760199999999998E-16</c:v>
                </c:pt>
                <c:pt idx="9">
                  <c:v>-3.6333500000000002E-16</c:v>
                </c:pt>
                <c:pt idx="10">
                  <c:v>-2.3941899999999999E-16</c:v>
                </c:pt>
                <c:pt idx="11">
                  <c:v>2.3666200000000002E-16</c:v>
                </c:pt>
                <c:pt idx="12">
                  <c:v>3.50932E-16</c:v>
                </c:pt>
                <c:pt idx="13">
                  <c:v>3.46953E-16</c:v>
                </c:pt>
                <c:pt idx="14" formatCode="General">
                  <c:v>0</c:v>
                </c:pt>
                <c:pt idx="15">
                  <c:v>-3.3924999999999999E-16</c:v>
                </c:pt>
                <c:pt idx="16">
                  <c:v>-3.3553E-16</c:v>
                </c:pt>
                <c:pt idx="17">
                  <c:v>2.2126500000000001E-16</c:v>
                </c:pt>
                <c:pt idx="18">
                  <c:v>2.1890299999999999E-16</c:v>
                </c:pt>
                <c:pt idx="19">
                  <c:v>4.33196E-16</c:v>
                </c:pt>
                <c:pt idx="20" formatCode="General">
                  <c:v>0</c:v>
                </c:pt>
                <c:pt idx="21">
                  <c:v>-4.2431899999999999E-16</c:v>
                </c:pt>
                <c:pt idx="22">
                  <c:v>-2.1002300000000001E-16</c:v>
                </c:pt>
                <c:pt idx="23" formatCode="General">
                  <c:v>0</c:v>
                </c:pt>
                <c:pt idx="24">
                  <c:v>-2.05907E-16</c:v>
                </c:pt>
                <c:pt idx="25">
                  <c:v>2.03926E-16</c:v>
                </c:pt>
                <c:pt idx="26" formatCode="General">
                  <c:v>0</c:v>
                </c:pt>
                <c:pt idx="27" formatCode="General">
                  <c:v>0</c:v>
                </c:pt>
                <c:pt idx="28">
                  <c:v>1.98265E-16</c:v>
                </c:pt>
                <c:pt idx="29">
                  <c:v>1.9646699999999999E-16</c:v>
                </c:pt>
                <c:pt idx="30" formatCode="General">
                  <c:v>0</c:v>
                </c:pt>
                <c:pt idx="31">
                  <c:v>-1.92994E-16</c:v>
                </c:pt>
                <c:pt idx="32">
                  <c:v>1.91316E-16</c:v>
                </c:pt>
                <c:pt idx="33">
                  <c:v>-1.8967599999999999E-16</c:v>
                </c:pt>
                <c:pt idx="34">
                  <c:v>-1.8806999999999999E-16</c:v>
                </c:pt>
                <c:pt idx="35">
                  <c:v>-1.8649900000000001E-16</c:v>
                </c:pt>
                <c:pt idx="36">
                  <c:v>-3.6991899999999999E-16</c:v>
                </c:pt>
                <c:pt idx="37">
                  <c:v>3.6690399999999998E-16</c:v>
                </c:pt>
                <c:pt idx="38">
                  <c:v>1.81974E-16</c:v>
                </c:pt>
                <c:pt idx="39">
                  <c:v>1.8052500000000001E-16</c:v>
                </c:pt>
                <c:pt idx="40" formatCode="General">
                  <c:v>0</c:v>
                </c:pt>
                <c:pt idx="41">
                  <c:v>-3.5541700000000001E-16</c:v>
                </c:pt>
                <c:pt idx="42" formatCode="General">
                  <c:v>0</c:v>
                </c:pt>
                <c:pt idx="43">
                  <c:v>1.7499300000000001E-16</c:v>
                </c:pt>
                <c:pt idx="44">
                  <c:v>-3.4734200000000002E-16</c:v>
                </c:pt>
                <c:pt idx="45">
                  <c:v>-1.7237199999999999E-16</c:v>
                </c:pt>
                <c:pt idx="46" formatCode="General">
                  <c:v>0</c:v>
                </c:pt>
                <c:pt idx="47" formatCode="General">
                  <c:v>0</c:v>
                </c:pt>
                <c:pt idx="48">
                  <c:v>3.3719999999999999E-16</c:v>
                </c:pt>
                <c:pt idx="49" formatCode="General">
                  <c:v>-1.23022E-3</c:v>
                </c:pt>
                <c:pt idx="50" formatCode="General">
                  <c:v>-2.4551500000000001E-3</c:v>
                </c:pt>
                <c:pt idx="51" formatCode="General">
                  <c:v>-3.6719999999999999E-3</c:v>
                </c:pt>
                <c:pt idx="52" formatCode="General">
                  <c:v>-4.8832900000000002E-3</c:v>
                </c:pt>
                <c:pt idx="53" formatCode="General">
                  <c:v>-6.08035E-3</c:v>
                </c:pt>
                <c:pt idx="54" formatCode="General">
                  <c:v>-7.2605999999999999E-3</c:v>
                </c:pt>
                <c:pt idx="55" formatCode="General">
                  <c:v>-8.4273799999999999E-3</c:v>
                </c:pt>
                <c:pt idx="56" formatCode="General">
                  <c:v>-9.5840700000000001E-3</c:v>
                </c:pt>
                <c:pt idx="57" formatCode="General">
                  <c:v>-1.0717600000000001E-2</c:v>
                </c:pt>
                <c:pt idx="58" formatCode="General">
                  <c:v>-1.18374E-2</c:v>
                </c:pt>
                <c:pt idx="59" formatCode="General">
                  <c:v>-1.2936400000000001E-2</c:v>
                </c:pt>
                <c:pt idx="60" formatCode="General">
                  <c:v>-1.40187E-2</c:v>
                </c:pt>
                <c:pt idx="61" formatCode="General">
                  <c:v>-1.50832E-2</c:v>
                </c:pt>
                <c:pt idx="62" formatCode="General">
                  <c:v>-1.61233E-2</c:v>
                </c:pt>
                <c:pt idx="63" formatCode="General">
                  <c:v>-1.7143800000000001E-2</c:v>
                </c:pt>
                <c:pt idx="64" formatCode="General">
                  <c:v>-1.8148899999999999E-2</c:v>
                </c:pt>
                <c:pt idx="65" formatCode="General">
                  <c:v>-1.9127600000000002E-2</c:v>
                </c:pt>
                <c:pt idx="66" formatCode="General">
                  <c:v>-2.0089800000000001E-2</c:v>
                </c:pt>
                <c:pt idx="67" formatCode="General">
                  <c:v>-2.1029900000000001E-2</c:v>
                </c:pt>
                <c:pt idx="68" formatCode="General">
                  <c:v>-2.1947700000000001E-2</c:v>
                </c:pt>
                <c:pt idx="69" formatCode="General">
                  <c:v>-2.2847800000000001E-2</c:v>
                </c:pt>
                <c:pt idx="70" formatCode="General">
                  <c:v>-2.3725199999999998E-2</c:v>
                </c:pt>
                <c:pt idx="71" formatCode="General">
                  <c:v>-2.4584700000000001E-2</c:v>
                </c:pt>
                <c:pt idx="72" formatCode="General">
                  <c:v>-2.54214E-2</c:v>
                </c:pt>
                <c:pt idx="73" formatCode="General">
                  <c:v>-2.62353E-2</c:v>
                </c:pt>
                <c:pt idx="74" formatCode="General">
                  <c:v>-2.70315E-2</c:v>
                </c:pt>
                <c:pt idx="75" formatCode="General">
                  <c:v>-2.7810000000000001E-2</c:v>
                </c:pt>
                <c:pt idx="76" formatCode="General">
                  <c:v>-2.85662E-2</c:v>
                </c:pt>
                <c:pt idx="77" formatCode="General">
                  <c:v>-2.9305100000000001E-2</c:v>
                </c:pt>
                <c:pt idx="78" formatCode="General">
                  <c:v>-3.0027000000000002E-2</c:v>
                </c:pt>
                <c:pt idx="79" formatCode="General">
                  <c:v>-3.0722699999999999E-2</c:v>
                </c:pt>
                <c:pt idx="80" formatCode="General">
                  <c:v>-3.1406799999999999E-2</c:v>
                </c:pt>
                <c:pt idx="81" formatCode="General">
                  <c:v>-3.2070000000000001E-2</c:v>
                </c:pt>
                <c:pt idx="82" formatCode="General">
                  <c:v>-3.2717499999999997E-2</c:v>
                </c:pt>
                <c:pt idx="83" formatCode="General">
                  <c:v>-3.3345E-2</c:v>
                </c:pt>
                <c:pt idx="84" formatCode="General">
                  <c:v>-3.3957599999999998E-2</c:v>
                </c:pt>
                <c:pt idx="85" formatCode="General">
                  <c:v>-3.4550999999999998E-2</c:v>
                </c:pt>
                <c:pt idx="86" formatCode="General">
                  <c:v>-3.51302E-2</c:v>
                </c:pt>
                <c:pt idx="87" formatCode="General">
                  <c:v>-3.5691100000000003E-2</c:v>
                </c:pt>
                <c:pt idx="88" formatCode="General">
                  <c:v>-3.6238699999999999E-2</c:v>
                </c:pt>
                <c:pt idx="89" formatCode="General">
                  <c:v>-3.6769000000000003E-2</c:v>
                </c:pt>
                <c:pt idx="90" formatCode="General">
                  <c:v>-3.7286699999999999E-2</c:v>
                </c:pt>
                <c:pt idx="91" formatCode="General">
                  <c:v>-3.7787899999999999E-2</c:v>
                </c:pt>
                <c:pt idx="92" formatCode="General">
                  <c:v>-3.8277400000000003E-2</c:v>
                </c:pt>
                <c:pt idx="93" formatCode="General">
                  <c:v>-3.8751300000000002E-2</c:v>
                </c:pt>
                <c:pt idx="94" formatCode="General">
                  <c:v>-3.9210099999999998E-2</c:v>
                </c:pt>
                <c:pt idx="95" formatCode="General">
                  <c:v>-3.9654200000000001E-2</c:v>
                </c:pt>
                <c:pt idx="96" formatCode="General">
                  <c:v>-4.00883E-2</c:v>
                </c:pt>
                <c:pt idx="97" formatCode="General">
                  <c:v>-4.0508500000000003E-2</c:v>
                </c:pt>
                <c:pt idx="98" formatCode="General">
                  <c:v>-4.0915199999999999E-2</c:v>
                </c:pt>
                <c:pt idx="99" formatCode="General">
                  <c:v>-4.1313099999999998E-2</c:v>
                </c:pt>
                <c:pt idx="100" formatCode="General">
                  <c:v>-4.1698399999999997E-2</c:v>
                </c:pt>
                <c:pt idx="101" formatCode="General">
                  <c:v>-4.2071299999999999E-2</c:v>
                </c:pt>
                <c:pt idx="102" formatCode="General">
                  <c:v>-4.2432400000000002E-2</c:v>
                </c:pt>
                <c:pt idx="103" formatCode="General">
                  <c:v>-4.2782000000000001E-2</c:v>
                </c:pt>
                <c:pt idx="104" formatCode="General">
                  <c:v>-4.31244E-2</c:v>
                </c:pt>
                <c:pt idx="105" formatCode="General">
                  <c:v>-4.34521E-2</c:v>
                </c:pt>
                <c:pt idx="106" formatCode="General">
                  <c:v>-4.3773199999999998E-2</c:v>
                </c:pt>
                <c:pt idx="107" formatCode="General">
                  <c:v>-4.4084100000000001E-2</c:v>
                </c:pt>
                <c:pt idx="108" formatCode="General">
                  <c:v>-4.4381299999999999E-2</c:v>
                </c:pt>
                <c:pt idx="109" formatCode="General">
                  <c:v>-4.4672799999999999E-2</c:v>
                </c:pt>
                <c:pt idx="110" formatCode="General">
                  <c:v>-4.4955099999999998E-2</c:v>
                </c:pt>
                <c:pt idx="111" formatCode="General">
                  <c:v>-4.5228299999999999E-2</c:v>
                </c:pt>
                <c:pt idx="112" formatCode="General">
                  <c:v>-4.54928E-2</c:v>
                </c:pt>
                <c:pt idx="113" formatCode="General">
                  <c:v>-4.5748799999999999E-2</c:v>
                </c:pt>
                <c:pt idx="114" formatCode="General">
                  <c:v>-4.6000300000000001E-2</c:v>
                </c:pt>
                <c:pt idx="115" formatCode="General">
                  <c:v>-4.6240000000000003E-2</c:v>
                </c:pt>
                <c:pt idx="116" formatCode="General">
                  <c:v>-4.6471899999999997E-2</c:v>
                </c:pt>
                <c:pt idx="117" formatCode="General">
                  <c:v>-4.66962E-2</c:v>
                </c:pt>
                <c:pt idx="118" formatCode="General">
                  <c:v>-4.6916699999999999E-2</c:v>
                </c:pt>
                <c:pt idx="119" formatCode="General">
                  <c:v>-4.7126300000000003E-2</c:v>
                </c:pt>
                <c:pt idx="120" formatCode="General">
                  <c:v>-4.7328799999999997E-2</c:v>
                </c:pt>
                <c:pt idx="121" formatCode="General">
                  <c:v>-4.7528000000000001E-2</c:v>
                </c:pt>
                <c:pt idx="122" formatCode="General">
                  <c:v>-4.7716700000000001E-2</c:v>
                </c:pt>
                <c:pt idx="123" formatCode="General">
                  <c:v>-4.7902500000000001E-2</c:v>
                </c:pt>
                <c:pt idx="124" formatCode="General">
                  <c:v>-4.8081600000000002E-2</c:v>
                </c:pt>
                <c:pt idx="125" formatCode="General">
                  <c:v>-4.8254400000000003E-2</c:v>
                </c:pt>
                <c:pt idx="126" formatCode="General">
                  <c:v>-4.84208E-2</c:v>
                </c:pt>
                <c:pt idx="127" formatCode="General">
                  <c:v>-4.8580900000000003E-2</c:v>
                </c:pt>
                <c:pt idx="128" formatCode="General">
                  <c:v>-4.8735000000000001E-2</c:v>
                </c:pt>
                <c:pt idx="129" formatCode="General">
                  <c:v>-4.8886400000000003E-2</c:v>
                </c:pt>
                <c:pt idx="130" formatCode="General">
                  <c:v>-4.90318E-2</c:v>
                </c:pt>
                <c:pt idx="131" formatCode="General">
                  <c:v>-4.9171199999999998E-2</c:v>
                </c:pt>
                <c:pt idx="132" formatCode="General">
                  <c:v>-4.93047E-2</c:v>
                </c:pt>
                <c:pt idx="133" formatCode="General">
                  <c:v>-4.9432200000000003E-2</c:v>
                </c:pt>
                <c:pt idx="134" formatCode="General">
                  <c:v>-4.9557400000000001E-2</c:v>
                </c:pt>
                <c:pt idx="135" formatCode="General">
                  <c:v>-4.9680099999999998E-2</c:v>
                </c:pt>
                <c:pt idx="136" formatCode="General">
                  <c:v>-4.9796899999999998E-2</c:v>
                </c:pt>
                <c:pt idx="137" formatCode="General">
                  <c:v>-4.9907899999999998E-2</c:v>
                </c:pt>
                <c:pt idx="138" formatCode="General">
                  <c:v>-5.0013000000000002E-2</c:v>
                </c:pt>
                <c:pt idx="139" formatCode="General">
                  <c:v>-5.0118900000000001E-2</c:v>
                </c:pt>
                <c:pt idx="140" formatCode="General">
                  <c:v>-5.0218899999999997E-2</c:v>
                </c:pt>
                <c:pt idx="141" formatCode="General">
                  <c:v>-5.0312900000000001E-2</c:v>
                </c:pt>
                <c:pt idx="142" formatCode="General">
                  <c:v>-5.0404299999999999E-2</c:v>
                </c:pt>
                <c:pt idx="143" formatCode="General">
                  <c:v>-5.04929E-2</c:v>
                </c:pt>
                <c:pt idx="144" formatCode="General">
                  <c:v>-5.0575500000000002E-2</c:v>
                </c:pt>
                <c:pt idx="145" formatCode="General">
                  <c:v>-5.0658399999999999E-2</c:v>
                </c:pt>
                <c:pt idx="146" formatCode="General">
                  <c:v>-5.0735200000000001E-2</c:v>
                </c:pt>
                <c:pt idx="147" formatCode="General">
                  <c:v>-5.0808800000000001E-2</c:v>
                </c:pt>
                <c:pt idx="148" formatCode="General">
                  <c:v>-5.0879399999999998E-2</c:v>
                </c:pt>
                <c:pt idx="149" formatCode="General">
                  <c:v>-5.0946699999999998E-2</c:v>
                </c:pt>
                <c:pt idx="150" formatCode="General">
                  <c:v>-5.1013799999999998E-2</c:v>
                </c:pt>
                <c:pt idx="151" formatCode="General">
                  <c:v>-5.1074300000000003E-2</c:v>
                </c:pt>
                <c:pt idx="152" formatCode="General">
                  <c:v>-5.1131200000000002E-2</c:v>
                </c:pt>
                <c:pt idx="153" formatCode="General">
                  <c:v>-5.1187499999999997E-2</c:v>
                </c:pt>
                <c:pt idx="154" formatCode="General">
                  <c:v>-5.1240099999999997E-2</c:v>
                </c:pt>
                <c:pt idx="155" formatCode="General">
                  <c:v>-5.1291799999999999E-2</c:v>
                </c:pt>
                <c:pt idx="156" formatCode="General">
                  <c:v>-5.1339299999999997E-2</c:v>
                </c:pt>
                <c:pt idx="157" formatCode="General">
                  <c:v>-5.1385800000000002E-2</c:v>
                </c:pt>
                <c:pt idx="158" formatCode="General">
                  <c:v>-5.1427800000000003E-2</c:v>
                </c:pt>
                <c:pt idx="159" formatCode="General">
                  <c:v>-5.1468399999999997E-2</c:v>
                </c:pt>
                <c:pt idx="160" formatCode="General">
                  <c:v>-5.1504300000000003E-2</c:v>
                </c:pt>
                <c:pt idx="161" formatCode="General">
                  <c:v>-5.1541400000000001E-2</c:v>
                </c:pt>
                <c:pt idx="162" formatCode="General">
                  <c:v>-5.1573500000000001E-2</c:v>
                </c:pt>
                <c:pt idx="163" formatCode="General">
                  <c:v>-5.1603499999999997E-2</c:v>
                </c:pt>
                <c:pt idx="164" formatCode="General">
                  <c:v>-5.1634100000000002E-2</c:v>
                </c:pt>
                <c:pt idx="165" formatCode="General">
                  <c:v>-5.1659099999999999E-2</c:v>
                </c:pt>
                <c:pt idx="166" formatCode="General">
                  <c:v>-5.1684399999999998E-2</c:v>
                </c:pt>
                <c:pt idx="167" formatCode="General">
                  <c:v>-5.1706799999999997E-2</c:v>
                </c:pt>
                <c:pt idx="168" formatCode="General">
                  <c:v>-5.17291E-2</c:v>
                </c:pt>
                <c:pt idx="169" formatCode="General">
                  <c:v>-5.1747899999999999E-2</c:v>
                </c:pt>
                <c:pt idx="170" formatCode="General">
                  <c:v>-5.1763299999999998E-2</c:v>
                </c:pt>
                <c:pt idx="171" formatCode="General">
                  <c:v>-5.1777900000000002E-2</c:v>
                </c:pt>
                <c:pt idx="172" formatCode="General">
                  <c:v>-5.1791400000000001E-2</c:v>
                </c:pt>
                <c:pt idx="173" formatCode="General">
                  <c:v>-5.1803599999999998E-2</c:v>
                </c:pt>
                <c:pt idx="174" formatCode="General">
                  <c:v>-5.1814300000000001E-2</c:v>
                </c:pt>
                <c:pt idx="175" formatCode="General">
                  <c:v>-5.1820499999999999E-2</c:v>
                </c:pt>
                <c:pt idx="176" formatCode="General">
                  <c:v>-5.1827499999999999E-2</c:v>
                </c:pt>
                <c:pt idx="177" formatCode="General">
                  <c:v>-5.1832400000000001E-2</c:v>
                </c:pt>
                <c:pt idx="178" formatCode="General">
                  <c:v>-5.1837599999999998E-2</c:v>
                </c:pt>
                <c:pt idx="179" formatCode="General">
                  <c:v>-5.1837399999999999E-2</c:v>
                </c:pt>
                <c:pt idx="180" formatCode="General">
                  <c:v>-5.1839799999999998E-2</c:v>
                </c:pt>
                <c:pt idx="181" formatCode="General">
                  <c:v>-5.1836300000000002E-2</c:v>
                </c:pt>
                <c:pt idx="182" formatCode="General">
                  <c:v>-5.1834999999999999E-2</c:v>
                </c:pt>
                <c:pt idx="183" formatCode="General">
                  <c:v>-5.1830000000000001E-2</c:v>
                </c:pt>
                <c:pt idx="184" formatCode="General">
                  <c:v>-5.18266E-2</c:v>
                </c:pt>
                <c:pt idx="185" formatCode="General">
                  <c:v>-5.18191E-2</c:v>
                </c:pt>
                <c:pt idx="186" formatCode="General">
                  <c:v>-5.18126E-2</c:v>
                </c:pt>
                <c:pt idx="187" formatCode="General">
                  <c:v>-5.18015E-2</c:v>
                </c:pt>
                <c:pt idx="188" formatCode="General">
                  <c:v>-5.1793499999999999E-2</c:v>
                </c:pt>
                <c:pt idx="189" formatCode="General">
                  <c:v>-5.1780399999999997E-2</c:v>
                </c:pt>
                <c:pt idx="190" formatCode="General">
                  <c:v>-5.1767199999999999E-2</c:v>
                </c:pt>
                <c:pt idx="191" formatCode="General">
                  <c:v>-5.17537E-2</c:v>
                </c:pt>
                <c:pt idx="192" formatCode="General">
                  <c:v>-5.1739500000000001E-2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8F-4008-831C-9E60C3AAF60C}"/>
            </c:ext>
          </c:extLst>
        </c:ser>
        <c:ser>
          <c:idx val="24"/>
          <c:order val="3"/>
          <c:tx>
            <c:strRef>
              <c:f>'Policy RD AUD'!$A$5</c:f>
              <c:strCache>
                <c:ptCount val="1"/>
                <c:pt idx="0">
                  <c:v>S04</c:v>
                </c:pt>
              </c:strCache>
            </c:strRef>
          </c:tx>
          <c:spPr>
            <a:ln w="12700" cap="rnd">
              <a:solidFill>
                <a:srgbClr val="4472C4"/>
              </a:solidFill>
              <a:round/>
            </a:ln>
            <a:effectLst/>
          </c:spPr>
          <c:marker>
            <c:symbol val="none"/>
          </c:marker>
          <c:cat>
            <c:numRef>
              <c:f>'Policy RD AUD'!$B$1:$GL$1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RD AUD'!$B$5:$GL$5</c:f>
              <c:numCache>
                <c:formatCode>0.00E+00</c:formatCode>
                <c:ptCount val="193"/>
                <c:pt idx="0" formatCode="General">
                  <c:v>0</c:v>
                </c:pt>
                <c:pt idx="1">
                  <c:v>-3.9787700000000002E-16</c:v>
                </c:pt>
                <c:pt idx="2">
                  <c:v>-1.3122299999999999E-16</c:v>
                </c:pt>
                <c:pt idx="3">
                  <c:v>2.5958099999999999E-16</c:v>
                </c:pt>
                <c:pt idx="4">
                  <c:v>3.8502100000000001E-16</c:v>
                </c:pt>
                <c:pt idx="5">
                  <c:v>-1.2688199999999999E-16</c:v>
                </c:pt>
                <c:pt idx="6">
                  <c:v>1.2542399999999999E-16</c:v>
                </c:pt>
                <c:pt idx="7">
                  <c:v>2.47946E-16</c:v>
                </c:pt>
                <c:pt idx="8">
                  <c:v>-3.6760199999999998E-16</c:v>
                </c:pt>
                <c:pt idx="9">
                  <c:v>-3.6333500000000002E-16</c:v>
                </c:pt>
                <c:pt idx="10">
                  <c:v>-2.3941899999999999E-16</c:v>
                </c:pt>
                <c:pt idx="11">
                  <c:v>2.3666200000000002E-16</c:v>
                </c:pt>
                <c:pt idx="12">
                  <c:v>3.50932E-16</c:v>
                </c:pt>
                <c:pt idx="13">
                  <c:v>3.46953E-16</c:v>
                </c:pt>
                <c:pt idx="14" formatCode="General">
                  <c:v>0</c:v>
                </c:pt>
                <c:pt idx="15">
                  <c:v>-3.3924999999999999E-16</c:v>
                </c:pt>
                <c:pt idx="16">
                  <c:v>-3.3553E-16</c:v>
                </c:pt>
                <c:pt idx="17">
                  <c:v>2.2126500000000001E-16</c:v>
                </c:pt>
                <c:pt idx="18">
                  <c:v>2.1890299999999999E-16</c:v>
                </c:pt>
                <c:pt idx="19">
                  <c:v>4.33196E-16</c:v>
                </c:pt>
                <c:pt idx="20" formatCode="General">
                  <c:v>0</c:v>
                </c:pt>
                <c:pt idx="21">
                  <c:v>-4.2431899999999999E-16</c:v>
                </c:pt>
                <c:pt idx="22">
                  <c:v>-2.1002300000000001E-16</c:v>
                </c:pt>
                <c:pt idx="23" formatCode="General">
                  <c:v>0</c:v>
                </c:pt>
                <c:pt idx="24">
                  <c:v>-2.05907E-16</c:v>
                </c:pt>
                <c:pt idx="25">
                  <c:v>2.03926E-16</c:v>
                </c:pt>
                <c:pt idx="26" formatCode="General">
                  <c:v>0</c:v>
                </c:pt>
                <c:pt idx="27" formatCode="General">
                  <c:v>0</c:v>
                </c:pt>
                <c:pt idx="28">
                  <c:v>1.98265E-16</c:v>
                </c:pt>
                <c:pt idx="29">
                  <c:v>1.9646699999999999E-16</c:v>
                </c:pt>
                <c:pt idx="30" formatCode="General">
                  <c:v>0</c:v>
                </c:pt>
                <c:pt idx="31">
                  <c:v>-1.92994E-16</c:v>
                </c:pt>
                <c:pt idx="32">
                  <c:v>1.91316E-16</c:v>
                </c:pt>
                <c:pt idx="33">
                  <c:v>-1.8967599999999999E-16</c:v>
                </c:pt>
                <c:pt idx="34">
                  <c:v>-1.8806999999999999E-16</c:v>
                </c:pt>
                <c:pt idx="35">
                  <c:v>-1.8649900000000001E-16</c:v>
                </c:pt>
                <c:pt idx="36">
                  <c:v>-3.6991899999999999E-16</c:v>
                </c:pt>
                <c:pt idx="37">
                  <c:v>3.6690399999999998E-16</c:v>
                </c:pt>
                <c:pt idx="38">
                  <c:v>1.81974E-16</c:v>
                </c:pt>
                <c:pt idx="39">
                  <c:v>1.8052500000000001E-16</c:v>
                </c:pt>
                <c:pt idx="40" formatCode="General">
                  <c:v>0</c:v>
                </c:pt>
                <c:pt idx="41">
                  <c:v>-3.5541700000000001E-16</c:v>
                </c:pt>
                <c:pt idx="42" formatCode="General">
                  <c:v>0</c:v>
                </c:pt>
                <c:pt idx="43">
                  <c:v>1.7499300000000001E-16</c:v>
                </c:pt>
                <c:pt idx="44">
                  <c:v>-3.4734200000000002E-16</c:v>
                </c:pt>
                <c:pt idx="45">
                  <c:v>-1.7237199999999999E-16</c:v>
                </c:pt>
                <c:pt idx="46" formatCode="General">
                  <c:v>0</c:v>
                </c:pt>
                <c:pt idx="47" formatCode="General">
                  <c:v>0</c:v>
                </c:pt>
                <c:pt idx="48">
                  <c:v>3.3719999999999999E-16</c:v>
                </c:pt>
                <c:pt idx="49" formatCode="General">
                  <c:v>-3.6927599999999998E-3</c:v>
                </c:pt>
                <c:pt idx="50" formatCode="General">
                  <c:v>-7.2462500000000001E-3</c:v>
                </c:pt>
                <c:pt idx="51" formatCode="General">
                  <c:v>-1.06639E-2</c:v>
                </c:pt>
                <c:pt idx="52" formatCode="General">
                  <c:v>-1.3954100000000001E-2</c:v>
                </c:pt>
                <c:pt idx="53" formatCode="General">
                  <c:v>-1.71142E-2</c:v>
                </c:pt>
                <c:pt idx="54" formatCode="General">
                  <c:v>-2.0147100000000001E-2</c:v>
                </c:pt>
                <c:pt idx="55" formatCode="General">
                  <c:v>-2.30613E-2</c:v>
                </c:pt>
                <c:pt idx="56" formatCode="General">
                  <c:v>-2.58654E-2</c:v>
                </c:pt>
                <c:pt idx="57" formatCode="General">
                  <c:v>-2.8551400000000001E-2</c:v>
                </c:pt>
                <c:pt idx="58" formatCode="General">
                  <c:v>-3.11332E-2</c:v>
                </c:pt>
                <c:pt idx="59" formatCode="General">
                  <c:v>-3.3608300000000001E-2</c:v>
                </c:pt>
                <c:pt idx="60" formatCode="General">
                  <c:v>-3.5985000000000003E-2</c:v>
                </c:pt>
                <c:pt idx="61" formatCode="General">
                  <c:v>-3.8266300000000003E-2</c:v>
                </c:pt>
                <c:pt idx="62" formatCode="General">
                  <c:v>-4.0449800000000001E-2</c:v>
                </c:pt>
                <c:pt idx="63" formatCode="General">
                  <c:v>-4.2543699999999997E-2</c:v>
                </c:pt>
                <c:pt idx="64" formatCode="General">
                  <c:v>-4.45558E-2</c:v>
                </c:pt>
                <c:pt idx="65" formatCode="General">
                  <c:v>-4.6478699999999998E-2</c:v>
                </c:pt>
                <c:pt idx="66" formatCode="General">
                  <c:v>-4.8325300000000002E-2</c:v>
                </c:pt>
                <c:pt idx="67" formatCode="General">
                  <c:v>-5.0093199999999997E-2</c:v>
                </c:pt>
                <c:pt idx="68" formatCode="General">
                  <c:v>-5.1784999999999998E-2</c:v>
                </c:pt>
                <c:pt idx="69" formatCode="General">
                  <c:v>-5.3408200000000003E-2</c:v>
                </c:pt>
                <c:pt idx="70" formatCode="General">
                  <c:v>-5.4960299999999997E-2</c:v>
                </c:pt>
                <c:pt idx="71" formatCode="General">
                  <c:v>-5.64488E-2</c:v>
                </c:pt>
                <c:pt idx="72" formatCode="General">
                  <c:v>-5.7871100000000002E-2</c:v>
                </c:pt>
                <c:pt idx="73" formatCode="General">
                  <c:v>-5.9229499999999997E-2</c:v>
                </c:pt>
                <c:pt idx="74" formatCode="General">
                  <c:v>-6.05312E-2</c:v>
                </c:pt>
                <c:pt idx="75" formatCode="General">
                  <c:v>-6.1778199999999998E-2</c:v>
                </c:pt>
                <c:pt idx="76" formatCode="General">
                  <c:v>-6.2967999999999996E-2</c:v>
                </c:pt>
                <c:pt idx="77" formatCode="General">
                  <c:v>-6.4107300000000006E-2</c:v>
                </c:pt>
                <c:pt idx="78" formatCode="General">
                  <c:v>-6.5198099999999995E-2</c:v>
                </c:pt>
                <c:pt idx="79" formatCode="General">
                  <c:v>-6.6233200000000006E-2</c:v>
                </c:pt>
                <c:pt idx="80" formatCode="General">
                  <c:v>-6.7228200000000002E-2</c:v>
                </c:pt>
                <c:pt idx="81" formatCode="General">
                  <c:v>-6.8175799999999995E-2</c:v>
                </c:pt>
                <c:pt idx="82" formatCode="General">
                  <c:v>-6.9082299999999999E-2</c:v>
                </c:pt>
                <c:pt idx="83" formatCode="General">
                  <c:v>-6.9944999999999993E-2</c:v>
                </c:pt>
                <c:pt idx="84" formatCode="General">
                  <c:v>-7.0769899999999997E-2</c:v>
                </c:pt>
                <c:pt idx="85" formatCode="General">
                  <c:v>-7.1554300000000001E-2</c:v>
                </c:pt>
                <c:pt idx="86" formatCode="General">
                  <c:v>-7.2304099999999996E-2</c:v>
                </c:pt>
                <c:pt idx="87" formatCode="General">
                  <c:v>-7.3016399999999995E-2</c:v>
                </c:pt>
                <c:pt idx="88" formatCode="General">
                  <c:v>-7.3696999999999999E-2</c:v>
                </c:pt>
                <c:pt idx="89" formatCode="General">
                  <c:v>-7.4343000000000006E-2</c:v>
                </c:pt>
                <c:pt idx="90" formatCode="General">
                  <c:v>-7.4960100000000002E-2</c:v>
                </c:pt>
                <c:pt idx="91" formatCode="General">
                  <c:v>-7.5545200000000007E-2</c:v>
                </c:pt>
                <c:pt idx="92" formatCode="General">
                  <c:v>-7.6103900000000002E-2</c:v>
                </c:pt>
                <c:pt idx="93" formatCode="General">
                  <c:v>-7.6633099999999996E-2</c:v>
                </c:pt>
                <c:pt idx="94" formatCode="General">
                  <c:v>-7.7133999999999994E-2</c:v>
                </c:pt>
                <c:pt idx="95" formatCode="General">
                  <c:v>-7.7607800000000005E-2</c:v>
                </c:pt>
                <c:pt idx="96" formatCode="General">
                  <c:v>-7.8059699999999996E-2</c:v>
                </c:pt>
                <c:pt idx="97" formatCode="General">
                  <c:v>-7.8486600000000004E-2</c:v>
                </c:pt>
                <c:pt idx="98" formatCode="General">
                  <c:v>-7.8889500000000001E-2</c:v>
                </c:pt>
                <c:pt idx="99" formatCode="General">
                  <c:v>-7.9273300000000005E-2</c:v>
                </c:pt>
                <c:pt idx="100" formatCode="General">
                  <c:v>-7.9634999999999997E-2</c:v>
                </c:pt>
                <c:pt idx="101" formatCode="General">
                  <c:v>-7.9975400000000002E-2</c:v>
                </c:pt>
                <c:pt idx="102" formatCode="General">
                  <c:v>-8.0295500000000006E-2</c:v>
                </c:pt>
                <c:pt idx="103" formatCode="General">
                  <c:v>-8.0596000000000001E-2</c:v>
                </c:pt>
                <c:pt idx="104" formatCode="General">
                  <c:v>-8.0881599999999998E-2</c:v>
                </c:pt>
                <c:pt idx="105" formatCode="General">
                  <c:v>-8.1145300000000004E-2</c:v>
                </c:pt>
                <c:pt idx="106" formatCode="General">
                  <c:v>-8.1395499999999996E-2</c:v>
                </c:pt>
                <c:pt idx="107" formatCode="General">
                  <c:v>-8.1629099999999996E-2</c:v>
                </c:pt>
                <c:pt idx="108" formatCode="General">
                  <c:v>-8.1842799999999993E-2</c:v>
                </c:pt>
                <c:pt idx="109" formatCode="General">
                  <c:v>-8.2045000000000007E-2</c:v>
                </c:pt>
                <c:pt idx="110" formatCode="General">
                  <c:v>-8.2232399999999997E-2</c:v>
                </c:pt>
                <c:pt idx="111" formatCode="General">
                  <c:v>-8.2405500000000007E-2</c:v>
                </c:pt>
                <c:pt idx="112" formatCode="General">
                  <c:v>-8.2565E-2</c:v>
                </c:pt>
                <c:pt idx="113" formatCode="General">
                  <c:v>-8.2711300000000001E-2</c:v>
                </c:pt>
                <c:pt idx="114" formatCode="General">
                  <c:v>-8.2848500000000005E-2</c:v>
                </c:pt>
                <c:pt idx="115" formatCode="General">
                  <c:v>-8.2969899999999999E-2</c:v>
                </c:pt>
                <c:pt idx="116" formatCode="General">
                  <c:v>-8.3079500000000001E-2</c:v>
                </c:pt>
                <c:pt idx="117" formatCode="General">
                  <c:v>-8.3177699999999993E-2</c:v>
                </c:pt>
                <c:pt idx="118" formatCode="General">
                  <c:v>-8.3268599999999998E-2</c:v>
                </c:pt>
                <c:pt idx="119" formatCode="General">
                  <c:v>-8.3345199999999994E-2</c:v>
                </c:pt>
                <c:pt idx="120" formatCode="General">
                  <c:v>-8.3411600000000002E-2</c:v>
                </c:pt>
                <c:pt idx="121" formatCode="General">
                  <c:v>-8.3471600000000007E-2</c:v>
                </c:pt>
                <c:pt idx="122" formatCode="General">
                  <c:v>-8.3518400000000007E-2</c:v>
                </c:pt>
                <c:pt idx="123" formatCode="General">
                  <c:v>-8.3559400000000006E-2</c:v>
                </c:pt>
                <c:pt idx="124" formatCode="General">
                  <c:v>-8.3591399999999996E-2</c:v>
                </c:pt>
                <c:pt idx="125" formatCode="General">
                  <c:v>-8.3614499999999994E-2</c:v>
                </c:pt>
                <c:pt idx="126" formatCode="General">
                  <c:v>-8.3629099999999998E-2</c:v>
                </c:pt>
                <c:pt idx="127" formatCode="General">
                  <c:v>-8.3635299999999996E-2</c:v>
                </c:pt>
                <c:pt idx="128" formatCode="General">
                  <c:v>-8.3633399999999997E-2</c:v>
                </c:pt>
                <c:pt idx="129" formatCode="General">
                  <c:v>-8.3626900000000004E-2</c:v>
                </c:pt>
                <c:pt idx="130" formatCode="General">
                  <c:v>-8.3612699999999998E-2</c:v>
                </c:pt>
                <c:pt idx="131" formatCode="General">
                  <c:v>-8.3590800000000007E-2</c:v>
                </c:pt>
                <c:pt idx="132" formatCode="General">
                  <c:v>-8.3561499999999997E-2</c:v>
                </c:pt>
                <c:pt idx="133" formatCode="General">
                  <c:v>-8.3524799999999996E-2</c:v>
                </c:pt>
                <c:pt idx="134" formatCode="General">
                  <c:v>-8.3484199999999995E-2</c:v>
                </c:pt>
                <c:pt idx="135" formatCode="General">
                  <c:v>-8.3439799999999995E-2</c:v>
                </c:pt>
                <c:pt idx="136" formatCode="General">
                  <c:v>-8.3388400000000001E-2</c:v>
                </c:pt>
                <c:pt idx="137" formatCode="General">
                  <c:v>-8.3330000000000001E-2</c:v>
                </c:pt>
                <c:pt idx="138" formatCode="General">
                  <c:v>-8.3264699999999997E-2</c:v>
                </c:pt>
                <c:pt idx="139" formatCode="General">
                  <c:v>-8.3199200000000001E-2</c:v>
                </c:pt>
                <c:pt idx="140" formatCode="General">
                  <c:v>-8.3126800000000001E-2</c:v>
                </c:pt>
                <c:pt idx="141" formatCode="General">
                  <c:v>-8.3047700000000002E-2</c:v>
                </c:pt>
                <c:pt idx="142" formatCode="General">
                  <c:v>-8.2965200000000003E-2</c:v>
                </c:pt>
                <c:pt idx="143" formatCode="General">
                  <c:v>-8.2879099999999997E-2</c:v>
                </c:pt>
                <c:pt idx="144" formatCode="General">
                  <c:v>-8.2786299999999993E-2</c:v>
                </c:pt>
                <c:pt idx="145" formatCode="General">
                  <c:v>-8.2693199999999994E-2</c:v>
                </c:pt>
                <c:pt idx="146" formatCode="General">
                  <c:v>-8.2593399999999997E-2</c:v>
                </c:pt>
                <c:pt idx="147" formatCode="General">
                  <c:v>-8.2489999999999994E-2</c:v>
                </c:pt>
                <c:pt idx="148" formatCode="General">
                  <c:v>-8.2382999999999998E-2</c:v>
                </c:pt>
                <c:pt idx="149" formatCode="General">
                  <c:v>-8.2272300000000007E-2</c:v>
                </c:pt>
                <c:pt idx="150" formatCode="General">
                  <c:v>-8.2160999999999998E-2</c:v>
                </c:pt>
                <c:pt idx="151" formatCode="General">
                  <c:v>-8.2042799999999999E-2</c:v>
                </c:pt>
                <c:pt idx="152" formatCode="General">
                  <c:v>-8.1920800000000002E-2</c:v>
                </c:pt>
                <c:pt idx="153" formatCode="General">
                  <c:v>-8.1797800000000004E-2</c:v>
                </c:pt>
                <c:pt idx="154" formatCode="General">
                  <c:v>-8.1670900000000005E-2</c:v>
                </c:pt>
                <c:pt idx="155" formatCode="General">
                  <c:v>-8.1542799999999999E-2</c:v>
                </c:pt>
                <c:pt idx="156" formatCode="General">
                  <c:v>-8.14106E-2</c:v>
                </c:pt>
                <c:pt idx="157" formatCode="General">
                  <c:v>-8.1277000000000002E-2</c:v>
                </c:pt>
                <c:pt idx="158" formatCode="General">
                  <c:v>-8.1139000000000003E-2</c:v>
                </c:pt>
                <c:pt idx="159" formatCode="General">
                  <c:v>-8.0999399999999999E-2</c:v>
                </c:pt>
                <c:pt idx="160" formatCode="General">
                  <c:v>-8.0855200000000002E-2</c:v>
                </c:pt>
                <c:pt idx="161" formatCode="General">
                  <c:v>-8.0712099999999995E-2</c:v>
                </c:pt>
                <c:pt idx="162" formatCode="General">
                  <c:v>-8.05641E-2</c:v>
                </c:pt>
                <c:pt idx="163" formatCode="General">
                  <c:v>-8.0413899999999996E-2</c:v>
                </c:pt>
                <c:pt idx="164" formatCode="General">
                  <c:v>-8.02644E-2</c:v>
                </c:pt>
                <c:pt idx="165" formatCode="General">
                  <c:v>-8.01095E-2</c:v>
                </c:pt>
                <c:pt idx="166" formatCode="General">
                  <c:v>-7.9954899999999995E-2</c:v>
                </c:pt>
                <c:pt idx="167" formatCode="General">
                  <c:v>-7.9797599999999996E-2</c:v>
                </c:pt>
                <c:pt idx="168" formatCode="General">
                  <c:v>-7.9640199999999994E-2</c:v>
                </c:pt>
                <c:pt idx="169" formatCode="General">
                  <c:v>-7.9479599999999997E-2</c:v>
                </c:pt>
                <c:pt idx="170" formatCode="General">
                  <c:v>-7.9315800000000006E-2</c:v>
                </c:pt>
                <c:pt idx="171" formatCode="General">
                  <c:v>-7.9151299999999994E-2</c:v>
                </c:pt>
                <c:pt idx="172" formatCode="General">
                  <c:v>-7.8986000000000001E-2</c:v>
                </c:pt>
                <c:pt idx="173" formatCode="General">
                  <c:v>-7.8819600000000004E-2</c:v>
                </c:pt>
                <c:pt idx="174" formatCode="General">
                  <c:v>-7.8652E-2</c:v>
                </c:pt>
                <c:pt idx="175" formatCode="General">
                  <c:v>-7.8480099999999997E-2</c:v>
                </c:pt>
                <c:pt idx="176" formatCode="General">
                  <c:v>-7.8309400000000001E-2</c:v>
                </c:pt>
                <c:pt idx="177" formatCode="General">
                  <c:v>-7.8136700000000003E-2</c:v>
                </c:pt>
                <c:pt idx="178" formatCode="General">
                  <c:v>-7.7964800000000001E-2</c:v>
                </c:pt>
                <c:pt idx="179" formatCode="General">
                  <c:v>-7.7787700000000001E-2</c:v>
                </c:pt>
                <c:pt idx="180" formatCode="General">
                  <c:v>-7.7613600000000005E-2</c:v>
                </c:pt>
                <c:pt idx="181" formatCode="General">
                  <c:v>-7.7434000000000003E-2</c:v>
                </c:pt>
                <c:pt idx="182" formatCode="General">
                  <c:v>-7.72568E-2</c:v>
                </c:pt>
                <c:pt idx="183" formatCode="General">
                  <c:v>-7.7076400000000003E-2</c:v>
                </c:pt>
                <c:pt idx="184" formatCode="General">
                  <c:v>-7.6897900000000005E-2</c:v>
                </c:pt>
                <c:pt idx="185" formatCode="General">
                  <c:v>-7.6715699999999998E-2</c:v>
                </c:pt>
                <c:pt idx="186" formatCode="General">
                  <c:v>-7.6534900000000003E-2</c:v>
                </c:pt>
                <c:pt idx="187" formatCode="General">
                  <c:v>-7.6350000000000001E-2</c:v>
                </c:pt>
                <c:pt idx="188" formatCode="General">
                  <c:v>-7.6168600000000003E-2</c:v>
                </c:pt>
                <c:pt idx="189" formatCode="General">
                  <c:v>-7.5982499999999994E-2</c:v>
                </c:pt>
                <c:pt idx="190" formatCode="General">
                  <c:v>-7.5796699999999995E-2</c:v>
                </c:pt>
                <c:pt idx="191" formatCode="General">
                  <c:v>-7.5610999999999998E-2</c:v>
                </c:pt>
                <c:pt idx="192" formatCode="General">
                  <c:v>-7.5425099999999995E-2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8F-4008-831C-9E60C3AAF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026784"/>
        <c:axId val="524597200"/>
      </c:lineChart>
      <c:catAx>
        <c:axId val="5250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24597200"/>
        <c:crosses val="autoZero"/>
        <c:auto val="1"/>
        <c:lblAlgn val="ctr"/>
        <c:lblOffset val="100"/>
        <c:tickLblSkip val="32"/>
        <c:tickMarkSkip val="32"/>
        <c:noMultiLvlLbl val="0"/>
      </c:catAx>
      <c:valAx>
        <c:axId val="524597200"/>
        <c:scaling>
          <c:orientation val="minMax"/>
          <c:max val="0"/>
          <c:min val="-0.1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25026784"/>
        <c:crossesAt val="1"/>
        <c:crossBetween val="midCat"/>
        <c:majorUnit val="1.0000000000000002E-2"/>
        <c:minorUnit val="2.0000000000000005E-3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0">
          <a:solidFill>
            <a:schemeClr val="tx1"/>
          </a:solidFill>
          <a:latin typeface="+mj-lt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0" i="0" u="none" strike="noStrike" kern="1200" spc="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r>
              <a:rPr lang="en-US" sz="1600" dirty="0"/>
              <a:t>NRD + RD + AUD </a:t>
            </a:r>
            <a:r>
              <a:rPr lang="en-US" sz="1600" dirty="0" smtClean="0"/>
              <a:t>pregnancy</a:t>
            </a:r>
            <a:r>
              <a:rPr lang="en-US" sz="1600" baseline="0" dirty="0" smtClean="0"/>
              <a:t> change compared to baseline</a:t>
            </a:r>
            <a:endParaRPr lang="en-US" sz="1600" dirty="0"/>
          </a:p>
        </c:rich>
      </c:tx>
      <c:layout>
        <c:manualLayout>
          <c:xMode val="edge"/>
          <c:yMode val="edge"/>
          <c:x val="0.17426030185796634"/>
          <c:y val="3.55955585020647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0" i="0" u="none" strike="noStrike" kern="1200" spc="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297341088073797"/>
          <c:y val="0.11962648391390276"/>
          <c:w val="0.77109013556861428"/>
          <c:h val="0.75663854008416143"/>
        </c:manualLayout>
      </c:layout>
      <c:lineChart>
        <c:grouping val="standard"/>
        <c:varyColors val="0"/>
        <c:ser>
          <c:idx val="21"/>
          <c:order val="0"/>
          <c:tx>
            <c:strRef>
              <c:f>'Policy NRD RD AUD'!$A$2</c:f>
              <c:strCache>
                <c:ptCount val="1"/>
                <c:pt idx="0">
                  <c:v>S01</c:v>
                </c:pt>
              </c:strCache>
            </c:strRef>
          </c:tx>
          <c:spPr>
            <a:ln w="127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AUD'!$B$2:$GL$2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-4.8350599999999997E-4</c:v>
                </c:pt>
                <c:pt idx="50">
                  <c:v>-9.5176099999999997E-4</c:v>
                </c:pt>
                <c:pt idx="51">
                  <c:v>-1.4051000000000001E-3</c:v>
                </c:pt>
                <c:pt idx="52">
                  <c:v>-1.84388E-3</c:v>
                </c:pt>
                <c:pt idx="53">
                  <c:v>-2.26844E-3</c:v>
                </c:pt>
                <c:pt idx="54">
                  <c:v>-2.6791499999999999E-3</c:v>
                </c:pt>
                <c:pt idx="55">
                  <c:v>-3.0763700000000001E-3</c:v>
                </c:pt>
                <c:pt idx="56">
                  <c:v>-3.4604499999999999E-3</c:v>
                </c:pt>
                <c:pt idx="57">
                  <c:v>-3.83177E-3</c:v>
                </c:pt>
                <c:pt idx="58">
                  <c:v>-4.1906900000000004E-3</c:v>
                </c:pt>
                <c:pt idx="59">
                  <c:v>-4.5375499999999996E-3</c:v>
                </c:pt>
                <c:pt idx="60">
                  <c:v>-4.8727299999999996E-3</c:v>
                </c:pt>
                <c:pt idx="61">
                  <c:v>-5.1965500000000003E-3</c:v>
                </c:pt>
                <c:pt idx="62">
                  <c:v>-5.5093800000000004E-3</c:v>
                </c:pt>
                <c:pt idx="63">
                  <c:v>-5.8115399999999996E-3</c:v>
                </c:pt>
                <c:pt idx="64">
                  <c:v>-6.1033700000000003E-3</c:v>
                </c:pt>
                <c:pt idx="65">
                  <c:v>-6.3851999999999997E-3</c:v>
                </c:pt>
                <c:pt idx="66">
                  <c:v>-6.6573400000000003E-3</c:v>
                </c:pt>
                <c:pt idx="67">
                  <c:v>-6.9201000000000002E-3</c:v>
                </c:pt>
                <c:pt idx="68">
                  <c:v>-7.1737800000000003E-3</c:v>
                </c:pt>
                <c:pt idx="69">
                  <c:v>-7.4186900000000004E-3</c:v>
                </c:pt>
                <c:pt idx="70">
                  <c:v>-7.6550999999999998E-3</c:v>
                </c:pt>
                <c:pt idx="71">
                  <c:v>-7.8833099999999993E-3</c:v>
                </c:pt>
                <c:pt idx="72">
                  <c:v>-8.1035699999999992E-3</c:v>
                </c:pt>
                <c:pt idx="73">
                  <c:v>-8.3161599999999995E-3</c:v>
                </c:pt>
                <c:pt idx="74">
                  <c:v>-8.5213200000000006E-3</c:v>
                </c:pt>
                <c:pt idx="75">
                  <c:v>-8.7193099999999992E-3</c:v>
                </c:pt>
                <c:pt idx="76">
                  <c:v>-8.9103700000000008E-3</c:v>
                </c:pt>
                <c:pt idx="77">
                  <c:v>-9.0947300000000005E-3</c:v>
                </c:pt>
                <c:pt idx="78">
                  <c:v>-9.2726200000000005E-3</c:v>
                </c:pt>
                <c:pt idx="79">
                  <c:v>-9.4442499999999995E-3</c:v>
                </c:pt>
                <c:pt idx="80">
                  <c:v>-9.6098399999999997E-3</c:v>
                </c:pt>
                <c:pt idx="81">
                  <c:v>-9.7695799999999999E-3</c:v>
                </c:pt>
                <c:pt idx="82">
                  <c:v>-9.9236800000000007E-3</c:v>
                </c:pt>
                <c:pt idx="83">
                  <c:v>-1.0072299999999999E-2</c:v>
                </c:pt>
                <c:pt idx="84">
                  <c:v>-1.0215699999999999E-2</c:v>
                </c:pt>
                <c:pt idx="85">
                  <c:v>-1.0354E-2</c:v>
                </c:pt>
                <c:pt idx="86">
                  <c:v>-1.04873E-2</c:v>
                </c:pt>
                <c:pt idx="87">
                  <c:v>-1.0615899999999999E-2</c:v>
                </c:pt>
                <c:pt idx="88">
                  <c:v>-1.07399E-2</c:v>
                </c:pt>
                <c:pt idx="89">
                  <c:v>-1.0859499999999999E-2</c:v>
                </c:pt>
                <c:pt idx="90">
                  <c:v>-1.09747E-2</c:v>
                </c:pt>
                <c:pt idx="91">
                  <c:v>-1.10858E-2</c:v>
                </c:pt>
                <c:pt idx="92">
                  <c:v>-1.11929E-2</c:v>
                </c:pt>
                <c:pt idx="93">
                  <c:v>-1.12961E-2</c:v>
                </c:pt>
                <c:pt idx="94">
                  <c:v>-1.1395499999999999E-2</c:v>
                </c:pt>
                <c:pt idx="95">
                  <c:v>-1.1491299999999999E-2</c:v>
                </c:pt>
                <c:pt idx="96">
                  <c:v>-1.1583599999999999E-2</c:v>
                </c:pt>
                <c:pt idx="97">
                  <c:v>-1.1672500000000001E-2</c:v>
                </c:pt>
                <c:pt idx="98">
                  <c:v>-1.17581E-2</c:v>
                </c:pt>
                <c:pt idx="99">
                  <c:v>-1.18405E-2</c:v>
                </c:pt>
                <c:pt idx="100">
                  <c:v>-1.1919799999999999E-2</c:v>
                </c:pt>
                <c:pt idx="101">
                  <c:v>-1.1996100000000001E-2</c:v>
                </c:pt>
                <c:pt idx="102">
                  <c:v>-1.20695E-2</c:v>
                </c:pt>
                <c:pt idx="103">
                  <c:v>-1.2140099999999999E-2</c:v>
                </c:pt>
                <c:pt idx="104">
                  <c:v>-1.2208E-2</c:v>
                </c:pt>
                <c:pt idx="105">
                  <c:v>-1.2273299999999999E-2</c:v>
                </c:pt>
                <c:pt idx="106">
                  <c:v>-1.2336E-2</c:v>
                </c:pt>
                <c:pt idx="107">
                  <c:v>-1.2396300000000001E-2</c:v>
                </c:pt>
                <c:pt idx="108">
                  <c:v>-1.2454099999999999E-2</c:v>
                </c:pt>
                <c:pt idx="109">
                  <c:v>-1.2509599999999999E-2</c:v>
                </c:pt>
                <c:pt idx="110">
                  <c:v>-1.25629E-2</c:v>
                </c:pt>
                <c:pt idx="111">
                  <c:v>-1.2613900000000001E-2</c:v>
                </c:pt>
                <c:pt idx="112">
                  <c:v>-1.26629E-2</c:v>
                </c:pt>
                <c:pt idx="113">
                  <c:v>-1.2709700000000001E-2</c:v>
                </c:pt>
                <c:pt idx="114">
                  <c:v>-1.27546E-2</c:v>
                </c:pt>
                <c:pt idx="115">
                  <c:v>-1.27975E-2</c:v>
                </c:pt>
                <c:pt idx="116">
                  <c:v>-1.2838499999999999E-2</c:v>
                </c:pt>
                <c:pt idx="117">
                  <c:v>-1.2877700000000001E-2</c:v>
                </c:pt>
                <c:pt idx="118">
                  <c:v>-1.2915100000000001E-2</c:v>
                </c:pt>
                <c:pt idx="119">
                  <c:v>-1.29508E-2</c:v>
                </c:pt>
                <c:pt idx="120">
                  <c:v>-1.2984799999999999E-2</c:v>
                </c:pt>
                <c:pt idx="121">
                  <c:v>-1.30171E-2</c:v>
                </c:pt>
                <c:pt idx="122">
                  <c:v>-1.30478E-2</c:v>
                </c:pt>
                <c:pt idx="123">
                  <c:v>-1.3077E-2</c:v>
                </c:pt>
                <c:pt idx="124">
                  <c:v>-1.31047E-2</c:v>
                </c:pt>
                <c:pt idx="125">
                  <c:v>-1.3130899999999999E-2</c:v>
                </c:pt>
                <c:pt idx="126">
                  <c:v>-1.31556E-2</c:v>
                </c:pt>
                <c:pt idx="127">
                  <c:v>-1.3179E-2</c:v>
                </c:pt>
                <c:pt idx="128">
                  <c:v>-1.3200999999999999E-2</c:v>
                </c:pt>
                <c:pt idx="129">
                  <c:v>-1.32216E-2</c:v>
                </c:pt>
                <c:pt idx="130">
                  <c:v>-1.3240999999999999E-2</c:v>
                </c:pt>
                <c:pt idx="131">
                  <c:v>-1.3259099999999999E-2</c:v>
                </c:pt>
                <c:pt idx="132">
                  <c:v>-1.3276E-2</c:v>
                </c:pt>
                <c:pt idx="133">
                  <c:v>-1.32917E-2</c:v>
                </c:pt>
                <c:pt idx="134">
                  <c:v>-1.3306200000000001E-2</c:v>
                </c:pt>
                <c:pt idx="135">
                  <c:v>-1.33195E-2</c:v>
                </c:pt>
                <c:pt idx="136">
                  <c:v>-1.33318E-2</c:v>
                </c:pt>
                <c:pt idx="137">
                  <c:v>-1.33429E-2</c:v>
                </c:pt>
                <c:pt idx="138">
                  <c:v>-1.3353E-2</c:v>
                </c:pt>
                <c:pt idx="139">
                  <c:v>-1.33621E-2</c:v>
                </c:pt>
                <c:pt idx="140">
                  <c:v>-1.3370099999999999E-2</c:v>
                </c:pt>
                <c:pt idx="141">
                  <c:v>-1.3377099999999999E-2</c:v>
                </c:pt>
                <c:pt idx="142">
                  <c:v>-1.33832E-2</c:v>
                </c:pt>
                <c:pt idx="143">
                  <c:v>-1.3388300000000001E-2</c:v>
                </c:pt>
                <c:pt idx="144">
                  <c:v>-1.33925E-2</c:v>
                </c:pt>
                <c:pt idx="145">
                  <c:v>-1.3395799999999999E-2</c:v>
                </c:pt>
                <c:pt idx="146">
                  <c:v>-1.3398200000000001E-2</c:v>
                </c:pt>
                <c:pt idx="147">
                  <c:v>-1.33998E-2</c:v>
                </c:pt>
                <c:pt idx="148">
                  <c:v>-1.34004E-2</c:v>
                </c:pt>
                <c:pt idx="149">
                  <c:v>-1.34003E-2</c:v>
                </c:pt>
                <c:pt idx="150">
                  <c:v>-1.3399299999999999E-2</c:v>
                </c:pt>
                <c:pt idx="151">
                  <c:v>-1.3397600000000001E-2</c:v>
                </c:pt>
                <c:pt idx="152">
                  <c:v>-1.3395000000000001E-2</c:v>
                </c:pt>
                <c:pt idx="153">
                  <c:v>-1.3391699999999999E-2</c:v>
                </c:pt>
                <c:pt idx="154">
                  <c:v>-1.3387700000000001E-2</c:v>
                </c:pt>
                <c:pt idx="155">
                  <c:v>-1.33829E-2</c:v>
                </c:pt>
                <c:pt idx="156">
                  <c:v>-1.3377399999999999E-2</c:v>
                </c:pt>
                <c:pt idx="157">
                  <c:v>-1.33712E-2</c:v>
                </c:pt>
                <c:pt idx="158">
                  <c:v>-1.3364300000000001E-2</c:v>
                </c:pt>
                <c:pt idx="159">
                  <c:v>-1.3356700000000001E-2</c:v>
                </c:pt>
                <c:pt idx="160">
                  <c:v>-1.3348499999999999E-2</c:v>
                </c:pt>
                <c:pt idx="161">
                  <c:v>-1.33396E-2</c:v>
                </c:pt>
                <c:pt idx="162">
                  <c:v>-1.3330099999999999E-2</c:v>
                </c:pt>
                <c:pt idx="163">
                  <c:v>-1.3319900000000001E-2</c:v>
                </c:pt>
                <c:pt idx="164">
                  <c:v>-1.33092E-2</c:v>
                </c:pt>
                <c:pt idx="165">
                  <c:v>-1.32978E-2</c:v>
                </c:pt>
                <c:pt idx="166">
                  <c:v>-1.32858E-2</c:v>
                </c:pt>
                <c:pt idx="167">
                  <c:v>-1.32733E-2</c:v>
                </c:pt>
                <c:pt idx="168">
                  <c:v>-1.32602E-2</c:v>
                </c:pt>
                <c:pt idx="169">
                  <c:v>-1.32465E-2</c:v>
                </c:pt>
                <c:pt idx="170">
                  <c:v>-1.3232300000000001E-2</c:v>
                </c:pt>
                <c:pt idx="171">
                  <c:v>-1.3217599999999999E-2</c:v>
                </c:pt>
                <c:pt idx="172">
                  <c:v>-1.32023E-2</c:v>
                </c:pt>
                <c:pt idx="173">
                  <c:v>-1.31865E-2</c:v>
                </c:pt>
                <c:pt idx="174">
                  <c:v>-1.31702E-2</c:v>
                </c:pt>
                <c:pt idx="175">
                  <c:v>-1.3153400000000001E-2</c:v>
                </c:pt>
                <c:pt idx="176">
                  <c:v>-1.31361E-2</c:v>
                </c:pt>
                <c:pt idx="177">
                  <c:v>-1.3118400000000001E-2</c:v>
                </c:pt>
                <c:pt idx="178">
                  <c:v>-1.31001E-2</c:v>
                </c:pt>
                <c:pt idx="179">
                  <c:v>-1.3081499999999999E-2</c:v>
                </c:pt>
                <c:pt idx="180">
                  <c:v>-1.3062300000000001E-2</c:v>
                </c:pt>
                <c:pt idx="181">
                  <c:v>-1.3042700000000001E-2</c:v>
                </c:pt>
                <c:pt idx="182">
                  <c:v>-1.30227E-2</c:v>
                </c:pt>
                <c:pt idx="183">
                  <c:v>-1.30022E-2</c:v>
                </c:pt>
                <c:pt idx="184">
                  <c:v>-1.2981299999999999E-2</c:v>
                </c:pt>
                <c:pt idx="185">
                  <c:v>-1.2959999999999999E-2</c:v>
                </c:pt>
                <c:pt idx="186">
                  <c:v>-1.29383E-2</c:v>
                </c:pt>
                <c:pt idx="187">
                  <c:v>-1.2916199999999999E-2</c:v>
                </c:pt>
                <c:pt idx="188">
                  <c:v>-1.2893699999999999E-2</c:v>
                </c:pt>
                <c:pt idx="189">
                  <c:v>-1.28708E-2</c:v>
                </c:pt>
                <c:pt idx="190">
                  <c:v>-1.2847600000000001E-2</c:v>
                </c:pt>
                <c:pt idx="191">
                  <c:v>-1.2823899999999999E-2</c:v>
                </c:pt>
                <c:pt idx="192">
                  <c:v>-1.2799899999999999E-2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13-4A77-BD3F-A2B27F2B2997}"/>
            </c:ext>
          </c:extLst>
        </c:ser>
        <c:ser>
          <c:idx val="22"/>
          <c:order val="1"/>
          <c:tx>
            <c:strRef>
              <c:f>'Policy NRD RD AUD'!$A$3</c:f>
              <c:strCache>
                <c:ptCount val="1"/>
                <c:pt idx="0">
                  <c:v>S02</c:v>
                </c:pt>
              </c:strCache>
            </c:strRef>
          </c:tx>
          <c:spPr>
            <a:ln w="12700" cap="rnd">
              <a:solidFill>
                <a:srgbClr val="70AD47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AUD'!$B$3:$GL$3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-1.4505200000000001E-3</c:v>
                </c:pt>
                <c:pt idx="50">
                  <c:v>-2.8419500000000002E-3</c:v>
                </c:pt>
                <c:pt idx="51">
                  <c:v>-4.1763199999999999E-3</c:v>
                </c:pt>
                <c:pt idx="52">
                  <c:v>-5.4556099999999996E-3</c:v>
                </c:pt>
                <c:pt idx="53">
                  <c:v>-6.68178E-3</c:v>
                </c:pt>
                <c:pt idx="54">
                  <c:v>-7.8567199999999993E-3</c:v>
                </c:pt>
                <c:pt idx="55">
                  <c:v>-8.9823100000000003E-3</c:v>
                </c:pt>
                <c:pt idx="56">
                  <c:v>-1.0060299999999999E-2</c:v>
                </c:pt>
                <c:pt idx="57">
                  <c:v>-1.1092599999999999E-2</c:v>
                </c:pt>
                <c:pt idx="58">
                  <c:v>-1.2080799999999999E-2</c:v>
                </c:pt>
                <c:pt idx="59">
                  <c:v>-1.3026599999999999E-2</c:v>
                </c:pt>
                <c:pt idx="60">
                  <c:v>-1.39317E-2</c:v>
                </c:pt>
                <c:pt idx="61">
                  <c:v>-1.47975E-2</c:v>
                </c:pt>
                <c:pt idx="62">
                  <c:v>-1.56256E-2</c:v>
                </c:pt>
                <c:pt idx="63">
                  <c:v>-1.6417500000000002E-2</c:v>
                </c:pt>
                <c:pt idx="64">
                  <c:v>-1.7174600000000002E-2</c:v>
                </c:pt>
                <c:pt idx="65">
                  <c:v>-1.78982E-2</c:v>
                </c:pt>
                <c:pt idx="66">
                  <c:v>-1.8589700000000001E-2</c:v>
                </c:pt>
                <c:pt idx="67">
                  <c:v>-1.9250300000000001E-2</c:v>
                </c:pt>
                <c:pt idx="68">
                  <c:v>-1.9881300000000001E-2</c:v>
                </c:pt>
                <c:pt idx="69">
                  <c:v>-2.04838E-2</c:v>
                </c:pt>
                <c:pt idx="70">
                  <c:v>-2.1058899999999998E-2</c:v>
                </c:pt>
                <c:pt idx="71">
                  <c:v>-2.1607899999999999E-2</c:v>
                </c:pt>
                <c:pt idx="72">
                  <c:v>-2.2131600000000001E-2</c:v>
                </c:pt>
                <c:pt idx="73">
                  <c:v>-2.2631100000000001E-2</c:v>
                </c:pt>
                <c:pt idx="74">
                  <c:v>-2.31074E-2</c:v>
                </c:pt>
                <c:pt idx="75">
                  <c:v>-2.35614E-2</c:v>
                </c:pt>
                <c:pt idx="76">
                  <c:v>-2.3993899999999999E-2</c:v>
                </c:pt>
                <c:pt idx="77">
                  <c:v>-2.4405900000000001E-2</c:v>
                </c:pt>
                <c:pt idx="78">
                  <c:v>-2.4798199999999999E-2</c:v>
                </c:pt>
                <c:pt idx="79">
                  <c:v>-2.5171499999999999E-2</c:v>
                </c:pt>
                <c:pt idx="80">
                  <c:v>-2.55266E-2</c:v>
                </c:pt>
                <c:pt idx="81">
                  <c:v>-2.58642E-2</c:v>
                </c:pt>
                <c:pt idx="82">
                  <c:v>-2.6185099999999999E-2</c:v>
                </c:pt>
                <c:pt idx="83">
                  <c:v>-2.6489800000000001E-2</c:v>
                </c:pt>
                <c:pt idx="84">
                  <c:v>-2.6779000000000001E-2</c:v>
                </c:pt>
                <c:pt idx="85">
                  <c:v>-2.7053399999999998E-2</c:v>
                </c:pt>
                <c:pt idx="86">
                  <c:v>-2.7313500000000001E-2</c:v>
                </c:pt>
                <c:pt idx="87">
                  <c:v>-2.7559799999999999E-2</c:v>
                </c:pt>
                <c:pt idx="88">
                  <c:v>-2.7792899999999999E-2</c:v>
                </c:pt>
                <c:pt idx="89">
                  <c:v>-2.8013400000000001E-2</c:v>
                </c:pt>
                <c:pt idx="90">
                  <c:v>-2.8221599999999999E-2</c:v>
                </c:pt>
                <c:pt idx="91">
                  <c:v>-2.8418200000000001E-2</c:v>
                </c:pt>
                <c:pt idx="92">
                  <c:v>-2.8603400000000001E-2</c:v>
                </c:pt>
                <c:pt idx="93">
                  <c:v>-2.8777799999999999E-2</c:v>
                </c:pt>
                <c:pt idx="94">
                  <c:v>-2.89418E-2</c:v>
                </c:pt>
                <c:pt idx="95">
                  <c:v>-2.9095800000000002E-2</c:v>
                </c:pt>
                <c:pt idx="96">
                  <c:v>-2.9240100000000002E-2</c:v>
                </c:pt>
                <c:pt idx="97">
                  <c:v>-2.9375100000000001E-2</c:v>
                </c:pt>
                <c:pt idx="98">
                  <c:v>-2.9501200000000002E-2</c:v>
                </c:pt>
                <c:pt idx="99">
                  <c:v>-2.9618599999999998E-2</c:v>
                </c:pt>
                <c:pt idx="100">
                  <c:v>-2.9727799999999999E-2</c:v>
                </c:pt>
                <c:pt idx="101">
                  <c:v>-2.9829000000000001E-2</c:v>
                </c:pt>
                <c:pt idx="102">
                  <c:v>-2.9922500000000001E-2</c:v>
                </c:pt>
                <c:pt idx="103">
                  <c:v>-3.00086E-2</c:v>
                </c:pt>
                <c:pt idx="104">
                  <c:v>-3.00875E-2</c:v>
                </c:pt>
                <c:pt idx="105">
                  <c:v>-3.0159600000000002E-2</c:v>
                </c:pt>
                <c:pt idx="106">
                  <c:v>-3.0224999999999998E-2</c:v>
                </c:pt>
                <c:pt idx="107">
                  <c:v>-3.0284100000000001E-2</c:v>
                </c:pt>
                <c:pt idx="108">
                  <c:v>-3.03369E-2</c:v>
                </c:pt>
                <c:pt idx="109">
                  <c:v>-3.0383899999999998E-2</c:v>
                </c:pt>
                <c:pt idx="110">
                  <c:v>-3.0425000000000001E-2</c:v>
                </c:pt>
                <c:pt idx="111">
                  <c:v>-3.04607E-2</c:v>
                </c:pt>
                <c:pt idx="112">
                  <c:v>-3.0491000000000001E-2</c:v>
                </c:pt>
                <c:pt idx="113">
                  <c:v>-3.0516100000000001E-2</c:v>
                </c:pt>
                <c:pt idx="114">
                  <c:v>-3.0536299999999999E-2</c:v>
                </c:pt>
                <c:pt idx="115">
                  <c:v>-3.0551600000000002E-2</c:v>
                </c:pt>
                <c:pt idx="116">
                  <c:v>-3.0562300000000001E-2</c:v>
                </c:pt>
                <c:pt idx="117">
                  <c:v>-3.0568499999999998E-2</c:v>
                </c:pt>
                <c:pt idx="118">
                  <c:v>-3.0570400000000001E-2</c:v>
                </c:pt>
                <c:pt idx="119">
                  <c:v>-3.0568000000000001E-2</c:v>
                </c:pt>
                <c:pt idx="120">
                  <c:v>-3.0561600000000001E-2</c:v>
                </c:pt>
                <c:pt idx="121">
                  <c:v>-3.05513E-2</c:v>
                </c:pt>
                <c:pt idx="122">
                  <c:v>-3.05373E-2</c:v>
                </c:pt>
                <c:pt idx="123">
                  <c:v>-3.0519500000000001E-2</c:v>
                </c:pt>
                <c:pt idx="124">
                  <c:v>-3.04982E-2</c:v>
                </c:pt>
                <c:pt idx="125">
                  <c:v>-3.0473500000000001E-2</c:v>
                </c:pt>
                <c:pt idx="126">
                  <c:v>-3.04455E-2</c:v>
                </c:pt>
                <c:pt idx="127">
                  <c:v>-3.0414299999999998E-2</c:v>
                </c:pt>
                <c:pt idx="128">
                  <c:v>-3.0379900000000001E-2</c:v>
                </c:pt>
                <c:pt idx="129">
                  <c:v>-3.0342600000000001E-2</c:v>
                </c:pt>
                <c:pt idx="130">
                  <c:v>-3.0302300000000001E-2</c:v>
                </c:pt>
                <c:pt idx="131">
                  <c:v>-3.0259299999999999E-2</c:v>
                </c:pt>
                <c:pt idx="132">
                  <c:v>-3.0213500000000001E-2</c:v>
                </c:pt>
                <c:pt idx="133">
                  <c:v>-3.01651E-2</c:v>
                </c:pt>
                <c:pt idx="134">
                  <c:v>-3.0114100000000001E-2</c:v>
                </c:pt>
                <c:pt idx="135">
                  <c:v>-3.0060699999999999E-2</c:v>
                </c:pt>
                <c:pt idx="136">
                  <c:v>-3.0004800000000002E-2</c:v>
                </c:pt>
                <c:pt idx="137">
                  <c:v>-2.99467E-2</c:v>
                </c:pt>
                <c:pt idx="138">
                  <c:v>-2.9886300000000001E-2</c:v>
                </c:pt>
                <c:pt idx="139">
                  <c:v>-2.9823700000000002E-2</c:v>
                </c:pt>
                <c:pt idx="140">
                  <c:v>-2.9759000000000001E-2</c:v>
                </c:pt>
                <c:pt idx="141">
                  <c:v>-2.9692300000000001E-2</c:v>
                </c:pt>
                <c:pt idx="142">
                  <c:v>-2.96236E-2</c:v>
                </c:pt>
                <c:pt idx="143">
                  <c:v>-2.9552999999999999E-2</c:v>
                </c:pt>
                <c:pt idx="144">
                  <c:v>-2.94805E-2</c:v>
                </c:pt>
                <c:pt idx="145">
                  <c:v>-2.94063E-2</c:v>
                </c:pt>
                <c:pt idx="146">
                  <c:v>-2.93303E-2</c:v>
                </c:pt>
                <c:pt idx="147">
                  <c:v>-2.92526E-2</c:v>
                </c:pt>
                <c:pt idx="148">
                  <c:v>-2.91732E-2</c:v>
                </c:pt>
                <c:pt idx="149">
                  <c:v>-2.9092300000000001E-2</c:v>
                </c:pt>
                <c:pt idx="150">
                  <c:v>-2.9009900000000002E-2</c:v>
                </c:pt>
                <c:pt idx="151">
                  <c:v>-2.8926E-2</c:v>
                </c:pt>
                <c:pt idx="152">
                  <c:v>-2.8840600000000001E-2</c:v>
                </c:pt>
                <c:pt idx="153">
                  <c:v>-2.8753899999999999E-2</c:v>
                </c:pt>
                <c:pt idx="154">
                  <c:v>-2.8665800000000002E-2</c:v>
                </c:pt>
                <c:pt idx="155">
                  <c:v>-2.8576399999999998E-2</c:v>
                </c:pt>
                <c:pt idx="156">
                  <c:v>-2.8485799999999999E-2</c:v>
                </c:pt>
                <c:pt idx="157">
                  <c:v>-2.83939E-2</c:v>
                </c:pt>
                <c:pt idx="158">
                  <c:v>-2.8300800000000001E-2</c:v>
                </c:pt>
                <c:pt idx="159">
                  <c:v>-2.8206599999999998E-2</c:v>
                </c:pt>
                <c:pt idx="160">
                  <c:v>-2.8111299999999999E-2</c:v>
                </c:pt>
                <c:pt idx="161">
                  <c:v>-2.8015000000000002E-2</c:v>
                </c:pt>
                <c:pt idx="162">
                  <c:v>-2.7917600000000001E-2</c:v>
                </c:pt>
                <c:pt idx="163">
                  <c:v>-2.7819099999999999E-2</c:v>
                </c:pt>
                <c:pt idx="164">
                  <c:v>-2.7719799999999999E-2</c:v>
                </c:pt>
                <c:pt idx="165">
                  <c:v>-2.7619500000000002E-2</c:v>
                </c:pt>
                <c:pt idx="166">
                  <c:v>-2.7518299999999999E-2</c:v>
                </c:pt>
                <c:pt idx="167">
                  <c:v>-2.7416200000000002E-2</c:v>
                </c:pt>
                <c:pt idx="168">
                  <c:v>-2.7313299999999999E-2</c:v>
                </c:pt>
                <c:pt idx="169">
                  <c:v>-2.72096E-2</c:v>
                </c:pt>
                <c:pt idx="170">
                  <c:v>-2.71051E-2</c:v>
                </c:pt>
                <c:pt idx="171">
                  <c:v>-2.69999E-2</c:v>
                </c:pt>
                <c:pt idx="172">
                  <c:v>-2.6893899999999998E-2</c:v>
                </c:pt>
                <c:pt idx="173">
                  <c:v>-2.6787200000000001E-2</c:v>
                </c:pt>
                <c:pt idx="174">
                  <c:v>-2.6679899999999999E-2</c:v>
                </c:pt>
                <c:pt idx="175">
                  <c:v>-2.6571899999999999E-2</c:v>
                </c:pt>
                <c:pt idx="176">
                  <c:v>-2.6463299999999999E-2</c:v>
                </c:pt>
                <c:pt idx="177">
                  <c:v>-2.6354099999999998E-2</c:v>
                </c:pt>
                <c:pt idx="178">
                  <c:v>-2.6244400000000001E-2</c:v>
                </c:pt>
                <c:pt idx="179">
                  <c:v>-2.6134000000000001E-2</c:v>
                </c:pt>
                <c:pt idx="180">
                  <c:v>-2.60232E-2</c:v>
                </c:pt>
                <c:pt idx="181">
                  <c:v>-2.5911900000000002E-2</c:v>
                </c:pt>
                <c:pt idx="182">
                  <c:v>-2.58E-2</c:v>
                </c:pt>
                <c:pt idx="183">
                  <c:v>-2.5687700000000001E-2</c:v>
                </c:pt>
                <c:pt idx="184">
                  <c:v>-2.5575000000000001E-2</c:v>
                </c:pt>
                <c:pt idx="185">
                  <c:v>-2.5461899999999999E-2</c:v>
                </c:pt>
                <c:pt idx="186">
                  <c:v>-2.5348300000000001E-2</c:v>
                </c:pt>
                <c:pt idx="187">
                  <c:v>-2.5234400000000001E-2</c:v>
                </c:pt>
                <c:pt idx="188">
                  <c:v>-2.5120099999999999E-2</c:v>
                </c:pt>
                <c:pt idx="189">
                  <c:v>-2.50055E-2</c:v>
                </c:pt>
                <c:pt idx="190">
                  <c:v>-2.4890499999999999E-2</c:v>
                </c:pt>
                <c:pt idx="191">
                  <c:v>-2.47753E-2</c:v>
                </c:pt>
                <c:pt idx="192">
                  <c:v>-2.46597E-2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13-4A77-BD3F-A2B27F2B2997}"/>
            </c:ext>
          </c:extLst>
        </c:ser>
        <c:ser>
          <c:idx val="23"/>
          <c:order val="2"/>
          <c:tx>
            <c:strRef>
              <c:f>'Policy NRD RD AUD'!$A$4</c:f>
              <c:strCache>
                <c:ptCount val="1"/>
                <c:pt idx="0">
                  <c:v>S03</c:v>
                </c:pt>
              </c:strCache>
            </c:strRef>
          </c:tx>
          <c:spPr>
            <a:ln w="12700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AUD'!$B$4:$GL$4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-5.3634799999999997E-4</c:v>
                </c:pt>
                <c:pt idx="50">
                  <c:v>-1.06287E-3</c:v>
                </c:pt>
                <c:pt idx="51">
                  <c:v>-1.5792E-3</c:v>
                </c:pt>
                <c:pt idx="52">
                  <c:v>-2.0850299999999999E-3</c:v>
                </c:pt>
                <c:pt idx="53">
                  <c:v>-2.5801000000000001E-3</c:v>
                </c:pt>
                <c:pt idx="54">
                  <c:v>-3.0642099999999999E-3</c:v>
                </c:pt>
                <c:pt idx="55">
                  <c:v>-3.5372200000000002E-3</c:v>
                </c:pt>
                <c:pt idx="56">
                  <c:v>-3.9990099999999999E-3</c:v>
                </c:pt>
                <c:pt idx="57">
                  <c:v>-4.4495300000000002E-3</c:v>
                </c:pt>
                <c:pt idx="58">
                  <c:v>-4.8887399999999999E-3</c:v>
                </c:pt>
                <c:pt idx="59">
                  <c:v>-5.3166400000000001E-3</c:v>
                </c:pt>
                <c:pt idx="60">
                  <c:v>-5.7332599999999996E-3</c:v>
                </c:pt>
                <c:pt idx="61">
                  <c:v>-6.1386399999999999E-3</c:v>
                </c:pt>
                <c:pt idx="62">
                  <c:v>-6.5328799999999996E-3</c:v>
                </c:pt>
                <c:pt idx="63">
                  <c:v>-6.91605E-3</c:v>
                </c:pt>
                <c:pt idx="64">
                  <c:v>-7.2882900000000002E-3</c:v>
                </c:pt>
                <c:pt idx="65">
                  <c:v>-7.6497099999999997E-3</c:v>
                </c:pt>
                <c:pt idx="66">
                  <c:v>-8.0004499999999992E-3</c:v>
                </c:pt>
                <c:pt idx="67">
                  <c:v>-8.3406899999999996E-3</c:v>
                </c:pt>
                <c:pt idx="68">
                  <c:v>-8.6705800000000006E-3</c:v>
                </c:pt>
                <c:pt idx="69">
                  <c:v>-8.9902899999999997E-3</c:v>
                </c:pt>
                <c:pt idx="70">
                  <c:v>-9.3000099999999992E-3</c:v>
                </c:pt>
                <c:pt idx="71">
                  <c:v>-9.5999299999999996E-3</c:v>
                </c:pt>
                <c:pt idx="72">
                  <c:v>-9.8902299999999999E-3</c:v>
                </c:pt>
                <c:pt idx="73">
                  <c:v>-1.0171100000000001E-2</c:v>
                </c:pt>
                <c:pt idx="74">
                  <c:v>-1.04428E-2</c:v>
                </c:pt>
                <c:pt idx="75">
                  <c:v>-1.07055E-2</c:v>
                </c:pt>
                <c:pt idx="76">
                  <c:v>-1.0959399999999999E-2</c:v>
                </c:pt>
                <c:pt idx="77">
                  <c:v>-1.12047E-2</c:v>
                </c:pt>
                <c:pt idx="78">
                  <c:v>-1.14416E-2</c:v>
                </c:pt>
                <c:pt idx="79">
                  <c:v>-1.16703E-2</c:v>
                </c:pt>
                <c:pt idx="80">
                  <c:v>-1.1891000000000001E-2</c:v>
                </c:pt>
                <c:pt idx="81">
                  <c:v>-1.2104E-2</c:v>
                </c:pt>
                <c:pt idx="82">
                  <c:v>-1.23094E-2</c:v>
                </c:pt>
                <c:pt idx="83">
                  <c:v>-1.25074E-2</c:v>
                </c:pt>
                <c:pt idx="84">
                  <c:v>-1.2698299999999999E-2</c:v>
                </c:pt>
                <c:pt idx="85">
                  <c:v>-1.28822E-2</c:v>
                </c:pt>
                <c:pt idx="86">
                  <c:v>-1.3059299999999999E-2</c:v>
                </c:pt>
                <c:pt idx="87">
                  <c:v>-1.3229899999999999E-2</c:v>
                </c:pt>
                <c:pt idx="88">
                  <c:v>-1.3394E-2</c:v>
                </c:pt>
                <c:pt idx="89">
                  <c:v>-1.35519E-2</c:v>
                </c:pt>
                <c:pt idx="90">
                  <c:v>-1.37038E-2</c:v>
                </c:pt>
                <c:pt idx="91">
                  <c:v>-1.38499E-2</c:v>
                </c:pt>
                <c:pt idx="92">
                  <c:v>-1.39902E-2</c:v>
                </c:pt>
                <c:pt idx="93">
                  <c:v>-1.41251E-2</c:v>
                </c:pt>
                <c:pt idx="94">
                  <c:v>-1.4254599999999999E-2</c:v>
                </c:pt>
                <c:pt idx="95">
                  <c:v>-1.4378999999999999E-2</c:v>
                </c:pt>
                <c:pt idx="96">
                  <c:v>-1.44983E-2</c:v>
                </c:pt>
                <c:pt idx="97">
                  <c:v>-1.4612699999999999E-2</c:v>
                </c:pt>
                <c:pt idx="98">
                  <c:v>-1.4722499999999999E-2</c:v>
                </c:pt>
                <c:pt idx="99">
                  <c:v>-1.48276E-2</c:v>
                </c:pt>
                <c:pt idx="100">
                  <c:v>-1.49284E-2</c:v>
                </c:pt>
                <c:pt idx="101">
                  <c:v>-1.50248E-2</c:v>
                </c:pt>
                <c:pt idx="102">
                  <c:v>-1.51171E-2</c:v>
                </c:pt>
                <c:pt idx="103">
                  <c:v>-1.5205400000000001E-2</c:v>
                </c:pt>
                <c:pt idx="104">
                  <c:v>-1.5289799999999999E-2</c:v>
                </c:pt>
                <c:pt idx="105">
                  <c:v>-1.5370399999999999E-2</c:v>
                </c:pt>
                <c:pt idx="106">
                  <c:v>-1.54474E-2</c:v>
                </c:pt>
                <c:pt idx="107">
                  <c:v>-1.5520900000000001E-2</c:v>
                </c:pt>
                <c:pt idx="108">
                  <c:v>-1.5591000000000001E-2</c:v>
                </c:pt>
                <c:pt idx="109">
                  <c:v>-1.56577E-2</c:v>
                </c:pt>
                <c:pt idx="110">
                  <c:v>-1.5721300000000001E-2</c:v>
                </c:pt>
                <c:pt idx="111">
                  <c:v>-1.5781699999999999E-2</c:v>
                </c:pt>
                <c:pt idx="112">
                  <c:v>-1.5839200000000001E-2</c:v>
                </c:pt>
                <c:pt idx="113">
                  <c:v>-1.58938E-2</c:v>
                </c:pt>
                <c:pt idx="114">
                  <c:v>-1.5945600000000001E-2</c:v>
                </c:pt>
                <c:pt idx="115">
                  <c:v>-1.5994700000000001E-2</c:v>
                </c:pt>
                <c:pt idx="116">
                  <c:v>-1.6041099999999999E-2</c:v>
                </c:pt>
                <c:pt idx="117">
                  <c:v>-1.6085100000000001E-2</c:v>
                </c:pt>
                <c:pt idx="118">
                  <c:v>-1.6126499999999998E-2</c:v>
                </c:pt>
                <c:pt idx="119">
                  <c:v>-1.6165700000000002E-2</c:v>
                </c:pt>
                <c:pt idx="120">
                  <c:v>-1.6202500000000002E-2</c:v>
                </c:pt>
                <c:pt idx="121">
                  <c:v>-1.6237100000000001E-2</c:v>
                </c:pt>
                <c:pt idx="122">
                  <c:v>-1.6269499999999999E-2</c:v>
                </c:pt>
                <c:pt idx="123">
                  <c:v>-1.6299899999999999E-2</c:v>
                </c:pt>
                <c:pt idx="124">
                  <c:v>-1.6328200000000001E-2</c:v>
                </c:pt>
                <c:pt idx="125">
                  <c:v>-1.63547E-2</c:v>
                </c:pt>
                <c:pt idx="126">
                  <c:v>-1.63792E-2</c:v>
                </c:pt>
                <c:pt idx="127">
                  <c:v>-1.6401900000000001E-2</c:v>
                </c:pt>
                <c:pt idx="128">
                  <c:v>-1.6422800000000001E-2</c:v>
                </c:pt>
                <c:pt idx="129">
                  <c:v>-1.6442100000000001E-2</c:v>
                </c:pt>
                <c:pt idx="130">
                  <c:v>-1.6459700000000001E-2</c:v>
                </c:pt>
                <c:pt idx="131">
                  <c:v>-1.6475699999999999E-2</c:v>
                </c:pt>
                <c:pt idx="132">
                  <c:v>-1.6490100000000001E-2</c:v>
                </c:pt>
                <c:pt idx="133">
                  <c:v>-1.6503E-2</c:v>
                </c:pt>
                <c:pt idx="134">
                  <c:v>-1.6514500000000001E-2</c:v>
                </c:pt>
                <c:pt idx="135">
                  <c:v>-1.65246E-2</c:v>
                </c:pt>
                <c:pt idx="136">
                  <c:v>-1.6533300000000001E-2</c:v>
                </c:pt>
                <c:pt idx="137">
                  <c:v>-1.6540699999999998E-2</c:v>
                </c:pt>
                <c:pt idx="138">
                  <c:v>-1.65468E-2</c:v>
                </c:pt>
                <c:pt idx="139">
                  <c:v>-1.65516E-2</c:v>
                </c:pt>
                <c:pt idx="140">
                  <c:v>-1.6555299999999998E-2</c:v>
                </c:pt>
                <c:pt idx="141">
                  <c:v>-1.6557800000000001E-2</c:v>
                </c:pt>
                <c:pt idx="142">
                  <c:v>-1.65591E-2</c:v>
                </c:pt>
                <c:pt idx="143">
                  <c:v>-1.6559399999999998E-2</c:v>
                </c:pt>
                <c:pt idx="144">
                  <c:v>-1.65586E-2</c:v>
                </c:pt>
                <c:pt idx="145">
                  <c:v>-1.6556700000000001E-2</c:v>
                </c:pt>
                <c:pt idx="146">
                  <c:v>-1.65539E-2</c:v>
                </c:pt>
                <c:pt idx="147">
                  <c:v>-1.6549999999999999E-2</c:v>
                </c:pt>
                <c:pt idx="148">
                  <c:v>-1.6545299999999999E-2</c:v>
                </c:pt>
                <c:pt idx="149">
                  <c:v>-1.6539499999999999E-2</c:v>
                </c:pt>
                <c:pt idx="150">
                  <c:v>-1.6532999999999999E-2</c:v>
                </c:pt>
                <c:pt idx="151">
                  <c:v>-1.6525499999999999E-2</c:v>
                </c:pt>
                <c:pt idx="152">
                  <c:v>-1.6517199999999999E-2</c:v>
                </c:pt>
                <c:pt idx="153">
                  <c:v>-1.6507999999999998E-2</c:v>
                </c:pt>
                <c:pt idx="154">
                  <c:v>-1.6498100000000002E-2</c:v>
                </c:pt>
                <c:pt idx="155">
                  <c:v>-1.6487399999999999E-2</c:v>
                </c:pt>
                <c:pt idx="156">
                  <c:v>-1.6475900000000002E-2</c:v>
                </c:pt>
                <c:pt idx="157">
                  <c:v>-1.6463700000000001E-2</c:v>
                </c:pt>
                <c:pt idx="158">
                  <c:v>-1.6450800000000002E-2</c:v>
                </c:pt>
                <c:pt idx="159">
                  <c:v>-1.6437199999999999E-2</c:v>
                </c:pt>
                <c:pt idx="160">
                  <c:v>-1.6422900000000001E-2</c:v>
                </c:pt>
                <c:pt idx="161">
                  <c:v>-1.64079E-2</c:v>
                </c:pt>
                <c:pt idx="162">
                  <c:v>-1.6392299999999999E-2</c:v>
                </c:pt>
                <c:pt idx="163">
                  <c:v>-1.6376000000000002E-2</c:v>
                </c:pt>
                <c:pt idx="164">
                  <c:v>-1.6359200000000001E-2</c:v>
                </c:pt>
                <c:pt idx="165">
                  <c:v>-1.6341700000000001E-2</c:v>
                </c:pt>
                <c:pt idx="166">
                  <c:v>-1.63237E-2</c:v>
                </c:pt>
                <c:pt idx="167">
                  <c:v>-1.6305099999999999E-2</c:v>
                </c:pt>
                <c:pt idx="168">
                  <c:v>-1.6285899999999999E-2</c:v>
                </c:pt>
                <c:pt idx="169">
                  <c:v>-1.6266200000000001E-2</c:v>
                </c:pt>
                <c:pt idx="170">
                  <c:v>-1.6246E-2</c:v>
                </c:pt>
                <c:pt idx="171">
                  <c:v>-1.6225199999999999E-2</c:v>
                </c:pt>
                <c:pt idx="172">
                  <c:v>-1.6204E-2</c:v>
                </c:pt>
                <c:pt idx="173">
                  <c:v>-1.6182200000000001E-2</c:v>
                </c:pt>
                <c:pt idx="174">
                  <c:v>-1.6160000000000001E-2</c:v>
                </c:pt>
                <c:pt idx="175">
                  <c:v>-1.6137200000000001E-2</c:v>
                </c:pt>
                <c:pt idx="176">
                  <c:v>-1.6114099999999999E-2</c:v>
                </c:pt>
                <c:pt idx="177">
                  <c:v>-1.6090400000000001E-2</c:v>
                </c:pt>
                <c:pt idx="178">
                  <c:v>-1.6066400000000002E-2</c:v>
                </c:pt>
                <c:pt idx="179">
                  <c:v>-1.6041900000000001E-2</c:v>
                </c:pt>
                <c:pt idx="180">
                  <c:v>-1.6017E-2</c:v>
                </c:pt>
                <c:pt idx="181">
                  <c:v>-1.5991600000000002E-2</c:v>
                </c:pt>
                <c:pt idx="182">
                  <c:v>-1.5965900000000002E-2</c:v>
                </c:pt>
                <c:pt idx="183">
                  <c:v>-1.5939700000000001E-2</c:v>
                </c:pt>
                <c:pt idx="184">
                  <c:v>-1.5913199999999999E-2</c:v>
                </c:pt>
                <c:pt idx="185">
                  <c:v>-1.5886299999999999E-2</c:v>
                </c:pt>
                <c:pt idx="186">
                  <c:v>-1.5859000000000002E-2</c:v>
                </c:pt>
                <c:pt idx="187">
                  <c:v>-1.5831399999999999E-2</c:v>
                </c:pt>
                <c:pt idx="188">
                  <c:v>-1.5803299999999999E-2</c:v>
                </c:pt>
                <c:pt idx="189">
                  <c:v>-1.5775000000000001E-2</c:v>
                </c:pt>
                <c:pt idx="190">
                  <c:v>-1.5746300000000001E-2</c:v>
                </c:pt>
                <c:pt idx="191">
                  <c:v>-1.5717200000000001E-2</c:v>
                </c:pt>
                <c:pt idx="192">
                  <c:v>-1.5687900000000001E-2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13-4A77-BD3F-A2B27F2B2997}"/>
            </c:ext>
          </c:extLst>
        </c:ser>
        <c:ser>
          <c:idx val="24"/>
          <c:order val="3"/>
          <c:tx>
            <c:strRef>
              <c:f>'Policy NRD RD AUD'!$A$5</c:f>
              <c:strCache>
                <c:ptCount val="1"/>
                <c:pt idx="0">
                  <c:v>S04</c:v>
                </c:pt>
              </c:strCache>
            </c:strRef>
          </c:tx>
          <c:spPr>
            <a:ln w="12700" cap="rnd">
              <a:solidFill>
                <a:srgbClr val="4472C4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AUD'!$B$5:$GL$5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-1.6090399999999999E-3</c:v>
                </c:pt>
                <c:pt idx="50">
                  <c:v>-3.1595400000000002E-3</c:v>
                </c:pt>
                <c:pt idx="51">
                  <c:v>-4.6529500000000003E-3</c:v>
                </c:pt>
                <c:pt idx="52">
                  <c:v>-6.0907699999999997E-3</c:v>
                </c:pt>
                <c:pt idx="53">
                  <c:v>-7.4745000000000002E-3</c:v>
                </c:pt>
                <c:pt idx="54">
                  <c:v>-8.8056200000000001E-3</c:v>
                </c:pt>
                <c:pt idx="55">
                  <c:v>-1.00857E-2</c:v>
                </c:pt>
                <c:pt idx="56">
                  <c:v>-1.1316100000000001E-2</c:v>
                </c:pt>
                <c:pt idx="57">
                  <c:v>-1.24983E-2</c:v>
                </c:pt>
                <c:pt idx="58">
                  <c:v>-1.3633899999999999E-2</c:v>
                </c:pt>
                <c:pt idx="59">
                  <c:v>-1.4724299999999999E-2</c:v>
                </c:pt>
                <c:pt idx="60">
                  <c:v>-1.5770900000000001E-2</c:v>
                </c:pt>
                <c:pt idx="61">
                  <c:v>-1.6775000000000002E-2</c:v>
                </c:pt>
                <c:pt idx="62">
                  <c:v>-1.7738E-2</c:v>
                </c:pt>
                <c:pt idx="63">
                  <c:v>-1.8661400000000002E-2</c:v>
                </c:pt>
                <c:pt idx="64">
                  <c:v>-1.9546299999999999E-2</c:v>
                </c:pt>
                <c:pt idx="65">
                  <c:v>-2.0394099999999998E-2</c:v>
                </c:pt>
                <c:pt idx="66">
                  <c:v>-2.1206099999999999E-2</c:v>
                </c:pt>
                <c:pt idx="67">
                  <c:v>-2.19834E-2</c:v>
                </c:pt>
                <c:pt idx="68">
                  <c:v>-2.2727199999999999E-2</c:v>
                </c:pt>
                <c:pt idx="69">
                  <c:v>-2.34386E-2</c:v>
                </c:pt>
                <c:pt idx="70">
                  <c:v>-2.4118899999999999E-2</c:v>
                </c:pt>
                <c:pt idx="71">
                  <c:v>-2.4769099999999999E-2</c:v>
                </c:pt>
                <c:pt idx="72">
                  <c:v>-2.5390200000000002E-2</c:v>
                </c:pt>
                <c:pt idx="73">
                  <c:v>-2.5983300000000001E-2</c:v>
                </c:pt>
                <c:pt idx="74">
                  <c:v>-2.6549400000000001E-2</c:v>
                </c:pt>
                <c:pt idx="75">
                  <c:v>-2.70894E-2</c:v>
                </c:pt>
                <c:pt idx="76">
                  <c:v>-2.7604199999999999E-2</c:v>
                </c:pt>
                <c:pt idx="77">
                  <c:v>-2.8094899999999999E-2</c:v>
                </c:pt>
                <c:pt idx="78">
                  <c:v>-2.85621E-2</c:v>
                </c:pt>
                <c:pt idx="79">
                  <c:v>-2.9006899999999999E-2</c:v>
                </c:pt>
                <c:pt idx="80">
                  <c:v>-2.9430000000000001E-2</c:v>
                </c:pt>
                <c:pt idx="81">
                  <c:v>-2.98321E-2</c:v>
                </c:pt>
                <c:pt idx="82">
                  <c:v>-3.02142E-2</c:v>
                </c:pt>
                <c:pt idx="83">
                  <c:v>-3.0576800000000001E-2</c:v>
                </c:pt>
                <c:pt idx="84">
                  <c:v>-3.0920699999999999E-2</c:v>
                </c:pt>
                <c:pt idx="85">
                  <c:v>-3.1246599999999999E-2</c:v>
                </c:pt>
                <c:pt idx="86">
                  <c:v>-3.1555199999999999E-2</c:v>
                </c:pt>
                <c:pt idx="87">
                  <c:v>-3.1847100000000003E-2</c:v>
                </c:pt>
                <c:pt idx="88">
                  <c:v>-3.2122900000000003E-2</c:v>
                </c:pt>
                <c:pt idx="89">
                  <c:v>-3.2383200000000001E-2</c:v>
                </c:pt>
                <c:pt idx="90">
                  <c:v>-3.2628600000000001E-2</c:v>
                </c:pt>
                <c:pt idx="91">
                  <c:v>-3.2859600000000003E-2</c:v>
                </c:pt>
                <c:pt idx="92">
                  <c:v>-3.3076800000000003E-2</c:v>
                </c:pt>
                <c:pt idx="93">
                  <c:v>-3.32806E-2</c:v>
                </c:pt>
                <c:pt idx="94">
                  <c:v>-3.3471599999999997E-2</c:v>
                </c:pt>
                <c:pt idx="95">
                  <c:v>-3.3650300000000001E-2</c:v>
                </c:pt>
                <c:pt idx="96">
                  <c:v>-3.3817100000000003E-2</c:v>
                </c:pt>
                <c:pt idx="97">
                  <c:v>-3.39724E-2</c:v>
                </c:pt>
                <c:pt idx="98">
                  <c:v>-3.41167E-2</c:v>
                </c:pt>
                <c:pt idx="99">
                  <c:v>-3.42504E-2</c:v>
                </c:pt>
                <c:pt idx="100">
                  <c:v>-3.4373899999999999E-2</c:v>
                </c:pt>
                <c:pt idx="101">
                  <c:v>-3.4487499999999997E-2</c:v>
                </c:pt>
                <c:pt idx="102">
                  <c:v>-3.4591700000000003E-2</c:v>
                </c:pt>
                <c:pt idx="103">
                  <c:v>-3.4686700000000001E-2</c:v>
                </c:pt>
                <c:pt idx="104">
                  <c:v>-3.4772999999999998E-2</c:v>
                </c:pt>
                <c:pt idx="105">
                  <c:v>-3.4850800000000001E-2</c:v>
                </c:pt>
                <c:pt idx="106">
                  <c:v>-3.4920399999999997E-2</c:v>
                </c:pt>
                <c:pt idx="107">
                  <c:v>-3.4982300000000001E-2</c:v>
                </c:pt>
                <c:pt idx="108">
                  <c:v>-3.5036499999999998E-2</c:v>
                </c:pt>
                <c:pt idx="109">
                  <c:v>-3.5083499999999997E-2</c:v>
                </c:pt>
                <c:pt idx="110">
                  <c:v>-3.5123599999999998E-2</c:v>
                </c:pt>
                <c:pt idx="111">
                  <c:v>-3.5156800000000002E-2</c:v>
                </c:pt>
                <c:pt idx="112">
                  <c:v>-3.5183600000000002E-2</c:v>
                </c:pt>
                <c:pt idx="113">
                  <c:v>-3.5204199999999998E-2</c:v>
                </c:pt>
                <c:pt idx="114">
                  <c:v>-3.5218699999999999E-2</c:v>
                </c:pt>
                <c:pt idx="115">
                  <c:v>-3.5227399999999999E-2</c:v>
                </c:pt>
                <c:pt idx="116">
                  <c:v>-3.5230600000000001E-2</c:v>
                </c:pt>
                <c:pt idx="117">
                  <c:v>-3.52284E-2</c:v>
                </c:pt>
                <c:pt idx="118">
                  <c:v>-3.5221000000000002E-2</c:v>
                </c:pt>
                <c:pt idx="119">
                  <c:v>-3.52086E-2</c:v>
                </c:pt>
                <c:pt idx="120">
                  <c:v>-3.5191500000000001E-2</c:v>
                </c:pt>
                <c:pt idx="121">
                  <c:v>-3.5169699999999998E-2</c:v>
                </c:pt>
                <c:pt idx="122">
                  <c:v>-3.5143500000000001E-2</c:v>
                </c:pt>
                <c:pt idx="123">
                  <c:v>-3.5112999999999998E-2</c:v>
                </c:pt>
                <c:pt idx="124">
                  <c:v>-3.5078400000000003E-2</c:v>
                </c:pt>
                <c:pt idx="125">
                  <c:v>-3.5039800000000003E-2</c:v>
                </c:pt>
                <c:pt idx="126">
                  <c:v>-3.4997399999999998E-2</c:v>
                </c:pt>
                <c:pt idx="127">
                  <c:v>-3.4951299999999998E-2</c:v>
                </c:pt>
                <c:pt idx="128">
                  <c:v>-3.4901700000000001E-2</c:v>
                </c:pt>
                <c:pt idx="129">
                  <c:v>-3.4848700000000003E-2</c:v>
                </c:pt>
                <c:pt idx="130">
                  <c:v>-3.4792299999999998E-2</c:v>
                </c:pt>
                <c:pt idx="131">
                  <c:v>-3.4732800000000001E-2</c:v>
                </c:pt>
                <c:pt idx="132">
                  <c:v>-3.4670300000000001E-2</c:v>
                </c:pt>
                <c:pt idx="133">
                  <c:v>-3.4604799999999998E-2</c:v>
                </c:pt>
                <c:pt idx="134">
                  <c:v>-3.4536600000000001E-2</c:v>
                </c:pt>
                <c:pt idx="135">
                  <c:v>-3.4465500000000003E-2</c:v>
                </c:pt>
                <c:pt idx="136">
                  <c:v>-3.4391900000000003E-2</c:v>
                </c:pt>
                <c:pt idx="137">
                  <c:v>-3.43158E-2</c:v>
                </c:pt>
                <c:pt idx="138">
                  <c:v>-3.4237200000000002E-2</c:v>
                </c:pt>
                <c:pt idx="139">
                  <c:v>-3.4156300000000001E-2</c:v>
                </c:pt>
                <c:pt idx="140">
                  <c:v>-3.4073199999999998E-2</c:v>
                </c:pt>
                <c:pt idx="141">
                  <c:v>-3.3987900000000001E-2</c:v>
                </c:pt>
                <c:pt idx="142">
                  <c:v>-3.39005E-2</c:v>
                </c:pt>
                <c:pt idx="143">
                  <c:v>-3.3811099999999997E-2</c:v>
                </c:pt>
                <c:pt idx="144">
                  <c:v>-3.3719800000000001E-2</c:v>
                </c:pt>
                <c:pt idx="145">
                  <c:v>-3.36266E-2</c:v>
                </c:pt>
                <c:pt idx="146">
                  <c:v>-3.3531699999999998E-2</c:v>
                </c:pt>
                <c:pt idx="147">
                  <c:v>-3.3434999999999999E-2</c:v>
                </c:pt>
                <c:pt idx="148">
                  <c:v>-3.3336699999999997E-2</c:v>
                </c:pt>
                <c:pt idx="149">
                  <c:v>-3.32369E-2</c:v>
                </c:pt>
                <c:pt idx="150">
                  <c:v>-3.3135499999999998E-2</c:v>
                </c:pt>
                <c:pt idx="151">
                  <c:v>-3.3032600000000002E-2</c:v>
                </c:pt>
                <c:pt idx="152">
                  <c:v>-3.2928300000000001E-2</c:v>
                </c:pt>
                <c:pt idx="153">
                  <c:v>-3.2822700000000003E-2</c:v>
                </c:pt>
                <c:pt idx="154">
                  <c:v>-3.2715800000000003E-2</c:v>
                </c:pt>
                <c:pt idx="155">
                  <c:v>-3.26076E-2</c:v>
                </c:pt>
                <c:pt idx="156">
                  <c:v>-3.2498199999999998E-2</c:v>
                </c:pt>
                <c:pt idx="157">
                  <c:v>-3.2387699999999998E-2</c:v>
                </c:pt>
                <c:pt idx="158">
                  <c:v>-3.2276100000000002E-2</c:v>
                </c:pt>
                <c:pt idx="159">
                  <c:v>-3.2163499999999998E-2</c:v>
                </c:pt>
                <c:pt idx="160">
                  <c:v>-3.2049800000000003E-2</c:v>
                </c:pt>
                <c:pt idx="161">
                  <c:v>-3.1935199999999997E-2</c:v>
                </c:pt>
                <c:pt idx="162">
                  <c:v>-3.1819600000000003E-2</c:v>
                </c:pt>
                <c:pt idx="163">
                  <c:v>-3.1703099999999998E-2</c:v>
                </c:pt>
                <c:pt idx="164">
                  <c:v>-3.1585799999999997E-2</c:v>
                </c:pt>
                <c:pt idx="165">
                  <c:v>-3.1467700000000001E-2</c:v>
                </c:pt>
                <c:pt idx="166">
                  <c:v>-3.1348800000000003E-2</c:v>
                </c:pt>
                <c:pt idx="167">
                  <c:v>-3.1229099999999999E-2</c:v>
                </c:pt>
                <c:pt idx="168">
                  <c:v>-3.1108799999999999E-2</c:v>
                </c:pt>
                <c:pt idx="169">
                  <c:v>-3.09877E-2</c:v>
                </c:pt>
                <c:pt idx="170">
                  <c:v>-3.0866000000000001E-2</c:v>
                </c:pt>
                <c:pt idx="171">
                  <c:v>-3.0743699999999999E-2</c:v>
                </c:pt>
                <c:pt idx="172">
                  <c:v>-3.06208E-2</c:v>
                </c:pt>
                <c:pt idx="173">
                  <c:v>-3.0497400000000001E-2</c:v>
                </c:pt>
                <c:pt idx="174">
                  <c:v>-3.0373399999999998E-2</c:v>
                </c:pt>
                <c:pt idx="175">
                  <c:v>-3.0248899999999999E-2</c:v>
                </c:pt>
                <c:pt idx="176">
                  <c:v>-3.0124000000000001E-2</c:v>
                </c:pt>
                <c:pt idx="177">
                  <c:v>-2.99986E-2</c:v>
                </c:pt>
                <c:pt idx="178">
                  <c:v>-2.9872699999999999E-2</c:v>
                </c:pt>
                <c:pt idx="179">
                  <c:v>-2.9746499999999999E-2</c:v>
                </c:pt>
                <c:pt idx="180">
                  <c:v>-2.9619800000000002E-2</c:v>
                </c:pt>
                <c:pt idx="181">
                  <c:v>-2.94928E-2</c:v>
                </c:pt>
                <c:pt idx="182">
                  <c:v>-2.9365499999999999E-2</c:v>
                </c:pt>
                <c:pt idx="183">
                  <c:v>-2.9237900000000001E-2</c:v>
                </c:pt>
                <c:pt idx="184">
                  <c:v>-2.9109900000000001E-2</c:v>
                </c:pt>
                <c:pt idx="185">
                  <c:v>-2.8981699999999999E-2</c:v>
                </c:pt>
                <c:pt idx="186">
                  <c:v>-2.8853199999999999E-2</c:v>
                </c:pt>
                <c:pt idx="187">
                  <c:v>-2.87245E-2</c:v>
                </c:pt>
                <c:pt idx="188">
                  <c:v>-2.8595599999999999E-2</c:v>
                </c:pt>
                <c:pt idx="189">
                  <c:v>-2.8466499999999999E-2</c:v>
                </c:pt>
                <c:pt idx="190">
                  <c:v>-2.83372E-2</c:v>
                </c:pt>
                <c:pt idx="191">
                  <c:v>-2.8207699999999999E-2</c:v>
                </c:pt>
                <c:pt idx="192">
                  <c:v>-2.8078100000000002E-2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13-4A77-BD3F-A2B27F2B2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026784"/>
        <c:axId val="524597200"/>
      </c:lineChart>
      <c:catAx>
        <c:axId val="5250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24597200"/>
        <c:crosses val="autoZero"/>
        <c:auto val="1"/>
        <c:lblAlgn val="ctr"/>
        <c:lblOffset val="100"/>
        <c:tickLblSkip val="32"/>
        <c:tickMarkSkip val="32"/>
        <c:noMultiLvlLbl val="0"/>
      </c:catAx>
      <c:valAx>
        <c:axId val="524597200"/>
        <c:scaling>
          <c:orientation val="minMax"/>
          <c:max val="0"/>
          <c:min val="-4.0000000000000008E-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25026784"/>
        <c:crossesAt val="1"/>
        <c:crossBetween val="midCat"/>
        <c:majorUnit val="1.0000000000000002E-2"/>
        <c:minorUnit val="2.0000000000000005E-3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0">
          <a:solidFill>
            <a:schemeClr val="tx1"/>
          </a:solidFill>
          <a:latin typeface="+mj-lt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00" b="0" i="0" u="none" strike="noStrike" kern="1200" spc="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en-US" sz="1800" dirty="0"/>
              <a:t>10% Shift from A+BC to </a:t>
            </a:r>
            <a:r>
              <a:rPr lang="en-US" sz="1800" dirty="0" smtClean="0"/>
              <a:t>BO for NRD,</a:t>
            </a:r>
            <a:r>
              <a:rPr lang="en-US" sz="1800" baseline="0" dirty="0" smtClean="0"/>
              <a:t> RD, and AUD</a:t>
            </a:r>
            <a:endParaRPr lang="en-US" sz="1800" dirty="0"/>
          </a:p>
        </c:rich>
      </c:tx>
      <c:layout>
        <c:manualLayout>
          <c:xMode val="edge"/>
          <c:yMode val="edge"/>
          <c:x val="0.15819694428249409"/>
          <c:y val="3.8241631814591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00" b="0" i="0" u="none" strike="noStrike" kern="1200" spc="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345133229356589"/>
          <c:y val="0.11962648391390276"/>
          <c:w val="0.81061221799969263"/>
          <c:h val="0.75663854008416143"/>
        </c:manualLayout>
      </c:layout>
      <c:lineChart>
        <c:grouping val="standard"/>
        <c:varyColors val="0"/>
        <c:ser>
          <c:idx val="21"/>
          <c:order val="0"/>
          <c:tx>
            <c:strRef>
              <c:f>'Policy NRD RD AUD bline comps'!$A$10</c:f>
              <c:strCache>
                <c:ptCount val="1"/>
                <c:pt idx="0">
                  <c:v>S09</c:v>
                </c:pt>
              </c:strCache>
            </c:strRef>
          </c:tx>
          <c:spPr>
            <a:ln w="127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 bline comps'!$B$1:$GL$1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 bline comps'!$B$10:$GL$10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-5.7051900000000002E-4</c:v>
                </c:pt>
                <c:pt idx="50">
                  <c:v>-1.1220500000000001E-3</c:v>
                </c:pt>
                <c:pt idx="51">
                  <c:v>-1.6550899999999999E-3</c:v>
                </c:pt>
                <c:pt idx="52">
                  <c:v>-2.1701099999999998E-3</c:v>
                </c:pt>
                <c:pt idx="53">
                  <c:v>-2.6676299999999998E-3</c:v>
                </c:pt>
                <c:pt idx="54">
                  <c:v>-3.1481299999999999E-3</c:v>
                </c:pt>
                <c:pt idx="55">
                  <c:v>-3.6121E-3</c:v>
                </c:pt>
                <c:pt idx="56">
                  <c:v>-4.06004E-3</c:v>
                </c:pt>
                <c:pt idx="57">
                  <c:v>-4.4924400000000003E-3</c:v>
                </c:pt>
                <c:pt idx="58">
                  <c:v>-4.9097699999999999E-3</c:v>
                </c:pt>
                <c:pt idx="59">
                  <c:v>-5.3125000000000004E-3</c:v>
                </c:pt>
                <c:pt idx="60">
                  <c:v>-5.7010899999999998E-3</c:v>
                </c:pt>
                <c:pt idx="61">
                  <c:v>-6.0760099999999997E-3</c:v>
                </c:pt>
                <c:pt idx="62">
                  <c:v>-6.4377000000000002E-3</c:v>
                </c:pt>
                <c:pt idx="63">
                  <c:v>-6.7865900000000003E-3</c:v>
                </c:pt>
                <c:pt idx="64">
                  <c:v>-7.1231000000000003E-3</c:v>
                </c:pt>
                <c:pt idx="65">
                  <c:v>-7.44766E-3</c:v>
                </c:pt>
                <c:pt idx="66">
                  <c:v>-7.76066E-3</c:v>
                </c:pt>
                <c:pt idx="67">
                  <c:v>-8.0624900000000003E-3</c:v>
                </c:pt>
                <c:pt idx="68">
                  <c:v>-8.3535499999999995E-3</c:v>
                </c:pt>
                <c:pt idx="69">
                  <c:v>-8.6341899999999999E-3</c:v>
                </c:pt>
                <c:pt idx="70">
                  <c:v>-8.9047699999999994E-3</c:v>
                </c:pt>
                <c:pt idx="71">
                  <c:v>-9.1656499999999991E-3</c:v>
                </c:pt>
                <c:pt idx="72">
                  <c:v>-9.4171600000000008E-3</c:v>
                </c:pt>
                <c:pt idx="73">
                  <c:v>-9.6596200000000007E-3</c:v>
                </c:pt>
                <c:pt idx="74">
                  <c:v>-9.8933600000000003E-3</c:v>
                </c:pt>
                <c:pt idx="75">
                  <c:v>-1.01187E-2</c:v>
                </c:pt>
                <c:pt idx="76">
                  <c:v>-1.0335799999999999E-2</c:v>
                </c:pt>
                <c:pt idx="77">
                  <c:v>-1.0545199999999999E-2</c:v>
                </c:pt>
                <c:pt idx="78">
                  <c:v>-1.07469E-2</c:v>
                </c:pt>
                <c:pt idx="79">
                  <c:v>-1.09414E-2</c:v>
                </c:pt>
                <c:pt idx="80">
                  <c:v>-1.1128799999999999E-2</c:v>
                </c:pt>
                <c:pt idx="81">
                  <c:v>-1.1309400000000001E-2</c:v>
                </c:pt>
                <c:pt idx="82">
                  <c:v>-1.14834E-2</c:v>
                </c:pt>
                <c:pt idx="83">
                  <c:v>-1.1651099999999999E-2</c:v>
                </c:pt>
                <c:pt idx="84">
                  <c:v>-1.1812599999999999E-2</c:v>
                </c:pt>
                <c:pt idx="85">
                  <c:v>-1.1968299999999999E-2</c:v>
                </c:pt>
                <c:pt idx="86">
                  <c:v>-1.2118200000000001E-2</c:v>
                </c:pt>
                <c:pt idx="87">
                  <c:v>-1.22627E-2</c:v>
                </c:pt>
                <c:pt idx="88">
                  <c:v>-1.2401799999999999E-2</c:v>
                </c:pt>
                <c:pt idx="89">
                  <c:v>-1.25357E-2</c:v>
                </c:pt>
                <c:pt idx="90">
                  <c:v>-1.2664699999999999E-2</c:v>
                </c:pt>
                <c:pt idx="91">
                  <c:v>-1.2789E-2</c:v>
                </c:pt>
                <c:pt idx="92">
                  <c:v>-1.29085E-2</c:v>
                </c:pt>
                <c:pt idx="93">
                  <c:v>-1.30236E-2</c:v>
                </c:pt>
                <c:pt idx="94">
                  <c:v>-1.3134399999999999E-2</c:v>
                </c:pt>
                <c:pt idx="95">
                  <c:v>-1.3240999999999999E-2</c:v>
                </c:pt>
                <c:pt idx="96">
                  <c:v>-1.3343499999999999E-2</c:v>
                </c:pt>
                <c:pt idx="97">
                  <c:v>-1.34421E-2</c:v>
                </c:pt>
                <c:pt idx="98">
                  <c:v>-1.3536899999999999E-2</c:v>
                </c:pt>
                <c:pt idx="99">
                  <c:v>-1.3628100000000001E-2</c:v>
                </c:pt>
                <c:pt idx="100">
                  <c:v>-1.3715700000000001E-2</c:v>
                </c:pt>
                <c:pt idx="101">
                  <c:v>-1.37999E-2</c:v>
                </c:pt>
                <c:pt idx="102">
                  <c:v>-1.38808E-2</c:v>
                </c:pt>
                <c:pt idx="103">
                  <c:v>-1.3958399999999999E-2</c:v>
                </c:pt>
                <c:pt idx="104">
                  <c:v>-1.4032899999999999E-2</c:v>
                </c:pt>
                <c:pt idx="105">
                  <c:v>-1.41044E-2</c:v>
                </c:pt>
                <c:pt idx="106">
                  <c:v>-1.4173E-2</c:v>
                </c:pt>
                <c:pt idx="107">
                  <c:v>-1.42387E-2</c:v>
                </c:pt>
                <c:pt idx="108">
                  <c:v>-1.4301700000000001E-2</c:v>
                </c:pt>
                <c:pt idx="109">
                  <c:v>-1.4362E-2</c:v>
                </c:pt>
                <c:pt idx="110">
                  <c:v>-1.44198E-2</c:v>
                </c:pt>
                <c:pt idx="111">
                  <c:v>-1.4475E-2</c:v>
                </c:pt>
                <c:pt idx="112">
                  <c:v>-1.45278E-2</c:v>
                </c:pt>
                <c:pt idx="113">
                  <c:v>-1.4578199999999999E-2</c:v>
                </c:pt>
                <c:pt idx="114">
                  <c:v>-1.46263E-2</c:v>
                </c:pt>
                <c:pt idx="115">
                  <c:v>-1.46722E-2</c:v>
                </c:pt>
                <c:pt idx="116">
                  <c:v>-1.4715900000000001E-2</c:v>
                </c:pt>
                <c:pt idx="117">
                  <c:v>-1.47575E-2</c:v>
                </c:pt>
                <c:pt idx="118">
                  <c:v>-1.4797100000000001E-2</c:v>
                </c:pt>
                <c:pt idx="119">
                  <c:v>-1.48346E-2</c:v>
                </c:pt>
                <c:pt idx="120">
                  <c:v>-1.4870299999999999E-2</c:v>
                </c:pt>
                <c:pt idx="121">
                  <c:v>-1.4904000000000001E-2</c:v>
                </c:pt>
                <c:pt idx="122">
                  <c:v>-1.49359E-2</c:v>
                </c:pt>
                <c:pt idx="123">
                  <c:v>-1.4966E-2</c:v>
                </c:pt>
                <c:pt idx="124">
                  <c:v>-1.49944E-2</c:v>
                </c:pt>
                <c:pt idx="125">
                  <c:v>-1.5021100000000001E-2</c:v>
                </c:pt>
                <c:pt idx="126">
                  <c:v>-1.50461E-2</c:v>
                </c:pt>
                <c:pt idx="127">
                  <c:v>-1.5069600000000001E-2</c:v>
                </c:pt>
                <c:pt idx="128">
                  <c:v>-1.5091500000000001E-2</c:v>
                </c:pt>
                <c:pt idx="129">
                  <c:v>-1.51118E-2</c:v>
                </c:pt>
                <c:pt idx="130">
                  <c:v>-1.51307E-2</c:v>
                </c:pt>
                <c:pt idx="131">
                  <c:v>-1.5148099999999999E-2</c:v>
                </c:pt>
                <c:pt idx="132">
                  <c:v>-1.51641E-2</c:v>
                </c:pt>
                <c:pt idx="133">
                  <c:v>-1.51787E-2</c:v>
                </c:pt>
                <c:pt idx="134">
                  <c:v>-1.51919E-2</c:v>
                </c:pt>
                <c:pt idx="135">
                  <c:v>-1.5203899999999999E-2</c:v>
                </c:pt>
                <c:pt idx="136">
                  <c:v>-1.5214500000000001E-2</c:v>
                </c:pt>
                <c:pt idx="137">
                  <c:v>-1.52239E-2</c:v>
                </c:pt>
                <c:pt idx="138">
                  <c:v>-1.52321E-2</c:v>
                </c:pt>
                <c:pt idx="139">
                  <c:v>-1.52391E-2</c:v>
                </c:pt>
                <c:pt idx="140">
                  <c:v>-1.52449E-2</c:v>
                </c:pt>
                <c:pt idx="141">
                  <c:v>-1.52496E-2</c:v>
                </c:pt>
                <c:pt idx="142">
                  <c:v>-1.52532E-2</c:v>
                </c:pt>
                <c:pt idx="143">
                  <c:v>-1.5255599999999999E-2</c:v>
                </c:pt>
                <c:pt idx="144">
                  <c:v>-1.5257E-2</c:v>
                </c:pt>
                <c:pt idx="145">
                  <c:v>-1.5257400000000001E-2</c:v>
                </c:pt>
                <c:pt idx="146">
                  <c:v>-1.52567E-2</c:v>
                </c:pt>
                <c:pt idx="147">
                  <c:v>-1.5254999999999999E-2</c:v>
                </c:pt>
                <c:pt idx="148">
                  <c:v>-1.52523E-2</c:v>
                </c:pt>
                <c:pt idx="149">
                  <c:v>-1.52487E-2</c:v>
                </c:pt>
                <c:pt idx="150">
                  <c:v>-1.5244199999999999E-2</c:v>
                </c:pt>
                <c:pt idx="151">
                  <c:v>-1.5238700000000001E-2</c:v>
                </c:pt>
                <c:pt idx="152">
                  <c:v>-1.5232300000000001E-2</c:v>
                </c:pt>
                <c:pt idx="153">
                  <c:v>-1.52251E-2</c:v>
                </c:pt>
                <c:pt idx="154">
                  <c:v>-1.5217E-2</c:v>
                </c:pt>
                <c:pt idx="155">
                  <c:v>-1.5207999999999999E-2</c:v>
                </c:pt>
                <c:pt idx="156">
                  <c:v>-1.51982E-2</c:v>
                </c:pt>
                <c:pt idx="157">
                  <c:v>-1.5187600000000001E-2</c:v>
                </c:pt>
                <c:pt idx="158">
                  <c:v>-1.5176200000000001E-2</c:v>
                </c:pt>
                <c:pt idx="159">
                  <c:v>-1.51641E-2</c:v>
                </c:pt>
                <c:pt idx="160">
                  <c:v>-1.5151100000000001E-2</c:v>
                </c:pt>
                <c:pt idx="161">
                  <c:v>-1.51375E-2</c:v>
                </c:pt>
                <c:pt idx="162">
                  <c:v>-1.5122999999999999E-2</c:v>
                </c:pt>
                <c:pt idx="163">
                  <c:v>-1.51079E-2</c:v>
                </c:pt>
                <c:pt idx="164">
                  <c:v>-1.5092100000000001E-2</c:v>
                </c:pt>
                <c:pt idx="165">
                  <c:v>-1.50755E-2</c:v>
                </c:pt>
                <c:pt idx="166">
                  <c:v>-1.50583E-2</c:v>
                </c:pt>
                <c:pt idx="167">
                  <c:v>-1.5040400000000001E-2</c:v>
                </c:pt>
                <c:pt idx="168">
                  <c:v>-1.5021899999999999E-2</c:v>
                </c:pt>
                <c:pt idx="169">
                  <c:v>-1.50028E-2</c:v>
                </c:pt>
                <c:pt idx="170">
                  <c:v>-1.4983E-2</c:v>
                </c:pt>
                <c:pt idx="171">
                  <c:v>-1.49625E-2</c:v>
                </c:pt>
                <c:pt idx="172">
                  <c:v>-1.49415E-2</c:v>
                </c:pt>
                <c:pt idx="173">
                  <c:v>-1.49199E-2</c:v>
                </c:pt>
                <c:pt idx="174">
                  <c:v>-1.48977E-2</c:v>
                </c:pt>
                <c:pt idx="175">
                  <c:v>-1.4874999999999999E-2</c:v>
                </c:pt>
                <c:pt idx="176">
                  <c:v>-1.4851700000000001E-2</c:v>
                </c:pt>
                <c:pt idx="177">
                  <c:v>-1.48278E-2</c:v>
                </c:pt>
                <c:pt idx="178">
                  <c:v>-1.48034E-2</c:v>
                </c:pt>
                <c:pt idx="179">
                  <c:v>-1.47785E-2</c:v>
                </c:pt>
                <c:pt idx="180">
                  <c:v>-1.4753E-2</c:v>
                </c:pt>
                <c:pt idx="181">
                  <c:v>-1.47271E-2</c:v>
                </c:pt>
                <c:pt idx="182">
                  <c:v>-1.4700599999999999E-2</c:v>
                </c:pt>
                <c:pt idx="183">
                  <c:v>-1.46737E-2</c:v>
                </c:pt>
                <c:pt idx="184">
                  <c:v>-1.4646299999999999E-2</c:v>
                </c:pt>
                <c:pt idx="185">
                  <c:v>-1.46184E-2</c:v>
                </c:pt>
                <c:pt idx="186">
                  <c:v>-1.4590000000000001E-2</c:v>
                </c:pt>
                <c:pt idx="187">
                  <c:v>-1.45612E-2</c:v>
                </c:pt>
                <c:pt idx="188">
                  <c:v>-1.4532E-2</c:v>
                </c:pt>
                <c:pt idx="189">
                  <c:v>-1.4502299999999999E-2</c:v>
                </c:pt>
                <c:pt idx="190">
                  <c:v>-1.4472199999999999E-2</c:v>
                </c:pt>
                <c:pt idx="191">
                  <c:v>-1.44417E-2</c:v>
                </c:pt>
                <c:pt idx="192">
                  <c:v>-1.44108E-2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6D-4EC2-A700-670091E71610}"/>
            </c:ext>
          </c:extLst>
        </c:ser>
        <c:ser>
          <c:idx val="22"/>
          <c:order val="1"/>
          <c:tx>
            <c:strRef>
              <c:f>'Policy NRD RD AUD bline comps'!$A$11</c:f>
              <c:strCache>
                <c:ptCount val="1"/>
                <c:pt idx="0">
                  <c:v>S10</c:v>
                </c:pt>
              </c:strCache>
            </c:strRef>
          </c:tx>
          <c:spPr>
            <a:ln w="12700" cap="rnd">
              <a:solidFill>
                <a:srgbClr val="70AD47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 bline comps'!$B$1:$GL$1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 bline comps'!$B$11:$GL$11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-1.71156E-3</c:v>
                </c:pt>
                <c:pt idx="50">
                  <c:v>-3.3504199999999998E-3</c:v>
                </c:pt>
                <c:pt idx="51">
                  <c:v>-4.9191900000000004E-3</c:v>
                </c:pt>
                <c:pt idx="52">
                  <c:v>-6.4203899999999998E-3</c:v>
                </c:pt>
                <c:pt idx="53">
                  <c:v>-7.8565100000000006E-3</c:v>
                </c:pt>
                <c:pt idx="54">
                  <c:v>-9.2299700000000005E-3</c:v>
                </c:pt>
                <c:pt idx="55">
                  <c:v>-1.05431E-2</c:v>
                </c:pt>
                <c:pt idx="56">
                  <c:v>-1.1798299999999999E-2</c:v>
                </c:pt>
                <c:pt idx="57">
                  <c:v>-1.2997699999999999E-2</c:v>
                </c:pt>
                <c:pt idx="58">
                  <c:v>-1.41434E-2</c:v>
                </c:pt>
                <c:pt idx="59">
                  <c:v>-1.52376E-2</c:v>
                </c:pt>
                <c:pt idx="60">
                  <c:v>-1.6282399999999999E-2</c:v>
                </c:pt>
                <c:pt idx="61">
                  <c:v>-1.7279599999999999E-2</c:v>
                </c:pt>
                <c:pt idx="62">
                  <c:v>-1.8231199999999999E-2</c:v>
                </c:pt>
                <c:pt idx="63">
                  <c:v>-1.91389E-2</c:v>
                </c:pt>
                <c:pt idx="64">
                  <c:v>-2.00047E-2</c:v>
                </c:pt>
                <c:pt idx="65">
                  <c:v>-2.0830000000000001E-2</c:v>
                </c:pt>
                <c:pt idx="66">
                  <c:v>-2.1616699999999999E-2</c:v>
                </c:pt>
                <c:pt idx="67">
                  <c:v>-2.2366199999999999E-2</c:v>
                </c:pt>
                <c:pt idx="68">
                  <c:v>-2.3080099999999999E-2</c:v>
                </c:pt>
                <c:pt idx="69">
                  <c:v>-2.3759800000000001E-2</c:v>
                </c:pt>
                <c:pt idx="70">
                  <c:v>-2.4406799999999999E-2</c:v>
                </c:pt>
                <c:pt idx="71">
                  <c:v>-2.5022300000000001E-2</c:v>
                </c:pt>
                <c:pt idx="72">
                  <c:v>-2.5607700000000001E-2</c:v>
                </c:pt>
                <c:pt idx="73">
                  <c:v>-2.6164199999999999E-2</c:v>
                </c:pt>
                <c:pt idx="74">
                  <c:v>-2.6693000000000001E-2</c:v>
                </c:pt>
                <c:pt idx="75">
                  <c:v>-2.7195299999999999E-2</c:v>
                </c:pt>
                <c:pt idx="76">
                  <c:v>-2.7672100000000002E-2</c:v>
                </c:pt>
                <c:pt idx="77">
                  <c:v>-2.81245E-2</c:v>
                </c:pt>
                <c:pt idx="78">
                  <c:v>-2.85534E-2</c:v>
                </c:pt>
                <c:pt idx="79">
                  <c:v>-2.89599E-2</c:v>
                </c:pt>
                <c:pt idx="80">
                  <c:v>-2.93449E-2</c:v>
                </c:pt>
                <c:pt idx="81">
                  <c:v>-2.9709200000000002E-2</c:v>
                </c:pt>
                <c:pt idx="82">
                  <c:v>-3.0053699999999999E-2</c:v>
                </c:pt>
                <c:pt idx="83">
                  <c:v>-3.0379199999999999E-2</c:v>
                </c:pt>
                <c:pt idx="84">
                  <c:v>-3.0686499999999999E-2</c:v>
                </c:pt>
                <c:pt idx="85">
                  <c:v>-3.0976400000000001E-2</c:v>
                </c:pt>
                <c:pt idx="86">
                  <c:v>-3.12494E-2</c:v>
                </c:pt>
                <c:pt idx="87">
                  <c:v>-3.1506399999999997E-2</c:v>
                </c:pt>
                <c:pt idx="88">
                  <c:v>-3.1747900000000003E-2</c:v>
                </c:pt>
                <c:pt idx="89">
                  <c:v>-3.1974700000000002E-2</c:v>
                </c:pt>
                <c:pt idx="90">
                  <c:v>-3.2187199999999999E-2</c:v>
                </c:pt>
                <c:pt idx="91">
                  <c:v>-3.2385999999999998E-2</c:v>
                </c:pt>
                <c:pt idx="92">
                  <c:v>-3.2571799999999998E-2</c:v>
                </c:pt>
                <c:pt idx="93">
                  <c:v>-3.27449E-2</c:v>
                </c:pt>
                <c:pt idx="94">
                  <c:v>-3.2905999999999998E-2</c:v>
                </c:pt>
                <c:pt idx="95">
                  <c:v>-3.3055500000000002E-2</c:v>
                </c:pt>
                <c:pt idx="96">
                  <c:v>-3.3193800000000002E-2</c:v>
                </c:pt>
                <c:pt idx="97">
                  <c:v>-3.3321400000000001E-2</c:v>
                </c:pt>
                <c:pt idx="98">
                  <c:v>-3.3438700000000002E-2</c:v>
                </c:pt>
                <c:pt idx="99">
                  <c:v>-3.3546199999999998E-2</c:v>
                </c:pt>
                <c:pt idx="100">
                  <c:v>-3.3644100000000003E-2</c:v>
                </c:pt>
                <c:pt idx="101">
                  <c:v>-3.37328E-2</c:v>
                </c:pt>
                <c:pt idx="102">
                  <c:v>-3.3812799999999997E-2</c:v>
                </c:pt>
                <c:pt idx="103">
                  <c:v>-3.3884299999999999E-2</c:v>
                </c:pt>
                <c:pt idx="104">
                  <c:v>-3.3947699999999997E-2</c:v>
                </c:pt>
                <c:pt idx="105">
                  <c:v>-3.40033E-2</c:v>
                </c:pt>
                <c:pt idx="106">
                  <c:v>-3.40513E-2</c:v>
                </c:pt>
                <c:pt idx="107">
                  <c:v>-3.40921E-2</c:v>
                </c:pt>
                <c:pt idx="108">
                  <c:v>-3.4125999999999997E-2</c:v>
                </c:pt>
                <c:pt idx="109">
                  <c:v>-3.4153099999999999E-2</c:v>
                </c:pt>
                <c:pt idx="110">
                  <c:v>-3.4173700000000001E-2</c:v>
                </c:pt>
                <c:pt idx="111">
                  <c:v>-3.4188200000000002E-2</c:v>
                </c:pt>
                <c:pt idx="112">
                  <c:v>-3.4196600000000001E-2</c:v>
                </c:pt>
                <c:pt idx="113">
                  <c:v>-3.4199199999999999E-2</c:v>
                </c:pt>
                <c:pt idx="114">
                  <c:v>-3.4196299999999999E-2</c:v>
                </c:pt>
                <c:pt idx="115">
                  <c:v>-3.4188099999999999E-2</c:v>
                </c:pt>
                <c:pt idx="116">
                  <c:v>-3.4174700000000002E-2</c:v>
                </c:pt>
                <c:pt idx="117">
                  <c:v>-3.4156199999999998E-2</c:v>
                </c:pt>
                <c:pt idx="118">
                  <c:v>-3.4132999999999997E-2</c:v>
                </c:pt>
                <c:pt idx="119">
                  <c:v>-3.4105200000000002E-2</c:v>
                </c:pt>
                <c:pt idx="120">
                  <c:v>-3.4072900000000003E-2</c:v>
                </c:pt>
                <c:pt idx="121">
                  <c:v>-3.4036299999999999E-2</c:v>
                </c:pt>
                <c:pt idx="122">
                  <c:v>-3.3995600000000001E-2</c:v>
                </c:pt>
                <c:pt idx="123">
                  <c:v>-3.3950899999999999E-2</c:v>
                </c:pt>
                <c:pt idx="124">
                  <c:v>-3.3902300000000003E-2</c:v>
                </c:pt>
                <c:pt idx="125">
                  <c:v>-3.3849900000000002E-2</c:v>
                </c:pt>
                <c:pt idx="126">
                  <c:v>-3.3793999999999998E-2</c:v>
                </c:pt>
                <c:pt idx="127">
                  <c:v>-3.3734699999999999E-2</c:v>
                </c:pt>
                <c:pt idx="128">
                  <c:v>-3.3671899999999998E-2</c:v>
                </c:pt>
                <c:pt idx="129">
                  <c:v>-3.3605999999999997E-2</c:v>
                </c:pt>
                <c:pt idx="130">
                  <c:v>-3.3536900000000001E-2</c:v>
                </c:pt>
                <c:pt idx="131">
                  <c:v>-3.3464899999999999E-2</c:v>
                </c:pt>
                <c:pt idx="132">
                  <c:v>-3.33899E-2</c:v>
                </c:pt>
                <c:pt idx="133">
                  <c:v>-3.33122E-2</c:v>
                </c:pt>
                <c:pt idx="134">
                  <c:v>-3.3231700000000003E-2</c:v>
                </c:pt>
                <c:pt idx="135">
                  <c:v>-3.3148700000000003E-2</c:v>
                </c:pt>
                <c:pt idx="136">
                  <c:v>-3.3063099999999998E-2</c:v>
                </c:pt>
                <c:pt idx="137">
                  <c:v>-3.29751E-2</c:v>
                </c:pt>
                <c:pt idx="138">
                  <c:v>-3.2884700000000003E-2</c:v>
                </c:pt>
                <c:pt idx="139">
                  <c:v>-3.2792099999999998E-2</c:v>
                </c:pt>
                <c:pt idx="140">
                  <c:v>-3.2697299999999999E-2</c:v>
                </c:pt>
                <c:pt idx="141">
                  <c:v>-3.2600499999999998E-2</c:v>
                </c:pt>
                <c:pt idx="142">
                  <c:v>-3.2501500000000003E-2</c:v>
                </c:pt>
                <c:pt idx="143">
                  <c:v>-3.2400699999999998E-2</c:v>
                </c:pt>
                <c:pt idx="144">
                  <c:v>-3.2297899999999997E-2</c:v>
                </c:pt>
                <c:pt idx="145">
                  <c:v>-3.2193300000000001E-2</c:v>
                </c:pt>
                <c:pt idx="146">
                  <c:v>-3.2086999999999997E-2</c:v>
                </c:pt>
                <c:pt idx="147">
                  <c:v>-3.1978899999999998E-2</c:v>
                </c:pt>
                <c:pt idx="148">
                  <c:v>-3.1869300000000003E-2</c:v>
                </c:pt>
                <c:pt idx="149">
                  <c:v>-3.1758000000000002E-2</c:v>
                </c:pt>
                <c:pt idx="150">
                  <c:v>-3.1645300000000001E-2</c:v>
                </c:pt>
                <c:pt idx="151">
                  <c:v>-3.1531099999999999E-2</c:v>
                </c:pt>
                <c:pt idx="152">
                  <c:v>-3.1415499999999999E-2</c:v>
                </c:pt>
                <c:pt idx="153">
                  <c:v>-3.12985E-2</c:v>
                </c:pt>
                <c:pt idx="154">
                  <c:v>-3.1180200000000002E-2</c:v>
                </c:pt>
                <c:pt idx="155">
                  <c:v>-3.10607E-2</c:v>
                </c:pt>
                <c:pt idx="156">
                  <c:v>-3.0939999999999999E-2</c:v>
                </c:pt>
                <c:pt idx="157">
                  <c:v>-3.0818100000000001E-2</c:v>
                </c:pt>
                <c:pt idx="158">
                  <c:v>-3.0695099999999999E-2</c:v>
                </c:pt>
                <c:pt idx="159">
                  <c:v>-3.0571000000000001E-2</c:v>
                </c:pt>
                <c:pt idx="160">
                  <c:v>-3.0445900000000001E-2</c:v>
                </c:pt>
                <c:pt idx="161">
                  <c:v>-3.0319800000000001E-2</c:v>
                </c:pt>
                <c:pt idx="162">
                  <c:v>-3.0192799999999999E-2</c:v>
                </c:pt>
                <c:pt idx="163">
                  <c:v>-3.0064799999999999E-2</c:v>
                </c:pt>
                <c:pt idx="164">
                  <c:v>-2.9936000000000001E-2</c:v>
                </c:pt>
                <c:pt idx="165">
                  <c:v>-2.98064E-2</c:v>
                </c:pt>
                <c:pt idx="166">
                  <c:v>-2.9675900000000002E-2</c:v>
                </c:pt>
                <c:pt idx="167">
                  <c:v>-2.95447E-2</c:v>
                </c:pt>
                <c:pt idx="168">
                  <c:v>-2.9412799999999999E-2</c:v>
                </c:pt>
                <c:pt idx="169">
                  <c:v>-2.9280199999999999E-2</c:v>
                </c:pt>
                <c:pt idx="170">
                  <c:v>-2.91469E-2</c:v>
                </c:pt>
                <c:pt idx="171">
                  <c:v>-2.9013000000000001E-2</c:v>
                </c:pt>
                <c:pt idx="172">
                  <c:v>-2.8878500000000001E-2</c:v>
                </c:pt>
                <c:pt idx="173">
                  <c:v>-2.8743399999999999E-2</c:v>
                </c:pt>
                <c:pt idx="174">
                  <c:v>-2.8607799999999999E-2</c:v>
                </c:pt>
                <c:pt idx="175">
                  <c:v>-2.8471699999999999E-2</c:v>
                </c:pt>
                <c:pt idx="176">
                  <c:v>-2.8335099999999998E-2</c:v>
                </c:pt>
                <c:pt idx="177">
                  <c:v>-2.81981E-2</c:v>
                </c:pt>
                <c:pt idx="178">
                  <c:v>-2.8060600000000002E-2</c:v>
                </c:pt>
                <c:pt idx="179">
                  <c:v>-2.7922700000000002E-2</c:v>
                </c:pt>
                <c:pt idx="180">
                  <c:v>-2.7784400000000001E-2</c:v>
                </c:pt>
                <c:pt idx="181">
                  <c:v>-2.7645800000000002E-2</c:v>
                </c:pt>
                <c:pt idx="182">
                  <c:v>-2.7506800000000001E-2</c:v>
                </c:pt>
                <c:pt idx="183">
                  <c:v>-2.7367599999999999E-2</c:v>
                </c:pt>
                <c:pt idx="184">
                  <c:v>-2.7227999999999999E-2</c:v>
                </c:pt>
                <c:pt idx="185">
                  <c:v>-2.70882E-2</c:v>
                </c:pt>
                <c:pt idx="186">
                  <c:v>-2.6948199999999999E-2</c:v>
                </c:pt>
                <c:pt idx="187">
                  <c:v>-2.6807899999999999E-2</c:v>
                </c:pt>
                <c:pt idx="188">
                  <c:v>-2.66675E-2</c:v>
                </c:pt>
                <c:pt idx="189">
                  <c:v>-2.65268E-2</c:v>
                </c:pt>
                <c:pt idx="190">
                  <c:v>-2.6386099999999999E-2</c:v>
                </c:pt>
                <c:pt idx="191">
                  <c:v>-2.62451E-2</c:v>
                </c:pt>
                <c:pt idx="192">
                  <c:v>-2.6104100000000002E-2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6D-4EC2-A700-670091E71610}"/>
            </c:ext>
          </c:extLst>
        </c:ser>
        <c:ser>
          <c:idx val="23"/>
          <c:order val="2"/>
          <c:tx>
            <c:strRef>
              <c:f>'Policy NRD RD AUD bline comps'!$A$12</c:f>
              <c:strCache>
                <c:ptCount val="1"/>
                <c:pt idx="0">
                  <c:v>S11</c:v>
                </c:pt>
              </c:strCache>
            </c:strRef>
          </c:tx>
          <c:spPr>
            <a:ln w="12700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 bline comps'!$B$1:$GL$1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 bline comps'!$B$12:$GL$12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-6.1455400000000001E-4</c:v>
                </c:pt>
                <c:pt idx="50">
                  <c:v>-1.21569E-3</c:v>
                </c:pt>
                <c:pt idx="51">
                  <c:v>-1.8032E-3</c:v>
                </c:pt>
                <c:pt idx="52">
                  <c:v>-2.3769199999999998E-3</c:v>
                </c:pt>
                <c:pt idx="53">
                  <c:v>-2.9367500000000001E-3</c:v>
                </c:pt>
                <c:pt idx="54">
                  <c:v>-3.48263E-3</c:v>
                </c:pt>
                <c:pt idx="55">
                  <c:v>-4.0145600000000004E-3</c:v>
                </c:pt>
                <c:pt idx="56">
                  <c:v>-4.5325399999999998E-3</c:v>
                </c:pt>
                <c:pt idx="57">
                  <c:v>-5.0366500000000002E-3</c:v>
                </c:pt>
                <c:pt idx="58">
                  <c:v>-5.5269799999999999E-3</c:v>
                </c:pt>
                <c:pt idx="59">
                  <c:v>-6.0036300000000003E-3</c:v>
                </c:pt>
                <c:pt idx="60">
                  <c:v>-6.4667500000000003E-3</c:v>
                </c:pt>
                <c:pt idx="61">
                  <c:v>-6.91649E-3</c:v>
                </c:pt>
                <c:pt idx="62">
                  <c:v>-7.3530399999999999E-3</c:v>
                </c:pt>
                <c:pt idx="63">
                  <c:v>-7.77658E-3</c:v>
                </c:pt>
                <c:pt idx="64">
                  <c:v>-8.1873199999999997E-3</c:v>
                </c:pt>
                <c:pt idx="65">
                  <c:v>-8.5854799999999995E-3</c:v>
                </c:pt>
                <c:pt idx="66">
                  <c:v>-8.9712899999999998E-3</c:v>
                </c:pt>
                <c:pt idx="67">
                  <c:v>-9.3449899999999992E-3</c:v>
                </c:pt>
                <c:pt idx="68">
                  <c:v>-9.7067999999999998E-3</c:v>
                </c:pt>
                <c:pt idx="69">
                  <c:v>-1.0057E-2</c:v>
                </c:pt>
                <c:pt idx="70">
                  <c:v>-1.03958E-2</c:v>
                </c:pt>
                <c:pt idx="71">
                  <c:v>-1.07235E-2</c:v>
                </c:pt>
                <c:pt idx="72">
                  <c:v>-1.1040299999999999E-2</c:v>
                </c:pt>
                <c:pt idx="73">
                  <c:v>-1.1346500000000001E-2</c:v>
                </c:pt>
                <c:pt idx="74">
                  <c:v>-1.16423E-2</c:v>
                </c:pt>
                <c:pt idx="75">
                  <c:v>-1.1928100000000001E-2</c:v>
                </c:pt>
                <c:pt idx="76">
                  <c:v>-1.2204E-2</c:v>
                </c:pt>
                <c:pt idx="77">
                  <c:v>-1.24703E-2</c:v>
                </c:pt>
                <c:pt idx="78">
                  <c:v>-1.27273E-2</c:v>
                </c:pt>
                <c:pt idx="79">
                  <c:v>-1.2975199999999999E-2</c:v>
                </c:pt>
                <c:pt idx="80">
                  <c:v>-1.32143E-2</c:v>
                </c:pt>
                <c:pt idx="81">
                  <c:v>-1.34448E-2</c:v>
                </c:pt>
                <c:pt idx="82">
                  <c:v>-1.3666899999999999E-2</c:v>
                </c:pt>
                <c:pt idx="83">
                  <c:v>-1.38809E-2</c:v>
                </c:pt>
                <c:pt idx="84">
                  <c:v>-1.4087000000000001E-2</c:v>
                </c:pt>
                <c:pt idx="85">
                  <c:v>-1.42855E-2</c:v>
                </c:pt>
                <c:pt idx="86">
                  <c:v>-1.44765E-2</c:v>
                </c:pt>
                <c:pt idx="87">
                  <c:v>-1.4660299999999999E-2</c:v>
                </c:pt>
                <c:pt idx="88">
                  <c:v>-1.48372E-2</c:v>
                </c:pt>
                <c:pt idx="89">
                  <c:v>-1.50072E-2</c:v>
                </c:pt>
                <c:pt idx="90">
                  <c:v>-1.5170599999999999E-2</c:v>
                </c:pt>
                <c:pt idx="91">
                  <c:v>-1.53277E-2</c:v>
                </c:pt>
                <c:pt idx="92">
                  <c:v>-1.5478499999999999E-2</c:v>
                </c:pt>
                <c:pt idx="93">
                  <c:v>-1.5623400000000001E-2</c:v>
                </c:pt>
                <c:pt idx="94">
                  <c:v>-1.5762399999999999E-2</c:v>
                </c:pt>
                <c:pt idx="95">
                  <c:v>-1.5895800000000002E-2</c:v>
                </c:pt>
                <c:pt idx="96">
                  <c:v>-1.6023800000000001E-2</c:v>
                </c:pt>
                <c:pt idx="97">
                  <c:v>-1.6146400000000002E-2</c:v>
                </c:pt>
                <c:pt idx="98">
                  <c:v>-1.6264000000000001E-2</c:v>
                </c:pt>
                <c:pt idx="99">
                  <c:v>-1.6376600000000002E-2</c:v>
                </c:pt>
                <c:pt idx="100">
                  <c:v>-1.64844E-2</c:v>
                </c:pt>
                <c:pt idx="101">
                  <c:v>-1.6587500000000002E-2</c:v>
                </c:pt>
                <c:pt idx="102">
                  <c:v>-1.6686099999999999E-2</c:v>
                </c:pt>
                <c:pt idx="103">
                  <c:v>-1.6780400000000001E-2</c:v>
                </c:pt>
                <c:pt idx="104">
                  <c:v>-1.68705E-2</c:v>
                </c:pt>
                <c:pt idx="105">
                  <c:v>-1.69564E-2</c:v>
                </c:pt>
                <c:pt idx="106">
                  <c:v>-1.7038500000000002E-2</c:v>
                </c:pt>
                <c:pt idx="107">
                  <c:v>-1.7116699999999999E-2</c:v>
                </c:pt>
                <c:pt idx="108">
                  <c:v>-1.71912E-2</c:v>
                </c:pt>
                <c:pt idx="109">
                  <c:v>-1.7262099999999999E-2</c:v>
                </c:pt>
                <c:pt idx="110">
                  <c:v>-1.7329500000000001E-2</c:v>
                </c:pt>
                <c:pt idx="111">
                  <c:v>-1.7393599999999999E-2</c:v>
                </c:pt>
                <c:pt idx="112">
                  <c:v>-1.7454500000000001E-2</c:v>
                </c:pt>
                <c:pt idx="113">
                  <c:v>-1.7512199999999999E-2</c:v>
                </c:pt>
                <c:pt idx="114">
                  <c:v>-1.75668E-2</c:v>
                </c:pt>
                <c:pt idx="115">
                  <c:v>-1.7618600000000002E-2</c:v>
                </c:pt>
                <c:pt idx="116">
                  <c:v>-1.76674E-2</c:v>
                </c:pt>
                <c:pt idx="117">
                  <c:v>-1.77135E-2</c:v>
                </c:pt>
                <c:pt idx="118">
                  <c:v>-1.7756999999999998E-2</c:v>
                </c:pt>
                <c:pt idx="119">
                  <c:v>-1.7797799999999999E-2</c:v>
                </c:pt>
                <c:pt idx="120">
                  <c:v>-1.78362E-2</c:v>
                </c:pt>
                <c:pt idx="121">
                  <c:v>-1.7872099999999998E-2</c:v>
                </c:pt>
                <c:pt idx="122">
                  <c:v>-1.79057E-2</c:v>
                </c:pt>
                <c:pt idx="123">
                  <c:v>-1.7937000000000002E-2</c:v>
                </c:pt>
                <c:pt idx="124">
                  <c:v>-1.7966099999999999E-2</c:v>
                </c:pt>
                <c:pt idx="125">
                  <c:v>-1.7993100000000001E-2</c:v>
                </c:pt>
                <c:pt idx="126">
                  <c:v>-1.8017999999999999E-2</c:v>
                </c:pt>
                <c:pt idx="127">
                  <c:v>-1.8040899999999999E-2</c:v>
                </c:pt>
                <c:pt idx="128">
                  <c:v>-1.8061799999999999E-2</c:v>
                </c:pt>
                <c:pt idx="129">
                  <c:v>-1.80809E-2</c:v>
                </c:pt>
                <c:pt idx="130">
                  <c:v>-1.8098199999999998E-2</c:v>
                </c:pt>
                <c:pt idx="131">
                  <c:v>-1.81137E-2</c:v>
                </c:pt>
                <c:pt idx="132">
                  <c:v>-1.8127500000000001E-2</c:v>
                </c:pt>
                <c:pt idx="133">
                  <c:v>-1.8139599999999999E-2</c:v>
                </c:pt>
                <c:pt idx="134">
                  <c:v>-1.8150099999999999E-2</c:v>
                </c:pt>
                <c:pt idx="135">
                  <c:v>-1.8159100000000001E-2</c:v>
                </c:pt>
                <c:pt idx="136">
                  <c:v>-1.8166499999999999E-2</c:v>
                </c:pt>
                <c:pt idx="137">
                  <c:v>-1.8172500000000001E-2</c:v>
                </c:pt>
                <c:pt idx="138">
                  <c:v>-1.8177100000000002E-2</c:v>
                </c:pt>
                <c:pt idx="139">
                  <c:v>-1.8180200000000001E-2</c:v>
                </c:pt>
                <c:pt idx="140">
                  <c:v>-1.8182E-2</c:v>
                </c:pt>
                <c:pt idx="141">
                  <c:v>-1.81826E-2</c:v>
                </c:pt>
                <c:pt idx="142">
                  <c:v>-1.8181800000000001E-2</c:v>
                </c:pt>
                <c:pt idx="143">
                  <c:v>-1.8179799999999999E-2</c:v>
                </c:pt>
                <c:pt idx="144">
                  <c:v>-1.8176600000000001E-2</c:v>
                </c:pt>
                <c:pt idx="145">
                  <c:v>-1.8172299999999999E-2</c:v>
                </c:pt>
                <c:pt idx="146">
                  <c:v>-1.81668E-2</c:v>
                </c:pt>
                <c:pt idx="147">
                  <c:v>-1.8160300000000001E-2</c:v>
                </c:pt>
                <c:pt idx="148">
                  <c:v>-1.8152600000000001E-2</c:v>
                </c:pt>
                <c:pt idx="149">
                  <c:v>-1.8143900000000001E-2</c:v>
                </c:pt>
                <c:pt idx="150">
                  <c:v>-1.8134299999999999E-2</c:v>
                </c:pt>
                <c:pt idx="151">
                  <c:v>-1.81236E-2</c:v>
                </c:pt>
                <c:pt idx="152">
                  <c:v>-1.8112E-2</c:v>
                </c:pt>
                <c:pt idx="153">
                  <c:v>-1.8099400000000002E-2</c:v>
                </c:pt>
                <c:pt idx="154">
                  <c:v>-1.8085899999999999E-2</c:v>
                </c:pt>
                <c:pt idx="155">
                  <c:v>-1.80716E-2</c:v>
                </c:pt>
                <c:pt idx="156">
                  <c:v>-1.80564E-2</c:v>
                </c:pt>
                <c:pt idx="157">
                  <c:v>-1.8040299999999999E-2</c:v>
                </c:pt>
                <c:pt idx="158">
                  <c:v>-1.8023399999999998E-2</c:v>
                </c:pt>
                <c:pt idx="159">
                  <c:v>-1.8005799999999999E-2</c:v>
                </c:pt>
                <c:pt idx="160">
                  <c:v>-1.7987300000000001E-2</c:v>
                </c:pt>
                <c:pt idx="161">
                  <c:v>-1.7968100000000001E-2</c:v>
                </c:pt>
                <c:pt idx="162">
                  <c:v>-1.7948200000000001E-2</c:v>
                </c:pt>
                <c:pt idx="163">
                  <c:v>-1.7927499999999999E-2</c:v>
                </c:pt>
                <c:pt idx="164">
                  <c:v>-1.7906200000000001E-2</c:v>
                </c:pt>
                <c:pt idx="165">
                  <c:v>-1.78841E-2</c:v>
                </c:pt>
                <c:pt idx="166">
                  <c:v>-1.7861399999999999E-2</c:v>
                </c:pt>
                <c:pt idx="167">
                  <c:v>-1.7838E-2</c:v>
                </c:pt>
                <c:pt idx="168">
                  <c:v>-1.7814E-2</c:v>
                </c:pt>
                <c:pt idx="169">
                  <c:v>-1.77894E-2</c:v>
                </c:pt>
                <c:pt idx="170">
                  <c:v>-1.7764100000000001E-2</c:v>
                </c:pt>
                <c:pt idx="171">
                  <c:v>-1.7738299999999999E-2</c:v>
                </c:pt>
                <c:pt idx="172">
                  <c:v>-1.77118E-2</c:v>
                </c:pt>
                <c:pt idx="173">
                  <c:v>-1.7684800000000001E-2</c:v>
                </c:pt>
                <c:pt idx="174">
                  <c:v>-1.7657300000000001E-2</c:v>
                </c:pt>
                <c:pt idx="175">
                  <c:v>-1.7629200000000001E-2</c:v>
                </c:pt>
                <c:pt idx="176">
                  <c:v>-1.7600500000000002E-2</c:v>
                </c:pt>
                <c:pt idx="177">
                  <c:v>-1.7571400000000001E-2</c:v>
                </c:pt>
                <c:pt idx="178">
                  <c:v>-1.75417E-2</c:v>
                </c:pt>
                <c:pt idx="179">
                  <c:v>-1.7511499999999999E-2</c:v>
                </c:pt>
                <c:pt idx="180">
                  <c:v>-1.7480900000000001E-2</c:v>
                </c:pt>
                <c:pt idx="181">
                  <c:v>-1.7449800000000001E-2</c:v>
                </c:pt>
                <c:pt idx="182">
                  <c:v>-1.7418199999999998E-2</c:v>
                </c:pt>
                <c:pt idx="183">
                  <c:v>-1.7386100000000002E-2</c:v>
                </c:pt>
                <c:pt idx="184">
                  <c:v>-1.73536E-2</c:v>
                </c:pt>
                <c:pt idx="185">
                  <c:v>-1.7320700000000001E-2</c:v>
                </c:pt>
                <c:pt idx="186">
                  <c:v>-1.7287299999999999E-2</c:v>
                </c:pt>
                <c:pt idx="187">
                  <c:v>-1.7253500000000001E-2</c:v>
                </c:pt>
                <c:pt idx="188">
                  <c:v>-1.72193E-2</c:v>
                </c:pt>
                <c:pt idx="189">
                  <c:v>-1.7184700000000001E-2</c:v>
                </c:pt>
                <c:pt idx="190">
                  <c:v>-1.71497E-2</c:v>
                </c:pt>
                <c:pt idx="191">
                  <c:v>-1.7114299999999999E-2</c:v>
                </c:pt>
                <c:pt idx="192">
                  <c:v>-1.70785E-2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6D-4EC2-A700-670091E71610}"/>
            </c:ext>
          </c:extLst>
        </c:ser>
        <c:ser>
          <c:idx val="24"/>
          <c:order val="3"/>
          <c:tx>
            <c:strRef>
              <c:f>'Policy NRD RD AUD bline comps'!$A$13</c:f>
              <c:strCache>
                <c:ptCount val="1"/>
                <c:pt idx="0">
                  <c:v>S12</c:v>
                </c:pt>
              </c:strCache>
            </c:strRef>
          </c:tx>
          <c:spPr>
            <a:ln w="12700" cap="rnd">
              <a:solidFill>
                <a:srgbClr val="4472C4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 bline comps'!$B$1:$GL$1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 bline comps'!$B$13:$GL$13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-1.84366E-3</c:v>
                </c:pt>
                <c:pt idx="50">
                  <c:v>-3.6156000000000001E-3</c:v>
                </c:pt>
                <c:pt idx="51">
                  <c:v>-5.3178699999999997E-3</c:v>
                </c:pt>
                <c:pt idx="52">
                  <c:v>-6.95256E-3</c:v>
                </c:pt>
                <c:pt idx="53">
                  <c:v>-8.52171E-3</c:v>
                </c:pt>
                <c:pt idx="54">
                  <c:v>-1.0027400000000001E-2</c:v>
                </c:pt>
                <c:pt idx="55">
                  <c:v>-1.1471500000000001E-2</c:v>
                </c:pt>
                <c:pt idx="56">
                  <c:v>-1.28562E-2</c:v>
                </c:pt>
                <c:pt idx="57">
                  <c:v>-1.4183299999999999E-2</c:v>
                </c:pt>
                <c:pt idx="58">
                  <c:v>-1.54547E-2</c:v>
                </c:pt>
                <c:pt idx="59">
                  <c:v>-1.66724E-2</c:v>
                </c:pt>
                <c:pt idx="60">
                  <c:v>-1.7838199999999999E-2</c:v>
                </c:pt>
                <c:pt idx="61">
                  <c:v>-1.89538E-2</c:v>
                </c:pt>
                <c:pt idx="62">
                  <c:v>-2.0021000000000001E-2</c:v>
                </c:pt>
                <c:pt idx="63">
                  <c:v>-2.1041500000000001E-2</c:v>
                </c:pt>
                <c:pt idx="64">
                  <c:v>-2.2016999999999998E-2</c:v>
                </c:pt>
                <c:pt idx="65">
                  <c:v>-2.29491E-2</c:v>
                </c:pt>
                <c:pt idx="66">
                  <c:v>-2.3839300000000001E-2</c:v>
                </c:pt>
                <c:pt idx="67">
                  <c:v>-2.4689200000000001E-2</c:v>
                </c:pt>
                <c:pt idx="68">
                  <c:v>-2.5500200000000001E-2</c:v>
                </c:pt>
                <c:pt idx="69">
                  <c:v>-2.62738E-2</c:v>
                </c:pt>
                <c:pt idx="70">
                  <c:v>-2.7011299999999999E-2</c:v>
                </c:pt>
                <c:pt idx="71">
                  <c:v>-2.7714099999999998E-2</c:v>
                </c:pt>
                <c:pt idx="72">
                  <c:v>-2.8383499999999999E-2</c:v>
                </c:pt>
                <c:pt idx="73">
                  <c:v>-2.90207E-2</c:v>
                </c:pt>
                <c:pt idx="74">
                  <c:v>-2.9626900000000001E-2</c:v>
                </c:pt>
                <c:pt idx="75">
                  <c:v>-3.0203399999999998E-2</c:v>
                </c:pt>
                <c:pt idx="76">
                  <c:v>-3.07511E-2</c:v>
                </c:pt>
                <c:pt idx="77">
                  <c:v>-3.1271300000000002E-2</c:v>
                </c:pt>
                <c:pt idx="78">
                  <c:v>-3.1765000000000002E-2</c:v>
                </c:pt>
                <c:pt idx="79">
                  <c:v>-3.2233100000000001E-2</c:v>
                </c:pt>
                <c:pt idx="80">
                  <c:v>-3.2676700000000003E-2</c:v>
                </c:pt>
                <c:pt idx="81">
                  <c:v>-3.3096599999999997E-2</c:v>
                </c:pt>
                <c:pt idx="82">
                  <c:v>-3.34939E-2</c:v>
                </c:pt>
                <c:pt idx="83">
                  <c:v>-3.3869299999999998E-2</c:v>
                </c:pt>
                <c:pt idx="84">
                  <c:v>-3.4223700000000003E-2</c:v>
                </c:pt>
                <c:pt idx="85">
                  <c:v>-3.4557900000000003E-2</c:v>
                </c:pt>
                <c:pt idx="86">
                  <c:v>-3.4872800000000002E-2</c:v>
                </c:pt>
                <c:pt idx="87">
                  <c:v>-3.5168900000000003E-2</c:v>
                </c:pt>
                <c:pt idx="88">
                  <c:v>-3.5447100000000002E-2</c:v>
                </c:pt>
                <c:pt idx="89">
                  <c:v>-3.57081E-2</c:v>
                </c:pt>
                <c:pt idx="90">
                  <c:v>-3.5952400000000002E-2</c:v>
                </c:pt>
                <c:pt idx="91">
                  <c:v>-3.6180900000000002E-2</c:v>
                </c:pt>
                <c:pt idx="92">
                  <c:v>-3.6394000000000003E-2</c:v>
                </c:pt>
                <c:pt idx="93">
                  <c:v>-3.6592300000000001E-2</c:v>
                </c:pt>
                <c:pt idx="94">
                  <c:v>-3.6776499999999997E-2</c:v>
                </c:pt>
                <c:pt idx="95">
                  <c:v>-3.6947099999999997E-2</c:v>
                </c:pt>
                <c:pt idx="96">
                  <c:v>-3.7104600000000001E-2</c:v>
                </c:pt>
                <c:pt idx="97">
                  <c:v>-3.7249499999999998E-2</c:v>
                </c:pt>
                <c:pt idx="98">
                  <c:v>-3.73823E-2</c:v>
                </c:pt>
                <c:pt idx="99">
                  <c:v>-3.7503500000000002E-2</c:v>
                </c:pt>
                <c:pt idx="100">
                  <c:v>-3.7613500000000001E-2</c:v>
                </c:pt>
                <c:pt idx="101">
                  <c:v>-3.7712700000000002E-2</c:v>
                </c:pt>
                <c:pt idx="102">
                  <c:v>-3.7801599999999998E-2</c:v>
                </c:pt>
                <c:pt idx="103">
                  <c:v>-3.78806E-2</c:v>
                </c:pt>
                <c:pt idx="104">
                  <c:v>-3.7949999999999998E-2</c:v>
                </c:pt>
                <c:pt idx="105">
                  <c:v>-3.8010299999999997E-2</c:v>
                </c:pt>
                <c:pt idx="106">
                  <c:v>-3.8061699999999997E-2</c:v>
                </c:pt>
                <c:pt idx="107">
                  <c:v>-3.8104600000000002E-2</c:v>
                </c:pt>
                <c:pt idx="108">
                  <c:v>-3.8139399999999997E-2</c:v>
                </c:pt>
                <c:pt idx="109">
                  <c:v>-3.81663E-2</c:v>
                </c:pt>
                <c:pt idx="110">
                  <c:v>-3.8185700000000003E-2</c:v>
                </c:pt>
                <c:pt idx="111">
                  <c:v>-3.81979E-2</c:v>
                </c:pt>
                <c:pt idx="112">
                  <c:v>-3.8203099999999997E-2</c:v>
                </c:pt>
                <c:pt idx="113">
                  <c:v>-3.8201499999999999E-2</c:v>
                </c:pt>
                <c:pt idx="114">
                  <c:v>-3.8193600000000001E-2</c:v>
                </c:pt>
                <c:pt idx="115">
                  <c:v>-3.8179400000000002E-2</c:v>
                </c:pt>
                <c:pt idx="116">
                  <c:v>-3.81593E-2</c:v>
                </c:pt>
                <c:pt idx="117">
                  <c:v>-3.8133500000000001E-2</c:v>
                </c:pt>
                <c:pt idx="118">
                  <c:v>-3.81021E-2</c:v>
                </c:pt>
                <c:pt idx="119">
                  <c:v>-3.8065500000000002E-2</c:v>
                </c:pt>
                <c:pt idx="120">
                  <c:v>-3.8023800000000003E-2</c:v>
                </c:pt>
                <c:pt idx="121">
                  <c:v>-3.7977200000000003E-2</c:v>
                </c:pt>
                <c:pt idx="122">
                  <c:v>-3.7925899999999999E-2</c:v>
                </c:pt>
                <c:pt idx="123">
                  <c:v>-3.7870099999999997E-2</c:v>
                </c:pt>
                <c:pt idx="124">
                  <c:v>-3.78099E-2</c:v>
                </c:pt>
                <c:pt idx="125">
                  <c:v>-3.7745599999999997E-2</c:v>
                </c:pt>
                <c:pt idx="126">
                  <c:v>-3.7677299999999997E-2</c:v>
                </c:pt>
                <c:pt idx="127">
                  <c:v>-3.7605100000000002E-2</c:v>
                </c:pt>
                <c:pt idx="128">
                  <c:v>-3.7529199999999999E-2</c:v>
                </c:pt>
                <c:pt idx="129">
                  <c:v>-3.7449700000000002E-2</c:v>
                </c:pt>
                <c:pt idx="130">
                  <c:v>-3.7366799999999999E-2</c:v>
                </c:pt>
                <c:pt idx="131">
                  <c:v>-3.7280599999999997E-2</c:v>
                </c:pt>
                <c:pt idx="132">
                  <c:v>-3.7191299999999997E-2</c:v>
                </c:pt>
                <c:pt idx="133">
                  <c:v>-3.7098899999999997E-2</c:v>
                </c:pt>
                <c:pt idx="134">
                  <c:v>-3.70037E-2</c:v>
                </c:pt>
                <c:pt idx="135">
                  <c:v>-3.6905599999999997E-2</c:v>
                </c:pt>
                <c:pt idx="136">
                  <c:v>-3.6804799999999999E-2</c:v>
                </c:pt>
                <c:pt idx="137">
                  <c:v>-3.6701499999999998E-2</c:v>
                </c:pt>
                <c:pt idx="138">
                  <c:v>-3.6595700000000002E-2</c:v>
                </c:pt>
                <c:pt idx="139">
                  <c:v>-3.6487499999999999E-2</c:v>
                </c:pt>
                <c:pt idx="140">
                  <c:v>-3.6377E-2</c:v>
                </c:pt>
                <c:pt idx="141">
                  <c:v>-3.6264400000000002E-2</c:v>
                </c:pt>
                <c:pt idx="142">
                  <c:v>-3.6149599999999997E-2</c:v>
                </c:pt>
                <c:pt idx="143">
                  <c:v>-3.60329E-2</c:v>
                </c:pt>
                <c:pt idx="144">
                  <c:v>-3.59142E-2</c:v>
                </c:pt>
                <c:pt idx="145">
                  <c:v>-3.5793600000000002E-2</c:v>
                </c:pt>
                <c:pt idx="146">
                  <c:v>-3.5671300000000003E-2</c:v>
                </c:pt>
                <c:pt idx="147">
                  <c:v>-3.5547299999999997E-2</c:v>
                </c:pt>
                <c:pt idx="148">
                  <c:v>-3.5421599999999998E-2</c:v>
                </c:pt>
                <c:pt idx="149">
                  <c:v>-3.5294399999999997E-2</c:v>
                </c:pt>
                <c:pt idx="150">
                  <c:v>-3.5165799999999997E-2</c:v>
                </c:pt>
                <c:pt idx="151">
                  <c:v>-3.50356E-2</c:v>
                </c:pt>
                <c:pt idx="152">
                  <c:v>-3.4904200000000003E-2</c:v>
                </c:pt>
                <c:pt idx="153">
                  <c:v>-3.4771400000000001E-2</c:v>
                </c:pt>
                <c:pt idx="154">
                  <c:v>-3.4637399999999999E-2</c:v>
                </c:pt>
                <c:pt idx="155">
                  <c:v>-3.4502199999999997E-2</c:v>
                </c:pt>
                <c:pt idx="156">
                  <c:v>-3.4365800000000002E-2</c:v>
                </c:pt>
                <c:pt idx="157">
                  <c:v>-3.4228399999999999E-2</c:v>
                </c:pt>
                <c:pt idx="158">
                  <c:v>-3.4090000000000002E-2</c:v>
                </c:pt>
                <c:pt idx="159">
                  <c:v>-3.3950500000000002E-2</c:v>
                </c:pt>
                <c:pt idx="160">
                  <c:v>-3.3810199999999999E-2</c:v>
                </c:pt>
                <c:pt idx="161">
                  <c:v>-3.3668900000000002E-2</c:v>
                </c:pt>
                <c:pt idx="162">
                  <c:v>-3.3526800000000002E-2</c:v>
                </c:pt>
                <c:pt idx="163">
                  <c:v>-3.3383900000000001E-2</c:v>
                </c:pt>
                <c:pt idx="164">
                  <c:v>-3.32403E-2</c:v>
                </c:pt>
                <c:pt idx="165">
                  <c:v>-3.3095899999999998E-2</c:v>
                </c:pt>
                <c:pt idx="166">
                  <c:v>-3.2950899999999998E-2</c:v>
                </c:pt>
                <c:pt idx="167">
                  <c:v>-3.28052E-2</c:v>
                </c:pt>
                <c:pt idx="168">
                  <c:v>-3.2658899999999998E-2</c:v>
                </c:pt>
                <c:pt idx="169">
                  <c:v>-3.2511999999999999E-2</c:v>
                </c:pt>
                <c:pt idx="170">
                  <c:v>-3.23646E-2</c:v>
                </c:pt>
                <c:pt idx="171">
                  <c:v>-3.2216700000000001E-2</c:v>
                </c:pt>
                <c:pt idx="172">
                  <c:v>-3.2068300000000001E-2</c:v>
                </c:pt>
                <c:pt idx="173">
                  <c:v>-3.1919500000000003E-2</c:v>
                </c:pt>
                <c:pt idx="174">
                  <c:v>-3.1770300000000001E-2</c:v>
                </c:pt>
                <c:pt idx="175">
                  <c:v>-3.1620700000000002E-2</c:v>
                </c:pt>
                <c:pt idx="176">
                  <c:v>-3.1470699999999997E-2</c:v>
                </c:pt>
                <c:pt idx="177">
                  <c:v>-3.1320399999999998E-2</c:v>
                </c:pt>
                <c:pt idx="178">
                  <c:v>-3.1169800000000001E-2</c:v>
                </c:pt>
                <c:pt idx="179">
                  <c:v>-3.1019000000000001E-2</c:v>
                </c:pt>
                <c:pt idx="180">
                  <c:v>-3.08679E-2</c:v>
                </c:pt>
                <c:pt idx="181">
                  <c:v>-3.07166E-2</c:v>
                </c:pt>
                <c:pt idx="182">
                  <c:v>-3.0564999999999998E-2</c:v>
                </c:pt>
                <c:pt idx="183">
                  <c:v>-3.0413300000000001E-2</c:v>
                </c:pt>
                <c:pt idx="184">
                  <c:v>-3.02615E-2</c:v>
                </c:pt>
                <c:pt idx="185">
                  <c:v>-3.0109500000000001E-2</c:v>
                </c:pt>
                <c:pt idx="186">
                  <c:v>-2.9957399999999999E-2</c:v>
                </c:pt>
                <c:pt idx="187">
                  <c:v>-2.98052E-2</c:v>
                </c:pt>
                <c:pt idx="188">
                  <c:v>-2.9652899999999999E-2</c:v>
                </c:pt>
                <c:pt idx="189">
                  <c:v>-2.9500599999999998E-2</c:v>
                </c:pt>
                <c:pt idx="190">
                  <c:v>-2.9348200000000001E-2</c:v>
                </c:pt>
                <c:pt idx="191">
                  <c:v>-2.91959E-2</c:v>
                </c:pt>
                <c:pt idx="192">
                  <c:v>-2.90435E-2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6D-4EC2-A700-670091E71610}"/>
            </c:ext>
          </c:extLst>
        </c:ser>
        <c:ser>
          <c:idx val="0"/>
          <c:order val="4"/>
          <c:tx>
            <c:v>S1</c:v>
          </c:tx>
          <c:spPr>
            <a:ln w="19050" cap="rnd">
              <a:solidFill>
                <a:srgbClr val="C00000">
                  <a:alpha val="36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'Policy NRD RD AUD bline comps'!$B$2:$GL$2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-4.8350599999999997E-4</c:v>
                </c:pt>
                <c:pt idx="50">
                  <c:v>-9.5176099999999997E-4</c:v>
                </c:pt>
                <c:pt idx="51">
                  <c:v>-1.4051000000000001E-3</c:v>
                </c:pt>
                <c:pt idx="52">
                  <c:v>-1.84388E-3</c:v>
                </c:pt>
                <c:pt idx="53">
                  <c:v>-2.26844E-3</c:v>
                </c:pt>
                <c:pt idx="54">
                  <c:v>-2.6791499999999999E-3</c:v>
                </c:pt>
                <c:pt idx="55">
                  <c:v>-3.0763700000000001E-3</c:v>
                </c:pt>
                <c:pt idx="56">
                  <c:v>-3.4604499999999999E-3</c:v>
                </c:pt>
                <c:pt idx="57">
                  <c:v>-3.83177E-3</c:v>
                </c:pt>
                <c:pt idx="58">
                  <c:v>-4.1906900000000004E-3</c:v>
                </c:pt>
                <c:pt idx="59">
                  <c:v>-4.5375499999999996E-3</c:v>
                </c:pt>
                <c:pt idx="60">
                  <c:v>-4.8727299999999996E-3</c:v>
                </c:pt>
                <c:pt idx="61">
                  <c:v>-5.1965500000000003E-3</c:v>
                </c:pt>
                <c:pt idx="62">
                  <c:v>-5.5093800000000004E-3</c:v>
                </c:pt>
                <c:pt idx="63">
                  <c:v>-5.8115399999999996E-3</c:v>
                </c:pt>
                <c:pt idx="64">
                  <c:v>-6.1033700000000003E-3</c:v>
                </c:pt>
                <c:pt idx="65">
                  <c:v>-6.3851999999999997E-3</c:v>
                </c:pt>
                <c:pt idx="66">
                  <c:v>-6.6573400000000003E-3</c:v>
                </c:pt>
                <c:pt idx="67">
                  <c:v>-6.9201000000000002E-3</c:v>
                </c:pt>
                <c:pt idx="68">
                  <c:v>-7.1737800000000003E-3</c:v>
                </c:pt>
                <c:pt idx="69">
                  <c:v>-7.4186900000000004E-3</c:v>
                </c:pt>
                <c:pt idx="70">
                  <c:v>-7.6550999999999998E-3</c:v>
                </c:pt>
                <c:pt idx="71">
                  <c:v>-7.8833099999999993E-3</c:v>
                </c:pt>
                <c:pt idx="72">
                  <c:v>-8.1035699999999992E-3</c:v>
                </c:pt>
                <c:pt idx="73">
                  <c:v>-8.3161599999999995E-3</c:v>
                </c:pt>
                <c:pt idx="74">
                  <c:v>-8.5213200000000006E-3</c:v>
                </c:pt>
                <c:pt idx="75">
                  <c:v>-8.7193099999999992E-3</c:v>
                </c:pt>
                <c:pt idx="76">
                  <c:v>-8.9103700000000008E-3</c:v>
                </c:pt>
                <c:pt idx="77">
                  <c:v>-9.0947300000000005E-3</c:v>
                </c:pt>
                <c:pt idx="78">
                  <c:v>-9.2726200000000005E-3</c:v>
                </c:pt>
                <c:pt idx="79">
                  <c:v>-9.4442499999999995E-3</c:v>
                </c:pt>
                <c:pt idx="80">
                  <c:v>-9.6098399999999997E-3</c:v>
                </c:pt>
                <c:pt idx="81">
                  <c:v>-9.7695799999999999E-3</c:v>
                </c:pt>
                <c:pt idx="82">
                  <c:v>-9.9236800000000007E-3</c:v>
                </c:pt>
                <c:pt idx="83">
                  <c:v>-1.0072299999999999E-2</c:v>
                </c:pt>
                <c:pt idx="84">
                  <c:v>-1.0215699999999999E-2</c:v>
                </c:pt>
                <c:pt idx="85">
                  <c:v>-1.0354E-2</c:v>
                </c:pt>
                <c:pt idx="86">
                  <c:v>-1.04873E-2</c:v>
                </c:pt>
                <c:pt idx="87">
                  <c:v>-1.0615899999999999E-2</c:v>
                </c:pt>
                <c:pt idx="88">
                  <c:v>-1.07399E-2</c:v>
                </c:pt>
                <c:pt idx="89">
                  <c:v>-1.0859499999999999E-2</c:v>
                </c:pt>
                <c:pt idx="90">
                  <c:v>-1.09747E-2</c:v>
                </c:pt>
                <c:pt idx="91">
                  <c:v>-1.10858E-2</c:v>
                </c:pt>
                <c:pt idx="92">
                  <c:v>-1.11929E-2</c:v>
                </c:pt>
                <c:pt idx="93">
                  <c:v>-1.12961E-2</c:v>
                </c:pt>
                <c:pt idx="94">
                  <c:v>-1.1395499999999999E-2</c:v>
                </c:pt>
                <c:pt idx="95">
                  <c:v>-1.1491299999999999E-2</c:v>
                </c:pt>
                <c:pt idx="96">
                  <c:v>-1.1583599999999999E-2</c:v>
                </c:pt>
                <c:pt idx="97">
                  <c:v>-1.1672500000000001E-2</c:v>
                </c:pt>
                <c:pt idx="98">
                  <c:v>-1.17581E-2</c:v>
                </c:pt>
                <c:pt idx="99">
                  <c:v>-1.18405E-2</c:v>
                </c:pt>
                <c:pt idx="100">
                  <c:v>-1.1919799999999999E-2</c:v>
                </c:pt>
                <c:pt idx="101">
                  <c:v>-1.1996100000000001E-2</c:v>
                </c:pt>
                <c:pt idx="102">
                  <c:v>-1.20695E-2</c:v>
                </c:pt>
                <c:pt idx="103">
                  <c:v>-1.2140099999999999E-2</c:v>
                </c:pt>
                <c:pt idx="104">
                  <c:v>-1.2208E-2</c:v>
                </c:pt>
                <c:pt idx="105">
                  <c:v>-1.2273299999999999E-2</c:v>
                </c:pt>
                <c:pt idx="106">
                  <c:v>-1.2336E-2</c:v>
                </c:pt>
                <c:pt idx="107">
                  <c:v>-1.2396300000000001E-2</c:v>
                </c:pt>
                <c:pt idx="108">
                  <c:v>-1.2454099999999999E-2</c:v>
                </c:pt>
                <c:pt idx="109">
                  <c:v>-1.2509599999999999E-2</c:v>
                </c:pt>
                <c:pt idx="110">
                  <c:v>-1.25629E-2</c:v>
                </c:pt>
                <c:pt idx="111">
                  <c:v>-1.2613900000000001E-2</c:v>
                </c:pt>
                <c:pt idx="112">
                  <c:v>-1.26629E-2</c:v>
                </c:pt>
                <c:pt idx="113">
                  <c:v>-1.2709700000000001E-2</c:v>
                </c:pt>
                <c:pt idx="114">
                  <c:v>-1.27546E-2</c:v>
                </c:pt>
                <c:pt idx="115">
                  <c:v>-1.27975E-2</c:v>
                </c:pt>
                <c:pt idx="116">
                  <c:v>-1.2838499999999999E-2</c:v>
                </c:pt>
                <c:pt idx="117">
                  <c:v>-1.2877700000000001E-2</c:v>
                </c:pt>
                <c:pt idx="118">
                  <c:v>-1.2915100000000001E-2</c:v>
                </c:pt>
                <c:pt idx="119">
                  <c:v>-1.29508E-2</c:v>
                </c:pt>
                <c:pt idx="120">
                  <c:v>-1.2984799999999999E-2</c:v>
                </c:pt>
                <c:pt idx="121">
                  <c:v>-1.30171E-2</c:v>
                </c:pt>
                <c:pt idx="122">
                  <c:v>-1.30478E-2</c:v>
                </c:pt>
                <c:pt idx="123">
                  <c:v>-1.3077E-2</c:v>
                </c:pt>
                <c:pt idx="124">
                  <c:v>-1.31047E-2</c:v>
                </c:pt>
                <c:pt idx="125">
                  <c:v>-1.3130899999999999E-2</c:v>
                </c:pt>
                <c:pt idx="126">
                  <c:v>-1.31556E-2</c:v>
                </c:pt>
                <c:pt idx="127">
                  <c:v>-1.3179E-2</c:v>
                </c:pt>
                <c:pt idx="128">
                  <c:v>-1.3200999999999999E-2</c:v>
                </c:pt>
                <c:pt idx="129">
                  <c:v>-1.32216E-2</c:v>
                </c:pt>
                <c:pt idx="130">
                  <c:v>-1.3240999999999999E-2</c:v>
                </c:pt>
                <c:pt idx="131">
                  <c:v>-1.3259099999999999E-2</c:v>
                </c:pt>
                <c:pt idx="132">
                  <c:v>-1.3276E-2</c:v>
                </c:pt>
                <c:pt idx="133">
                  <c:v>-1.32917E-2</c:v>
                </c:pt>
                <c:pt idx="134">
                  <c:v>-1.3306200000000001E-2</c:v>
                </c:pt>
                <c:pt idx="135">
                  <c:v>-1.33195E-2</c:v>
                </c:pt>
                <c:pt idx="136">
                  <c:v>-1.33318E-2</c:v>
                </c:pt>
                <c:pt idx="137">
                  <c:v>-1.33429E-2</c:v>
                </c:pt>
                <c:pt idx="138">
                  <c:v>-1.3353E-2</c:v>
                </c:pt>
                <c:pt idx="139">
                  <c:v>-1.33621E-2</c:v>
                </c:pt>
                <c:pt idx="140">
                  <c:v>-1.3370099999999999E-2</c:v>
                </c:pt>
                <c:pt idx="141">
                  <c:v>-1.3377099999999999E-2</c:v>
                </c:pt>
                <c:pt idx="142">
                  <c:v>-1.33832E-2</c:v>
                </c:pt>
                <c:pt idx="143">
                  <c:v>-1.3388300000000001E-2</c:v>
                </c:pt>
                <c:pt idx="144">
                  <c:v>-1.33925E-2</c:v>
                </c:pt>
                <c:pt idx="145">
                  <c:v>-1.3395799999999999E-2</c:v>
                </c:pt>
                <c:pt idx="146">
                  <c:v>-1.3398200000000001E-2</c:v>
                </c:pt>
                <c:pt idx="147">
                  <c:v>-1.33998E-2</c:v>
                </c:pt>
                <c:pt idx="148">
                  <c:v>-1.34004E-2</c:v>
                </c:pt>
                <c:pt idx="149">
                  <c:v>-1.34003E-2</c:v>
                </c:pt>
                <c:pt idx="150">
                  <c:v>-1.3399299999999999E-2</c:v>
                </c:pt>
                <c:pt idx="151">
                  <c:v>-1.3397600000000001E-2</c:v>
                </c:pt>
                <c:pt idx="152">
                  <c:v>-1.3395000000000001E-2</c:v>
                </c:pt>
                <c:pt idx="153">
                  <c:v>-1.3391699999999999E-2</c:v>
                </c:pt>
                <c:pt idx="154">
                  <c:v>-1.3387700000000001E-2</c:v>
                </c:pt>
                <c:pt idx="155">
                  <c:v>-1.33829E-2</c:v>
                </c:pt>
                <c:pt idx="156">
                  <c:v>-1.3377399999999999E-2</c:v>
                </c:pt>
                <c:pt idx="157">
                  <c:v>-1.33712E-2</c:v>
                </c:pt>
                <c:pt idx="158">
                  <c:v>-1.3364300000000001E-2</c:v>
                </c:pt>
                <c:pt idx="159">
                  <c:v>-1.3356700000000001E-2</c:v>
                </c:pt>
                <c:pt idx="160">
                  <c:v>-1.3348499999999999E-2</c:v>
                </c:pt>
                <c:pt idx="161">
                  <c:v>-1.33396E-2</c:v>
                </c:pt>
                <c:pt idx="162">
                  <c:v>-1.3330099999999999E-2</c:v>
                </c:pt>
                <c:pt idx="163">
                  <c:v>-1.3319900000000001E-2</c:v>
                </c:pt>
                <c:pt idx="164">
                  <c:v>-1.33092E-2</c:v>
                </c:pt>
                <c:pt idx="165">
                  <c:v>-1.32978E-2</c:v>
                </c:pt>
                <c:pt idx="166">
                  <c:v>-1.32858E-2</c:v>
                </c:pt>
                <c:pt idx="167">
                  <c:v>-1.32733E-2</c:v>
                </c:pt>
                <c:pt idx="168">
                  <c:v>-1.32602E-2</c:v>
                </c:pt>
                <c:pt idx="169">
                  <c:v>-1.32465E-2</c:v>
                </c:pt>
                <c:pt idx="170">
                  <c:v>-1.3232300000000001E-2</c:v>
                </c:pt>
                <c:pt idx="171">
                  <c:v>-1.3217599999999999E-2</c:v>
                </c:pt>
                <c:pt idx="172">
                  <c:v>-1.32023E-2</c:v>
                </c:pt>
                <c:pt idx="173">
                  <c:v>-1.31865E-2</c:v>
                </c:pt>
                <c:pt idx="174">
                  <c:v>-1.31702E-2</c:v>
                </c:pt>
                <c:pt idx="175">
                  <c:v>-1.3153400000000001E-2</c:v>
                </c:pt>
                <c:pt idx="176">
                  <c:v>-1.31361E-2</c:v>
                </c:pt>
                <c:pt idx="177">
                  <c:v>-1.3118400000000001E-2</c:v>
                </c:pt>
                <c:pt idx="178">
                  <c:v>-1.31001E-2</c:v>
                </c:pt>
                <c:pt idx="179">
                  <c:v>-1.3081499999999999E-2</c:v>
                </c:pt>
                <c:pt idx="180">
                  <c:v>-1.3062300000000001E-2</c:v>
                </c:pt>
                <c:pt idx="181">
                  <c:v>-1.3042700000000001E-2</c:v>
                </c:pt>
                <c:pt idx="182">
                  <c:v>-1.30227E-2</c:v>
                </c:pt>
                <c:pt idx="183">
                  <c:v>-1.30022E-2</c:v>
                </c:pt>
                <c:pt idx="184">
                  <c:v>-1.2981299999999999E-2</c:v>
                </c:pt>
                <c:pt idx="185">
                  <c:v>-1.2959999999999999E-2</c:v>
                </c:pt>
                <c:pt idx="186">
                  <c:v>-1.29383E-2</c:v>
                </c:pt>
                <c:pt idx="187">
                  <c:v>-1.2916199999999999E-2</c:v>
                </c:pt>
                <c:pt idx="188">
                  <c:v>-1.2893699999999999E-2</c:v>
                </c:pt>
                <c:pt idx="189">
                  <c:v>-1.28708E-2</c:v>
                </c:pt>
                <c:pt idx="190">
                  <c:v>-1.2847600000000001E-2</c:v>
                </c:pt>
                <c:pt idx="191">
                  <c:v>-1.2823899999999999E-2</c:v>
                </c:pt>
                <c:pt idx="192">
                  <c:v>-1.2799899999999999E-2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6D-4EC2-A700-670091E71610}"/>
            </c:ext>
          </c:extLst>
        </c:ser>
        <c:ser>
          <c:idx val="1"/>
          <c:order val="5"/>
          <c:tx>
            <c:v>S2</c:v>
          </c:tx>
          <c:spPr>
            <a:ln w="15875" cap="rnd">
              <a:solidFill>
                <a:srgbClr val="70AD47">
                  <a:alpha val="89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'Policy NRD RD AUD bline comps'!$B$3:$GL$3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-1.4505200000000001E-3</c:v>
                </c:pt>
                <c:pt idx="50">
                  <c:v>-2.8419500000000002E-3</c:v>
                </c:pt>
                <c:pt idx="51">
                  <c:v>-4.1763199999999999E-3</c:v>
                </c:pt>
                <c:pt idx="52">
                  <c:v>-5.4556099999999996E-3</c:v>
                </c:pt>
                <c:pt idx="53">
                  <c:v>-6.68178E-3</c:v>
                </c:pt>
                <c:pt idx="54">
                  <c:v>-7.8567199999999993E-3</c:v>
                </c:pt>
                <c:pt idx="55">
                  <c:v>-8.9823100000000003E-3</c:v>
                </c:pt>
                <c:pt idx="56">
                  <c:v>-1.0060299999999999E-2</c:v>
                </c:pt>
                <c:pt idx="57">
                  <c:v>-1.1092599999999999E-2</c:v>
                </c:pt>
                <c:pt idx="58">
                  <c:v>-1.2080799999999999E-2</c:v>
                </c:pt>
                <c:pt idx="59">
                  <c:v>-1.3026599999999999E-2</c:v>
                </c:pt>
                <c:pt idx="60">
                  <c:v>-1.39317E-2</c:v>
                </c:pt>
                <c:pt idx="61">
                  <c:v>-1.47975E-2</c:v>
                </c:pt>
                <c:pt idx="62">
                  <c:v>-1.56256E-2</c:v>
                </c:pt>
                <c:pt idx="63">
                  <c:v>-1.6417500000000002E-2</c:v>
                </c:pt>
                <c:pt idx="64">
                  <c:v>-1.7174600000000002E-2</c:v>
                </c:pt>
                <c:pt idx="65">
                  <c:v>-1.78982E-2</c:v>
                </c:pt>
                <c:pt idx="66">
                  <c:v>-1.8589700000000001E-2</c:v>
                </c:pt>
                <c:pt idx="67">
                  <c:v>-1.9250300000000001E-2</c:v>
                </c:pt>
                <c:pt idx="68">
                  <c:v>-1.9881300000000001E-2</c:v>
                </c:pt>
                <c:pt idx="69">
                  <c:v>-2.04838E-2</c:v>
                </c:pt>
                <c:pt idx="70">
                  <c:v>-2.1058899999999998E-2</c:v>
                </c:pt>
                <c:pt idx="71">
                  <c:v>-2.1607899999999999E-2</c:v>
                </c:pt>
                <c:pt idx="72">
                  <c:v>-2.2131600000000001E-2</c:v>
                </c:pt>
                <c:pt idx="73">
                  <c:v>-2.2631100000000001E-2</c:v>
                </c:pt>
                <c:pt idx="74">
                  <c:v>-2.31074E-2</c:v>
                </c:pt>
                <c:pt idx="75">
                  <c:v>-2.35614E-2</c:v>
                </c:pt>
                <c:pt idx="76">
                  <c:v>-2.3993899999999999E-2</c:v>
                </c:pt>
                <c:pt idx="77">
                  <c:v>-2.4405900000000001E-2</c:v>
                </c:pt>
                <c:pt idx="78">
                  <c:v>-2.4798199999999999E-2</c:v>
                </c:pt>
                <c:pt idx="79">
                  <c:v>-2.5171499999999999E-2</c:v>
                </c:pt>
                <c:pt idx="80">
                  <c:v>-2.55266E-2</c:v>
                </c:pt>
                <c:pt idx="81">
                  <c:v>-2.58642E-2</c:v>
                </c:pt>
                <c:pt idx="82">
                  <c:v>-2.6185099999999999E-2</c:v>
                </c:pt>
                <c:pt idx="83">
                  <c:v>-2.6489800000000001E-2</c:v>
                </c:pt>
                <c:pt idx="84">
                  <c:v>-2.6779000000000001E-2</c:v>
                </c:pt>
                <c:pt idx="85">
                  <c:v>-2.7053399999999998E-2</c:v>
                </c:pt>
                <c:pt idx="86">
                  <c:v>-2.7313500000000001E-2</c:v>
                </c:pt>
                <c:pt idx="87">
                  <c:v>-2.7559799999999999E-2</c:v>
                </c:pt>
                <c:pt idx="88">
                  <c:v>-2.7792899999999999E-2</c:v>
                </c:pt>
                <c:pt idx="89">
                  <c:v>-2.8013400000000001E-2</c:v>
                </c:pt>
                <c:pt idx="90">
                  <c:v>-2.8221599999999999E-2</c:v>
                </c:pt>
                <c:pt idx="91">
                  <c:v>-2.8418200000000001E-2</c:v>
                </c:pt>
                <c:pt idx="92">
                  <c:v>-2.8603400000000001E-2</c:v>
                </c:pt>
                <c:pt idx="93">
                  <c:v>-2.8777799999999999E-2</c:v>
                </c:pt>
                <c:pt idx="94">
                  <c:v>-2.89418E-2</c:v>
                </c:pt>
                <c:pt idx="95">
                  <c:v>-2.9095800000000002E-2</c:v>
                </c:pt>
                <c:pt idx="96">
                  <c:v>-2.9240100000000002E-2</c:v>
                </c:pt>
                <c:pt idx="97">
                  <c:v>-2.9375100000000001E-2</c:v>
                </c:pt>
                <c:pt idx="98">
                  <c:v>-2.9501200000000002E-2</c:v>
                </c:pt>
                <c:pt idx="99">
                  <c:v>-2.9618599999999998E-2</c:v>
                </c:pt>
                <c:pt idx="100">
                  <c:v>-2.9727799999999999E-2</c:v>
                </c:pt>
                <c:pt idx="101">
                  <c:v>-2.9829000000000001E-2</c:v>
                </c:pt>
                <c:pt idx="102">
                  <c:v>-2.9922500000000001E-2</c:v>
                </c:pt>
                <c:pt idx="103">
                  <c:v>-3.00086E-2</c:v>
                </c:pt>
                <c:pt idx="104">
                  <c:v>-3.00875E-2</c:v>
                </c:pt>
                <c:pt idx="105">
                  <c:v>-3.0159600000000002E-2</c:v>
                </c:pt>
                <c:pt idx="106">
                  <c:v>-3.0224999999999998E-2</c:v>
                </c:pt>
                <c:pt idx="107">
                  <c:v>-3.0284100000000001E-2</c:v>
                </c:pt>
                <c:pt idx="108">
                  <c:v>-3.03369E-2</c:v>
                </c:pt>
                <c:pt idx="109">
                  <c:v>-3.0383899999999998E-2</c:v>
                </c:pt>
                <c:pt idx="110">
                  <c:v>-3.0425000000000001E-2</c:v>
                </c:pt>
                <c:pt idx="111">
                  <c:v>-3.04607E-2</c:v>
                </c:pt>
                <c:pt idx="112">
                  <c:v>-3.0491000000000001E-2</c:v>
                </c:pt>
                <c:pt idx="113">
                  <c:v>-3.0516100000000001E-2</c:v>
                </c:pt>
                <c:pt idx="114">
                  <c:v>-3.0536299999999999E-2</c:v>
                </c:pt>
                <c:pt idx="115">
                  <c:v>-3.0551600000000002E-2</c:v>
                </c:pt>
                <c:pt idx="116">
                  <c:v>-3.0562300000000001E-2</c:v>
                </c:pt>
                <c:pt idx="117">
                  <c:v>-3.0568499999999998E-2</c:v>
                </c:pt>
                <c:pt idx="118">
                  <c:v>-3.0570400000000001E-2</c:v>
                </c:pt>
                <c:pt idx="119">
                  <c:v>-3.0568000000000001E-2</c:v>
                </c:pt>
                <c:pt idx="120">
                  <c:v>-3.0561600000000001E-2</c:v>
                </c:pt>
                <c:pt idx="121">
                  <c:v>-3.05513E-2</c:v>
                </c:pt>
                <c:pt idx="122">
                  <c:v>-3.05373E-2</c:v>
                </c:pt>
                <c:pt idx="123">
                  <c:v>-3.0519500000000001E-2</c:v>
                </c:pt>
                <c:pt idx="124">
                  <c:v>-3.04982E-2</c:v>
                </c:pt>
                <c:pt idx="125">
                  <c:v>-3.0473500000000001E-2</c:v>
                </c:pt>
                <c:pt idx="126">
                  <c:v>-3.04455E-2</c:v>
                </c:pt>
                <c:pt idx="127">
                  <c:v>-3.0414299999999998E-2</c:v>
                </c:pt>
                <c:pt idx="128">
                  <c:v>-3.0379900000000001E-2</c:v>
                </c:pt>
                <c:pt idx="129">
                  <c:v>-3.0342600000000001E-2</c:v>
                </c:pt>
                <c:pt idx="130">
                  <c:v>-3.0302300000000001E-2</c:v>
                </c:pt>
                <c:pt idx="131">
                  <c:v>-3.0259299999999999E-2</c:v>
                </c:pt>
                <c:pt idx="132">
                  <c:v>-3.0213500000000001E-2</c:v>
                </c:pt>
                <c:pt idx="133">
                  <c:v>-3.01651E-2</c:v>
                </c:pt>
                <c:pt idx="134">
                  <c:v>-3.0114100000000001E-2</c:v>
                </c:pt>
                <c:pt idx="135">
                  <c:v>-3.0060699999999999E-2</c:v>
                </c:pt>
                <c:pt idx="136">
                  <c:v>-3.0004800000000002E-2</c:v>
                </c:pt>
                <c:pt idx="137">
                  <c:v>-2.99467E-2</c:v>
                </c:pt>
                <c:pt idx="138">
                  <c:v>-2.9886300000000001E-2</c:v>
                </c:pt>
                <c:pt idx="139">
                  <c:v>-2.9823700000000002E-2</c:v>
                </c:pt>
                <c:pt idx="140">
                  <c:v>-2.9759000000000001E-2</c:v>
                </c:pt>
                <c:pt idx="141">
                  <c:v>-2.9692300000000001E-2</c:v>
                </c:pt>
                <c:pt idx="142">
                  <c:v>-2.96236E-2</c:v>
                </c:pt>
                <c:pt idx="143">
                  <c:v>-2.9552999999999999E-2</c:v>
                </c:pt>
                <c:pt idx="144">
                  <c:v>-2.94805E-2</c:v>
                </c:pt>
                <c:pt idx="145">
                  <c:v>-2.94063E-2</c:v>
                </c:pt>
                <c:pt idx="146">
                  <c:v>-2.93303E-2</c:v>
                </c:pt>
                <c:pt idx="147">
                  <c:v>-2.92526E-2</c:v>
                </c:pt>
                <c:pt idx="148">
                  <c:v>-2.91732E-2</c:v>
                </c:pt>
                <c:pt idx="149">
                  <c:v>-2.9092300000000001E-2</c:v>
                </c:pt>
                <c:pt idx="150">
                  <c:v>-2.9009900000000002E-2</c:v>
                </c:pt>
                <c:pt idx="151">
                  <c:v>-2.8926E-2</c:v>
                </c:pt>
                <c:pt idx="152">
                  <c:v>-2.8840600000000001E-2</c:v>
                </c:pt>
                <c:pt idx="153">
                  <c:v>-2.8753899999999999E-2</c:v>
                </c:pt>
                <c:pt idx="154">
                  <c:v>-2.8665800000000002E-2</c:v>
                </c:pt>
                <c:pt idx="155">
                  <c:v>-2.8576399999999998E-2</c:v>
                </c:pt>
                <c:pt idx="156">
                  <c:v>-2.8485799999999999E-2</c:v>
                </c:pt>
                <c:pt idx="157">
                  <c:v>-2.83939E-2</c:v>
                </c:pt>
                <c:pt idx="158">
                  <c:v>-2.8300800000000001E-2</c:v>
                </c:pt>
                <c:pt idx="159">
                  <c:v>-2.8206599999999998E-2</c:v>
                </c:pt>
                <c:pt idx="160">
                  <c:v>-2.8111299999999999E-2</c:v>
                </c:pt>
                <c:pt idx="161">
                  <c:v>-2.8015000000000002E-2</c:v>
                </c:pt>
                <c:pt idx="162">
                  <c:v>-2.7917600000000001E-2</c:v>
                </c:pt>
                <c:pt idx="163">
                  <c:v>-2.7819099999999999E-2</c:v>
                </c:pt>
                <c:pt idx="164">
                  <c:v>-2.7719799999999999E-2</c:v>
                </c:pt>
                <c:pt idx="165">
                  <c:v>-2.7619500000000002E-2</c:v>
                </c:pt>
                <c:pt idx="166">
                  <c:v>-2.7518299999999999E-2</c:v>
                </c:pt>
                <c:pt idx="167">
                  <c:v>-2.7416200000000002E-2</c:v>
                </c:pt>
                <c:pt idx="168">
                  <c:v>-2.7313299999999999E-2</c:v>
                </c:pt>
                <c:pt idx="169">
                  <c:v>-2.72096E-2</c:v>
                </c:pt>
                <c:pt idx="170">
                  <c:v>-2.71051E-2</c:v>
                </c:pt>
                <c:pt idx="171">
                  <c:v>-2.69999E-2</c:v>
                </c:pt>
                <c:pt idx="172">
                  <c:v>-2.6893899999999998E-2</c:v>
                </c:pt>
                <c:pt idx="173">
                  <c:v>-2.6787200000000001E-2</c:v>
                </c:pt>
                <c:pt idx="174">
                  <c:v>-2.6679899999999999E-2</c:v>
                </c:pt>
                <c:pt idx="175">
                  <c:v>-2.6571899999999999E-2</c:v>
                </c:pt>
                <c:pt idx="176">
                  <c:v>-2.6463299999999999E-2</c:v>
                </c:pt>
                <c:pt idx="177">
                  <c:v>-2.6354099999999998E-2</c:v>
                </c:pt>
                <c:pt idx="178">
                  <c:v>-2.6244400000000001E-2</c:v>
                </c:pt>
                <c:pt idx="179">
                  <c:v>-2.6134000000000001E-2</c:v>
                </c:pt>
                <c:pt idx="180">
                  <c:v>-2.60232E-2</c:v>
                </c:pt>
                <c:pt idx="181">
                  <c:v>-2.5911900000000002E-2</c:v>
                </c:pt>
                <c:pt idx="182">
                  <c:v>-2.58E-2</c:v>
                </c:pt>
                <c:pt idx="183">
                  <c:v>-2.5687700000000001E-2</c:v>
                </c:pt>
                <c:pt idx="184">
                  <c:v>-2.5575000000000001E-2</c:v>
                </c:pt>
                <c:pt idx="185">
                  <c:v>-2.5461899999999999E-2</c:v>
                </c:pt>
                <c:pt idx="186">
                  <c:v>-2.5348300000000001E-2</c:v>
                </c:pt>
                <c:pt idx="187">
                  <c:v>-2.5234400000000001E-2</c:v>
                </c:pt>
                <c:pt idx="188">
                  <c:v>-2.5120099999999999E-2</c:v>
                </c:pt>
                <c:pt idx="189">
                  <c:v>-2.50055E-2</c:v>
                </c:pt>
                <c:pt idx="190">
                  <c:v>-2.4890499999999999E-2</c:v>
                </c:pt>
                <c:pt idx="191">
                  <c:v>-2.47753E-2</c:v>
                </c:pt>
                <c:pt idx="192">
                  <c:v>-2.46597E-2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76D-4EC2-A700-670091E71610}"/>
            </c:ext>
          </c:extLst>
        </c:ser>
        <c:ser>
          <c:idx val="2"/>
          <c:order val="6"/>
          <c:tx>
            <c:v>S3</c:v>
          </c:tx>
          <c:spPr>
            <a:ln w="15875" cap="rnd">
              <a:solidFill>
                <a:srgbClr val="ED7D31">
                  <a:alpha val="76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'Policy NRD RD AUD bline comps'!$B$4:$GL$4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-5.3634799999999997E-4</c:v>
                </c:pt>
                <c:pt idx="50">
                  <c:v>-1.06287E-3</c:v>
                </c:pt>
                <c:pt idx="51">
                  <c:v>-1.5792E-3</c:v>
                </c:pt>
                <c:pt idx="52">
                  <c:v>-2.0850299999999999E-3</c:v>
                </c:pt>
                <c:pt idx="53">
                  <c:v>-2.5801000000000001E-3</c:v>
                </c:pt>
                <c:pt idx="54">
                  <c:v>-3.0642099999999999E-3</c:v>
                </c:pt>
                <c:pt idx="55">
                  <c:v>-3.5372200000000002E-3</c:v>
                </c:pt>
                <c:pt idx="56">
                  <c:v>-3.9990099999999999E-3</c:v>
                </c:pt>
                <c:pt idx="57">
                  <c:v>-4.4495300000000002E-3</c:v>
                </c:pt>
                <c:pt idx="58">
                  <c:v>-4.8887399999999999E-3</c:v>
                </c:pt>
                <c:pt idx="59">
                  <c:v>-5.3166400000000001E-3</c:v>
                </c:pt>
                <c:pt idx="60">
                  <c:v>-5.7332599999999996E-3</c:v>
                </c:pt>
                <c:pt idx="61">
                  <c:v>-6.1386399999999999E-3</c:v>
                </c:pt>
                <c:pt idx="62">
                  <c:v>-6.5328799999999996E-3</c:v>
                </c:pt>
                <c:pt idx="63">
                  <c:v>-6.91605E-3</c:v>
                </c:pt>
                <c:pt idx="64">
                  <c:v>-7.2882900000000002E-3</c:v>
                </c:pt>
                <c:pt idx="65">
                  <c:v>-7.6497099999999997E-3</c:v>
                </c:pt>
                <c:pt idx="66">
                  <c:v>-8.0004499999999992E-3</c:v>
                </c:pt>
                <c:pt idx="67">
                  <c:v>-8.3406899999999996E-3</c:v>
                </c:pt>
                <c:pt idx="68">
                  <c:v>-8.6705800000000006E-3</c:v>
                </c:pt>
                <c:pt idx="69">
                  <c:v>-8.9902899999999997E-3</c:v>
                </c:pt>
                <c:pt idx="70">
                  <c:v>-9.3000099999999992E-3</c:v>
                </c:pt>
                <c:pt idx="71">
                  <c:v>-9.5999299999999996E-3</c:v>
                </c:pt>
                <c:pt idx="72">
                  <c:v>-9.8902299999999999E-3</c:v>
                </c:pt>
                <c:pt idx="73">
                  <c:v>-1.0171100000000001E-2</c:v>
                </c:pt>
                <c:pt idx="74">
                  <c:v>-1.04428E-2</c:v>
                </c:pt>
                <c:pt idx="75">
                  <c:v>-1.07055E-2</c:v>
                </c:pt>
                <c:pt idx="76">
                  <c:v>-1.0959399999999999E-2</c:v>
                </c:pt>
                <c:pt idx="77">
                  <c:v>-1.12047E-2</c:v>
                </c:pt>
                <c:pt idx="78">
                  <c:v>-1.14416E-2</c:v>
                </c:pt>
                <c:pt idx="79">
                  <c:v>-1.16703E-2</c:v>
                </c:pt>
                <c:pt idx="80">
                  <c:v>-1.1891000000000001E-2</c:v>
                </c:pt>
                <c:pt idx="81">
                  <c:v>-1.2104E-2</c:v>
                </c:pt>
                <c:pt idx="82">
                  <c:v>-1.23094E-2</c:v>
                </c:pt>
                <c:pt idx="83">
                  <c:v>-1.25074E-2</c:v>
                </c:pt>
                <c:pt idx="84">
                  <c:v>-1.2698299999999999E-2</c:v>
                </c:pt>
                <c:pt idx="85">
                  <c:v>-1.28822E-2</c:v>
                </c:pt>
                <c:pt idx="86">
                  <c:v>-1.3059299999999999E-2</c:v>
                </c:pt>
                <c:pt idx="87">
                  <c:v>-1.3229899999999999E-2</c:v>
                </c:pt>
                <c:pt idx="88">
                  <c:v>-1.3394E-2</c:v>
                </c:pt>
                <c:pt idx="89">
                  <c:v>-1.35519E-2</c:v>
                </c:pt>
                <c:pt idx="90">
                  <c:v>-1.37038E-2</c:v>
                </c:pt>
                <c:pt idx="91">
                  <c:v>-1.38499E-2</c:v>
                </c:pt>
                <c:pt idx="92">
                  <c:v>-1.39902E-2</c:v>
                </c:pt>
                <c:pt idx="93">
                  <c:v>-1.41251E-2</c:v>
                </c:pt>
                <c:pt idx="94">
                  <c:v>-1.4254599999999999E-2</c:v>
                </c:pt>
                <c:pt idx="95">
                  <c:v>-1.4378999999999999E-2</c:v>
                </c:pt>
                <c:pt idx="96">
                  <c:v>-1.44983E-2</c:v>
                </c:pt>
                <c:pt idx="97">
                  <c:v>-1.4612699999999999E-2</c:v>
                </c:pt>
                <c:pt idx="98">
                  <c:v>-1.4722499999999999E-2</c:v>
                </c:pt>
                <c:pt idx="99">
                  <c:v>-1.48276E-2</c:v>
                </c:pt>
                <c:pt idx="100">
                  <c:v>-1.49284E-2</c:v>
                </c:pt>
                <c:pt idx="101">
                  <c:v>-1.50248E-2</c:v>
                </c:pt>
                <c:pt idx="102">
                  <c:v>-1.51171E-2</c:v>
                </c:pt>
                <c:pt idx="103">
                  <c:v>-1.5205400000000001E-2</c:v>
                </c:pt>
                <c:pt idx="104">
                  <c:v>-1.5289799999999999E-2</c:v>
                </c:pt>
                <c:pt idx="105">
                  <c:v>-1.5370399999999999E-2</c:v>
                </c:pt>
                <c:pt idx="106">
                  <c:v>-1.54474E-2</c:v>
                </c:pt>
                <c:pt idx="107">
                  <c:v>-1.5520900000000001E-2</c:v>
                </c:pt>
                <c:pt idx="108">
                  <c:v>-1.5591000000000001E-2</c:v>
                </c:pt>
                <c:pt idx="109">
                  <c:v>-1.56577E-2</c:v>
                </c:pt>
                <c:pt idx="110">
                  <c:v>-1.5721300000000001E-2</c:v>
                </c:pt>
                <c:pt idx="111">
                  <c:v>-1.5781699999999999E-2</c:v>
                </c:pt>
                <c:pt idx="112">
                  <c:v>-1.5839200000000001E-2</c:v>
                </c:pt>
                <c:pt idx="113">
                  <c:v>-1.58938E-2</c:v>
                </c:pt>
                <c:pt idx="114">
                  <c:v>-1.5945600000000001E-2</c:v>
                </c:pt>
                <c:pt idx="115">
                  <c:v>-1.5994700000000001E-2</c:v>
                </c:pt>
                <c:pt idx="116">
                  <c:v>-1.6041099999999999E-2</c:v>
                </c:pt>
                <c:pt idx="117">
                  <c:v>-1.6085100000000001E-2</c:v>
                </c:pt>
                <c:pt idx="118">
                  <c:v>-1.6126499999999998E-2</c:v>
                </c:pt>
                <c:pt idx="119">
                  <c:v>-1.6165700000000002E-2</c:v>
                </c:pt>
                <c:pt idx="120">
                  <c:v>-1.6202500000000002E-2</c:v>
                </c:pt>
                <c:pt idx="121">
                  <c:v>-1.6237100000000001E-2</c:v>
                </c:pt>
                <c:pt idx="122">
                  <c:v>-1.6269499999999999E-2</c:v>
                </c:pt>
                <c:pt idx="123">
                  <c:v>-1.6299899999999999E-2</c:v>
                </c:pt>
                <c:pt idx="124">
                  <c:v>-1.6328200000000001E-2</c:v>
                </c:pt>
                <c:pt idx="125">
                  <c:v>-1.63547E-2</c:v>
                </c:pt>
                <c:pt idx="126">
                  <c:v>-1.63792E-2</c:v>
                </c:pt>
                <c:pt idx="127">
                  <c:v>-1.6401900000000001E-2</c:v>
                </c:pt>
                <c:pt idx="128">
                  <c:v>-1.6422800000000001E-2</c:v>
                </c:pt>
                <c:pt idx="129">
                  <c:v>-1.6442100000000001E-2</c:v>
                </c:pt>
                <c:pt idx="130">
                  <c:v>-1.6459700000000001E-2</c:v>
                </c:pt>
                <c:pt idx="131">
                  <c:v>-1.6475699999999999E-2</c:v>
                </c:pt>
                <c:pt idx="132">
                  <c:v>-1.6490100000000001E-2</c:v>
                </c:pt>
                <c:pt idx="133">
                  <c:v>-1.6503E-2</c:v>
                </c:pt>
                <c:pt idx="134">
                  <c:v>-1.6514500000000001E-2</c:v>
                </c:pt>
                <c:pt idx="135">
                  <c:v>-1.65246E-2</c:v>
                </c:pt>
                <c:pt idx="136">
                  <c:v>-1.6533300000000001E-2</c:v>
                </c:pt>
                <c:pt idx="137">
                  <c:v>-1.6540699999999998E-2</c:v>
                </c:pt>
                <c:pt idx="138">
                  <c:v>-1.65468E-2</c:v>
                </c:pt>
                <c:pt idx="139">
                  <c:v>-1.65516E-2</c:v>
                </c:pt>
                <c:pt idx="140">
                  <c:v>-1.6555299999999998E-2</c:v>
                </c:pt>
                <c:pt idx="141">
                  <c:v>-1.6557800000000001E-2</c:v>
                </c:pt>
                <c:pt idx="142">
                  <c:v>-1.65591E-2</c:v>
                </c:pt>
                <c:pt idx="143">
                  <c:v>-1.6559399999999998E-2</c:v>
                </c:pt>
                <c:pt idx="144">
                  <c:v>-1.65586E-2</c:v>
                </c:pt>
                <c:pt idx="145">
                  <c:v>-1.6556700000000001E-2</c:v>
                </c:pt>
                <c:pt idx="146">
                  <c:v>-1.65539E-2</c:v>
                </c:pt>
                <c:pt idx="147">
                  <c:v>-1.6549999999999999E-2</c:v>
                </c:pt>
                <c:pt idx="148">
                  <c:v>-1.6545299999999999E-2</c:v>
                </c:pt>
                <c:pt idx="149">
                  <c:v>-1.6539499999999999E-2</c:v>
                </c:pt>
                <c:pt idx="150">
                  <c:v>-1.6532999999999999E-2</c:v>
                </c:pt>
                <c:pt idx="151">
                  <c:v>-1.6525499999999999E-2</c:v>
                </c:pt>
                <c:pt idx="152">
                  <c:v>-1.6517199999999999E-2</c:v>
                </c:pt>
                <c:pt idx="153">
                  <c:v>-1.6507999999999998E-2</c:v>
                </c:pt>
                <c:pt idx="154">
                  <c:v>-1.6498100000000002E-2</c:v>
                </c:pt>
                <c:pt idx="155">
                  <c:v>-1.6487399999999999E-2</c:v>
                </c:pt>
                <c:pt idx="156">
                  <c:v>-1.6475900000000002E-2</c:v>
                </c:pt>
                <c:pt idx="157">
                  <c:v>-1.6463700000000001E-2</c:v>
                </c:pt>
                <c:pt idx="158">
                  <c:v>-1.6450800000000002E-2</c:v>
                </c:pt>
                <c:pt idx="159">
                  <c:v>-1.6437199999999999E-2</c:v>
                </c:pt>
                <c:pt idx="160">
                  <c:v>-1.6422900000000001E-2</c:v>
                </c:pt>
                <c:pt idx="161">
                  <c:v>-1.64079E-2</c:v>
                </c:pt>
                <c:pt idx="162">
                  <c:v>-1.6392299999999999E-2</c:v>
                </c:pt>
                <c:pt idx="163">
                  <c:v>-1.6376000000000002E-2</c:v>
                </c:pt>
                <c:pt idx="164">
                  <c:v>-1.6359200000000001E-2</c:v>
                </c:pt>
                <c:pt idx="165">
                  <c:v>-1.6341700000000001E-2</c:v>
                </c:pt>
                <c:pt idx="166">
                  <c:v>-1.63237E-2</c:v>
                </c:pt>
                <c:pt idx="167">
                  <c:v>-1.6305099999999999E-2</c:v>
                </c:pt>
                <c:pt idx="168">
                  <c:v>-1.6285899999999999E-2</c:v>
                </c:pt>
                <c:pt idx="169">
                  <c:v>-1.6266200000000001E-2</c:v>
                </c:pt>
                <c:pt idx="170">
                  <c:v>-1.6246E-2</c:v>
                </c:pt>
                <c:pt idx="171">
                  <c:v>-1.6225199999999999E-2</c:v>
                </c:pt>
                <c:pt idx="172">
                  <c:v>-1.6204E-2</c:v>
                </c:pt>
                <c:pt idx="173">
                  <c:v>-1.6182200000000001E-2</c:v>
                </c:pt>
                <c:pt idx="174">
                  <c:v>-1.6160000000000001E-2</c:v>
                </c:pt>
                <c:pt idx="175">
                  <c:v>-1.6137200000000001E-2</c:v>
                </c:pt>
                <c:pt idx="176">
                  <c:v>-1.6114099999999999E-2</c:v>
                </c:pt>
                <c:pt idx="177">
                  <c:v>-1.6090400000000001E-2</c:v>
                </c:pt>
                <c:pt idx="178">
                  <c:v>-1.6066400000000002E-2</c:v>
                </c:pt>
                <c:pt idx="179">
                  <c:v>-1.6041900000000001E-2</c:v>
                </c:pt>
                <c:pt idx="180">
                  <c:v>-1.6017E-2</c:v>
                </c:pt>
                <c:pt idx="181">
                  <c:v>-1.5991600000000002E-2</c:v>
                </c:pt>
                <c:pt idx="182">
                  <c:v>-1.5965900000000002E-2</c:v>
                </c:pt>
                <c:pt idx="183">
                  <c:v>-1.5939700000000001E-2</c:v>
                </c:pt>
                <c:pt idx="184">
                  <c:v>-1.5913199999999999E-2</c:v>
                </c:pt>
                <c:pt idx="185">
                  <c:v>-1.5886299999999999E-2</c:v>
                </c:pt>
                <c:pt idx="186">
                  <c:v>-1.5859000000000002E-2</c:v>
                </c:pt>
                <c:pt idx="187">
                  <c:v>-1.5831399999999999E-2</c:v>
                </c:pt>
                <c:pt idx="188">
                  <c:v>-1.5803299999999999E-2</c:v>
                </c:pt>
                <c:pt idx="189">
                  <c:v>-1.5775000000000001E-2</c:v>
                </c:pt>
                <c:pt idx="190">
                  <c:v>-1.5746300000000001E-2</c:v>
                </c:pt>
                <c:pt idx="191">
                  <c:v>-1.5717200000000001E-2</c:v>
                </c:pt>
                <c:pt idx="192">
                  <c:v>-1.5687900000000001E-2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76D-4EC2-A700-670091E71610}"/>
            </c:ext>
          </c:extLst>
        </c:ser>
        <c:ser>
          <c:idx val="3"/>
          <c:order val="7"/>
          <c:tx>
            <c:v>S4</c:v>
          </c:tx>
          <c:spPr>
            <a:ln w="15875" cap="rnd">
              <a:solidFill>
                <a:srgbClr val="4472C4">
                  <a:alpha val="75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'Policy NRD RD AUD bline comps'!$B$5:$GL$5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-1.6090399999999999E-3</c:v>
                </c:pt>
                <c:pt idx="50">
                  <c:v>-3.1595400000000002E-3</c:v>
                </c:pt>
                <c:pt idx="51">
                  <c:v>-4.6529500000000003E-3</c:v>
                </c:pt>
                <c:pt idx="52">
                  <c:v>-6.0907699999999997E-3</c:v>
                </c:pt>
                <c:pt idx="53">
                  <c:v>-7.4745000000000002E-3</c:v>
                </c:pt>
                <c:pt idx="54">
                  <c:v>-8.8056200000000001E-3</c:v>
                </c:pt>
                <c:pt idx="55">
                  <c:v>-1.00857E-2</c:v>
                </c:pt>
                <c:pt idx="56">
                  <c:v>-1.1316100000000001E-2</c:v>
                </c:pt>
                <c:pt idx="57">
                  <c:v>-1.24983E-2</c:v>
                </c:pt>
                <c:pt idx="58">
                  <c:v>-1.3633899999999999E-2</c:v>
                </c:pt>
                <c:pt idx="59">
                  <c:v>-1.4724299999999999E-2</c:v>
                </c:pt>
                <c:pt idx="60">
                  <c:v>-1.5770900000000001E-2</c:v>
                </c:pt>
                <c:pt idx="61">
                  <c:v>-1.6775000000000002E-2</c:v>
                </c:pt>
                <c:pt idx="62">
                  <c:v>-1.7738E-2</c:v>
                </c:pt>
                <c:pt idx="63">
                  <c:v>-1.8661400000000002E-2</c:v>
                </c:pt>
                <c:pt idx="64">
                  <c:v>-1.9546299999999999E-2</c:v>
                </c:pt>
                <c:pt idx="65">
                  <c:v>-2.0394099999999998E-2</c:v>
                </c:pt>
                <c:pt idx="66">
                  <c:v>-2.1206099999999999E-2</c:v>
                </c:pt>
                <c:pt idx="67">
                  <c:v>-2.19834E-2</c:v>
                </c:pt>
                <c:pt idx="68">
                  <c:v>-2.2727199999999999E-2</c:v>
                </c:pt>
                <c:pt idx="69">
                  <c:v>-2.34386E-2</c:v>
                </c:pt>
                <c:pt idx="70">
                  <c:v>-2.4118899999999999E-2</c:v>
                </c:pt>
                <c:pt idx="71">
                  <c:v>-2.4769099999999999E-2</c:v>
                </c:pt>
                <c:pt idx="72">
                  <c:v>-2.5390200000000002E-2</c:v>
                </c:pt>
                <c:pt idx="73">
                  <c:v>-2.5983300000000001E-2</c:v>
                </c:pt>
                <c:pt idx="74">
                  <c:v>-2.6549400000000001E-2</c:v>
                </c:pt>
                <c:pt idx="75">
                  <c:v>-2.70894E-2</c:v>
                </c:pt>
                <c:pt idx="76">
                  <c:v>-2.7604199999999999E-2</c:v>
                </c:pt>
                <c:pt idx="77">
                  <c:v>-2.8094899999999999E-2</c:v>
                </c:pt>
                <c:pt idx="78">
                  <c:v>-2.85621E-2</c:v>
                </c:pt>
                <c:pt idx="79">
                  <c:v>-2.9006899999999999E-2</c:v>
                </c:pt>
                <c:pt idx="80">
                  <c:v>-2.9430000000000001E-2</c:v>
                </c:pt>
                <c:pt idx="81">
                  <c:v>-2.98321E-2</c:v>
                </c:pt>
                <c:pt idx="82">
                  <c:v>-3.02142E-2</c:v>
                </c:pt>
                <c:pt idx="83">
                  <c:v>-3.0576800000000001E-2</c:v>
                </c:pt>
                <c:pt idx="84">
                  <c:v>-3.0920699999999999E-2</c:v>
                </c:pt>
                <c:pt idx="85">
                  <c:v>-3.1246599999999999E-2</c:v>
                </c:pt>
                <c:pt idx="86">
                  <c:v>-3.1555199999999999E-2</c:v>
                </c:pt>
                <c:pt idx="87">
                  <c:v>-3.1847100000000003E-2</c:v>
                </c:pt>
                <c:pt idx="88">
                  <c:v>-3.2122900000000003E-2</c:v>
                </c:pt>
                <c:pt idx="89">
                  <c:v>-3.2383200000000001E-2</c:v>
                </c:pt>
                <c:pt idx="90">
                  <c:v>-3.2628600000000001E-2</c:v>
                </c:pt>
                <c:pt idx="91">
                  <c:v>-3.2859600000000003E-2</c:v>
                </c:pt>
                <c:pt idx="92">
                  <c:v>-3.3076800000000003E-2</c:v>
                </c:pt>
                <c:pt idx="93">
                  <c:v>-3.32806E-2</c:v>
                </c:pt>
                <c:pt idx="94">
                  <c:v>-3.3471599999999997E-2</c:v>
                </c:pt>
                <c:pt idx="95">
                  <c:v>-3.3650300000000001E-2</c:v>
                </c:pt>
                <c:pt idx="96">
                  <c:v>-3.3817100000000003E-2</c:v>
                </c:pt>
                <c:pt idx="97">
                  <c:v>-3.39724E-2</c:v>
                </c:pt>
                <c:pt idx="98">
                  <c:v>-3.41167E-2</c:v>
                </c:pt>
                <c:pt idx="99">
                  <c:v>-3.42504E-2</c:v>
                </c:pt>
                <c:pt idx="100">
                  <c:v>-3.4373899999999999E-2</c:v>
                </c:pt>
                <c:pt idx="101">
                  <c:v>-3.4487499999999997E-2</c:v>
                </c:pt>
                <c:pt idx="102">
                  <c:v>-3.4591700000000003E-2</c:v>
                </c:pt>
                <c:pt idx="103">
                  <c:v>-3.4686700000000001E-2</c:v>
                </c:pt>
                <c:pt idx="104">
                  <c:v>-3.4772999999999998E-2</c:v>
                </c:pt>
                <c:pt idx="105">
                  <c:v>-3.4850800000000001E-2</c:v>
                </c:pt>
                <c:pt idx="106">
                  <c:v>-3.4920399999999997E-2</c:v>
                </c:pt>
                <c:pt idx="107">
                  <c:v>-3.4982300000000001E-2</c:v>
                </c:pt>
                <c:pt idx="108">
                  <c:v>-3.5036499999999998E-2</c:v>
                </c:pt>
                <c:pt idx="109">
                  <c:v>-3.5083499999999997E-2</c:v>
                </c:pt>
                <c:pt idx="110">
                  <c:v>-3.5123599999999998E-2</c:v>
                </c:pt>
                <c:pt idx="111">
                  <c:v>-3.5156800000000002E-2</c:v>
                </c:pt>
                <c:pt idx="112">
                  <c:v>-3.5183600000000002E-2</c:v>
                </c:pt>
                <c:pt idx="113">
                  <c:v>-3.5204199999999998E-2</c:v>
                </c:pt>
                <c:pt idx="114">
                  <c:v>-3.5218699999999999E-2</c:v>
                </c:pt>
                <c:pt idx="115">
                  <c:v>-3.5227399999999999E-2</c:v>
                </c:pt>
                <c:pt idx="116">
                  <c:v>-3.5230600000000001E-2</c:v>
                </c:pt>
                <c:pt idx="117">
                  <c:v>-3.52284E-2</c:v>
                </c:pt>
                <c:pt idx="118">
                  <c:v>-3.5221000000000002E-2</c:v>
                </c:pt>
                <c:pt idx="119">
                  <c:v>-3.52086E-2</c:v>
                </c:pt>
                <c:pt idx="120">
                  <c:v>-3.5191500000000001E-2</c:v>
                </c:pt>
                <c:pt idx="121">
                  <c:v>-3.5169699999999998E-2</c:v>
                </c:pt>
                <c:pt idx="122">
                  <c:v>-3.5143500000000001E-2</c:v>
                </c:pt>
                <c:pt idx="123">
                  <c:v>-3.5112999999999998E-2</c:v>
                </c:pt>
                <c:pt idx="124">
                  <c:v>-3.5078400000000003E-2</c:v>
                </c:pt>
                <c:pt idx="125">
                  <c:v>-3.5039800000000003E-2</c:v>
                </c:pt>
                <c:pt idx="126">
                  <c:v>-3.4997399999999998E-2</c:v>
                </c:pt>
                <c:pt idx="127">
                  <c:v>-3.4951299999999998E-2</c:v>
                </c:pt>
                <c:pt idx="128">
                  <c:v>-3.4901700000000001E-2</c:v>
                </c:pt>
                <c:pt idx="129">
                  <c:v>-3.4848700000000003E-2</c:v>
                </c:pt>
                <c:pt idx="130">
                  <c:v>-3.4792299999999998E-2</c:v>
                </c:pt>
                <c:pt idx="131">
                  <c:v>-3.4732800000000001E-2</c:v>
                </c:pt>
                <c:pt idx="132">
                  <c:v>-3.4670300000000001E-2</c:v>
                </c:pt>
                <c:pt idx="133">
                  <c:v>-3.4604799999999998E-2</c:v>
                </c:pt>
                <c:pt idx="134">
                  <c:v>-3.4536600000000001E-2</c:v>
                </c:pt>
                <c:pt idx="135">
                  <c:v>-3.4465500000000003E-2</c:v>
                </c:pt>
                <c:pt idx="136">
                  <c:v>-3.4391900000000003E-2</c:v>
                </c:pt>
                <c:pt idx="137">
                  <c:v>-3.43158E-2</c:v>
                </c:pt>
                <c:pt idx="138">
                  <c:v>-3.4237200000000002E-2</c:v>
                </c:pt>
                <c:pt idx="139">
                  <c:v>-3.4156300000000001E-2</c:v>
                </c:pt>
                <c:pt idx="140">
                  <c:v>-3.4073199999999998E-2</c:v>
                </c:pt>
                <c:pt idx="141">
                  <c:v>-3.3987900000000001E-2</c:v>
                </c:pt>
                <c:pt idx="142">
                  <c:v>-3.39005E-2</c:v>
                </c:pt>
                <c:pt idx="143">
                  <c:v>-3.3811099999999997E-2</c:v>
                </c:pt>
                <c:pt idx="144">
                  <c:v>-3.3719800000000001E-2</c:v>
                </c:pt>
                <c:pt idx="145">
                  <c:v>-3.36266E-2</c:v>
                </c:pt>
                <c:pt idx="146">
                  <c:v>-3.3531699999999998E-2</c:v>
                </c:pt>
                <c:pt idx="147">
                  <c:v>-3.3434999999999999E-2</c:v>
                </c:pt>
                <c:pt idx="148">
                  <c:v>-3.3336699999999997E-2</c:v>
                </c:pt>
                <c:pt idx="149">
                  <c:v>-3.32369E-2</c:v>
                </c:pt>
                <c:pt idx="150">
                  <c:v>-3.3135499999999998E-2</c:v>
                </c:pt>
                <c:pt idx="151">
                  <c:v>-3.3032600000000002E-2</c:v>
                </c:pt>
                <c:pt idx="152">
                  <c:v>-3.2928300000000001E-2</c:v>
                </c:pt>
                <c:pt idx="153">
                  <c:v>-3.2822700000000003E-2</c:v>
                </c:pt>
                <c:pt idx="154">
                  <c:v>-3.2715800000000003E-2</c:v>
                </c:pt>
                <c:pt idx="155">
                  <c:v>-3.26076E-2</c:v>
                </c:pt>
                <c:pt idx="156">
                  <c:v>-3.2498199999999998E-2</c:v>
                </c:pt>
                <c:pt idx="157">
                  <c:v>-3.2387699999999998E-2</c:v>
                </c:pt>
                <c:pt idx="158">
                  <c:v>-3.2276100000000002E-2</c:v>
                </c:pt>
                <c:pt idx="159">
                  <c:v>-3.2163499999999998E-2</c:v>
                </c:pt>
                <c:pt idx="160">
                  <c:v>-3.2049800000000003E-2</c:v>
                </c:pt>
                <c:pt idx="161">
                  <c:v>-3.1935199999999997E-2</c:v>
                </c:pt>
                <c:pt idx="162">
                  <c:v>-3.1819600000000003E-2</c:v>
                </c:pt>
                <c:pt idx="163">
                  <c:v>-3.1703099999999998E-2</c:v>
                </c:pt>
                <c:pt idx="164">
                  <c:v>-3.1585799999999997E-2</c:v>
                </c:pt>
                <c:pt idx="165">
                  <c:v>-3.1467700000000001E-2</c:v>
                </c:pt>
                <c:pt idx="166">
                  <c:v>-3.1348800000000003E-2</c:v>
                </c:pt>
                <c:pt idx="167">
                  <c:v>-3.1229099999999999E-2</c:v>
                </c:pt>
                <c:pt idx="168">
                  <c:v>-3.1108799999999999E-2</c:v>
                </c:pt>
                <c:pt idx="169">
                  <c:v>-3.09877E-2</c:v>
                </c:pt>
                <c:pt idx="170">
                  <c:v>-3.0866000000000001E-2</c:v>
                </c:pt>
                <c:pt idx="171">
                  <c:v>-3.0743699999999999E-2</c:v>
                </c:pt>
                <c:pt idx="172">
                  <c:v>-3.06208E-2</c:v>
                </c:pt>
                <c:pt idx="173">
                  <c:v>-3.0497400000000001E-2</c:v>
                </c:pt>
                <c:pt idx="174">
                  <c:v>-3.0373399999999998E-2</c:v>
                </c:pt>
                <c:pt idx="175">
                  <c:v>-3.0248899999999999E-2</c:v>
                </c:pt>
                <c:pt idx="176">
                  <c:v>-3.0124000000000001E-2</c:v>
                </c:pt>
                <c:pt idx="177">
                  <c:v>-2.99986E-2</c:v>
                </c:pt>
                <c:pt idx="178">
                  <c:v>-2.9872699999999999E-2</c:v>
                </c:pt>
                <c:pt idx="179">
                  <c:v>-2.9746499999999999E-2</c:v>
                </c:pt>
                <c:pt idx="180">
                  <c:v>-2.9619800000000002E-2</c:v>
                </c:pt>
                <c:pt idx="181">
                  <c:v>-2.94928E-2</c:v>
                </c:pt>
                <c:pt idx="182">
                  <c:v>-2.9365499999999999E-2</c:v>
                </c:pt>
                <c:pt idx="183">
                  <c:v>-2.9237900000000001E-2</c:v>
                </c:pt>
                <c:pt idx="184">
                  <c:v>-2.9109900000000001E-2</c:v>
                </c:pt>
                <c:pt idx="185">
                  <c:v>-2.8981699999999999E-2</c:v>
                </c:pt>
                <c:pt idx="186">
                  <c:v>-2.8853199999999999E-2</c:v>
                </c:pt>
                <c:pt idx="187">
                  <c:v>-2.87245E-2</c:v>
                </c:pt>
                <c:pt idx="188">
                  <c:v>-2.8595599999999999E-2</c:v>
                </c:pt>
                <c:pt idx="189">
                  <c:v>-2.8466499999999999E-2</c:v>
                </c:pt>
                <c:pt idx="190">
                  <c:v>-2.83372E-2</c:v>
                </c:pt>
                <c:pt idx="191">
                  <c:v>-2.8207699999999999E-2</c:v>
                </c:pt>
                <c:pt idx="192">
                  <c:v>-2.8078100000000002E-2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76D-4EC2-A700-670091E71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026784"/>
        <c:axId val="524597200"/>
      </c:lineChart>
      <c:catAx>
        <c:axId val="5250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24597200"/>
        <c:crosses val="autoZero"/>
        <c:auto val="1"/>
        <c:lblAlgn val="ctr"/>
        <c:lblOffset val="100"/>
        <c:tickLblSkip val="32"/>
        <c:tickMarkSkip val="32"/>
        <c:noMultiLvlLbl val="0"/>
      </c:catAx>
      <c:valAx>
        <c:axId val="524597200"/>
        <c:scaling>
          <c:orientation val="minMax"/>
          <c:max val="0"/>
          <c:min val="-4.0000000000000008E-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25026784"/>
        <c:crossesAt val="1"/>
        <c:crossBetween val="midCat"/>
        <c:majorUnit val="1.0000000000000002E-2"/>
        <c:minorUnit val="2.0000000000000005E-3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0" i="0" u="none" strike="noStrike" kern="1200" spc="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en-US" sz="1600" dirty="0"/>
              <a:t>20% Shift from A+BC to </a:t>
            </a:r>
            <a:r>
              <a:rPr lang="en-US" sz="1600" dirty="0" smtClean="0"/>
              <a:t>BO</a:t>
            </a:r>
            <a:r>
              <a:rPr lang="en-US" sz="1600" baseline="0" dirty="0" smtClean="0"/>
              <a:t> for NRD, RD, and AUD</a:t>
            </a:r>
            <a:endParaRPr lang="en-US" sz="1600" dirty="0"/>
          </a:p>
        </c:rich>
      </c:tx>
      <c:layout>
        <c:manualLayout>
          <c:xMode val="edge"/>
          <c:yMode val="edge"/>
          <c:x val="0.21292869387504965"/>
          <c:y val="2.1342962039798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0" i="0" u="none" strike="noStrike" kern="1200" spc="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297341088073797"/>
          <c:y val="0.11962648391390276"/>
          <c:w val="0.77109013556861428"/>
          <c:h val="0.75663854008416143"/>
        </c:manualLayout>
      </c:layout>
      <c:lineChart>
        <c:grouping val="standard"/>
        <c:varyColors val="0"/>
        <c:ser>
          <c:idx val="21"/>
          <c:order val="0"/>
          <c:tx>
            <c:strRef>
              <c:f>'Policy NRD RD AUD bline comps'!$A$18</c:f>
              <c:strCache>
                <c:ptCount val="1"/>
                <c:pt idx="0">
                  <c:v>S17</c:v>
                </c:pt>
              </c:strCache>
            </c:strRef>
          </c:tx>
          <c:spPr>
            <a:ln w="127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 bline comps'!$B$1:$GL$1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 bline comps'!$B$18:$GL$18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-6.5445E-4</c:v>
                </c:pt>
                <c:pt idx="50">
                  <c:v>-1.28122E-3</c:v>
                </c:pt>
                <c:pt idx="51">
                  <c:v>-1.88123E-3</c:v>
                </c:pt>
                <c:pt idx="52">
                  <c:v>-2.4553600000000002E-3</c:v>
                </c:pt>
                <c:pt idx="53">
                  <c:v>-3.0044999999999998E-3</c:v>
                </c:pt>
                <c:pt idx="54">
                  <c:v>-3.52951E-3</c:v>
                </c:pt>
                <c:pt idx="55">
                  <c:v>-4.0312500000000001E-3</c:v>
                </c:pt>
                <c:pt idx="56">
                  <c:v>-4.5105400000000004E-3</c:v>
                </c:pt>
                <c:pt idx="57">
                  <c:v>-4.9681999999999999E-3</c:v>
                </c:pt>
                <c:pt idx="58">
                  <c:v>-5.40502E-3</c:v>
                </c:pt>
                <c:pt idx="59">
                  <c:v>-5.8217599999999996E-3</c:v>
                </c:pt>
                <c:pt idx="60">
                  <c:v>-6.2191800000000004E-3</c:v>
                </c:pt>
                <c:pt idx="61">
                  <c:v>-6.5979899999999998E-3</c:v>
                </c:pt>
                <c:pt idx="62">
                  <c:v>-6.9589200000000004E-3</c:v>
                </c:pt>
                <c:pt idx="63">
                  <c:v>-7.3026300000000001E-3</c:v>
                </c:pt>
                <c:pt idx="64">
                  <c:v>-7.6298E-3</c:v>
                </c:pt>
                <c:pt idx="65">
                  <c:v>-7.9410599999999998E-3</c:v>
                </c:pt>
                <c:pt idx="66">
                  <c:v>-8.2370299999999994E-3</c:v>
                </c:pt>
                <c:pt idx="67">
                  <c:v>-8.5183099999999994E-3</c:v>
                </c:pt>
                <c:pt idx="68">
                  <c:v>-8.78548E-3</c:v>
                </c:pt>
                <c:pt idx="69">
                  <c:v>-9.0390999999999996E-3</c:v>
                </c:pt>
                <c:pt idx="70">
                  <c:v>-9.2796900000000002E-3</c:v>
                </c:pt>
                <c:pt idx="71">
                  <c:v>-9.5078000000000003E-3</c:v>
                </c:pt>
                <c:pt idx="72">
                  <c:v>-9.7239000000000006E-3</c:v>
                </c:pt>
                <c:pt idx="73">
                  <c:v>-9.9284799999999999E-3</c:v>
                </c:pt>
                <c:pt idx="74">
                  <c:v>-1.0122000000000001E-2</c:v>
                </c:pt>
                <c:pt idx="75">
                  <c:v>-1.0304900000000001E-2</c:v>
                </c:pt>
                <c:pt idx="76">
                  <c:v>-1.04777E-2</c:v>
                </c:pt>
                <c:pt idx="77">
                  <c:v>-1.06406E-2</c:v>
                </c:pt>
                <c:pt idx="78">
                  <c:v>-1.07942E-2</c:v>
                </c:pt>
                <c:pt idx="79">
                  <c:v>-1.09389E-2</c:v>
                </c:pt>
                <c:pt idx="80">
                  <c:v>-1.1074799999999999E-2</c:v>
                </c:pt>
                <c:pt idx="81">
                  <c:v>-1.12026E-2</c:v>
                </c:pt>
                <c:pt idx="82">
                  <c:v>-1.13223E-2</c:v>
                </c:pt>
                <c:pt idx="83">
                  <c:v>-1.14345E-2</c:v>
                </c:pt>
                <c:pt idx="84">
                  <c:v>-1.15394E-2</c:v>
                </c:pt>
                <c:pt idx="85">
                  <c:v>-1.16372E-2</c:v>
                </c:pt>
                <c:pt idx="86">
                  <c:v>-1.17284E-2</c:v>
                </c:pt>
                <c:pt idx="87">
                  <c:v>-1.18131E-2</c:v>
                </c:pt>
                <c:pt idx="88">
                  <c:v>-1.18917E-2</c:v>
                </c:pt>
                <c:pt idx="89">
                  <c:v>-1.1964300000000001E-2</c:v>
                </c:pt>
                <c:pt idx="90">
                  <c:v>-1.2031200000000001E-2</c:v>
                </c:pt>
                <c:pt idx="91">
                  <c:v>-1.2092800000000001E-2</c:v>
                </c:pt>
                <c:pt idx="92">
                  <c:v>-1.2149099999999999E-2</c:v>
                </c:pt>
                <c:pt idx="93">
                  <c:v>-1.2200300000000001E-2</c:v>
                </c:pt>
                <c:pt idx="94">
                  <c:v>-1.22468E-2</c:v>
                </c:pt>
                <c:pt idx="95">
                  <c:v>-1.22887E-2</c:v>
                </c:pt>
                <c:pt idx="96">
                  <c:v>-1.2326200000000001E-2</c:v>
                </c:pt>
                <c:pt idx="97">
                  <c:v>-1.2359500000000001E-2</c:v>
                </c:pt>
                <c:pt idx="98">
                  <c:v>-1.2388700000000001E-2</c:v>
                </c:pt>
                <c:pt idx="99">
                  <c:v>-1.2414E-2</c:v>
                </c:pt>
                <c:pt idx="100">
                  <c:v>-1.24356E-2</c:v>
                </c:pt>
                <c:pt idx="101">
                  <c:v>-1.24536E-2</c:v>
                </c:pt>
                <c:pt idx="102">
                  <c:v>-1.24682E-2</c:v>
                </c:pt>
                <c:pt idx="103">
                  <c:v>-1.2479499999999999E-2</c:v>
                </c:pt>
                <c:pt idx="104">
                  <c:v>-1.2487699999999999E-2</c:v>
                </c:pt>
                <c:pt idx="105">
                  <c:v>-1.2492899999999999E-2</c:v>
                </c:pt>
                <c:pt idx="106">
                  <c:v>-1.24951E-2</c:v>
                </c:pt>
                <c:pt idx="107">
                  <c:v>-1.24946E-2</c:v>
                </c:pt>
                <c:pt idx="108">
                  <c:v>-1.2491499999999999E-2</c:v>
                </c:pt>
                <c:pt idx="109">
                  <c:v>-1.24858E-2</c:v>
                </c:pt>
                <c:pt idx="110">
                  <c:v>-1.24777E-2</c:v>
                </c:pt>
                <c:pt idx="111">
                  <c:v>-1.2467199999999999E-2</c:v>
                </c:pt>
                <c:pt idx="112">
                  <c:v>-1.24545E-2</c:v>
                </c:pt>
                <c:pt idx="113">
                  <c:v>-1.24396E-2</c:v>
                </c:pt>
                <c:pt idx="114">
                  <c:v>-1.24227E-2</c:v>
                </c:pt>
                <c:pt idx="115">
                  <c:v>-1.2403900000000001E-2</c:v>
                </c:pt>
                <c:pt idx="116">
                  <c:v>-1.2383099999999999E-2</c:v>
                </c:pt>
                <c:pt idx="117">
                  <c:v>-1.2360599999999999E-2</c:v>
                </c:pt>
                <c:pt idx="118">
                  <c:v>-1.23363E-2</c:v>
                </c:pt>
                <c:pt idx="119">
                  <c:v>-1.23103E-2</c:v>
                </c:pt>
                <c:pt idx="120">
                  <c:v>-1.22828E-2</c:v>
                </c:pt>
                <c:pt idx="121">
                  <c:v>-1.22538E-2</c:v>
                </c:pt>
                <c:pt idx="122">
                  <c:v>-1.2223299999999999E-2</c:v>
                </c:pt>
                <c:pt idx="123">
                  <c:v>-1.21914E-2</c:v>
                </c:pt>
                <c:pt idx="124">
                  <c:v>-1.2158199999999999E-2</c:v>
                </c:pt>
                <c:pt idx="125">
                  <c:v>-1.2123699999999999E-2</c:v>
                </c:pt>
                <c:pt idx="126">
                  <c:v>-1.2088099999999999E-2</c:v>
                </c:pt>
                <c:pt idx="127">
                  <c:v>-1.20512E-2</c:v>
                </c:pt>
                <c:pt idx="128">
                  <c:v>-1.2013299999999999E-2</c:v>
                </c:pt>
                <c:pt idx="129">
                  <c:v>-1.1974200000000001E-2</c:v>
                </c:pt>
                <c:pt idx="130">
                  <c:v>-1.1934200000000001E-2</c:v>
                </c:pt>
                <c:pt idx="131">
                  <c:v>-1.18932E-2</c:v>
                </c:pt>
                <c:pt idx="132">
                  <c:v>-1.18513E-2</c:v>
                </c:pt>
                <c:pt idx="133">
                  <c:v>-1.18085E-2</c:v>
                </c:pt>
                <c:pt idx="134">
                  <c:v>-1.17649E-2</c:v>
                </c:pt>
                <c:pt idx="135">
                  <c:v>-1.17205E-2</c:v>
                </c:pt>
                <c:pt idx="136">
                  <c:v>-1.16753E-2</c:v>
                </c:pt>
                <c:pt idx="137">
                  <c:v>-1.16294E-2</c:v>
                </c:pt>
                <c:pt idx="138">
                  <c:v>-1.1582800000000001E-2</c:v>
                </c:pt>
                <c:pt idx="139">
                  <c:v>-1.1535500000000001E-2</c:v>
                </c:pt>
                <c:pt idx="140">
                  <c:v>-1.1487600000000001E-2</c:v>
                </c:pt>
                <c:pt idx="141">
                  <c:v>-1.14392E-2</c:v>
                </c:pt>
                <c:pt idx="142">
                  <c:v>-1.13901E-2</c:v>
                </c:pt>
                <c:pt idx="143">
                  <c:v>-1.13405E-2</c:v>
                </c:pt>
                <c:pt idx="144">
                  <c:v>-1.12905E-2</c:v>
                </c:pt>
                <c:pt idx="145">
                  <c:v>-1.1239900000000001E-2</c:v>
                </c:pt>
                <c:pt idx="146">
                  <c:v>-1.11889E-2</c:v>
                </c:pt>
                <c:pt idx="147">
                  <c:v>-1.11374E-2</c:v>
                </c:pt>
                <c:pt idx="148">
                  <c:v>-1.1085599999999999E-2</c:v>
                </c:pt>
                <c:pt idx="149">
                  <c:v>-1.10334E-2</c:v>
                </c:pt>
                <c:pt idx="150">
                  <c:v>-1.0980800000000001E-2</c:v>
                </c:pt>
                <c:pt idx="151">
                  <c:v>-1.0927900000000001E-2</c:v>
                </c:pt>
                <c:pt idx="152">
                  <c:v>-1.08746E-2</c:v>
                </c:pt>
                <c:pt idx="153">
                  <c:v>-1.08211E-2</c:v>
                </c:pt>
                <c:pt idx="154">
                  <c:v>-1.07673E-2</c:v>
                </c:pt>
                <c:pt idx="155">
                  <c:v>-1.0713200000000001E-2</c:v>
                </c:pt>
                <c:pt idx="156">
                  <c:v>-1.0658900000000001E-2</c:v>
                </c:pt>
                <c:pt idx="157">
                  <c:v>-1.06044E-2</c:v>
                </c:pt>
                <c:pt idx="158">
                  <c:v>-1.0549599999999999E-2</c:v>
                </c:pt>
                <c:pt idx="159">
                  <c:v>-1.0494699999999999E-2</c:v>
                </c:pt>
                <c:pt idx="160">
                  <c:v>-1.04396E-2</c:v>
                </c:pt>
                <c:pt idx="161">
                  <c:v>-1.0384300000000001E-2</c:v>
                </c:pt>
                <c:pt idx="162">
                  <c:v>-1.03289E-2</c:v>
                </c:pt>
                <c:pt idx="163">
                  <c:v>-1.02734E-2</c:v>
                </c:pt>
                <c:pt idx="164">
                  <c:v>-1.02177E-2</c:v>
                </c:pt>
                <c:pt idx="165">
                  <c:v>-1.01619E-2</c:v>
                </c:pt>
                <c:pt idx="166">
                  <c:v>-1.01061E-2</c:v>
                </c:pt>
                <c:pt idx="167">
                  <c:v>-1.0050099999999999E-2</c:v>
                </c:pt>
                <c:pt idx="168">
                  <c:v>-9.9941400000000003E-3</c:v>
                </c:pt>
                <c:pt idx="169">
                  <c:v>-9.9380800000000002E-3</c:v>
                </c:pt>
                <c:pt idx="170">
                  <c:v>-9.8819700000000003E-3</c:v>
                </c:pt>
                <c:pt idx="171">
                  <c:v>-9.8258300000000007E-3</c:v>
                </c:pt>
                <c:pt idx="172">
                  <c:v>-9.7696599999999995E-3</c:v>
                </c:pt>
                <c:pt idx="173">
                  <c:v>-9.7134700000000001E-3</c:v>
                </c:pt>
                <c:pt idx="174">
                  <c:v>-9.6572800000000007E-3</c:v>
                </c:pt>
                <c:pt idx="175">
                  <c:v>-9.6010899999999996E-3</c:v>
                </c:pt>
                <c:pt idx="176">
                  <c:v>-9.5449200000000001E-3</c:v>
                </c:pt>
                <c:pt idx="177">
                  <c:v>-9.4887600000000006E-3</c:v>
                </c:pt>
                <c:pt idx="178">
                  <c:v>-9.4326400000000008E-3</c:v>
                </c:pt>
                <c:pt idx="179">
                  <c:v>-9.3765500000000009E-3</c:v>
                </c:pt>
                <c:pt idx="180">
                  <c:v>-9.3205000000000007E-3</c:v>
                </c:pt>
                <c:pt idx="181">
                  <c:v>-9.2645100000000001E-3</c:v>
                </c:pt>
                <c:pt idx="182">
                  <c:v>-9.2085799999999992E-3</c:v>
                </c:pt>
                <c:pt idx="183">
                  <c:v>-9.1527099999999997E-3</c:v>
                </c:pt>
                <c:pt idx="184">
                  <c:v>-9.0969199999999997E-3</c:v>
                </c:pt>
                <c:pt idx="185">
                  <c:v>-9.0412099999999992E-3</c:v>
                </c:pt>
                <c:pt idx="186">
                  <c:v>-8.98558E-3</c:v>
                </c:pt>
                <c:pt idx="187">
                  <c:v>-8.9300400000000002E-3</c:v>
                </c:pt>
                <c:pt idx="188">
                  <c:v>-8.8745999999999998E-3</c:v>
                </c:pt>
                <c:pt idx="189">
                  <c:v>-8.8192700000000006E-3</c:v>
                </c:pt>
                <c:pt idx="190">
                  <c:v>-8.7640400000000007E-3</c:v>
                </c:pt>
                <c:pt idx="191">
                  <c:v>-8.7089300000000001E-3</c:v>
                </c:pt>
                <c:pt idx="192">
                  <c:v>-8.6539400000000006E-3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57-440E-9014-B6A7D331608C}"/>
            </c:ext>
          </c:extLst>
        </c:ser>
        <c:ser>
          <c:idx val="22"/>
          <c:order val="1"/>
          <c:tx>
            <c:strRef>
              <c:f>'Policy NRD RD AUD bline comps'!$A$19</c:f>
              <c:strCache>
                <c:ptCount val="1"/>
                <c:pt idx="0">
                  <c:v>S18</c:v>
                </c:pt>
              </c:strCache>
            </c:strRef>
          </c:tx>
          <c:spPr>
            <a:ln w="12700" cap="rnd">
              <a:solidFill>
                <a:srgbClr val="70AD47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 bline comps'!$B$1:$GL$1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 bline comps'!$B$19:$GL$19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-1.96335E-3</c:v>
                </c:pt>
                <c:pt idx="50">
                  <c:v>-3.79526E-3</c:v>
                </c:pt>
                <c:pt idx="51">
                  <c:v>-5.5025200000000003E-3</c:v>
                </c:pt>
                <c:pt idx="52">
                  <c:v>-7.0916099999999999E-3</c:v>
                </c:pt>
                <c:pt idx="53">
                  <c:v>-8.5687799999999998E-3</c:v>
                </c:pt>
                <c:pt idx="54">
                  <c:v>-9.9399699999999994E-3</c:v>
                </c:pt>
                <c:pt idx="55">
                  <c:v>-1.1210899999999999E-2</c:v>
                </c:pt>
                <c:pt idx="56">
                  <c:v>-1.2387E-2</c:v>
                </c:pt>
                <c:pt idx="57">
                  <c:v>-1.34734E-2</c:v>
                </c:pt>
                <c:pt idx="58">
                  <c:v>-1.4475200000000001E-2</c:v>
                </c:pt>
                <c:pt idx="59">
                  <c:v>-1.5396999999999999E-2</c:v>
                </c:pt>
                <c:pt idx="60">
                  <c:v>-1.6243400000000002E-2</c:v>
                </c:pt>
                <c:pt idx="61">
                  <c:v>-1.7018599999999998E-2</c:v>
                </c:pt>
                <c:pt idx="62">
                  <c:v>-1.7726800000000001E-2</c:v>
                </c:pt>
                <c:pt idx="63">
                  <c:v>-1.8371800000000001E-2</c:v>
                </c:pt>
                <c:pt idx="64">
                  <c:v>-1.89573E-2</c:v>
                </c:pt>
                <c:pt idx="65">
                  <c:v>-1.9486900000000001E-2</c:v>
                </c:pt>
                <c:pt idx="66">
                  <c:v>-1.99639E-2</c:v>
                </c:pt>
                <c:pt idx="67">
                  <c:v>-2.03914E-2</c:v>
                </c:pt>
                <c:pt idx="68">
                  <c:v>-2.07724E-2</c:v>
                </c:pt>
                <c:pt idx="69">
                  <c:v>-2.1109900000000001E-2</c:v>
                </c:pt>
                <c:pt idx="70">
                  <c:v>-2.1406499999999998E-2</c:v>
                </c:pt>
                <c:pt idx="71">
                  <c:v>-2.1664800000000001E-2</c:v>
                </c:pt>
                <c:pt idx="72">
                  <c:v>-2.18871E-2</c:v>
                </c:pt>
                <c:pt idx="73">
                  <c:v>-2.2075899999999999E-2</c:v>
                </c:pt>
                <c:pt idx="74">
                  <c:v>-2.2233300000000001E-2</c:v>
                </c:pt>
                <c:pt idx="75">
                  <c:v>-2.23614E-2</c:v>
                </c:pt>
                <c:pt idx="76">
                  <c:v>-2.2461999999999999E-2</c:v>
                </c:pt>
                <c:pt idx="77">
                  <c:v>-2.2537100000000001E-2</c:v>
                </c:pt>
                <c:pt idx="78">
                  <c:v>-2.2588400000000002E-2</c:v>
                </c:pt>
                <c:pt idx="79">
                  <c:v>-2.2617499999999999E-2</c:v>
                </c:pt>
                <c:pt idx="80">
                  <c:v>-2.2626E-2</c:v>
                </c:pt>
                <c:pt idx="81">
                  <c:v>-2.2615300000000001E-2</c:v>
                </c:pt>
                <c:pt idx="82">
                  <c:v>-2.25869E-2</c:v>
                </c:pt>
                <c:pt idx="83">
                  <c:v>-2.25419E-2</c:v>
                </c:pt>
                <c:pt idx="84">
                  <c:v>-2.24818E-2</c:v>
                </c:pt>
                <c:pt idx="85">
                  <c:v>-2.24076E-2</c:v>
                </c:pt>
                <c:pt idx="86">
                  <c:v>-2.2320400000000001E-2</c:v>
                </c:pt>
                <c:pt idx="87">
                  <c:v>-2.22212E-2</c:v>
                </c:pt>
                <c:pt idx="88">
                  <c:v>-2.2110999999999999E-2</c:v>
                </c:pt>
                <c:pt idx="89">
                  <c:v>-2.1990699999999998E-2</c:v>
                </c:pt>
                <c:pt idx="90">
                  <c:v>-2.1861200000000001E-2</c:v>
                </c:pt>
                <c:pt idx="91">
                  <c:v>-2.1723300000000001E-2</c:v>
                </c:pt>
                <c:pt idx="92">
                  <c:v>-2.1577699999999998E-2</c:v>
                </c:pt>
                <c:pt idx="93">
                  <c:v>-2.1425099999999999E-2</c:v>
                </c:pt>
                <c:pt idx="94">
                  <c:v>-2.12661E-2</c:v>
                </c:pt>
                <c:pt idx="95">
                  <c:v>-2.1101499999999999E-2</c:v>
                </c:pt>
                <c:pt idx="96">
                  <c:v>-2.09318E-2</c:v>
                </c:pt>
                <c:pt idx="97">
                  <c:v>-2.0757600000000001E-2</c:v>
                </c:pt>
                <c:pt idx="98">
                  <c:v>-2.0579199999999999E-2</c:v>
                </c:pt>
                <c:pt idx="99">
                  <c:v>-2.03973E-2</c:v>
                </c:pt>
                <c:pt idx="100">
                  <c:v>-2.0212299999999999E-2</c:v>
                </c:pt>
                <c:pt idx="101">
                  <c:v>-2.0024500000000001E-2</c:v>
                </c:pt>
                <c:pt idx="102">
                  <c:v>-1.9834500000000001E-2</c:v>
                </c:pt>
                <c:pt idx="103">
                  <c:v>-1.9642400000000001E-2</c:v>
                </c:pt>
                <c:pt idx="104">
                  <c:v>-1.9448799999999999E-2</c:v>
                </c:pt>
                <c:pt idx="105">
                  <c:v>-1.9253800000000001E-2</c:v>
                </c:pt>
                <c:pt idx="106">
                  <c:v>-1.90578E-2</c:v>
                </c:pt>
                <c:pt idx="107">
                  <c:v>-1.8861099999999999E-2</c:v>
                </c:pt>
                <c:pt idx="108">
                  <c:v>-1.8663900000000001E-2</c:v>
                </c:pt>
                <c:pt idx="109">
                  <c:v>-1.8466400000000001E-2</c:v>
                </c:pt>
                <c:pt idx="110">
                  <c:v>-1.8268900000000001E-2</c:v>
                </c:pt>
                <c:pt idx="111">
                  <c:v>-1.8071500000000001E-2</c:v>
                </c:pt>
                <c:pt idx="112">
                  <c:v>-1.7874500000000001E-2</c:v>
                </c:pt>
                <c:pt idx="113">
                  <c:v>-1.7677999999999999E-2</c:v>
                </c:pt>
                <c:pt idx="114">
                  <c:v>-1.74822E-2</c:v>
                </c:pt>
                <c:pt idx="115">
                  <c:v>-1.7287199999999999E-2</c:v>
                </c:pt>
                <c:pt idx="116">
                  <c:v>-1.70931E-2</c:v>
                </c:pt>
                <c:pt idx="117">
                  <c:v>-1.6900100000000001E-2</c:v>
                </c:pt>
                <c:pt idx="118">
                  <c:v>-1.6708299999999999E-2</c:v>
                </c:pt>
                <c:pt idx="119">
                  <c:v>-1.6517799999999999E-2</c:v>
                </c:pt>
                <c:pt idx="120">
                  <c:v>-1.6328700000000002E-2</c:v>
                </c:pt>
                <c:pt idx="121">
                  <c:v>-1.6140999999999999E-2</c:v>
                </c:pt>
                <c:pt idx="122">
                  <c:v>-1.5954800000000002E-2</c:v>
                </c:pt>
                <c:pt idx="123">
                  <c:v>-1.5770300000000001E-2</c:v>
                </c:pt>
                <c:pt idx="124">
                  <c:v>-1.55874E-2</c:v>
                </c:pt>
                <c:pt idx="125">
                  <c:v>-1.54062E-2</c:v>
                </c:pt>
                <c:pt idx="126">
                  <c:v>-1.52268E-2</c:v>
                </c:pt>
                <c:pt idx="127">
                  <c:v>-1.50492E-2</c:v>
                </c:pt>
                <c:pt idx="128">
                  <c:v>-1.48735E-2</c:v>
                </c:pt>
                <c:pt idx="129">
                  <c:v>-1.46996E-2</c:v>
                </c:pt>
                <c:pt idx="130">
                  <c:v>-1.45276E-2</c:v>
                </c:pt>
                <c:pt idx="131">
                  <c:v>-1.43576E-2</c:v>
                </c:pt>
                <c:pt idx="132">
                  <c:v>-1.4189500000000001E-2</c:v>
                </c:pt>
                <c:pt idx="133">
                  <c:v>-1.40234E-2</c:v>
                </c:pt>
                <c:pt idx="134">
                  <c:v>-1.38592E-2</c:v>
                </c:pt>
                <c:pt idx="135">
                  <c:v>-1.3697000000000001E-2</c:v>
                </c:pt>
                <c:pt idx="136">
                  <c:v>-1.35368E-2</c:v>
                </c:pt>
                <c:pt idx="137">
                  <c:v>-1.3378599999999999E-2</c:v>
                </c:pt>
                <c:pt idx="138">
                  <c:v>-1.32224E-2</c:v>
                </c:pt>
                <c:pt idx="139">
                  <c:v>-1.30682E-2</c:v>
                </c:pt>
                <c:pt idx="140">
                  <c:v>-1.2915899999999999E-2</c:v>
                </c:pt>
                <c:pt idx="141">
                  <c:v>-1.27657E-2</c:v>
                </c:pt>
                <c:pt idx="142">
                  <c:v>-1.26173E-2</c:v>
                </c:pt>
                <c:pt idx="143">
                  <c:v>-1.2470999999999999E-2</c:v>
                </c:pt>
                <c:pt idx="144">
                  <c:v>-1.23266E-2</c:v>
                </c:pt>
                <c:pt idx="145">
                  <c:v>-1.21841E-2</c:v>
                </c:pt>
                <c:pt idx="146">
                  <c:v>-1.20436E-2</c:v>
                </c:pt>
                <c:pt idx="147">
                  <c:v>-1.19049E-2</c:v>
                </c:pt>
                <c:pt idx="148">
                  <c:v>-1.17681E-2</c:v>
                </c:pt>
                <c:pt idx="149">
                  <c:v>-1.16332E-2</c:v>
                </c:pt>
                <c:pt idx="150">
                  <c:v>-1.15002E-2</c:v>
                </c:pt>
                <c:pt idx="151">
                  <c:v>-1.1369000000000001E-2</c:v>
                </c:pt>
                <c:pt idx="152">
                  <c:v>-1.1239600000000001E-2</c:v>
                </c:pt>
                <c:pt idx="153">
                  <c:v>-1.1112E-2</c:v>
                </c:pt>
                <c:pt idx="154">
                  <c:v>-1.09861E-2</c:v>
                </c:pt>
                <c:pt idx="155">
                  <c:v>-1.08621E-2</c:v>
                </c:pt>
                <c:pt idx="156">
                  <c:v>-1.07397E-2</c:v>
                </c:pt>
                <c:pt idx="157">
                  <c:v>-1.0619E-2</c:v>
                </c:pt>
                <c:pt idx="158">
                  <c:v>-1.05001E-2</c:v>
                </c:pt>
                <c:pt idx="159">
                  <c:v>-1.0382799999999999E-2</c:v>
                </c:pt>
                <c:pt idx="160">
                  <c:v>-1.0267099999999999E-2</c:v>
                </c:pt>
                <c:pt idx="161">
                  <c:v>-1.01531E-2</c:v>
                </c:pt>
                <c:pt idx="162">
                  <c:v>-1.00406E-2</c:v>
                </c:pt>
                <c:pt idx="163">
                  <c:v>-9.9297199999999995E-3</c:v>
                </c:pt>
                <c:pt idx="164">
                  <c:v>-9.8203800000000001E-3</c:v>
                </c:pt>
                <c:pt idx="165">
                  <c:v>-9.7125700000000002E-3</c:v>
                </c:pt>
                <c:pt idx="166">
                  <c:v>-9.6062600000000001E-3</c:v>
                </c:pt>
                <c:pt idx="167">
                  <c:v>-9.5014299999999999E-3</c:v>
                </c:pt>
                <c:pt idx="168">
                  <c:v>-9.3980599999999997E-3</c:v>
                </c:pt>
                <c:pt idx="169">
                  <c:v>-9.2961199999999997E-3</c:v>
                </c:pt>
                <c:pt idx="170">
                  <c:v>-9.19559E-3</c:v>
                </c:pt>
                <c:pt idx="171">
                  <c:v>-9.0964600000000007E-3</c:v>
                </c:pt>
                <c:pt idx="172">
                  <c:v>-8.9986900000000002E-3</c:v>
                </c:pt>
                <c:pt idx="173">
                  <c:v>-8.9022600000000004E-3</c:v>
                </c:pt>
                <c:pt idx="174">
                  <c:v>-8.8071599999999996E-3</c:v>
                </c:pt>
                <c:pt idx="175">
                  <c:v>-8.7133599999999999E-3</c:v>
                </c:pt>
                <c:pt idx="176">
                  <c:v>-8.6208499999999993E-3</c:v>
                </c:pt>
                <c:pt idx="177">
                  <c:v>-8.5295900000000001E-3</c:v>
                </c:pt>
                <c:pt idx="178">
                  <c:v>-8.4395700000000004E-3</c:v>
                </c:pt>
                <c:pt idx="179">
                  <c:v>-8.3507700000000004E-3</c:v>
                </c:pt>
                <c:pt idx="180">
                  <c:v>-8.2631700000000002E-3</c:v>
                </c:pt>
                <c:pt idx="181">
                  <c:v>-8.17675E-3</c:v>
                </c:pt>
                <c:pt idx="182">
                  <c:v>-8.0914899999999998E-3</c:v>
                </c:pt>
                <c:pt idx="183">
                  <c:v>-8.0073699999999998E-3</c:v>
                </c:pt>
                <c:pt idx="184">
                  <c:v>-7.9243600000000001E-3</c:v>
                </c:pt>
                <c:pt idx="185">
                  <c:v>-7.8424600000000007E-3</c:v>
                </c:pt>
                <c:pt idx="186">
                  <c:v>-7.7616400000000002E-3</c:v>
                </c:pt>
                <c:pt idx="187">
                  <c:v>-7.6818900000000002E-3</c:v>
                </c:pt>
                <c:pt idx="188">
                  <c:v>-7.6031800000000002E-3</c:v>
                </c:pt>
                <c:pt idx="189">
                  <c:v>-7.5255000000000001E-3</c:v>
                </c:pt>
                <c:pt idx="190">
                  <c:v>-7.44884E-3</c:v>
                </c:pt>
                <c:pt idx="191">
                  <c:v>-7.3731600000000001E-3</c:v>
                </c:pt>
                <c:pt idx="192">
                  <c:v>-7.2984699999999996E-3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57-440E-9014-B6A7D331608C}"/>
            </c:ext>
          </c:extLst>
        </c:ser>
        <c:ser>
          <c:idx val="23"/>
          <c:order val="2"/>
          <c:tx>
            <c:strRef>
              <c:f>'Policy NRD RD AUD bline comps'!$A$20</c:f>
              <c:strCache>
                <c:ptCount val="1"/>
                <c:pt idx="0">
                  <c:v>S19</c:v>
                </c:pt>
              </c:strCache>
            </c:strRef>
          </c:tx>
          <c:spPr>
            <a:ln w="12700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 bline comps'!$B$1:$GL$1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 bline comps'!$B$20:$GL$20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-6.8351299999999996E-4</c:v>
                </c:pt>
                <c:pt idx="50">
                  <c:v>-1.34505E-3</c:v>
                </c:pt>
                <c:pt idx="51">
                  <c:v>-1.9848299999999999E-3</c:v>
                </c:pt>
                <c:pt idx="52">
                  <c:v>-2.6031399999999999E-3</c:v>
                </c:pt>
                <c:pt idx="53">
                  <c:v>-3.2002699999999999E-3</c:v>
                </c:pt>
                <c:pt idx="54">
                  <c:v>-3.7765699999999999E-3</c:v>
                </c:pt>
                <c:pt idx="55">
                  <c:v>-4.3323900000000002E-3</c:v>
                </c:pt>
                <c:pt idx="56">
                  <c:v>-4.8681100000000001E-3</c:v>
                </c:pt>
                <c:pt idx="57">
                  <c:v>-5.3841399999999999E-3</c:v>
                </c:pt>
                <c:pt idx="58">
                  <c:v>-5.8808699999999998E-3</c:v>
                </c:pt>
                <c:pt idx="59">
                  <c:v>-6.3587299999999999E-3</c:v>
                </c:pt>
                <c:pt idx="60">
                  <c:v>-6.8181500000000003E-3</c:v>
                </c:pt>
                <c:pt idx="61">
                  <c:v>-7.2595799999999999E-3</c:v>
                </c:pt>
                <c:pt idx="62">
                  <c:v>-7.6834499999999997E-3</c:v>
                </c:pt>
                <c:pt idx="63">
                  <c:v>-8.0902000000000005E-3</c:v>
                </c:pt>
                <c:pt idx="64">
                  <c:v>-8.4802899999999997E-3</c:v>
                </c:pt>
                <c:pt idx="65">
                  <c:v>-8.8541599999999998E-3</c:v>
                </c:pt>
                <c:pt idx="66">
                  <c:v>-9.21225E-3</c:v>
                </c:pt>
                <c:pt idx="67">
                  <c:v>-9.5549999999999993E-3</c:v>
                </c:pt>
                <c:pt idx="68">
                  <c:v>-9.8828500000000003E-3</c:v>
                </c:pt>
                <c:pt idx="69">
                  <c:v>-1.0196200000000001E-2</c:v>
                </c:pt>
                <c:pt idx="70">
                  <c:v>-1.0495600000000001E-2</c:v>
                </c:pt>
                <c:pt idx="71">
                  <c:v>-1.0781300000000001E-2</c:v>
                </c:pt>
                <c:pt idx="72">
                  <c:v>-1.10539E-2</c:v>
                </c:pt>
                <c:pt idx="73">
                  <c:v>-1.13136E-2</c:v>
                </c:pt>
                <c:pt idx="74">
                  <c:v>-1.1561E-2</c:v>
                </c:pt>
                <c:pt idx="75">
                  <c:v>-1.1796299999999999E-2</c:v>
                </c:pt>
                <c:pt idx="76">
                  <c:v>-1.2020100000000001E-2</c:v>
                </c:pt>
                <c:pt idx="77">
                  <c:v>-1.22326E-2</c:v>
                </c:pt>
                <c:pt idx="78">
                  <c:v>-1.2434300000000001E-2</c:v>
                </c:pt>
                <c:pt idx="79">
                  <c:v>-1.26255E-2</c:v>
                </c:pt>
                <c:pt idx="80">
                  <c:v>-1.28065E-2</c:v>
                </c:pt>
                <c:pt idx="81">
                  <c:v>-1.29777E-2</c:v>
                </c:pt>
                <c:pt idx="82">
                  <c:v>-1.31395E-2</c:v>
                </c:pt>
                <c:pt idx="83">
                  <c:v>-1.3292099999999999E-2</c:v>
                </c:pt>
                <c:pt idx="84">
                  <c:v>-1.3435900000000001E-2</c:v>
                </c:pt>
                <c:pt idx="85">
                  <c:v>-1.35712E-2</c:v>
                </c:pt>
                <c:pt idx="86">
                  <c:v>-1.36983E-2</c:v>
                </c:pt>
                <c:pt idx="87">
                  <c:v>-1.3817400000000001E-2</c:v>
                </c:pt>
                <c:pt idx="88">
                  <c:v>-1.3929E-2</c:v>
                </c:pt>
                <c:pt idx="89">
                  <c:v>-1.40331E-2</c:v>
                </c:pt>
                <c:pt idx="90">
                  <c:v>-1.4130200000000001E-2</c:v>
                </c:pt>
                <c:pt idx="91">
                  <c:v>-1.4220500000000001E-2</c:v>
                </c:pt>
                <c:pt idx="92">
                  <c:v>-1.43042E-2</c:v>
                </c:pt>
                <c:pt idx="93">
                  <c:v>-1.43815E-2</c:v>
                </c:pt>
                <c:pt idx="94">
                  <c:v>-1.44528E-2</c:v>
                </c:pt>
                <c:pt idx="95">
                  <c:v>-1.45182E-2</c:v>
                </c:pt>
                <c:pt idx="96">
                  <c:v>-1.45779E-2</c:v>
                </c:pt>
                <c:pt idx="97">
                  <c:v>-1.46322E-2</c:v>
                </c:pt>
                <c:pt idx="98">
                  <c:v>-1.46813E-2</c:v>
                </c:pt>
                <c:pt idx="99">
                  <c:v>-1.47254E-2</c:v>
                </c:pt>
                <c:pt idx="100">
                  <c:v>-1.4764599999999999E-2</c:v>
                </c:pt>
                <c:pt idx="101">
                  <c:v>-1.47993E-2</c:v>
                </c:pt>
                <c:pt idx="102">
                  <c:v>-1.48294E-2</c:v>
                </c:pt>
                <c:pt idx="103">
                  <c:v>-1.48553E-2</c:v>
                </c:pt>
                <c:pt idx="104">
                  <c:v>-1.4877100000000001E-2</c:v>
                </c:pt>
                <c:pt idx="105">
                  <c:v>-1.4894900000000001E-2</c:v>
                </c:pt>
                <c:pt idx="106">
                  <c:v>-1.4909E-2</c:v>
                </c:pt>
                <c:pt idx="107">
                  <c:v>-1.4919399999999999E-2</c:v>
                </c:pt>
                <c:pt idx="108">
                  <c:v>-1.49263E-2</c:v>
                </c:pt>
                <c:pt idx="109">
                  <c:v>-1.4929899999999999E-2</c:v>
                </c:pt>
                <c:pt idx="110">
                  <c:v>-1.4930300000000001E-2</c:v>
                </c:pt>
                <c:pt idx="111">
                  <c:v>-1.49277E-2</c:v>
                </c:pt>
                <c:pt idx="112">
                  <c:v>-1.4922E-2</c:v>
                </c:pt>
                <c:pt idx="113">
                  <c:v>-1.4913600000000001E-2</c:v>
                </c:pt>
                <c:pt idx="114">
                  <c:v>-1.49024E-2</c:v>
                </c:pt>
                <c:pt idx="115">
                  <c:v>-1.48887E-2</c:v>
                </c:pt>
                <c:pt idx="116">
                  <c:v>-1.48725E-2</c:v>
                </c:pt>
                <c:pt idx="117">
                  <c:v>-1.48539E-2</c:v>
                </c:pt>
                <c:pt idx="118">
                  <c:v>-1.48331E-2</c:v>
                </c:pt>
                <c:pt idx="119">
                  <c:v>-1.48101E-2</c:v>
                </c:pt>
                <c:pt idx="120">
                  <c:v>-1.4785E-2</c:v>
                </c:pt>
                <c:pt idx="121">
                  <c:v>-1.4757899999999999E-2</c:v>
                </c:pt>
                <c:pt idx="122">
                  <c:v>-1.4729000000000001E-2</c:v>
                </c:pt>
                <c:pt idx="123">
                  <c:v>-1.46982E-2</c:v>
                </c:pt>
                <c:pt idx="124">
                  <c:v>-1.46657E-2</c:v>
                </c:pt>
                <c:pt idx="125">
                  <c:v>-1.46316E-2</c:v>
                </c:pt>
                <c:pt idx="126">
                  <c:v>-1.45959E-2</c:v>
                </c:pt>
                <c:pt idx="127">
                  <c:v>-1.4558700000000001E-2</c:v>
                </c:pt>
                <c:pt idx="128">
                  <c:v>-1.452E-2</c:v>
                </c:pt>
                <c:pt idx="129">
                  <c:v>-1.448E-2</c:v>
                </c:pt>
                <c:pt idx="130">
                  <c:v>-1.44388E-2</c:v>
                </c:pt>
                <c:pt idx="131">
                  <c:v>-1.43962E-2</c:v>
                </c:pt>
                <c:pt idx="132">
                  <c:v>-1.4352500000000001E-2</c:v>
                </c:pt>
                <c:pt idx="133">
                  <c:v>-1.43077E-2</c:v>
                </c:pt>
                <c:pt idx="134">
                  <c:v>-1.4261899999999999E-2</c:v>
                </c:pt>
                <c:pt idx="135">
                  <c:v>-1.4215E-2</c:v>
                </c:pt>
                <c:pt idx="136">
                  <c:v>-1.41672E-2</c:v>
                </c:pt>
                <c:pt idx="137">
                  <c:v>-1.41184E-2</c:v>
                </c:pt>
                <c:pt idx="138">
                  <c:v>-1.4068799999999999E-2</c:v>
                </c:pt>
                <c:pt idx="139">
                  <c:v>-1.40184E-2</c:v>
                </c:pt>
                <c:pt idx="140">
                  <c:v>-1.39673E-2</c:v>
                </c:pt>
                <c:pt idx="141">
                  <c:v>-1.39154E-2</c:v>
                </c:pt>
                <c:pt idx="142">
                  <c:v>-1.38628E-2</c:v>
                </c:pt>
                <c:pt idx="143">
                  <c:v>-1.38096E-2</c:v>
                </c:pt>
                <c:pt idx="144">
                  <c:v>-1.3755699999999999E-2</c:v>
                </c:pt>
                <c:pt idx="145">
                  <c:v>-1.37013E-2</c:v>
                </c:pt>
                <c:pt idx="146">
                  <c:v>-1.36463E-2</c:v>
                </c:pt>
                <c:pt idx="147">
                  <c:v>-1.35909E-2</c:v>
                </c:pt>
                <c:pt idx="148">
                  <c:v>-1.3534900000000001E-2</c:v>
                </c:pt>
                <c:pt idx="149">
                  <c:v>-1.3478499999999999E-2</c:v>
                </c:pt>
                <c:pt idx="150">
                  <c:v>-1.34217E-2</c:v>
                </c:pt>
                <c:pt idx="151">
                  <c:v>-1.33645E-2</c:v>
                </c:pt>
                <c:pt idx="152">
                  <c:v>-1.3306999999999999E-2</c:v>
                </c:pt>
                <c:pt idx="153">
                  <c:v>-1.32491E-2</c:v>
                </c:pt>
                <c:pt idx="154">
                  <c:v>-1.31909E-2</c:v>
                </c:pt>
                <c:pt idx="155">
                  <c:v>-1.3132400000000001E-2</c:v>
                </c:pt>
                <c:pt idx="156">
                  <c:v>-1.3073599999999999E-2</c:v>
                </c:pt>
                <c:pt idx="157">
                  <c:v>-1.3014599999999999E-2</c:v>
                </c:pt>
                <c:pt idx="158">
                  <c:v>-1.2955400000000001E-2</c:v>
                </c:pt>
                <c:pt idx="159">
                  <c:v>-1.2895999999999999E-2</c:v>
                </c:pt>
                <c:pt idx="160">
                  <c:v>-1.28364E-2</c:v>
                </c:pt>
                <c:pt idx="161">
                  <c:v>-1.2776600000000001E-2</c:v>
                </c:pt>
                <c:pt idx="162">
                  <c:v>-1.2716699999999999E-2</c:v>
                </c:pt>
                <c:pt idx="163">
                  <c:v>-1.26567E-2</c:v>
                </c:pt>
                <c:pt idx="164">
                  <c:v>-1.25965E-2</c:v>
                </c:pt>
                <c:pt idx="165">
                  <c:v>-1.2536200000000001E-2</c:v>
                </c:pt>
                <c:pt idx="166">
                  <c:v>-1.24759E-2</c:v>
                </c:pt>
                <c:pt idx="167">
                  <c:v>-1.2415499999999999E-2</c:v>
                </c:pt>
                <c:pt idx="168">
                  <c:v>-1.2355E-2</c:v>
                </c:pt>
                <c:pt idx="169">
                  <c:v>-1.22945E-2</c:v>
                </c:pt>
                <c:pt idx="170">
                  <c:v>-1.2233900000000001E-2</c:v>
                </c:pt>
                <c:pt idx="171">
                  <c:v>-1.2173399999999999E-2</c:v>
                </c:pt>
                <c:pt idx="172">
                  <c:v>-1.21128E-2</c:v>
                </c:pt>
                <c:pt idx="173">
                  <c:v>-1.2052200000000001E-2</c:v>
                </c:pt>
                <c:pt idx="174">
                  <c:v>-1.1991699999999999E-2</c:v>
                </c:pt>
                <c:pt idx="175">
                  <c:v>-1.19311E-2</c:v>
                </c:pt>
                <c:pt idx="176">
                  <c:v>-1.18706E-2</c:v>
                </c:pt>
                <c:pt idx="177">
                  <c:v>-1.18102E-2</c:v>
                </c:pt>
                <c:pt idx="178">
                  <c:v>-1.1749799999999999E-2</c:v>
                </c:pt>
                <c:pt idx="179">
                  <c:v>-1.1689400000000001E-2</c:v>
                </c:pt>
                <c:pt idx="180">
                  <c:v>-1.1629199999999999E-2</c:v>
                </c:pt>
                <c:pt idx="181">
                  <c:v>-1.1568999999999999E-2</c:v>
                </c:pt>
                <c:pt idx="182">
                  <c:v>-1.15088E-2</c:v>
                </c:pt>
                <c:pt idx="183">
                  <c:v>-1.14488E-2</c:v>
                </c:pt>
                <c:pt idx="184">
                  <c:v>-1.13889E-2</c:v>
                </c:pt>
                <c:pt idx="185">
                  <c:v>-1.13291E-2</c:v>
                </c:pt>
                <c:pt idx="186">
                  <c:v>-1.1269299999999999E-2</c:v>
                </c:pt>
                <c:pt idx="187">
                  <c:v>-1.12097E-2</c:v>
                </c:pt>
                <c:pt idx="188">
                  <c:v>-1.11503E-2</c:v>
                </c:pt>
                <c:pt idx="189">
                  <c:v>-1.1090900000000001E-2</c:v>
                </c:pt>
                <c:pt idx="190">
                  <c:v>-1.10317E-2</c:v>
                </c:pt>
                <c:pt idx="191">
                  <c:v>-1.0972600000000001E-2</c:v>
                </c:pt>
                <c:pt idx="192">
                  <c:v>-1.09137E-2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57-440E-9014-B6A7D331608C}"/>
            </c:ext>
          </c:extLst>
        </c:ser>
        <c:ser>
          <c:idx val="24"/>
          <c:order val="3"/>
          <c:tx>
            <c:strRef>
              <c:f>'Policy NRD RD AUD bline comps'!$A$21</c:f>
              <c:strCache>
                <c:ptCount val="1"/>
                <c:pt idx="0">
                  <c:v>S20</c:v>
                </c:pt>
              </c:strCache>
            </c:strRef>
          </c:tx>
          <c:spPr>
            <a:ln w="12700" cap="rnd">
              <a:solidFill>
                <a:srgbClr val="4472C4"/>
              </a:solidFill>
              <a:round/>
            </a:ln>
            <a:effectLst/>
          </c:spPr>
          <c:marker>
            <c:symbol val="none"/>
          </c:marker>
          <c:cat>
            <c:numRef>
              <c:f>'Policy NRD RD AUD bline comps'!$B$1:$GL$1</c:f>
              <c:numCache>
                <c:formatCode>General</c:formatCode>
                <c:ptCount val="193"/>
                <c:pt idx="0">
                  <c:v>2016</c:v>
                </c:pt>
                <c:pt idx="1">
                  <c:v>2016.06</c:v>
                </c:pt>
                <c:pt idx="2">
                  <c:v>2016.12</c:v>
                </c:pt>
                <c:pt idx="3">
                  <c:v>2016.19</c:v>
                </c:pt>
                <c:pt idx="4">
                  <c:v>2016.25</c:v>
                </c:pt>
                <c:pt idx="5">
                  <c:v>2016.31</c:v>
                </c:pt>
                <c:pt idx="6">
                  <c:v>2016.38</c:v>
                </c:pt>
                <c:pt idx="7">
                  <c:v>2016.44</c:v>
                </c:pt>
                <c:pt idx="8">
                  <c:v>2016.5</c:v>
                </c:pt>
                <c:pt idx="9">
                  <c:v>2016.56</c:v>
                </c:pt>
                <c:pt idx="10">
                  <c:v>2016.62</c:v>
                </c:pt>
                <c:pt idx="11">
                  <c:v>2016.69</c:v>
                </c:pt>
                <c:pt idx="12">
                  <c:v>2016.75</c:v>
                </c:pt>
                <c:pt idx="13">
                  <c:v>2016.81</c:v>
                </c:pt>
                <c:pt idx="14">
                  <c:v>2016.88</c:v>
                </c:pt>
                <c:pt idx="15">
                  <c:v>2016.94</c:v>
                </c:pt>
                <c:pt idx="16">
                  <c:v>2017</c:v>
                </c:pt>
                <c:pt idx="17">
                  <c:v>2017.06</c:v>
                </c:pt>
                <c:pt idx="18">
                  <c:v>2017.12</c:v>
                </c:pt>
                <c:pt idx="19">
                  <c:v>2017.19</c:v>
                </c:pt>
                <c:pt idx="20">
                  <c:v>2017.25</c:v>
                </c:pt>
                <c:pt idx="21">
                  <c:v>2017.31</c:v>
                </c:pt>
                <c:pt idx="22">
                  <c:v>2017.38</c:v>
                </c:pt>
                <c:pt idx="23">
                  <c:v>2017.44</c:v>
                </c:pt>
                <c:pt idx="24">
                  <c:v>2017.5</c:v>
                </c:pt>
                <c:pt idx="25">
                  <c:v>2017.56</c:v>
                </c:pt>
                <c:pt idx="26">
                  <c:v>2017.62</c:v>
                </c:pt>
                <c:pt idx="27">
                  <c:v>2017.69</c:v>
                </c:pt>
                <c:pt idx="28">
                  <c:v>2017.75</c:v>
                </c:pt>
                <c:pt idx="29">
                  <c:v>2017.81</c:v>
                </c:pt>
                <c:pt idx="30">
                  <c:v>2017.88</c:v>
                </c:pt>
                <c:pt idx="31">
                  <c:v>2017.94</c:v>
                </c:pt>
                <c:pt idx="32">
                  <c:v>2018</c:v>
                </c:pt>
                <c:pt idx="33">
                  <c:v>2018.06</c:v>
                </c:pt>
                <c:pt idx="34">
                  <c:v>2018.12</c:v>
                </c:pt>
                <c:pt idx="35">
                  <c:v>2018.19</c:v>
                </c:pt>
                <c:pt idx="36">
                  <c:v>2018.25</c:v>
                </c:pt>
                <c:pt idx="37">
                  <c:v>2018.31</c:v>
                </c:pt>
                <c:pt idx="38">
                  <c:v>2018.38</c:v>
                </c:pt>
                <c:pt idx="39">
                  <c:v>2018.44</c:v>
                </c:pt>
                <c:pt idx="40">
                  <c:v>2018.5</c:v>
                </c:pt>
                <c:pt idx="41">
                  <c:v>2018.56</c:v>
                </c:pt>
                <c:pt idx="42">
                  <c:v>2018.62</c:v>
                </c:pt>
                <c:pt idx="43">
                  <c:v>2018.69</c:v>
                </c:pt>
                <c:pt idx="44">
                  <c:v>2018.75</c:v>
                </c:pt>
                <c:pt idx="45">
                  <c:v>2018.81</c:v>
                </c:pt>
                <c:pt idx="46">
                  <c:v>2018.88</c:v>
                </c:pt>
                <c:pt idx="47">
                  <c:v>2018.94</c:v>
                </c:pt>
                <c:pt idx="48">
                  <c:v>2019</c:v>
                </c:pt>
                <c:pt idx="49">
                  <c:v>2019.06</c:v>
                </c:pt>
                <c:pt idx="50">
                  <c:v>2019.12</c:v>
                </c:pt>
                <c:pt idx="51">
                  <c:v>2019.19</c:v>
                </c:pt>
                <c:pt idx="52">
                  <c:v>2019.25</c:v>
                </c:pt>
                <c:pt idx="53">
                  <c:v>2019.31</c:v>
                </c:pt>
                <c:pt idx="54">
                  <c:v>2019.38</c:v>
                </c:pt>
                <c:pt idx="55">
                  <c:v>2019.44</c:v>
                </c:pt>
                <c:pt idx="56">
                  <c:v>2019.5</c:v>
                </c:pt>
                <c:pt idx="57">
                  <c:v>2019.56</c:v>
                </c:pt>
                <c:pt idx="58">
                  <c:v>2019.62</c:v>
                </c:pt>
                <c:pt idx="59">
                  <c:v>2019.69</c:v>
                </c:pt>
                <c:pt idx="60">
                  <c:v>2019.75</c:v>
                </c:pt>
                <c:pt idx="61">
                  <c:v>2019.81</c:v>
                </c:pt>
                <c:pt idx="62">
                  <c:v>2019.88</c:v>
                </c:pt>
                <c:pt idx="63">
                  <c:v>2019.94</c:v>
                </c:pt>
                <c:pt idx="64">
                  <c:v>2020</c:v>
                </c:pt>
                <c:pt idx="65">
                  <c:v>2020.06</c:v>
                </c:pt>
                <c:pt idx="66">
                  <c:v>2020.12</c:v>
                </c:pt>
                <c:pt idx="67">
                  <c:v>2020.19</c:v>
                </c:pt>
                <c:pt idx="68">
                  <c:v>2020.25</c:v>
                </c:pt>
                <c:pt idx="69">
                  <c:v>2020.31</c:v>
                </c:pt>
                <c:pt idx="70">
                  <c:v>2020.38</c:v>
                </c:pt>
                <c:pt idx="71">
                  <c:v>2020.44</c:v>
                </c:pt>
                <c:pt idx="72">
                  <c:v>2020.5</c:v>
                </c:pt>
                <c:pt idx="73">
                  <c:v>2020.56</c:v>
                </c:pt>
                <c:pt idx="74">
                  <c:v>2020.62</c:v>
                </c:pt>
                <c:pt idx="75">
                  <c:v>2020.69</c:v>
                </c:pt>
                <c:pt idx="76">
                  <c:v>2020.75</c:v>
                </c:pt>
                <c:pt idx="77">
                  <c:v>2020.81</c:v>
                </c:pt>
                <c:pt idx="78">
                  <c:v>2020.88</c:v>
                </c:pt>
                <c:pt idx="79">
                  <c:v>2020.94</c:v>
                </c:pt>
                <c:pt idx="80">
                  <c:v>2021</c:v>
                </c:pt>
                <c:pt idx="81">
                  <c:v>2021.06</c:v>
                </c:pt>
                <c:pt idx="82">
                  <c:v>2021.12</c:v>
                </c:pt>
                <c:pt idx="83">
                  <c:v>2021.19</c:v>
                </c:pt>
                <c:pt idx="84">
                  <c:v>2021.25</c:v>
                </c:pt>
                <c:pt idx="85">
                  <c:v>2021.31</c:v>
                </c:pt>
                <c:pt idx="86">
                  <c:v>2021.38</c:v>
                </c:pt>
                <c:pt idx="87">
                  <c:v>2021.44</c:v>
                </c:pt>
                <c:pt idx="88">
                  <c:v>2021.5</c:v>
                </c:pt>
                <c:pt idx="89">
                  <c:v>2021.56</c:v>
                </c:pt>
                <c:pt idx="90">
                  <c:v>2021.62</c:v>
                </c:pt>
                <c:pt idx="91">
                  <c:v>2021.69</c:v>
                </c:pt>
                <c:pt idx="92">
                  <c:v>2021.75</c:v>
                </c:pt>
                <c:pt idx="93">
                  <c:v>2021.81</c:v>
                </c:pt>
                <c:pt idx="94">
                  <c:v>2021.88</c:v>
                </c:pt>
                <c:pt idx="95">
                  <c:v>2021.94</c:v>
                </c:pt>
                <c:pt idx="96">
                  <c:v>2022</c:v>
                </c:pt>
                <c:pt idx="97">
                  <c:v>2022.06</c:v>
                </c:pt>
                <c:pt idx="98">
                  <c:v>2022.12</c:v>
                </c:pt>
                <c:pt idx="99">
                  <c:v>2022.19</c:v>
                </c:pt>
                <c:pt idx="100">
                  <c:v>2022.25</c:v>
                </c:pt>
                <c:pt idx="101">
                  <c:v>2022.31</c:v>
                </c:pt>
                <c:pt idx="102">
                  <c:v>2022.38</c:v>
                </c:pt>
                <c:pt idx="103">
                  <c:v>2022.44</c:v>
                </c:pt>
                <c:pt idx="104">
                  <c:v>2022.5</c:v>
                </c:pt>
                <c:pt idx="105">
                  <c:v>2022.56</c:v>
                </c:pt>
                <c:pt idx="106">
                  <c:v>2022.62</c:v>
                </c:pt>
                <c:pt idx="107">
                  <c:v>2022.69</c:v>
                </c:pt>
                <c:pt idx="108">
                  <c:v>2022.75</c:v>
                </c:pt>
                <c:pt idx="109">
                  <c:v>2022.81</c:v>
                </c:pt>
                <c:pt idx="110">
                  <c:v>2022.88</c:v>
                </c:pt>
                <c:pt idx="111">
                  <c:v>2022.94</c:v>
                </c:pt>
                <c:pt idx="112">
                  <c:v>2023</c:v>
                </c:pt>
                <c:pt idx="113">
                  <c:v>2023.06</c:v>
                </c:pt>
                <c:pt idx="114">
                  <c:v>2023.12</c:v>
                </c:pt>
                <c:pt idx="115">
                  <c:v>2023.19</c:v>
                </c:pt>
                <c:pt idx="116">
                  <c:v>2023.25</c:v>
                </c:pt>
                <c:pt idx="117">
                  <c:v>2023.31</c:v>
                </c:pt>
                <c:pt idx="118">
                  <c:v>2023.38</c:v>
                </c:pt>
                <c:pt idx="119">
                  <c:v>2023.44</c:v>
                </c:pt>
                <c:pt idx="120">
                  <c:v>2023.5</c:v>
                </c:pt>
                <c:pt idx="121">
                  <c:v>2023.56</c:v>
                </c:pt>
                <c:pt idx="122">
                  <c:v>2023.62</c:v>
                </c:pt>
                <c:pt idx="123">
                  <c:v>2023.69</c:v>
                </c:pt>
                <c:pt idx="124">
                  <c:v>2023.75</c:v>
                </c:pt>
                <c:pt idx="125">
                  <c:v>2023.81</c:v>
                </c:pt>
                <c:pt idx="126">
                  <c:v>2023.88</c:v>
                </c:pt>
                <c:pt idx="127">
                  <c:v>2023.94</c:v>
                </c:pt>
                <c:pt idx="128">
                  <c:v>2024</c:v>
                </c:pt>
                <c:pt idx="129">
                  <c:v>2024.06</c:v>
                </c:pt>
                <c:pt idx="130">
                  <c:v>2024.12</c:v>
                </c:pt>
                <c:pt idx="131">
                  <c:v>2024.19</c:v>
                </c:pt>
                <c:pt idx="132">
                  <c:v>2024.25</c:v>
                </c:pt>
                <c:pt idx="133">
                  <c:v>2024.31</c:v>
                </c:pt>
                <c:pt idx="134">
                  <c:v>2024.38</c:v>
                </c:pt>
                <c:pt idx="135">
                  <c:v>2024.44</c:v>
                </c:pt>
                <c:pt idx="136">
                  <c:v>2024.5</c:v>
                </c:pt>
                <c:pt idx="137">
                  <c:v>2024.56</c:v>
                </c:pt>
                <c:pt idx="138">
                  <c:v>2024.62</c:v>
                </c:pt>
                <c:pt idx="139">
                  <c:v>2024.69</c:v>
                </c:pt>
                <c:pt idx="140">
                  <c:v>2024.75</c:v>
                </c:pt>
                <c:pt idx="141">
                  <c:v>2024.81</c:v>
                </c:pt>
                <c:pt idx="142">
                  <c:v>2024.88</c:v>
                </c:pt>
                <c:pt idx="143">
                  <c:v>2024.94</c:v>
                </c:pt>
                <c:pt idx="144">
                  <c:v>2025</c:v>
                </c:pt>
                <c:pt idx="145">
                  <c:v>2025.06</c:v>
                </c:pt>
                <c:pt idx="146">
                  <c:v>2025.12</c:v>
                </c:pt>
                <c:pt idx="147">
                  <c:v>2025.19</c:v>
                </c:pt>
                <c:pt idx="148">
                  <c:v>2025.25</c:v>
                </c:pt>
                <c:pt idx="149">
                  <c:v>2025.31</c:v>
                </c:pt>
                <c:pt idx="150">
                  <c:v>2025.38</c:v>
                </c:pt>
                <c:pt idx="151">
                  <c:v>2025.44</c:v>
                </c:pt>
                <c:pt idx="152">
                  <c:v>2025.5</c:v>
                </c:pt>
                <c:pt idx="153">
                  <c:v>2025.56</c:v>
                </c:pt>
                <c:pt idx="154">
                  <c:v>2025.62</c:v>
                </c:pt>
                <c:pt idx="155">
                  <c:v>2025.69</c:v>
                </c:pt>
                <c:pt idx="156">
                  <c:v>2025.75</c:v>
                </c:pt>
                <c:pt idx="157">
                  <c:v>2025.81</c:v>
                </c:pt>
                <c:pt idx="158">
                  <c:v>2025.88</c:v>
                </c:pt>
                <c:pt idx="159">
                  <c:v>2025.94</c:v>
                </c:pt>
                <c:pt idx="160">
                  <c:v>2026</c:v>
                </c:pt>
                <c:pt idx="161">
                  <c:v>2026.06</c:v>
                </c:pt>
                <c:pt idx="162">
                  <c:v>2026.12</c:v>
                </c:pt>
                <c:pt idx="163">
                  <c:v>2026.19</c:v>
                </c:pt>
                <c:pt idx="164">
                  <c:v>2026.25</c:v>
                </c:pt>
                <c:pt idx="165">
                  <c:v>2026.31</c:v>
                </c:pt>
                <c:pt idx="166">
                  <c:v>2026.38</c:v>
                </c:pt>
                <c:pt idx="167">
                  <c:v>2026.44</c:v>
                </c:pt>
                <c:pt idx="168">
                  <c:v>2026.5</c:v>
                </c:pt>
                <c:pt idx="169">
                  <c:v>2026.56</c:v>
                </c:pt>
                <c:pt idx="170">
                  <c:v>2026.62</c:v>
                </c:pt>
                <c:pt idx="171">
                  <c:v>2026.69</c:v>
                </c:pt>
                <c:pt idx="172">
                  <c:v>2026.75</c:v>
                </c:pt>
                <c:pt idx="173">
                  <c:v>2026.81</c:v>
                </c:pt>
                <c:pt idx="174">
                  <c:v>2026.88</c:v>
                </c:pt>
                <c:pt idx="175">
                  <c:v>2026.94</c:v>
                </c:pt>
                <c:pt idx="176">
                  <c:v>2027</c:v>
                </c:pt>
                <c:pt idx="177">
                  <c:v>2027.06</c:v>
                </c:pt>
                <c:pt idx="178">
                  <c:v>2027.12</c:v>
                </c:pt>
                <c:pt idx="179">
                  <c:v>2027.19</c:v>
                </c:pt>
                <c:pt idx="180">
                  <c:v>2027.25</c:v>
                </c:pt>
                <c:pt idx="181">
                  <c:v>2027.31</c:v>
                </c:pt>
                <c:pt idx="182">
                  <c:v>2027.38</c:v>
                </c:pt>
                <c:pt idx="183">
                  <c:v>2027.44</c:v>
                </c:pt>
                <c:pt idx="184">
                  <c:v>2027.5</c:v>
                </c:pt>
                <c:pt idx="185">
                  <c:v>2027.56</c:v>
                </c:pt>
                <c:pt idx="186">
                  <c:v>2027.62</c:v>
                </c:pt>
                <c:pt idx="187">
                  <c:v>2027.69</c:v>
                </c:pt>
                <c:pt idx="188">
                  <c:v>2027.75</c:v>
                </c:pt>
                <c:pt idx="189">
                  <c:v>2027.81</c:v>
                </c:pt>
                <c:pt idx="190">
                  <c:v>2027.88</c:v>
                </c:pt>
                <c:pt idx="191">
                  <c:v>2027.94</c:v>
                </c:pt>
                <c:pt idx="192">
                  <c:v>2028</c:v>
                </c:pt>
              </c:numCache>
            </c:numRef>
          </c:cat>
          <c:val>
            <c:numRef>
              <c:f>'Policy NRD RD AUD bline comps'!$B$21:$GL$21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-2.05054E-3</c:v>
                </c:pt>
                <c:pt idx="50">
                  <c:v>-3.9698399999999997E-3</c:v>
                </c:pt>
                <c:pt idx="51">
                  <c:v>-5.7644300000000001E-3</c:v>
                </c:pt>
                <c:pt idx="52">
                  <c:v>-7.4405499999999998E-3</c:v>
                </c:pt>
                <c:pt idx="53">
                  <c:v>-9.0042300000000002E-3</c:v>
                </c:pt>
                <c:pt idx="54">
                  <c:v>-1.04612E-2</c:v>
                </c:pt>
                <c:pt idx="55">
                  <c:v>-1.1816999999999999E-2</c:v>
                </c:pt>
                <c:pt idx="56">
                  <c:v>-1.3076900000000001E-2</c:v>
                </c:pt>
                <c:pt idx="57">
                  <c:v>-1.4245900000000001E-2</c:v>
                </c:pt>
                <c:pt idx="58">
                  <c:v>-1.53288E-2</c:v>
                </c:pt>
                <c:pt idx="59">
                  <c:v>-1.6330299999999999E-2</c:v>
                </c:pt>
                <c:pt idx="60">
                  <c:v>-1.7254800000000001E-2</c:v>
                </c:pt>
                <c:pt idx="61">
                  <c:v>-1.8106400000000002E-2</c:v>
                </c:pt>
                <c:pt idx="62">
                  <c:v>-1.8889199999999998E-2</c:v>
                </c:pt>
                <c:pt idx="63">
                  <c:v>-1.9606999999999999E-2</c:v>
                </c:pt>
                <c:pt idx="64">
                  <c:v>-2.0263300000000001E-2</c:v>
                </c:pt>
                <c:pt idx="65">
                  <c:v>-2.08618E-2</c:v>
                </c:pt>
                <c:pt idx="66">
                  <c:v>-2.14056E-2</c:v>
                </c:pt>
                <c:pt idx="67">
                  <c:v>-2.1897900000000001E-2</c:v>
                </c:pt>
                <c:pt idx="68">
                  <c:v>-2.2341699999999999E-2</c:v>
                </c:pt>
                <c:pt idx="69">
                  <c:v>-2.2739800000000001E-2</c:v>
                </c:pt>
                <c:pt idx="70">
                  <c:v>-2.3095000000000001E-2</c:v>
                </c:pt>
                <c:pt idx="71">
                  <c:v>-2.3409699999999999E-2</c:v>
                </c:pt>
                <c:pt idx="72">
                  <c:v>-2.36864E-2</c:v>
                </c:pt>
                <c:pt idx="73">
                  <c:v>-2.3927400000000001E-2</c:v>
                </c:pt>
                <c:pt idx="74">
                  <c:v>-2.4135E-2</c:v>
                </c:pt>
                <c:pt idx="75">
                  <c:v>-2.4311099999999999E-2</c:v>
                </c:pt>
                <c:pt idx="76">
                  <c:v>-2.4457799999999998E-2</c:v>
                </c:pt>
                <c:pt idx="77">
                  <c:v>-2.4576899999999999E-2</c:v>
                </c:pt>
                <c:pt idx="78">
                  <c:v>-2.46702E-2</c:v>
                </c:pt>
                <c:pt idx="79">
                  <c:v>-2.4739400000000002E-2</c:v>
                </c:pt>
                <c:pt idx="80">
                  <c:v>-2.4785999999999999E-2</c:v>
                </c:pt>
                <c:pt idx="81">
                  <c:v>-2.48116E-2</c:v>
                </c:pt>
                <c:pt idx="82">
                  <c:v>-2.4817599999999999E-2</c:v>
                </c:pt>
                <c:pt idx="83">
                  <c:v>-2.4805299999999999E-2</c:v>
                </c:pt>
                <c:pt idx="84">
                  <c:v>-2.47759E-2</c:v>
                </c:pt>
                <c:pt idx="85">
                  <c:v>-2.4730800000000001E-2</c:v>
                </c:pt>
                <c:pt idx="86">
                  <c:v>-2.4670999999999998E-2</c:v>
                </c:pt>
                <c:pt idx="87">
                  <c:v>-2.4597600000000001E-2</c:v>
                </c:pt>
                <c:pt idx="88">
                  <c:v>-2.4511600000000001E-2</c:v>
                </c:pt>
                <c:pt idx="89">
                  <c:v>-2.4414000000000002E-2</c:v>
                </c:pt>
                <c:pt idx="90">
                  <c:v>-2.43056E-2</c:v>
                </c:pt>
                <c:pt idx="91">
                  <c:v>-2.4187299999999998E-2</c:v>
                </c:pt>
                <c:pt idx="92">
                  <c:v>-2.4060000000000002E-2</c:v>
                </c:pt>
                <c:pt idx="93">
                  <c:v>-2.3924299999999999E-2</c:v>
                </c:pt>
                <c:pt idx="94">
                  <c:v>-2.3781099999999999E-2</c:v>
                </c:pt>
                <c:pt idx="95">
                  <c:v>-2.36308E-2</c:v>
                </c:pt>
                <c:pt idx="96">
                  <c:v>-2.3474200000000001E-2</c:v>
                </c:pt>
                <c:pt idx="97">
                  <c:v>-2.3311999999999999E-2</c:v>
                </c:pt>
                <c:pt idx="98">
                  <c:v>-2.3144499999999998E-2</c:v>
                </c:pt>
                <c:pt idx="99">
                  <c:v>-2.29724E-2</c:v>
                </c:pt>
                <c:pt idx="100">
                  <c:v>-2.27961E-2</c:v>
                </c:pt>
                <c:pt idx="101">
                  <c:v>-2.26161E-2</c:v>
                </c:pt>
                <c:pt idx="102">
                  <c:v>-2.2432799999999999E-2</c:v>
                </c:pt>
                <c:pt idx="103">
                  <c:v>-2.2246700000000001E-2</c:v>
                </c:pt>
                <c:pt idx="104">
                  <c:v>-2.2058000000000001E-2</c:v>
                </c:pt>
                <c:pt idx="105">
                  <c:v>-2.1867299999999999E-2</c:v>
                </c:pt>
                <c:pt idx="106">
                  <c:v>-2.1674700000000002E-2</c:v>
                </c:pt>
                <c:pt idx="107">
                  <c:v>-2.1480699999999998E-2</c:v>
                </c:pt>
                <c:pt idx="108">
                  <c:v>-2.1285399999999999E-2</c:v>
                </c:pt>
                <c:pt idx="109">
                  <c:v>-2.1089199999999999E-2</c:v>
                </c:pt>
                <c:pt idx="110">
                  <c:v>-2.0892399999999998E-2</c:v>
                </c:pt>
                <c:pt idx="111">
                  <c:v>-2.0695100000000001E-2</c:v>
                </c:pt>
                <c:pt idx="112">
                  <c:v>-2.0497499999999998E-2</c:v>
                </c:pt>
                <c:pt idx="113">
                  <c:v>-2.0299899999999999E-2</c:v>
                </c:pt>
                <c:pt idx="114">
                  <c:v>-2.0102499999999999E-2</c:v>
                </c:pt>
                <c:pt idx="115">
                  <c:v>-1.99055E-2</c:v>
                </c:pt>
                <c:pt idx="116">
                  <c:v>-1.9708900000000001E-2</c:v>
                </c:pt>
                <c:pt idx="117">
                  <c:v>-1.9512999999999999E-2</c:v>
                </c:pt>
                <c:pt idx="118">
                  <c:v>-1.93178E-2</c:v>
                </c:pt>
                <c:pt idx="119">
                  <c:v>-1.9123600000000001E-2</c:v>
                </c:pt>
                <c:pt idx="120">
                  <c:v>-1.89304E-2</c:v>
                </c:pt>
                <c:pt idx="121">
                  <c:v>-1.8738399999999999E-2</c:v>
                </c:pt>
                <c:pt idx="122">
                  <c:v>-1.8547600000000001E-2</c:v>
                </c:pt>
                <c:pt idx="123">
                  <c:v>-1.8358099999999999E-2</c:v>
                </c:pt>
                <c:pt idx="124">
                  <c:v>-1.8169999999999999E-2</c:v>
                </c:pt>
                <c:pt idx="125">
                  <c:v>-1.79834E-2</c:v>
                </c:pt>
                <c:pt idx="126">
                  <c:v>-1.7798399999999999E-2</c:v>
                </c:pt>
                <c:pt idx="127">
                  <c:v>-1.7614899999999999E-2</c:v>
                </c:pt>
                <c:pt idx="128">
                  <c:v>-1.7433199999999999E-2</c:v>
                </c:pt>
                <c:pt idx="129">
                  <c:v>-1.72531E-2</c:v>
                </c:pt>
                <c:pt idx="130">
                  <c:v>-1.7074800000000001E-2</c:v>
                </c:pt>
                <c:pt idx="131">
                  <c:v>-1.6898400000000001E-2</c:v>
                </c:pt>
                <c:pt idx="132">
                  <c:v>-1.6723700000000001E-2</c:v>
                </c:pt>
                <c:pt idx="133">
                  <c:v>-1.65509E-2</c:v>
                </c:pt>
                <c:pt idx="134">
                  <c:v>-1.6379999999999999E-2</c:v>
                </c:pt>
                <c:pt idx="135">
                  <c:v>-1.6211E-2</c:v>
                </c:pt>
                <c:pt idx="136">
                  <c:v>-1.60439E-2</c:v>
                </c:pt>
                <c:pt idx="137">
                  <c:v>-1.5878699999999999E-2</c:v>
                </c:pt>
                <c:pt idx="138">
                  <c:v>-1.57155E-2</c:v>
                </c:pt>
                <c:pt idx="139">
                  <c:v>-1.55543E-2</c:v>
                </c:pt>
                <c:pt idx="140">
                  <c:v>-1.5395000000000001E-2</c:v>
                </c:pt>
                <c:pt idx="141">
                  <c:v>-1.52376E-2</c:v>
                </c:pt>
                <c:pt idx="142">
                  <c:v>-1.50823E-2</c:v>
                </c:pt>
                <c:pt idx="143">
                  <c:v>-1.4928800000000001E-2</c:v>
                </c:pt>
                <c:pt idx="144">
                  <c:v>-1.47774E-2</c:v>
                </c:pt>
                <c:pt idx="145">
                  <c:v>-1.4627899999999999E-2</c:v>
                </c:pt>
                <c:pt idx="146">
                  <c:v>-1.44803E-2</c:v>
                </c:pt>
                <c:pt idx="147">
                  <c:v>-1.4334700000000001E-2</c:v>
                </c:pt>
                <c:pt idx="148">
                  <c:v>-1.4191E-2</c:v>
                </c:pt>
                <c:pt idx="149">
                  <c:v>-1.40492E-2</c:v>
                </c:pt>
                <c:pt idx="150">
                  <c:v>-1.3909299999999999E-2</c:v>
                </c:pt>
                <c:pt idx="151">
                  <c:v>-1.3771200000000001E-2</c:v>
                </c:pt>
                <c:pt idx="152">
                  <c:v>-1.3635100000000001E-2</c:v>
                </c:pt>
                <c:pt idx="153">
                  <c:v>-1.3500699999999999E-2</c:v>
                </c:pt>
                <c:pt idx="154">
                  <c:v>-1.33683E-2</c:v>
                </c:pt>
                <c:pt idx="155">
                  <c:v>-1.32376E-2</c:v>
                </c:pt>
                <c:pt idx="156">
                  <c:v>-1.3108699999999999E-2</c:v>
                </c:pt>
                <c:pt idx="157">
                  <c:v>-1.2981599999999999E-2</c:v>
                </c:pt>
                <c:pt idx="158">
                  <c:v>-1.28562E-2</c:v>
                </c:pt>
                <c:pt idx="159">
                  <c:v>-1.27326E-2</c:v>
                </c:pt>
                <c:pt idx="160">
                  <c:v>-1.2610700000000001E-2</c:v>
                </c:pt>
                <c:pt idx="161">
                  <c:v>-1.24905E-2</c:v>
                </c:pt>
                <c:pt idx="162">
                  <c:v>-1.23719E-2</c:v>
                </c:pt>
                <c:pt idx="163">
                  <c:v>-1.2255E-2</c:v>
                </c:pt>
                <c:pt idx="164">
                  <c:v>-1.2139799999999999E-2</c:v>
                </c:pt>
                <c:pt idx="165">
                  <c:v>-1.20261E-2</c:v>
                </c:pt>
                <c:pt idx="166">
                  <c:v>-1.1913999999999999E-2</c:v>
                </c:pt>
                <c:pt idx="167">
                  <c:v>-1.18035E-2</c:v>
                </c:pt>
                <c:pt idx="168">
                  <c:v>-1.16945E-2</c:v>
                </c:pt>
                <c:pt idx="169">
                  <c:v>-1.1587E-2</c:v>
                </c:pt>
                <c:pt idx="170">
                  <c:v>-1.1481E-2</c:v>
                </c:pt>
                <c:pt idx="171">
                  <c:v>-1.13764E-2</c:v>
                </c:pt>
                <c:pt idx="172">
                  <c:v>-1.12733E-2</c:v>
                </c:pt>
                <c:pt idx="173">
                  <c:v>-1.11717E-2</c:v>
                </c:pt>
                <c:pt idx="174">
                  <c:v>-1.10714E-2</c:v>
                </c:pt>
                <c:pt idx="175">
                  <c:v>-1.09725E-2</c:v>
                </c:pt>
                <c:pt idx="176">
                  <c:v>-1.0874999999999999E-2</c:v>
                </c:pt>
                <c:pt idx="177">
                  <c:v>-1.07788E-2</c:v>
                </c:pt>
                <c:pt idx="178">
                  <c:v>-1.06839E-2</c:v>
                </c:pt>
                <c:pt idx="179">
                  <c:v>-1.05903E-2</c:v>
                </c:pt>
                <c:pt idx="180">
                  <c:v>-1.0497899999999999E-2</c:v>
                </c:pt>
                <c:pt idx="181">
                  <c:v>-1.0406800000000001E-2</c:v>
                </c:pt>
                <c:pt idx="182">
                  <c:v>-1.0317E-2</c:v>
                </c:pt>
                <c:pt idx="183">
                  <c:v>-1.0228299999999999E-2</c:v>
                </c:pt>
                <c:pt idx="184">
                  <c:v>-1.01409E-2</c:v>
                </c:pt>
                <c:pt idx="185">
                  <c:v>-1.0054499999999999E-2</c:v>
                </c:pt>
                <c:pt idx="186">
                  <c:v>-9.9693799999999999E-3</c:v>
                </c:pt>
                <c:pt idx="187">
                  <c:v>-9.8853399999999994E-3</c:v>
                </c:pt>
                <c:pt idx="188">
                  <c:v>-9.8024099999999992E-3</c:v>
                </c:pt>
                <c:pt idx="189">
                  <c:v>-9.7205599999999996E-3</c:v>
                </c:pt>
                <c:pt idx="190">
                  <c:v>-9.6397800000000006E-3</c:v>
                </c:pt>
                <c:pt idx="191">
                  <c:v>-9.5600500000000005E-3</c:v>
                </c:pt>
                <c:pt idx="192">
                  <c:v>-9.4813499999999995E-3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57-440E-9014-B6A7D331608C}"/>
            </c:ext>
          </c:extLst>
        </c:ser>
        <c:ser>
          <c:idx val="0"/>
          <c:order val="4"/>
          <c:tx>
            <c:v>S1</c:v>
          </c:tx>
          <c:spPr>
            <a:ln w="15875" cap="rnd">
              <a:solidFill>
                <a:srgbClr val="C00000">
                  <a:alpha val="71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'Policy NRD RD AUD bline comps'!$B$2:$GL$2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-4.8350599999999997E-4</c:v>
                </c:pt>
                <c:pt idx="50">
                  <c:v>-9.5176099999999997E-4</c:v>
                </c:pt>
                <c:pt idx="51">
                  <c:v>-1.4051000000000001E-3</c:v>
                </c:pt>
                <c:pt idx="52">
                  <c:v>-1.84388E-3</c:v>
                </c:pt>
                <c:pt idx="53">
                  <c:v>-2.26844E-3</c:v>
                </c:pt>
                <c:pt idx="54">
                  <c:v>-2.6791499999999999E-3</c:v>
                </c:pt>
                <c:pt idx="55">
                  <c:v>-3.0763700000000001E-3</c:v>
                </c:pt>
                <c:pt idx="56">
                  <c:v>-3.4604499999999999E-3</c:v>
                </c:pt>
                <c:pt idx="57">
                  <c:v>-3.83177E-3</c:v>
                </c:pt>
                <c:pt idx="58">
                  <c:v>-4.1906900000000004E-3</c:v>
                </c:pt>
                <c:pt idx="59">
                  <c:v>-4.5375499999999996E-3</c:v>
                </c:pt>
                <c:pt idx="60">
                  <c:v>-4.8727299999999996E-3</c:v>
                </c:pt>
                <c:pt idx="61">
                  <c:v>-5.1965500000000003E-3</c:v>
                </c:pt>
                <c:pt idx="62">
                  <c:v>-5.5093800000000004E-3</c:v>
                </c:pt>
                <c:pt idx="63">
                  <c:v>-5.8115399999999996E-3</c:v>
                </c:pt>
                <c:pt idx="64">
                  <c:v>-6.1033700000000003E-3</c:v>
                </c:pt>
                <c:pt idx="65">
                  <c:v>-6.3851999999999997E-3</c:v>
                </c:pt>
                <c:pt idx="66">
                  <c:v>-6.6573400000000003E-3</c:v>
                </c:pt>
                <c:pt idx="67">
                  <c:v>-6.9201000000000002E-3</c:v>
                </c:pt>
                <c:pt idx="68">
                  <c:v>-7.1737800000000003E-3</c:v>
                </c:pt>
                <c:pt idx="69">
                  <c:v>-7.4186900000000004E-3</c:v>
                </c:pt>
                <c:pt idx="70">
                  <c:v>-7.6550999999999998E-3</c:v>
                </c:pt>
                <c:pt idx="71">
                  <c:v>-7.8833099999999993E-3</c:v>
                </c:pt>
                <c:pt idx="72">
                  <c:v>-8.1035699999999992E-3</c:v>
                </c:pt>
                <c:pt idx="73">
                  <c:v>-8.3161599999999995E-3</c:v>
                </c:pt>
                <c:pt idx="74">
                  <c:v>-8.5213200000000006E-3</c:v>
                </c:pt>
                <c:pt idx="75">
                  <c:v>-8.7193099999999992E-3</c:v>
                </c:pt>
                <c:pt idx="76">
                  <c:v>-8.9103700000000008E-3</c:v>
                </c:pt>
                <c:pt idx="77">
                  <c:v>-9.0947300000000005E-3</c:v>
                </c:pt>
                <c:pt idx="78">
                  <c:v>-9.2726200000000005E-3</c:v>
                </c:pt>
                <c:pt idx="79">
                  <c:v>-9.4442499999999995E-3</c:v>
                </c:pt>
                <c:pt idx="80">
                  <c:v>-9.6098399999999997E-3</c:v>
                </c:pt>
                <c:pt idx="81">
                  <c:v>-9.7695799999999999E-3</c:v>
                </c:pt>
                <c:pt idx="82">
                  <c:v>-9.9236800000000007E-3</c:v>
                </c:pt>
                <c:pt idx="83">
                  <c:v>-1.0072299999999999E-2</c:v>
                </c:pt>
                <c:pt idx="84">
                  <c:v>-1.0215699999999999E-2</c:v>
                </c:pt>
                <c:pt idx="85">
                  <c:v>-1.0354E-2</c:v>
                </c:pt>
                <c:pt idx="86">
                  <c:v>-1.04873E-2</c:v>
                </c:pt>
                <c:pt idx="87">
                  <c:v>-1.0615899999999999E-2</c:v>
                </c:pt>
                <c:pt idx="88">
                  <c:v>-1.07399E-2</c:v>
                </c:pt>
                <c:pt idx="89">
                  <c:v>-1.0859499999999999E-2</c:v>
                </c:pt>
                <c:pt idx="90">
                  <c:v>-1.09747E-2</c:v>
                </c:pt>
                <c:pt idx="91">
                  <c:v>-1.10858E-2</c:v>
                </c:pt>
                <c:pt idx="92">
                  <c:v>-1.11929E-2</c:v>
                </c:pt>
                <c:pt idx="93">
                  <c:v>-1.12961E-2</c:v>
                </c:pt>
                <c:pt idx="94">
                  <c:v>-1.1395499999999999E-2</c:v>
                </c:pt>
                <c:pt idx="95">
                  <c:v>-1.1491299999999999E-2</c:v>
                </c:pt>
                <c:pt idx="96">
                  <c:v>-1.1583599999999999E-2</c:v>
                </c:pt>
                <c:pt idx="97">
                  <c:v>-1.1672500000000001E-2</c:v>
                </c:pt>
                <c:pt idx="98">
                  <c:v>-1.17581E-2</c:v>
                </c:pt>
                <c:pt idx="99">
                  <c:v>-1.18405E-2</c:v>
                </c:pt>
                <c:pt idx="100">
                  <c:v>-1.1919799999999999E-2</c:v>
                </c:pt>
                <c:pt idx="101">
                  <c:v>-1.1996100000000001E-2</c:v>
                </c:pt>
                <c:pt idx="102">
                  <c:v>-1.20695E-2</c:v>
                </c:pt>
                <c:pt idx="103">
                  <c:v>-1.2140099999999999E-2</c:v>
                </c:pt>
                <c:pt idx="104">
                  <c:v>-1.2208E-2</c:v>
                </c:pt>
                <c:pt idx="105">
                  <c:v>-1.2273299999999999E-2</c:v>
                </c:pt>
                <c:pt idx="106">
                  <c:v>-1.2336E-2</c:v>
                </c:pt>
                <c:pt idx="107">
                  <c:v>-1.2396300000000001E-2</c:v>
                </c:pt>
                <c:pt idx="108">
                  <c:v>-1.2454099999999999E-2</c:v>
                </c:pt>
                <c:pt idx="109">
                  <c:v>-1.2509599999999999E-2</c:v>
                </c:pt>
                <c:pt idx="110">
                  <c:v>-1.25629E-2</c:v>
                </c:pt>
                <c:pt idx="111">
                  <c:v>-1.2613900000000001E-2</c:v>
                </c:pt>
                <c:pt idx="112">
                  <c:v>-1.26629E-2</c:v>
                </c:pt>
                <c:pt idx="113">
                  <c:v>-1.2709700000000001E-2</c:v>
                </c:pt>
                <c:pt idx="114">
                  <c:v>-1.27546E-2</c:v>
                </c:pt>
                <c:pt idx="115">
                  <c:v>-1.27975E-2</c:v>
                </c:pt>
                <c:pt idx="116">
                  <c:v>-1.2838499999999999E-2</c:v>
                </c:pt>
                <c:pt idx="117">
                  <c:v>-1.2877700000000001E-2</c:v>
                </c:pt>
                <c:pt idx="118">
                  <c:v>-1.2915100000000001E-2</c:v>
                </c:pt>
                <c:pt idx="119">
                  <c:v>-1.29508E-2</c:v>
                </c:pt>
                <c:pt idx="120">
                  <c:v>-1.2984799999999999E-2</c:v>
                </c:pt>
                <c:pt idx="121">
                  <c:v>-1.30171E-2</c:v>
                </c:pt>
                <c:pt idx="122">
                  <c:v>-1.30478E-2</c:v>
                </c:pt>
                <c:pt idx="123">
                  <c:v>-1.3077E-2</c:v>
                </c:pt>
                <c:pt idx="124">
                  <c:v>-1.31047E-2</c:v>
                </c:pt>
                <c:pt idx="125">
                  <c:v>-1.3130899999999999E-2</c:v>
                </c:pt>
                <c:pt idx="126">
                  <c:v>-1.31556E-2</c:v>
                </c:pt>
                <c:pt idx="127">
                  <c:v>-1.3179E-2</c:v>
                </c:pt>
                <c:pt idx="128">
                  <c:v>-1.3200999999999999E-2</c:v>
                </c:pt>
                <c:pt idx="129">
                  <c:v>-1.32216E-2</c:v>
                </c:pt>
                <c:pt idx="130">
                  <c:v>-1.3240999999999999E-2</c:v>
                </c:pt>
                <c:pt idx="131">
                  <c:v>-1.3259099999999999E-2</c:v>
                </c:pt>
                <c:pt idx="132">
                  <c:v>-1.3276E-2</c:v>
                </c:pt>
                <c:pt idx="133">
                  <c:v>-1.32917E-2</c:v>
                </c:pt>
                <c:pt idx="134">
                  <c:v>-1.3306200000000001E-2</c:v>
                </c:pt>
                <c:pt idx="135">
                  <c:v>-1.33195E-2</c:v>
                </c:pt>
                <c:pt idx="136">
                  <c:v>-1.33318E-2</c:v>
                </c:pt>
                <c:pt idx="137">
                  <c:v>-1.33429E-2</c:v>
                </c:pt>
                <c:pt idx="138">
                  <c:v>-1.3353E-2</c:v>
                </c:pt>
                <c:pt idx="139">
                  <c:v>-1.33621E-2</c:v>
                </c:pt>
                <c:pt idx="140">
                  <c:v>-1.3370099999999999E-2</c:v>
                </c:pt>
                <c:pt idx="141">
                  <c:v>-1.3377099999999999E-2</c:v>
                </c:pt>
                <c:pt idx="142">
                  <c:v>-1.33832E-2</c:v>
                </c:pt>
                <c:pt idx="143">
                  <c:v>-1.3388300000000001E-2</c:v>
                </c:pt>
                <c:pt idx="144">
                  <c:v>-1.33925E-2</c:v>
                </c:pt>
                <c:pt idx="145">
                  <c:v>-1.3395799999999999E-2</c:v>
                </c:pt>
                <c:pt idx="146">
                  <c:v>-1.3398200000000001E-2</c:v>
                </c:pt>
                <c:pt idx="147">
                  <c:v>-1.33998E-2</c:v>
                </c:pt>
                <c:pt idx="148">
                  <c:v>-1.34004E-2</c:v>
                </c:pt>
                <c:pt idx="149">
                  <c:v>-1.34003E-2</c:v>
                </c:pt>
                <c:pt idx="150">
                  <c:v>-1.3399299999999999E-2</c:v>
                </c:pt>
                <c:pt idx="151">
                  <c:v>-1.3397600000000001E-2</c:v>
                </c:pt>
                <c:pt idx="152">
                  <c:v>-1.3395000000000001E-2</c:v>
                </c:pt>
                <c:pt idx="153">
                  <c:v>-1.3391699999999999E-2</c:v>
                </c:pt>
                <c:pt idx="154">
                  <c:v>-1.3387700000000001E-2</c:v>
                </c:pt>
                <c:pt idx="155">
                  <c:v>-1.33829E-2</c:v>
                </c:pt>
                <c:pt idx="156">
                  <c:v>-1.3377399999999999E-2</c:v>
                </c:pt>
                <c:pt idx="157">
                  <c:v>-1.33712E-2</c:v>
                </c:pt>
                <c:pt idx="158">
                  <c:v>-1.3364300000000001E-2</c:v>
                </c:pt>
                <c:pt idx="159">
                  <c:v>-1.3356700000000001E-2</c:v>
                </c:pt>
                <c:pt idx="160">
                  <c:v>-1.3348499999999999E-2</c:v>
                </c:pt>
                <c:pt idx="161">
                  <c:v>-1.33396E-2</c:v>
                </c:pt>
                <c:pt idx="162">
                  <c:v>-1.3330099999999999E-2</c:v>
                </c:pt>
                <c:pt idx="163">
                  <c:v>-1.3319900000000001E-2</c:v>
                </c:pt>
                <c:pt idx="164">
                  <c:v>-1.33092E-2</c:v>
                </c:pt>
                <c:pt idx="165">
                  <c:v>-1.32978E-2</c:v>
                </c:pt>
                <c:pt idx="166">
                  <c:v>-1.32858E-2</c:v>
                </c:pt>
                <c:pt idx="167">
                  <c:v>-1.32733E-2</c:v>
                </c:pt>
                <c:pt idx="168">
                  <c:v>-1.32602E-2</c:v>
                </c:pt>
                <c:pt idx="169">
                  <c:v>-1.32465E-2</c:v>
                </c:pt>
                <c:pt idx="170">
                  <c:v>-1.3232300000000001E-2</c:v>
                </c:pt>
                <c:pt idx="171">
                  <c:v>-1.3217599999999999E-2</c:v>
                </c:pt>
                <c:pt idx="172">
                  <c:v>-1.32023E-2</c:v>
                </c:pt>
                <c:pt idx="173">
                  <c:v>-1.31865E-2</c:v>
                </c:pt>
                <c:pt idx="174">
                  <c:v>-1.31702E-2</c:v>
                </c:pt>
                <c:pt idx="175">
                  <c:v>-1.3153400000000001E-2</c:v>
                </c:pt>
                <c:pt idx="176">
                  <c:v>-1.31361E-2</c:v>
                </c:pt>
                <c:pt idx="177">
                  <c:v>-1.3118400000000001E-2</c:v>
                </c:pt>
                <c:pt idx="178">
                  <c:v>-1.31001E-2</c:v>
                </c:pt>
                <c:pt idx="179">
                  <c:v>-1.3081499999999999E-2</c:v>
                </c:pt>
                <c:pt idx="180">
                  <c:v>-1.3062300000000001E-2</c:v>
                </c:pt>
                <c:pt idx="181">
                  <c:v>-1.3042700000000001E-2</c:v>
                </c:pt>
                <c:pt idx="182">
                  <c:v>-1.30227E-2</c:v>
                </c:pt>
                <c:pt idx="183">
                  <c:v>-1.30022E-2</c:v>
                </c:pt>
                <c:pt idx="184">
                  <c:v>-1.2981299999999999E-2</c:v>
                </c:pt>
                <c:pt idx="185">
                  <c:v>-1.2959999999999999E-2</c:v>
                </c:pt>
                <c:pt idx="186">
                  <c:v>-1.29383E-2</c:v>
                </c:pt>
                <c:pt idx="187">
                  <c:v>-1.2916199999999999E-2</c:v>
                </c:pt>
                <c:pt idx="188">
                  <c:v>-1.2893699999999999E-2</c:v>
                </c:pt>
                <c:pt idx="189">
                  <c:v>-1.28708E-2</c:v>
                </c:pt>
                <c:pt idx="190">
                  <c:v>-1.2847600000000001E-2</c:v>
                </c:pt>
                <c:pt idx="191">
                  <c:v>-1.2823899999999999E-2</c:v>
                </c:pt>
                <c:pt idx="192">
                  <c:v>-1.2799899999999999E-2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57-440E-9014-B6A7D331608C}"/>
            </c:ext>
          </c:extLst>
        </c:ser>
        <c:ser>
          <c:idx val="1"/>
          <c:order val="5"/>
          <c:spPr>
            <a:ln w="15875" cap="rnd">
              <a:solidFill>
                <a:srgbClr val="70AD47">
                  <a:lumMod val="75000"/>
                  <a:alpha val="81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'Policy NRD RD AUD bline comps'!$B$3:$GL$3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-1.4505200000000001E-3</c:v>
                </c:pt>
                <c:pt idx="50">
                  <c:v>-2.8419500000000002E-3</c:v>
                </c:pt>
                <c:pt idx="51">
                  <c:v>-4.1763199999999999E-3</c:v>
                </c:pt>
                <c:pt idx="52">
                  <c:v>-5.4556099999999996E-3</c:v>
                </c:pt>
                <c:pt idx="53">
                  <c:v>-6.68178E-3</c:v>
                </c:pt>
                <c:pt idx="54">
                  <c:v>-7.8567199999999993E-3</c:v>
                </c:pt>
                <c:pt idx="55">
                  <c:v>-8.9823100000000003E-3</c:v>
                </c:pt>
                <c:pt idx="56">
                  <c:v>-1.0060299999999999E-2</c:v>
                </c:pt>
                <c:pt idx="57">
                  <c:v>-1.1092599999999999E-2</c:v>
                </c:pt>
                <c:pt idx="58">
                  <c:v>-1.2080799999999999E-2</c:v>
                </c:pt>
                <c:pt idx="59">
                  <c:v>-1.3026599999999999E-2</c:v>
                </c:pt>
                <c:pt idx="60">
                  <c:v>-1.39317E-2</c:v>
                </c:pt>
                <c:pt idx="61">
                  <c:v>-1.47975E-2</c:v>
                </c:pt>
                <c:pt idx="62">
                  <c:v>-1.56256E-2</c:v>
                </c:pt>
                <c:pt idx="63">
                  <c:v>-1.6417500000000002E-2</c:v>
                </c:pt>
                <c:pt idx="64">
                  <c:v>-1.7174600000000002E-2</c:v>
                </c:pt>
                <c:pt idx="65">
                  <c:v>-1.78982E-2</c:v>
                </c:pt>
                <c:pt idx="66">
                  <c:v>-1.8589700000000001E-2</c:v>
                </c:pt>
                <c:pt idx="67">
                  <c:v>-1.9250300000000001E-2</c:v>
                </c:pt>
                <c:pt idx="68">
                  <c:v>-1.9881300000000001E-2</c:v>
                </c:pt>
                <c:pt idx="69">
                  <c:v>-2.04838E-2</c:v>
                </c:pt>
                <c:pt idx="70">
                  <c:v>-2.1058899999999998E-2</c:v>
                </c:pt>
                <c:pt idx="71">
                  <c:v>-2.1607899999999999E-2</c:v>
                </c:pt>
                <c:pt idx="72">
                  <c:v>-2.2131600000000001E-2</c:v>
                </c:pt>
                <c:pt idx="73">
                  <c:v>-2.2631100000000001E-2</c:v>
                </c:pt>
                <c:pt idx="74">
                  <c:v>-2.31074E-2</c:v>
                </c:pt>
                <c:pt idx="75">
                  <c:v>-2.35614E-2</c:v>
                </c:pt>
                <c:pt idx="76">
                  <c:v>-2.3993899999999999E-2</c:v>
                </c:pt>
                <c:pt idx="77">
                  <c:v>-2.4405900000000001E-2</c:v>
                </c:pt>
                <c:pt idx="78">
                  <c:v>-2.4798199999999999E-2</c:v>
                </c:pt>
                <c:pt idx="79">
                  <c:v>-2.5171499999999999E-2</c:v>
                </c:pt>
                <c:pt idx="80">
                  <c:v>-2.55266E-2</c:v>
                </c:pt>
                <c:pt idx="81">
                  <c:v>-2.58642E-2</c:v>
                </c:pt>
                <c:pt idx="82">
                  <c:v>-2.6185099999999999E-2</c:v>
                </c:pt>
                <c:pt idx="83">
                  <c:v>-2.6489800000000001E-2</c:v>
                </c:pt>
                <c:pt idx="84">
                  <c:v>-2.6779000000000001E-2</c:v>
                </c:pt>
                <c:pt idx="85">
                  <c:v>-2.7053399999999998E-2</c:v>
                </c:pt>
                <c:pt idx="86">
                  <c:v>-2.7313500000000001E-2</c:v>
                </c:pt>
                <c:pt idx="87">
                  <c:v>-2.7559799999999999E-2</c:v>
                </c:pt>
                <c:pt idx="88">
                  <c:v>-2.7792899999999999E-2</c:v>
                </c:pt>
                <c:pt idx="89">
                  <c:v>-2.8013400000000001E-2</c:v>
                </c:pt>
                <c:pt idx="90">
                  <c:v>-2.8221599999999999E-2</c:v>
                </c:pt>
                <c:pt idx="91">
                  <c:v>-2.8418200000000001E-2</c:v>
                </c:pt>
                <c:pt idx="92">
                  <c:v>-2.8603400000000001E-2</c:v>
                </c:pt>
                <c:pt idx="93">
                  <c:v>-2.8777799999999999E-2</c:v>
                </c:pt>
                <c:pt idx="94">
                  <c:v>-2.89418E-2</c:v>
                </c:pt>
                <c:pt idx="95">
                  <c:v>-2.9095800000000002E-2</c:v>
                </c:pt>
                <c:pt idx="96">
                  <c:v>-2.9240100000000002E-2</c:v>
                </c:pt>
                <c:pt idx="97">
                  <c:v>-2.9375100000000001E-2</c:v>
                </c:pt>
                <c:pt idx="98">
                  <c:v>-2.9501200000000002E-2</c:v>
                </c:pt>
                <c:pt idx="99">
                  <c:v>-2.9618599999999998E-2</c:v>
                </c:pt>
                <c:pt idx="100">
                  <c:v>-2.9727799999999999E-2</c:v>
                </c:pt>
                <c:pt idx="101">
                  <c:v>-2.9829000000000001E-2</c:v>
                </c:pt>
                <c:pt idx="102">
                  <c:v>-2.9922500000000001E-2</c:v>
                </c:pt>
                <c:pt idx="103">
                  <c:v>-3.00086E-2</c:v>
                </c:pt>
                <c:pt idx="104">
                  <c:v>-3.00875E-2</c:v>
                </c:pt>
                <c:pt idx="105">
                  <c:v>-3.0159600000000002E-2</c:v>
                </c:pt>
                <c:pt idx="106">
                  <c:v>-3.0224999999999998E-2</c:v>
                </c:pt>
                <c:pt idx="107">
                  <c:v>-3.0284100000000001E-2</c:v>
                </c:pt>
                <c:pt idx="108">
                  <c:v>-3.03369E-2</c:v>
                </c:pt>
                <c:pt idx="109">
                  <c:v>-3.0383899999999998E-2</c:v>
                </c:pt>
                <c:pt idx="110">
                  <c:v>-3.0425000000000001E-2</c:v>
                </c:pt>
                <c:pt idx="111">
                  <c:v>-3.04607E-2</c:v>
                </c:pt>
                <c:pt idx="112">
                  <c:v>-3.0491000000000001E-2</c:v>
                </c:pt>
                <c:pt idx="113">
                  <c:v>-3.0516100000000001E-2</c:v>
                </c:pt>
                <c:pt idx="114">
                  <c:v>-3.0536299999999999E-2</c:v>
                </c:pt>
                <c:pt idx="115">
                  <c:v>-3.0551600000000002E-2</c:v>
                </c:pt>
                <c:pt idx="116">
                  <c:v>-3.0562300000000001E-2</c:v>
                </c:pt>
                <c:pt idx="117">
                  <c:v>-3.0568499999999998E-2</c:v>
                </c:pt>
                <c:pt idx="118">
                  <c:v>-3.0570400000000001E-2</c:v>
                </c:pt>
                <c:pt idx="119">
                  <c:v>-3.0568000000000001E-2</c:v>
                </c:pt>
                <c:pt idx="120">
                  <c:v>-3.0561600000000001E-2</c:v>
                </c:pt>
                <c:pt idx="121">
                  <c:v>-3.05513E-2</c:v>
                </c:pt>
                <c:pt idx="122">
                  <c:v>-3.05373E-2</c:v>
                </c:pt>
                <c:pt idx="123">
                  <c:v>-3.0519500000000001E-2</c:v>
                </c:pt>
                <c:pt idx="124">
                  <c:v>-3.04982E-2</c:v>
                </c:pt>
                <c:pt idx="125">
                  <c:v>-3.0473500000000001E-2</c:v>
                </c:pt>
                <c:pt idx="126">
                  <c:v>-3.04455E-2</c:v>
                </c:pt>
                <c:pt idx="127">
                  <c:v>-3.0414299999999998E-2</c:v>
                </c:pt>
                <c:pt idx="128">
                  <c:v>-3.0379900000000001E-2</c:v>
                </c:pt>
                <c:pt idx="129">
                  <c:v>-3.0342600000000001E-2</c:v>
                </c:pt>
                <c:pt idx="130">
                  <c:v>-3.0302300000000001E-2</c:v>
                </c:pt>
                <c:pt idx="131">
                  <c:v>-3.0259299999999999E-2</c:v>
                </c:pt>
                <c:pt idx="132">
                  <c:v>-3.0213500000000001E-2</c:v>
                </c:pt>
                <c:pt idx="133">
                  <c:v>-3.01651E-2</c:v>
                </c:pt>
                <c:pt idx="134">
                  <c:v>-3.0114100000000001E-2</c:v>
                </c:pt>
                <c:pt idx="135">
                  <c:v>-3.0060699999999999E-2</c:v>
                </c:pt>
                <c:pt idx="136">
                  <c:v>-3.0004800000000002E-2</c:v>
                </c:pt>
                <c:pt idx="137">
                  <c:v>-2.99467E-2</c:v>
                </c:pt>
                <c:pt idx="138">
                  <c:v>-2.9886300000000001E-2</c:v>
                </c:pt>
                <c:pt idx="139">
                  <c:v>-2.9823700000000002E-2</c:v>
                </c:pt>
                <c:pt idx="140">
                  <c:v>-2.9759000000000001E-2</c:v>
                </c:pt>
                <c:pt idx="141">
                  <c:v>-2.9692300000000001E-2</c:v>
                </c:pt>
                <c:pt idx="142">
                  <c:v>-2.96236E-2</c:v>
                </c:pt>
                <c:pt idx="143">
                  <c:v>-2.9552999999999999E-2</c:v>
                </c:pt>
                <c:pt idx="144">
                  <c:v>-2.94805E-2</c:v>
                </c:pt>
                <c:pt idx="145">
                  <c:v>-2.94063E-2</c:v>
                </c:pt>
                <c:pt idx="146">
                  <c:v>-2.93303E-2</c:v>
                </c:pt>
                <c:pt idx="147">
                  <c:v>-2.92526E-2</c:v>
                </c:pt>
                <c:pt idx="148">
                  <c:v>-2.91732E-2</c:v>
                </c:pt>
                <c:pt idx="149">
                  <c:v>-2.9092300000000001E-2</c:v>
                </c:pt>
                <c:pt idx="150">
                  <c:v>-2.9009900000000002E-2</c:v>
                </c:pt>
                <c:pt idx="151">
                  <c:v>-2.8926E-2</c:v>
                </c:pt>
                <c:pt idx="152">
                  <c:v>-2.8840600000000001E-2</c:v>
                </c:pt>
                <c:pt idx="153">
                  <c:v>-2.8753899999999999E-2</c:v>
                </c:pt>
                <c:pt idx="154">
                  <c:v>-2.8665800000000002E-2</c:v>
                </c:pt>
                <c:pt idx="155">
                  <c:v>-2.8576399999999998E-2</c:v>
                </c:pt>
                <c:pt idx="156">
                  <c:v>-2.8485799999999999E-2</c:v>
                </c:pt>
                <c:pt idx="157">
                  <c:v>-2.83939E-2</c:v>
                </c:pt>
                <c:pt idx="158">
                  <c:v>-2.8300800000000001E-2</c:v>
                </c:pt>
                <c:pt idx="159">
                  <c:v>-2.8206599999999998E-2</c:v>
                </c:pt>
                <c:pt idx="160">
                  <c:v>-2.8111299999999999E-2</c:v>
                </c:pt>
                <c:pt idx="161">
                  <c:v>-2.8015000000000002E-2</c:v>
                </c:pt>
                <c:pt idx="162">
                  <c:v>-2.7917600000000001E-2</c:v>
                </c:pt>
                <c:pt idx="163">
                  <c:v>-2.7819099999999999E-2</c:v>
                </c:pt>
                <c:pt idx="164">
                  <c:v>-2.7719799999999999E-2</c:v>
                </c:pt>
                <c:pt idx="165">
                  <c:v>-2.7619500000000002E-2</c:v>
                </c:pt>
                <c:pt idx="166">
                  <c:v>-2.7518299999999999E-2</c:v>
                </c:pt>
                <c:pt idx="167">
                  <c:v>-2.7416200000000002E-2</c:v>
                </c:pt>
                <c:pt idx="168">
                  <c:v>-2.7313299999999999E-2</c:v>
                </c:pt>
                <c:pt idx="169">
                  <c:v>-2.72096E-2</c:v>
                </c:pt>
                <c:pt idx="170">
                  <c:v>-2.71051E-2</c:v>
                </c:pt>
                <c:pt idx="171">
                  <c:v>-2.69999E-2</c:v>
                </c:pt>
                <c:pt idx="172">
                  <c:v>-2.6893899999999998E-2</c:v>
                </c:pt>
                <c:pt idx="173">
                  <c:v>-2.6787200000000001E-2</c:v>
                </c:pt>
                <c:pt idx="174">
                  <c:v>-2.6679899999999999E-2</c:v>
                </c:pt>
                <c:pt idx="175">
                  <c:v>-2.6571899999999999E-2</c:v>
                </c:pt>
                <c:pt idx="176">
                  <c:v>-2.6463299999999999E-2</c:v>
                </c:pt>
                <c:pt idx="177">
                  <c:v>-2.6354099999999998E-2</c:v>
                </c:pt>
                <c:pt idx="178">
                  <c:v>-2.6244400000000001E-2</c:v>
                </c:pt>
                <c:pt idx="179">
                  <c:v>-2.6134000000000001E-2</c:v>
                </c:pt>
                <c:pt idx="180">
                  <c:v>-2.60232E-2</c:v>
                </c:pt>
                <c:pt idx="181">
                  <c:v>-2.5911900000000002E-2</c:v>
                </c:pt>
                <c:pt idx="182">
                  <c:v>-2.58E-2</c:v>
                </c:pt>
                <c:pt idx="183">
                  <c:v>-2.5687700000000001E-2</c:v>
                </c:pt>
                <c:pt idx="184">
                  <c:v>-2.5575000000000001E-2</c:v>
                </c:pt>
                <c:pt idx="185">
                  <c:v>-2.5461899999999999E-2</c:v>
                </c:pt>
                <c:pt idx="186">
                  <c:v>-2.5348300000000001E-2</c:v>
                </c:pt>
                <c:pt idx="187">
                  <c:v>-2.5234400000000001E-2</c:v>
                </c:pt>
                <c:pt idx="188">
                  <c:v>-2.5120099999999999E-2</c:v>
                </c:pt>
                <c:pt idx="189">
                  <c:v>-2.50055E-2</c:v>
                </c:pt>
                <c:pt idx="190">
                  <c:v>-2.4890499999999999E-2</c:v>
                </c:pt>
                <c:pt idx="191">
                  <c:v>-2.47753E-2</c:v>
                </c:pt>
                <c:pt idx="192">
                  <c:v>-2.46597E-2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C57-440E-9014-B6A7D331608C}"/>
            </c:ext>
          </c:extLst>
        </c:ser>
        <c:ser>
          <c:idx val="2"/>
          <c:order val="6"/>
          <c:tx>
            <c:v>S3</c:v>
          </c:tx>
          <c:spPr>
            <a:ln w="15875" cap="rnd">
              <a:solidFill>
                <a:srgbClr val="ED7D31">
                  <a:alpha val="62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'Policy NRD RD AUD bline comps'!$B$4:$GL$4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-5.3634799999999997E-4</c:v>
                </c:pt>
                <c:pt idx="50">
                  <c:v>-1.06287E-3</c:v>
                </c:pt>
                <c:pt idx="51">
                  <c:v>-1.5792E-3</c:v>
                </c:pt>
                <c:pt idx="52">
                  <c:v>-2.0850299999999999E-3</c:v>
                </c:pt>
                <c:pt idx="53">
                  <c:v>-2.5801000000000001E-3</c:v>
                </c:pt>
                <c:pt idx="54">
                  <c:v>-3.0642099999999999E-3</c:v>
                </c:pt>
                <c:pt idx="55">
                  <c:v>-3.5372200000000002E-3</c:v>
                </c:pt>
                <c:pt idx="56">
                  <c:v>-3.9990099999999999E-3</c:v>
                </c:pt>
                <c:pt idx="57">
                  <c:v>-4.4495300000000002E-3</c:v>
                </c:pt>
                <c:pt idx="58">
                  <c:v>-4.8887399999999999E-3</c:v>
                </c:pt>
                <c:pt idx="59">
                  <c:v>-5.3166400000000001E-3</c:v>
                </c:pt>
                <c:pt idx="60">
                  <c:v>-5.7332599999999996E-3</c:v>
                </c:pt>
                <c:pt idx="61">
                  <c:v>-6.1386399999999999E-3</c:v>
                </c:pt>
                <c:pt idx="62">
                  <c:v>-6.5328799999999996E-3</c:v>
                </c:pt>
                <c:pt idx="63">
                  <c:v>-6.91605E-3</c:v>
                </c:pt>
                <c:pt idx="64">
                  <c:v>-7.2882900000000002E-3</c:v>
                </c:pt>
                <c:pt idx="65">
                  <c:v>-7.6497099999999997E-3</c:v>
                </c:pt>
                <c:pt idx="66">
                  <c:v>-8.0004499999999992E-3</c:v>
                </c:pt>
                <c:pt idx="67">
                  <c:v>-8.3406899999999996E-3</c:v>
                </c:pt>
                <c:pt idx="68">
                  <c:v>-8.6705800000000006E-3</c:v>
                </c:pt>
                <c:pt idx="69">
                  <c:v>-8.9902899999999997E-3</c:v>
                </c:pt>
                <c:pt idx="70">
                  <c:v>-9.3000099999999992E-3</c:v>
                </c:pt>
                <c:pt idx="71">
                  <c:v>-9.5999299999999996E-3</c:v>
                </c:pt>
                <c:pt idx="72">
                  <c:v>-9.8902299999999999E-3</c:v>
                </c:pt>
                <c:pt idx="73">
                  <c:v>-1.0171100000000001E-2</c:v>
                </c:pt>
                <c:pt idx="74">
                  <c:v>-1.04428E-2</c:v>
                </c:pt>
                <c:pt idx="75">
                  <c:v>-1.07055E-2</c:v>
                </c:pt>
                <c:pt idx="76">
                  <c:v>-1.0959399999999999E-2</c:v>
                </c:pt>
                <c:pt idx="77">
                  <c:v>-1.12047E-2</c:v>
                </c:pt>
                <c:pt idx="78">
                  <c:v>-1.14416E-2</c:v>
                </c:pt>
                <c:pt idx="79">
                  <c:v>-1.16703E-2</c:v>
                </c:pt>
                <c:pt idx="80">
                  <c:v>-1.1891000000000001E-2</c:v>
                </c:pt>
                <c:pt idx="81">
                  <c:v>-1.2104E-2</c:v>
                </c:pt>
                <c:pt idx="82">
                  <c:v>-1.23094E-2</c:v>
                </c:pt>
                <c:pt idx="83">
                  <c:v>-1.25074E-2</c:v>
                </c:pt>
                <c:pt idx="84">
                  <c:v>-1.2698299999999999E-2</c:v>
                </c:pt>
                <c:pt idx="85">
                  <c:v>-1.28822E-2</c:v>
                </c:pt>
                <c:pt idx="86">
                  <c:v>-1.3059299999999999E-2</c:v>
                </c:pt>
                <c:pt idx="87">
                  <c:v>-1.3229899999999999E-2</c:v>
                </c:pt>
                <c:pt idx="88">
                  <c:v>-1.3394E-2</c:v>
                </c:pt>
                <c:pt idx="89">
                  <c:v>-1.35519E-2</c:v>
                </c:pt>
                <c:pt idx="90">
                  <c:v>-1.37038E-2</c:v>
                </c:pt>
                <c:pt idx="91">
                  <c:v>-1.38499E-2</c:v>
                </c:pt>
                <c:pt idx="92">
                  <c:v>-1.39902E-2</c:v>
                </c:pt>
                <c:pt idx="93">
                  <c:v>-1.41251E-2</c:v>
                </c:pt>
                <c:pt idx="94">
                  <c:v>-1.4254599999999999E-2</c:v>
                </c:pt>
                <c:pt idx="95">
                  <c:v>-1.4378999999999999E-2</c:v>
                </c:pt>
                <c:pt idx="96">
                  <c:v>-1.44983E-2</c:v>
                </c:pt>
                <c:pt idx="97">
                  <c:v>-1.4612699999999999E-2</c:v>
                </c:pt>
                <c:pt idx="98">
                  <c:v>-1.4722499999999999E-2</c:v>
                </c:pt>
                <c:pt idx="99">
                  <c:v>-1.48276E-2</c:v>
                </c:pt>
                <c:pt idx="100">
                  <c:v>-1.49284E-2</c:v>
                </c:pt>
                <c:pt idx="101">
                  <c:v>-1.50248E-2</c:v>
                </c:pt>
                <c:pt idx="102">
                  <c:v>-1.51171E-2</c:v>
                </c:pt>
                <c:pt idx="103">
                  <c:v>-1.5205400000000001E-2</c:v>
                </c:pt>
                <c:pt idx="104">
                  <c:v>-1.5289799999999999E-2</c:v>
                </c:pt>
                <c:pt idx="105">
                  <c:v>-1.5370399999999999E-2</c:v>
                </c:pt>
                <c:pt idx="106">
                  <c:v>-1.54474E-2</c:v>
                </c:pt>
                <c:pt idx="107">
                  <c:v>-1.5520900000000001E-2</c:v>
                </c:pt>
                <c:pt idx="108">
                  <c:v>-1.5591000000000001E-2</c:v>
                </c:pt>
                <c:pt idx="109">
                  <c:v>-1.56577E-2</c:v>
                </c:pt>
                <c:pt idx="110">
                  <c:v>-1.5721300000000001E-2</c:v>
                </c:pt>
                <c:pt idx="111">
                  <c:v>-1.5781699999999999E-2</c:v>
                </c:pt>
                <c:pt idx="112">
                  <c:v>-1.5839200000000001E-2</c:v>
                </c:pt>
                <c:pt idx="113">
                  <c:v>-1.58938E-2</c:v>
                </c:pt>
                <c:pt idx="114">
                  <c:v>-1.5945600000000001E-2</c:v>
                </c:pt>
                <c:pt idx="115">
                  <c:v>-1.5994700000000001E-2</c:v>
                </c:pt>
                <c:pt idx="116">
                  <c:v>-1.6041099999999999E-2</c:v>
                </c:pt>
                <c:pt idx="117">
                  <c:v>-1.6085100000000001E-2</c:v>
                </c:pt>
                <c:pt idx="118">
                  <c:v>-1.6126499999999998E-2</c:v>
                </c:pt>
                <c:pt idx="119">
                  <c:v>-1.6165700000000002E-2</c:v>
                </c:pt>
                <c:pt idx="120">
                  <c:v>-1.6202500000000002E-2</c:v>
                </c:pt>
                <c:pt idx="121">
                  <c:v>-1.6237100000000001E-2</c:v>
                </c:pt>
                <c:pt idx="122">
                  <c:v>-1.6269499999999999E-2</c:v>
                </c:pt>
                <c:pt idx="123">
                  <c:v>-1.6299899999999999E-2</c:v>
                </c:pt>
                <c:pt idx="124">
                  <c:v>-1.6328200000000001E-2</c:v>
                </c:pt>
                <c:pt idx="125">
                  <c:v>-1.63547E-2</c:v>
                </c:pt>
                <c:pt idx="126">
                  <c:v>-1.63792E-2</c:v>
                </c:pt>
                <c:pt idx="127">
                  <c:v>-1.6401900000000001E-2</c:v>
                </c:pt>
                <c:pt idx="128">
                  <c:v>-1.6422800000000001E-2</c:v>
                </c:pt>
                <c:pt idx="129">
                  <c:v>-1.6442100000000001E-2</c:v>
                </c:pt>
                <c:pt idx="130">
                  <c:v>-1.6459700000000001E-2</c:v>
                </c:pt>
                <c:pt idx="131">
                  <c:v>-1.6475699999999999E-2</c:v>
                </c:pt>
                <c:pt idx="132">
                  <c:v>-1.6490100000000001E-2</c:v>
                </c:pt>
                <c:pt idx="133">
                  <c:v>-1.6503E-2</c:v>
                </c:pt>
                <c:pt idx="134">
                  <c:v>-1.6514500000000001E-2</c:v>
                </c:pt>
                <c:pt idx="135">
                  <c:v>-1.65246E-2</c:v>
                </c:pt>
                <c:pt idx="136">
                  <c:v>-1.6533300000000001E-2</c:v>
                </c:pt>
                <c:pt idx="137">
                  <c:v>-1.6540699999999998E-2</c:v>
                </c:pt>
                <c:pt idx="138">
                  <c:v>-1.65468E-2</c:v>
                </c:pt>
                <c:pt idx="139">
                  <c:v>-1.65516E-2</c:v>
                </c:pt>
                <c:pt idx="140">
                  <c:v>-1.6555299999999998E-2</c:v>
                </c:pt>
                <c:pt idx="141">
                  <c:v>-1.6557800000000001E-2</c:v>
                </c:pt>
                <c:pt idx="142">
                  <c:v>-1.65591E-2</c:v>
                </c:pt>
                <c:pt idx="143">
                  <c:v>-1.6559399999999998E-2</c:v>
                </c:pt>
                <c:pt idx="144">
                  <c:v>-1.65586E-2</c:v>
                </c:pt>
                <c:pt idx="145">
                  <c:v>-1.6556700000000001E-2</c:v>
                </c:pt>
                <c:pt idx="146">
                  <c:v>-1.65539E-2</c:v>
                </c:pt>
                <c:pt idx="147">
                  <c:v>-1.6549999999999999E-2</c:v>
                </c:pt>
                <c:pt idx="148">
                  <c:v>-1.6545299999999999E-2</c:v>
                </c:pt>
                <c:pt idx="149">
                  <c:v>-1.6539499999999999E-2</c:v>
                </c:pt>
                <c:pt idx="150">
                  <c:v>-1.6532999999999999E-2</c:v>
                </c:pt>
                <c:pt idx="151">
                  <c:v>-1.6525499999999999E-2</c:v>
                </c:pt>
                <c:pt idx="152">
                  <c:v>-1.6517199999999999E-2</c:v>
                </c:pt>
                <c:pt idx="153">
                  <c:v>-1.6507999999999998E-2</c:v>
                </c:pt>
                <c:pt idx="154">
                  <c:v>-1.6498100000000002E-2</c:v>
                </c:pt>
                <c:pt idx="155">
                  <c:v>-1.6487399999999999E-2</c:v>
                </c:pt>
                <c:pt idx="156">
                  <c:v>-1.6475900000000002E-2</c:v>
                </c:pt>
                <c:pt idx="157">
                  <c:v>-1.6463700000000001E-2</c:v>
                </c:pt>
                <c:pt idx="158">
                  <c:v>-1.6450800000000002E-2</c:v>
                </c:pt>
                <c:pt idx="159">
                  <c:v>-1.6437199999999999E-2</c:v>
                </c:pt>
                <c:pt idx="160">
                  <c:v>-1.6422900000000001E-2</c:v>
                </c:pt>
                <c:pt idx="161">
                  <c:v>-1.64079E-2</c:v>
                </c:pt>
                <c:pt idx="162">
                  <c:v>-1.6392299999999999E-2</c:v>
                </c:pt>
                <c:pt idx="163">
                  <c:v>-1.6376000000000002E-2</c:v>
                </c:pt>
                <c:pt idx="164">
                  <c:v>-1.6359200000000001E-2</c:v>
                </c:pt>
                <c:pt idx="165">
                  <c:v>-1.6341700000000001E-2</c:v>
                </c:pt>
                <c:pt idx="166">
                  <c:v>-1.63237E-2</c:v>
                </c:pt>
                <c:pt idx="167">
                  <c:v>-1.6305099999999999E-2</c:v>
                </c:pt>
                <c:pt idx="168">
                  <c:v>-1.6285899999999999E-2</c:v>
                </c:pt>
                <c:pt idx="169">
                  <c:v>-1.6266200000000001E-2</c:v>
                </c:pt>
                <c:pt idx="170">
                  <c:v>-1.6246E-2</c:v>
                </c:pt>
                <c:pt idx="171">
                  <c:v>-1.6225199999999999E-2</c:v>
                </c:pt>
                <c:pt idx="172">
                  <c:v>-1.6204E-2</c:v>
                </c:pt>
                <c:pt idx="173">
                  <c:v>-1.6182200000000001E-2</c:v>
                </c:pt>
                <c:pt idx="174">
                  <c:v>-1.6160000000000001E-2</c:v>
                </c:pt>
                <c:pt idx="175">
                  <c:v>-1.6137200000000001E-2</c:v>
                </c:pt>
                <c:pt idx="176">
                  <c:v>-1.6114099999999999E-2</c:v>
                </c:pt>
                <c:pt idx="177">
                  <c:v>-1.6090400000000001E-2</c:v>
                </c:pt>
                <c:pt idx="178">
                  <c:v>-1.6066400000000002E-2</c:v>
                </c:pt>
                <c:pt idx="179">
                  <c:v>-1.6041900000000001E-2</c:v>
                </c:pt>
                <c:pt idx="180">
                  <c:v>-1.6017E-2</c:v>
                </c:pt>
                <c:pt idx="181">
                  <c:v>-1.5991600000000002E-2</c:v>
                </c:pt>
                <c:pt idx="182">
                  <c:v>-1.5965900000000002E-2</c:v>
                </c:pt>
                <c:pt idx="183">
                  <c:v>-1.5939700000000001E-2</c:v>
                </c:pt>
                <c:pt idx="184">
                  <c:v>-1.5913199999999999E-2</c:v>
                </c:pt>
                <c:pt idx="185">
                  <c:v>-1.5886299999999999E-2</c:v>
                </c:pt>
                <c:pt idx="186">
                  <c:v>-1.5859000000000002E-2</c:v>
                </c:pt>
                <c:pt idx="187">
                  <c:v>-1.5831399999999999E-2</c:v>
                </c:pt>
                <c:pt idx="188">
                  <c:v>-1.5803299999999999E-2</c:v>
                </c:pt>
                <c:pt idx="189">
                  <c:v>-1.5775000000000001E-2</c:v>
                </c:pt>
                <c:pt idx="190">
                  <c:v>-1.5746300000000001E-2</c:v>
                </c:pt>
                <c:pt idx="191">
                  <c:v>-1.5717200000000001E-2</c:v>
                </c:pt>
                <c:pt idx="192">
                  <c:v>-1.5687900000000001E-2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C57-440E-9014-B6A7D331608C}"/>
            </c:ext>
          </c:extLst>
        </c:ser>
        <c:ser>
          <c:idx val="3"/>
          <c:order val="7"/>
          <c:tx>
            <c:v>S4</c:v>
          </c:tx>
          <c:spPr>
            <a:ln w="12700" cap="rnd">
              <a:solidFill>
                <a:srgbClr val="4472C4">
                  <a:alpha val="69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'Policy NRD RD AUD bline comps'!$B$5:$GL$5</c:f>
              <c:numCache>
                <c:formatCode>General</c:formatCode>
                <c:ptCount val="1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0E+00">
                  <c:v>1.72694E-16</c:v>
                </c:pt>
                <c:pt idx="4" formatCode="0.00E+00">
                  <c:v>-1.7012100000000001E-16</c:v>
                </c:pt>
                <c:pt idx="5" formatCode="0.00E+00">
                  <c:v>1.6769500000000001E-16</c:v>
                </c:pt>
                <c:pt idx="6">
                  <c:v>0</c:v>
                </c:pt>
                <c:pt idx="7">
                  <c:v>0</c:v>
                </c:pt>
                <c:pt idx="8" formatCode="0.00E+00">
                  <c:v>-1.61198E-16</c:v>
                </c:pt>
                <c:pt idx="9" formatCode="0.00E+00">
                  <c:v>-1.5926399999999999E-16</c:v>
                </c:pt>
                <c:pt idx="10" formatCode="0.00E+00">
                  <c:v>-1.5743099999999999E-16</c:v>
                </c:pt>
                <c:pt idx="11" formatCode="0.00E+00">
                  <c:v>-1.5569399999999999E-16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 formatCode="0.00E+00">
                  <c:v>-1.49581E-16</c:v>
                </c:pt>
                <c:pt idx="16" formatCode="0.00E+00">
                  <c:v>1.4823500000000001E-16</c:v>
                </c:pt>
                <c:pt idx="17">
                  <c:v>0</c:v>
                </c:pt>
                <c:pt idx="18">
                  <c:v>0</c:v>
                </c:pt>
                <c:pt idx="19" formatCode="0.00E+00">
                  <c:v>-1.44564E-16</c:v>
                </c:pt>
                <c:pt idx="20" formatCode="0.00E+00">
                  <c:v>1.4344999999999999E-16</c:v>
                </c:pt>
                <c:pt idx="21" formatCode="0.00E+00">
                  <c:v>1.42385E-16</c:v>
                </c:pt>
                <c:pt idx="22">
                  <c:v>0</c:v>
                </c:pt>
                <c:pt idx="23" formatCode="0.00E+00">
                  <c:v>1.40393E-16</c:v>
                </c:pt>
                <c:pt idx="24">
                  <c:v>0</c:v>
                </c:pt>
                <c:pt idx="25" formatCode="0.00E+00">
                  <c:v>1.38564E-16</c:v>
                </c:pt>
                <c:pt idx="26">
                  <c:v>0</c:v>
                </c:pt>
                <c:pt idx="27">
                  <c:v>0</c:v>
                </c:pt>
                <c:pt idx="28" formatCode="0.00E+00">
                  <c:v>-1.3608599999999999E-16</c:v>
                </c:pt>
                <c:pt idx="29">
                  <c:v>0</c:v>
                </c:pt>
                <c:pt idx="30" formatCode="0.00E+00">
                  <c:v>-1.34588E-16</c:v>
                </c:pt>
                <c:pt idx="31">
                  <c:v>0</c:v>
                </c:pt>
                <c:pt idx="32" formatCode="0.00E+00">
                  <c:v>-1.33197E-16</c:v>
                </c:pt>
                <c:pt idx="33">
                  <c:v>0</c:v>
                </c:pt>
                <c:pt idx="34" formatCode="0.00E+00">
                  <c:v>-1.3190000000000001E-16</c:v>
                </c:pt>
                <c:pt idx="35" formatCode="0.00E+00">
                  <c:v>1.31284E-16</c:v>
                </c:pt>
                <c:pt idx="36" formatCode="0.00E+00">
                  <c:v>1.3068700000000001E-16</c:v>
                </c:pt>
                <c:pt idx="37" formatCode="0.00E+00">
                  <c:v>-1.3010899999999999E-16</c:v>
                </c:pt>
                <c:pt idx="38" formatCode="0.00E+00">
                  <c:v>-1.29548E-16</c:v>
                </c:pt>
                <c:pt idx="39">
                  <c:v>0</c:v>
                </c:pt>
                <c:pt idx="40">
                  <c:v>0</c:v>
                </c:pt>
                <c:pt idx="41" formatCode="0.00E+00">
                  <c:v>-1.2795999999999999E-16</c:v>
                </c:pt>
                <c:pt idx="42">
                  <c:v>0</c:v>
                </c:pt>
                <c:pt idx="43" formatCode="0.00E+00">
                  <c:v>1.2697200000000001E-16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-1.6090399999999999E-3</c:v>
                </c:pt>
                <c:pt idx="50">
                  <c:v>-3.1595400000000002E-3</c:v>
                </c:pt>
                <c:pt idx="51">
                  <c:v>-4.6529500000000003E-3</c:v>
                </c:pt>
                <c:pt idx="52">
                  <c:v>-6.0907699999999997E-3</c:v>
                </c:pt>
                <c:pt idx="53">
                  <c:v>-7.4745000000000002E-3</c:v>
                </c:pt>
                <c:pt idx="54">
                  <c:v>-8.8056200000000001E-3</c:v>
                </c:pt>
                <c:pt idx="55">
                  <c:v>-1.00857E-2</c:v>
                </c:pt>
                <c:pt idx="56">
                  <c:v>-1.1316100000000001E-2</c:v>
                </c:pt>
                <c:pt idx="57">
                  <c:v>-1.24983E-2</c:v>
                </c:pt>
                <c:pt idx="58">
                  <c:v>-1.3633899999999999E-2</c:v>
                </c:pt>
                <c:pt idx="59">
                  <c:v>-1.4724299999999999E-2</c:v>
                </c:pt>
                <c:pt idx="60">
                  <c:v>-1.5770900000000001E-2</c:v>
                </c:pt>
                <c:pt idx="61">
                  <c:v>-1.6775000000000002E-2</c:v>
                </c:pt>
                <c:pt idx="62">
                  <c:v>-1.7738E-2</c:v>
                </c:pt>
                <c:pt idx="63">
                  <c:v>-1.8661400000000002E-2</c:v>
                </c:pt>
                <c:pt idx="64">
                  <c:v>-1.9546299999999999E-2</c:v>
                </c:pt>
                <c:pt idx="65">
                  <c:v>-2.0394099999999998E-2</c:v>
                </c:pt>
                <c:pt idx="66">
                  <c:v>-2.1206099999999999E-2</c:v>
                </c:pt>
                <c:pt idx="67">
                  <c:v>-2.19834E-2</c:v>
                </c:pt>
                <c:pt idx="68">
                  <c:v>-2.2727199999999999E-2</c:v>
                </c:pt>
                <c:pt idx="69">
                  <c:v>-2.34386E-2</c:v>
                </c:pt>
                <c:pt idx="70">
                  <c:v>-2.4118899999999999E-2</c:v>
                </c:pt>
                <c:pt idx="71">
                  <c:v>-2.4769099999999999E-2</c:v>
                </c:pt>
                <c:pt idx="72">
                  <c:v>-2.5390200000000002E-2</c:v>
                </c:pt>
                <c:pt idx="73">
                  <c:v>-2.5983300000000001E-2</c:v>
                </c:pt>
                <c:pt idx="74">
                  <c:v>-2.6549400000000001E-2</c:v>
                </c:pt>
                <c:pt idx="75">
                  <c:v>-2.70894E-2</c:v>
                </c:pt>
                <c:pt idx="76">
                  <c:v>-2.7604199999999999E-2</c:v>
                </c:pt>
                <c:pt idx="77">
                  <c:v>-2.8094899999999999E-2</c:v>
                </c:pt>
                <c:pt idx="78">
                  <c:v>-2.85621E-2</c:v>
                </c:pt>
                <c:pt idx="79">
                  <c:v>-2.9006899999999999E-2</c:v>
                </c:pt>
                <c:pt idx="80">
                  <c:v>-2.9430000000000001E-2</c:v>
                </c:pt>
                <c:pt idx="81">
                  <c:v>-2.98321E-2</c:v>
                </c:pt>
                <c:pt idx="82">
                  <c:v>-3.02142E-2</c:v>
                </c:pt>
                <c:pt idx="83">
                  <c:v>-3.0576800000000001E-2</c:v>
                </c:pt>
                <c:pt idx="84">
                  <c:v>-3.0920699999999999E-2</c:v>
                </c:pt>
                <c:pt idx="85">
                  <c:v>-3.1246599999999999E-2</c:v>
                </c:pt>
                <c:pt idx="86">
                  <c:v>-3.1555199999999999E-2</c:v>
                </c:pt>
                <c:pt idx="87">
                  <c:v>-3.1847100000000003E-2</c:v>
                </c:pt>
                <c:pt idx="88">
                  <c:v>-3.2122900000000003E-2</c:v>
                </c:pt>
                <c:pt idx="89">
                  <c:v>-3.2383200000000001E-2</c:v>
                </c:pt>
                <c:pt idx="90">
                  <c:v>-3.2628600000000001E-2</c:v>
                </c:pt>
                <c:pt idx="91">
                  <c:v>-3.2859600000000003E-2</c:v>
                </c:pt>
                <c:pt idx="92">
                  <c:v>-3.3076800000000003E-2</c:v>
                </c:pt>
                <c:pt idx="93">
                  <c:v>-3.32806E-2</c:v>
                </c:pt>
                <c:pt idx="94">
                  <c:v>-3.3471599999999997E-2</c:v>
                </c:pt>
                <c:pt idx="95">
                  <c:v>-3.3650300000000001E-2</c:v>
                </c:pt>
                <c:pt idx="96">
                  <c:v>-3.3817100000000003E-2</c:v>
                </c:pt>
                <c:pt idx="97">
                  <c:v>-3.39724E-2</c:v>
                </c:pt>
                <c:pt idx="98">
                  <c:v>-3.41167E-2</c:v>
                </c:pt>
                <c:pt idx="99">
                  <c:v>-3.42504E-2</c:v>
                </c:pt>
                <c:pt idx="100">
                  <c:v>-3.4373899999999999E-2</c:v>
                </c:pt>
                <c:pt idx="101">
                  <c:v>-3.4487499999999997E-2</c:v>
                </c:pt>
                <c:pt idx="102">
                  <c:v>-3.4591700000000003E-2</c:v>
                </c:pt>
                <c:pt idx="103">
                  <c:v>-3.4686700000000001E-2</c:v>
                </c:pt>
                <c:pt idx="104">
                  <c:v>-3.4772999999999998E-2</c:v>
                </c:pt>
                <c:pt idx="105">
                  <c:v>-3.4850800000000001E-2</c:v>
                </c:pt>
                <c:pt idx="106">
                  <c:v>-3.4920399999999997E-2</c:v>
                </c:pt>
                <c:pt idx="107">
                  <c:v>-3.4982300000000001E-2</c:v>
                </c:pt>
                <c:pt idx="108">
                  <c:v>-3.5036499999999998E-2</c:v>
                </c:pt>
                <c:pt idx="109">
                  <c:v>-3.5083499999999997E-2</c:v>
                </c:pt>
                <c:pt idx="110">
                  <c:v>-3.5123599999999998E-2</c:v>
                </c:pt>
                <c:pt idx="111">
                  <c:v>-3.5156800000000002E-2</c:v>
                </c:pt>
                <c:pt idx="112">
                  <c:v>-3.5183600000000002E-2</c:v>
                </c:pt>
                <c:pt idx="113">
                  <c:v>-3.5204199999999998E-2</c:v>
                </c:pt>
                <c:pt idx="114">
                  <c:v>-3.5218699999999999E-2</c:v>
                </c:pt>
                <c:pt idx="115">
                  <c:v>-3.5227399999999999E-2</c:v>
                </c:pt>
                <c:pt idx="116">
                  <c:v>-3.5230600000000001E-2</c:v>
                </c:pt>
                <c:pt idx="117">
                  <c:v>-3.52284E-2</c:v>
                </c:pt>
                <c:pt idx="118">
                  <c:v>-3.5221000000000002E-2</c:v>
                </c:pt>
                <c:pt idx="119">
                  <c:v>-3.52086E-2</c:v>
                </c:pt>
                <c:pt idx="120">
                  <c:v>-3.5191500000000001E-2</c:v>
                </c:pt>
                <c:pt idx="121">
                  <c:v>-3.5169699999999998E-2</c:v>
                </c:pt>
                <c:pt idx="122">
                  <c:v>-3.5143500000000001E-2</c:v>
                </c:pt>
                <c:pt idx="123">
                  <c:v>-3.5112999999999998E-2</c:v>
                </c:pt>
                <c:pt idx="124">
                  <c:v>-3.5078400000000003E-2</c:v>
                </c:pt>
                <c:pt idx="125">
                  <c:v>-3.5039800000000003E-2</c:v>
                </c:pt>
                <c:pt idx="126">
                  <c:v>-3.4997399999999998E-2</c:v>
                </c:pt>
                <c:pt idx="127">
                  <c:v>-3.4951299999999998E-2</c:v>
                </c:pt>
                <c:pt idx="128">
                  <c:v>-3.4901700000000001E-2</c:v>
                </c:pt>
                <c:pt idx="129">
                  <c:v>-3.4848700000000003E-2</c:v>
                </c:pt>
                <c:pt idx="130">
                  <c:v>-3.4792299999999998E-2</c:v>
                </c:pt>
                <c:pt idx="131">
                  <c:v>-3.4732800000000001E-2</c:v>
                </c:pt>
                <c:pt idx="132">
                  <c:v>-3.4670300000000001E-2</c:v>
                </c:pt>
                <c:pt idx="133">
                  <c:v>-3.4604799999999998E-2</c:v>
                </c:pt>
                <c:pt idx="134">
                  <c:v>-3.4536600000000001E-2</c:v>
                </c:pt>
                <c:pt idx="135">
                  <c:v>-3.4465500000000003E-2</c:v>
                </c:pt>
                <c:pt idx="136">
                  <c:v>-3.4391900000000003E-2</c:v>
                </c:pt>
                <c:pt idx="137">
                  <c:v>-3.43158E-2</c:v>
                </c:pt>
                <c:pt idx="138">
                  <c:v>-3.4237200000000002E-2</c:v>
                </c:pt>
                <c:pt idx="139">
                  <c:v>-3.4156300000000001E-2</c:v>
                </c:pt>
                <c:pt idx="140">
                  <c:v>-3.4073199999999998E-2</c:v>
                </c:pt>
                <c:pt idx="141">
                  <c:v>-3.3987900000000001E-2</c:v>
                </c:pt>
                <c:pt idx="142">
                  <c:v>-3.39005E-2</c:v>
                </c:pt>
                <c:pt idx="143">
                  <c:v>-3.3811099999999997E-2</c:v>
                </c:pt>
                <c:pt idx="144">
                  <c:v>-3.3719800000000001E-2</c:v>
                </c:pt>
                <c:pt idx="145">
                  <c:v>-3.36266E-2</c:v>
                </c:pt>
                <c:pt idx="146">
                  <c:v>-3.3531699999999998E-2</c:v>
                </c:pt>
                <c:pt idx="147">
                  <c:v>-3.3434999999999999E-2</c:v>
                </c:pt>
                <c:pt idx="148">
                  <c:v>-3.3336699999999997E-2</c:v>
                </c:pt>
                <c:pt idx="149">
                  <c:v>-3.32369E-2</c:v>
                </c:pt>
                <c:pt idx="150">
                  <c:v>-3.3135499999999998E-2</c:v>
                </c:pt>
                <c:pt idx="151">
                  <c:v>-3.3032600000000002E-2</c:v>
                </c:pt>
                <c:pt idx="152">
                  <c:v>-3.2928300000000001E-2</c:v>
                </c:pt>
                <c:pt idx="153">
                  <c:v>-3.2822700000000003E-2</c:v>
                </c:pt>
                <c:pt idx="154">
                  <c:v>-3.2715800000000003E-2</c:v>
                </c:pt>
                <c:pt idx="155">
                  <c:v>-3.26076E-2</c:v>
                </c:pt>
                <c:pt idx="156">
                  <c:v>-3.2498199999999998E-2</c:v>
                </c:pt>
                <c:pt idx="157">
                  <c:v>-3.2387699999999998E-2</c:v>
                </c:pt>
                <c:pt idx="158">
                  <c:v>-3.2276100000000002E-2</c:v>
                </c:pt>
                <c:pt idx="159">
                  <c:v>-3.2163499999999998E-2</c:v>
                </c:pt>
                <c:pt idx="160">
                  <c:v>-3.2049800000000003E-2</c:v>
                </c:pt>
                <c:pt idx="161">
                  <c:v>-3.1935199999999997E-2</c:v>
                </c:pt>
                <c:pt idx="162">
                  <c:v>-3.1819600000000003E-2</c:v>
                </c:pt>
                <c:pt idx="163">
                  <c:v>-3.1703099999999998E-2</c:v>
                </c:pt>
                <c:pt idx="164">
                  <c:v>-3.1585799999999997E-2</c:v>
                </c:pt>
                <c:pt idx="165">
                  <c:v>-3.1467700000000001E-2</c:v>
                </c:pt>
                <c:pt idx="166">
                  <c:v>-3.1348800000000003E-2</c:v>
                </c:pt>
                <c:pt idx="167">
                  <c:v>-3.1229099999999999E-2</c:v>
                </c:pt>
                <c:pt idx="168">
                  <c:v>-3.1108799999999999E-2</c:v>
                </c:pt>
                <c:pt idx="169">
                  <c:v>-3.09877E-2</c:v>
                </c:pt>
                <c:pt idx="170">
                  <c:v>-3.0866000000000001E-2</c:v>
                </c:pt>
                <c:pt idx="171">
                  <c:v>-3.0743699999999999E-2</c:v>
                </c:pt>
                <c:pt idx="172">
                  <c:v>-3.06208E-2</c:v>
                </c:pt>
                <c:pt idx="173">
                  <c:v>-3.0497400000000001E-2</c:v>
                </c:pt>
                <c:pt idx="174">
                  <c:v>-3.0373399999999998E-2</c:v>
                </c:pt>
                <c:pt idx="175">
                  <c:v>-3.0248899999999999E-2</c:v>
                </c:pt>
                <c:pt idx="176">
                  <c:v>-3.0124000000000001E-2</c:v>
                </c:pt>
                <c:pt idx="177">
                  <c:v>-2.99986E-2</c:v>
                </c:pt>
                <c:pt idx="178">
                  <c:v>-2.9872699999999999E-2</c:v>
                </c:pt>
                <c:pt idx="179">
                  <c:v>-2.9746499999999999E-2</c:v>
                </c:pt>
                <c:pt idx="180">
                  <c:v>-2.9619800000000002E-2</c:v>
                </c:pt>
                <c:pt idx="181">
                  <c:v>-2.94928E-2</c:v>
                </c:pt>
                <c:pt idx="182">
                  <c:v>-2.9365499999999999E-2</c:v>
                </c:pt>
                <c:pt idx="183">
                  <c:v>-2.9237900000000001E-2</c:v>
                </c:pt>
                <c:pt idx="184">
                  <c:v>-2.9109900000000001E-2</c:v>
                </c:pt>
                <c:pt idx="185">
                  <c:v>-2.8981699999999999E-2</c:v>
                </c:pt>
                <c:pt idx="186">
                  <c:v>-2.8853199999999999E-2</c:v>
                </c:pt>
                <c:pt idx="187">
                  <c:v>-2.87245E-2</c:v>
                </c:pt>
                <c:pt idx="188">
                  <c:v>-2.8595599999999999E-2</c:v>
                </c:pt>
                <c:pt idx="189">
                  <c:v>-2.8466499999999999E-2</c:v>
                </c:pt>
                <c:pt idx="190">
                  <c:v>-2.83372E-2</c:v>
                </c:pt>
                <c:pt idx="191">
                  <c:v>-2.8207699999999999E-2</c:v>
                </c:pt>
                <c:pt idx="192">
                  <c:v>-2.8078100000000002E-2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C57-440E-9014-B6A7D3316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026784"/>
        <c:axId val="524597200"/>
      </c:lineChart>
      <c:catAx>
        <c:axId val="5250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24597200"/>
        <c:crosses val="autoZero"/>
        <c:auto val="1"/>
        <c:lblAlgn val="ctr"/>
        <c:lblOffset val="100"/>
        <c:tickLblSkip val="32"/>
        <c:tickMarkSkip val="32"/>
        <c:noMultiLvlLbl val="0"/>
      </c:catAx>
      <c:valAx>
        <c:axId val="524597200"/>
        <c:scaling>
          <c:orientation val="minMax"/>
          <c:max val="0"/>
          <c:min val="-4.0000000000000008E-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en-US"/>
          </a:p>
        </c:txPr>
        <c:crossAx val="525026784"/>
        <c:crossesAt val="1"/>
        <c:crossBetween val="midCat"/>
        <c:majorUnit val="1.0000000000000002E-2"/>
        <c:minorUnit val="1.0000000000000002E-3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9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0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8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7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0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4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4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1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8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A708-A88E-400C-8EFA-B386466B1032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30510-6376-4C77-B834-1EE544C7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9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9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9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svg"/><Relationship Id="rId2" Type="http://schemas.openxmlformats.org/officeDocument/2006/relationships/hyperlink" Target="mailto:Arielle.Deutsch@avera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/>
          <p:nvPr/>
        </p:nvSpPr>
        <p:spPr>
          <a:xfrm>
            <a:off x="2360888" y="0"/>
            <a:ext cx="7682073" cy="6858000"/>
          </a:xfrm>
          <a:prstGeom prst="rect">
            <a:avLst/>
          </a:prstGeom>
          <a:solidFill>
            <a:srgbClr val="457D58">
              <a:alpha val="80392"/>
            </a:srgbClr>
          </a:solidFill>
        </p:spPr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033526-CACA-E503-7169-956848F558AC}"/>
              </a:ext>
            </a:extLst>
          </p:cNvPr>
          <p:cNvSpPr txBox="1"/>
          <p:nvPr/>
        </p:nvSpPr>
        <p:spPr>
          <a:xfrm>
            <a:off x="2360887" y="434562"/>
            <a:ext cx="7682074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Reduce alcohol consumption, increase birth control use, or both? Simulating the long-term efficacy of </a:t>
            </a:r>
            <a:r>
              <a:rPr lang="en-US" sz="3500" dirty="0" err="1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preconceptual</a:t>
            </a: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alcohol-exposed pregnancy prevention programs</a:t>
            </a:r>
            <a:endParaRPr lang="en-US" sz="3500" dirty="0">
              <a:solidFill>
                <a:schemeClr val="bg1">
                  <a:lumMod val="9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37110" y="6105994"/>
            <a:ext cx="1707833" cy="676729"/>
          </a:xfrm>
          <a:prstGeom prst="rect">
            <a:avLst/>
          </a:prstGeom>
        </p:spPr>
      </p:pic>
      <p:sp>
        <p:nvSpPr>
          <p:cNvPr id="11" name="TextBox 5"/>
          <p:cNvSpPr txBox="1"/>
          <p:nvPr/>
        </p:nvSpPr>
        <p:spPr>
          <a:xfrm>
            <a:off x="2320439" y="4176594"/>
            <a:ext cx="7722522" cy="14619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Arielle Deutsch, Ali </a:t>
            </a:r>
            <a:r>
              <a:rPr lang="en-US" sz="2500" dirty="0" err="1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Akhavan</a:t>
            </a:r>
            <a:r>
              <a:rPr lang="en-US" sz="25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Tianna Herman, Mohammad Jalali</a:t>
            </a:r>
          </a:p>
          <a:p>
            <a:pPr algn="ctr"/>
            <a:endParaRPr lang="en-US" sz="2500" dirty="0">
              <a:solidFill>
                <a:schemeClr val="bg1">
                  <a:lumMod val="9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ISDC, July 26</a:t>
            </a:r>
            <a:r>
              <a:rPr lang="en-US" sz="2000" baseline="300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2023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AutoShape 6"/>
          <p:cNvSpPr/>
          <p:nvPr/>
        </p:nvSpPr>
        <p:spPr>
          <a:xfrm>
            <a:off x="2935579" y="3837214"/>
            <a:ext cx="6492240" cy="0"/>
          </a:xfrm>
          <a:prstGeom prst="line">
            <a:avLst/>
          </a:prstGeom>
          <a:ln w="47625" cap="flat">
            <a:solidFill>
              <a:srgbClr val="F6F6E9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13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567002"/>
            <a:ext cx="2581996" cy="2581996"/>
          </a:xfrm>
          <a:prstGeom prst="rect">
            <a:avLst/>
          </a:prstGeom>
        </p:spPr>
      </p:pic>
      <p:pic>
        <p:nvPicPr>
          <p:cNvPr id="15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16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>
            <a:off x="11112851" y="101600"/>
            <a:ext cx="995643" cy="942127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56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Model Calibration</a:t>
            </a:r>
            <a:b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90" y="845910"/>
            <a:ext cx="3681158" cy="59368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21 </a:t>
            </a:r>
            <a:r>
              <a:rPr lang="en-US" dirty="0"/>
              <a:t>time-series data</a:t>
            </a:r>
          </a:p>
          <a:p>
            <a:r>
              <a:rPr lang="en-US" dirty="0"/>
              <a:t>Estimated 92 parameters</a:t>
            </a:r>
          </a:p>
          <a:p>
            <a:pPr lvl="1"/>
            <a:r>
              <a:rPr lang="en-US" sz="2800" dirty="0"/>
              <a:t>Powell’s method for </a:t>
            </a:r>
            <a:r>
              <a:rPr lang="en-US" sz="2800" dirty="0" smtClean="0"/>
              <a:t>calibration</a:t>
            </a:r>
          </a:p>
          <a:p>
            <a:pPr lvl="1"/>
            <a:r>
              <a:rPr lang="en-US" dirty="0" smtClean="0"/>
              <a:t>Objective</a:t>
            </a:r>
            <a:r>
              <a:rPr lang="en-US" dirty="0"/>
              <a:t>: </a:t>
            </a:r>
            <a:r>
              <a:rPr lang="en-US" i="1" dirty="0"/>
              <a:t>Min ((model-data)/weights)^2</a:t>
            </a:r>
            <a:endParaRPr lang="en-US" dirty="0"/>
          </a:p>
          <a:p>
            <a:pPr lvl="1"/>
            <a:r>
              <a:rPr lang="en-US" dirty="0"/>
              <a:t>Weights: standard deviation of data</a:t>
            </a:r>
          </a:p>
          <a:p>
            <a:pPr lvl="1"/>
            <a:endParaRPr lang="en-US" dirty="0"/>
          </a:p>
          <a:p>
            <a:r>
              <a:rPr lang="en-US" dirty="0"/>
              <a:t>Markov chain Monte Carlo (MCMC) for estimating 95% confidence </a:t>
            </a:r>
            <a:r>
              <a:rPr lang="en-US" dirty="0" smtClean="0"/>
              <a:t>intervals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Summary statistics shows goodness of fit and relatively low systematic errors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6691" y="376107"/>
            <a:ext cx="6147284" cy="36053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98501" y="4071227"/>
            <a:ext cx="7193499" cy="27867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91794" y="-34565"/>
            <a:ext cx="516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Simulated Vs Observed Data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5281" y="3902533"/>
            <a:ext cx="681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MCMC Sampling and Confidence 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6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439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Policy Testing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027905"/>
            <a:ext cx="11717382" cy="575481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Questions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Do programs change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AEP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rates for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heavier “at risk” drinkers (target population)?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Do programs change community-level rates of any AEP?</a:t>
            </a:r>
          </a:p>
          <a:p>
            <a:pPr lvl="1"/>
            <a:endParaRPr lang="en-US" sz="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Two program aspects: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Effect size (% of people who changed behavior)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Changing BC: New Pregnancy Rate = Initial Pregnancy Rate × (1-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BC Use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Changing Alcohol use: Increase or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decrease RD or AUD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outflows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to sobriety stocks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or NRD</a:t>
            </a:r>
          </a:p>
          <a:p>
            <a:pPr lvl="2"/>
            <a:endParaRPr lang="en-US" sz="5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 change type (% of people who changed BC only,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use only, or both) 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BC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only:  change pregnancy rates in RD and AUD stocks</a:t>
            </a:r>
          </a:p>
          <a:p>
            <a:pPr lvl="2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BC and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: Add change to pregnancy rate in NRD and RD/AUD sober stocks based on % of additional (program-facilitated) BC-changing people who flow into these stocks</a:t>
            </a:r>
          </a:p>
          <a:p>
            <a:pPr lvl="2"/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only: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held constant 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3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3" y="85779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Policy Testing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8" y="923731"/>
            <a:ext cx="5391582" cy="5738326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olicy testing based on 9 AEP-prevention program evaluations</a:t>
            </a:r>
          </a:p>
          <a:p>
            <a:endParaRPr lang="en-US" sz="11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20 combinations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High vs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low effect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size (% changed behavior) 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Proportional shifts between behavior change categories</a:t>
            </a:r>
          </a:p>
          <a:p>
            <a:pPr lvl="1"/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Assumed “single” implementation of program in 2019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Factored in decay of BC effect based on failure rates for different types of BC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39944"/>
              </p:ext>
            </p:extLst>
          </p:nvPr>
        </p:nvGraphicFramePr>
        <p:xfrm>
          <a:off x="6154426" y="176309"/>
          <a:ext cx="5668062" cy="2560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889354">
                  <a:extLst>
                    <a:ext uri="{9D8B030D-6E8A-4147-A177-3AD203B41FA5}">
                      <a16:colId xmlns:a16="http://schemas.microsoft.com/office/drawing/2014/main" val="242153350"/>
                    </a:ext>
                  </a:extLst>
                </a:gridCol>
                <a:gridCol w="1622734">
                  <a:extLst>
                    <a:ext uri="{9D8B030D-6E8A-4147-A177-3AD203B41FA5}">
                      <a16:colId xmlns:a16="http://schemas.microsoft.com/office/drawing/2014/main" val="4167258461"/>
                    </a:ext>
                  </a:extLst>
                </a:gridCol>
                <a:gridCol w="2155974">
                  <a:extLst>
                    <a:ext uri="{9D8B030D-6E8A-4147-A177-3AD203B41FA5}">
                      <a16:colId xmlns:a16="http://schemas.microsoft.com/office/drawing/2014/main" val="1945095608"/>
                    </a:ext>
                  </a:extLst>
                </a:gridCol>
              </a:tblGrid>
              <a:tr h="27028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Effect</a:t>
                      </a:r>
                      <a:r>
                        <a:rPr lang="en-US" sz="22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Size</a:t>
                      </a:r>
                      <a:endParaRPr lang="en-US" sz="2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550678"/>
                  </a:ext>
                </a:extLst>
              </a:tr>
              <a:tr h="270287">
                <a:tc>
                  <a:txBody>
                    <a:bodyPr/>
                    <a:lstStyle/>
                    <a:p>
                      <a:endParaRPr lang="en-US" sz="2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↓ Alcohol 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↑ Birth Control 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836100"/>
                  </a:ext>
                </a:extLst>
              </a:tr>
              <a:tr h="27028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(low-low)</a:t>
                      </a:r>
                      <a:endParaRPr lang="en-US" sz="2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15%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20%</a:t>
                      </a:r>
                      <a:endParaRPr lang="en-US" sz="2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801102"/>
                  </a:ext>
                </a:extLst>
              </a:tr>
              <a:tr h="27028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(low-high)</a:t>
                      </a:r>
                      <a:endParaRPr lang="en-US" sz="2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15%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60%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222023"/>
                  </a:ext>
                </a:extLst>
              </a:tr>
              <a:tr h="27028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(high-low)</a:t>
                      </a:r>
                      <a:endParaRPr lang="en-US" sz="2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45%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20%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002340"/>
                  </a:ext>
                </a:extLst>
              </a:tr>
              <a:tr h="27028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(high-high)</a:t>
                      </a:r>
                      <a:endParaRPr lang="en-US" sz="2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45%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60%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30778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863334"/>
              </p:ext>
            </p:extLst>
          </p:nvPr>
        </p:nvGraphicFramePr>
        <p:xfrm>
          <a:off x="6083560" y="3098889"/>
          <a:ext cx="5738928" cy="35966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50376">
                  <a:extLst>
                    <a:ext uri="{9D8B030D-6E8A-4147-A177-3AD203B41FA5}">
                      <a16:colId xmlns:a16="http://schemas.microsoft.com/office/drawing/2014/main" val="242153350"/>
                    </a:ext>
                  </a:extLst>
                </a:gridCol>
                <a:gridCol w="1153268">
                  <a:extLst>
                    <a:ext uri="{9D8B030D-6E8A-4147-A177-3AD203B41FA5}">
                      <a16:colId xmlns:a16="http://schemas.microsoft.com/office/drawing/2014/main" val="4167258461"/>
                    </a:ext>
                  </a:extLst>
                </a:gridCol>
                <a:gridCol w="1100552">
                  <a:extLst>
                    <a:ext uri="{9D8B030D-6E8A-4147-A177-3AD203B41FA5}">
                      <a16:colId xmlns:a16="http://schemas.microsoft.com/office/drawing/2014/main" val="1945095608"/>
                    </a:ext>
                  </a:extLst>
                </a:gridCol>
                <a:gridCol w="1434732">
                  <a:extLst>
                    <a:ext uri="{9D8B030D-6E8A-4147-A177-3AD203B41FA5}">
                      <a16:colId xmlns:a16="http://schemas.microsoft.com/office/drawing/2014/main" val="4033922850"/>
                    </a:ext>
                  </a:extLst>
                </a:gridCol>
              </a:tblGrid>
              <a:tr h="32260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Change</a:t>
                      </a:r>
                      <a:r>
                        <a:rPr lang="en-US" sz="20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Category Proportions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50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550678"/>
                  </a:ext>
                </a:extLst>
              </a:tr>
              <a:tr h="397733">
                <a:tc>
                  <a:txBody>
                    <a:bodyPr/>
                    <a:lstStyle/>
                    <a:p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↑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BC only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↓</a:t>
                      </a:r>
                      <a:r>
                        <a:rPr lang="en-US" sz="20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Alc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 + ↑BC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of </a:t>
                      </a:r>
                      <a:r>
                        <a:rPr lang="en-US" sz="20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Alc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Flow </a:t>
                      </a: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w/ 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BC 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836100"/>
                  </a:ext>
                </a:extLst>
              </a:tr>
              <a:tr h="32260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(Baseline)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60% 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801102"/>
                  </a:ext>
                </a:extLst>
              </a:tr>
              <a:tr h="32260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(10% </a:t>
                      </a: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r>
                        <a:rPr lang="en-US" sz="20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 BC)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40%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40%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67%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222023"/>
                  </a:ext>
                </a:extLst>
              </a:tr>
              <a:tr h="32260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(10%</a:t>
                      </a:r>
                      <a:r>
                        <a:rPr lang="en-US" sz="20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↓ </a:t>
                      </a:r>
                      <a:r>
                        <a:rPr lang="en-US" sz="2000" baseline="0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Alc</a:t>
                      </a:r>
                      <a:r>
                        <a:rPr lang="en-US" sz="20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/BC)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002340"/>
                  </a:ext>
                </a:extLst>
              </a:tr>
              <a:tr h="32260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(20%</a:t>
                      </a:r>
                      <a:r>
                        <a:rPr lang="en-US" sz="20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r>
                        <a:rPr lang="en-US" sz="20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BC)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71%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3077850"/>
                  </a:ext>
                </a:extLst>
              </a:tr>
              <a:tr h="32260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(20% </a:t>
                      </a: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Alc</a:t>
                      </a:r>
                      <a:r>
                        <a:rPr lang="en-US" sz="20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+ BC)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70%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33%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6859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7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564"/>
            <a:ext cx="10515600" cy="6709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Policy Testing: Effect Sizes only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0325"/>
            <a:ext cx="11404198" cy="17840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Effect size strategies align with expectations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High-High efficacy provides strongest change 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Higher BC more effective than higher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for overall rates of AEP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Higher BC less effective in long-term for preventing AEP in higher risk drinking stocks (given single implementation)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25E368F-F19D-4B4E-A363-C386EA80B5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4747"/>
              </p:ext>
            </p:extLst>
          </p:nvPr>
        </p:nvGraphicFramePr>
        <p:xfrm>
          <a:off x="6235" y="3135087"/>
          <a:ext cx="6039699" cy="364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6194" y="2853593"/>
            <a:ext cx="72196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Low </a:t>
            </a:r>
            <a:r>
              <a:rPr lang="en-US" sz="1500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sz="15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Low BC   </a:t>
            </a:r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Low </a:t>
            </a:r>
            <a:r>
              <a:rPr lang="en-US" sz="1500" dirty="0" err="1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High BC   </a:t>
            </a:r>
            <a:r>
              <a:rPr lang="en-US" sz="1500" dirty="0" smtClean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 </a:t>
            </a:r>
            <a:r>
              <a:rPr lang="en-US" sz="1500" dirty="0" err="1" smtClean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sz="1500" dirty="0" smtClean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Low BC   </a:t>
            </a:r>
            <a:r>
              <a:rPr lang="en-US" sz="1500" dirty="0" smtClean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High </a:t>
            </a:r>
            <a:r>
              <a:rPr lang="en-US" sz="1500" dirty="0" err="1" smtClean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sz="1500" dirty="0" smtClean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High BC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85B13B9-A7D6-7D48-92D1-65C12B9A66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877371"/>
              </p:ext>
            </p:extLst>
          </p:nvPr>
        </p:nvGraphicFramePr>
        <p:xfrm>
          <a:off x="6045934" y="3218430"/>
          <a:ext cx="6131758" cy="3564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361495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399" y="1"/>
            <a:ext cx="10515600" cy="67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Policy Testing: Only/Both behavior change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399" y="951975"/>
            <a:ext cx="11134272" cy="20947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Currently checking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if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policy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test approach accurately reflects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we want to test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f we are accurate, then current proportions are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optimal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Best results when a small (10%) amount of people shift from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alc+bc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only 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Worst results when a larger (20%) amount of people shift from BC only to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+ BC</a:t>
            </a:r>
          </a:p>
          <a:p>
            <a:pPr lvl="1"/>
            <a:endParaRPr lang="en-US" sz="19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ptimal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proportions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depend on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program effect sizes for larger shifts 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ost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stable impact over time regardless of shifts is high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alc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-low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effects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AC95B29-CA1E-7949-BD6D-7DF667658F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320306"/>
              </p:ext>
            </p:extLst>
          </p:nvPr>
        </p:nvGraphicFramePr>
        <p:xfrm>
          <a:off x="0" y="3099244"/>
          <a:ext cx="6237582" cy="362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66F2D11-502E-CA42-95AB-6388F3B8A9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869115"/>
              </p:ext>
            </p:extLst>
          </p:nvPr>
        </p:nvGraphicFramePr>
        <p:xfrm>
          <a:off x="6351156" y="3099244"/>
          <a:ext cx="5840844" cy="375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973845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779"/>
            <a:ext cx="10515600" cy="69993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Future 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Directions/Things to Figure Out 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27905"/>
            <a:ext cx="11377749" cy="5754818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How to better test proportional shifts? </a:t>
            </a:r>
          </a:p>
          <a:p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How </a:t>
            </a:r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to account for long-term </a:t>
            </a:r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impact?</a:t>
            </a:r>
            <a:endParaRPr lang="en-US" sz="3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Accounting for relapse with maintaining BC use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31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Testing continued program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implementation  </a:t>
            </a:r>
          </a:p>
          <a:p>
            <a:pPr lvl="2"/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Current policy tests dependent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part on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initial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stock numbers – how do we create feedback loops that can inform policy testing parameters? </a:t>
            </a:r>
          </a:p>
          <a:p>
            <a:endParaRPr lang="en-US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300" dirty="0" smtClean="0">
                <a:latin typeface="Cambria" panose="02040503050406030204" pitchFamily="18" charset="0"/>
                <a:ea typeface="Cambria" panose="02040503050406030204" pitchFamily="18" charset="0"/>
              </a:rPr>
              <a:t>Nest models in broader systems with feedback loops and variables that have known impacts on program efficacy</a:t>
            </a:r>
          </a:p>
          <a:p>
            <a:pPr lvl="1"/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Availability/accessibility of birth control; recovery/sobriety promotion services; social alcohol use environments; polysubstance use/comorbidity of mental health; violent and/or coercive relationships</a:t>
            </a:r>
          </a:p>
          <a:p>
            <a:endParaRPr lang="en-US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Evaluate </a:t>
            </a:r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program impact within </a:t>
            </a:r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racial/ethnic groups with known differences in AEP patterns </a:t>
            </a:r>
          </a:p>
          <a:p>
            <a:pPr lvl="1"/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Regionally: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 overall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AEP most common for white,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older birthing people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but shorter-term binge drinking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AEP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more common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for younger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Indigenous 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birthing people</a:t>
            </a:r>
            <a:r>
              <a:rPr lang="en-US" sz="31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31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6185500"/>
            <a:ext cx="631147" cy="597223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353800" y="85780"/>
            <a:ext cx="739690" cy="699932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57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Thank you!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Questions?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Comments? Feedback? </a:t>
            </a:r>
          </a:p>
          <a:p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Arielle.Deutsch@avera.org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PS: We are actively recruiting a postdoctoral researcher for a new 7-year project – especially interested in people with strong quantitative backgrounds in simulation and modeling with interests in expanding to community-based approaches.  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5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69"/>
            <a:ext cx="10515600" cy="92587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Alcohol Use During Pregnancy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" y="1011652"/>
            <a:ext cx="11547566" cy="5650405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Alcohol-exposed pregnancy (AEP)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is a leading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preventable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cause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of negative birth outcomes, birth defects and neurodevelopmental abnormalities in the United States</a:t>
            </a: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Current guidelines state that no drinking during pregnancy is safe</a:t>
            </a:r>
          </a:p>
          <a:p>
            <a:pPr marL="457200" lvl="1" indent="0">
              <a:buNone/>
            </a:pPr>
            <a:endParaRPr lang="en-US" sz="15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~10%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of birthing people report any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drinking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during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pregnancy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~4% report binge drinking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(4+ drinks per episode)</a:t>
            </a:r>
            <a:endParaRPr lang="en-US" sz="3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ikely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under-reported: high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rates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of drinking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before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pregnancy is realized +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rates of unintended pregnancy (lots of overlap here).</a:t>
            </a: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Most exposure happens in first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trimester after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which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people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stop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drinking (e.g., after pregnancy realization)</a:t>
            </a:r>
            <a:endParaRPr lang="en-US" sz="2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Small proportion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continue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drinking throughout pregnancy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3" y="0"/>
            <a:ext cx="10515600" cy="76387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Preconceptual AEP-Reduction Strategies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" y="849657"/>
            <a:ext cx="11403875" cy="5668709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Preconceptual AEP-prevention programs are popular strategies to reduce AEP rates </a:t>
            </a:r>
            <a:endParaRPr lang="en-US" sz="3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Addresses critical window of risk and vulnerability</a:t>
            </a:r>
          </a:p>
          <a:p>
            <a:pPr lvl="1"/>
            <a:endParaRPr lang="en-US" sz="1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Dual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focus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on increasing birth control use and decreasing alcohol use (focus on heavy/binge)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Typically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consists of 1 – 8 brief sessions for intervention via behavioral change/health promotion methods</a:t>
            </a:r>
          </a:p>
          <a:p>
            <a:pPr lvl="1"/>
            <a:endParaRPr lang="en-US" sz="1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Low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implementation burden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 useful in variety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of settings and in high-risk, resource-poor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communities, 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Barrier-addressing: c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an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be culturally tailored for specific communities (e.g., Indigenous), can be provided in person or online to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address physical accessibility.</a:t>
            </a: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1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3" y="85779"/>
            <a:ext cx="10515600" cy="925873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Preconceptual AEP-Reduction 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Strategies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: Do they work?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5" y="1290999"/>
            <a:ext cx="11142617" cy="5305744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Evidence that programs </a:t>
            </a:r>
            <a:r>
              <a:rPr lang="en-US" sz="3400" dirty="0" smtClean="0">
                <a:latin typeface="Cambria" panose="02040503050406030204" pitchFamily="18" charset="0"/>
                <a:ea typeface="Cambria" panose="02040503050406030204" pitchFamily="18" charset="0"/>
              </a:rPr>
              <a:t>are effective “at reducing AEP risk” for at least a year</a:t>
            </a: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 “AEP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risk” = collapsing alcohol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and BC outcomes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into one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category</a:t>
            </a:r>
            <a:endParaRPr lang="en-US" sz="2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Programs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more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effective at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increasing BC use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than they are at reducing alcohol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</a:t>
            </a:r>
          </a:p>
          <a:p>
            <a:pPr lvl="1"/>
            <a:endParaRPr lang="en-US" sz="19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In other words, such programs are more effective at reducing the  rates of pregnancy for people who drink, but less so at preventing AEP for people who get pregnant </a:t>
            </a:r>
          </a:p>
          <a:p>
            <a:endParaRPr lang="en-US" sz="1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63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3" y="85779"/>
            <a:ext cx="10515600" cy="925873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Preconceptual AEP-Reduction Strategies: 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Do they work?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5" y="1290999"/>
            <a:ext cx="11142617" cy="530574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Other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concerns: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Continued risky drinking may reduce longevity of increased BC use</a:t>
            </a:r>
            <a:endParaRPr lang="en-US" sz="2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Chosen BC strategies are commonly hormonal methods (pill) or condoms, which have higher failure rates than other methods</a:t>
            </a:r>
            <a:endParaRPr lang="en-US" sz="2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Programs focus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on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people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who drink at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certain “risk” levels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(binge or almost binge levels), ignoring the larger proportion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of non-risky drinkers (who are also at risk for AEP)</a:t>
            </a:r>
          </a:p>
          <a:p>
            <a:pPr lvl="1"/>
            <a:endParaRPr lang="en-US" sz="19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Little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overall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understanding of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program efficacy 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within people or populations, over longer periods of time</a:t>
            </a: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0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3" y="30278"/>
            <a:ext cx="10515600" cy="10531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Current Study 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252"/>
            <a:ext cx="10515600" cy="4869711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Simulate a model of community-level AEP 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Based on larger project; model calibrated to specific small metro (~75K population) community in the Northern Plains for women ages 15-44</a:t>
            </a:r>
          </a:p>
          <a:p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Questions for simulation/policy testing: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How much do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preconceptual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AEP-prevention programs reduce rates of AEP?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Does changing birth control or alcohol use matter more?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How much do programs need to be effective at changing both behaviors?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Historical data from 2016-2019, simulation for 10 years</a:t>
            </a:r>
          </a:p>
          <a:p>
            <a:pPr lvl="1"/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2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28" y="77483"/>
            <a:ext cx="11597851" cy="4288571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162595" y="4456670"/>
            <a:ext cx="9628974" cy="23260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Model grounded in theoretical and empirical alcohol use literature</a:t>
            </a:r>
            <a:endParaRPr 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Represents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different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alcohol use stages (stocks):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Stages differ in AEP patterns, risk, and program eligibility</a:t>
            </a: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Represents broad continuum of alcohol use patterns (flows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):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Wide variety in peoples’ patterns of use over time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3371" y="3074593"/>
            <a:ext cx="1206755" cy="982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3" y="-4656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Alcohol Exposed Pregnancy Structure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68" y="1477260"/>
            <a:ext cx="5533053" cy="496163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All stocks have corresponding pregnancy stocks that the population can move to and from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Distinction between 1</a:t>
            </a:r>
            <a:r>
              <a:rPr lang="en-US" baseline="30000" dirty="0" smtClean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trimester and 2</a:t>
            </a:r>
            <a:r>
              <a:rPr lang="en-US" baseline="30000" dirty="0" smtClean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-3</a:t>
            </a:r>
            <a:r>
              <a:rPr lang="en-US" baseline="30000" dirty="0" smtClean="0">
                <a:latin typeface="Cambria" panose="02040503050406030204" pitchFamily="18" charset="0"/>
                <a:ea typeface="Cambria" panose="02040503050406030204" pitchFamily="18" charset="0"/>
              </a:rPr>
              <a:t>rd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trimester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iggest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shift in drinking to sobriety that occurs in first trimester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Allows for future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tests of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intervention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strategies during pregnancy</a:t>
            </a:r>
          </a:p>
          <a:p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423" y="1160247"/>
            <a:ext cx="5685977" cy="471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38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FFB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3" y="-3456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Model Parameterization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147" y="1072973"/>
            <a:ext cx="11300928" cy="57097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Models represent 15-44 year old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women (census based)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within a Northern Plains community over 2016 – 2019. </a:t>
            </a:r>
            <a:endParaRPr lang="en-US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Dataset created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by integrating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datasets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(specifying women aged 15-44), informed by academic literature </a:t>
            </a:r>
          </a:p>
          <a:p>
            <a:pPr lvl="1"/>
            <a:r>
              <a:rPr lang="en-US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Base Population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: U.S. Census (city), CDC WONDER (county)</a:t>
            </a:r>
          </a:p>
          <a:p>
            <a:pPr lvl="1"/>
            <a:r>
              <a:rPr lang="en-US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Alcohol Use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: Restricted NSDUH (regional/national), PRAMS (state), Treatment Episode Dataset (MSA)</a:t>
            </a:r>
          </a:p>
          <a:p>
            <a:pPr lvl="1"/>
            <a:r>
              <a:rPr lang="en-US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Birth Control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: Adult and Youth BRFSS (state) </a:t>
            </a:r>
            <a:endParaRPr lang="en-US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Main approach: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Apply known population to data-derived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lit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informed behavioral category proportions (alcohol use stages, AEP,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BC use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for stocks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and (some) flows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Use literature to get ranges for other flows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Optimize when no information is available </a:t>
            </a:r>
          </a:p>
          <a:p>
            <a:pPr lvl="1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74247" y="5840596"/>
            <a:ext cx="995643" cy="942127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1097847" y="85779"/>
            <a:ext cx="995643" cy="942127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-1290998" y="-1290998"/>
            <a:ext cx="2581996" cy="2581996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10901002" y="5491725"/>
            <a:ext cx="2581996" cy="258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97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7031</TotalTime>
  <Words>1470</Words>
  <Application>Microsoft Office PowerPoint</Application>
  <PresentationFormat>Widescreen</PresentationFormat>
  <Paragraphs>176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Alcohol Use During Pregnancy</vt:lpstr>
      <vt:lpstr>Preconceptual AEP-Reduction Strategies </vt:lpstr>
      <vt:lpstr>Preconceptual AEP-Reduction Strategies: Do they work? </vt:lpstr>
      <vt:lpstr>Preconceptual AEP-Reduction Strategies: Do they work? </vt:lpstr>
      <vt:lpstr>Current Study  </vt:lpstr>
      <vt:lpstr>PowerPoint Presentation</vt:lpstr>
      <vt:lpstr>Alcohol Exposed Pregnancy Structure</vt:lpstr>
      <vt:lpstr>Model Parameterization</vt:lpstr>
      <vt:lpstr>Model Calibration  </vt:lpstr>
      <vt:lpstr>Policy Testing</vt:lpstr>
      <vt:lpstr>Policy Testing</vt:lpstr>
      <vt:lpstr>Policy Testing: Effect Sizes only </vt:lpstr>
      <vt:lpstr>Policy Testing: Only/Both behavior change</vt:lpstr>
      <vt:lpstr>Future Directions/Things to Figure Out  </vt:lpstr>
      <vt:lpstr>Thank you! </vt:lpstr>
    </vt:vector>
  </TitlesOfParts>
  <Company>Avera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Arielle Deutsch</dc:creator>
  <cp:lastModifiedBy>Arielle Deutsch</cp:lastModifiedBy>
  <cp:revision>45</cp:revision>
  <dcterms:created xsi:type="dcterms:W3CDTF">2023-07-19T17:44:53Z</dcterms:created>
  <dcterms:modified xsi:type="dcterms:W3CDTF">2023-07-25T23:16:06Z</dcterms:modified>
</cp:coreProperties>
</file>