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8" r:id="rId4"/>
    <p:sldId id="268" r:id="rId5"/>
    <p:sldId id="258" r:id="rId6"/>
    <p:sldId id="274" r:id="rId7"/>
    <p:sldId id="275" r:id="rId8"/>
    <p:sldId id="276" r:id="rId9"/>
    <p:sldId id="270" r:id="rId10"/>
    <p:sldId id="273" r:id="rId11"/>
    <p:sldId id="266"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EBBA19-D4A8-4A09-A66C-AAC3CDD75E1E}">
          <p14:sldIdLst>
            <p14:sldId id="256"/>
          </p14:sldIdLst>
        </p14:section>
        <p14:section name="Untitled Section" id="{9E2244CB-D705-4C7A-B103-D9744375584E}">
          <p14:sldIdLst>
            <p14:sldId id="257"/>
            <p14:sldId id="278"/>
            <p14:sldId id="268"/>
            <p14:sldId id="258"/>
            <p14:sldId id="274"/>
            <p14:sldId id="275"/>
            <p14:sldId id="276"/>
            <p14:sldId id="270"/>
            <p14:sldId id="273"/>
            <p14:sldId id="266"/>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249"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ohn\Desktop\2023%20SD%20Conference%20Chicago\Presentations\Modeling%20Social%20Determinants%20of%20Health\Results%20and%20graph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a:t>Total population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Sheet1!$A$39</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Sheet1!$B$39:$CX$39</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2000000</c:v>
                </c:pt>
                <c:pt idx="24">
                  <c:v>2000000</c:v>
                </c:pt>
                <c:pt idx="25">
                  <c:v>2000000</c:v>
                </c:pt>
                <c:pt idx="26">
                  <c:v>2000000</c:v>
                </c:pt>
                <c:pt idx="27">
                  <c:v>2000000</c:v>
                </c:pt>
                <c:pt idx="28">
                  <c:v>2000000</c:v>
                </c:pt>
                <c:pt idx="29">
                  <c:v>2000000</c:v>
                </c:pt>
                <c:pt idx="30">
                  <c:v>2000000</c:v>
                </c:pt>
                <c:pt idx="31">
                  <c:v>2000000</c:v>
                </c:pt>
                <c:pt idx="32">
                  <c:v>2000000</c:v>
                </c:pt>
                <c:pt idx="33">
                  <c:v>2000000</c:v>
                </c:pt>
                <c:pt idx="34">
                  <c:v>2000000</c:v>
                </c:pt>
                <c:pt idx="35">
                  <c:v>2000000</c:v>
                </c:pt>
                <c:pt idx="36">
                  <c:v>2000000</c:v>
                </c:pt>
                <c:pt idx="37">
                  <c:v>2000000</c:v>
                </c:pt>
                <c:pt idx="38">
                  <c:v>2000000</c:v>
                </c:pt>
                <c:pt idx="39">
                  <c:v>2000000</c:v>
                </c:pt>
                <c:pt idx="40">
                  <c:v>2000000</c:v>
                </c:pt>
                <c:pt idx="41">
                  <c:v>2000000</c:v>
                </c:pt>
                <c:pt idx="42">
                  <c:v>2000000</c:v>
                </c:pt>
                <c:pt idx="43">
                  <c:v>2000000</c:v>
                </c:pt>
                <c:pt idx="44">
                  <c:v>2000000</c:v>
                </c:pt>
                <c:pt idx="45">
                  <c:v>2000000</c:v>
                </c:pt>
                <c:pt idx="46">
                  <c:v>2000000</c:v>
                </c:pt>
                <c:pt idx="47">
                  <c:v>2000000</c:v>
                </c:pt>
                <c:pt idx="48">
                  <c:v>2000000</c:v>
                </c:pt>
                <c:pt idx="49">
                  <c:v>2000000</c:v>
                </c:pt>
                <c:pt idx="50">
                  <c:v>2000000</c:v>
                </c:pt>
                <c:pt idx="51">
                  <c:v>2000000</c:v>
                </c:pt>
                <c:pt idx="52">
                  <c:v>2000000</c:v>
                </c:pt>
                <c:pt idx="53">
                  <c:v>2000000</c:v>
                </c:pt>
                <c:pt idx="54">
                  <c:v>2000000</c:v>
                </c:pt>
                <c:pt idx="55">
                  <c:v>2000000</c:v>
                </c:pt>
                <c:pt idx="56">
                  <c:v>2000000</c:v>
                </c:pt>
                <c:pt idx="57">
                  <c:v>2000000</c:v>
                </c:pt>
                <c:pt idx="58">
                  <c:v>2000000</c:v>
                </c:pt>
                <c:pt idx="59">
                  <c:v>2000000</c:v>
                </c:pt>
                <c:pt idx="60">
                  <c:v>2000000</c:v>
                </c:pt>
                <c:pt idx="61">
                  <c:v>2000000</c:v>
                </c:pt>
                <c:pt idx="62">
                  <c:v>2000000</c:v>
                </c:pt>
                <c:pt idx="63">
                  <c:v>2000000</c:v>
                </c:pt>
                <c:pt idx="64">
                  <c:v>2000000</c:v>
                </c:pt>
                <c:pt idx="65">
                  <c:v>2000000</c:v>
                </c:pt>
                <c:pt idx="66">
                  <c:v>2000000</c:v>
                </c:pt>
                <c:pt idx="67">
                  <c:v>2000000</c:v>
                </c:pt>
                <c:pt idx="68">
                  <c:v>2000000</c:v>
                </c:pt>
                <c:pt idx="69">
                  <c:v>2000000</c:v>
                </c:pt>
                <c:pt idx="70">
                  <c:v>2000000</c:v>
                </c:pt>
                <c:pt idx="71">
                  <c:v>2000000</c:v>
                </c:pt>
                <c:pt idx="72">
                  <c:v>2000000</c:v>
                </c:pt>
                <c:pt idx="73">
                  <c:v>2000000</c:v>
                </c:pt>
                <c:pt idx="74">
                  <c:v>2000000</c:v>
                </c:pt>
                <c:pt idx="75">
                  <c:v>2000000</c:v>
                </c:pt>
                <c:pt idx="76">
                  <c:v>2000000</c:v>
                </c:pt>
                <c:pt idx="77">
                  <c:v>2000000</c:v>
                </c:pt>
                <c:pt idx="78">
                  <c:v>2000000</c:v>
                </c:pt>
                <c:pt idx="79">
                  <c:v>2000000</c:v>
                </c:pt>
                <c:pt idx="80">
                  <c:v>2000000</c:v>
                </c:pt>
                <c:pt idx="81">
                  <c:v>2000000</c:v>
                </c:pt>
                <c:pt idx="82">
                  <c:v>2000000</c:v>
                </c:pt>
                <c:pt idx="83">
                  <c:v>2000000</c:v>
                </c:pt>
                <c:pt idx="84">
                  <c:v>2000000</c:v>
                </c:pt>
                <c:pt idx="85">
                  <c:v>2000000</c:v>
                </c:pt>
                <c:pt idx="86">
                  <c:v>2000000</c:v>
                </c:pt>
                <c:pt idx="87">
                  <c:v>2000000</c:v>
                </c:pt>
                <c:pt idx="88">
                  <c:v>2000000</c:v>
                </c:pt>
                <c:pt idx="89">
                  <c:v>2000000</c:v>
                </c:pt>
                <c:pt idx="90">
                  <c:v>2000000</c:v>
                </c:pt>
                <c:pt idx="91">
                  <c:v>2000000</c:v>
                </c:pt>
                <c:pt idx="92">
                  <c:v>2000000</c:v>
                </c:pt>
                <c:pt idx="93">
                  <c:v>2000000</c:v>
                </c:pt>
                <c:pt idx="94">
                  <c:v>2000000</c:v>
                </c:pt>
                <c:pt idx="95">
                  <c:v>2000000</c:v>
                </c:pt>
                <c:pt idx="96">
                  <c:v>2000000</c:v>
                </c:pt>
                <c:pt idx="97">
                  <c:v>2000000</c:v>
                </c:pt>
                <c:pt idx="98">
                  <c:v>2000000</c:v>
                </c:pt>
                <c:pt idx="99">
                  <c:v>2000000</c:v>
                </c:pt>
                <c:pt idx="100">
                  <c:v>2000000</c:v>
                </c:pt>
              </c:numCache>
            </c:numRef>
          </c:val>
          <c:smooth val="0"/>
          <c:extLst>
            <c:ext xmlns:c16="http://schemas.microsoft.com/office/drawing/2014/chart" uri="{C3380CC4-5D6E-409C-BE32-E72D297353CC}">
              <c16:uniqueId val="{00000000-838D-48E4-8C04-65A68BDE197A}"/>
            </c:ext>
          </c:extLst>
        </c:ser>
        <c:ser>
          <c:idx val="1"/>
          <c:order val="1"/>
          <c:tx>
            <c:strRef>
              <c:f>Sheet1!$A$40</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Sheet1!$B$40:$CX$40</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2000000</c:v>
                </c:pt>
                <c:pt idx="24">
                  <c:v>2000000</c:v>
                </c:pt>
                <c:pt idx="25">
                  <c:v>2000000</c:v>
                </c:pt>
                <c:pt idx="26">
                  <c:v>2000000</c:v>
                </c:pt>
                <c:pt idx="27">
                  <c:v>2000000</c:v>
                </c:pt>
                <c:pt idx="28">
                  <c:v>2000000</c:v>
                </c:pt>
                <c:pt idx="29">
                  <c:v>2000000</c:v>
                </c:pt>
                <c:pt idx="30">
                  <c:v>2000000</c:v>
                </c:pt>
                <c:pt idx="31">
                  <c:v>2000000</c:v>
                </c:pt>
                <c:pt idx="32">
                  <c:v>2000000</c:v>
                </c:pt>
                <c:pt idx="33">
                  <c:v>2000000</c:v>
                </c:pt>
                <c:pt idx="34">
                  <c:v>2000000</c:v>
                </c:pt>
                <c:pt idx="35">
                  <c:v>2000000</c:v>
                </c:pt>
                <c:pt idx="36">
                  <c:v>2000000</c:v>
                </c:pt>
                <c:pt idx="37">
                  <c:v>2000010</c:v>
                </c:pt>
                <c:pt idx="38">
                  <c:v>2000020</c:v>
                </c:pt>
                <c:pt idx="39">
                  <c:v>2000040</c:v>
                </c:pt>
                <c:pt idx="40">
                  <c:v>2000080</c:v>
                </c:pt>
                <c:pt idx="41">
                  <c:v>2000140</c:v>
                </c:pt>
                <c:pt idx="42">
                  <c:v>2000210</c:v>
                </c:pt>
                <c:pt idx="43">
                  <c:v>2000300</c:v>
                </c:pt>
                <c:pt idx="44">
                  <c:v>2000420</c:v>
                </c:pt>
                <c:pt idx="45">
                  <c:v>2000560</c:v>
                </c:pt>
                <c:pt idx="46">
                  <c:v>2000720</c:v>
                </c:pt>
                <c:pt idx="47">
                  <c:v>2000910</c:v>
                </c:pt>
                <c:pt idx="48">
                  <c:v>2001140</c:v>
                </c:pt>
                <c:pt idx="49">
                  <c:v>2001390</c:v>
                </c:pt>
                <c:pt idx="50">
                  <c:v>2001680</c:v>
                </c:pt>
                <c:pt idx="51">
                  <c:v>2002010</c:v>
                </c:pt>
                <c:pt idx="52">
                  <c:v>2002370</c:v>
                </c:pt>
                <c:pt idx="53">
                  <c:v>2002770</c:v>
                </c:pt>
                <c:pt idx="54">
                  <c:v>2003210</c:v>
                </c:pt>
                <c:pt idx="55">
                  <c:v>2003690</c:v>
                </c:pt>
                <c:pt idx="56">
                  <c:v>2004220</c:v>
                </c:pt>
                <c:pt idx="57">
                  <c:v>2004790</c:v>
                </c:pt>
                <c:pt idx="58">
                  <c:v>2005410</c:v>
                </c:pt>
                <c:pt idx="59">
                  <c:v>2006080</c:v>
                </c:pt>
                <c:pt idx="60">
                  <c:v>2006800</c:v>
                </c:pt>
                <c:pt idx="61">
                  <c:v>2007570</c:v>
                </c:pt>
                <c:pt idx="62">
                  <c:v>2008390</c:v>
                </c:pt>
                <c:pt idx="63">
                  <c:v>2009270</c:v>
                </c:pt>
                <c:pt idx="64">
                  <c:v>2010200</c:v>
                </c:pt>
                <c:pt idx="65">
                  <c:v>2011190</c:v>
                </c:pt>
                <c:pt idx="66">
                  <c:v>2012240</c:v>
                </c:pt>
                <c:pt idx="67">
                  <c:v>2013350</c:v>
                </c:pt>
                <c:pt idx="68">
                  <c:v>2014520</c:v>
                </c:pt>
                <c:pt idx="69">
                  <c:v>2015750</c:v>
                </c:pt>
                <c:pt idx="70">
                  <c:v>2017050</c:v>
                </c:pt>
                <c:pt idx="71">
                  <c:v>2018400</c:v>
                </c:pt>
                <c:pt idx="72">
                  <c:v>2019830</c:v>
                </c:pt>
                <c:pt idx="73">
                  <c:v>2021320</c:v>
                </c:pt>
                <c:pt idx="74">
                  <c:v>2022870</c:v>
                </c:pt>
                <c:pt idx="75">
                  <c:v>2024490</c:v>
                </c:pt>
                <c:pt idx="76">
                  <c:v>2026190</c:v>
                </c:pt>
                <c:pt idx="77">
                  <c:v>2027950</c:v>
                </c:pt>
                <c:pt idx="78">
                  <c:v>2029780</c:v>
                </c:pt>
                <c:pt idx="79">
                  <c:v>2031680</c:v>
                </c:pt>
                <c:pt idx="80">
                  <c:v>2033650</c:v>
                </c:pt>
                <c:pt idx="81">
                  <c:v>2035700</c:v>
                </c:pt>
                <c:pt idx="82">
                  <c:v>2037810</c:v>
                </c:pt>
                <c:pt idx="83">
                  <c:v>2040010</c:v>
                </c:pt>
                <c:pt idx="84">
                  <c:v>2042270</c:v>
                </c:pt>
                <c:pt idx="85">
                  <c:v>2044610</c:v>
                </c:pt>
                <c:pt idx="86">
                  <c:v>2047030</c:v>
                </c:pt>
                <c:pt idx="87">
                  <c:v>2049530</c:v>
                </c:pt>
                <c:pt idx="88">
                  <c:v>2052100</c:v>
                </c:pt>
                <c:pt idx="89">
                  <c:v>2054750</c:v>
                </c:pt>
                <c:pt idx="90">
                  <c:v>2057470</c:v>
                </c:pt>
                <c:pt idx="91">
                  <c:v>2060280</c:v>
                </c:pt>
                <c:pt idx="92">
                  <c:v>2063160</c:v>
                </c:pt>
                <c:pt idx="93">
                  <c:v>2066130</c:v>
                </c:pt>
                <c:pt idx="94">
                  <c:v>2069170</c:v>
                </c:pt>
                <c:pt idx="95">
                  <c:v>2072300</c:v>
                </c:pt>
                <c:pt idx="96">
                  <c:v>2075510</c:v>
                </c:pt>
                <c:pt idx="97">
                  <c:v>2078800</c:v>
                </c:pt>
                <c:pt idx="98">
                  <c:v>2082170</c:v>
                </c:pt>
                <c:pt idx="99">
                  <c:v>2085620</c:v>
                </c:pt>
                <c:pt idx="100">
                  <c:v>2089160</c:v>
                </c:pt>
              </c:numCache>
            </c:numRef>
          </c:val>
          <c:smooth val="0"/>
          <c:extLst>
            <c:ext xmlns:c16="http://schemas.microsoft.com/office/drawing/2014/chart" uri="{C3380CC4-5D6E-409C-BE32-E72D297353CC}">
              <c16:uniqueId val="{00000001-838D-48E4-8C04-65A68BDE197A}"/>
            </c:ext>
          </c:extLst>
        </c:ser>
        <c:ser>
          <c:idx val="2"/>
          <c:order val="2"/>
          <c:tx>
            <c:strRef>
              <c:f>Sheet1!$A$41</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Sheet1!$B$41:$CX$41</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2000000</c:v>
                </c:pt>
                <c:pt idx="24">
                  <c:v>2000000</c:v>
                </c:pt>
                <c:pt idx="25">
                  <c:v>2000000</c:v>
                </c:pt>
                <c:pt idx="26">
                  <c:v>2000010</c:v>
                </c:pt>
                <c:pt idx="27">
                  <c:v>2000030</c:v>
                </c:pt>
                <c:pt idx="28">
                  <c:v>2000060</c:v>
                </c:pt>
                <c:pt idx="29">
                  <c:v>2000130</c:v>
                </c:pt>
                <c:pt idx="30">
                  <c:v>2000240</c:v>
                </c:pt>
                <c:pt idx="31">
                  <c:v>2000390</c:v>
                </c:pt>
                <c:pt idx="32">
                  <c:v>2000590</c:v>
                </c:pt>
                <c:pt idx="33">
                  <c:v>2000860</c:v>
                </c:pt>
                <c:pt idx="34">
                  <c:v>2001200</c:v>
                </c:pt>
                <c:pt idx="35">
                  <c:v>2001620</c:v>
                </c:pt>
                <c:pt idx="36">
                  <c:v>2002120</c:v>
                </c:pt>
                <c:pt idx="37">
                  <c:v>2002710</c:v>
                </c:pt>
                <c:pt idx="38">
                  <c:v>2003400</c:v>
                </c:pt>
                <c:pt idx="39">
                  <c:v>2004190</c:v>
                </c:pt>
                <c:pt idx="40">
                  <c:v>2005090</c:v>
                </c:pt>
                <c:pt idx="41">
                  <c:v>2006110</c:v>
                </c:pt>
                <c:pt idx="42">
                  <c:v>2007240</c:v>
                </c:pt>
                <c:pt idx="43">
                  <c:v>2008510</c:v>
                </c:pt>
                <c:pt idx="44">
                  <c:v>2009930</c:v>
                </c:pt>
                <c:pt idx="45">
                  <c:v>2011480</c:v>
                </c:pt>
                <c:pt idx="46">
                  <c:v>2013190</c:v>
                </c:pt>
                <c:pt idx="47">
                  <c:v>2015060</c:v>
                </c:pt>
                <c:pt idx="48">
                  <c:v>2017100</c:v>
                </c:pt>
                <c:pt idx="49">
                  <c:v>2019300</c:v>
                </c:pt>
                <c:pt idx="50">
                  <c:v>2021680</c:v>
                </c:pt>
                <c:pt idx="51">
                  <c:v>2024250</c:v>
                </c:pt>
                <c:pt idx="52">
                  <c:v>2027000</c:v>
                </c:pt>
                <c:pt idx="53">
                  <c:v>2029940</c:v>
                </c:pt>
                <c:pt idx="54">
                  <c:v>2033080</c:v>
                </c:pt>
                <c:pt idx="55">
                  <c:v>2036420</c:v>
                </c:pt>
                <c:pt idx="56">
                  <c:v>2039970</c:v>
                </c:pt>
                <c:pt idx="57">
                  <c:v>2043740</c:v>
                </c:pt>
                <c:pt idx="58">
                  <c:v>2047720</c:v>
                </c:pt>
                <c:pt idx="59">
                  <c:v>2051920</c:v>
                </c:pt>
                <c:pt idx="60">
                  <c:v>2056340</c:v>
                </c:pt>
                <c:pt idx="61">
                  <c:v>2061000</c:v>
                </c:pt>
                <c:pt idx="62">
                  <c:v>2065890</c:v>
                </c:pt>
                <c:pt idx="63">
                  <c:v>2071020</c:v>
                </c:pt>
                <c:pt idx="64">
                  <c:v>2076390</c:v>
                </c:pt>
                <c:pt idx="65">
                  <c:v>2082010</c:v>
                </c:pt>
                <c:pt idx="66">
                  <c:v>2087880</c:v>
                </c:pt>
                <c:pt idx="67">
                  <c:v>2094020</c:v>
                </c:pt>
                <c:pt idx="68">
                  <c:v>2100410</c:v>
                </c:pt>
                <c:pt idx="69">
                  <c:v>2107060</c:v>
                </c:pt>
                <c:pt idx="70">
                  <c:v>2113990</c:v>
                </c:pt>
                <c:pt idx="71">
                  <c:v>2121190</c:v>
                </c:pt>
                <c:pt idx="72">
                  <c:v>2128660</c:v>
                </c:pt>
                <c:pt idx="73">
                  <c:v>2136420</c:v>
                </c:pt>
                <c:pt idx="74">
                  <c:v>2144460</c:v>
                </c:pt>
                <c:pt idx="75">
                  <c:v>2152800</c:v>
                </c:pt>
                <c:pt idx="76">
                  <c:v>2161430</c:v>
                </c:pt>
                <c:pt idx="77">
                  <c:v>2170350</c:v>
                </c:pt>
                <c:pt idx="78">
                  <c:v>2179580</c:v>
                </c:pt>
                <c:pt idx="79">
                  <c:v>2189120</c:v>
                </c:pt>
                <c:pt idx="80">
                  <c:v>2198970</c:v>
                </c:pt>
                <c:pt idx="81">
                  <c:v>2209130</c:v>
                </c:pt>
                <c:pt idx="82">
                  <c:v>2219610</c:v>
                </c:pt>
                <c:pt idx="83">
                  <c:v>2230420</c:v>
                </c:pt>
                <c:pt idx="84">
                  <c:v>2241550</c:v>
                </c:pt>
                <c:pt idx="85">
                  <c:v>2253020</c:v>
                </c:pt>
                <c:pt idx="86">
                  <c:v>2264830</c:v>
                </c:pt>
                <c:pt idx="87">
                  <c:v>2276990</c:v>
                </c:pt>
                <c:pt idx="88">
                  <c:v>2289490</c:v>
                </c:pt>
                <c:pt idx="89">
                  <c:v>2302340</c:v>
                </c:pt>
                <c:pt idx="90">
                  <c:v>2315550</c:v>
                </c:pt>
                <c:pt idx="91">
                  <c:v>2329120</c:v>
                </c:pt>
                <c:pt idx="92">
                  <c:v>2343070</c:v>
                </c:pt>
                <c:pt idx="93">
                  <c:v>2357380</c:v>
                </c:pt>
                <c:pt idx="94">
                  <c:v>2372080</c:v>
                </c:pt>
                <c:pt idx="95">
                  <c:v>2387160</c:v>
                </c:pt>
                <c:pt idx="96">
                  <c:v>2402630</c:v>
                </c:pt>
                <c:pt idx="97">
                  <c:v>2418500</c:v>
                </c:pt>
                <c:pt idx="98">
                  <c:v>2434760</c:v>
                </c:pt>
                <c:pt idx="99">
                  <c:v>2451440</c:v>
                </c:pt>
                <c:pt idx="100">
                  <c:v>2468530</c:v>
                </c:pt>
              </c:numCache>
            </c:numRef>
          </c:val>
          <c:smooth val="0"/>
          <c:extLst>
            <c:ext xmlns:c16="http://schemas.microsoft.com/office/drawing/2014/chart" uri="{C3380CC4-5D6E-409C-BE32-E72D297353CC}">
              <c16:uniqueId val="{00000002-838D-48E4-8C04-65A68BDE197A}"/>
            </c:ext>
          </c:extLst>
        </c:ser>
        <c:ser>
          <c:idx val="3"/>
          <c:order val="3"/>
          <c:tx>
            <c:strRef>
              <c:f>Sheet1!$A$42</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Sheet1!$B$42:$CX$42</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2000000</c:v>
                </c:pt>
                <c:pt idx="24">
                  <c:v>2000010</c:v>
                </c:pt>
                <c:pt idx="25">
                  <c:v>2000020</c:v>
                </c:pt>
                <c:pt idx="26">
                  <c:v>2000050</c:v>
                </c:pt>
                <c:pt idx="27">
                  <c:v>2000090</c:v>
                </c:pt>
                <c:pt idx="28">
                  <c:v>2000150</c:v>
                </c:pt>
                <c:pt idx="29">
                  <c:v>2000240</c:v>
                </c:pt>
                <c:pt idx="30">
                  <c:v>2000350</c:v>
                </c:pt>
                <c:pt idx="31">
                  <c:v>2000490</c:v>
                </c:pt>
                <c:pt idx="32">
                  <c:v>2000670</c:v>
                </c:pt>
                <c:pt idx="33">
                  <c:v>2000880</c:v>
                </c:pt>
                <c:pt idx="34">
                  <c:v>2001130</c:v>
                </c:pt>
                <c:pt idx="35">
                  <c:v>2001420</c:v>
                </c:pt>
                <c:pt idx="36">
                  <c:v>2001750</c:v>
                </c:pt>
                <c:pt idx="37">
                  <c:v>2002130</c:v>
                </c:pt>
                <c:pt idx="38">
                  <c:v>2002550</c:v>
                </c:pt>
                <c:pt idx="39">
                  <c:v>2003030</c:v>
                </c:pt>
                <c:pt idx="40">
                  <c:v>2003550</c:v>
                </c:pt>
                <c:pt idx="41">
                  <c:v>2004130</c:v>
                </c:pt>
                <c:pt idx="42">
                  <c:v>2004770</c:v>
                </c:pt>
                <c:pt idx="43">
                  <c:v>2005460</c:v>
                </c:pt>
                <c:pt idx="44">
                  <c:v>2006210</c:v>
                </c:pt>
                <c:pt idx="45">
                  <c:v>2007020</c:v>
                </c:pt>
                <c:pt idx="46">
                  <c:v>2007890</c:v>
                </c:pt>
                <c:pt idx="47">
                  <c:v>2008820</c:v>
                </c:pt>
                <c:pt idx="48">
                  <c:v>2009820</c:v>
                </c:pt>
                <c:pt idx="49">
                  <c:v>2010890</c:v>
                </c:pt>
                <c:pt idx="50">
                  <c:v>2012020</c:v>
                </c:pt>
                <c:pt idx="51">
                  <c:v>2013210</c:v>
                </c:pt>
                <c:pt idx="52">
                  <c:v>2014480</c:v>
                </c:pt>
                <c:pt idx="53">
                  <c:v>2015820</c:v>
                </c:pt>
                <c:pt idx="54">
                  <c:v>2017230</c:v>
                </c:pt>
                <c:pt idx="55">
                  <c:v>2018710</c:v>
                </c:pt>
                <c:pt idx="56">
                  <c:v>2020260</c:v>
                </c:pt>
                <c:pt idx="57">
                  <c:v>2021890</c:v>
                </c:pt>
                <c:pt idx="58">
                  <c:v>2023590</c:v>
                </c:pt>
                <c:pt idx="59">
                  <c:v>2025370</c:v>
                </c:pt>
                <c:pt idx="60">
                  <c:v>2027230</c:v>
                </c:pt>
                <c:pt idx="61">
                  <c:v>2029160</c:v>
                </c:pt>
                <c:pt idx="62">
                  <c:v>2031170</c:v>
                </c:pt>
                <c:pt idx="63">
                  <c:v>2033260</c:v>
                </c:pt>
                <c:pt idx="64">
                  <c:v>2035420</c:v>
                </c:pt>
                <c:pt idx="65">
                  <c:v>2037670</c:v>
                </c:pt>
                <c:pt idx="66">
                  <c:v>2040000</c:v>
                </c:pt>
                <c:pt idx="67">
                  <c:v>2042410</c:v>
                </c:pt>
                <c:pt idx="68">
                  <c:v>2044900</c:v>
                </c:pt>
                <c:pt idx="69">
                  <c:v>2047480</c:v>
                </c:pt>
                <c:pt idx="70">
                  <c:v>2050140</c:v>
                </c:pt>
                <c:pt idx="71">
                  <c:v>2052880</c:v>
                </c:pt>
                <c:pt idx="72">
                  <c:v>2055700</c:v>
                </c:pt>
                <c:pt idx="73">
                  <c:v>2058610</c:v>
                </c:pt>
                <c:pt idx="74">
                  <c:v>2061610</c:v>
                </c:pt>
                <c:pt idx="75">
                  <c:v>2064690</c:v>
                </c:pt>
                <c:pt idx="76">
                  <c:v>2067860</c:v>
                </c:pt>
                <c:pt idx="77">
                  <c:v>2071120</c:v>
                </c:pt>
                <c:pt idx="78">
                  <c:v>2074460</c:v>
                </c:pt>
                <c:pt idx="79">
                  <c:v>2077890</c:v>
                </c:pt>
                <c:pt idx="80">
                  <c:v>2081410</c:v>
                </c:pt>
                <c:pt idx="81">
                  <c:v>2085020</c:v>
                </c:pt>
                <c:pt idx="82">
                  <c:v>2088720</c:v>
                </c:pt>
                <c:pt idx="83">
                  <c:v>2092500</c:v>
                </c:pt>
                <c:pt idx="84">
                  <c:v>2096380</c:v>
                </c:pt>
                <c:pt idx="85">
                  <c:v>2100350</c:v>
                </c:pt>
                <c:pt idx="86">
                  <c:v>2104410</c:v>
                </c:pt>
                <c:pt idx="87">
                  <c:v>2108560</c:v>
                </c:pt>
                <c:pt idx="88">
                  <c:v>2112810</c:v>
                </c:pt>
                <c:pt idx="89">
                  <c:v>2117140</c:v>
                </c:pt>
                <c:pt idx="90">
                  <c:v>2121570</c:v>
                </c:pt>
                <c:pt idx="91">
                  <c:v>2126090</c:v>
                </c:pt>
                <c:pt idx="92">
                  <c:v>2130710</c:v>
                </c:pt>
                <c:pt idx="93">
                  <c:v>2135420</c:v>
                </c:pt>
                <c:pt idx="94">
                  <c:v>2140230</c:v>
                </c:pt>
                <c:pt idx="95">
                  <c:v>2145130</c:v>
                </c:pt>
                <c:pt idx="96">
                  <c:v>2150120</c:v>
                </c:pt>
                <c:pt idx="97">
                  <c:v>2155220</c:v>
                </c:pt>
                <c:pt idx="98">
                  <c:v>2160410</c:v>
                </c:pt>
                <c:pt idx="99">
                  <c:v>2165690</c:v>
                </c:pt>
                <c:pt idx="100">
                  <c:v>2171080</c:v>
                </c:pt>
              </c:numCache>
            </c:numRef>
          </c:val>
          <c:smooth val="0"/>
          <c:extLst>
            <c:ext xmlns:c16="http://schemas.microsoft.com/office/drawing/2014/chart" uri="{C3380CC4-5D6E-409C-BE32-E72D297353CC}">
              <c16:uniqueId val="{00000003-838D-48E4-8C04-65A68BDE197A}"/>
            </c:ext>
          </c:extLst>
        </c:ser>
        <c:ser>
          <c:idx val="4"/>
          <c:order val="4"/>
          <c:tx>
            <c:strRef>
              <c:f>Sheet1!$A$43</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Sheet1!$B$43:$CX$43</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2000000</c:v>
                </c:pt>
                <c:pt idx="24">
                  <c:v>2000010</c:v>
                </c:pt>
                <c:pt idx="25">
                  <c:v>2000020</c:v>
                </c:pt>
                <c:pt idx="26">
                  <c:v>2000050</c:v>
                </c:pt>
                <c:pt idx="27">
                  <c:v>2000090</c:v>
                </c:pt>
                <c:pt idx="28">
                  <c:v>2000150</c:v>
                </c:pt>
                <c:pt idx="29">
                  <c:v>2000240</c:v>
                </c:pt>
                <c:pt idx="30">
                  <c:v>2000350</c:v>
                </c:pt>
                <c:pt idx="31">
                  <c:v>2000490</c:v>
                </c:pt>
                <c:pt idx="32">
                  <c:v>2000670</c:v>
                </c:pt>
                <c:pt idx="33">
                  <c:v>2000880</c:v>
                </c:pt>
                <c:pt idx="34">
                  <c:v>2001130</c:v>
                </c:pt>
                <c:pt idx="35">
                  <c:v>2001420</c:v>
                </c:pt>
                <c:pt idx="36">
                  <c:v>2001750</c:v>
                </c:pt>
                <c:pt idx="37">
                  <c:v>2002130</c:v>
                </c:pt>
                <c:pt idx="38">
                  <c:v>2002550</c:v>
                </c:pt>
                <c:pt idx="39">
                  <c:v>2003030</c:v>
                </c:pt>
                <c:pt idx="40">
                  <c:v>2003550</c:v>
                </c:pt>
                <c:pt idx="41">
                  <c:v>2004130</c:v>
                </c:pt>
                <c:pt idx="42">
                  <c:v>2004770</c:v>
                </c:pt>
                <c:pt idx="43">
                  <c:v>2005460</c:v>
                </c:pt>
                <c:pt idx="44">
                  <c:v>2006210</c:v>
                </c:pt>
                <c:pt idx="45">
                  <c:v>2007020</c:v>
                </c:pt>
                <c:pt idx="46">
                  <c:v>2007890</c:v>
                </c:pt>
                <c:pt idx="47">
                  <c:v>2008820</c:v>
                </c:pt>
                <c:pt idx="48">
                  <c:v>2009820</c:v>
                </c:pt>
                <c:pt idx="49">
                  <c:v>2010890</c:v>
                </c:pt>
                <c:pt idx="50">
                  <c:v>2012020</c:v>
                </c:pt>
                <c:pt idx="51">
                  <c:v>2013210</c:v>
                </c:pt>
                <c:pt idx="52">
                  <c:v>2014480</c:v>
                </c:pt>
                <c:pt idx="53">
                  <c:v>2015820</c:v>
                </c:pt>
                <c:pt idx="54">
                  <c:v>2017230</c:v>
                </c:pt>
                <c:pt idx="55">
                  <c:v>2018710</c:v>
                </c:pt>
                <c:pt idx="56">
                  <c:v>2020260</c:v>
                </c:pt>
                <c:pt idx="57">
                  <c:v>2021890</c:v>
                </c:pt>
                <c:pt idx="58">
                  <c:v>2023590</c:v>
                </c:pt>
                <c:pt idx="59">
                  <c:v>2025370</c:v>
                </c:pt>
                <c:pt idx="60">
                  <c:v>2027230</c:v>
                </c:pt>
                <c:pt idx="61">
                  <c:v>2029160</c:v>
                </c:pt>
                <c:pt idx="62">
                  <c:v>2031170</c:v>
                </c:pt>
                <c:pt idx="63">
                  <c:v>2033260</c:v>
                </c:pt>
                <c:pt idx="64">
                  <c:v>2035420</c:v>
                </c:pt>
                <c:pt idx="65">
                  <c:v>2037670</c:v>
                </c:pt>
                <c:pt idx="66">
                  <c:v>2040000</c:v>
                </c:pt>
                <c:pt idx="67">
                  <c:v>2042410</c:v>
                </c:pt>
                <c:pt idx="68">
                  <c:v>2044900</c:v>
                </c:pt>
                <c:pt idx="69">
                  <c:v>2047480</c:v>
                </c:pt>
                <c:pt idx="70">
                  <c:v>2050140</c:v>
                </c:pt>
                <c:pt idx="71">
                  <c:v>2052880</c:v>
                </c:pt>
                <c:pt idx="72">
                  <c:v>2055700</c:v>
                </c:pt>
                <c:pt idx="73">
                  <c:v>2058610</c:v>
                </c:pt>
                <c:pt idx="74">
                  <c:v>2061610</c:v>
                </c:pt>
                <c:pt idx="75">
                  <c:v>2064690</c:v>
                </c:pt>
                <c:pt idx="76">
                  <c:v>2067860</c:v>
                </c:pt>
                <c:pt idx="77">
                  <c:v>2071120</c:v>
                </c:pt>
                <c:pt idx="78">
                  <c:v>2074460</c:v>
                </c:pt>
                <c:pt idx="79">
                  <c:v>2077890</c:v>
                </c:pt>
                <c:pt idx="80">
                  <c:v>2081410</c:v>
                </c:pt>
                <c:pt idx="81">
                  <c:v>2085020</c:v>
                </c:pt>
                <c:pt idx="82">
                  <c:v>2088720</c:v>
                </c:pt>
                <c:pt idx="83">
                  <c:v>2092500</c:v>
                </c:pt>
                <c:pt idx="84">
                  <c:v>2096380</c:v>
                </c:pt>
                <c:pt idx="85">
                  <c:v>2100350</c:v>
                </c:pt>
                <c:pt idx="86">
                  <c:v>2104410</c:v>
                </c:pt>
                <c:pt idx="87">
                  <c:v>2108560</c:v>
                </c:pt>
                <c:pt idx="88">
                  <c:v>2112810</c:v>
                </c:pt>
                <c:pt idx="89">
                  <c:v>2117140</c:v>
                </c:pt>
                <c:pt idx="90">
                  <c:v>2121570</c:v>
                </c:pt>
                <c:pt idx="91">
                  <c:v>2126090</c:v>
                </c:pt>
                <c:pt idx="92">
                  <c:v>2130710</c:v>
                </c:pt>
                <c:pt idx="93">
                  <c:v>2135420</c:v>
                </c:pt>
                <c:pt idx="94">
                  <c:v>2140230</c:v>
                </c:pt>
                <c:pt idx="95">
                  <c:v>2145130</c:v>
                </c:pt>
                <c:pt idx="96">
                  <c:v>2150120</c:v>
                </c:pt>
                <c:pt idx="97">
                  <c:v>2155220</c:v>
                </c:pt>
                <c:pt idx="98">
                  <c:v>2160410</c:v>
                </c:pt>
                <c:pt idx="99">
                  <c:v>2165690</c:v>
                </c:pt>
                <c:pt idx="100">
                  <c:v>2171080</c:v>
                </c:pt>
              </c:numCache>
            </c:numRef>
          </c:val>
          <c:smooth val="0"/>
          <c:extLst>
            <c:ext xmlns:c16="http://schemas.microsoft.com/office/drawing/2014/chart" uri="{C3380CC4-5D6E-409C-BE32-E72D297353CC}">
              <c16:uniqueId val="{00000004-838D-48E4-8C04-65A68BDE197A}"/>
            </c:ext>
          </c:extLst>
        </c:ser>
        <c:ser>
          <c:idx val="5"/>
          <c:order val="5"/>
          <c:tx>
            <c:strRef>
              <c:f>Sheet1!$A$44</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Sheet1!$B$44:$CX$44</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2000020</c:v>
                </c:pt>
                <c:pt idx="24">
                  <c:v>2000090</c:v>
                </c:pt>
                <c:pt idx="25">
                  <c:v>2000200</c:v>
                </c:pt>
                <c:pt idx="26">
                  <c:v>2000340</c:v>
                </c:pt>
                <c:pt idx="27">
                  <c:v>2000520</c:v>
                </c:pt>
                <c:pt idx="28">
                  <c:v>2000740</c:v>
                </c:pt>
                <c:pt idx="29">
                  <c:v>2000990</c:v>
                </c:pt>
                <c:pt idx="30">
                  <c:v>2001270</c:v>
                </c:pt>
                <c:pt idx="31">
                  <c:v>2001580</c:v>
                </c:pt>
                <c:pt idx="32">
                  <c:v>2001920</c:v>
                </c:pt>
                <c:pt idx="33">
                  <c:v>2002280</c:v>
                </c:pt>
                <c:pt idx="34">
                  <c:v>2002670</c:v>
                </c:pt>
                <c:pt idx="35">
                  <c:v>2003090</c:v>
                </c:pt>
                <c:pt idx="36">
                  <c:v>2003530</c:v>
                </c:pt>
                <c:pt idx="37">
                  <c:v>2003980</c:v>
                </c:pt>
                <c:pt idx="38">
                  <c:v>2004460</c:v>
                </c:pt>
                <c:pt idx="39">
                  <c:v>2004960</c:v>
                </c:pt>
                <c:pt idx="40">
                  <c:v>2005470</c:v>
                </c:pt>
                <c:pt idx="41">
                  <c:v>2006010</c:v>
                </c:pt>
                <c:pt idx="42">
                  <c:v>2006560</c:v>
                </c:pt>
                <c:pt idx="43">
                  <c:v>2007120</c:v>
                </c:pt>
                <c:pt idx="44">
                  <c:v>2007700</c:v>
                </c:pt>
                <c:pt idx="45">
                  <c:v>2008290</c:v>
                </c:pt>
                <c:pt idx="46">
                  <c:v>2008900</c:v>
                </c:pt>
                <c:pt idx="47">
                  <c:v>2009510</c:v>
                </c:pt>
                <c:pt idx="48">
                  <c:v>2010140</c:v>
                </c:pt>
                <c:pt idx="49">
                  <c:v>2010780</c:v>
                </c:pt>
                <c:pt idx="50">
                  <c:v>2011430</c:v>
                </c:pt>
                <c:pt idx="51">
                  <c:v>2012080</c:v>
                </c:pt>
                <c:pt idx="52">
                  <c:v>2012750</c:v>
                </c:pt>
                <c:pt idx="53">
                  <c:v>2013430</c:v>
                </c:pt>
                <c:pt idx="54">
                  <c:v>2014110</c:v>
                </c:pt>
                <c:pt idx="55">
                  <c:v>2014800</c:v>
                </c:pt>
                <c:pt idx="56">
                  <c:v>2015490</c:v>
                </c:pt>
                <c:pt idx="57">
                  <c:v>2016190</c:v>
                </c:pt>
                <c:pt idx="58">
                  <c:v>2016900</c:v>
                </c:pt>
                <c:pt idx="59">
                  <c:v>2017610</c:v>
                </c:pt>
                <c:pt idx="60">
                  <c:v>2018330</c:v>
                </c:pt>
                <c:pt idx="61">
                  <c:v>2019050</c:v>
                </c:pt>
                <c:pt idx="62">
                  <c:v>2019770</c:v>
                </c:pt>
                <c:pt idx="63">
                  <c:v>2020500</c:v>
                </c:pt>
                <c:pt idx="64">
                  <c:v>2021230</c:v>
                </c:pt>
                <c:pt idx="65">
                  <c:v>2021960</c:v>
                </c:pt>
                <c:pt idx="66">
                  <c:v>2022700</c:v>
                </c:pt>
                <c:pt idx="67">
                  <c:v>2023440</c:v>
                </c:pt>
                <c:pt idx="68">
                  <c:v>2024180</c:v>
                </c:pt>
                <c:pt idx="69">
                  <c:v>2024920</c:v>
                </c:pt>
                <c:pt idx="70">
                  <c:v>2025660</c:v>
                </c:pt>
                <c:pt idx="71">
                  <c:v>2026400</c:v>
                </c:pt>
                <c:pt idx="72">
                  <c:v>2027150</c:v>
                </c:pt>
                <c:pt idx="73">
                  <c:v>2027890</c:v>
                </c:pt>
                <c:pt idx="74">
                  <c:v>2028640</c:v>
                </c:pt>
                <c:pt idx="75">
                  <c:v>2029380</c:v>
                </c:pt>
                <c:pt idx="76">
                  <c:v>2030130</c:v>
                </c:pt>
                <c:pt idx="77">
                  <c:v>2030870</c:v>
                </c:pt>
                <c:pt idx="78">
                  <c:v>2031620</c:v>
                </c:pt>
                <c:pt idx="79">
                  <c:v>2032360</c:v>
                </c:pt>
                <c:pt idx="80">
                  <c:v>2033100</c:v>
                </c:pt>
                <c:pt idx="81">
                  <c:v>2033840</c:v>
                </c:pt>
                <c:pt idx="82">
                  <c:v>2034580</c:v>
                </c:pt>
                <c:pt idx="83">
                  <c:v>2035320</c:v>
                </c:pt>
                <c:pt idx="84">
                  <c:v>2036060</c:v>
                </c:pt>
                <c:pt idx="85">
                  <c:v>2036790</c:v>
                </c:pt>
                <c:pt idx="86">
                  <c:v>2037520</c:v>
                </c:pt>
                <c:pt idx="87">
                  <c:v>2038250</c:v>
                </c:pt>
                <c:pt idx="88">
                  <c:v>2038980</c:v>
                </c:pt>
                <c:pt idx="89">
                  <c:v>2039710</c:v>
                </c:pt>
                <c:pt idx="90">
                  <c:v>2040430</c:v>
                </c:pt>
                <c:pt idx="91">
                  <c:v>2041160</c:v>
                </c:pt>
                <c:pt idx="92">
                  <c:v>2041870</c:v>
                </c:pt>
                <c:pt idx="93">
                  <c:v>2042590</c:v>
                </c:pt>
                <c:pt idx="94">
                  <c:v>2043300</c:v>
                </c:pt>
                <c:pt idx="95">
                  <c:v>2044020</c:v>
                </c:pt>
                <c:pt idx="96">
                  <c:v>2044720</c:v>
                </c:pt>
                <c:pt idx="97">
                  <c:v>2045430</c:v>
                </c:pt>
                <c:pt idx="98">
                  <c:v>2046130</c:v>
                </c:pt>
                <c:pt idx="99">
                  <c:v>2046830</c:v>
                </c:pt>
                <c:pt idx="100">
                  <c:v>2047520</c:v>
                </c:pt>
              </c:numCache>
            </c:numRef>
          </c:val>
          <c:smooth val="0"/>
          <c:extLst>
            <c:ext xmlns:c16="http://schemas.microsoft.com/office/drawing/2014/chart" uri="{C3380CC4-5D6E-409C-BE32-E72D297353CC}">
              <c16:uniqueId val="{00000005-838D-48E4-8C04-65A68BDE197A}"/>
            </c:ext>
          </c:extLst>
        </c:ser>
        <c:ser>
          <c:idx val="6"/>
          <c:order val="6"/>
          <c:tx>
            <c:strRef>
              <c:f>Sheet1!$A$45</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Sheet1!$B$45:$CX$45</c:f>
              <c:numCache>
                <c:formatCode>0.00E+00</c:formatCode>
                <c:ptCount val="101"/>
                <c:pt idx="0">
                  <c:v>2000000</c:v>
                </c:pt>
                <c:pt idx="1">
                  <c:v>2000000</c:v>
                </c:pt>
                <c:pt idx="2">
                  <c:v>2000000</c:v>
                </c:pt>
                <c:pt idx="3">
                  <c:v>2000000</c:v>
                </c:pt>
                <c:pt idx="4">
                  <c:v>2000000</c:v>
                </c:pt>
                <c:pt idx="5">
                  <c:v>2000000</c:v>
                </c:pt>
                <c:pt idx="6">
                  <c:v>2000000</c:v>
                </c:pt>
                <c:pt idx="7">
                  <c:v>2000000</c:v>
                </c:pt>
                <c:pt idx="8">
                  <c:v>2000000</c:v>
                </c:pt>
                <c:pt idx="9">
                  <c:v>2000000</c:v>
                </c:pt>
                <c:pt idx="10">
                  <c:v>2000000</c:v>
                </c:pt>
                <c:pt idx="11">
                  <c:v>2000000</c:v>
                </c:pt>
                <c:pt idx="12">
                  <c:v>2000000</c:v>
                </c:pt>
                <c:pt idx="13">
                  <c:v>2000000</c:v>
                </c:pt>
                <c:pt idx="14">
                  <c:v>2000000</c:v>
                </c:pt>
                <c:pt idx="15">
                  <c:v>2000000</c:v>
                </c:pt>
                <c:pt idx="16">
                  <c:v>2000000</c:v>
                </c:pt>
                <c:pt idx="17">
                  <c:v>2000000</c:v>
                </c:pt>
                <c:pt idx="18">
                  <c:v>2000000</c:v>
                </c:pt>
                <c:pt idx="19">
                  <c:v>2000000</c:v>
                </c:pt>
                <c:pt idx="20">
                  <c:v>2000000</c:v>
                </c:pt>
                <c:pt idx="21">
                  <c:v>2000000</c:v>
                </c:pt>
                <c:pt idx="22">
                  <c:v>2000000</c:v>
                </c:pt>
                <c:pt idx="23">
                  <c:v>2000030</c:v>
                </c:pt>
                <c:pt idx="24">
                  <c:v>2000100</c:v>
                </c:pt>
                <c:pt idx="25">
                  <c:v>2000240</c:v>
                </c:pt>
                <c:pt idx="26">
                  <c:v>2000440</c:v>
                </c:pt>
                <c:pt idx="27">
                  <c:v>2000730</c:v>
                </c:pt>
                <c:pt idx="28">
                  <c:v>2001110</c:v>
                </c:pt>
                <c:pt idx="29">
                  <c:v>2001590</c:v>
                </c:pt>
                <c:pt idx="30">
                  <c:v>2002200</c:v>
                </c:pt>
                <c:pt idx="31">
                  <c:v>2002940</c:v>
                </c:pt>
                <c:pt idx="32">
                  <c:v>2003830</c:v>
                </c:pt>
                <c:pt idx="33">
                  <c:v>2004880</c:v>
                </c:pt>
                <c:pt idx="34">
                  <c:v>2006100</c:v>
                </c:pt>
                <c:pt idx="35">
                  <c:v>2007500</c:v>
                </c:pt>
                <c:pt idx="36">
                  <c:v>2009090</c:v>
                </c:pt>
                <c:pt idx="37">
                  <c:v>2010890</c:v>
                </c:pt>
                <c:pt idx="38">
                  <c:v>2012900</c:v>
                </c:pt>
                <c:pt idx="39">
                  <c:v>2015150</c:v>
                </c:pt>
                <c:pt idx="40">
                  <c:v>2017640</c:v>
                </c:pt>
                <c:pt idx="41">
                  <c:v>2020380</c:v>
                </c:pt>
                <c:pt idx="42">
                  <c:v>2023380</c:v>
                </c:pt>
                <c:pt idx="43">
                  <c:v>2026660</c:v>
                </c:pt>
                <c:pt idx="44">
                  <c:v>2030240</c:v>
                </c:pt>
                <c:pt idx="45">
                  <c:v>2034110</c:v>
                </c:pt>
                <c:pt idx="46">
                  <c:v>2038300</c:v>
                </c:pt>
                <c:pt idx="47">
                  <c:v>2042810</c:v>
                </c:pt>
                <c:pt idx="48">
                  <c:v>2047660</c:v>
                </c:pt>
                <c:pt idx="49">
                  <c:v>2052850</c:v>
                </c:pt>
                <c:pt idx="50">
                  <c:v>2058390</c:v>
                </c:pt>
                <c:pt idx="51">
                  <c:v>2064300</c:v>
                </c:pt>
                <c:pt idx="52">
                  <c:v>2070590</c:v>
                </c:pt>
                <c:pt idx="53">
                  <c:v>2077260</c:v>
                </c:pt>
                <c:pt idx="54">
                  <c:v>2084320</c:v>
                </c:pt>
                <c:pt idx="55">
                  <c:v>2091790</c:v>
                </c:pt>
                <c:pt idx="56">
                  <c:v>2099670</c:v>
                </c:pt>
                <c:pt idx="57">
                  <c:v>2107970</c:v>
                </c:pt>
                <c:pt idx="58">
                  <c:v>2116710</c:v>
                </c:pt>
                <c:pt idx="59">
                  <c:v>2125890</c:v>
                </c:pt>
                <c:pt idx="60">
                  <c:v>2135520</c:v>
                </c:pt>
                <c:pt idx="61">
                  <c:v>2145620</c:v>
                </c:pt>
                <c:pt idx="62">
                  <c:v>2156180</c:v>
                </c:pt>
                <c:pt idx="63">
                  <c:v>2167230</c:v>
                </c:pt>
                <c:pt idx="64">
                  <c:v>2178780</c:v>
                </c:pt>
                <c:pt idx="65">
                  <c:v>2190820</c:v>
                </c:pt>
                <c:pt idx="66">
                  <c:v>2203390</c:v>
                </c:pt>
                <c:pt idx="67">
                  <c:v>2216470</c:v>
                </c:pt>
                <c:pt idx="68">
                  <c:v>2230090</c:v>
                </c:pt>
                <c:pt idx="69">
                  <c:v>2244260</c:v>
                </c:pt>
                <c:pt idx="70">
                  <c:v>2258990</c:v>
                </c:pt>
                <c:pt idx="71">
                  <c:v>2274290</c:v>
                </c:pt>
                <c:pt idx="72">
                  <c:v>2290160</c:v>
                </c:pt>
                <c:pt idx="73">
                  <c:v>2306630</c:v>
                </c:pt>
                <c:pt idx="74">
                  <c:v>2323710</c:v>
                </c:pt>
                <c:pt idx="75">
                  <c:v>2341400</c:v>
                </c:pt>
                <c:pt idx="76">
                  <c:v>2359720</c:v>
                </c:pt>
                <c:pt idx="77">
                  <c:v>2378680</c:v>
                </c:pt>
                <c:pt idx="78">
                  <c:v>2398300</c:v>
                </c:pt>
                <c:pt idx="79">
                  <c:v>2418590</c:v>
                </c:pt>
                <c:pt idx="80">
                  <c:v>2439560</c:v>
                </c:pt>
                <c:pt idx="81">
                  <c:v>2461230</c:v>
                </c:pt>
                <c:pt idx="82">
                  <c:v>2483610</c:v>
                </c:pt>
                <c:pt idx="83">
                  <c:v>2506720</c:v>
                </c:pt>
                <c:pt idx="84">
                  <c:v>2530580</c:v>
                </c:pt>
                <c:pt idx="85">
                  <c:v>2555190</c:v>
                </c:pt>
                <c:pt idx="86">
                  <c:v>2580580</c:v>
                </c:pt>
                <c:pt idx="87">
                  <c:v>2606760</c:v>
                </c:pt>
                <c:pt idx="88">
                  <c:v>2633750</c:v>
                </c:pt>
                <c:pt idx="89">
                  <c:v>2661570</c:v>
                </c:pt>
                <c:pt idx="90">
                  <c:v>2690230</c:v>
                </c:pt>
                <c:pt idx="91">
                  <c:v>2719770</c:v>
                </c:pt>
                <c:pt idx="92">
                  <c:v>2750180</c:v>
                </c:pt>
                <c:pt idx="93">
                  <c:v>2781500</c:v>
                </c:pt>
                <c:pt idx="94">
                  <c:v>2813750</c:v>
                </c:pt>
                <c:pt idx="95">
                  <c:v>2846940</c:v>
                </c:pt>
                <c:pt idx="96">
                  <c:v>2881110</c:v>
                </c:pt>
                <c:pt idx="97">
                  <c:v>2916260</c:v>
                </c:pt>
                <c:pt idx="98">
                  <c:v>2952430</c:v>
                </c:pt>
                <c:pt idx="99">
                  <c:v>2989640</c:v>
                </c:pt>
                <c:pt idx="100">
                  <c:v>3027920</c:v>
                </c:pt>
              </c:numCache>
            </c:numRef>
          </c:val>
          <c:smooth val="0"/>
          <c:extLst>
            <c:ext xmlns:c16="http://schemas.microsoft.com/office/drawing/2014/chart" uri="{C3380CC4-5D6E-409C-BE32-E72D297353CC}">
              <c16:uniqueId val="{00000006-838D-48E4-8C04-65A68BDE197A}"/>
            </c:ext>
          </c:extLst>
        </c:ser>
        <c:dLbls>
          <c:showLegendKey val="0"/>
          <c:showVal val="0"/>
          <c:showCatName val="0"/>
          <c:showSerName val="0"/>
          <c:showPercent val="0"/>
          <c:showBubbleSize val="0"/>
        </c:dLbls>
        <c:smooth val="0"/>
        <c:axId val="568112479"/>
        <c:axId val="568122463"/>
      </c:lineChart>
      <c:catAx>
        <c:axId val="56811247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122463"/>
        <c:crosses val="autoZero"/>
        <c:auto val="1"/>
        <c:lblAlgn val="ctr"/>
        <c:lblOffset val="100"/>
        <c:tickLblSkip val="10"/>
        <c:noMultiLvlLbl val="0"/>
      </c:catAx>
      <c:valAx>
        <c:axId val="568122463"/>
        <c:scaling>
          <c:orientation val="minMax"/>
          <c:min val="1500000"/>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1124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a:t>Healthy population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Sheet1!$A$48</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Sheet1!$B$48:$CX$48</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1000000</c:v>
                </c:pt>
                <c:pt idx="27">
                  <c:v>1000000</c:v>
                </c:pt>
                <c:pt idx="28">
                  <c:v>1000000</c:v>
                </c:pt>
                <c:pt idx="29">
                  <c:v>1000000</c:v>
                </c:pt>
                <c:pt idx="30">
                  <c:v>1000000</c:v>
                </c:pt>
                <c:pt idx="31">
                  <c:v>1000000</c:v>
                </c:pt>
                <c:pt idx="32">
                  <c:v>1000000</c:v>
                </c:pt>
                <c:pt idx="33">
                  <c:v>1000000</c:v>
                </c:pt>
                <c:pt idx="34">
                  <c:v>1000000</c:v>
                </c:pt>
                <c:pt idx="35">
                  <c:v>1000000</c:v>
                </c:pt>
                <c:pt idx="36">
                  <c:v>1000000</c:v>
                </c:pt>
                <c:pt idx="37">
                  <c:v>1000000</c:v>
                </c:pt>
                <c:pt idx="38">
                  <c:v>1000000</c:v>
                </c:pt>
                <c:pt idx="39">
                  <c:v>1000000</c:v>
                </c:pt>
                <c:pt idx="40">
                  <c:v>1000000</c:v>
                </c:pt>
                <c:pt idx="41">
                  <c:v>1000000</c:v>
                </c:pt>
                <c:pt idx="42">
                  <c:v>1000000</c:v>
                </c:pt>
                <c:pt idx="43">
                  <c:v>1000000</c:v>
                </c:pt>
                <c:pt idx="44">
                  <c:v>1000000</c:v>
                </c:pt>
                <c:pt idx="45">
                  <c:v>1000000</c:v>
                </c:pt>
                <c:pt idx="46">
                  <c:v>1000000</c:v>
                </c:pt>
                <c:pt idx="47">
                  <c:v>1000000</c:v>
                </c:pt>
                <c:pt idx="48">
                  <c:v>1000000</c:v>
                </c:pt>
                <c:pt idx="49">
                  <c:v>1000000</c:v>
                </c:pt>
                <c:pt idx="50">
                  <c:v>1000000</c:v>
                </c:pt>
                <c:pt idx="51">
                  <c:v>1000000</c:v>
                </c:pt>
                <c:pt idx="52">
                  <c:v>1000000</c:v>
                </c:pt>
                <c:pt idx="53">
                  <c:v>1000000</c:v>
                </c:pt>
                <c:pt idx="54">
                  <c:v>1000000</c:v>
                </c:pt>
                <c:pt idx="55">
                  <c:v>1000000</c:v>
                </c:pt>
                <c:pt idx="56">
                  <c:v>1000000</c:v>
                </c:pt>
                <c:pt idx="57">
                  <c:v>1000000</c:v>
                </c:pt>
                <c:pt idx="58">
                  <c:v>1000000</c:v>
                </c:pt>
                <c:pt idx="59">
                  <c:v>1000000</c:v>
                </c:pt>
                <c:pt idx="60">
                  <c:v>1000000</c:v>
                </c:pt>
                <c:pt idx="61">
                  <c:v>1000000</c:v>
                </c:pt>
                <c:pt idx="62">
                  <c:v>1000000</c:v>
                </c:pt>
                <c:pt idx="63">
                  <c:v>1000000</c:v>
                </c:pt>
                <c:pt idx="64">
                  <c:v>1000000</c:v>
                </c:pt>
                <c:pt idx="65">
                  <c:v>1000000</c:v>
                </c:pt>
                <c:pt idx="66">
                  <c:v>1000000</c:v>
                </c:pt>
                <c:pt idx="67">
                  <c:v>1000000</c:v>
                </c:pt>
                <c:pt idx="68">
                  <c:v>1000000</c:v>
                </c:pt>
                <c:pt idx="69">
                  <c:v>1000000</c:v>
                </c:pt>
                <c:pt idx="70">
                  <c:v>1000000</c:v>
                </c:pt>
                <c:pt idx="71">
                  <c:v>1000000</c:v>
                </c:pt>
                <c:pt idx="72">
                  <c:v>1000000</c:v>
                </c:pt>
                <c:pt idx="73">
                  <c:v>1000000</c:v>
                </c:pt>
                <c:pt idx="74">
                  <c:v>1000000</c:v>
                </c:pt>
                <c:pt idx="75">
                  <c:v>1000000</c:v>
                </c:pt>
                <c:pt idx="76">
                  <c:v>1000000</c:v>
                </c:pt>
                <c:pt idx="77">
                  <c:v>1000000</c:v>
                </c:pt>
                <c:pt idx="78">
                  <c:v>1000000</c:v>
                </c:pt>
                <c:pt idx="79">
                  <c:v>1000000</c:v>
                </c:pt>
                <c:pt idx="80">
                  <c:v>1000000</c:v>
                </c:pt>
                <c:pt idx="81">
                  <c:v>1000000</c:v>
                </c:pt>
                <c:pt idx="82">
                  <c:v>1000000</c:v>
                </c:pt>
                <c:pt idx="83">
                  <c:v>1000000</c:v>
                </c:pt>
                <c:pt idx="84">
                  <c:v>1000000</c:v>
                </c:pt>
                <c:pt idx="85">
                  <c:v>1000000</c:v>
                </c:pt>
                <c:pt idx="86">
                  <c:v>1000000</c:v>
                </c:pt>
                <c:pt idx="87">
                  <c:v>1000000</c:v>
                </c:pt>
                <c:pt idx="88">
                  <c:v>1000000</c:v>
                </c:pt>
                <c:pt idx="89">
                  <c:v>1000000</c:v>
                </c:pt>
                <c:pt idx="90">
                  <c:v>1000000</c:v>
                </c:pt>
                <c:pt idx="91">
                  <c:v>1000000</c:v>
                </c:pt>
                <c:pt idx="92">
                  <c:v>1000000</c:v>
                </c:pt>
                <c:pt idx="93">
                  <c:v>1000000</c:v>
                </c:pt>
                <c:pt idx="94">
                  <c:v>1000000</c:v>
                </c:pt>
                <c:pt idx="95">
                  <c:v>1000000</c:v>
                </c:pt>
                <c:pt idx="96">
                  <c:v>1000000</c:v>
                </c:pt>
                <c:pt idx="97">
                  <c:v>1000000</c:v>
                </c:pt>
                <c:pt idx="98">
                  <c:v>1000000</c:v>
                </c:pt>
                <c:pt idx="99">
                  <c:v>1000000</c:v>
                </c:pt>
                <c:pt idx="100">
                  <c:v>1000000</c:v>
                </c:pt>
              </c:numCache>
            </c:numRef>
          </c:val>
          <c:smooth val="0"/>
          <c:extLst>
            <c:ext xmlns:c16="http://schemas.microsoft.com/office/drawing/2014/chart" uri="{C3380CC4-5D6E-409C-BE32-E72D297353CC}">
              <c16:uniqueId val="{00000000-8CAD-4888-8D57-E85D208E5222}"/>
            </c:ext>
          </c:extLst>
        </c:ser>
        <c:ser>
          <c:idx val="1"/>
          <c:order val="1"/>
          <c:tx>
            <c:strRef>
              <c:f>Sheet1!$A$49</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Sheet1!$B$49:$CX$49</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1000000</c:v>
                </c:pt>
                <c:pt idx="27">
                  <c:v>1000000</c:v>
                </c:pt>
                <c:pt idx="28">
                  <c:v>1000000</c:v>
                </c:pt>
                <c:pt idx="29">
                  <c:v>1000000</c:v>
                </c:pt>
                <c:pt idx="30">
                  <c:v>1000000</c:v>
                </c:pt>
                <c:pt idx="31">
                  <c:v>1000000</c:v>
                </c:pt>
                <c:pt idx="32">
                  <c:v>1000000</c:v>
                </c:pt>
                <c:pt idx="33">
                  <c:v>1000000</c:v>
                </c:pt>
                <c:pt idx="34">
                  <c:v>1000000</c:v>
                </c:pt>
                <c:pt idx="35">
                  <c:v>1000000</c:v>
                </c:pt>
                <c:pt idx="36">
                  <c:v>1000010</c:v>
                </c:pt>
                <c:pt idx="37">
                  <c:v>1000020</c:v>
                </c:pt>
                <c:pt idx="38">
                  <c:v>1000050</c:v>
                </c:pt>
                <c:pt idx="39">
                  <c:v>1000090</c:v>
                </c:pt>
                <c:pt idx="40">
                  <c:v>1000150</c:v>
                </c:pt>
                <c:pt idx="41">
                  <c:v>1000220</c:v>
                </c:pt>
                <c:pt idx="42">
                  <c:v>1000320</c:v>
                </c:pt>
                <c:pt idx="43">
                  <c:v>1000450</c:v>
                </c:pt>
                <c:pt idx="44">
                  <c:v>1000610</c:v>
                </c:pt>
                <c:pt idx="45">
                  <c:v>1000810</c:v>
                </c:pt>
                <c:pt idx="46">
                  <c:v>1001040</c:v>
                </c:pt>
                <c:pt idx="47">
                  <c:v>1001310</c:v>
                </c:pt>
                <c:pt idx="48">
                  <c:v>1001610</c:v>
                </c:pt>
                <c:pt idx="49">
                  <c:v>1001940</c:v>
                </c:pt>
                <c:pt idx="50">
                  <c:v>1002310</c:v>
                </c:pt>
                <c:pt idx="51">
                  <c:v>1002720</c:v>
                </c:pt>
                <c:pt idx="52">
                  <c:v>1003160</c:v>
                </c:pt>
                <c:pt idx="53">
                  <c:v>1003630</c:v>
                </c:pt>
                <c:pt idx="54">
                  <c:v>1004140</c:v>
                </c:pt>
                <c:pt idx="55">
                  <c:v>1004680</c:v>
                </c:pt>
                <c:pt idx="56">
                  <c:v>1005260</c:v>
                </c:pt>
                <c:pt idx="57">
                  <c:v>1005870</c:v>
                </c:pt>
                <c:pt idx="58">
                  <c:v>1006520</c:v>
                </c:pt>
                <c:pt idx="59">
                  <c:v>1007210</c:v>
                </c:pt>
                <c:pt idx="60">
                  <c:v>1007940</c:v>
                </c:pt>
                <c:pt idx="61">
                  <c:v>1008700</c:v>
                </c:pt>
                <c:pt idx="62">
                  <c:v>1009510</c:v>
                </c:pt>
                <c:pt idx="63">
                  <c:v>1010350</c:v>
                </c:pt>
                <c:pt idx="64">
                  <c:v>1011230</c:v>
                </c:pt>
                <c:pt idx="65">
                  <c:v>1012160</c:v>
                </c:pt>
                <c:pt idx="66">
                  <c:v>1013130</c:v>
                </c:pt>
                <c:pt idx="67">
                  <c:v>1014140</c:v>
                </c:pt>
                <c:pt idx="68">
                  <c:v>1015190</c:v>
                </c:pt>
                <c:pt idx="69">
                  <c:v>1016280</c:v>
                </c:pt>
                <c:pt idx="70">
                  <c:v>1017420</c:v>
                </c:pt>
                <c:pt idx="71">
                  <c:v>1018590</c:v>
                </c:pt>
                <c:pt idx="72">
                  <c:v>1019810</c:v>
                </c:pt>
                <c:pt idx="73">
                  <c:v>1021070</c:v>
                </c:pt>
                <c:pt idx="74">
                  <c:v>1022370</c:v>
                </c:pt>
                <c:pt idx="75">
                  <c:v>1023710</c:v>
                </c:pt>
                <c:pt idx="76">
                  <c:v>1025100</c:v>
                </c:pt>
                <c:pt idx="77">
                  <c:v>1026530</c:v>
                </c:pt>
                <c:pt idx="78">
                  <c:v>1028000</c:v>
                </c:pt>
                <c:pt idx="79">
                  <c:v>1029510</c:v>
                </c:pt>
                <c:pt idx="80">
                  <c:v>1031070</c:v>
                </c:pt>
                <c:pt idx="81">
                  <c:v>1032660</c:v>
                </c:pt>
                <c:pt idx="82">
                  <c:v>1034310</c:v>
                </c:pt>
                <c:pt idx="83">
                  <c:v>1035990</c:v>
                </c:pt>
                <c:pt idx="84">
                  <c:v>1037720</c:v>
                </c:pt>
                <c:pt idx="85">
                  <c:v>1039500</c:v>
                </c:pt>
                <c:pt idx="86">
                  <c:v>1041320</c:v>
                </c:pt>
                <c:pt idx="87">
                  <c:v>1043180</c:v>
                </c:pt>
                <c:pt idx="88">
                  <c:v>1045080</c:v>
                </c:pt>
                <c:pt idx="89">
                  <c:v>1047040</c:v>
                </c:pt>
                <c:pt idx="90">
                  <c:v>1049030</c:v>
                </c:pt>
                <c:pt idx="91">
                  <c:v>1051070</c:v>
                </c:pt>
                <c:pt idx="92">
                  <c:v>1053160</c:v>
                </c:pt>
                <c:pt idx="93">
                  <c:v>1055290</c:v>
                </c:pt>
                <c:pt idx="94">
                  <c:v>1057470</c:v>
                </c:pt>
                <c:pt idx="95">
                  <c:v>1059690</c:v>
                </c:pt>
                <c:pt idx="96">
                  <c:v>1061950</c:v>
                </c:pt>
                <c:pt idx="97">
                  <c:v>1064270</c:v>
                </c:pt>
                <c:pt idx="98">
                  <c:v>1066620</c:v>
                </c:pt>
                <c:pt idx="99">
                  <c:v>1069030</c:v>
                </c:pt>
                <c:pt idx="100">
                  <c:v>1071480</c:v>
                </c:pt>
              </c:numCache>
            </c:numRef>
          </c:val>
          <c:smooth val="0"/>
          <c:extLst>
            <c:ext xmlns:c16="http://schemas.microsoft.com/office/drawing/2014/chart" uri="{C3380CC4-5D6E-409C-BE32-E72D297353CC}">
              <c16:uniqueId val="{00000001-8CAD-4888-8D57-E85D208E5222}"/>
            </c:ext>
          </c:extLst>
        </c:ser>
        <c:ser>
          <c:idx val="2"/>
          <c:order val="2"/>
          <c:tx>
            <c:strRef>
              <c:f>Sheet1!$A$50</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Sheet1!$B$50:$CX$50</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1000030</c:v>
                </c:pt>
                <c:pt idx="27">
                  <c:v>1000110</c:v>
                </c:pt>
                <c:pt idx="28">
                  <c:v>1000280</c:v>
                </c:pt>
                <c:pt idx="29">
                  <c:v>1000550</c:v>
                </c:pt>
                <c:pt idx="30">
                  <c:v>1000940</c:v>
                </c:pt>
                <c:pt idx="31">
                  <c:v>1001430</c:v>
                </c:pt>
                <c:pt idx="32">
                  <c:v>1002030</c:v>
                </c:pt>
                <c:pt idx="33">
                  <c:v>1002730</c:v>
                </c:pt>
                <c:pt idx="34">
                  <c:v>1003550</c:v>
                </c:pt>
                <c:pt idx="35">
                  <c:v>1004470</c:v>
                </c:pt>
                <c:pt idx="36">
                  <c:v>1005490</c:v>
                </c:pt>
                <c:pt idx="37">
                  <c:v>1006630</c:v>
                </c:pt>
                <c:pt idx="38">
                  <c:v>1007870</c:v>
                </c:pt>
                <c:pt idx="39">
                  <c:v>1009220</c:v>
                </c:pt>
                <c:pt idx="40">
                  <c:v>1010680</c:v>
                </c:pt>
                <c:pt idx="41">
                  <c:v>1012250</c:v>
                </c:pt>
                <c:pt idx="42">
                  <c:v>1013940</c:v>
                </c:pt>
                <c:pt idx="43">
                  <c:v>1015750</c:v>
                </c:pt>
                <c:pt idx="44">
                  <c:v>1017680</c:v>
                </c:pt>
                <c:pt idx="45">
                  <c:v>1019740</c:v>
                </c:pt>
                <c:pt idx="46">
                  <c:v>1021920</c:v>
                </c:pt>
                <c:pt idx="47">
                  <c:v>1024230</c:v>
                </c:pt>
                <c:pt idx="48">
                  <c:v>1026690</c:v>
                </c:pt>
                <c:pt idx="49">
                  <c:v>1029290</c:v>
                </c:pt>
                <c:pt idx="50">
                  <c:v>1032030</c:v>
                </c:pt>
                <c:pt idx="51">
                  <c:v>1034920</c:v>
                </c:pt>
                <c:pt idx="52">
                  <c:v>1037960</c:v>
                </c:pt>
                <c:pt idx="53">
                  <c:v>1041150</c:v>
                </c:pt>
                <c:pt idx="54">
                  <c:v>1044480</c:v>
                </c:pt>
                <c:pt idx="55">
                  <c:v>1047960</c:v>
                </c:pt>
                <c:pt idx="56">
                  <c:v>1051590</c:v>
                </c:pt>
                <c:pt idx="57">
                  <c:v>1055370</c:v>
                </c:pt>
                <c:pt idx="58">
                  <c:v>1059310</c:v>
                </c:pt>
                <c:pt idx="59">
                  <c:v>1063390</c:v>
                </c:pt>
                <c:pt idx="60">
                  <c:v>1067630</c:v>
                </c:pt>
                <c:pt idx="61">
                  <c:v>1072030</c:v>
                </c:pt>
                <c:pt idx="62">
                  <c:v>1076590</c:v>
                </c:pt>
                <c:pt idx="63">
                  <c:v>1081300</c:v>
                </c:pt>
                <c:pt idx="64">
                  <c:v>1086180</c:v>
                </c:pt>
                <c:pt idx="65">
                  <c:v>1091220</c:v>
                </c:pt>
                <c:pt idx="66">
                  <c:v>1096420</c:v>
                </c:pt>
                <c:pt idx="67">
                  <c:v>1101800</c:v>
                </c:pt>
                <c:pt idx="68">
                  <c:v>1107340</c:v>
                </c:pt>
                <c:pt idx="69">
                  <c:v>1113060</c:v>
                </c:pt>
                <c:pt idx="70">
                  <c:v>1118950</c:v>
                </c:pt>
                <c:pt idx="71">
                  <c:v>1125020</c:v>
                </c:pt>
                <c:pt idx="72">
                  <c:v>1131270</c:v>
                </c:pt>
                <c:pt idx="73">
                  <c:v>1137700</c:v>
                </c:pt>
                <c:pt idx="74">
                  <c:v>1144310</c:v>
                </c:pt>
                <c:pt idx="75">
                  <c:v>1151110</c:v>
                </c:pt>
                <c:pt idx="76">
                  <c:v>1158100</c:v>
                </c:pt>
                <c:pt idx="77">
                  <c:v>1165270</c:v>
                </c:pt>
                <c:pt idx="78">
                  <c:v>1172640</c:v>
                </c:pt>
                <c:pt idx="79">
                  <c:v>1180200</c:v>
                </c:pt>
                <c:pt idx="80">
                  <c:v>1187950</c:v>
                </c:pt>
                <c:pt idx="81">
                  <c:v>1195910</c:v>
                </c:pt>
                <c:pt idx="82">
                  <c:v>1204060</c:v>
                </c:pt>
                <c:pt idx="83">
                  <c:v>1212430</c:v>
                </c:pt>
                <c:pt idx="84">
                  <c:v>1220990</c:v>
                </c:pt>
                <c:pt idx="85">
                  <c:v>1229770</c:v>
                </c:pt>
                <c:pt idx="86">
                  <c:v>1238770</c:v>
                </c:pt>
                <c:pt idx="87">
                  <c:v>1247980</c:v>
                </c:pt>
                <c:pt idx="88">
                  <c:v>1257400</c:v>
                </c:pt>
                <c:pt idx="89">
                  <c:v>1267060</c:v>
                </c:pt>
                <c:pt idx="90">
                  <c:v>1276940</c:v>
                </c:pt>
                <c:pt idx="91">
                  <c:v>1287050</c:v>
                </c:pt>
                <c:pt idx="92">
                  <c:v>1297390</c:v>
                </c:pt>
                <c:pt idx="93">
                  <c:v>1307970</c:v>
                </c:pt>
                <c:pt idx="94">
                  <c:v>1318790</c:v>
                </c:pt>
                <c:pt idx="95">
                  <c:v>1329850</c:v>
                </c:pt>
                <c:pt idx="96">
                  <c:v>1341160</c:v>
                </c:pt>
                <c:pt idx="97">
                  <c:v>1352730</c:v>
                </c:pt>
                <c:pt idx="98">
                  <c:v>1364550</c:v>
                </c:pt>
                <c:pt idx="99">
                  <c:v>1376630</c:v>
                </c:pt>
                <c:pt idx="100">
                  <c:v>1388970</c:v>
                </c:pt>
              </c:numCache>
            </c:numRef>
          </c:val>
          <c:smooth val="0"/>
          <c:extLst>
            <c:ext xmlns:c16="http://schemas.microsoft.com/office/drawing/2014/chart" uri="{C3380CC4-5D6E-409C-BE32-E72D297353CC}">
              <c16:uniqueId val="{00000002-8CAD-4888-8D57-E85D208E5222}"/>
            </c:ext>
          </c:extLst>
        </c:ser>
        <c:ser>
          <c:idx val="3"/>
          <c:order val="3"/>
          <c:tx>
            <c:strRef>
              <c:f>Sheet1!$A$51</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Sheet1!$B$51:$CX$51</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1000020</c:v>
                </c:pt>
                <c:pt idx="24">
                  <c:v>1000090</c:v>
                </c:pt>
                <c:pt idx="25">
                  <c:v>1000210</c:v>
                </c:pt>
                <c:pt idx="26">
                  <c:v>1000360</c:v>
                </c:pt>
                <c:pt idx="27">
                  <c:v>1000570</c:v>
                </c:pt>
                <c:pt idx="28">
                  <c:v>1000810</c:v>
                </c:pt>
                <c:pt idx="29">
                  <c:v>1001100</c:v>
                </c:pt>
                <c:pt idx="30">
                  <c:v>1001430</c:v>
                </c:pt>
                <c:pt idx="31">
                  <c:v>1001810</c:v>
                </c:pt>
                <c:pt idx="32">
                  <c:v>1002230</c:v>
                </c:pt>
                <c:pt idx="33">
                  <c:v>1002700</c:v>
                </c:pt>
                <c:pt idx="34">
                  <c:v>1003210</c:v>
                </c:pt>
                <c:pt idx="35">
                  <c:v>1003760</c:v>
                </c:pt>
                <c:pt idx="36">
                  <c:v>1004360</c:v>
                </c:pt>
                <c:pt idx="37">
                  <c:v>1005000</c:v>
                </c:pt>
                <c:pt idx="38">
                  <c:v>1005690</c:v>
                </c:pt>
                <c:pt idx="39">
                  <c:v>1006420</c:v>
                </c:pt>
                <c:pt idx="40">
                  <c:v>1007200</c:v>
                </c:pt>
                <c:pt idx="41">
                  <c:v>1008020</c:v>
                </c:pt>
                <c:pt idx="42">
                  <c:v>1008880</c:v>
                </c:pt>
                <c:pt idx="43">
                  <c:v>1009790</c:v>
                </c:pt>
                <c:pt idx="44">
                  <c:v>1010740</c:v>
                </c:pt>
                <c:pt idx="45">
                  <c:v>1011740</c:v>
                </c:pt>
                <c:pt idx="46">
                  <c:v>1012780</c:v>
                </c:pt>
                <c:pt idx="47">
                  <c:v>1013860</c:v>
                </c:pt>
                <c:pt idx="48">
                  <c:v>1014990</c:v>
                </c:pt>
                <c:pt idx="49">
                  <c:v>1016170</c:v>
                </c:pt>
                <c:pt idx="50">
                  <c:v>1017390</c:v>
                </c:pt>
                <c:pt idx="51">
                  <c:v>1018650</c:v>
                </c:pt>
                <c:pt idx="52">
                  <c:v>1019960</c:v>
                </c:pt>
                <c:pt idx="53">
                  <c:v>1021320</c:v>
                </c:pt>
                <c:pt idx="54">
                  <c:v>1022720</c:v>
                </c:pt>
                <c:pt idx="55">
                  <c:v>1024160</c:v>
                </c:pt>
                <c:pt idx="56">
                  <c:v>1025660</c:v>
                </c:pt>
                <c:pt idx="57">
                  <c:v>1027190</c:v>
                </c:pt>
                <c:pt idx="58">
                  <c:v>1028770</c:v>
                </c:pt>
                <c:pt idx="59">
                  <c:v>1030400</c:v>
                </c:pt>
                <c:pt idx="60">
                  <c:v>1032080</c:v>
                </c:pt>
                <c:pt idx="61">
                  <c:v>1033790</c:v>
                </c:pt>
                <c:pt idx="62">
                  <c:v>1035560</c:v>
                </c:pt>
                <c:pt idx="63">
                  <c:v>1037370</c:v>
                </c:pt>
                <c:pt idx="64">
                  <c:v>1039230</c:v>
                </c:pt>
                <c:pt idx="65">
                  <c:v>1041130</c:v>
                </c:pt>
                <c:pt idx="66">
                  <c:v>1043080</c:v>
                </c:pt>
                <c:pt idx="67">
                  <c:v>1045080</c:v>
                </c:pt>
                <c:pt idx="68">
                  <c:v>1047130</c:v>
                </c:pt>
                <c:pt idx="69">
                  <c:v>1049220</c:v>
                </c:pt>
                <c:pt idx="70">
                  <c:v>1051360</c:v>
                </c:pt>
                <c:pt idx="71">
                  <c:v>1053540</c:v>
                </c:pt>
                <c:pt idx="72">
                  <c:v>1055770</c:v>
                </c:pt>
                <c:pt idx="73">
                  <c:v>1058060</c:v>
                </c:pt>
                <c:pt idx="74">
                  <c:v>1060380</c:v>
                </c:pt>
                <c:pt idx="75">
                  <c:v>1062760</c:v>
                </c:pt>
                <c:pt idx="76">
                  <c:v>1065180</c:v>
                </c:pt>
                <c:pt idx="77">
                  <c:v>1067660</c:v>
                </c:pt>
                <c:pt idx="78">
                  <c:v>1070180</c:v>
                </c:pt>
                <c:pt idx="79">
                  <c:v>1072750</c:v>
                </c:pt>
                <c:pt idx="80">
                  <c:v>1075370</c:v>
                </c:pt>
                <c:pt idx="81">
                  <c:v>1078030</c:v>
                </c:pt>
                <c:pt idx="82">
                  <c:v>1080750</c:v>
                </c:pt>
                <c:pt idx="83">
                  <c:v>1083520</c:v>
                </c:pt>
                <c:pt idx="84">
                  <c:v>1086330</c:v>
                </c:pt>
                <c:pt idx="85">
                  <c:v>1089200</c:v>
                </c:pt>
                <c:pt idx="86">
                  <c:v>1092110</c:v>
                </c:pt>
                <c:pt idx="87">
                  <c:v>1095080</c:v>
                </c:pt>
                <c:pt idx="88">
                  <c:v>1098090</c:v>
                </c:pt>
                <c:pt idx="89">
                  <c:v>1101160</c:v>
                </c:pt>
                <c:pt idx="90">
                  <c:v>1104280</c:v>
                </c:pt>
                <c:pt idx="91">
                  <c:v>1107450</c:v>
                </c:pt>
                <c:pt idx="92">
                  <c:v>1110670</c:v>
                </c:pt>
                <c:pt idx="93">
                  <c:v>1113940</c:v>
                </c:pt>
                <c:pt idx="94">
                  <c:v>1117260</c:v>
                </c:pt>
                <c:pt idx="95">
                  <c:v>1120640</c:v>
                </c:pt>
                <c:pt idx="96">
                  <c:v>1124070</c:v>
                </c:pt>
                <c:pt idx="97">
                  <c:v>1127550</c:v>
                </c:pt>
                <c:pt idx="98">
                  <c:v>1131090</c:v>
                </c:pt>
                <c:pt idx="99">
                  <c:v>1134670</c:v>
                </c:pt>
                <c:pt idx="100">
                  <c:v>1138310</c:v>
                </c:pt>
              </c:numCache>
            </c:numRef>
          </c:val>
          <c:smooth val="0"/>
          <c:extLst>
            <c:ext xmlns:c16="http://schemas.microsoft.com/office/drawing/2014/chart" uri="{C3380CC4-5D6E-409C-BE32-E72D297353CC}">
              <c16:uniqueId val="{00000003-8CAD-4888-8D57-E85D208E5222}"/>
            </c:ext>
          </c:extLst>
        </c:ser>
        <c:ser>
          <c:idx val="4"/>
          <c:order val="4"/>
          <c:tx>
            <c:strRef>
              <c:f>Sheet1!$A$52</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Sheet1!$B$52:$CX$52</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1000020</c:v>
                </c:pt>
                <c:pt idx="24">
                  <c:v>1000090</c:v>
                </c:pt>
                <c:pt idx="25">
                  <c:v>1000210</c:v>
                </c:pt>
                <c:pt idx="26">
                  <c:v>1000360</c:v>
                </c:pt>
                <c:pt idx="27">
                  <c:v>1000570</c:v>
                </c:pt>
                <c:pt idx="28">
                  <c:v>1000810</c:v>
                </c:pt>
                <c:pt idx="29">
                  <c:v>1001100</c:v>
                </c:pt>
                <c:pt idx="30">
                  <c:v>1001430</c:v>
                </c:pt>
                <c:pt idx="31">
                  <c:v>1001810</c:v>
                </c:pt>
                <c:pt idx="32">
                  <c:v>1002230</c:v>
                </c:pt>
                <c:pt idx="33">
                  <c:v>1002700</c:v>
                </c:pt>
                <c:pt idx="34">
                  <c:v>1003210</c:v>
                </c:pt>
                <c:pt idx="35">
                  <c:v>1003760</c:v>
                </c:pt>
                <c:pt idx="36">
                  <c:v>1004360</c:v>
                </c:pt>
                <c:pt idx="37">
                  <c:v>1005000</c:v>
                </c:pt>
                <c:pt idx="38">
                  <c:v>1005690</c:v>
                </c:pt>
                <c:pt idx="39">
                  <c:v>1006420</c:v>
                </c:pt>
                <c:pt idx="40">
                  <c:v>1007200</c:v>
                </c:pt>
                <c:pt idx="41">
                  <c:v>1008020</c:v>
                </c:pt>
                <c:pt idx="42">
                  <c:v>1008880</c:v>
                </c:pt>
                <c:pt idx="43">
                  <c:v>1009790</c:v>
                </c:pt>
                <c:pt idx="44">
                  <c:v>1010740</c:v>
                </c:pt>
                <c:pt idx="45">
                  <c:v>1011740</c:v>
                </c:pt>
                <c:pt idx="46">
                  <c:v>1012780</c:v>
                </c:pt>
                <c:pt idx="47">
                  <c:v>1013860</c:v>
                </c:pt>
                <c:pt idx="48">
                  <c:v>1014990</c:v>
                </c:pt>
                <c:pt idx="49">
                  <c:v>1016170</c:v>
                </c:pt>
                <c:pt idx="50">
                  <c:v>1017390</c:v>
                </c:pt>
                <c:pt idx="51">
                  <c:v>1018650</c:v>
                </c:pt>
                <c:pt idx="52">
                  <c:v>1019960</c:v>
                </c:pt>
                <c:pt idx="53">
                  <c:v>1021320</c:v>
                </c:pt>
                <c:pt idx="54">
                  <c:v>1022720</c:v>
                </c:pt>
                <c:pt idx="55">
                  <c:v>1024160</c:v>
                </c:pt>
                <c:pt idx="56">
                  <c:v>1025660</c:v>
                </c:pt>
                <c:pt idx="57">
                  <c:v>1027190</c:v>
                </c:pt>
                <c:pt idx="58">
                  <c:v>1028770</c:v>
                </c:pt>
                <c:pt idx="59">
                  <c:v>1030400</c:v>
                </c:pt>
                <c:pt idx="60">
                  <c:v>1032080</c:v>
                </c:pt>
                <c:pt idx="61">
                  <c:v>1033790</c:v>
                </c:pt>
                <c:pt idx="62">
                  <c:v>1035560</c:v>
                </c:pt>
                <c:pt idx="63">
                  <c:v>1037370</c:v>
                </c:pt>
                <c:pt idx="64">
                  <c:v>1039230</c:v>
                </c:pt>
                <c:pt idx="65">
                  <c:v>1041130</c:v>
                </c:pt>
                <c:pt idx="66">
                  <c:v>1043080</c:v>
                </c:pt>
                <c:pt idx="67">
                  <c:v>1045080</c:v>
                </c:pt>
                <c:pt idx="68">
                  <c:v>1047130</c:v>
                </c:pt>
                <c:pt idx="69">
                  <c:v>1049220</c:v>
                </c:pt>
                <c:pt idx="70">
                  <c:v>1051360</c:v>
                </c:pt>
                <c:pt idx="71">
                  <c:v>1053540</c:v>
                </c:pt>
                <c:pt idx="72">
                  <c:v>1055770</c:v>
                </c:pt>
                <c:pt idx="73">
                  <c:v>1058060</c:v>
                </c:pt>
                <c:pt idx="74">
                  <c:v>1060380</c:v>
                </c:pt>
                <c:pt idx="75">
                  <c:v>1062760</c:v>
                </c:pt>
                <c:pt idx="76">
                  <c:v>1065180</c:v>
                </c:pt>
                <c:pt idx="77">
                  <c:v>1067660</c:v>
                </c:pt>
                <c:pt idx="78">
                  <c:v>1070180</c:v>
                </c:pt>
                <c:pt idx="79">
                  <c:v>1072750</c:v>
                </c:pt>
                <c:pt idx="80">
                  <c:v>1075370</c:v>
                </c:pt>
                <c:pt idx="81">
                  <c:v>1078030</c:v>
                </c:pt>
                <c:pt idx="82">
                  <c:v>1080750</c:v>
                </c:pt>
                <c:pt idx="83">
                  <c:v>1083520</c:v>
                </c:pt>
                <c:pt idx="84">
                  <c:v>1086330</c:v>
                </c:pt>
                <c:pt idx="85">
                  <c:v>1089200</c:v>
                </c:pt>
                <c:pt idx="86">
                  <c:v>1092110</c:v>
                </c:pt>
                <c:pt idx="87">
                  <c:v>1095080</c:v>
                </c:pt>
                <c:pt idx="88">
                  <c:v>1098090</c:v>
                </c:pt>
                <c:pt idx="89">
                  <c:v>1101160</c:v>
                </c:pt>
                <c:pt idx="90">
                  <c:v>1104280</c:v>
                </c:pt>
                <c:pt idx="91">
                  <c:v>1107450</c:v>
                </c:pt>
                <c:pt idx="92">
                  <c:v>1110670</c:v>
                </c:pt>
                <c:pt idx="93">
                  <c:v>1113940</c:v>
                </c:pt>
                <c:pt idx="94">
                  <c:v>1117260</c:v>
                </c:pt>
                <c:pt idx="95">
                  <c:v>1120640</c:v>
                </c:pt>
                <c:pt idx="96">
                  <c:v>1124070</c:v>
                </c:pt>
                <c:pt idx="97">
                  <c:v>1127550</c:v>
                </c:pt>
                <c:pt idx="98">
                  <c:v>1131090</c:v>
                </c:pt>
                <c:pt idx="99">
                  <c:v>1134670</c:v>
                </c:pt>
                <c:pt idx="100">
                  <c:v>1138310</c:v>
                </c:pt>
              </c:numCache>
            </c:numRef>
          </c:val>
          <c:smooth val="0"/>
          <c:extLst>
            <c:ext xmlns:c16="http://schemas.microsoft.com/office/drawing/2014/chart" uri="{C3380CC4-5D6E-409C-BE32-E72D297353CC}">
              <c16:uniqueId val="{00000004-8CAD-4888-8D57-E85D208E5222}"/>
            </c:ext>
          </c:extLst>
        </c:ser>
        <c:ser>
          <c:idx val="5"/>
          <c:order val="5"/>
          <c:tx>
            <c:strRef>
              <c:f>Sheet1!$A$53</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Sheet1!$B$53:$CX$53</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1000010</c:v>
                </c:pt>
                <c:pt idx="26">
                  <c:v>1000010</c:v>
                </c:pt>
                <c:pt idx="27">
                  <c:v>1000020</c:v>
                </c:pt>
                <c:pt idx="28">
                  <c:v>1000030</c:v>
                </c:pt>
                <c:pt idx="29">
                  <c:v>1000040</c:v>
                </c:pt>
                <c:pt idx="30">
                  <c:v>1000060</c:v>
                </c:pt>
                <c:pt idx="31">
                  <c:v>1000070</c:v>
                </c:pt>
                <c:pt idx="32">
                  <c:v>1000090</c:v>
                </c:pt>
                <c:pt idx="33">
                  <c:v>1000100</c:v>
                </c:pt>
                <c:pt idx="34">
                  <c:v>1000120</c:v>
                </c:pt>
                <c:pt idx="35">
                  <c:v>1000140</c:v>
                </c:pt>
                <c:pt idx="36">
                  <c:v>1000160</c:v>
                </c:pt>
                <c:pt idx="37">
                  <c:v>1000180</c:v>
                </c:pt>
                <c:pt idx="38">
                  <c:v>1000200</c:v>
                </c:pt>
                <c:pt idx="39">
                  <c:v>1000220</c:v>
                </c:pt>
                <c:pt idx="40">
                  <c:v>1000250</c:v>
                </c:pt>
                <c:pt idx="41">
                  <c:v>1000270</c:v>
                </c:pt>
                <c:pt idx="42">
                  <c:v>1000290</c:v>
                </c:pt>
                <c:pt idx="43">
                  <c:v>1000320</c:v>
                </c:pt>
                <c:pt idx="44">
                  <c:v>1000340</c:v>
                </c:pt>
                <c:pt idx="45">
                  <c:v>1000370</c:v>
                </c:pt>
                <c:pt idx="46">
                  <c:v>1000390</c:v>
                </c:pt>
                <c:pt idx="47">
                  <c:v>1000420</c:v>
                </c:pt>
                <c:pt idx="48">
                  <c:v>1000440</c:v>
                </c:pt>
                <c:pt idx="49">
                  <c:v>1000470</c:v>
                </c:pt>
                <c:pt idx="50">
                  <c:v>1000490</c:v>
                </c:pt>
                <c:pt idx="51">
                  <c:v>1000520</c:v>
                </c:pt>
                <c:pt idx="52">
                  <c:v>1000550</c:v>
                </c:pt>
                <c:pt idx="53">
                  <c:v>1000570</c:v>
                </c:pt>
                <c:pt idx="54">
                  <c:v>1000590</c:v>
                </c:pt>
                <c:pt idx="55">
                  <c:v>1000620</c:v>
                </c:pt>
                <c:pt idx="56">
                  <c:v>1000640</c:v>
                </c:pt>
                <c:pt idx="57">
                  <c:v>1000670</c:v>
                </c:pt>
                <c:pt idx="58">
                  <c:v>1000690</c:v>
                </c:pt>
                <c:pt idx="59">
                  <c:v>1000710</c:v>
                </c:pt>
                <c:pt idx="60">
                  <c:v>1000730</c:v>
                </c:pt>
                <c:pt idx="61">
                  <c:v>1000760</c:v>
                </c:pt>
                <c:pt idx="62">
                  <c:v>1000780</c:v>
                </c:pt>
                <c:pt idx="63">
                  <c:v>1000800</c:v>
                </c:pt>
                <c:pt idx="64">
                  <c:v>1000820</c:v>
                </c:pt>
                <c:pt idx="65">
                  <c:v>1000830</c:v>
                </c:pt>
                <c:pt idx="66">
                  <c:v>1000850</c:v>
                </c:pt>
                <c:pt idx="67">
                  <c:v>1000870</c:v>
                </c:pt>
                <c:pt idx="68">
                  <c:v>1000880</c:v>
                </c:pt>
                <c:pt idx="69">
                  <c:v>1000900</c:v>
                </c:pt>
                <c:pt idx="70">
                  <c:v>1000910</c:v>
                </c:pt>
                <c:pt idx="71">
                  <c:v>1000930</c:v>
                </c:pt>
                <c:pt idx="72">
                  <c:v>1000940</c:v>
                </c:pt>
                <c:pt idx="73">
                  <c:v>1000950</c:v>
                </c:pt>
                <c:pt idx="74">
                  <c:v>1000960</c:v>
                </c:pt>
                <c:pt idx="75">
                  <c:v>1000970</c:v>
                </c:pt>
                <c:pt idx="76">
                  <c:v>1000980</c:v>
                </c:pt>
                <c:pt idx="77">
                  <c:v>1000980</c:v>
                </c:pt>
                <c:pt idx="78">
                  <c:v>1000990</c:v>
                </c:pt>
                <c:pt idx="79">
                  <c:v>1000990</c:v>
                </c:pt>
                <c:pt idx="80">
                  <c:v>1001000</c:v>
                </c:pt>
                <c:pt idx="81">
                  <c:v>1001000</c:v>
                </c:pt>
                <c:pt idx="82">
                  <c:v>1001000</c:v>
                </c:pt>
                <c:pt idx="83">
                  <c:v>1001000</c:v>
                </c:pt>
                <c:pt idx="84">
                  <c:v>1001000</c:v>
                </c:pt>
                <c:pt idx="85">
                  <c:v>1001000</c:v>
                </c:pt>
                <c:pt idx="86">
                  <c:v>1000990</c:v>
                </c:pt>
                <c:pt idx="87">
                  <c:v>1000990</c:v>
                </c:pt>
                <c:pt idx="88">
                  <c:v>1000980</c:v>
                </c:pt>
                <c:pt idx="89">
                  <c:v>1000970</c:v>
                </c:pt>
                <c:pt idx="90">
                  <c:v>1000960</c:v>
                </c:pt>
                <c:pt idx="91">
                  <c:v>1000950</c:v>
                </c:pt>
                <c:pt idx="92">
                  <c:v>1000940</c:v>
                </c:pt>
                <c:pt idx="93">
                  <c:v>1000930</c:v>
                </c:pt>
                <c:pt idx="94">
                  <c:v>1000910</c:v>
                </c:pt>
                <c:pt idx="95">
                  <c:v>1000900</c:v>
                </c:pt>
                <c:pt idx="96">
                  <c:v>1000880</c:v>
                </c:pt>
                <c:pt idx="97">
                  <c:v>1000860</c:v>
                </c:pt>
                <c:pt idx="98">
                  <c:v>1000840</c:v>
                </c:pt>
                <c:pt idx="99">
                  <c:v>1000820</c:v>
                </c:pt>
                <c:pt idx="100">
                  <c:v>1000800</c:v>
                </c:pt>
              </c:numCache>
            </c:numRef>
          </c:val>
          <c:smooth val="0"/>
          <c:extLst>
            <c:ext xmlns:c16="http://schemas.microsoft.com/office/drawing/2014/chart" uri="{C3380CC4-5D6E-409C-BE32-E72D297353CC}">
              <c16:uniqueId val="{00000005-8CAD-4888-8D57-E85D208E5222}"/>
            </c:ext>
          </c:extLst>
        </c:ser>
        <c:ser>
          <c:idx val="6"/>
          <c:order val="6"/>
          <c:tx>
            <c:strRef>
              <c:f>Sheet1!$A$54</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Sheet1!$B$54:$CX$54</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1000050</c:v>
                </c:pt>
                <c:pt idx="24">
                  <c:v>1000190</c:v>
                </c:pt>
                <c:pt idx="25">
                  <c:v>1000420</c:v>
                </c:pt>
                <c:pt idx="26">
                  <c:v>1000770</c:v>
                </c:pt>
                <c:pt idx="27">
                  <c:v>1001260</c:v>
                </c:pt>
                <c:pt idx="28">
                  <c:v>1001930</c:v>
                </c:pt>
                <c:pt idx="29">
                  <c:v>1002790</c:v>
                </c:pt>
                <c:pt idx="30">
                  <c:v>1003850</c:v>
                </c:pt>
                <c:pt idx="31">
                  <c:v>1005100</c:v>
                </c:pt>
                <c:pt idx="32">
                  <c:v>1006550</c:v>
                </c:pt>
                <c:pt idx="33">
                  <c:v>1008200</c:v>
                </c:pt>
                <c:pt idx="34">
                  <c:v>1010030</c:v>
                </c:pt>
                <c:pt idx="35">
                  <c:v>1012070</c:v>
                </c:pt>
                <c:pt idx="36">
                  <c:v>1014310</c:v>
                </c:pt>
                <c:pt idx="37">
                  <c:v>1016750</c:v>
                </c:pt>
                <c:pt idx="38">
                  <c:v>1019400</c:v>
                </c:pt>
                <c:pt idx="39">
                  <c:v>1022260</c:v>
                </c:pt>
                <c:pt idx="40">
                  <c:v>1025330</c:v>
                </c:pt>
                <c:pt idx="41">
                  <c:v>1028620</c:v>
                </c:pt>
                <c:pt idx="42">
                  <c:v>1032150</c:v>
                </c:pt>
                <c:pt idx="43">
                  <c:v>1035920</c:v>
                </c:pt>
                <c:pt idx="44">
                  <c:v>1039930</c:v>
                </c:pt>
                <c:pt idx="45">
                  <c:v>1044200</c:v>
                </c:pt>
                <c:pt idx="46">
                  <c:v>1048720</c:v>
                </c:pt>
                <c:pt idx="47">
                  <c:v>1053510</c:v>
                </c:pt>
                <c:pt idx="48">
                  <c:v>1058560</c:v>
                </c:pt>
                <c:pt idx="49">
                  <c:v>1063900</c:v>
                </c:pt>
                <c:pt idx="50">
                  <c:v>1069510</c:v>
                </c:pt>
                <c:pt idx="51">
                  <c:v>1075410</c:v>
                </c:pt>
                <c:pt idx="52">
                  <c:v>1081590</c:v>
                </c:pt>
                <c:pt idx="53">
                  <c:v>1088060</c:v>
                </c:pt>
                <c:pt idx="54">
                  <c:v>1094810</c:v>
                </c:pt>
                <c:pt idx="55">
                  <c:v>1101870</c:v>
                </c:pt>
                <c:pt idx="56">
                  <c:v>1109220</c:v>
                </c:pt>
                <c:pt idx="57">
                  <c:v>1116880</c:v>
                </c:pt>
                <c:pt idx="58">
                  <c:v>1124840</c:v>
                </c:pt>
                <c:pt idx="59">
                  <c:v>1133120</c:v>
                </c:pt>
                <c:pt idx="60">
                  <c:v>1141710</c:v>
                </c:pt>
                <c:pt idx="61">
                  <c:v>1150630</c:v>
                </c:pt>
                <c:pt idx="62">
                  <c:v>1159870</c:v>
                </c:pt>
                <c:pt idx="63">
                  <c:v>1169460</c:v>
                </c:pt>
                <c:pt idx="64">
                  <c:v>1179380</c:v>
                </c:pt>
                <c:pt idx="65">
                  <c:v>1189660</c:v>
                </c:pt>
                <c:pt idx="66">
                  <c:v>1200290</c:v>
                </c:pt>
                <c:pt idx="67">
                  <c:v>1211280</c:v>
                </c:pt>
                <c:pt idx="68">
                  <c:v>1222640</c:v>
                </c:pt>
                <c:pt idx="69">
                  <c:v>1234380</c:v>
                </c:pt>
                <c:pt idx="70">
                  <c:v>1246500</c:v>
                </c:pt>
                <c:pt idx="71">
                  <c:v>1259020</c:v>
                </c:pt>
                <c:pt idx="72">
                  <c:v>1271930</c:v>
                </c:pt>
                <c:pt idx="73">
                  <c:v>1285260</c:v>
                </c:pt>
                <c:pt idx="74">
                  <c:v>1298990</c:v>
                </c:pt>
                <c:pt idx="75">
                  <c:v>1313150</c:v>
                </c:pt>
                <c:pt idx="76">
                  <c:v>1327740</c:v>
                </c:pt>
                <c:pt idx="77">
                  <c:v>1342770</c:v>
                </c:pt>
                <c:pt idx="78">
                  <c:v>1358250</c:v>
                </c:pt>
                <c:pt idx="79">
                  <c:v>1374190</c:v>
                </c:pt>
                <c:pt idx="80">
                  <c:v>1390600</c:v>
                </c:pt>
                <c:pt idx="81">
                  <c:v>1407490</c:v>
                </c:pt>
                <c:pt idx="82">
                  <c:v>1424870</c:v>
                </c:pt>
                <c:pt idx="83">
                  <c:v>1442750</c:v>
                </c:pt>
                <c:pt idx="84">
                  <c:v>1461150</c:v>
                </c:pt>
                <c:pt idx="85">
                  <c:v>1480080</c:v>
                </c:pt>
                <c:pt idx="86">
                  <c:v>1499540</c:v>
                </c:pt>
                <c:pt idx="87">
                  <c:v>1519550</c:v>
                </c:pt>
                <c:pt idx="88">
                  <c:v>1540130</c:v>
                </c:pt>
                <c:pt idx="89">
                  <c:v>1561280</c:v>
                </c:pt>
                <c:pt idx="90">
                  <c:v>1583030</c:v>
                </c:pt>
                <c:pt idx="91">
                  <c:v>1605380</c:v>
                </c:pt>
                <c:pt idx="92">
                  <c:v>1628350</c:v>
                </c:pt>
                <c:pt idx="93">
                  <c:v>1651950</c:v>
                </c:pt>
                <c:pt idx="94">
                  <c:v>1676210</c:v>
                </c:pt>
                <c:pt idx="95">
                  <c:v>1701140</c:v>
                </c:pt>
                <c:pt idx="96">
                  <c:v>1726750</c:v>
                </c:pt>
                <c:pt idx="97">
                  <c:v>1753060</c:v>
                </c:pt>
                <c:pt idx="98">
                  <c:v>1780090</c:v>
                </c:pt>
                <c:pt idx="99">
                  <c:v>1807860</c:v>
                </c:pt>
                <c:pt idx="100">
                  <c:v>1836380</c:v>
                </c:pt>
              </c:numCache>
            </c:numRef>
          </c:val>
          <c:smooth val="0"/>
          <c:extLst>
            <c:ext xmlns:c16="http://schemas.microsoft.com/office/drawing/2014/chart" uri="{C3380CC4-5D6E-409C-BE32-E72D297353CC}">
              <c16:uniqueId val="{00000006-8CAD-4888-8D57-E85D208E5222}"/>
            </c:ext>
          </c:extLst>
        </c:ser>
        <c:dLbls>
          <c:showLegendKey val="0"/>
          <c:showVal val="0"/>
          <c:showCatName val="0"/>
          <c:showSerName val="0"/>
          <c:showPercent val="0"/>
          <c:showBubbleSize val="0"/>
        </c:dLbls>
        <c:smooth val="0"/>
        <c:axId val="635909455"/>
        <c:axId val="635916111"/>
      </c:lineChart>
      <c:catAx>
        <c:axId val="63590945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5916111"/>
        <c:crosses val="autoZero"/>
        <c:auto val="1"/>
        <c:lblAlgn val="ctr"/>
        <c:lblOffset val="100"/>
        <c:tickLblSkip val="10"/>
        <c:noMultiLvlLbl val="0"/>
      </c:catAx>
      <c:valAx>
        <c:axId val="635916111"/>
        <c:scaling>
          <c:orientation val="minMax"/>
          <c:min val="800000"/>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5909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sz="1400" b="0" i="0" u="none" strike="noStrike" baseline="0">
                <a:effectLst/>
              </a:rPr>
              <a:t>Post-CVD</a:t>
            </a:r>
            <a:r>
              <a:rPr lang="en-SG" sz="1400" b="0" i="0" u="none" strike="noStrike" baseline="0"/>
              <a:t> </a:t>
            </a:r>
            <a:endParaRPr lang="en-SG"/>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Sheet1!$A$21</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Sheet1!$B$21:$CX$21</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1000000</c:v>
                </c:pt>
                <c:pt idx="27">
                  <c:v>1000000</c:v>
                </c:pt>
                <c:pt idx="28">
                  <c:v>1000000</c:v>
                </c:pt>
                <c:pt idx="29">
                  <c:v>1000000</c:v>
                </c:pt>
                <c:pt idx="30">
                  <c:v>1000000</c:v>
                </c:pt>
                <c:pt idx="31">
                  <c:v>1000000</c:v>
                </c:pt>
                <c:pt idx="32">
                  <c:v>1000000</c:v>
                </c:pt>
                <c:pt idx="33">
                  <c:v>1000000</c:v>
                </c:pt>
                <c:pt idx="34">
                  <c:v>1000000</c:v>
                </c:pt>
                <c:pt idx="35">
                  <c:v>1000000</c:v>
                </c:pt>
                <c:pt idx="36">
                  <c:v>1000000</c:v>
                </c:pt>
                <c:pt idx="37">
                  <c:v>1000000</c:v>
                </c:pt>
                <c:pt idx="38">
                  <c:v>1000000</c:v>
                </c:pt>
                <c:pt idx="39">
                  <c:v>1000000</c:v>
                </c:pt>
                <c:pt idx="40">
                  <c:v>1000000</c:v>
                </c:pt>
                <c:pt idx="41">
                  <c:v>1000000</c:v>
                </c:pt>
                <c:pt idx="42">
                  <c:v>1000000</c:v>
                </c:pt>
                <c:pt idx="43">
                  <c:v>1000000</c:v>
                </c:pt>
                <c:pt idx="44">
                  <c:v>1000000</c:v>
                </c:pt>
                <c:pt idx="45">
                  <c:v>1000000</c:v>
                </c:pt>
                <c:pt idx="46">
                  <c:v>1000000</c:v>
                </c:pt>
                <c:pt idx="47">
                  <c:v>1000000</c:v>
                </c:pt>
                <c:pt idx="48">
                  <c:v>1000000</c:v>
                </c:pt>
                <c:pt idx="49">
                  <c:v>1000000</c:v>
                </c:pt>
                <c:pt idx="50">
                  <c:v>1000000</c:v>
                </c:pt>
                <c:pt idx="51">
                  <c:v>1000000</c:v>
                </c:pt>
                <c:pt idx="52">
                  <c:v>1000000</c:v>
                </c:pt>
                <c:pt idx="53">
                  <c:v>1000000</c:v>
                </c:pt>
                <c:pt idx="54">
                  <c:v>1000000</c:v>
                </c:pt>
                <c:pt idx="55">
                  <c:v>1000000</c:v>
                </c:pt>
                <c:pt idx="56">
                  <c:v>1000000</c:v>
                </c:pt>
                <c:pt idx="57">
                  <c:v>1000000</c:v>
                </c:pt>
                <c:pt idx="58">
                  <c:v>1000000</c:v>
                </c:pt>
                <c:pt idx="59">
                  <c:v>1000000</c:v>
                </c:pt>
                <c:pt idx="60">
                  <c:v>1000000</c:v>
                </c:pt>
                <c:pt idx="61">
                  <c:v>1000000</c:v>
                </c:pt>
                <c:pt idx="62">
                  <c:v>1000000</c:v>
                </c:pt>
                <c:pt idx="63">
                  <c:v>1000000</c:v>
                </c:pt>
                <c:pt idx="64">
                  <c:v>1000000</c:v>
                </c:pt>
                <c:pt idx="65">
                  <c:v>1000000</c:v>
                </c:pt>
                <c:pt idx="66">
                  <c:v>1000000</c:v>
                </c:pt>
                <c:pt idx="67">
                  <c:v>1000000</c:v>
                </c:pt>
                <c:pt idx="68">
                  <c:v>1000000</c:v>
                </c:pt>
                <c:pt idx="69">
                  <c:v>1000000</c:v>
                </c:pt>
                <c:pt idx="70">
                  <c:v>1000000</c:v>
                </c:pt>
                <c:pt idx="71">
                  <c:v>1000000</c:v>
                </c:pt>
                <c:pt idx="72">
                  <c:v>1000000</c:v>
                </c:pt>
                <c:pt idx="73">
                  <c:v>1000000</c:v>
                </c:pt>
                <c:pt idx="74">
                  <c:v>1000000</c:v>
                </c:pt>
                <c:pt idx="75">
                  <c:v>1000000</c:v>
                </c:pt>
                <c:pt idx="76">
                  <c:v>1000000</c:v>
                </c:pt>
                <c:pt idx="77">
                  <c:v>1000000</c:v>
                </c:pt>
                <c:pt idx="78">
                  <c:v>1000000</c:v>
                </c:pt>
                <c:pt idx="79">
                  <c:v>1000000</c:v>
                </c:pt>
                <c:pt idx="80">
                  <c:v>1000000</c:v>
                </c:pt>
                <c:pt idx="81">
                  <c:v>1000000</c:v>
                </c:pt>
                <c:pt idx="82">
                  <c:v>1000000</c:v>
                </c:pt>
                <c:pt idx="83">
                  <c:v>1000000</c:v>
                </c:pt>
                <c:pt idx="84">
                  <c:v>1000000</c:v>
                </c:pt>
                <c:pt idx="85">
                  <c:v>1000000</c:v>
                </c:pt>
                <c:pt idx="86">
                  <c:v>1000000</c:v>
                </c:pt>
                <c:pt idx="87">
                  <c:v>1000000</c:v>
                </c:pt>
                <c:pt idx="88">
                  <c:v>1000000</c:v>
                </c:pt>
                <c:pt idx="89">
                  <c:v>1000000</c:v>
                </c:pt>
                <c:pt idx="90">
                  <c:v>1000000</c:v>
                </c:pt>
                <c:pt idx="91">
                  <c:v>1000000</c:v>
                </c:pt>
                <c:pt idx="92">
                  <c:v>1000000</c:v>
                </c:pt>
                <c:pt idx="93">
                  <c:v>1000000</c:v>
                </c:pt>
                <c:pt idx="94">
                  <c:v>1000000</c:v>
                </c:pt>
                <c:pt idx="95">
                  <c:v>1000000</c:v>
                </c:pt>
                <c:pt idx="96">
                  <c:v>1000000</c:v>
                </c:pt>
                <c:pt idx="97">
                  <c:v>1000000</c:v>
                </c:pt>
                <c:pt idx="98">
                  <c:v>1000000</c:v>
                </c:pt>
                <c:pt idx="99">
                  <c:v>1000000</c:v>
                </c:pt>
                <c:pt idx="100">
                  <c:v>1000000</c:v>
                </c:pt>
              </c:numCache>
            </c:numRef>
          </c:val>
          <c:smooth val="0"/>
          <c:extLst>
            <c:ext xmlns:c16="http://schemas.microsoft.com/office/drawing/2014/chart" uri="{C3380CC4-5D6E-409C-BE32-E72D297353CC}">
              <c16:uniqueId val="{00000000-BE96-4E58-80A7-EBCE0BD8F9D7}"/>
            </c:ext>
          </c:extLst>
        </c:ser>
        <c:ser>
          <c:idx val="1"/>
          <c:order val="1"/>
          <c:tx>
            <c:strRef>
              <c:f>Sheet1!$A$22</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Sheet1!$B$22:$CX$22</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1000000</c:v>
                </c:pt>
                <c:pt idx="27">
                  <c:v>1000000</c:v>
                </c:pt>
                <c:pt idx="28">
                  <c:v>1000000</c:v>
                </c:pt>
                <c:pt idx="29">
                  <c:v>1000000</c:v>
                </c:pt>
                <c:pt idx="30">
                  <c:v>1000000</c:v>
                </c:pt>
                <c:pt idx="31">
                  <c:v>1000000</c:v>
                </c:pt>
                <c:pt idx="32">
                  <c:v>1000000</c:v>
                </c:pt>
                <c:pt idx="33">
                  <c:v>1000000</c:v>
                </c:pt>
                <c:pt idx="34">
                  <c:v>1000000</c:v>
                </c:pt>
                <c:pt idx="35">
                  <c:v>1000000</c:v>
                </c:pt>
                <c:pt idx="36" formatCode="General">
                  <c:v>999995</c:v>
                </c:pt>
                <c:pt idx="37" formatCode="General">
                  <c:v>999983</c:v>
                </c:pt>
                <c:pt idx="38" formatCode="General">
                  <c:v>999966</c:v>
                </c:pt>
                <c:pt idx="39" formatCode="General">
                  <c:v>999950</c:v>
                </c:pt>
                <c:pt idx="40" formatCode="General">
                  <c:v>999934</c:v>
                </c:pt>
                <c:pt idx="41" formatCode="General">
                  <c:v>999916</c:v>
                </c:pt>
                <c:pt idx="42" formatCode="General">
                  <c:v>999891</c:v>
                </c:pt>
                <c:pt idx="43" formatCode="General">
                  <c:v>999855</c:v>
                </c:pt>
                <c:pt idx="44" formatCode="General">
                  <c:v>999807</c:v>
                </c:pt>
                <c:pt idx="45" formatCode="General">
                  <c:v>999748</c:v>
                </c:pt>
                <c:pt idx="46" formatCode="General">
                  <c:v>999680</c:v>
                </c:pt>
                <c:pt idx="47" formatCode="General">
                  <c:v>999606</c:v>
                </c:pt>
                <c:pt idx="48" formatCode="General">
                  <c:v>999528</c:v>
                </c:pt>
                <c:pt idx="49" formatCode="General">
                  <c:v>999448</c:v>
                </c:pt>
                <c:pt idx="50" formatCode="General">
                  <c:v>999367</c:v>
                </c:pt>
                <c:pt idx="51" formatCode="General">
                  <c:v>999287</c:v>
                </c:pt>
                <c:pt idx="52" formatCode="General">
                  <c:v>999211</c:v>
                </c:pt>
                <c:pt idx="53" formatCode="General">
                  <c:v>999139</c:v>
                </c:pt>
                <c:pt idx="54" formatCode="General">
                  <c:v>999072</c:v>
                </c:pt>
                <c:pt idx="55" formatCode="General">
                  <c:v>999013</c:v>
                </c:pt>
                <c:pt idx="56" formatCode="General">
                  <c:v>998962</c:v>
                </c:pt>
                <c:pt idx="57" formatCode="General">
                  <c:v>998918</c:v>
                </c:pt>
                <c:pt idx="58" formatCode="General">
                  <c:v>998886</c:v>
                </c:pt>
                <c:pt idx="59" formatCode="General">
                  <c:v>998865</c:v>
                </c:pt>
                <c:pt idx="60" formatCode="General">
                  <c:v>998858</c:v>
                </c:pt>
                <c:pt idx="61" formatCode="General">
                  <c:v>998864</c:v>
                </c:pt>
                <c:pt idx="62" formatCode="General">
                  <c:v>998884</c:v>
                </c:pt>
                <c:pt idx="63" formatCode="General">
                  <c:v>998919</c:v>
                </c:pt>
                <c:pt idx="64" formatCode="General">
                  <c:v>998967</c:v>
                </c:pt>
                <c:pt idx="65" formatCode="General">
                  <c:v>999032</c:v>
                </c:pt>
                <c:pt idx="66" formatCode="General">
                  <c:v>999113</c:v>
                </c:pt>
                <c:pt idx="67" formatCode="General">
                  <c:v>999213</c:v>
                </c:pt>
                <c:pt idx="68" formatCode="General">
                  <c:v>999331</c:v>
                </c:pt>
                <c:pt idx="69" formatCode="General">
                  <c:v>999470</c:v>
                </c:pt>
                <c:pt idx="70" formatCode="General">
                  <c:v>999631</c:v>
                </c:pt>
                <c:pt idx="71" formatCode="General">
                  <c:v>999813</c:v>
                </c:pt>
                <c:pt idx="72">
                  <c:v>1000020</c:v>
                </c:pt>
                <c:pt idx="73">
                  <c:v>1000250</c:v>
                </c:pt>
                <c:pt idx="74">
                  <c:v>1000500</c:v>
                </c:pt>
                <c:pt idx="75">
                  <c:v>1000780</c:v>
                </c:pt>
                <c:pt idx="76">
                  <c:v>1001090</c:v>
                </c:pt>
                <c:pt idx="77">
                  <c:v>1001420</c:v>
                </c:pt>
                <c:pt idx="78">
                  <c:v>1001780</c:v>
                </c:pt>
                <c:pt idx="79">
                  <c:v>1002170</c:v>
                </c:pt>
                <c:pt idx="80">
                  <c:v>1002580</c:v>
                </c:pt>
                <c:pt idx="81">
                  <c:v>1003030</c:v>
                </c:pt>
                <c:pt idx="82">
                  <c:v>1003510</c:v>
                </c:pt>
                <c:pt idx="83">
                  <c:v>1004010</c:v>
                </c:pt>
                <c:pt idx="84">
                  <c:v>1004550</c:v>
                </c:pt>
                <c:pt idx="85">
                  <c:v>1005120</c:v>
                </c:pt>
                <c:pt idx="86">
                  <c:v>1005720</c:v>
                </c:pt>
                <c:pt idx="87">
                  <c:v>1006350</c:v>
                </c:pt>
                <c:pt idx="88">
                  <c:v>1007010</c:v>
                </c:pt>
                <c:pt idx="89">
                  <c:v>1007710</c:v>
                </c:pt>
                <c:pt idx="90">
                  <c:v>1008440</c:v>
                </c:pt>
                <c:pt idx="91">
                  <c:v>1009210</c:v>
                </c:pt>
                <c:pt idx="92">
                  <c:v>1010010</c:v>
                </c:pt>
                <c:pt idx="93">
                  <c:v>1010840</c:v>
                </c:pt>
                <c:pt idx="94">
                  <c:v>1011710</c:v>
                </c:pt>
                <c:pt idx="95">
                  <c:v>1012610</c:v>
                </c:pt>
                <c:pt idx="96">
                  <c:v>1013550</c:v>
                </c:pt>
                <c:pt idx="97">
                  <c:v>1014530</c:v>
                </c:pt>
                <c:pt idx="98">
                  <c:v>1015550</c:v>
                </c:pt>
                <c:pt idx="99">
                  <c:v>1016600</c:v>
                </c:pt>
                <c:pt idx="100">
                  <c:v>1017680</c:v>
                </c:pt>
              </c:numCache>
            </c:numRef>
          </c:val>
          <c:smooth val="0"/>
          <c:extLst>
            <c:ext xmlns:c16="http://schemas.microsoft.com/office/drawing/2014/chart" uri="{C3380CC4-5D6E-409C-BE32-E72D297353CC}">
              <c16:uniqueId val="{00000001-BE96-4E58-80A7-EBCE0BD8F9D7}"/>
            </c:ext>
          </c:extLst>
        </c:ser>
        <c:ser>
          <c:idx val="2"/>
          <c:order val="2"/>
          <c:tx>
            <c:strRef>
              <c:f>Sheet1!$A$23</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Sheet1!$B$23:$CX$23</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formatCode="General">
                  <c:v>999977</c:v>
                </c:pt>
                <c:pt idx="27" formatCode="General">
                  <c:v>999913</c:v>
                </c:pt>
                <c:pt idx="28" formatCode="General">
                  <c:v>999786</c:v>
                </c:pt>
                <c:pt idx="29" formatCode="General">
                  <c:v>999578</c:v>
                </c:pt>
                <c:pt idx="30" formatCode="General">
                  <c:v>999299</c:v>
                </c:pt>
                <c:pt idx="31" formatCode="General">
                  <c:v>998958</c:v>
                </c:pt>
                <c:pt idx="32" formatCode="General">
                  <c:v>998565</c:v>
                </c:pt>
                <c:pt idx="33" formatCode="General">
                  <c:v>998128</c:v>
                </c:pt>
                <c:pt idx="34" formatCode="General">
                  <c:v>997654</c:v>
                </c:pt>
                <c:pt idx="35" formatCode="General">
                  <c:v>997151</c:v>
                </c:pt>
                <c:pt idx="36" formatCode="General">
                  <c:v>996624</c:v>
                </c:pt>
                <c:pt idx="37" formatCode="General">
                  <c:v>996082</c:v>
                </c:pt>
                <c:pt idx="38" formatCode="General">
                  <c:v>995529</c:v>
                </c:pt>
                <c:pt idx="39" formatCode="General">
                  <c:v>994971</c:v>
                </c:pt>
                <c:pt idx="40" formatCode="General">
                  <c:v>994414</c:v>
                </c:pt>
                <c:pt idx="41" formatCode="General">
                  <c:v>993858</c:v>
                </c:pt>
                <c:pt idx="42" formatCode="General">
                  <c:v>993306</c:v>
                </c:pt>
                <c:pt idx="43" formatCode="General">
                  <c:v>992765</c:v>
                </c:pt>
                <c:pt idx="44" formatCode="General">
                  <c:v>992244</c:v>
                </c:pt>
                <c:pt idx="45" formatCode="General">
                  <c:v>991748</c:v>
                </c:pt>
                <c:pt idx="46" formatCode="General">
                  <c:v>991277</c:v>
                </c:pt>
                <c:pt idx="47" formatCode="General">
                  <c:v>990831</c:v>
                </c:pt>
                <c:pt idx="48" formatCode="General">
                  <c:v>990411</c:v>
                </c:pt>
                <c:pt idx="49" formatCode="General">
                  <c:v>990015</c:v>
                </c:pt>
                <c:pt idx="50" formatCode="General">
                  <c:v>989651</c:v>
                </c:pt>
                <c:pt idx="51" formatCode="General">
                  <c:v>989323</c:v>
                </c:pt>
                <c:pt idx="52" formatCode="General">
                  <c:v>989035</c:v>
                </c:pt>
                <c:pt idx="53" formatCode="General">
                  <c:v>988793</c:v>
                </c:pt>
                <c:pt idx="54" formatCode="General">
                  <c:v>988601</c:v>
                </c:pt>
                <c:pt idx="55" formatCode="General">
                  <c:v>988463</c:v>
                </c:pt>
                <c:pt idx="56" formatCode="General">
                  <c:v>988382</c:v>
                </c:pt>
                <c:pt idx="57" formatCode="General">
                  <c:v>988363</c:v>
                </c:pt>
                <c:pt idx="58" formatCode="General">
                  <c:v>988409</c:v>
                </c:pt>
                <c:pt idx="59" formatCode="General">
                  <c:v>988523</c:v>
                </c:pt>
                <c:pt idx="60" formatCode="General">
                  <c:v>988708</c:v>
                </c:pt>
                <c:pt idx="61" formatCode="General">
                  <c:v>988967</c:v>
                </c:pt>
                <c:pt idx="62" formatCode="General">
                  <c:v>989302</c:v>
                </c:pt>
                <c:pt idx="63" formatCode="General">
                  <c:v>989715</c:v>
                </c:pt>
                <c:pt idx="64" formatCode="General">
                  <c:v>990211</c:v>
                </c:pt>
                <c:pt idx="65" formatCode="General">
                  <c:v>990793</c:v>
                </c:pt>
                <c:pt idx="66" formatCode="General">
                  <c:v>991461</c:v>
                </c:pt>
                <c:pt idx="67" formatCode="General">
                  <c:v>992218</c:v>
                </c:pt>
                <c:pt idx="68" formatCode="General">
                  <c:v>993065</c:v>
                </c:pt>
                <c:pt idx="69" formatCode="General">
                  <c:v>994003</c:v>
                </c:pt>
                <c:pt idx="70" formatCode="General">
                  <c:v>995035</c:v>
                </c:pt>
                <c:pt idx="71" formatCode="General">
                  <c:v>996164</c:v>
                </c:pt>
                <c:pt idx="72" formatCode="General">
                  <c:v>997391</c:v>
                </c:pt>
                <c:pt idx="73" formatCode="General">
                  <c:v>998719</c:v>
                </c:pt>
                <c:pt idx="74">
                  <c:v>1000150</c:v>
                </c:pt>
                <c:pt idx="75">
                  <c:v>1001690</c:v>
                </c:pt>
                <c:pt idx="76">
                  <c:v>1003330</c:v>
                </c:pt>
                <c:pt idx="77">
                  <c:v>1005080</c:v>
                </c:pt>
                <c:pt idx="78">
                  <c:v>1006950</c:v>
                </c:pt>
                <c:pt idx="79">
                  <c:v>1008920</c:v>
                </c:pt>
                <c:pt idx="80">
                  <c:v>1011010</c:v>
                </c:pt>
                <c:pt idx="81">
                  <c:v>1013220</c:v>
                </c:pt>
                <c:pt idx="82">
                  <c:v>1015550</c:v>
                </c:pt>
                <c:pt idx="83">
                  <c:v>1017990</c:v>
                </c:pt>
                <c:pt idx="84">
                  <c:v>1020560</c:v>
                </c:pt>
                <c:pt idx="85">
                  <c:v>1023250</c:v>
                </c:pt>
                <c:pt idx="86">
                  <c:v>1026070</c:v>
                </c:pt>
                <c:pt idx="87">
                  <c:v>1029010</c:v>
                </c:pt>
                <c:pt idx="88">
                  <c:v>1032080</c:v>
                </c:pt>
                <c:pt idx="89">
                  <c:v>1035280</c:v>
                </c:pt>
                <c:pt idx="90">
                  <c:v>1038610</c:v>
                </c:pt>
                <c:pt idx="91">
                  <c:v>1042080</c:v>
                </c:pt>
                <c:pt idx="92">
                  <c:v>1045680</c:v>
                </c:pt>
                <c:pt idx="93">
                  <c:v>1049420</c:v>
                </c:pt>
                <c:pt idx="94">
                  <c:v>1053290</c:v>
                </c:pt>
                <c:pt idx="95">
                  <c:v>1057310</c:v>
                </c:pt>
                <c:pt idx="96">
                  <c:v>1061470</c:v>
                </c:pt>
                <c:pt idx="97">
                  <c:v>1065770</c:v>
                </c:pt>
                <c:pt idx="98">
                  <c:v>1070220</c:v>
                </c:pt>
                <c:pt idx="99">
                  <c:v>1074810</c:v>
                </c:pt>
                <c:pt idx="100">
                  <c:v>1079560</c:v>
                </c:pt>
              </c:numCache>
            </c:numRef>
          </c:val>
          <c:smooth val="0"/>
          <c:extLst>
            <c:ext xmlns:c16="http://schemas.microsoft.com/office/drawing/2014/chart" uri="{C3380CC4-5D6E-409C-BE32-E72D297353CC}">
              <c16:uniqueId val="{00000002-BE96-4E58-80A7-EBCE0BD8F9D7}"/>
            </c:ext>
          </c:extLst>
        </c:ser>
        <c:ser>
          <c:idx val="3"/>
          <c:order val="3"/>
          <c:tx>
            <c:strRef>
              <c:f>Sheet1!$A$24</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Sheet1!$B$24:$CX$24</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formatCode="General">
                  <c:v>999977</c:v>
                </c:pt>
                <c:pt idx="24" formatCode="General">
                  <c:v>999913</c:v>
                </c:pt>
                <c:pt idx="25" formatCode="General">
                  <c:v>999814</c:v>
                </c:pt>
                <c:pt idx="26" formatCode="General">
                  <c:v>999683</c:v>
                </c:pt>
                <c:pt idx="27" formatCode="General">
                  <c:v>999523</c:v>
                </c:pt>
                <c:pt idx="28" formatCode="General">
                  <c:v>999340</c:v>
                </c:pt>
                <c:pt idx="29" formatCode="General">
                  <c:v>999136</c:v>
                </c:pt>
                <c:pt idx="30" formatCode="General">
                  <c:v>998915</c:v>
                </c:pt>
                <c:pt idx="31" formatCode="General">
                  <c:v>998680</c:v>
                </c:pt>
                <c:pt idx="32" formatCode="General">
                  <c:v>998434</c:v>
                </c:pt>
                <c:pt idx="33" formatCode="General">
                  <c:v>998178</c:v>
                </c:pt>
                <c:pt idx="34" formatCode="General">
                  <c:v>997917</c:v>
                </c:pt>
                <c:pt idx="35" formatCode="General">
                  <c:v>997653</c:v>
                </c:pt>
                <c:pt idx="36" formatCode="General">
                  <c:v>997387</c:v>
                </c:pt>
                <c:pt idx="37" formatCode="General">
                  <c:v>997122</c:v>
                </c:pt>
                <c:pt idx="38" formatCode="General">
                  <c:v>996861</c:v>
                </c:pt>
                <c:pt idx="39" formatCode="General">
                  <c:v>996605</c:v>
                </c:pt>
                <c:pt idx="40" formatCode="General">
                  <c:v>996356</c:v>
                </c:pt>
                <c:pt idx="41" formatCode="General">
                  <c:v>996116</c:v>
                </c:pt>
                <c:pt idx="42" formatCode="General">
                  <c:v>995887</c:v>
                </c:pt>
                <c:pt idx="43" formatCode="General">
                  <c:v>995670</c:v>
                </c:pt>
                <c:pt idx="44" formatCode="General">
                  <c:v>995468</c:v>
                </c:pt>
                <c:pt idx="45" formatCode="General">
                  <c:v>995281</c:v>
                </c:pt>
                <c:pt idx="46" formatCode="General">
                  <c:v>995111</c:v>
                </c:pt>
                <c:pt idx="47" formatCode="General">
                  <c:v>994959</c:v>
                </c:pt>
                <c:pt idx="48" formatCode="General">
                  <c:v>994827</c:v>
                </c:pt>
                <c:pt idx="49" formatCode="General">
                  <c:v>994716</c:v>
                </c:pt>
                <c:pt idx="50" formatCode="General">
                  <c:v>994626</c:v>
                </c:pt>
                <c:pt idx="51" formatCode="General">
                  <c:v>994560</c:v>
                </c:pt>
                <c:pt idx="52" formatCode="General">
                  <c:v>994517</c:v>
                </c:pt>
                <c:pt idx="53" formatCode="General">
                  <c:v>994500</c:v>
                </c:pt>
                <c:pt idx="54" formatCode="General">
                  <c:v>994508</c:v>
                </c:pt>
                <c:pt idx="55" formatCode="General">
                  <c:v>994543</c:v>
                </c:pt>
                <c:pt idx="56" formatCode="General">
                  <c:v>994606</c:v>
                </c:pt>
                <c:pt idx="57" formatCode="General">
                  <c:v>994698</c:v>
                </c:pt>
                <c:pt idx="58" formatCode="General">
                  <c:v>994818</c:v>
                </c:pt>
                <c:pt idx="59" formatCode="General">
                  <c:v>994969</c:v>
                </c:pt>
                <c:pt idx="60" formatCode="General">
                  <c:v>995150</c:v>
                </c:pt>
                <c:pt idx="61" formatCode="General">
                  <c:v>995362</c:v>
                </c:pt>
                <c:pt idx="62" formatCode="General">
                  <c:v>995607</c:v>
                </c:pt>
                <c:pt idx="63" formatCode="General">
                  <c:v>995884</c:v>
                </c:pt>
                <c:pt idx="64" formatCode="General">
                  <c:v>996194</c:v>
                </c:pt>
                <c:pt idx="65" formatCode="General">
                  <c:v>996538</c:v>
                </c:pt>
                <c:pt idx="66" formatCode="General">
                  <c:v>996916</c:v>
                </c:pt>
                <c:pt idx="67" formatCode="General">
                  <c:v>997329</c:v>
                </c:pt>
                <c:pt idx="68" formatCode="General">
                  <c:v>997777</c:v>
                </c:pt>
                <c:pt idx="69" formatCode="General">
                  <c:v>998260</c:v>
                </c:pt>
                <c:pt idx="70" formatCode="General">
                  <c:v>998780</c:v>
                </c:pt>
                <c:pt idx="71" formatCode="General">
                  <c:v>999336</c:v>
                </c:pt>
                <c:pt idx="72" formatCode="General">
                  <c:v>999929</c:v>
                </c:pt>
                <c:pt idx="73">
                  <c:v>1000560</c:v>
                </c:pt>
                <c:pt idx="74">
                  <c:v>1001230</c:v>
                </c:pt>
                <c:pt idx="75">
                  <c:v>1001930</c:v>
                </c:pt>
                <c:pt idx="76">
                  <c:v>1002680</c:v>
                </c:pt>
                <c:pt idx="77">
                  <c:v>1003460</c:v>
                </c:pt>
                <c:pt idx="78">
                  <c:v>1004280</c:v>
                </c:pt>
                <c:pt idx="79">
                  <c:v>1005140</c:v>
                </c:pt>
                <c:pt idx="80">
                  <c:v>1006050</c:v>
                </c:pt>
                <c:pt idx="81">
                  <c:v>1006990</c:v>
                </c:pt>
                <c:pt idx="82">
                  <c:v>1007970</c:v>
                </c:pt>
                <c:pt idx="83">
                  <c:v>1008990</c:v>
                </c:pt>
                <c:pt idx="84">
                  <c:v>1010050</c:v>
                </c:pt>
                <c:pt idx="85">
                  <c:v>1011150</c:v>
                </c:pt>
                <c:pt idx="86">
                  <c:v>1012300</c:v>
                </c:pt>
                <c:pt idx="87">
                  <c:v>1013480</c:v>
                </c:pt>
                <c:pt idx="88">
                  <c:v>1014710</c:v>
                </c:pt>
                <c:pt idx="89">
                  <c:v>1015980</c:v>
                </c:pt>
                <c:pt idx="90">
                  <c:v>1017290</c:v>
                </c:pt>
                <c:pt idx="91">
                  <c:v>1018640</c:v>
                </c:pt>
                <c:pt idx="92">
                  <c:v>1020040</c:v>
                </c:pt>
                <c:pt idx="93">
                  <c:v>1021480</c:v>
                </c:pt>
                <c:pt idx="94">
                  <c:v>1022960</c:v>
                </c:pt>
                <c:pt idx="95">
                  <c:v>1024490</c:v>
                </c:pt>
                <c:pt idx="96">
                  <c:v>1026050</c:v>
                </c:pt>
                <c:pt idx="97">
                  <c:v>1027670</c:v>
                </c:pt>
                <c:pt idx="98">
                  <c:v>1029320</c:v>
                </c:pt>
                <c:pt idx="99">
                  <c:v>1031020</c:v>
                </c:pt>
                <c:pt idx="100">
                  <c:v>1032770</c:v>
                </c:pt>
              </c:numCache>
            </c:numRef>
          </c:val>
          <c:smooth val="0"/>
          <c:extLst>
            <c:ext xmlns:c16="http://schemas.microsoft.com/office/drawing/2014/chart" uri="{C3380CC4-5D6E-409C-BE32-E72D297353CC}">
              <c16:uniqueId val="{00000003-BE96-4E58-80A7-EBCE0BD8F9D7}"/>
            </c:ext>
          </c:extLst>
        </c:ser>
        <c:ser>
          <c:idx val="4"/>
          <c:order val="4"/>
          <c:tx>
            <c:strRef>
              <c:f>Sheet1!$A$25</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Sheet1!$B$25:$CX$25</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formatCode="General">
                  <c:v>999977</c:v>
                </c:pt>
                <c:pt idx="24" formatCode="General">
                  <c:v>999913</c:v>
                </c:pt>
                <c:pt idx="25" formatCode="General">
                  <c:v>999814</c:v>
                </c:pt>
                <c:pt idx="26" formatCode="General">
                  <c:v>999683</c:v>
                </c:pt>
                <c:pt idx="27" formatCode="General">
                  <c:v>999523</c:v>
                </c:pt>
                <c:pt idx="28" formatCode="General">
                  <c:v>999340</c:v>
                </c:pt>
                <c:pt idx="29" formatCode="General">
                  <c:v>999136</c:v>
                </c:pt>
                <c:pt idx="30" formatCode="General">
                  <c:v>998915</c:v>
                </c:pt>
                <c:pt idx="31" formatCode="General">
                  <c:v>998680</c:v>
                </c:pt>
                <c:pt idx="32" formatCode="General">
                  <c:v>998434</c:v>
                </c:pt>
                <c:pt idx="33" formatCode="General">
                  <c:v>998178</c:v>
                </c:pt>
                <c:pt idx="34" formatCode="General">
                  <c:v>997917</c:v>
                </c:pt>
                <c:pt idx="35" formatCode="General">
                  <c:v>997653</c:v>
                </c:pt>
                <c:pt idx="36" formatCode="General">
                  <c:v>997387</c:v>
                </c:pt>
                <c:pt idx="37" formatCode="General">
                  <c:v>997122</c:v>
                </c:pt>
                <c:pt idx="38" formatCode="General">
                  <c:v>996861</c:v>
                </c:pt>
                <c:pt idx="39" formatCode="General">
                  <c:v>996605</c:v>
                </c:pt>
                <c:pt idx="40" formatCode="General">
                  <c:v>996356</c:v>
                </c:pt>
                <c:pt idx="41" formatCode="General">
                  <c:v>996116</c:v>
                </c:pt>
                <c:pt idx="42" formatCode="General">
                  <c:v>995887</c:v>
                </c:pt>
                <c:pt idx="43" formatCode="General">
                  <c:v>995670</c:v>
                </c:pt>
                <c:pt idx="44" formatCode="General">
                  <c:v>995468</c:v>
                </c:pt>
                <c:pt idx="45" formatCode="General">
                  <c:v>995281</c:v>
                </c:pt>
                <c:pt idx="46" formatCode="General">
                  <c:v>995111</c:v>
                </c:pt>
                <c:pt idx="47" formatCode="General">
                  <c:v>994959</c:v>
                </c:pt>
                <c:pt idx="48" formatCode="General">
                  <c:v>994827</c:v>
                </c:pt>
                <c:pt idx="49" formatCode="General">
                  <c:v>994716</c:v>
                </c:pt>
                <c:pt idx="50" formatCode="General">
                  <c:v>994626</c:v>
                </c:pt>
                <c:pt idx="51" formatCode="General">
                  <c:v>994560</c:v>
                </c:pt>
                <c:pt idx="52" formatCode="General">
                  <c:v>994517</c:v>
                </c:pt>
                <c:pt idx="53" formatCode="General">
                  <c:v>994500</c:v>
                </c:pt>
                <c:pt idx="54" formatCode="General">
                  <c:v>994508</c:v>
                </c:pt>
                <c:pt idx="55" formatCode="General">
                  <c:v>994543</c:v>
                </c:pt>
                <c:pt idx="56" formatCode="General">
                  <c:v>994606</c:v>
                </c:pt>
                <c:pt idx="57" formatCode="General">
                  <c:v>994698</c:v>
                </c:pt>
                <c:pt idx="58" formatCode="General">
                  <c:v>994818</c:v>
                </c:pt>
                <c:pt idx="59" formatCode="General">
                  <c:v>994969</c:v>
                </c:pt>
                <c:pt idx="60" formatCode="General">
                  <c:v>995150</c:v>
                </c:pt>
                <c:pt idx="61" formatCode="General">
                  <c:v>995362</c:v>
                </c:pt>
                <c:pt idx="62" formatCode="General">
                  <c:v>995607</c:v>
                </c:pt>
                <c:pt idx="63" formatCode="General">
                  <c:v>995884</c:v>
                </c:pt>
                <c:pt idx="64" formatCode="General">
                  <c:v>996194</c:v>
                </c:pt>
                <c:pt idx="65" formatCode="General">
                  <c:v>996538</c:v>
                </c:pt>
                <c:pt idx="66" formatCode="General">
                  <c:v>996916</c:v>
                </c:pt>
                <c:pt idx="67" formatCode="General">
                  <c:v>997329</c:v>
                </c:pt>
                <c:pt idx="68" formatCode="General">
                  <c:v>997777</c:v>
                </c:pt>
                <c:pt idx="69" formatCode="General">
                  <c:v>998260</c:v>
                </c:pt>
                <c:pt idx="70" formatCode="General">
                  <c:v>998780</c:v>
                </c:pt>
                <c:pt idx="71" formatCode="General">
                  <c:v>999336</c:v>
                </c:pt>
                <c:pt idx="72" formatCode="General">
                  <c:v>999929</c:v>
                </c:pt>
                <c:pt idx="73">
                  <c:v>1000560</c:v>
                </c:pt>
                <c:pt idx="74">
                  <c:v>1001230</c:v>
                </c:pt>
                <c:pt idx="75">
                  <c:v>1001930</c:v>
                </c:pt>
                <c:pt idx="76">
                  <c:v>1002680</c:v>
                </c:pt>
                <c:pt idx="77">
                  <c:v>1003460</c:v>
                </c:pt>
                <c:pt idx="78">
                  <c:v>1004280</c:v>
                </c:pt>
                <c:pt idx="79">
                  <c:v>1005140</c:v>
                </c:pt>
                <c:pt idx="80">
                  <c:v>1006050</c:v>
                </c:pt>
                <c:pt idx="81">
                  <c:v>1006990</c:v>
                </c:pt>
                <c:pt idx="82">
                  <c:v>1007970</c:v>
                </c:pt>
                <c:pt idx="83">
                  <c:v>1008990</c:v>
                </c:pt>
                <c:pt idx="84">
                  <c:v>1010050</c:v>
                </c:pt>
                <c:pt idx="85">
                  <c:v>1011150</c:v>
                </c:pt>
                <c:pt idx="86">
                  <c:v>1012300</c:v>
                </c:pt>
                <c:pt idx="87">
                  <c:v>1013480</c:v>
                </c:pt>
                <c:pt idx="88">
                  <c:v>1014710</c:v>
                </c:pt>
                <c:pt idx="89">
                  <c:v>1015980</c:v>
                </c:pt>
                <c:pt idx="90">
                  <c:v>1017290</c:v>
                </c:pt>
                <c:pt idx="91">
                  <c:v>1018640</c:v>
                </c:pt>
                <c:pt idx="92">
                  <c:v>1020040</c:v>
                </c:pt>
                <c:pt idx="93">
                  <c:v>1021480</c:v>
                </c:pt>
                <c:pt idx="94">
                  <c:v>1022960</c:v>
                </c:pt>
                <c:pt idx="95">
                  <c:v>1024490</c:v>
                </c:pt>
                <c:pt idx="96">
                  <c:v>1026050</c:v>
                </c:pt>
                <c:pt idx="97">
                  <c:v>1027670</c:v>
                </c:pt>
                <c:pt idx="98">
                  <c:v>1029320</c:v>
                </c:pt>
                <c:pt idx="99">
                  <c:v>1031020</c:v>
                </c:pt>
                <c:pt idx="100">
                  <c:v>1032770</c:v>
                </c:pt>
              </c:numCache>
            </c:numRef>
          </c:val>
          <c:smooth val="0"/>
          <c:extLst>
            <c:ext xmlns:c16="http://schemas.microsoft.com/office/drawing/2014/chart" uri="{C3380CC4-5D6E-409C-BE32-E72D297353CC}">
              <c16:uniqueId val="{00000004-BE96-4E58-80A7-EBCE0BD8F9D7}"/>
            </c:ext>
          </c:extLst>
        </c:ser>
        <c:ser>
          <c:idx val="5"/>
          <c:order val="5"/>
          <c:tx>
            <c:strRef>
              <c:f>Sheet1!$A$26</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Sheet1!$B$26:$CX$26</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1000020</c:v>
                </c:pt>
                <c:pt idx="24">
                  <c:v>1000090</c:v>
                </c:pt>
                <c:pt idx="25">
                  <c:v>1000190</c:v>
                </c:pt>
                <c:pt idx="26">
                  <c:v>1000330</c:v>
                </c:pt>
                <c:pt idx="27">
                  <c:v>1000500</c:v>
                </c:pt>
                <c:pt idx="28">
                  <c:v>1000710</c:v>
                </c:pt>
                <c:pt idx="29">
                  <c:v>1000950</c:v>
                </c:pt>
                <c:pt idx="30">
                  <c:v>1001210</c:v>
                </c:pt>
                <c:pt idx="31">
                  <c:v>1001510</c:v>
                </c:pt>
                <c:pt idx="32">
                  <c:v>1001830</c:v>
                </c:pt>
                <c:pt idx="33">
                  <c:v>1002180</c:v>
                </c:pt>
                <c:pt idx="34">
                  <c:v>1002550</c:v>
                </c:pt>
                <c:pt idx="35">
                  <c:v>1002950</c:v>
                </c:pt>
                <c:pt idx="36">
                  <c:v>1003370</c:v>
                </c:pt>
                <c:pt idx="37">
                  <c:v>1003800</c:v>
                </c:pt>
                <c:pt idx="38">
                  <c:v>1004260</c:v>
                </c:pt>
                <c:pt idx="39">
                  <c:v>1004740</c:v>
                </c:pt>
                <c:pt idx="40">
                  <c:v>1005230</c:v>
                </c:pt>
                <c:pt idx="41">
                  <c:v>1005740</c:v>
                </c:pt>
                <c:pt idx="42">
                  <c:v>1006260</c:v>
                </c:pt>
                <c:pt idx="43">
                  <c:v>1006800</c:v>
                </c:pt>
                <c:pt idx="44">
                  <c:v>1007360</c:v>
                </c:pt>
                <c:pt idx="45">
                  <c:v>1007920</c:v>
                </c:pt>
                <c:pt idx="46">
                  <c:v>1008500</c:v>
                </c:pt>
                <c:pt idx="47">
                  <c:v>1009090</c:v>
                </c:pt>
                <c:pt idx="48">
                  <c:v>1009700</c:v>
                </c:pt>
                <c:pt idx="49">
                  <c:v>1010310</c:v>
                </c:pt>
                <c:pt idx="50">
                  <c:v>1010930</c:v>
                </c:pt>
                <c:pt idx="51">
                  <c:v>1011560</c:v>
                </c:pt>
                <c:pt idx="52">
                  <c:v>1012210</c:v>
                </c:pt>
                <c:pt idx="53">
                  <c:v>1012850</c:v>
                </c:pt>
                <c:pt idx="54">
                  <c:v>1013510</c:v>
                </c:pt>
                <c:pt idx="55">
                  <c:v>1014180</c:v>
                </c:pt>
                <c:pt idx="56">
                  <c:v>1014850</c:v>
                </c:pt>
                <c:pt idx="57">
                  <c:v>1015530</c:v>
                </c:pt>
                <c:pt idx="58">
                  <c:v>1016210</c:v>
                </c:pt>
                <c:pt idx="59">
                  <c:v>1016900</c:v>
                </c:pt>
                <c:pt idx="60">
                  <c:v>1017590</c:v>
                </c:pt>
                <c:pt idx="61">
                  <c:v>1018290</c:v>
                </c:pt>
                <c:pt idx="62">
                  <c:v>1019000</c:v>
                </c:pt>
                <c:pt idx="63">
                  <c:v>1019700</c:v>
                </c:pt>
                <c:pt idx="64">
                  <c:v>1020410</c:v>
                </c:pt>
                <c:pt idx="65">
                  <c:v>1021130</c:v>
                </c:pt>
                <c:pt idx="66">
                  <c:v>1021850</c:v>
                </c:pt>
                <c:pt idx="67">
                  <c:v>1022570</c:v>
                </c:pt>
                <c:pt idx="68">
                  <c:v>1023290</c:v>
                </c:pt>
                <c:pt idx="69">
                  <c:v>1024020</c:v>
                </c:pt>
                <c:pt idx="70">
                  <c:v>1024750</c:v>
                </c:pt>
                <c:pt idx="71">
                  <c:v>1025480</c:v>
                </c:pt>
                <c:pt idx="72">
                  <c:v>1026210</c:v>
                </c:pt>
                <c:pt idx="73">
                  <c:v>1026940</c:v>
                </c:pt>
                <c:pt idx="74">
                  <c:v>1027680</c:v>
                </c:pt>
                <c:pt idx="75">
                  <c:v>1028410</c:v>
                </c:pt>
                <c:pt idx="76">
                  <c:v>1029150</c:v>
                </c:pt>
                <c:pt idx="77">
                  <c:v>1029890</c:v>
                </c:pt>
                <c:pt idx="78">
                  <c:v>1030630</c:v>
                </c:pt>
                <c:pt idx="79">
                  <c:v>1031370</c:v>
                </c:pt>
                <c:pt idx="80">
                  <c:v>1032100</c:v>
                </c:pt>
                <c:pt idx="81">
                  <c:v>1032840</c:v>
                </c:pt>
                <c:pt idx="82">
                  <c:v>1033580</c:v>
                </c:pt>
                <c:pt idx="83">
                  <c:v>1034320</c:v>
                </c:pt>
                <c:pt idx="84">
                  <c:v>1035060</c:v>
                </c:pt>
                <c:pt idx="85">
                  <c:v>1035800</c:v>
                </c:pt>
                <c:pt idx="86">
                  <c:v>1036530</c:v>
                </c:pt>
                <c:pt idx="87">
                  <c:v>1037270</c:v>
                </c:pt>
                <c:pt idx="88">
                  <c:v>1038000</c:v>
                </c:pt>
                <c:pt idx="89">
                  <c:v>1038740</c:v>
                </c:pt>
                <c:pt idx="90">
                  <c:v>1039470</c:v>
                </c:pt>
                <c:pt idx="91">
                  <c:v>1040200</c:v>
                </c:pt>
                <c:pt idx="92">
                  <c:v>1040930</c:v>
                </c:pt>
                <c:pt idx="93">
                  <c:v>1041660</c:v>
                </c:pt>
                <c:pt idx="94">
                  <c:v>1042390</c:v>
                </c:pt>
                <c:pt idx="95">
                  <c:v>1043120</c:v>
                </c:pt>
                <c:pt idx="96">
                  <c:v>1043840</c:v>
                </c:pt>
                <c:pt idx="97">
                  <c:v>1044570</c:v>
                </c:pt>
                <c:pt idx="98">
                  <c:v>1045290</c:v>
                </c:pt>
                <c:pt idx="99">
                  <c:v>1046010</c:v>
                </c:pt>
                <c:pt idx="100">
                  <c:v>1046730</c:v>
                </c:pt>
              </c:numCache>
            </c:numRef>
          </c:val>
          <c:smooth val="0"/>
          <c:extLst>
            <c:ext xmlns:c16="http://schemas.microsoft.com/office/drawing/2014/chart" uri="{C3380CC4-5D6E-409C-BE32-E72D297353CC}">
              <c16:uniqueId val="{00000005-BE96-4E58-80A7-EBCE0BD8F9D7}"/>
            </c:ext>
          </c:extLst>
        </c:ser>
        <c:ser>
          <c:idx val="6"/>
          <c:order val="6"/>
          <c:tx>
            <c:strRef>
              <c:f>Sheet1!$A$27</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Sheet1!$B$27:$CX$27</c:f>
              <c:numCache>
                <c:formatCode>0.00E+00</c:formatCode>
                <c:ptCount val="101"/>
                <c:pt idx="0">
                  <c:v>1000000</c:v>
                </c:pt>
                <c:pt idx="1">
                  <c:v>1000000</c:v>
                </c:pt>
                <c:pt idx="2">
                  <c:v>1000000</c:v>
                </c:pt>
                <c:pt idx="3">
                  <c:v>1000000</c:v>
                </c:pt>
                <c:pt idx="4">
                  <c:v>1000000</c:v>
                </c:pt>
                <c:pt idx="5">
                  <c:v>1000000</c:v>
                </c:pt>
                <c:pt idx="6">
                  <c:v>1000000</c:v>
                </c:pt>
                <c:pt idx="7">
                  <c:v>1000000</c:v>
                </c:pt>
                <c:pt idx="8">
                  <c:v>1000000</c:v>
                </c:pt>
                <c:pt idx="9">
                  <c:v>1000000</c:v>
                </c:pt>
                <c:pt idx="10">
                  <c:v>1000000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formatCode="General">
                  <c:v>999976</c:v>
                </c:pt>
                <c:pt idx="24" formatCode="General">
                  <c:v>999913</c:v>
                </c:pt>
                <c:pt idx="25" formatCode="General">
                  <c:v>999816</c:v>
                </c:pt>
                <c:pt idx="26" formatCode="General">
                  <c:v>999670</c:v>
                </c:pt>
                <c:pt idx="27" formatCode="General">
                  <c:v>999463</c:v>
                </c:pt>
                <c:pt idx="28" formatCode="General">
                  <c:v>999178</c:v>
                </c:pt>
                <c:pt idx="29" formatCode="General">
                  <c:v>998803</c:v>
                </c:pt>
                <c:pt idx="30" formatCode="General">
                  <c:v>998353</c:v>
                </c:pt>
                <c:pt idx="31" formatCode="General">
                  <c:v>997842</c:v>
                </c:pt>
                <c:pt idx="32" formatCode="General">
                  <c:v>997283</c:v>
                </c:pt>
                <c:pt idx="33" formatCode="General">
                  <c:v>996687</c:v>
                </c:pt>
                <c:pt idx="34" formatCode="General">
                  <c:v>996067</c:v>
                </c:pt>
                <c:pt idx="35" formatCode="General">
                  <c:v>995433</c:v>
                </c:pt>
                <c:pt idx="36" formatCode="General">
                  <c:v>994789</c:v>
                </c:pt>
                <c:pt idx="37" formatCode="General">
                  <c:v>994143</c:v>
                </c:pt>
                <c:pt idx="38" formatCode="General">
                  <c:v>993507</c:v>
                </c:pt>
                <c:pt idx="39" formatCode="General">
                  <c:v>992892</c:v>
                </c:pt>
                <c:pt idx="40" formatCode="General">
                  <c:v>992309</c:v>
                </c:pt>
                <c:pt idx="41" formatCode="General">
                  <c:v>991754</c:v>
                </c:pt>
                <c:pt idx="42" formatCode="General">
                  <c:v>991231</c:v>
                </c:pt>
                <c:pt idx="43" formatCode="General">
                  <c:v>990744</c:v>
                </c:pt>
                <c:pt idx="44" formatCode="General">
                  <c:v>990301</c:v>
                </c:pt>
                <c:pt idx="45" formatCode="General">
                  <c:v>989911</c:v>
                </c:pt>
                <c:pt idx="46" formatCode="General">
                  <c:v>989577</c:v>
                </c:pt>
                <c:pt idx="47" formatCode="General">
                  <c:v>989304</c:v>
                </c:pt>
                <c:pt idx="48" formatCode="General">
                  <c:v>989095</c:v>
                </c:pt>
                <c:pt idx="49" formatCode="General">
                  <c:v>988952</c:v>
                </c:pt>
                <c:pt idx="50" formatCode="General">
                  <c:v>988884</c:v>
                </c:pt>
                <c:pt idx="51" formatCode="General">
                  <c:v>988898</c:v>
                </c:pt>
                <c:pt idx="52" formatCode="General">
                  <c:v>989003</c:v>
                </c:pt>
                <c:pt idx="53" formatCode="General">
                  <c:v>989204</c:v>
                </c:pt>
                <c:pt idx="54" formatCode="General">
                  <c:v>989508</c:v>
                </c:pt>
                <c:pt idx="55" formatCode="General">
                  <c:v>989922</c:v>
                </c:pt>
                <c:pt idx="56" formatCode="General">
                  <c:v>990450</c:v>
                </c:pt>
                <c:pt idx="57" formatCode="General">
                  <c:v>991097</c:v>
                </c:pt>
                <c:pt idx="58" formatCode="General">
                  <c:v>991869</c:v>
                </c:pt>
                <c:pt idx="59" formatCode="General">
                  <c:v>992772</c:v>
                </c:pt>
                <c:pt idx="60" formatCode="General">
                  <c:v>993811</c:v>
                </c:pt>
                <c:pt idx="61" formatCode="General">
                  <c:v>994989</c:v>
                </c:pt>
                <c:pt idx="62" formatCode="General">
                  <c:v>996309</c:v>
                </c:pt>
                <c:pt idx="63" formatCode="General">
                  <c:v>997776</c:v>
                </c:pt>
                <c:pt idx="64" formatCode="General">
                  <c:v>999394</c:v>
                </c:pt>
                <c:pt idx="65">
                  <c:v>1001170</c:v>
                </c:pt>
                <c:pt idx="66">
                  <c:v>1003100</c:v>
                </c:pt>
                <c:pt idx="67">
                  <c:v>1005190</c:v>
                </c:pt>
                <c:pt idx="68">
                  <c:v>1007450</c:v>
                </c:pt>
                <c:pt idx="69">
                  <c:v>1009880</c:v>
                </c:pt>
                <c:pt idx="70">
                  <c:v>1012490</c:v>
                </c:pt>
                <c:pt idx="71">
                  <c:v>1015270</c:v>
                </c:pt>
                <c:pt idx="72">
                  <c:v>1018230</c:v>
                </c:pt>
                <c:pt idx="73">
                  <c:v>1021380</c:v>
                </c:pt>
                <c:pt idx="74">
                  <c:v>1024720</c:v>
                </c:pt>
                <c:pt idx="75">
                  <c:v>1028250</c:v>
                </c:pt>
                <c:pt idx="76">
                  <c:v>1031980</c:v>
                </c:pt>
                <c:pt idx="77">
                  <c:v>1035910</c:v>
                </c:pt>
                <c:pt idx="78">
                  <c:v>1040050</c:v>
                </c:pt>
                <c:pt idx="79">
                  <c:v>1044400</c:v>
                </c:pt>
                <c:pt idx="80">
                  <c:v>1048960</c:v>
                </c:pt>
                <c:pt idx="81">
                  <c:v>1053740</c:v>
                </c:pt>
                <c:pt idx="82">
                  <c:v>1058740</c:v>
                </c:pt>
                <c:pt idx="83">
                  <c:v>1063970</c:v>
                </c:pt>
                <c:pt idx="84">
                  <c:v>1069420</c:v>
                </c:pt>
                <c:pt idx="85">
                  <c:v>1075110</c:v>
                </c:pt>
                <c:pt idx="86">
                  <c:v>1081040</c:v>
                </c:pt>
                <c:pt idx="87">
                  <c:v>1087210</c:v>
                </c:pt>
                <c:pt idx="88">
                  <c:v>1093620</c:v>
                </c:pt>
                <c:pt idx="89">
                  <c:v>1100290</c:v>
                </c:pt>
                <c:pt idx="90">
                  <c:v>1107210</c:v>
                </c:pt>
                <c:pt idx="91">
                  <c:v>1114390</c:v>
                </c:pt>
                <c:pt idx="92">
                  <c:v>1121830</c:v>
                </c:pt>
                <c:pt idx="93">
                  <c:v>1129550</c:v>
                </c:pt>
                <c:pt idx="94">
                  <c:v>1137540</c:v>
                </c:pt>
                <c:pt idx="95">
                  <c:v>1145810</c:v>
                </c:pt>
                <c:pt idx="96">
                  <c:v>1154360</c:v>
                </c:pt>
                <c:pt idx="97">
                  <c:v>1163200</c:v>
                </c:pt>
                <c:pt idx="98">
                  <c:v>1172340</c:v>
                </c:pt>
                <c:pt idx="99">
                  <c:v>1181780</c:v>
                </c:pt>
                <c:pt idx="100">
                  <c:v>1191530</c:v>
                </c:pt>
              </c:numCache>
            </c:numRef>
          </c:val>
          <c:smooth val="0"/>
          <c:extLst>
            <c:ext xmlns:c16="http://schemas.microsoft.com/office/drawing/2014/chart" uri="{C3380CC4-5D6E-409C-BE32-E72D297353CC}">
              <c16:uniqueId val="{00000006-BE96-4E58-80A7-EBCE0BD8F9D7}"/>
            </c:ext>
          </c:extLst>
        </c:ser>
        <c:dLbls>
          <c:showLegendKey val="0"/>
          <c:showVal val="0"/>
          <c:showCatName val="0"/>
          <c:showSerName val="0"/>
          <c:showPercent val="0"/>
          <c:showBubbleSize val="0"/>
        </c:dLbls>
        <c:smooth val="0"/>
        <c:axId val="565010351"/>
        <c:axId val="565009935"/>
      </c:lineChart>
      <c:catAx>
        <c:axId val="5650103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09935"/>
        <c:crosses val="autoZero"/>
        <c:auto val="1"/>
        <c:lblAlgn val="ctr"/>
        <c:lblOffset val="100"/>
        <c:tickLblSkip val="10"/>
        <c:noMultiLvlLbl val="0"/>
      </c:catAx>
      <c:valAx>
        <c:axId val="565009935"/>
        <c:scaling>
          <c:orientation val="minMax"/>
          <c:max val="1200000"/>
          <c:min val="950000"/>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10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a:t>Proportion with CVD risk factors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Sheet1!$B$3:$CX$3</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0.35</c:v>
                </c:pt>
                <c:pt idx="23">
                  <c:v>0.35</c:v>
                </c:pt>
                <c:pt idx="24">
                  <c:v>0.35</c:v>
                </c:pt>
                <c:pt idx="25">
                  <c:v>0.35</c:v>
                </c:pt>
                <c:pt idx="26">
                  <c:v>0.35</c:v>
                </c:pt>
                <c:pt idx="27">
                  <c:v>0.35</c:v>
                </c:pt>
                <c:pt idx="28">
                  <c:v>0.35</c:v>
                </c:pt>
                <c:pt idx="29">
                  <c:v>0.35</c:v>
                </c:pt>
                <c:pt idx="30">
                  <c:v>0.35</c:v>
                </c:pt>
                <c:pt idx="31">
                  <c:v>0.35</c:v>
                </c:pt>
                <c:pt idx="32">
                  <c:v>0.35</c:v>
                </c:pt>
                <c:pt idx="33">
                  <c:v>0.35</c:v>
                </c:pt>
                <c:pt idx="34">
                  <c:v>0.35</c:v>
                </c:pt>
                <c:pt idx="35">
                  <c:v>0.35</c:v>
                </c:pt>
                <c:pt idx="36">
                  <c:v>0.35</c:v>
                </c:pt>
                <c:pt idx="37">
                  <c:v>0.35</c:v>
                </c:pt>
                <c:pt idx="38">
                  <c:v>0.35</c:v>
                </c:pt>
                <c:pt idx="39">
                  <c:v>0.35</c:v>
                </c:pt>
                <c:pt idx="40">
                  <c:v>0.35</c:v>
                </c:pt>
                <c:pt idx="41">
                  <c:v>0.35</c:v>
                </c:pt>
                <c:pt idx="42">
                  <c:v>0.35</c:v>
                </c:pt>
                <c:pt idx="43">
                  <c:v>0.35</c:v>
                </c:pt>
                <c:pt idx="44">
                  <c:v>0.35</c:v>
                </c:pt>
                <c:pt idx="45">
                  <c:v>0.35</c:v>
                </c:pt>
                <c:pt idx="46">
                  <c:v>0.35</c:v>
                </c:pt>
                <c:pt idx="47">
                  <c:v>0.35</c:v>
                </c:pt>
                <c:pt idx="48">
                  <c:v>0.35</c:v>
                </c:pt>
                <c:pt idx="49">
                  <c:v>0.35</c:v>
                </c:pt>
                <c:pt idx="50">
                  <c:v>0.35</c:v>
                </c:pt>
                <c:pt idx="51">
                  <c:v>0.35</c:v>
                </c:pt>
                <c:pt idx="52">
                  <c:v>0.35</c:v>
                </c:pt>
                <c:pt idx="53">
                  <c:v>0.35</c:v>
                </c:pt>
                <c:pt idx="54">
                  <c:v>0.35</c:v>
                </c:pt>
                <c:pt idx="55">
                  <c:v>0.35</c:v>
                </c:pt>
                <c:pt idx="56">
                  <c:v>0.35</c:v>
                </c:pt>
                <c:pt idx="57">
                  <c:v>0.35</c:v>
                </c:pt>
                <c:pt idx="58">
                  <c:v>0.35</c:v>
                </c:pt>
                <c:pt idx="59">
                  <c:v>0.35</c:v>
                </c:pt>
                <c:pt idx="60">
                  <c:v>0.35</c:v>
                </c:pt>
                <c:pt idx="61">
                  <c:v>0.35</c:v>
                </c:pt>
                <c:pt idx="62">
                  <c:v>0.35</c:v>
                </c:pt>
                <c:pt idx="63">
                  <c:v>0.35</c:v>
                </c:pt>
                <c:pt idx="64">
                  <c:v>0.35</c:v>
                </c:pt>
                <c:pt idx="65">
                  <c:v>0.35</c:v>
                </c:pt>
                <c:pt idx="66">
                  <c:v>0.35</c:v>
                </c:pt>
                <c:pt idx="67">
                  <c:v>0.35</c:v>
                </c:pt>
                <c:pt idx="68">
                  <c:v>0.35</c:v>
                </c:pt>
                <c:pt idx="69">
                  <c:v>0.35</c:v>
                </c:pt>
                <c:pt idx="70">
                  <c:v>0.35</c:v>
                </c:pt>
                <c:pt idx="71">
                  <c:v>0.35</c:v>
                </c:pt>
                <c:pt idx="72">
                  <c:v>0.35</c:v>
                </c:pt>
                <c:pt idx="73">
                  <c:v>0.35</c:v>
                </c:pt>
                <c:pt idx="74">
                  <c:v>0.35</c:v>
                </c:pt>
                <c:pt idx="75">
                  <c:v>0.35</c:v>
                </c:pt>
                <c:pt idx="76">
                  <c:v>0.35</c:v>
                </c:pt>
                <c:pt idx="77">
                  <c:v>0.35</c:v>
                </c:pt>
                <c:pt idx="78">
                  <c:v>0.35</c:v>
                </c:pt>
                <c:pt idx="79">
                  <c:v>0.35</c:v>
                </c:pt>
                <c:pt idx="80">
                  <c:v>0.35</c:v>
                </c:pt>
                <c:pt idx="81">
                  <c:v>0.35</c:v>
                </c:pt>
                <c:pt idx="82">
                  <c:v>0.35</c:v>
                </c:pt>
                <c:pt idx="83">
                  <c:v>0.35</c:v>
                </c:pt>
                <c:pt idx="84">
                  <c:v>0.35</c:v>
                </c:pt>
                <c:pt idx="85">
                  <c:v>0.35</c:v>
                </c:pt>
                <c:pt idx="86">
                  <c:v>0.35</c:v>
                </c:pt>
                <c:pt idx="87">
                  <c:v>0.35</c:v>
                </c:pt>
                <c:pt idx="88">
                  <c:v>0.35</c:v>
                </c:pt>
                <c:pt idx="89">
                  <c:v>0.35</c:v>
                </c:pt>
                <c:pt idx="90">
                  <c:v>0.35</c:v>
                </c:pt>
                <c:pt idx="91">
                  <c:v>0.35</c:v>
                </c:pt>
                <c:pt idx="92">
                  <c:v>0.35</c:v>
                </c:pt>
                <c:pt idx="93">
                  <c:v>0.35</c:v>
                </c:pt>
                <c:pt idx="94">
                  <c:v>0.35</c:v>
                </c:pt>
                <c:pt idx="95">
                  <c:v>0.35</c:v>
                </c:pt>
                <c:pt idx="96">
                  <c:v>0.35</c:v>
                </c:pt>
                <c:pt idx="97">
                  <c:v>0.35</c:v>
                </c:pt>
                <c:pt idx="98">
                  <c:v>0.35</c:v>
                </c:pt>
                <c:pt idx="99">
                  <c:v>0.35</c:v>
                </c:pt>
                <c:pt idx="100">
                  <c:v>0.35</c:v>
                </c:pt>
              </c:numCache>
            </c:numRef>
          </c:val>
          <c:smooth val="0"/>
          <c:extLst>
            <c:ext xmlns:c16="http://schemas.microsoft.com/office/drawing/2014/chart" uri="{C3380CC4-5D6E-409C-BE32-E72D297353CC}">
              <c16:uniqueId val="{00000000-55D2-4982-B3C4-3C4DA7211DDC}"/>
            </c:ext>
          </c:extLst>
        </c:ser>
        <c:ser>
          <c:idx val="1"/>
          <c:order val="1"/>
          <c:tx>
            <c:strRef>
              <c:f>Sheet1!$A$4</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Sheet1!$B$4:$CX$4</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0.35</c:v>
                </c:pt>
                <c:pt idx="23">
                  <c:v>0.35</c:v>
                </c:pt>
                <c:pt idx="24">
                  <c:v>0.35</c:v>
                </c:pt>
                <c:pt idx="25">
                  <c:v>0.35</c:v>
                </c:pt>
                <c:pt idx="26">
                  <c:v>0.35</c:v>
                </c:pt>
                <c:pt idx="27">
                  <c:v>0.35</c:v>
                </c:pt>
                <c:pt idx="28">
                  <c:v>0.35</c:v>
                </c:pt>
                <c:pt idx="29">
                  <c:v>0.35</c:v>
                </c:pt>
                <c:pt idx="30">
                  <c:v>0.35</c:v>
                </c:pt>
                <c:pt idx="31">
                  <c:v>0.35</c:v>
                </c:pt>
                <c:pt idx="32">
                  <c:v>0.35</c:v>
                </c:pt>
                <c:pt idx="33">
                  <c:v>0.35</c:v>
                </c:pt>
                <c:pt idx="34">
                  <c:v>0.35</c:v>
                </c:pt>
                <c:pt idx="35">
                  <c:v>0.349995</c:v>
                </c:pt>
                <c:pt idx="36">
                  <c:v>0.34991899999999998</c:v>
                </c:pt>
                <c:pt idx="37">
                  <c:v>0.34984300000000002</c:v>
                </c:pt>
                <c:pt idx="38">
                  <c:v>0.34975000000000001</c:v>
                </c:pt>
                <c:pt idx="39">
                  <c:v>0.349657</c:v>
                </c:pt>
                <c:pt idx="40">
                  <c:v>0.34955999999999998</c:v>
                </c:pt>
                <c:pt idx="41">
                  <c:v>0.34939300000000001</c:v>
                </c:pt>
                <c:pt idx="42">
                  <c:v>0.349221</c:v>
                </c:pt>
                <c:pt idx="43">
                  <c:v>0.34897699999999998</c:v>
                </c:pt>
                <c:pt idx="44">
                  <c:v>0.34873300000000002</c:v>
                </c:pt>
                <c:pt idx="45">
                  <c:v>0.348491</c:v>
                </c:pt>
                <c:pt idx="46">
                  <c:v>0.34824899999999998</c:v>
                </c:pt>
                <c:pt idx="47">
                  <c:v>0.34800799999999998</c:v>
                </c:pt>
                <c:pt idx="48">
                  <c:v>0.34776699999999999</c:v>
                </c:pt>
                <c:pt idx="49">
                  <c:v>0.34752699999999997</c:v>
                </c:pt>
                <c:pt idx="50">
                  <c:v>0.34728700000000001</c:v>
                </c:pt>
                <c:pt idx="51">
                  <c:v>0.34704800000000002</c:v>
                </c:pt>
                <c:pt idx="52">
                  <c:v>0.34680899999999998</c:v>
                </c:pt>
                <c:pt idx="53">
                  <c:v>0.34656999999999999</c:v>
                </c:pt>
                <c:pt idx="54">
                  <c:v>0.346331</c:v>
                </c:pt>
                <c:pt idx="55">
                  <c:v>0.34609200000000001</c:v>
                </c:pt>
                <c:pt idx="56">
                  <c:v>0.34583900000000001</c:v>
                </c:pt>
                <c:pt idx="57">
                  <c:v>0.34558699999999998</c:v>
                </c:pt>
                <c:pt idx="58">
                  <c:v>0.34533199999999997</c:v>
                </c:pt>
                <c:pt idx="59">
                  <c:v>0.34507700000000002</c:v>
                </c:pt>
                <c:pt idx="60">
                  <c:v>0.34482299999999999</c:v>
                </c:pt>
                <c:pt idx="61">
                  <c:v>0.34455400000000003</c:v>
                </c:pt>
                <c:pt idx="62">
                  <c:v>0.34428599999999998</c:v>
                </c:pt>
                <c:pt idx="63">
                  <c:v>0.344003</c:v>
                </c:pt>
                <c:pt idx="64">
                  <c:v>0.34372200000000003</c:v>
                </c:pt>
                <c:pt idx="65">
                  <c:v>0.34344000000000002</c:v>
                </c:pt>
                <c:pt idx="66">
                  <c:v>0.34316000000000002</c:v>
                </c:pt>
                <c:pt idx="67">
                  <c:v>0.34288000000000002</c:v>
                </c:pt>
                <c:pt idx="68">
                  <c:v>0.34260099999999999</c:v>
                </c:pt>
                <c:pt idx="69">
                  <c:v>0.34232299999999999</c:v>
                </c:pt>
                <c:pt idx="70">
                  <c:v>0.34204499999999999</c:v>
                </c:pt>
                <c:pt idx="71">
                  <c:v>0.34176699999999999</c:v>
                </c:pt>
                <c:pt idx="72">
                  <c:v>0.34149099999999999</c:v>
                </c:pt>
                <c:pt idx="73">
                  <c:v>0.34121400000000002</c:v>
                </c:pt>
                <c:pt idx="74">
                  <c:v>0.34093899999999999</c:v>
                </c:pt>
                <c:pt idx="75">
                  <c:v>0.34066400000000002</c:v>
                </c:pt>
                <c:pt idx="76">
                  <c:v>0.34038600000000002</c:v>
                </c:pt>
                <c:pt idx="77">
                  <c:v>0.34011000000000002</c:v>
                </c:pt>
                <c:pt idx="78">
                  <c:v>0.339833</c:v>
                </c:pt>
                <c:pt idx="79">
                  <c:v>0.33955800000000003</c:v>
                </c:pt>
                <c:pt idx="80">
                  <c:v>0.33928199999999997</c:v>
                </c:pt>
                <c:pt idx="81">
                  <c:v>0.339005</c:v>
                </c:pt>
                <c:pt idx="82">
                  <c:v>0.338729</c:v>
                </c:pt>
                <c:pt idx="83">
                  <c:v>0.33844999999999997</c:v>
                </c:pt>
                <c:pt idx="84">
                  <c:v>0.33817199999999997</c:v>
                </c:pt>
                <c:pt idx="85">
                  <c:v>0.337895</c:v>
                </c:pt>
                <c:pt idx="86">
                  <c:v>0.337619</c:v>
                </c:pt>
                <c:pt idx="87">
                  <c:v>0.337343</c:v>
                </c:pt>
                <c:pt idx="88">
                  <c:v>0.33706900000000001</c:v>
                </c:pt>
                <c:pt idx="89">
                  <c:v>0.33679500000000001</c:v>
                </c:pt>
                <c:pt idx="90">
                  <c:v>0.33652100000000001</c:v>
                </c:pt>
                <c:pt idx="91">
                  <c:v>0.33624900000000002</c:v>
                </c:pt>
                <c:pt idx="92">
                  <c:v>0.335978</c:v>
                </c:pt>
                <c:pt idx="93">
                  <c:v>0.33570699999999998</c:v>
                </c:pt>
                <c:pt idx="94">
                  <c:v>0.33543699999999999</c:v>
                </c:pt>
                <c:pt idx="95">
                  <c:v>0.33516800000000002</c:v>
                </c:pt>
                <c:pt idx="96">
                  <c:v>0.334899</c:v>
                </c:pt>
                <c:pt idx="97">
                  <c:v>0.33463100000000001</c:v>
                </c:pt>
                <c:pt idx="98">
                  <c:v>0.33436399999999999</c:v>
                </c:pt>
                <c:pt idx="99">
                  <c:v>0.33409699999999998</c:v>
                </c:pt>
                <c:pt idx="100">
                  <c:v>0.33383099999999999</c:v>
                </c:pt>
              </c:numCache>
            </c:numRef>
          </c:val>
          <c:smooth val="0"/>
          <c:extLst>
            <c:ext xmlns:c16="http://schemas.microsoft.com/office/drawing/2014/chart" uri="{C3380CC4-5D6E-409C-BE32-E72D297353CC}">
              <c16:uniqueId val="{00000001-55D2-4982-B3C4-3C4DA7211DDC}"/>
            </c:ext>
          </c:extLst>
        </c:ser>
        <c:ser>
          <c:idx val="2"/>
          <c:order val="2"/>
          <c:tx>
            <c:strRef>
              <c:f>Sheet1!$A$5</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Sheet1!$B$5:$CX$5</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0.35</c:v>
                </c:pt>
                <c:pt idx="23">
                  <c:v>0.35</c:v>
                </c:pt>
                <c:pt idx="24">
                  <c:v>0.35</c:v>
                </c:pt>
                <c:pt idx="25">
                  <c:v>0.34997600000000001</c:v>
                </c:pt>
                <c:pt idx="26">
                  <c:v>0.34959699999999999</c:v>
                </c:pt>
                <c:pt idx="27">
                  <c:v>0.34919499999999998</c:v>
                </c:pt>
                <c:pt idx="28">
                  <c:v>0.34843099999999999</c:v>
                </c:pt>
                <c:pt idx="29">
                  <c:v>0.34767199999999998</c:v>
                </c:pt>
                <c:pt idx="30">
                  <c:v>0.34691699999999998</c:v>
                </c:pt>
                <c:pt idx="31">
                  <c:v>0.346167</c:v>
                </c:pt>
                <c:pt idx="32">
                  <c:v>0.34541899999999998</c:v>
                </c:pt>
                <c:pt idx="33">
                  <c:v>0.34467500000000001</c:v>
                </c:pt>
                <c:pt idx="34">
                  <c:v>0.34393200000000002</c:v>
                </c:pt>
                <c:pt idx="35">
                  <c:v>0.34319100000000002</c:v>
                </c:pt>
                <c:pt idx="36">
                  <c:v>0.34245100000000001</c:v>
                </c:pt>
                <c:pt idx="37">
                  <c:v>0.34171299999999999</c:v>
                </c:pt>
                <c:pt idx="38">
                  <c:v>0.340976</c:v>
                </c:pt>
                <c:pt idx="39">
                  <c:v>0.34024100000000002</c:v>
                </c:pt>
                <c:pt idx="40">
                  <c:v>0.33950200000000003</c:v>
                </c:pt>
                <c:pt idx="41">
                  <c:v>0.33869700000000003</c:v>
                </c:pt>
                <c:pt idx="42">
                  <c:v>0.33789400000000003</c:v>
                </c:pt>
                <c:pt idx="43">
                  <c:v>0.33707799999999999</c:v>
                </c:pt>
                <c:pt idx="44">
                  <c:v>0.33626400000000001</c:v>
                </c:pt>
                <c:pt idx="45">
                  <c:v>0.335449</c:v>
                </c:pt>
                <c:pt idx="46">
                  <c:v>0.33456799999999998</c:v>
                </c:pt>
                <c:pt idx="47">
                  <c:v>0.33368700000000001</c:v>
                </c:pt>
                <c:pt idx="48">
                  <c:v>0.33273999999999998</c:v>
                </c:pt>
                <c:pt idx="49">
                  <c:v>0.33179599999999998</c:v>
                </c:pt>
                <c:pt idx="50">
                  <c:v>0.33085700000000001</c:v>
                </c:pt>
                <c:pt idx="51">
                  <c:v>0.32992100000000002</c:v>
                </c:pt>
                <c:pt idx="52">
                  <c:v>0.32898899999999998</c:v>
                </c:pt>
                <c:pt idx="53">
                  <c:v>0.32806099999999999</c:v>
                </c:pt>
                <c:pt idx="54">
                  <c:v>0.32713599999999998</c:v>
                </c:pt>
                <c:pt idx="55">
                  <c:v>0.32621499999999998</c:v>
                </c:pt>
                <c:pt idx="56">
                  <c:v>0.32529599999999997</c:v>
                </c:pt>
                <c:pt idx="57">
                  <c:v>0.32438099999999997</c:v>
                </c:pt>
                <c:pt idx="58">
                  <c:v>0.32346999999999998</c:v>
                </c:pt>
                <c:pt idx="59">
                  <c:v>0.32256200000000002</c:v>
                </c:pt>
                <c:pt idx="60">
                  <c:v>0.321656</c:v>
                </c:pt>
                <c:pt idx="61">
                  <c:v>0.320741</c:v>
                </c:pt>
                <c:pt idx="62">
                  <c:v>0.31983</c:v>
                </c:pt>
                <c:pt idx="63">
                  <c:v>0.31891999999999998</c:v>
                </c:pt>
                <c:pt idx="64">
                  <c:v>0.31801299999999999</c:v>
                </c:pt>
                <c:pt idx="65">
                  <c:v>0.31711</c:v>
                </c:pt>
                <c:pt idx="66">
                  <c:v>0.31619700000000001</c:v>
                </c:pt>
                <c:pt idx="67">
                  <c:v>0.31528800000000001</c:v>
                </c:pt>
                <c:pt idx="68">
                  <c:v>0.31436999999999998</c:v>
                </c:pt>
                <c:pt idx="69">
                  <c:v>0.31345699999999999</c:v>
                </c:pt>
                <c:pt idx="70">
                  <c:v>0.31254700000000002</c:v>
                </c:pt>
                <c:pt idx="71">
                  <c:v>0.311641</c:v>
                </c:pt>
                <c:pt idx="72">
                  <c:v>0.31074000000000002</c:v>
                </c:pt>
                <c:pt idx="73">
                  <c:v>0.30984299999999998</c:v>
                </c:pt>
                <c:pt idx="74">
                  <c:v>0.30895</c:v>
                </c:pt>
                <c:pt idx="75">
                  <c:v>0.30806099999999997</c:v>
                </c:pt>
                <c:pt idx="76">
                  <c:v>0.307176</c:v>
                </c:pt>
                <c:pt idx="77">
                  <c:v>0.30629600000000001</c:v>
                </c:pt>
                <c:pt idx="78">
                  <c:v>0.305419</c:v>
                </c:pt>
                <c:pt idx="79">
                  <c:v>0.30454700000000001</c:v>
                </c:pt>
                <c:pt idx="80">
                  <c:v>0.303678</c:v>
                </c:pt>
                <c:pt idx="81">
                  <c:v>0.302811</c:v>
                </c:pt>
                <c:pt idx="82">
                  <c:v>0.30194900000000002</c:v>
                </c:pt>
                <c:pt idx="83">
                  <c:v>0.30109000000000002</c:v>
                </c:pt>
                <c:pt idx="84">
                  <c:v>0.300236</c:v>
                </c:pt>
                <c:pt idx="85">
                  <c:v>0.29938500000000001</c:v>
                </c:pt>
                <c:pt idx="86">
                  <c:v>0.298537</c:v>
                </c:pt>
                <c:pt idx="87">
                  <c:v>0.29769200000000001</c:v>
                </c:pt>
                <c:pt idx="88">
                  <c:v>0.29685</c:v>
                </c:pt>
                <c:pt idx="89">
                  <c:v>0.29601100000000002</c:v>
                </c:pt>
                <c:pt idx="90">
                  <c:v>0.29517700000000002</c:v>
                </c:pt>
                <c:pt idx="91">
                  <c:v>0.29434700000000003</c:v>
                </c:pt>
                <c:pt idx="92">
                  <c:v>0.29352200000000001</c:v>
                </c:pt>
                <c:pt idx="93">
                  <c:v>0.29270099999999999</c:v>
                </c:pt>
                <c:pt idx="94">
                  <c:v>0.29188399999999998</c:v>
                </c:pt>
                <c:pt idx="95">
                  <c:v>0.29107100000000002</c:v>
                </c:pt>
                <c:pt idx="96">
                  <c:v>0.29026200000000002</c:v>
                </c:pt>
                <c:pt idx="97">
                  <c:v>0.28945799999999999</c:v>
                </c:pt>
                <c:pt idx="98">
                  <c:v>0.28865800000000003</c:v>
                </c:pt>
                <c:pt idx="99">
                  <c:v>0.28786200000000001</c:v>
                </c:pt>
                <c:pt idx="100">
                  <c:v>0.28706999999999999</c:v>
                </c:pt>
              </c:numCache>
            </c:numRef>
          </c:val>
          <c:smooth val="0"/>
          <c:extLst>
            <c:ext xmlns:c16="http://schemas.microsoft.com/office/drawing/2014/chart" uri="{C3380CC4-5D6E-409C-BE32-E72D297353CC}">
              <c16:uniqueId val="{00000002-55D2-4982-B3C4-3C4DA7211DDC}"/>
            </c:ext>
          </c:extLst>
        </c:ser>
        <c:ser>
          <c:idx val="3"/>
          <c:order val="3"/>
          <c:tx>
            <c:strRef>
              <c:f>Sheet1!$A$6</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Sheet1!$B$6:$CX$6</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0.34998000000000001</c:v>
                </c:pt>
                <c:pt idx="23">
                  <c:v>0.34966599999999998</c:v>
                </c:pt>
                <c:pt idx="24">
                  <c:v>0.349354</c:v>
                </c:pt>
                <c:pt idx="25">
                  <c:v>0.34904299999999999</c:v>
                </c:pt>
                <c:pt idx="26">
                  <c:v>0.34873300000000002</c:v>
                </c:pt>
                <c:pt idx="27">
                  <c:v>0.34842400000000001</c:v>
                </c:pt>
                <c:pt idx="28">
                  <c:v>0.34811700000000001</c:v>
                </c:pt>
                <c:pt idx="29">
                  <c:v>0.34781000000000001</c:v>
                </c:pt>
                <c:pt idx="30">
                  <c:v>0.34750399999999998</c:v>
                </c:pt>
                <c:pt idx="31">
                  <c:v>0.34719800000000001</c:v>
                </c:pt>
                <c:pt idx="32">
                  <c:v>0.346891</c:v>
                </c:pt>
                <c:pt idx="33">
                  <c:v>0.34658499999999998</c:v>
                </c:pt>
                <c:pt idx="34">
                  <c:v>0.346279</c:v>
                </c:pt>
                <c:pt idx="35">
                  <c:v>0.34597299999999997</c:v>
                </c:pt>
                <c:pt idx="36">
                  <c:v>0.34566799999999998</c:v>
                </c:pt>
                <c:pt idx="37">
                  <c:v>0.34536299999999998</c:v>
                </c:pt>
                <c:pt idx="38">
                  <c:v>0.34505799999999998</c:v>
                </c:pt>
                <c:pt idx="39">
                  <c:v>0.344754</c:v>
                </c:pt>
                <c:pt idx="40">
                  <c:v>0.34444999999999998</c:v>
                </c:pt>
                <c:pt idx="41">
                  <c:v>0.34414699999999998</c:v>
                </c:pt>
                <c:pt idx="42">
                  <c:v>0.34384399999999998</c:v>
                </c:pt>
                <c:pt idx="43">
                  <c:v>0.34354200000000001</c:v>
                </c:pt>
                <c:pt idx="44">
                  <c:v>0.34324100000000002</c:v>
                </c:pt>
                <c:pt idx="45">
                  <c:v>0.34293899999999999</c:v>
                </c:pt>
                <c:pt idx="46">
                  <c:v>0.34263900000000003</c:v>
                </c:pt>
                <c:pt idx="47">
                  <c:v>0.342339</c:v>
                </c:pt>
                <c:pt idx="48">
                  <c:v>0.34203899999999998</c:v>
                </c:pt>
                <c:pt idx="49">
                  <c:v>0.34173999999999999</c:v>
                </c:pt>
                <c:pt idx="50">
                  <c:v>0.34144200000000002</c:v>
                </c:pt>
                <c:pt idx="51">
                  <c:v>0.341144</c:v>
                </c:pt>
                <c:pt idx="52">
                  <c:v>0.34084599999999998</c:v>
                </c:pt>
                <c:pt idx="53">
                  <c:v>0.34054899999999999</c:v>
                </c:pt>
                <c:pt idx="54">
                  <c:v>0.340252</c:v>
                </c:pt>
                <c:pt idx="55">
                  <c:v>0.33995599999999998</c:v>
                </c:pt>
                <c:pt idx="56">
                  <c:v>0.33966000000000002</c:v>
                </c:pt>
                <c:pt idx="57">
                  <c:v>0.33936500000000003</c:v>
                </c:pt>
                <c:pt idx="58">
                  <c:v>0.33907100000000001</c:v>
                </c:pt>
                <c:pt idx="59">
                  <c:v>0.33877699999999999</c:v>
                </c:pt>
                <c:pt idx="60">
                  <c:v>0.33848400000000001</c:v>
                </c:pt>
                <c:pt idx="61">
                  <c:v>0.33819199999999999</c:v>
                </c:pt>
                <c:pt idx="62">
                  <c:v>0.33790100000000001</c:v>
                </c:pt>
                <c:pt idx="63">
                  <c:v>0.33761000000000002</c:v>
                </c:pt>
                <c:pt idx="64">
                  <c:v>0.33732000000000001</c:v>
                </c:pt>
                <c:pt idx="65">
                  <c:v>0.33703</c:v>
                </c:pt>
                <c:pt idx="66">
                  <c:v>0.33674199999999999</c:v>
                </c:pt>
                <c:pt idx="67">
                  <c:v>0.33645399999999998</c:v>
                </c:pt>
                <c:pt idx="68">
                  <c:v>0.33616699999999999</c:v>
                </c:pt>
                <c:pt idx="69">
                  <c:v>0.33588099999999999</c:v>
                </c:pt>
                <c:pt idx="70">
                  <c:v>0.33559600000000001</c:v>
                </c:pt>
                <c:pt idx="71">
                  <c:v>0.33531100000000003</c:v>
                </c:pt>
                <c:pt idx="72">
                  <c:v>0.33502700000000002</c:v>
                </c:pt>
                <c:pt idx="73">
                  <c:v>0.33474399999999999</c:v>
                </c:pt>
                <c:pt idx="74">
                  <c:v>0.33446199999999998</c:v>
                </c:pt>
                <c:pt idx="75">
                  <c:v>0.33417999999999998</c:v>
                </c:pt>
                <c:pt idx="76">
                  <c:v>0.33389999999999997</c:v>
                </c:pt>
                <c:pt idx="77">
                  <c:v>0.33362000000000003</c:v>
                </c:pt>
                <c:pt idx="78">
                  <c:v>0.333341</c:v>
                </c:pt>
                <c:pt idx="79">
                  <c:v>0.333063</c:v>
                </c:pt>
                <c:pt idx="80">
                  <c:v>0.33278600000000003</c:v>
                </c:pt>
                <c:pt idx="81">
                  <c:v>0.33250999999999997</c:v>
                </c:pt>
                <c:pt idx="82">
                  <c:v>0.332235</c:v>
                </c:pt>
                <c:pt idx="83">
                  <c:v>0.33195999999999998</c:v>
                </c:pt>
                <c:pt idx="84">
                  <c:v>0.33168700000000001</c:v>
                </c:pt>
                <c:pt idx="85">
                  <c:v>0.33141399999999999</c:v>
                </c:pt>
                <c:pt idx="86">
                  <c:v>0.33114199999999999</c:v>
                </c:pt>
                <c:pt idx="87">
                  <c:v>0.33087100000000003</c:v>
                </c:pt>
                <c:pt idx="88">
                  <c:v>0.33060099999999998</c:v>
                </c:pt>
                <c:pt idx="89">
                  <c:v>0.33033200000000001</c:v>
                </c:pt>
                <c:pt idx="90">
                  <c:v>0.33006400000000002</c:v>
                </c:pt>
                <c:pt idx="91">
                  <c:v>0.32979700000000001</c:v>
                </c:pt>
                <c:pt idx="92">
                  <c:v>0.32953100000000002</c:v>
                </c:pt>
                <c:pt idx="93">
                  <c:v>0.32926499999999997</c:v>
                </c:pt>
                <c:pt idx="94">
                  <c:v>0.32900099999999999</c:v>
                </c:pt>
                <c:pt idx="95">
                  <c:v>0.328737</c:v>
                </c:pt>
                <c:pt idx="96">
                  <c:v>0.32847500000000002</c:v>
                </c:pt>
                <c:pt idx="97">
                  <c:v>0.32821299999999998</c:v>
                </c:pt>
                <c:pt idx="98">
                  <c:v>0.32795200000000002</c:v>
                </c:pt>
                <c:pt idx="99">
                  <c:v>0.32769199999999998</c:v>
                </c:pt>
                <c:pt idx="100">
                  <c:v>0.32743299999999997</c:v>
                </c:pt>
              </c:numCache>
            </c:numRef>
          </c:val>
          <c:smooth val="0"/>
          <c:extLst>
            <c:ext xmlns:c16="http://schemas.microsoft.com/office/drawing/2014/chart" uri="{C3380CC4-5D6E-409C-BE32-E72D297353CC}">
              <c16:uniqueId val="{00000003-55D2-4982-B3C4-3C4DA7211DDC}"/>
            </c:ext>
          </c:extLst>
        </c:ser>
        <c:ser>
          <c:idx val="4"/>
          <c:order val="4"/>
          <c:tx>
            <c:strRef>
              <c:f>Sheet1!$A$7</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Sheet1!$B$7:$CX$7</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0.34998000000000001</c:v>
                </c:pt>
                <c:pt idx="23">
                  <c:v>0.34966599999999998</c:v>
                </c:pt>
                <c:pt idx="24">
                  <c:v>0.349354</c:v>
                </c:pt>
                <c:pt idx="25">
                  <c:v>0.34904299999999999</c:v>
                </c:pt>
                <c:pt idx="26">
                  <c:v>0.34873300000000002</c:v>
                </c:pt>
                <c:pt idx="27">
                  <c:v>0.34842400000000001</c:v>
                </c:pt>
                <c:pt idx="28">
                  <c:v>0.34811700000000001</c:v>
                </c:pt>
                <c:pt idx="29">
                  <c:v>0.34781000000000001</c:v>
                </c:pt>
                <c:pt idx="30">
                  <c:v>0.34750399999999998</c:v>
                </c:pt>
                <c:pt idx="31">
                  <c:v>0.34719800000000001</c:v>
                </c:pt>
                <c:pt idx="32">
                  <c:v>0.346891</c:v>
                </c:pt>
                <c:pt idx="33">
                  <c:v>0.34658499999999998</c:v>
                </c:pt>
                <c:pt idx="34">
                  <c:v>0.346279</c:v>
                </c:pt>
                <c:pt idx="35">
                  <c:v>0.34597299999999997</c:v>
                </c:pt>
                <c:pt idx="36">
                  <c:v>0.34566799999999998</c:v>
                </c:pt>
                <c:pt idx="37">
                  <c:v>0.34536299999999998</c:v>
                </c:pt>
                <c:pt idx="38">
                  <c:v>0.34505799999999998</c:v>
                </c:pt>
                <c:pt idx="39">
                  <c:v>0.344754</c:v>
                </c:pt>
                <c:pt idx="40">
                  <c:v>0.34444999999999998</c:v>
                </c:pt>
                <c:pt idx="41">
                  <c:v>0.34414699999999998</c:v>
                </c:pt>
                <c:pt idx="42">
                  <c:v>0.34384399999999998</c:v>
                </c:pt>
                <c:pt idx="43">
                  <c:v>0.34354200000000001</c:v>
                </c:pt>
                <c:pt idx="44">
                  <c:v>0.34324100000000002</c:v>
                </c:pt>
                <c:pt idx="45">
                  <c:v>0.34293899999999999</c:v>
                </c:pt>
                <c:pt idx="46">
                  <c:v>0.34263900000000003</c:v>
                </c:pt>
                <c:pt idx="47">
                  <c:v>0.342339</c:v>
                </c:pt>
                <c:pt idx="48">
                  <c:v>0.34203899999999998</c:v>
                </c:pt>
                <c:pt idx="49">
                  <c:v>0.34173999999999999</c:v>
                </c:pt>
                <c:pt idx="50">
                  <c:v>0.34144200000000002</c:v>
                </c:pt>
                <c:pt idx="51">
                  <c:v>0.341144</c:v>
                </c:pt>
                <c:pt idx="52">
                  <c:v>0.34084599999999998</c:v>
                </c:pt>
                <c:pt idx="53">
                  <c:v>0.34054899999999999</c:v>
                </c:pt>
                <c:pt idx="54">
                  <c:v>0.340252</c:v>
                </c:pt>
                <c:pt idx="55">
                  <c:v>0.33995599999999998</c:v>
                </c:pt>
                <c:pt idx="56">
                  <c:v>0.33966000000000002</c:v>
                </c:pt>
                <c:pt idx="57">
                  <c:v>0.33936500000000003</c:v>
                </c:pt>
                <c:pt idx="58">
                  <c:v>0.33907100000000001</c:v>
                </c:pt>
                <c:pt idx="59">
                  <c:v>0.33877699999999999</c:v>
                </c:pt>
                <c:pt idx="60">
                  <c:v>0.33848400000000001</c:v>
                </c:pt>
                <c:pt idx="61">
                  <c:v>0.33819199999999999</c:v>
                </c:pt>
                <c:pt idx="62">
                  <c:v>0.33790100000000001</c:v>
                </c:pt>
                <c:pt idx="63">
                  <c:v>0.33761000000000002</c:v>
                </c:pt>
                <c:pt idx="64">
                  <c:v>0.33732000000000001</c:v>
                </c:pt>
                <c:pt idx="65">
                  <c:v>0.33703</c:v>
                </c:pt>
                <c:pt idx="66">
                  <c:v>0.33674199999999999</c:v>
                </c:pt>
                <c:pt idx="67">
                  <c:v>0.33645399999999998</c:v>
                </c:pt>
                <c:pt idx="68">
                  <c:v>0.33616699999999999</c:v>
                </c:pt>
                <c:pt idx="69">
                  <c:v>0.33588099999999999</c:v>
                </c:pt>
                <c:pt idx="70">
                  <c:v>0.33559600000000001</c:v>
                </c:pt>
                <c:pt idx="71">
                  <c:v>0.33531100000000003</c:v>
                </c:pt>
                <c:pt idx="72">
                  <c:v>0.33502700000000002</c:v>
                </c:pt>
                <c:pt idx="73">
                  <c:v>0.33474399999999999</c:v>
                </c:pt>
                <c:pt idx="74">
                  <c:v>0.33446199999999998</c:v>
                </c:pt>
                <c:pt idx="75">
                  <c:v>0.33417999999999998</c:v>
                </c:pt>
                <c:pt idx="76">
                  <c:v>0.33389999999999997</c:v>
                </c:pt>
                <c:pt idx="77">
                  <c:v>0.33362000000000003</c:v>
                </c:pt>
                <c:pt idx="78">
                  <c:v>0.333341</c:v>
                </c:pt>
                <c:pt idx="79">
                  <c:v>0.333063</c:v>
                </c:pt>
                <c:pt idx="80">
                  <c:v>0.33278600000000003</c:v>
                </c:pt>
                <c:pt idx="81">
                  <c:v>0.33250999999999997</c:v>
                </c:pt>
                <c:pt idx="82">
                  <c:v>0.332235</c:v>
                </c:pt>
                <c:pt idx="83">
                  <c:v>0.33195999999999998</c:v>
                </c:pt>
                <c:pt idx="84">
                  <c:v>0.33168700000000001</c:v>
                </c:pt>
                <c:pt idx="85">
                  <c:v>0.33141399999999999</c:v>
                </c:pt>
                <c:pt idx="86">
                  <c:v>0.33114199999999999</c:v>
                </c:pt>
                <c:pt idx="87">
                  <c:v>0.33087100000000003</c:v>
                </c:pt>
                <c:pt idx="88">
                  <c:v>0.33060099999999998</c:v>
                </c:pt>
                <c:pt idx="89">
                  <c:v>0.33033200000000001</c:v>
                </c:pt>
                <c:pt idx="90">
                  <c:v>0.33006400000000002</c:v>
                </c:pt>
                <c:pt idx="91">
                  <c:v>0.32979700000000001</c:v>
                </c:pt>
                <c:pt idx="92">
                  <c:v>0.32953100000000002</c:v>
                </c:pt>
                <c:pt idx="93">
                  <c:v>0.32926499999999997</c:v>
                </c:pt>
                <c:pt idx="94">
                  <c:v>0.32900099999999999</c:v>
                </c:pt>
                <c:pt idx="95">
                  <c:v>0.328737</c:v>
                </c:pt>
                <c:pt idx="96">
                  <c:v>0.32847500000000002</c:v>
                </c:pt>
                <c:pt idx="97">
                  <c:v>0.32821299999999998</c:v>
                </c:pt>
                <c:pt idx="98">
                  <c:v>0.32795200000000002</c:v>
                </c:pt>
                <c:pt idx="99">
                  <c:v>0.32769199999999998</c:v>
                </c:pt>
                <c:pt idx="100">
                  <c:v>0.32743299999999997</c:v>
                </c:pt>
              </c:numCache>
            </c:numRef>
          </c:val>
          <c:smooth val="0"/>
          <c:extLst>
            <c:ext xmlns:c16="http://schemas.microsoft.com/office/drawing/2014/chart" uri="{C3380CC4-5D6E-409C-BE32-E72D297353CC}">
              <c16:uniqueId val="{00000004-55D2-4982-B3C4-3C4DA7211DDC}"/>
            </c:ext>
          </c:extLst>
        </c:ser>
        <c:ser>
          <c:idx val="5"/>
          <c:order val="5"/>
          <c:tx>
            <c:strRef>
              <c:f>Sheet1!$A$8</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Sheet1!$B$8:$CX$8</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0.349999</c:v>
                </c:pt>
                <c:pt idx="23">
                  <c:v>0.34998699999999999</c:v>
                </c:pt>
                <c:pt idx="24">
                  <c:v>0.34997400000000001</c:v>
                </c:pt>
                <c:pt idx="25">
                  <c:v>0.349962</c:v>
                </c:pt>
                <c:pt idx="26">
                  <c:v>0.34994999999999998</c:v>
                </c:pt>
                <c:pt idx="27">
                  <c:v>0.34993800000000003</c:v>
                </c:pt>
                <c:pt idx="28">
                  <c:v>0.34992600000000001</c:v>
                </c:pt>
                <c:pt idx="29">
                  <c:v>0.34991499999999998</c:v>
                </c:pt>
                <c:pt idx="30">
                  <c:v>0.34990500000000002</c:v>
                </c:pt>
                <c:pt idx="31">
                  <c:v>0.34989500000000001</c:v>
                </c:pt>
                <c:pt idx="32">
                  <c:v>0.34988599999999997</c:v>
                </c:pt>
                <c:pt idx="33">
                  <c:v>0.34987800000000002</c:v>
                </c:pt>
                <c:pt idx="34">
                  <c:v>0.34987099999999999</c:v>
                </c:pt>
                <c:pt idx="35">
                  <c:v>0.34986400000000001</c:v>
                </c:pt>
                <c:pt idx="36">
                  <c:v>0.349858</c:v>
                </c:pt>
                <c:pt idx="37">
                  <c:v>0.349852</c:v>
                </c:pt>
                <c:pt idx="38">
                  <c:v>0.34984700000000002</c:v>
                </c:pt>
                <c:pt idx="39">
                  <c:v>0.34984199999999999</c:v>
                </c:pt>
                <c:pt idx="40">
                  <c:v>0.34983799999999998</c:v>
                </c:pt>
                <c:pt idx="41">
                  <c:v>0.34983399999999998</c:v>
                </c:pt>
                <c:pt idx="42">
                  <c:v>0.349831</c:v>
                </c:pt>
                <c:pt idx="43">
                  <c:v>0.349829</c:v>
                </c:pt>
                <c:pt idx="44">
                  <c:v>0.34982600000000003</c:v>
                </c:pt>
                <c:pt idx="45">
                  <c:v>0.349825</c:v>
                </c:pt>
                <c:pt idx="46">
                  <c:v>0.349823</c:v>
                </c:pt>
                <c:pt idx="47">
                  <c:v>0.34982200000000002</c:v>
                </c:pt>
                <c:pt idx="48">
                  <c:v>0.34982200000000002</c:v>
                </c:pt>
                <c:pt idx="49">
                  <c:v>0.34982200000000002</c:v>
                </c:pt>
                <c:pt idx="50">
                  <c:v>0.34982200000000002</c:v>
                </c:pt>
                <c:pt idx="51">
                  <c:v>0.349823</c:v>
                </c:pt>
                <c:pt idx="52">
                  <c:v>0.34982400000000002</c:v>
                </c:pt>
                <c:pt idx="53">
                  <c:v>0.34982600000000003</c:v>
                </c:pt>
                <c:pt idx="54">
                  <c:v>0.34982799999999997</c:v>
                </c:pt>
                <c:pt idx="55">
                  <c:v>0.349831</c:v>
                </c:pt>
                <c:pt idx="56">
                  <c:v>0.34983399999999998</c:v>
                </c:pt>
                <c:pt idx="57">
                  <c:v>0.34983700000000001</c:v>
                </c:pt>
                <c:pt idx="58">
                  <c:v>0.34984100000000001</c:v>
                </c:pt>
                <c:pt idx="59">
                  <c:v>0.34984500000000002</c:v>
                </c:pt>
                <c:pt idx="60">
                  <c:v>0.34984900000000002</c:v>
                </c:pt>
                <c:pt idx="61">
                  <c:v>0.34985300000000003</c:v>
                </c:pt>
                <c:pt idx="62">
                  <c:v>0.349858</c:v>
                </c:pt>
                <c:pt idx="63">
                  <c:v>0.34986299999999998</c:v>
                </c:pt>
                <c:pt idx="64">
                  <c:v>0.34986899999999999</c:v>
                </c:pt>
                <c:pt idx="65">
                  <c:v>0.34987400000000002</c:v>
                </c:pt>
                <c:pt idx="66">
                  <c:v>0.34988000000000002</c:v>
                </c:pt>
                <c:pt idx="67">
                  <c:v>0.34988599999999997</c:v>
                </c:pt>
                <c:pt idx="68">
                  <c:v>0.34989199999999998</c:v>
                </c:pt>
                <c:pt idx="69">
                  <c:v>0.34989799999999999</c:v>
                </c:pt>
                <c:pt idx="70">
                  <c:v>0.34990500000000002</c:v>
                </c:pt>
                <c:pt idx="71">
                  <c:v>0.349912</c:v>
                </c:pt>
                <c:pt idx="72">
                  <c:v>0.34991899999999998</c:v>
                </c:pt>
                <c:pt idx="73">
                  <c:v>0.34992600000000001</c:v>
                </c:pt>
                <c:pt idx="74">
                  <c:v>0.34993400000000002</c:v>
                </c:pt>
                <c:pt idx="75">
                  <c:v>0.349941</c:v>
                </c:pt>
                <c:pt idx="76">
                  <c:v>0.34994900000000001</c:v>
                </c:pt>
                <c:pt idx="77">
                  <c:v>0.34995700000000002</c:v>
                </c:pt>
                <c:pt idx="78">
                  <c:v>0.34996500000000003</c:v>
                </c:pt>
                <c:pt idx="79">
                  <c:v>0.34997299999999998</c:v>
                </c:pt>
                <c:pt idx="80">
                  <c:v>0.34998099999999999</c:v>
                </c:pt>
                <c:pt idx="81">
                  <c:v>0.34998899999999999</c:v>
                </c:pt>
                <c:pt idx="82">
                  <c:v>0.34999799999999998</c:v>
                </c:pt>
                <c:pt idx="83">
                  <c:v>0.35000599999999998</c:v>
                </c:pt>
                <c:pt idx="84">
                  <c:v>0.35001500000000002</c:v>
                </c:pt>
                <c:pt idx="85">
                  <c:v>0.350024</c:v>
                </c:pt>
                <c:pt idx="86">
                  <c:v>0.35003299999999998</c:v>
                </c:pt>
                <c:pt idx="87">
                  <c:v>0.35004099999999999</c:v>
                </c:pt>
                <c:pt idx="88">
                  <c:v>0.35004999999999997</c:v>
                </c:pt>
                <c:pt idx="89">
                  <c:v>0.35005999999999998</c:v>
                </c:pt>
                <c:pt idx="90">
                  <c:v>0.35006900000000002</c:v>
                </c:pt>
                <c:pt idx="91">
                  <c:v>0.350078</c:v>
                </c:pt>
                <c:pt idx="92">
                  <c:v>0.35008699999999998</c:v>
                </c:pt>
                <c:pt idx="93">
                  <c:v>0.35009699999999999</c:v>
                </c:pt>
                <c:pt idx="94">
                  <c:v>0.35010599999999997</c:v>
                </c:pt>
                <c:pt idx="95">
                  <c:v>0.35011500000000001</c:v>
                </c:pt>
                <c:pt idx="96">
                  <c:v>0.35012500000000002</c:v>
                </c:pt>
                <c:pt idx="97">
                  <c:v>0.350134</c:v>
                </c:pt>
                <c:pt idx="98">
                  <c:v>0.35014400000000001</c:v>
                </c:pt>
                <c:pt idx="99">
                  <c:v>0.35015400000000002</c:v>
                </c:pt>
                <c:pt idx="100">
                  <c:v>0.350163</c:v>
                </c:pt>
              </c:numCache>
            </c:numRef>
          </c:val>
          <c:smooth val="0"/>
          <c:extLst>
            <c:ext xmlns:c16="http://schemas.microsoft.com/office/drawing/2014/chart" uri="{C3380CC4-5D6E-409C-BE32-E72D297353CC}">
              <c16:uniqueId val="{00000005-55D2-4982-B3C4-3C4DA7211DDC}"/>
            </c:ext>
          </c:extLst>
        </c:ser>
        <c:ser>
          <c:idx val="6"/>
          <c:order val="6"/>
          <c:tx>
            <c:strRef>
              <c:f>Sheet1!$A$9</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Sheet1!$B$9:$CX$9</c:f>
              <c:numCache>
                <c:formatCode>General</c:formatCode>
                <c:ptCount val="101"/>
                <c:pt idx="0">
                  <c:v>0.35</c:v>
                </c:pt>
                <c:pt idx="1">
                  <c:v>0.35</c:v>
                </c:pt>
                <c:pt idx="2">
                  <c:v>0.35</c:v>
                </c:pt>
                <c:pt idx="3">
                  <c:v>0.35</c:v>
                </c:pt>
                <c:pt idx="4">
                  <c:v>0.35</c:v>
                </c:pt>
                <c:pt idx="5">
                  <c:v>0.35</c:v>
                </c:pt>
                <c:pt idx="6">
                  <c:v>0.35</c:v>
                </c:pt>
                <c:pt idx="7">
                  <c:v>0.35</c:v>
                </c:pt>
                <c:pt idx="8">
                  <c:v>0.35</c:v>
                </c:pt>
                <c:pt idx="9">
                  <c:v>0.35</c:v>
                </c:pt>
                <c:pt idx="10">
                  <c:v>0.35</c:v>
                </c:pt>
                <c:pt idx="11">
                  <c:v>0.35</c:v>
                </c:pt>
                <c:pt idx="12">
                  <c:v>0.35</c:v>
                </c:pt>
                <c:pt idx="13">
                  <c:v>0.35</c:v>
                </c:pt>
                <c:pt idx="14">
                  <c:v>0.35</c:v>
                </c:pt>
                <c:pt idx="15">
                  <c:v>0.35</c:v>
                </c:pt>
                <c:pt idx="16">
                  <c:v>0.35</c:v>
                </c:pt>
                <c:pt idx="17">
                  <c:v>0.35</c:v>
                </c:pt>
                <c:pt idx="18">
                  <c:v>0.35</c:v>
                </c:pt>
                <c:pt idx="19">
                  <c:v>0.35</c:v>
                </c:pt>
                <c:pt idx="20">
                  <c:v>0.35</c:v>
                </c:pt>
                <c:pt idx="21">
                  <c:v>0.35</c:v>
                </c:pt>
                <c:pt idx="22">
                  <c:v>0.34995999999999999</c:v>
                </c:pt>
                <c:pt idx="23">
                  <c:v>0.34931899999999999</c:v>
                </c:pt>
                <c:pt idx="24">
                  <c:v>0.34868300000000002</c:v>
                </c:pt>
                <c:pt idx="25">
                  <c:v>0.348026</c:v>
                </c:pt>
                <c:pt idx="26">
                  <c:v>0.34702</c:v>
                </c:pt>
                <c:pt idx="27">
                  <c:v>0.345997</c:v>
                </c:pt>
                <c:pt idx="28">
                  <c:v>0.34461999999999998</c:v>
                </c:pt>
                <c:pt idx="29">
                  <c:v>0.34325299999999997</c:v>
                </c:pt>
                <c:pt idx="30">
                  <c:v>0.34189399999999998</c:v>
                </c:pt>
                <c:pt idx="31">
                  <c:v>0.34054400000000001</c:v>
                </c:pt>
                <c:pt idx="32">
                  <c:v>0.33920099999999997</c:v>
                </c:pt>
                <c:pt idx="33">
                  <c:v>0.337864</c:v>
                </c:pt>
                <c:pt idx="34">
                  <c:v>0.336534</c:v>
                </c:pt>
                <c:pt idx="35">
                  <c:v>0.33520499999999998</c:v>
                </c:pt>
                <c:pt idx="36">
                  <c:v>0.333814</c:v>
                </c:pt>
                <c:pt idx="37">
                  <c:v>0.332428</c:v>
                </c:pt>
                <c:pt idx="38">
                  <c:v>0.33103399999999999</c:v>
                </c:pt>
                <c:pt idx="39">
                  <c:v>0.32964700000000002</c:v>
                </c:pt>
                <c:pt idx="40">
                  <c:v>0.32825799999999999</c:v>
                </c:pt>
                <c:pt idx="41">
                  <c:v>0.32674399999999998</c:v>
                </c:pt>
                <c:pt idx="42">
                  <c:v>0.32523299999999999</c:v>
                </c:pt>
                <c:pt idx="43">
                  <c:v>0.32364900000000002</c:v>
                </c:pt>
                <c:pt idx="44">
                  <c:v>0.322075</c:v>
                </c:pt>
                <c:pt idx="45">
                  <c:v>0.32050600000000001</c:v>
                </c:pt>
                <c:pt idx="46">
                  <c:v>0.31888300000000003</c:v>
                </c:pt>
                <c:pt idx="47">
                  <c:v>0.31726599999999999</c:v>
                </c:pt>
                <c:pt idx="48">
                  <c:v>0.31559399999999999</c:v>
                </c:pt>
                <c:pt idx="49">
                  <c:v>0.31393300000000002</c:v>
                </c:pt>
                <c:pt idx="50">
                  <c:v>0.312282</c:v>
                </c:pt>
                <c:pt idx="51">
                  <c:v>0.310643</c:v>
                </c:pt>
                <c:pt idx="52">
                  <c:v>0.30901400000000001</c:v>
                </c:pt>
                <c:pt idx="53">
                  <c:v>0.30739499999999997</c:v>
                </c:pt>
                <c:pt idx="54">
                  <c:v>0.305786</c:v>
                </c:pt>
                <c:pt idx="55">
                  <c:v>0.30418699999999999</c:v>
                </c:pt>
                <c:pt idx="56">
                  <c:v>0.30258600000000002</c:v>
                </c:pt>
                <c:pt idx="57">
                  <c:v>0.30099399999999998</c:v>
                </c:pt>
                <c:pt idx="58">
                  <c:v>0.29941000000000001</c:v>
                </c:pt>
                <c:pt idx="59">
                  <c:v>0.29783700000000002</c:v>
                </c:pt>
                <c:pt idx="60">
                  <c:v>0.29627300000000001</c:v>
                </c:pt>
                <c:pt idx="61">
                  <c:v>0.29469499999999998</c:v>
                </c:pt>
                <c:pt idx="62">
                  <c:v>0.293126</c:v>
                </c:pt>
                <c:pt idx="63">
                  <c:v>0.29155399999999998</c:v>
                </c:pt>
                <c:pt idx="64">
                  <c:v>0.289993</c:v>
                </c:pt>
                <c:pt idx="65">
                  <c:v>0.28844199999999998</c:v>
                </c:pt>
                <c:pt idx="66">
                  <c:v>0.28688999999999998</c:v>
                </c:pt>
                <c:pt idx="67">
                  <c:v>0.28534900000000002</c:v>
                </c:pt>
                <c:pt idx="68">
                  <c:v>0.283806</c:v>
                </c:pt>
                <c:pt idx="69">
                  <c:v>0.282275</c:v>
                </c:pt>
                <c:pt idx="70">
                  <c:v>0.280754</c:v>
                </c:pt>
                <c:pt idx="71">
                  <c:v>0.27924500000000002</c:v>
                </c:pt>
                <c:pt idx="72">
                  <c:v>0.27774599999999999</c:v>
                </c:pt>
                <c:pt idx="73">
                  <c:v>0.27625699999999997</c:v>
                </c:pt>
                <c:pt idx="74">
                  <c:v>0.27478000000000002</c:v>
                </c:pt>
                <c:pt idx="75">
                  <c:v>0.27331299999999997</c:v>
                </c:pt>
                <c:pt idx="76">
                  <c:v>0.27185399999999998</c:v>
                </c:pt>
                <c:pt idx="77">
                  <c:v>0.27040599999999998</c:v>
                </c:pt>
                <c:pt idx="78">
                  <c:v>0.26896700000000001</c:v>
                </c:pt>
                <c:pt idx="79">
                  <c:v>0.26753900000000003</c:v>
                </c:pt>
                <c:pt idx="80">
                  <c:v>0.26612200000000003</c:v>
                </c:pt>
                <c:pt idx="81">
                  <c:v>0.26471</c:v>
                </c:pt>
                <c:pt idx="82">
                  <c:v>0.26330900000000002</c:v>
                </c:pt>
                <c:pt idx="83">
                  <c:v>0.26191599999999998</c:v>
                </c:pt>
                <c:pt idx="84">
                  <c:v>0.26053300000000001</c:v>
                </c:pt>
                <c:pt idx="85">
                  <c:v>0.25916</c:v>
                </c:pt>
                <c:pt idx="86">
                  <c:v>0.257795</c:v>
                </c:pt>
                <c:pt idx="87">
                  <c:v>0.25644099999999997</c:v>
                </c:pt>
                <c:pt idx="88">
                  <c:v>0.25509399999999999</c:v>
                </c:pt>
                <c:pt idx="89">
                  <c:v>0.25375799999999998</c:v>
                </c:pt>
                <c:pt idx="90">
                  <c:v>0.25243199999999999</c:v>
                </c:pt>
                <c:pt idx="91">
                  <c:v>0.25111600000000001</c:v>
                </c:pt>
                <c:pt idx="92">
                  <c:v>0.24981</c:v>
                </c:pt>
                <c:pt idx="93">
                  <c:v>0.24851300000000001</c:v>
                </c:pt>
                <c:pt idx="94">
                  <c:v>0.247227</c:v>
                </c:pt>
                <c:pt idx="95">
                  <c:v>0.24595</c:v>
                </c:pt>
                <c:pt idx="96">
                  <c:v>0.24468200000000001</c:v>
                </c:pt>
                <c:pt idx="97">
                  <c:v>0.243424</c:v>
                </c:pt>
                <c:pt idx="98">
                  <c:v>0.242176</c:v>
                </c:pt>
                <c:pt idx="99">
                  <c:v>0.24093700000000001</c:v>
                </c:pt>
                <c:pt idx="100">
                  <c:v>0.239708</c:v>
                </c:pt>
              </c:numCache>
            </c:numRef>
          </c:val>
          <c:smooth val="0"/>
          <c:extLst>
            <c:ext xmlns:c16="http://schemas.microsoft.com/office/drawing/2014/chart" uri="{C3380CC4-5D6E-409C-BE32-E72D297353CC}">
              <c16:uniqueId val="{00000006-55D2-4982-B3C4-3C4DA7211DDC}"/>
            </c:ext>
          </c:extLst>
        </c:ser>
        <c:dLbls>
          <c:showLegendKey val="0"/>
          <c:showVal val="0"/>
          <c:showCatName val="0"/>
          <c:showSerName val="0"/>
          <c:showPercent val="0"/>
          <c:showBubbleSize val="0"/>
        </c:dLbls>
        <c:smooth val="0"/>
        <c:axId val="431288207"/>
        <c:axId val="431281551"/>
      </c:lineChart>
      <c:catAx>
        <c:axId val="4312882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281551"/>
        <c:crosses val="autoZero"/>
        <c:auto val="1"/>
        <c:lblAlgn val="ctr"/>
        <c:lblOffset val="100"/>
        <c:tickLblSkip val="10"/>
        <c:noMultiLvlLbl val="0"/>
      </c:catAx>
      <c:valAx>
        <c:axId val="431281551"/>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28820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a:t>CVD incidence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Sheet1!$A$12</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Sheet1!$B$12:$CX$12</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50000</c:v>
                </c:pt>
                <c:pt idx="26">
                  <c:v>50000</c:v>
                </c:pt>
                <c:pt idx="27">
                  <c:v>50000</c:v>
                </c:pt>
                <c:pt idx="28">
                  <c:v>50000</c:v>
                </c:pt>
                <c:pt idx="29">
                  <c:v>50000</c:v>
                </c:pt>
                <c:pt idx="30">
                  <c:v>50000</c:v>
                </c:pt>
                <c:pt idx="31">
                  <c:v>50000</c:v>
                </c:pt>
                <c:pt idx="32">
                  <c:v>50000</c:v>
                </c:pt>
                <c:pt idx="33">
                  <c:v>50000</c:v>
                </c:pt>
                <c:pt idx="34">
                  <c:v>50000</c:v>
                </c:pt>
                <c:pt idx="35">
                  <c:v>50000</c:v>
                </c:pt>
                <c:pt idx="36">
                  <c:v>50000</c:v>
                </c:pt>
                <c:pt idx="37">
                  <c:v>50000</c:v>
                </c:pt>
                <c:pt idx="38">
                  <c:v>50000</c:v>
                </c:pt>
                <c:pt idx="39">
                  <c:v>50000</c:v>
                </c:pt>
                <c:pt idx="40">
                  <c:v>50000</c:v>
                </c:pt>
                <c:pt idx="41">
                  <c:v>50000</c:v>
                </c:pt>
                <c:pt idx="42">
                  <c:v>50000</c:v>
                </c:pt>
                <c:pt idx="43">
                  <c:v>50000</c:v>
                </c:pt>
                <c:pt idx="44">
                  <c:v>50000</c:v>
                </c:pt>
                <c:pt idx="45">
                  <c:v>50000</c:v>
                </c:pt>
                <c:pt idx="46">
                  <c:v>50000</c:v>
                </c:pt>
                <c:pt idx="47">
                  <c:v>50000</c:v>
                </c:pt>
                <c:pt idx="48">
                  <c:v>50000</c:v>
                </c:pt>
                <c:pt idx="49">
                  <c:v>50000</c:v>
                </c:pt>
                <c:pt idx="50">
                  <c:v>50000</c:v>
                </c:pt>
                <c:pt idx="51">
                  <c:v>50000</c:v>
                </c:pt>
                <c:pt idx="52">
                  <c:v>50000</c:v>
                </c:pt>
                <c:pt idx="53">
                  <c:v>50000</c:v>
                </c:pt>
                <c:pt idx="54">
                  <c:v>50000</c:v>
                </c:pt>
                <c:pt idx="55">
                  <c:v>50000</c:v>
                </c:pt>
                <c:pt idx="56">
                  <c:v>50000</c:v>
                </c:pt>
                <c:pt idx="57">
                  <c:v>50000</c:v>
                </c:pt>
                <c:pt idx="58">
                  <c:v>50000</c:v>
                </c:pt>
                <c:pt idx="59">
                  <c:v>50000</c:v>
                </c:pt>
                <c:pt idx="60">
                  <c:v>50000</c:v>
                </c:pt>
                <c:pt idx="61">
                  <c:v>50000</c:v>
                </c:pt>
                <c:pt idx="62">
                  <c:v>50000</c:v>
                </c:pt>
                <c:pt idx="63">
                  <c:v>50000</c:v>
                </c:pt>
                <c:pt idx="64">
                  <c:v>50000</c:v>
                </c:pt>
                <c:pt idx="65">
                  <c:v>50000</c:v>
                </c:pt>
                <c:pt idx="66">
                  <c:v>50000</c:v>
                </c:pt>
                <c:pt idx="67">
                  <c:v>50000</c:v>
                </c:pt>
                <c:pt idx="68">
                  <c:v>50000</c:v>
                </c:pt>
                <c:pt idx="69">
                  <c:v>50000</c:v>
                </c:pt>
                <c:pt idx="70">
                  <c:v>50000</c:v>
                </c:pt>
                <c:pt idx="71">
                  <c:v>50000</c:v>
                </c:pt>
                <c:pt idx="72">
                  <c:v>50000</c:v>
                </c:pt>
                <c:pt idx="73">
                  <c:v>50000</c:v>
                </c:pt>
                <c:pt idx="74">
                  <c:v>50000</c:v>
                </c:pt>
                <c:pt idx="75">
                  <c:v>50000</c:v>
                </c:pt>
                <c:pt idx="76">
                  <c:v>50000</c:v>
                </c:pt>
                <c:pt idx="77">
                  <c:v>50000</c:v>
                </c:pt>
                <c:pt idx="78">
                  <c:v>50000</c:v>
                </c:pt>
                <c:pt idx="79">
                  <c:v>50000</c:v>
                </c:pt>
                <c:pt idx="80">
                  <c:v>50000</c:v>
                </c:pt>
                <c:pt idx="81">
                  <c:v>50000</c:v>
                </c:pt>
                <c:pt idx="82">
                  <c:v>50000</c:v>
                </c:pt>
                <c:pt idx="83">
                  <c:v>50000</c:v>
                </c:pt>
                <c:pt idx="84">
                  <c:v>50000</c:v>
                </c:pt>
                <c:pt idx="85">
                  <c:v>50000</c:v>
                </c:pt>
                <c:pt idx="86">
                  <c:v>50000</c:v>
                </c:pt>
                <c:pt idx="87">
                  <c:v>50000</c:v>
                </c:pt>
                <c:pt idx="88">
                  <c:v>50000</c:v>
                </c:pt>
                <c:pt idx="89">
                  <c:v>50000</c:v>
                </c:pt>
                <c:pt idx="90">
                  <c:v>50000</c:v>
                </c:pt>
                <c:pt idx="91">
                  <c:v>50000</c:v>
                </c:pt>
                <c:pt idx="92">
                  <c:v>50000</c:v>
                </c:pt>
                <c:pt idx="93">
                  <c:v>50000</c:v>
                </c:pt>
                <c:pt idx="94">
                  <c:v>50000</c:v>
                </c:pt>
                <c:pt idx="95">
                  <c:v>50000</c:v>
                </c:pt>
                <c:pt idx="96">
                  <c:v>50000</c:v>
                </c:pt>
                <c:pt idx="97">
                  <c:v>50000</c:v>
                </c:pt>
                <c:pt idx="98">
                  <c:v>50000</c:v>
                </c:pt>
                <c:pt idx="99">
                  <c:v>50000</c:v>
                </c:pt>
                <c:pt idx="100">
                  <c:v>50000</c:v>
                </c:pt>
              </c:numCache>
            </c:numRef>
          </c:val>
          <c:smooth val="0"/>
          <c:extLst>
            <c:ext xmlns:c16="http://schemas.microsoft.com/office/drawing/2014/chart" uri="{C3380CC4-5D6E-409C-BE32-E72D297353CC}">
              <c16:uniqueId val="{00000000-1F87-42F6-B5D8-67A978F40B9D}"/>
            </c:ext>
          </c:extLst>
        </c:ser>
        <c:ser>
          <c:idx val="1"/>
          <c:order val="1"/>
          <c:tx>
            <c:strRef>
              <c:f>Sheet1!$A$13</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Sheet1!$B$13:$CX$13</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50000</c:v>
                </c:pt>
                <c:pt idx="26">
                  <c:v>50000</c:v>
                </c:pt>
                <c:pt idx="27">
                  <c:v>50000</c:v>
                </c:pt>
                <c:pt idx="28">
                  <c:v>50000</c:v>
                </c:pt>
                <c:pt idx="29">
                  <c:v>50000</c:v>
                </c:pt>
                <c:pt idx="30">
                  <c:v>50000</c:v>
                </c:pt>
                <c:pt idx="31">
                  <c:v>50000</c:v>
                </c:pt>
                <c:pt idx="32">
                  <c:v>50000</c:v>
                </c:pt>
                <c:pt idx="33">
                  <c:v>50000</c:v>
                </c:pt>
                <c:pt idx="34">
                  <c:v>50000</c:v>
                </c:pt>
                <c:pt idx="35">
                  <c:v>49999.3</c:v>
                </c:pt>
                <c:pt idx="36">
                  <c:v>49988.800000000003</c:v>
                </c:pt>
                <c:pt idx="37">
                  <c:v>49978.6</c:v>
                </c:pt>
                <c:pt idx="38">
                  <c:v>49966.8</c:v>
                </c:pt>
                <c:pt idx="39">
                  <c:v>49955.7</c:v>
                </c:pt>
                <c:pt idx="40">
                  <c:v>49944.6</c:v>
                </c:pt>
                <c:pt idx="41">
                  <c:v>49924.4</c:v>
                </c:pt>
                <c:pt idx="42">
                  <c:v>49904.7</c:v>
                </c:pt>
                <c:pt idx="43">
                  <c:v>49876.1</c:v>
                </c:pt>
                <c:pt idx="44">
                  <c:v>49849.5</c:v>
                </c:pt>
                <c:pt idx="45">
                  <c:v>49824.6</c:v>
                </c:pt>
                <c:pt idx="46">
                  <c:v>49801.599999999999</c:v>
                </c:pt>
                <c:pt idx="47">
                  <c:v>49780.4</c:v>
                </c:pt>
                <c:pt idx="48">
                  <c:v>49760.9</c:v>
                </c:pt>
                <c:pt idx="49">
                  <c:v>49743.199999999997</c:v>
                </c:pt>
                <c:pt idx="50">
                  <c:v>49727.3</c:v>
                </c:pt>
                <c:pt idx="51">
                  <c:v>49713</c:v>
                </c:pt>
                <c:pt idx="52">
                  <c:v>49700.5</c:v>
                </c:pt>
                <c:pt idx="53">
                  <c:v>49689.7</c:v>
                </c:pt>
                <c:pt idx="54">
                  <c:v>49680.6</c:v>
                </c:pt>
                <c:pt idx="55">
                  <c:v>49673.2</c:v>
                </c:pt>
                <c:pt idx="56">
                  <c:v>49665.5</c:v>
                </c:pt>
                <c:pt idx="57">
                  <c:v>49659.6</c:v>
                </c:pt>
                <c:pt idx="58">
                  <c:v>49655</c:v>
                </c:pt>
                <c:pt idx="59">
                  <c:v>49652.4</c:v>
                </c:pt>
                <c:pt idx="60">
                  <c:v>49651.5</c:v>
                </c:pt>
                <c:pt idx="61">
                  <c:v>49650.400000000001</c:v>
                </c:pt>
                <c:pt idx="62">
                  <c:v>49651.199999999997</c:v>
                </c:pt>
                <c:pt idx="63">
                  <c:v>49651.9</c:v>
                </c:pt>
                <c:pt idx="64">
                  <c:v>49654.7</c:v>
                </c:pt>
                <c:pt idx="65">
                  <c:v>49659.6</c:v>
                </c:pt>
                <c:pt idx="66">
                  <c:v>49666.5</c:v>
                </c:pt>
                <c:pt idx="67">
                  <c:v>49675.5</c:v>
                </c:pt>
                <c:pt idx="68">
                  <c:v>49686.5</c:v>
                </c:pt>
                <c:pt idx="69">
                  <c:v>49699.5</c:v>
                </c:pt>
                <c:pt idx="70">
                  <c:v>49714.6</c:v>
                </c:pt>
                <c:pt idx="71">
                  <c:v>49731.6</c:v>
                </c:pt>
                <c:pt idx="72">
                  <c:v>49750.8</c:v>
                </c:pt>
                <c:pt idx="73">
                  <c:v>49771.9</c:v>
                </c:pt>
                <c:pt idx="74">
                  <c:v>49795.1</c:v>
                </c:pt>
                <c:pt idx="75">
                  <c:v>49820.3</c:v>
                </c:pt>
                <c:pt idx="76">
                  <c:v>49847.1</c:v>
                </c:pt>
                <c:pt idx="77">
                  <c:v>49875.9</c:v>
                </c:pt>
                <c:pt idx="78">
                  <c:v>49906.8</c:v>
                </c:pt>
                <c:pt idx="79">
                  <c:v>49939.7</c:v>
                </c:pt>
                <c:pt idx="80">
                  <c:v>49974.6</c:v>
                </c:pt>
                <c:pt idx="81">
                  <c:v>50011.199999999997</c:v>
                </c:pt>
                <c:pt idx="82">
                  <c:v>50049.9</c:v>
                </c:pt>
                <c:pt idx="83">
                  <c:v>50090.2</c:v>
                </c:pt>
                <c:pt idx="84">
                  <c:v>50132.7</c:v>
                </c:pt>
                <c:pt idx="85">
                  <c:v>50177.3</c:v>
                </c:pt>
                <c:pt idx="86">
                  <c:v>50223.9</c:v>
                </c:pt>
                <c:pt idx="87">
                  <c:v>50272.7</c:v>
                </c:pt>
                <c:pt idx="88">
                  <c:v>50323.6</c:v>
                </c:pt>
                <c:pt idx="89">
                  <c:v>50376.6</c:v>
                </c:pt>
                <c:pt idx="90">
                  <c:v>50431.7</c:v>
                </c:pt>
                <c:pt idx="91">
                  <c:v>50488.9</c:v>
                </c:pt>
                <c:pt idx="92">
                  <c:v>50548.3</c:v>
                </c:pt>
                <c:pt idx="93">
                  <c:v>50609.7</c:v>
                </c:pt>
                <c:pt idx="94">
                  <c:v>50673.3</c:v>
                </c:pt>
                <c:pt idx="95">
                  <c:v>50739</c:v>
                </c:pt>
                <c:pt idx="96">
                  <c:v>50806.7</c:v>
                </c:pt>
                <c:pt idx="97">
                  <c:v>50876.6</c:v>
                </c:pt>
                <c:pt idx="98">
                  <c:v>50948.6</c:v>
                </c:pt>
                <c:pt idx="99">
                  <c:v>51022.8</c:v>
                </c:pt>
                <c:pt idx="100">
                  <c:v>51099.1</c:v>
                </c:pt>
              </c:numCache>
            </c:numRef>
          </c:val>
          <c:smooth val="0"/>
          <c:extLst>
            <c:ext xmlns:c16="http://schemas.microsoft.com/office/drawing/2014/chart" uri="{C3380CC4-5D6E-409C-BE32-E72D297353CC}">
              <c16:uniqueId val="{00000001-1F87-42F6-B5D8-67A978F40B9D}"/>
            </c:ext>
          </c:extLst>
        </c:ser>
        <c:ser>
          <c:idx val="2"/>
          <c:order val="2"/>
          <c:tx>
            <c:strRef>
              <c:f>Sheet1!$A$14</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Sheet1!$B$14:$CX$14</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49996.6</c:v>
                </c:pt>
                <c:pt idx="26">
                  <c:v>49943.8</c:v>
                </c:pt>
                <c:pt idx="27">
                  <c:v>49890.6</c:v>
                </c:pt>
                <c:pt idx="28">
                  <c:v>49789.7</c:v>
                </c:pt>
                <c:pt idx="29">
                  <c:v>49694.9</c:v>
                </c:pt>
                <c:pt idx="30">
                  <c:v>49606.1</c:v>
                </c:pt>
                <c:pt idx="31">
                  <c:v>49523</c:v>
                </c:pt>
                <c:pt idx="32">
                  <c:v>49445.599999999999</c:v>
                </c:pt>
                <c:pt idx="33">
                  <c:v>49373.8</c:v>
                </c:pt>
                <c:pt idx="34">
                  <c:v>49307.4</c:v>
                </c:pt>
                <c:pt idx="35">
                  <c:v>49246.2</c:v>
                </c:pt>
                <c:pt idx="36">
                  <c:v>49190.3</c:v>
                </c:pt>
                <c:pt idx="37">
                  <c:v>49139.6</c:v>
                </c:pt>
                <c:pt idx="38">
                  <c:v>49094.2</c:v>
                </c:pt>
                <c:pt idx="39">
                  <c:v>49053.9</c:v>
                </c:pt>
                <c:pt idx="40">
                  <c:v>49018.2</c:v>
                </c:pt>
                <c:pt idx="41">
                  <c:v>48978</c:v>
                </c:pt>
                <c:pt idx="42">
                  <c:v>48943.4</c:v>
                </c:pt>
                <c:pt idx="43">
                  <c:v>48912.3</c:v>
                </c:pt>
                <c:pt idx="44">
                  <c:v>48887.1</c:v>
                </c:pt>
                <c:pt idx="45">
                  <c:v>48867</c:v>
                </c:pt>
                <c:pt idx="46">
                  <c:v>48843.1</c:v>
                </c:pt>
                <c:pt idx="47">
                  <c:v>48824.800000000003</c:v>
                </c:pt>
                <c:pt idx="48">
                  <c:v>48802.8</c:v>
                </c:pt>
                <c:pt idx="49">
                  <c:v>48787.6</c:v>
                </c:pt>
                <c:pt idx="50">
                  <c:v>48779.199999999997</c:v>
                </c:pt>
                <c:pt idx="51">
                  <c:v>48777.599999999999</c:v>
                </c:pt>
                <c:pt idx="52">
                  <c:v>48782.6</c:v>
                </c:pt>
                <c:pt idx="53">
                  <c:v>48794.2</c:v>
                </c:pt>
                <c:pt idx="54">
                  <c:v>48812.4</c:v>
                </c:pt>
                <c:pt idx="55">
                  <c:v>48837.1</c:v>
                </c:pt>
                <c:pt idx="56">
                  <c:v>48868.4</c:v>
                </c:pt>
                <c:pt idx="57">
                  <c:v>48906.2</c:v>
                </c:pt>
                <c:pt idx="58">
                  <c:v>48950.5</c:v>
                </c:pt>
                <c:pt idx="59">
                  <c:v>49001.4</c:v>
                </c:pt>
                <c:pt idx="60">
                  <c:v>49058.7</c:v>
                </c:pt>
                <c:pt idx="61">
                  <c:v>49120.6</c:v>
                </c:pt>
                <c:pt idx="62">
                  <c:v>49189.2</c:v>
                </c:pt>
                <c:pt idx="63">
                  <c:v>49264</c:v>
                </c:pt>
                <c:pt idx="64">
                  <c:v>49345.5</c:v>
                </c:pt>
                <c:pt idx="65">
                  <c:v>49433.7</c:v>
                </c:pt>
                <c:pt idx="66">
                  <c:v>49526.6</c:v>
                </c:pt>
                <c:pt idx="67">
                  <c:v>49626.3</c:v>
                </c:pt>
                <c:pt idx="68">
                  <c:v>49730.8</c:v>
                </c:pt>
                <c:pt idx="69">
                  <c:v>49842.3</c:v>
                </c:pt>
                <c:pt idx="70">
                  <c:v>49960.7</c:v>
                </c:pt>
                <c:pt idx="71">
                  <c:v>50086.3</c:v>
                </c:pt>
                <c:pt idx="72">
                  <c:v>50218.8</c:v>
                </c:pt>
                <c:pt idx="73">
                  <c:v>50358.400000000001</c:v>
                </c:pt>
                <c:pt idx="74">
                  <c:v>50505.2</c:v>
                </c:pt>
                <c:pt idx="75">
                  <c:v>50659</c:v>
                </c:pt>
                <c:pt idx="76">
                  <c:v>50820</c:v>
                </c:pt>
                <c:pt idx="77">
                  <c:v>50988.2</c:v>
                </c:pt>
                <c:pt idx="78">
                  <c:v>51163.6</c:v>
                </c:pt>
                <c:pt idx="79">
                  <c:v>51346.400000000001</c:v>
                </c:pt>
                <c:pt idx="80">
                  <c:v>51536.4</c:v>
                </c:pt>
                <c:pt idx="81">
                  <c:v>51733.5</c:v>
                </c:pt>
                <c:pt idx="82">
                  <c:v>51938</c:v>
                </c:pt>
                <c:pt idx="83">
                  <c:v>52149.9</c:v>
                </c:pt>
                <c:pt idx="84">
                  <c:v>52369.4</c:v>
                </c:pt>
                <c:pt idx="85">
                  <c:v>52596.6</c:v>
                </c:pt>
                <c:pt idx="86">
                  <c:v>52831</c:v>
                </c:pt>
                <c:pt idx="87">
                  <c:v>53073.2</c:v>
                </c:pt>
                <c:pt idx="88">
                  <c:v>53322.9</c:v>
                </c:pt>
                <c:pt idx="89">
                  <c:v>53580.5</c:v>
                </c:pt>
                <c:pt idx="90">
                  <c:v>53846.1</c:v>
                </c:pt>
                <c:pt idx="91">
                  <c:v>54119.8</c:v>
                </c:pt>
                <c:pt idx="92">
                  <c:v>54401.7</c:v>
                </c:pt>
                <c:pt idx="93">
                  <c:v>54691.9</c:v>
                </c:pt>
                <c:pt idx="94">
                  <c:v>54990.400000000001</c:v>
                </c:pt>
                <c:pt idx="95">
                  <c:v>55297.3</c:v>
                </c:pt>
                <c:pt idx="96">
                  <c:v>55612.800000000003</c:v>
                </c:pt>
                <c:pt idx="97">
                  <c:v>55936.9</c:v>
                </c:pt>
                <c:pt idx="98">
                  <c:v>56269.7</c:v>
                </c:pt>
                <c:pt idx="99">
                  <c:v>56611.3</c:v>
                </c:pt>
                <c:pt idx="100">
                  <c:v>56961.8</c:v>
                </c:pt>
              </c:numCache>
            </c:numRef>
          </c:val>
          <c:smooth val="0"/>
          <c:extLst>
            <c:ext xmlns:c16="http://schemas.microsoft.com/office/drawing/2014/chart" uri="{C3380CC4-5D6E-409C-BE32-E72D297353CC}">
              <c16:uniqueId val="{00000002-1F87-42F6-B5D8-67A978F40B9D}"/>
            </c:ext>
          </c:extLst>
        </c:ser>
        <c:ser>
          <c:idx val="3"/>
          <c:order val="3"/>
          <c:tx>
            <c:strRef>
              <c:f>Sheet1!$A$15</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Sheet1!$B$15:$CX$15</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49997.2</c:v>
                </c:pt>
                <c:pt idx="23">
                  <c:v>49953.5</c:v>
                </c:pt>
                <c:pt idx="24">
                  <c:v>49912.3</c:v>
                </c:pt>
                <c:pt idx="25">
                  <c:v>49873.5</c:v>
                </c:pt>
                <c:pt idx="26">
                  <c:v>49837.1</c:v>
                </c:pt>
                <c:pt idx="27">
                  <c:v>49803.1</c:v>
                </c:pt>
                <c:pt idx="28">
                  <c:v>49771.3</c:v>
                </c:pt>
                <c:pt idx="29">
                  <c:v>49741.9</c:v>
                </c:pt>
                <c:pt idx="30">
                  <c:v>49714.6</c:v>
                </c:pt>
                <c:pt idx="31">
                  <c:v>49689.5</c:v>
                </c:pt>
                <c:pt idx="32">
                  <c:v>49666.6</c:v>
                </c:pt>
                <c:pt idx="33">
                  <c:v>49645.8</c:v>
                </c:pt>
                <c:pt idx="34">
                  <c:v>49627.199999999997</c:v>
                </c:pt>
                <c:pt idx="35">
                  <c:v>49610.8</c:v>
                </c:pt>
                <c:pt idx="36">
                  <c:v>49596.5</c:v>
                </c:pt>
                <c:pt idx="37">
                  <c:v>49584.4</c:v>
                </c:pt>
                <c:pt idx="38">
                  <c:v>49574.5</c:v>
                </c:pt>
                <c:pt idx="39">
                  <c:v>49566.8</c:v>
                </c:pt>
                <c:pt idx="40">
                  <c:v>49561.3</c:v>
                </c:pt>
                <c:pt idx="41">
                  <c:v>49557.9</c:v>
                </c:pt>
                <c:pt idx="42">
                  <c:v>49556.800000000003</c:v>
                </c:pt>
                <c:pt idx="43">
                  <c:v>49557.8</c:v>
                </c:pt>
                <c:pt idx="44">
                  <c:v>49561</c:v>
                </c:pt>
                <c:pt idx="45">
                  <c:v>49566.3</c:v>
                </c:pt>
                <c:pt idx="46">
                  <c:v>49573.9</c:v>
                </c:pt>
                <c:pt idx="47">
                  <c:v>49583.6</c:v>
                </c:pt>
                <c:pt idx="48">
                  <c:v>49595.4</c:v>
                </c:pt>
                <c:pt idx="49">
                  <c:v>49609.4</c:v>
                </c:pt>
                <c:pt idx="50">
                  <c:v>49625.599999999999</c:v>
                </c:pt>
                <c:pt idx="51">
                  <c:v>49643.9</c:v>
                </c:pt>
                <c:pt idx="52">
                  <c:v>49664.4</c:v>
                </c:pt>
                <c:pt idx="53">
                  <c:v>49687</c:v>
                </c:pt>
                <c:pt idx="54">
                  <c:v>49711.8</c:v>
                </c:pt>
                <c:pt idx="55">
                  <c:v>49738.7</c:v>
                </c:pt>
                <c:pt idx="56">
                  <c:v>49767.8</c:v>
                </c:pt>
                <c:pt idx="57">
                  <c:v>49799.1</c:v>
                </c:pt>
                <c:pt idx="58">
                  <c:v>49832.5</c:v>
                </c:pt>
                <c:pt idx="59">
                  <c:v>49868.1</c:v>
                </c:pt>
                <c:pt idx="60">
                  <c:v>49905.9</c:v>
                </c:pt>
                <c:pt idx="61">
                  <c:v>49945.9</c:v>
                </c:pt>
                <c:pt idx="62">
                  <c:v>49988.1</c:v>
                </c:pt>
                <c:pt idx="63">
                  <c:v>50032.4</c:v>
                </c:pt>
                <c:pt idx="64">
                  <c:v>50079</c:v>
                </c:pt>
                <c:pt idx="65">
                  <c:v>50127.7</c:v>
                </c:pt>
                <c:pt idx="66">
                  <c:v>50178.6</c:v>
                </c:pt>
                <c:pt idx="67">
                  <c:v>50231.7</c:v>
                </c:pt>
                <c:pt idx="68">
                  <c:v>50287.1</c:v>
                </c:pt>
                <c:pt idx="69">
                  <c:v>50344.6</c:v>
                </c:pt>
                <c:pt idx="70">
                  <c:v>50404.3</c:v>
                </c:pt>
                <c:pt idx="71">
                  <c:v>50466.3</c:v>
                </c:pt>
                <c:pt idx="72">
                  <c:v>50530.400000000001</c:v>
                </c:pt>
                <c:pt idx="73">
                  <c:v>50596.800000000003</c:v>
                </c:pt>
                <c:pt idx="74">
                  <c:v>50665.4</c:v>
                </c:pt>
                <c:pt idx="75">
                  <c:v>50736.2</c:v>
                </c:pt>
                <c:pt idx="76">
                  <c:v>50809.3</c:v>
                </c:pt>
                <c:pt idx="77">
                  <c:v>50884.6</c:v>
                </c:pt>
                <c:pt idx="78">
                  <c:v>50962.1</c:v>
                </c:pt>
                <c:pt idx="79">
                  <c:v>51041.8</c:v>
                </c:pt>
                <c:pt idx="80">
                  <c:v>51123.9</c:v>
                </c:pt>
                <c:pt idx="81">
                  <c:v>51208.1</c:v>
                </c:pt>
                <c:pt idx="82">
                  <c:v>51294.7</c:v>
                </c:pt>
                <c:pt idx="83">
                  <c:v>51383.5</c:v>
                </c:pt>
                <c:pt idx="84">
                  <c:v>51474.5</c:v>
                </c:pt>
                <c:pt idx="85">
                  <c:v>51567.9</c:v>
                </c:pt>
                <c:pt idx="86">
                  <c:v>51663.5</c:v>
                </c:pt>
                <c:pt idx="87">
                  <c:v>51761.4</c:v>
                </c:pt>
                <c:pt idx="88">
                  <c:v>51861.7</c:v>
                </c:pt>
                <c:pt idx="89">
                  <c:v>51964.2</c:v>
                </c:pt>
                <c:pt idx="90">
                  <c:v>52069</c:v>
                </c:pt>
                <c:pt idx="91">
                  <c:v>52176.2</c:v>
                </c:pt>
                <c:pt idx="92">
                  <c:v>52285.599999999999</c:v>
                </c:pt>
                <c:pt idx="93">
                  <c:v>52397.4</c:v>
                </c:pt>
                <c:pt idx="94">
                  <c:v>52511.6</c:v>
                </c:pt>
                <c:pt idx="95">
                  <c:v>52628.1</c:v>
                </c:pt>
                <c:pt idx="96">
                  <c:v>52746.9</c:v>
                </c:pt>
                <c:pt idx="97">
                  <c:v>52868.1</c:v>
                </c:pt>
                <c:pt idx="98">
                  <c:v>52991.7</c:v>
                </c:pt>
                <c:pt idx="99">
                  <c:v>53117.599999999999</c:v>
                </c:pt>
                <c:pt idx="100">
                  <c:v>53246</c:v>
                </c:pt>
              </c:numCache>
            </c:numRef>
          </c:val>
          <c:smooth val="0"/>
          <c:extLst>
            <c:ext xmlns:c16="http://schemas.microsoft.com/office/drawing/2014/chart" uri="{C3380CC4-5D6E-409C-BE32-E72D297353CC}">
              <c16:uniqueId val="{00000003-1F87-42F6-B5D8-67A978F40B9D}"/>
            </c:ext>
          </c:extLst>
        </c:ser>
        <c:ser>
          <c:idx val="4"/>
          <c:order val="4"/>
          <c:tx>
            <c:strRef>
              <c:f>Sheet1!$A$16</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Sheet1!$B$16:$CX$16</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49997.2</c:v>
                </c:pt>
                <c:pt idx="23">
                  <c:v>49953.5</c:v>
                </c:pt>
                <c:pt idx="24">
                  <c:v>49912.3</c:v>
                </c:pt>
                <c:pt idx="25">
                  <c:v>49873.5</c:v>
                </c:pt>
                <c:pt idx="26">
                  <c:v>49837.1</c:v>
                </c:pt>
                <c:pt idx="27">
                  <c:v>49803.1</c:v>
                </c:pt>
                <c:pt idx="28">
                  <c:v>49771.3</c:v>
                </c:pt>
                <c:pt idx="29">
                  <c:v>49741.9</c:v>
                </c:pt>
                <c:pt idx="30">
                  <c:v>49714.6</c:v>
                </c:pt>
                <c:pt idx="31">
                  <c:v>49689.5</c:v>
                </c:pt>
                <c:pt idx="32">
                  <c:v>49666.6</c:v>
                </c:pt>
                <c:pt idx="33">
                  <c:v>49645.8</c:v>
                </c:pt>
                <c:pt idx="34">
                  <c:v>49627.199999999997</c:v>
                </c:pt>
                <c:pt idx="35">
                  <c:v>49610.8</c:v>
                </c:pt>
                <c:pt idx="36">
                  <c:v>49596.5</c:v>
                </c:pt>
                <c:pt idx="37">
                  <c:v>49584.4</c:v>
                </c:pt>
                <c:pt idx="38">
                  <c:v>49574.5</c:v>
                </c:pt>
                <c:pt idx="39">
                  <c:v>49566.8</c:v>
                </c:pt>
                <c:pt idx="40">
                  <c:v>49561.3</c:v>
                </c:pt>
                <c:pt idx="41">
                  <c:v>49557.9</c:v>
                </c:pt>
                <c:pt idx="42">
                  <c:v>49556.800000000003</c:v>
                </c:pt>
                <c:pt idx="43">
                  <c:v>49557.8</c:v>
                </c:pt>
                <c:pt idx="44">
                  <c:v>49561</c:v>
                </c:pt>
                <c:pt idx="45">
                  <c:v>49566.3</c:v>
                </c:pt>
                <c:pt idx="46">
                  <c:v>49573.9</c:v>
                </c:pt>
                <c:pt idx="47">
                  <c:v>49583.6</c:v>
                </c:pt>
                <c:pt idx="48">
                  <c:v>49595.4</c:v>
                </c:pt>
                <c:pt idx="49">
                  <c:v>49609.4</c:v>
                </c:pt>
                <c:pt idx="50">
                  <c:v>49625.599999999999</c:v>
                </c:pt>
                <c:pt idx="51">
                  <c:v>49643.9</c:v>
                </c:pt>
                <c:pt idx="52">
                  <c:v>49664.4</c:v>
                </c:pt>
                <c:pt idx="53">
                  <c:v>49687</c:v>
                </c:pt>
                <c:pt idx="54">
                  <c:v>49711.8</c:v>
                </c:pt>
                <c:pt idx="55">
                  <c:v>49738.7</c:v>
                </c:pt>
                <c:pt idx="56">
                  <c:v>49767.8</c:v>
                </c:pt>
                <c:pt idx="57">
                  <c:v>49799.1</c:v>
                </c:pt>
                <c:pt idx="58">
                  <c:v>49832.5</c:v>
                </c:pt>
                <c:pt idx="59">
                  <c:v>49868.1</c:v>
                </c:pt>
                <c:pt idx="60">
                  <c:v>49905.9</c:v>
                </c:pt>
                <c:pt idx="61">
                  <c:v>49945.9</c:v>
                </c:pt>
                <c:pt idx="62">
                  <c:v>49988.1</c:v>
                </c:pt>
                <c:pt idx="63">
                  <c:v>50032.4</c:v>
                </c:pt>
                <c:pt idx="64">
                  <c:v>50079</c:v>
                </c:pt>
                <c:pt idx="65">
                  <c:v>50127.7</c:v>
                </c:pt>
                <c:pt idx="66">
                  <c:v>50178.6</c:v>
                </c:pt>
                <c:pt idx="67">
                  <c:v>50231.7</c:v>
                </c:pt>
                <c:pt idx="68">
                  <c:v>50287.1</c:v>
                </c:pt>
                <c:pt idx="69">
                  <c:v>50344.6</c:v>
                </c:pt>
                <c:pt idx="70">
                  <c:v>50404.3</c:v>
                </c:pt>
                <c:pt idx="71">
                  <c:v>50466.3</c:v>
                </c:pt>
                <c:pt idx="72">
                  <c:v>50530.400000000001</c:v>
                </c:pt>
                <c:pt idx="73">
                  <c:v>50596.800000000003</c:v>
                </c:pt>
                <c:pt idx="74">
                  <c:v>50665.4</c:v>
                </c:pt>
                <c:pt idx="75">
                  <c:v>50736.2</c:v>
                </c:pt>
                <c:pt idx="76">
                  <c:v>50809.3</c:v>
                </c:pt>
                <c:pt idx="77">
                  <c:v>50884.6</c:v>
                </c:pt>
                <c:pt idx="78">
                  <c:v>50962.1</c:v>
                </c:pt>
                <c:pt idx="79">
                  <c:v>51041.8</c:v>
                </c:pt>
                <c:pt idx="80">
                  <c:v>51123.9</c:v>
                </c:pt>
                <c:pt idx="81">
                  <c:v>51208.1</c:v>
                </c:pt>
                <c:pt idx="82">
                  <c:v>51294.7</c:v>
                </c:pt>
                <c:pt idx="83">
                  <c:v>51383.5</c:v>
                </c:pt>
                <c:pt idx="84">
                  <c:v>51474.5</c:v>
                </c:pt>
                <c:pt idx="85">
                  <c:v>51567.9</c:v>
                </c:pt>
                <c:pt idx="86">
                  <c:v>51663.5</c:v>
                </c:pt>
                <c:pt idx="87">
                  <c:v>51761.4</c:v>
                </c:pt>
                <c:pt idx="88">
                  <c:v>51861.7</c:v>
                </c:pt>
                <c:pt idx="89">
                  <c:v>51964.2</c:v>
                </c:pt>
                <c:pt idx="90">
                  <c:v>52069</c:v>
                </c:pt>
                <c:pt idx="91">
                  <c:v>52176.2</c:v>
                </c:pt>
                <c:pt idx="92">
                  <c:v>52285.599999999999</c:v>
                </c:pt>
                <c:pt idx="93">
                  <c:v>52397.4</c:v>
                </c:pt>
                <c:pt idx="94">
                  <c:v>52511.6</c:v>
                </c:pt>
                <c:pt idx="95">
                  <c:v>52628.1</c:v>
                </c:pt>
                <c:pt idx="96">
                  <c:v>52746.9</c:v>
                </c:pt>
                <c:pt idx="97">
                  <c:v>52868.1</c:v>
                </c:pt>
                <c:pt idx="98">
                  <c:v>52991.7</c:v>
                </c:pt>
                <c:pt idx="99">
                  <c:v>53117.599999999999</c:v>
                </c:pt>
                <c:pt idx="100">
                  <c:v>53246</c:v>
                </c:pt>
              </c:numCache>
            </c:numRef>
          </c:val>
          <c:smooth val="0"/>
          <c:extLst>
            <c:ext xmlns:c16="http://schemas.microsoft.com/office/drawing/2014/chart" uri="{C3380CC4-5D6E-409C-BE32-E72D297353CC}">
              <c16:uniqueId val="{00000004-1F87-42F6-B5D8-67A978F40B9D}"/>
            </c:ext>
          </c:extLst>
        </c:ser>
        <c:ser>
          <c:idx val="5"/>
          <c:order val="5"/>
          <c:tx>
            <c:strRef>
              <c:f>Sheet1!$A$17</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Sheet1!$B$17:$CX$17</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49999.9</c:v>
                </c:pt>
                <c:pt idx="23">
                  <c:v>49998.1</c:v>
                </c:pt>
                <c:pt idx="24">
                  <c:v>49996.5</c:v>
                </c:pt>
                <c:pt idx="25">
                  <c:v>49995</c:v>
                </c:pt>
                <c:pt idx="26">
                  <c:v>49993.599999999999</c:v>
                </c:pt>
                <c:pt idx="27">
                  <c:v>49992.3</c:v>
                </c:pt>
                <c:pt idx="28">
                  <c:v>49991.1</c:v>
                </c:pt>
                <c:pt idx="29">
                  <c:v>49990.1</c:v>
                </c:pt>
                <c:pt idx="30">
                  <c:v>49989.2</c:v>
                </c:pt>
                <c:pt idx="31">
                  <c:v>49988.6</c:v>
                </c:pt>
                <c:pt idx="32">
                  <c:v>49988.1</c:v>
                </c:pt>
                <c:pt idx="33">
                  <c:v>49987.7</c:v>
                </c:pt>
                <c:pt idx="34">
                  <c:v>49987.6</c:v>
                </c:pt>
                <c:pt idx="35">
                  <c:v>49987.5</c:v>
                </c:pt>
                <c:pt idx="36">
                  <c:v>49987.6</c:v>
                </c:pt>
                <c:pt idx="37">
                  <c:v>49987.9</c:v>
                </c:pt>
                <c:pt idx="38">
                  <c:v>49988.2</c:v>
                </c:pt>
                <c:pt idx="39">
                  <c:v>49988.6</c:v>
                </c:pt>
                <c:pt idx="40">
                  <c:v>49989.2</c:v>
                </c:pt>
                <c:pt idx="41">
                  <c:v>49989.8</c:v>
                </c:pt>
                <c:pt idx="42">
                  <c:v>49990.6</c:v>
                </c:pt>
                <c:pt idx="43">
                  <c:v>49991.4</c:v>
                </c:pt>
                <c:pt idx="44">
                  <c:v>49992.3</c:v>
                </c:pt>
                <c:pt idx="45">
                  <c:v>49993.3</c:v>
                </c:pt>
                <c:pt idx="46">
                  <c:v>49994.400000000001</c:v>
                </c:pt>
                <c:pt idx="47">
                  <c:v>49995.5</c:v>
                </c:pt>
                <c:pt idx="48">
                  <c:v>49996.7</c:v>
                </c:pt>
                <c:pt idx="49">
                  <c:v>49998</c:v>
                </c:pt>
                <c:pt idx="50">
                  <c:v>49999.3</c:v>
                </c:pt>
                <c:pt idx="51">
                  <c:v>50000.7</c:v>
                </c:pt>
                <c:pt idx="52">
                  <c:v>50002.2</c:v>
                </c:pt>
                <c:pt idx="53">
                  <c:v>50003.7</c:v>
                </c:pt>
                <c:pt idx="54">
                  <c:v>50005.2</c:v>
                </c:pt>
                <c:pt idx="55">
                  <c:v>50006.8</c:v>
                </c:pt>
                <c:pt idx="56">
                  <c:v>50008.4</c:v>
                </c:pt>
                <c:pt idx="57">
                  <c:v>50010.1</c:v>
                </c:pt>
                <c:pt idx="58">
                  <c:v>50011.7</c:v>
                </c:pt>
                <c:pt idx="59">
                  <c:v>50013.4</c:v>
                </c:pt>
                <c:pt idx="60">
                  <c:v>50015.1</c:v>
                </c:pt>
                <c:pt idx="61">
                  <c:v>50016.800000000003</c:v>
                </c:pt>
                <c:pt idx="62">
                  <c:v>50018.5</c:v>
                </c:pt>
                <c:pt idx="63">
                  <c:v>50020.3</c:v>
                </c:pt>
                <c:pt idx="64">
                  <c:v>50022</c:v>
                </c:pt>
                <c:pt idx="65">
                  <c:v>50023.7</c:v>
                </c:pt>
                <c:pt idx="66">
                  <c:v>50025.4</c:v>
                </c:pt>
                <c:pt idx="67">
                  <c:v>50027.1</c:v>
                </c:pt>
                <c:pt idx="68">
                  <c:v>50028.800000000003</c:v>
                </c:pt>
                <c:pt idx="69">
                  <c:v>50030.400000000001</c:v>
                </c:pt>
                <c:pt idx="70">
                  <c:v>50032.1</c:v>
                </c:pt>
                <c:pt idx="71">
                  <c:v>50033.7</c:v>
                </c:pt>
                <c:pt idx="72">
                  <c:v>50035.3</c:v>
                </c:pt>
                <c:pt idx="73">
                  <c:v>50036.9</c:v>
                </c:pt>
                <c:pt idx="74">
                  <c:v>50038.5</c:v>
                </c:pt>
                <c:pt idx="75">
                  <c:v>50040</c:v>
                </c:pt>
                <c:pt idx="76">
                  <c:v>50041.5</c:v>
                </c:pt>
                <c:pt idx="77">
                  <c:v>50043</c:v>
                </c:pt>
                <c:pt idx="78">
                  <c:v>50044.4</c:v>
                </c:pt>
                <c:pt idx="79">
                  <c:v>50045.8</c:v>
                </c:pt>
                <c:pt idx="80">
                  <c:v>50047.1</c:v>
                </c:pt>
                <c:pt idx="81">
                  <c:v>50048.4</c:v>
                </c:pt>
                <c:pt idx="82">
                  <c:v>50049.7</c:v>
                </c:pt>
                <c:pt idx="83">
                  <c:v>50050.9</c:v>
                </c:pt>
                <c:pt idx="84">
                  <c:v>50052</c:v>
                </c:pt>
                <c:pt idx="85">
                  <c:v>50053.2</c:v>
                </c:pt>
                <c:pt idx="86">
                  <c:v>50054.2</c:v>
                </c:pt>
                <c:pt idx="87">
                  <c:v>50055.199999999997</c:v>
                </c:pt>
                <c:pt idx="88">
                  <c:v>50056.2</c:v>
                </c:pt>
                <c:pt idx="89">
                  <c:v>50057.1</c:v>
                </c:pt>
                <c:pt idx="90">
                  <c:v>50058</c:v>
                </c:pt>
                <c:pt idx="91">
                  <c:v>50058.8</c:v>
                </c:pt>
                <c:pt idx="92">
                  <c:v>50059.5</c:v>
                </c:pt>
                <c:pt idx="93">
                  <c:v>50060.2</c:v>
                </c:pt>
                <c:pt idx="94">
                  <c:v>50060.800000000003</c:v>
                </c:pt>
                <c:pt idx="95">
                  <c:v>50061.4</c:v>
                </c:pt>
                <c:pt idx="96">
                  <c:v>50061.9</c:v>
                </c:pt>
                <c:pt idx="97">
                  <c:v>50062.3</c:v>
                </c:pt>
                <c:pt idx="98">
                  <c:v>50062.7</c:v>
                </c:pt>
                <c:pt idx="99">
                  <c:v>50063</c:v>
                </c:pt>
                <c:pt idx="100">
                  <c:v>50063.199999999997</c:v>
                </c:pt>
              </c:numCache>
            </c:numRef>
          </c:val>
          <c:smooth val="0"/>
          <c:extLst>
            <c:ext xmlns:c16="http://schemas.microsoft.com/office/drawing/2014/chart" uri="{C3380CC4-5D6E-409C-BE32-E72D297353CC}">
              <c16:uniqueId val="{00000005-1F87-42F6-B5D8-67A978F40B9D}"/>
            </c:ext>
          </c:extLst>
        </c:ser>
        <c:ser>
          <c:idx val="6"/>
          <c:order val="6"/>
          <c:tx>
            <c:strRef>
              <c:f>Sheet1!$A$18</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Sheet1!$B$18:$CX$18</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49994.3</c:v>
                </c:pt>
                <c:pt idx="23">
                  <c:v>49905.2</c:v>
                </c:pt>
                <c:pt idx="24">
                  <c:v>49821.2</c:v>
                </c:pt>
                <c:pt idx="25">
                  <c:v>49738.9</c:v>
                </c:pt>
                <c:pt idx="26">
                  <c:v>49612.4</c:v>
                </c:pt>
                <c:pt idx="27">
                  <c:v>49490.5</c:v>
                </c:pt>
                <c:pt idx="28">
                  <c:v>49326.3</c:v>
                </c:pt>
                <c:pt idx="29">
                  <c:v>49172.9</c:v>
                </c:pt>
                <c:pt idx="30">
                  <c:v>49030</c:v>
                </c:pt>
                <c:pt idx="31">
                  <c:v>48897.3</c:v>
                </c:pt>
                <c:pt idx="32">
                  <c:v>48774.7</c:v>
                </c:pt>
                <c:pt idx="33">
                  <c:v>48661.9</c:v>
                </c:pt>
                <c:pt idx="34">
                  <c:v>48558.7</c:v>
                </c:pt>
                <c:pt idx="35">
                  <c:v>48464.4</c:v>
                </c:pt>
                <c:pt idx="36">
                  <c:v>48369.9</c:v>
                </c:pt>
                <c:pt idx="37">
                  <c:v>48285.1</c:v>
                </c:pt>
                <c:pt idx="38">
                  <c:v>48207.9</c:v>
                </c:pt>
                <c:pt idx="39">
                  <c:v>48140.6</c:v>
                </c:pt>
                <c:pt idx="40">
                  <c:v>48081.8</c:v>
                </c:pt>
                <c:pt idx="41">
                  <c:v>48013.8</c:v>
                </c:pt>
                <c:pt idx="42">
                  <c:v>47955.6</c:v>
                </c:pt>
                <c:pt idx="43">
                  <c:v>47896.2</c:v>
                </c:pt>
                <c:pt idx="44">
                  <c:v>47848.1</c:v>
                </c:pt>
                <c:pt idx="45">
                  <c:v>47810.400000000001</c:v>
                </c:pt>
                <c:pt idx="46">
                  <c:v>47774.3</c:v>
                </c:pt>
                <c:pt idx="47">
                  <c:v>47748.9</c:v>
                </c:pt>
                <c:pt idx="48">
                  <c:v>47725.2</c:v>
                </c:pt>
                <c:pt idx="49">
                  <c:v>47713.2</c:v>
                </c:pt>
                <c:pt idx="50">
                  <c:v>47712.800000000003</c:v>
                </c:pt>
                <c:pt idx="51">
                  <c:v>47723.9</c:v>
                </c:pt>
                <c:pt idx="52">
                  <c:v>47746.400000000001</c:v>
                </c:pt>
                <c:pt idx="53">
                  <c:v>47780.4</c:v>
                </c:pt>
                <c:pt idx="54">
                  <c:v>47825.599999999999</c:v>
                </c:pt>
                <c:pt idx="55">
                  <c:v>47882</c:v>
                </c:pt>
                <c:pt idx="56">
                  <c:v>47947.8</c:v>
                </c:pt>
                <c:pt idx="57">
                  <c:v>48024.800000000003</c:v>
                </c:pt>
                <c:pt idx="58">
                  <c:v>48112.7</c:v>
                </c:pt>
                <c:pt idx="59">
                  <c:v>48212.1</c:v>
                </c:pt>
                <c:pt idx="60">
                  <c:v>48322.5</c:v>
                </c:pt>
                <c:pt idx="61">
                  <c:v>48440.5</c:v>
                </c:pt>
                <c:pt idx="62">
                  <c:v>48569.9</c:v>
                </c:pt>
                <c:pt idx="63">
                  <c:v>48708.5</c:v>
                </c:pt>
                <c:pt idx="64">
                  <c:v>48858.9</c:v>
                </c:pt>
                <c:pt idx="65">
                  <c:v>49021</c:v>
                </c:pt>
                <c:pt idx="66">
                  <c:v>49192.9</c:v>
                </c:pt>
                <c:pt idx="67">
                  <c:v>49376.7</c:v>
                </c:pt>
                <c:pt idx="68">
                  <c:v>49570.400000000001</c:v>
                </c:pt>
                <c:pt idx="69">
                  <c:v>49776.4</c:v>
                </c:pt>
                <c:pt idx="70">
                  <c:v>49994.5</c:v>
                </c:pt>
                <c:pt idx="71">
                  <c:v>50224.9</c:v>
                </c:pt>
                <c:pt idx="72">
                  <c:v>50467.7</c:v>
                </c:pt>
                <c:pt idx="73">
                  <c:v>50723</c:v>
                </c:pt>
                <c:pt idx="74">
                  <c:v>50990.9</c:v>
                </c:pt>
                <c:pt idx="75">
                  <c:v>51271.5</c:v>
                </c:pt>
                <c:pt idx="76">
                  <c:v>51564.4</c:v>
                </c:pt>
                <c:pt idx="77">
                  <c:v>51870.3</c:v>
                </c:pt>
                <c:pt idx="78">
                  <c:v>52189.2</c:v>
                </c:pt>
                <c:pt idx="79">
                  <c:v>52521.4</c:v>
                </c:pt>
                <c:pt idx="80">
                  <c:v>52867</c:v>
                </c:pt>
                <c:pt idx="81">
                  <c:v>53225.3</c:v>
                </c:pt>
                <c:pt idx="82">
                  <c:v>53597.4</c:v>
                </c:pt>
                <c:pt idx="83">
                  <c:v>53982.9</c:v>
                </c:pt>
                <c:pt idx="84">
                  <c:v>54382.6</c:v>
                </c:pt>
                <c:pt idx="85">
                  <c:v>54796.6</c:v>
                </c:pt>
                <c:pt idx="86">
                  <c:v>55224.800000000003</c:v>
                </c:pt>
                <c:pt idx="87">
                  <c:v>55667.8</c:v>
                </c:pt>
                <c:pt idx="88">
                  <c:v>56125.4</c:v>
                </c:pt>
                <c:pt idx="89">
                  <c:v>56598.2</c:v>
                </c:pt>
                <c:pt idx="90">
                  <c:v>57086.6</c:v>
                </c:pt>
                <c:pt idx="91">
                  <c:v>57590.8</c:v>
                </c:pt>
                <c:pt idx="92">
                  <c:v>58111</c:v>
                </c:pt>
                <c:pt idx="93">
                  <c:v>58647.5</c:v>
                </c:pt>
                <c:pt idx="94">
                  <c:v>59200.6</c:v>
                </c:pt>
                <c:pt idx="95">
                  <c:v>59770.7</c:v>
                </c:pt>
                <c:pt idx="96">
                  <c:v>60357.8</c:v>
                </c:pt>
                <c:pt idx="97">
                  <c:v>60962.5</c:v>
                </c:pt>
                <c:pt idx="98">
                  <c:v>61585</c:v>
                </c:pt>
                <c:pt idx="99">
                  <c:v>62225.8</c:v>
                </c:pt>
                <c:pt idx="100">
                  <c:v>62885</c:v>
                </c:pt>
              </c:numCache>
            </c:numRef>
          </c:val>
          <c:smooth val="0"/>
          <c:extLst>
            <c:ext xmlns:c16="http://schemas.microsoft.com/office/drawing/2014/chart" uri="{C3380CC4-5D6E-409C-BE32-E72D297353CC}">
              <c16:uniqueId val="{00000006-1F87-42F6-B5D8-67A978F40B9D}"/>
            </c:ext>
          </c:extLst>
        </c:ser>
        <c:dLbls>
          <c:showLegendKey val="0"/>
          <c:showVal val="0"/>
          <c:showCatName val="0"/>
          <c:showSerName val="0"/>
          <c:showPercent val="0"/>
          <c:showBubbleSize val="0"/>
        </c:dLbls>
        <c:smooth val="0"/>
        <c:axId val="456125455"/>
        <c:axId val="456133775"/>
      </c:lineChart>
      <c:catAx>
        <c:axId val="45612545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133775"/>
        <c:crosses val="autoZero"/>
        <c:auto val="1"/>
        <c:lblAlgn val="ctr"/>
        <c:lblOffset val="100"/>
        <c:tickLblSkip val="10"/>
        <c:noMultiLvlLbl val="0"/>
      </c:catAx>
      <c:valAx>
        <c:axId val="456133775"/>
        <c:scaling>
          <c:orientation val="minMax"/>
          <c:min val="4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12545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SG"/>
              <a:t>CVD deaths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Sheet1!$A$30</c:f>
              <c:strCache>
                <c:ptCount val="1"/>
                <c:pt idx="0">
                  <c:v>Baseline</c:v>
                </c:pt>
              </c:strCache>
            </c:strRef>
          </c:tx>
          <c:spPr>
            <a:ln w="28575" cap="rnd">
              <a:solidFill>
                <a:schemeClr val="accent1"/>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Sheet1!$B$30:$CX$30</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50000</c:v>
                </c:pt>
                <c:pt idx="26">
                  <c:v>50000</c:v>
                </c:pt>
                <c:pt idx="27">
                  <c:v>50000</c:v>
                </c:pt>
                <c:pt idx="28">
                  <c:v>50000</c:v>
                </c:pt>
                <c:pt idx="29">
                  <c:v>50000</c:v>
                </c:pt>
                <c:pt idx="30">
                  <c:v>50000</c:v>
                </c:pt>
                <c:pt idx="31">
                  <c:v>50000</c:v>
                </c:pt>
                <c:pt idx="32">
                  <c:v>50000</c:v>
                </c:pt>
                <c:pt idx="33">
                  <c:v>50000</c:v>
                </c:pt>
                <c:pt idx="34">
                  <c:v>50000</c:v>
                </c:pt>
                <c:pt idx="35">
                  <c:v>50000</c:v>
                </c:pt>
                <c:pt idx="36">
                  <c:v>50000</c:v>
                </c:pt>
                <c:pt idx="37">
                  <c:v>50000</c:v>
                </c:pt>
                <c:pt idx="38">
                  <c:v>50000</c:v>
                </c:pt>
                <c:pt idx="39">
                  <c:v>50000</c:v>
                </c:pt>
                <c:pt idx="40">
                  <c:v>50000</c:v>
                </c:pt>
                <c:pt idx="41">
                  <c:v>50000</c:v>
                </c:pt>
                <c:pt idx="42">
                  <c:v>50000</c:v>
                </c:pt>
                <c:pt idx="43">
                  <c:v>50000</c:v>
                </c:pt>
                <c:pt idx="44">
                  <c:v>50000</c:v>
                </c:pt>
                <c:pt idx="45">
                  <c:v>50000</c:v>
                </c:pt>
                <c:pt idx="46">
                  <c:v>50000</c:v>
                </c:pt>
                <c:pt idx="47">
                  <c:v>50000</c:v>
                </c:pt>
                <c:pt idx="48">
                  <c:v>50000</c:v>
                </c:pt>
                <c:pt idx="49">
                  <c:v>50000</c:v>
                </c:pt>
                <c:pt idx="50">
                  <c:v>50000</c:v>
                </c:pt>
                <c:pt idx="51">
                  <c:v>50000</c:v>
                </c:pt>
                <c:pt idx="52">
                  <c:v>50000</c:v>
                </c:pt>
                <c:pt idx="53">
                  <c:v>50000</c:v>
                </c:pt>
                <c:pt idx="54">
                  <c:v>50000</c:v>
                </c:pt>
                <c:pt idx="55">
                  <c:v>50000</c:v>
                </c:pt>
                <c:pt idx="56">
                  <c:v>50000</c:v>
                </c:pt>
                <c:pt idx="57">
                  <c:v>50000</c:v>
                </c:pt>
                <c:pt idx="58">
                  <c:v>50000</c:v>
                </c:pt>
                <c:pt idx="59">
                  <c:v>50000</c:v>
                </c:pt>
                <c:pt idx="60">
                  <c:v>50000</c:v>
                </c:pt>
                <c:pt idx="61">
                  <c:v>50000</c:v>
                </c:pt>
                <c:pt idx="62">
                  <c:v>50000</c:v>
                </c:pt>
                <c:pt idx="63">
                  <c:v>50000</c:v>
                </c:pt>
                <c:pt idx="64">
                  <c:v>50000</c:v>
                </c:pt>
                <c:pt idx="65">
                  <c:v>50000</c:v>
                </c:pt>
                <c:pt idx="66">
                  <c:v>50000</c:v>
                </c:pt>
                <c:pt idx="67">
                  <c:v>50000</c:v>
                </c:pt>
                <c:pt idx="68">
                  <c:v>50000</c:v>
                </c:pt>
                <c:pt idx="69">
                  <c:v>50000</c:v>
                </c:pt>
                <c:pt idx="70">
                  <c:v>50000</c:v>
                </c:pt>
                <c:pt idx="71">
                  <c:v>50000</c:v>
                </c:pt>
                <c:pt idx="72">
                  <c:v>50000</c:v>
                </c:pt>
                <c:pt idx="73">
                  <c:v>50000</c:v>
                </c:pt>
                <c:pt idx="74">
                  <c:v>50000</c:v>
                </c:pt>
                <c:pt idx="75">
                  <c:v>50000</c:v>
                </c:pt>
                <c:pt idx="76">
                  <c:v>50000</c:v>
                </c:pt>
                <c:pt idx="77">
                  <c:v>50000</c:v>
                </c:pt>
                <c:pt idx="78">
                  <c:v>50000</c:v>
                </c:pt>
                <c:pt idx="79">
                  <c:v>50000</c:v>
                </c:pt>
                <c:pt idx="80">
                  <c:v>50000</c:v>
                </c:pt>
                <c:pt idx="81">
                  <c:v>50000</c:v>
                </c:pt>
                <c:pt idx="82">
                  <c:v>50000</c:v>
                </c:pt>
                <c:pt idx="83">
                  <c:v>50000</c:v>
                </c:pt>
                <c:pt idx="84">
                  <c:v>50000</c:v>
                </c:pt>
                <c:pt idx="85">
                  <c:v>50000</c:v>
                </c:pt>
                <c:pt idx="86">
                  <c:v>50000</c:v>
                </c:pt>
                <c:pt idx="87">
                  <c:v>50000</c:v>
                </c:pt>
                <c:pt idx="88">
                  <c:v>50000</c:v>
                </c:pt>
                <c:pt idx="89">
                  <c:v>50000</c:v>
                </c:pt>
                <c:pt idx="90">
                  <c:v>50000</c:v>
                </c:pt>
                <c:pt idx="91">
                  <c:v>50000</c:v>
                </c:pt>
                <c:pt idx="92">
                  <c:v>50000</c:v>
                </c:pt>
                <c:pt idx="93">
                  <c:v>50000</c:v>
                </c:pt>
                <c:pt idx="94">
                  <c:v>50000</c:v>
                </c:pt>
                <c:pt idx="95">
                  <c:v>50000</c:v>
                </c:pt>
                <c:pt idx="96">
                  <c:v>50000</c:v>
                </c:pt>
                <c:pt idx="97">
                  <c:v>50000</c:v>
                </c:pt>
                <c:pt idx="98">
                  <c:v>50000</c:v>
                </c:pt>
                <c:pt idx="99">
                  <c:v>50000</c:v>
                </c:pt>
                <c:pt idx="100">
                  <c:v>50000</c:v>
                </c:pt>
              </c:numCache>
            </c:numRef>
          </c:val>
          <c:smooth val="0"/>
          <c:extLst>
            <c:ext xmlns:c16="http://schemas.microsoft.com/office/drawing/2014/chart" uri="{C3380CC4-5D6E-409C-BE32-E72D297353CC}">
              <c16:uniqueId val="{00000000-DF24-4689-95B5-F062E24C22CF}"/>
            </c:ext>
          </c:extLst>
        </c:ser>
        <c:ser>
          <c:idx val="1"/>
          <c:order val="1"/>
          <c:tx>
            <c:strRef>
              <c:f>Sheet1!$A$31</c:f>
              <c:strCache>
                <c:ptCount val="1"/>
                <c:pt idx="0">
                  <c:v>Education </c:v>
                </c:pt>
              </c:strCache>
            </c:strRef>
          </c:tx>
          <c:spPr>
            <a:ln w="28575" cap="rnd">
              <a:solidFill>
                <a:schemeClr val="accent2"/>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Sheet1!$B$31:$CX$31</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50000</c:v>
                </c:pt>
                <c:pt idx="26">
                  <c:v>50000</c:v>
                </c:pt>
                <c:pt idx="27">
                  <c:v>50000</c:v>
                </c:pt>
                <c:pt idx="28">
                  <c:v>50000</c:v>
                </c:pt>
                <c:pt idx="29">
                  <c:v>50000</c:v>
                </c:pt>
                <c:pt idx="30">
                  <c:v>50000</c:v>
                </c:pt>
                <c:pt idx="31">
                  <c:v>50000</c:v>
                </c:pt>
                <c:pt idx="32">
                  <c:v>50000</c:v>
                </c:pt>
                <c:pt idx="33">
                  <c:v>50000</c:v>
                </c:pt>
                <c:pt idx="34">
                  <c:v>50000</c:v>
                </c:pt>
                <c:pt idx="35">
                  <c:v>49999.9</c:v>
                </c:pt>
                <c:pt idx="36">
                  <c:v>49997.9</c:v>
                </c:pt>
                <c:pt idx="37">
                  <c:v>49994.9</c:v>
                </c:pt>
                <c:pt idx="38">
                  <c:v>49983.3</c:v>
                </c:pt>
                <c:pt idx="39">
                  <c:v>49971.7</c:v>
                </c:pt>
                <c:pt idx="40">
                  <c:v>49960.1</c:v>
                </c:pt>
                <c:pt idx="41">
                  <c:v>49946.7</c:v>
                </c:pt>
                <c:pt idx="42">
                  <c:v>49933</c:v>
                </c:pt>
                <c:pt idx="43">
                  <c:v>49918.8</c:v>
                </c:pt>
                <c:pt idx="44">
                  <c:v>49904</c:v>
                </c:pt>
                <c:pt idx="45">
                  <c:v>49888.7</c:v>
                </c:pt>
                <c:pt idx="46">
                  <c:v>49872.9</c:v>
                </c:pt>
                <c:pt idx="47">
                  <c:v>49856.800000000003</c:v>
                </c:pt>
                <c:pt idx="48">
                  <c:v>49840.5</c:v>
                </c:pt>
                <c:pt idx="49">
                  <c:v>49824.1</c:v>
                </c:pt>
                <c:pt idx="50">
                  <c:v>49807.6</c:v>
                </c:pt>
                <c:pt idx="51">
                  <c:v>49791.3</c:v>
                </c:pt>
                <c:pt idx="52">
                  <c:v>49775.1</c:v>
                </c:pt>
                <c:pt idx="53">
                  <c:v>49759.1</c:v>
                </c:pt>
                <c:pt idx="54">
                  <c:v>49743.4</c:v>
                </c:pt>
                <c:pt idx="55">
                  <c:v>49728</c:v>
                </c:pt>
                <c:pt idx="56">
                  <c:v>49712.800000000003</c:v>
                </c:pt>
                <c:pt idx="57">
                  <c:v>49697.8</c:v>
                </c:pt>
                <c:pt idx="58">
                  <c:v>49681.7</c:v>
                </c:pt>
                <c:pt idx="59">
                  <c:v>49666.2</c:v>
                </c:pt>
                <c:pt idx="60">
                  <c:v>49651.4</c:v>
                </c:pt>
                <c:pt idx="61">
                  <c:v>49636.9</c:v>
                </c:pt>
                <c:pt idx="62">
                  <c:v>49623.1</c:v>
                </c:pt>
                <c:pt idx="63">
                  <c:v>49610.1</c:v>
                </c:pt>
                <c:pt idx="64">
                  <c:v>49597.8</c:v>
                </c:pt>
                <c:pt idx="65">
                  <c:v>49586.3</c:v>
                </c:pt>
                <c:pt idx="66">
                  <c:v>49575.7</c:v>
                </c:pt>
                <c:pt idx="67">
                  <c:v>49565.9</c:v>
                </c:pt>
                <c:pt idx="68">
                  <c:v>49557.2</c:v>
                </c:pt>
                <c:pt idx="69">
                  <c:v>49549.4</c:v>
                </c:pt>
                <c:pt idx="70">
                  <c:v>49542.7</c:v>
                </c:pt>
                <c:pt idx="71">
                  <c:v>49537.1</c:v>
                </c:pt>
                <c:pt idx="72">
                  <c:v>49532.7</c:v>
                </c:pt>
                <c:pt idx="73">
                  <c:v>49529.4</c:v>
                </c:pt>
                <c:pt idx="74">
                  <c:v>49527.5</c:v>
                </c:pt>
                <c:pt idx="75">
                  <c:v>49526.8</c:v>
                </c:pt>
                <c:pt idx="76">
                  <c:v>49527.3</c:v>
                </c:pt>
                <c:pt idx="77">
                  <c:v>49529.1</c:v>
                </c:pt>
                <c:pt idx="78">
                  <c:v>49532</c:v>
                </c:pt>
                <c:pt idx="79">
                  <c:v>49536.3</c:v>
                </c:pt>
                <c:pt idx="80">
                  <c:v>49542</c:v>
                </c:pt>
                <c:pt idx="81">
                  <c:v>49549.2</c:v>
                </c:pt>
                <c:pt idx="82">
                  <c:v>49557.8</c:v>
                </c:pt>
                <c:pt idx="83">
                  <c:v>49567.9</c:v>
                </c:pt>
                <c:pt idx="84">
                  <c:v>49579.6</c:v>
                </c:pt>
                <c:pt idx="85">
                  <c:v>49592.800000000003</c:v>
                </c:pt>
                <c:pt idx="86">
                  <c:v>49607.6</c:v>
                </c:pt>
                <c:pt idx="87">
                  <c:v>49623.9</c:v>
                </c:pt>
                <c:pt idx="88">
                  <c:v>49641.9</c:v>
                </c:pt>
                <c:pt idx="89">
                  <c:v>49661.5</c:v>
                </c:pt>
                <c:pt idx="90">
                  <c:v>49682.8</c:v>
                </c:pt>
                <c:pt idx="91">
                  <c:v>49705.8</c:v>
                </c:pt>
                <c:pt idx="92">
                  <c:v>49730.5</c:v>
                </c:pt>
                <c:pt idx="93">
                  <c:v>49756.9</c:v>
                </c:pt>
                <c:pt idx="94">
                  <c:v>49785.1</c:v>
                </c:pt>
                <c:pt idx="95">
                  <c:v>49815</c:v>
                </c:pt>
                <c:pt idx="96">
                  <c:v>49846.7</c:v>
                </c:pt>
                <c:pt idx="97">
                  <c:v>49880.2</c:v>
                </c:pt>
                <c:pt idx="98">
                  <c:v>49915.4</c:v>
                </c:pt>
                <c:pt idx="99">
                  <c:v>49952.4</c:v>
                </c:pt>
                <c:pt idx="100">
                  <c:v>49991.3</c:v>
                </c:pt>
              </c:numCache>
            </c:numRef>
          </c:val>
          <c:smooth val="0"/>
          <c:extLst>
            <c:ext xmlns:c16="http://schemas.microsoft.com/office/drawing/2014/chart" uri="{C3380CC4-5D6E-409C-BE32-E72D297353CC}">
              <c16:uniqueId val="{00000001-DF24-4689-95B5-F062E24C22CF}"/>
            </c:ext>
          </c:extLst>
        </c:ser>
        <c:ser>
          <c:idx val="2"/>
          <c:order val="2"/>
          <c:tx>
            <c:strRef>
              <c:f>Sheet1!$A$32</c:f>
              <c:strCache>
                <c:ptCount val="1"/>
                <c:pt idx="0">
                  <c:v>Neighborhood </c:v>
                </c:pt>
              </c:strCache>
            </c:strRef>
          </c:tx>
          <c:spPr>
            <a:ln w="28575" cap="rnd">
              <a:solidFill>
                <a:schemeClr val="accent3"/>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Sheet1!$B$32:$CX$32</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50000</c:v>
                </c:pt>
                <c:pt idx="24">
                  <c:v>50000</c:v>
                </c:pt>
                <c:pt idx="25">
                  <c:v>49999.4</c:v>
                </c:pt>
                <c:pt idx="26">
                  <c:v>49989.3</c:v>
                </c:pt>
                <c:pt idx="27">
                  <c:v>49977.2</c:v>
                </c:pt>
                <c:pt idx="28">
                  <c:v>49961.8</c:v>
                </c:pt>
                <c:pt idx="29">
                  <c:v>49942.3</c:v>
                </c:pt>
                <c:pt idx="30">
                  <c:v>49919.1</c:v>
                </c:pt>
                <c:pt idx="31">
                  <c:v>49892.7</c:v>
                </c:pt>
                <c:pt idx="32">
                  <c:v>49863.5</c:v>
                </c:pt>
                <c:pt idx="33">
                  <c:v>49831.8</c:v>
                </c:pt>
                <c:pt idx="34">
                  <c:v>49798.2</c:v>
                </c:pt>
                <c:pt idx="35">
                  <c:v>49762.9</c:v>
                </c:pt>
                <c:pt idx="36">
                  <c:v>49726.400000000001</c:v>
                </c:pt>
                <c:pt idx="37">
                  <c:v>49688.800000000003</c:v>
                </c:pt>
                <c:pt idx="38">
                  <c:v>49650.6</c:v>
                </c:pt>
                <c:pt idx="39">
                  <c:v>49612.1</c:v>
                </c:pt>
                <c:pt idx="40">
                  <c:v>49573.4</c:v>
                </c:pt>
                <c:pt idx="41">
                  <c:v>49532.9</c:v>
                </c:pt>
                <c:pt idx="42">
                  <c:v>49492</c:v>
                </c:pt>
                <c:pt idx="43">
                  <c:v>49443.3</c:v>
                </c:pt>
                <c:pt idx="44">
                  <c:v>49395.4</c:v>
                </c:pt>
                <c:pt idx="45">
                  <c:v>49348.7</c:v>
                </c:pt>
                <c:pt idx="46">
                  <c:v>49301.5</c:v>
                </c:pt>
                <c:pt idx="47">
                  <c:v>49255.6</c:v>
                </c:pt>
                <c:pt idx="48">
                  <c:v>49210.9</c:v>
                </c:pt>
                <c:pt idx="49">
                  <c:v>49167.4</c:v>
                </c:pt>
                <c:pt idx="50">
                  <c:v>49125.3</c:v>
                </c:pt>
                <c:pt idx="51">
                  <c:v>49085</c:v>
                </c:pt>
                <c:pt idx="52">
                  <c:v>49046.6</c:v>
                </c:pt>
                <c:pt idx="53">
                  <c:v>49010.3</c:v>
                </c:pt>
                <c:pt idx="54">
                  <c:v>48976.5</c:v>
                </c:pt>
                <c:pt idx="55">
                  <c:v>48945.3</c:v>
                </c:pt>
                <c:pt idx="56">
                  <c:v>48916.800000000003</c:v>
                </c:pt>
                <c:pt idx="57">
                  <c:v>48891.3</c:v>
                </c:pt>
                <c:pt idx="58">
                  <c:v>48869</c:v>
                </c:pt>
                <c:pt idx="59">
                  <c:v>48850</c:v>
                </c:pt>
                <c:pt idx="60">
                  <c:v>48834.5</c:v>
                </c:pt>
                <c:pt idx="61">
                  <c:v>48822.2</c:v>
                </c:pt>
                <c:pt idx="62">
                  <c:v>48813.4</c:v>
                </c:pt>
                <c:pt idx="63">
                  <c:v>48806.9</c:v>
                </c:pt>
                <c:pt idx="64">
                  <c:v>48804.5</c:v>
                </c:pt>
                <c:pt idx="65">
                  <c:v>48806.1</c:v>
                </c:pt>
                <c:pt idx="66">
                  <c:v>48811.7</c:v>
                </c:pt>
                <c:pt idx="67">
                  <c:v>48821.599999999999</c:v>
                </c:pt>
                <c:pt idx="68">
                  <c:v>48835.8</c:v>
                </c:pt>
                <c:pt idx="69">
                  <c:v>48854.5</c:v>
                </c:pt>
                <c:pt idx="70">
                  <c:v>48877.8</c:v>
                </c:pt>
                <c:pt idx="71">
                  <c:v>48905.7</c:v>
                </c:pt>
                <c:pt idx="72">
                  <c:v>48938.400000000001</c:v>
                </c:pt>
                <c:pt idx="73">
                  <c:v>48975.9</c:v>
                </c:pt>
                <c:pt idx="74">
                  <c:v>49018.5</c:v>
                </c:pt>
                <c:pt idx="75">
                  <c:v>49066.1</c:v>
                </c:pt>
                <c:pt idx="76">
                  <c:v>49118.9</c:v>
                </c:pt>
                <c:pt idx="77">
                  <c:v>49176.9</c:v>
                </c:pt>
                <c:pt idx="78">
                  <c:v>49240.3</c:v>
                </c:pt>
                <c:pt idx="79">
                  <c:v>49309.2</c:v>
                </c:pt>
                <c:pt idx="80">
                  <c:v>49383.5</c:v>
                </c:pt>
                <c:pt idx="81">
                  <c:v>49463.4</c:v>
                </c:pt>
                <c:pt idx="82">
                  <c:v>49548.9</c:v>
                </c:pt>
                <c:pt idx="83">
                  <c:v>49639.9</c:v>
                </c:pt>
                <c:pt idx="84">
                  <c:v>49736.6</c:v>
                </c:pt>
                <c:pt idx="85">
                  <c:v>49839.3</c:v>
                </c:pt>
                <c:pt idx="86">
                  <c:v>49947.9</c:v>
                </c:pt>
                <c:pt idx="87">
                  <c:v>50062.6</c:v>
                </c:pt>
                <c:pt idx="88">
                  <c:v>50183.4</c:v>
                </c:pt>
                <c:pt idx="89">
                  <c:v>50310.3</c:v>
                </c:pt>
                <c:pt idx="90">
                  <c:v>50443.5</c:v>
                </c:pt>
                <c:pt idx="91">
                  <c:v>50583</c:v>
                </c:pt>
                <c:pt idx="92">
                  <c:v>50729</c:v>
                </c:pt>
                <c:pt idx="93">
                  <c:v>50881.4</c:v>
                </c:pt>
                <c:pt idx="94">
                  <c:v>51040.4</c:v>
                </c:pt>
                <c:pt idx="95">
                  <c:v>51206.1</c:v>
                </c:pt>
                <c:pt idx="96">
                  <c:v>51378.400000000001</c:v>
                </c:pt>
                <c:pt idx="97">
                  <c:v>51557.599999999999</c:v>
                </c:pt>
                <c:pt idx="98">
                  <c:v>51743.6</c:v>
                </c:pt>
                <c:pt idx="99">
                  <c:v>51936.6</c:v>
                </c:pt>
                <c:pt idx="100">
                  <c:v>52136.6</c:v>
                </c:pt>
              </c:numCache>
            </c:numRef>
          </c:val>
          <c:smooth val="0"/>
          <c:extLst>
            <c:ext xmlns:c16="http://schemas.microsoft.com/office/drawing/2014/chart" uri="{C3380CC4-5D6E-409C-BE32-E72D297353CC}">
              <c16:uniqueId val="{00000002-DF24-4689-95B5-F062E24C22CF}"/>
            </c:ext>
          </c:extLst>
        </c:ser>
        <c:ser>
          <c:idx val="3"/>
          <c:order val="3"/>
          <c:tx>
            <c:strRef>
              <c:f>Sheet1!$A$33</c:f>
              <c:strCache>
                <c:ptCount val="1"/>
                <c:pt idx="0">
                  <c:v>Access to nutritious food </c:v>
                </c:pt>
              </c:strCache>
            </c:strRef>
          </c:tx>
          <c:spPr>
            <a:ln w="28575" cap="rnd">
              <a:solidFill>
                <a:schemeClr val="accent4"/>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Sheet1!$B$33:$CX$33</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49998.8</c:v>
                </c:pt>
                <c:pt idx="24">
                  <c:v>49995.6</c:v>
                </c:pt>
                <c:pt idx="25">
                  <c:v>49990.6</c:v>
                </c:pt>
                <c:pt idx="26">
                  <c:v>49983.8</c:v>
                </c:pt>
                <c:pt idx="27">
                  <c:v>49975.6</c:v>
                </c:pt>
                <c:pt idx="28">
                  <c:v>49966</c:v>
                </c:pt>
                <c:pt idx="29">
                  <c:v>49955.4</c:v>
                </c:pt>
                <c:pt idx="30">
                  <c:v>49943.7</c:v>
                </c:pt>
                <c:pt idx="31">
                  <c:v>49931.3</c:v>
                </c:pt>
                <c:pt idx="32">
                  <c:v>49918.2</c:v>
                </c:pt>
                <c:pt idx="33">
                  <c:v>49904.6</c:v>
                </c:pt>
                <c:pt idx="34">
                  <c:v>49890.6</c:v>
                </c:pt>
                <c:pt idx="35">
                  <c:v>49876.4</c:v>
                </c:pt>
                <c:pt idx="36">
                  <c:v>49862</c:v>
                </c:pt>
                <c:pt idx="37">
                  <c:v>49847.7</c:v>
                </c:pt>
                <c:pt idx="38">
                  <c:v>49833.4</c:v>
                </c:pt>
                <c:pt idx="39">
                  <c:v>49819.4</c:v>
                </c:pt>
                <c:pt idx="40">
                  <c:v>49805.599999999999</c:v>
                </c:pt>
                <c:pt idx="41">
                  <c:v>49792.3</c:v>
                </c:pt>
                <c:pt idx="42">
                  <c:v>49779.4</c:v>
                </c:pt>
                <c:pt idx="43">
                  <c:v>49767.1</c:v>
                </c:pt>
                <c:pt idx="44">
                  <c:v>49755.5</c:v>
                </c:pt>
                <c:pt idx="45">
                  <c:v>49744.5</c:v>
                </c:pt>
                <c:pt idx="46">
                  <c:v>49734.400000000001</c:v>
                </c:pt>
                <c:pt idx="47">
                  <c:v>49725.1</c:v>
                </c:pt>
                <c:pt idx="48">
                  <c:v>49716.800000000003</c:v>
                </c:pt>
                <c:pt idx="49">
                  <c:v>49709.4</c:v>
                </c:pt>
                <c:pt idx="50">
                  <c:v>49703</c:v>
                </c:pt>
                <c:pt idx="51">
                  <c:v>49697.8</c:v>
                </c:pt>
                <c:pt idx="52">
                  <c:v>49693.7</c:v>
                </c:pt>
                <c:pt idx="53">
                  <c:v>49690.9</c:v>
                </c:pt>
                <c:pt idx="54">
                  <c:v>49689.2</c:v>
                </c:pt>
                <c:pt idx="55">
                  <c:v>49688.9</c:v>
                </c:pt>
                <c:pt idx="56">
                  <c:v>49689.9</c:v>
                </c:pt>
                <c:pt idx="57">
                  <c:v>49692.3</c:v>
                </c:pt>
                <c:pt idx="58">
                  <c:v>49696.1</c:v>
                </c:pt>
                <c:pt idx="59">
                  <c:v>49701.4</c:v>
                </c:pt>
                <c:pt idx="60">
                  <c:v>49708.2</c:v>
                </c:pt>
                <c:pt idx="61">
                  <c:v>49716.5</c:v>
                </c:pt>
                <c:pt idx="62">
                  <c:v>49726.400000000001</c:v>
                </c:pt>
                <c:pt idx="63">
                  <c:v>49737.9</c:v>
                </c:pt>
                <c:pt idx="64">
                  <c:v>49751</c:v>
                </c:pt>
                <c:pt idx="65">
                  <c:v>49765.8</c:v>
                </c:pt>
                <c:pt idx="66">
                  <c:v>49782.2</c:v>
                </c:pt>
                <c:pt idx="67">
                  <c:v>49800.4</c:v>
                </c:pt>
                <c:pt idx="68">
                  <c:v>49820.3</c:v>
                </c:pt>
                <c:pt idx="69">
                  <c:v>49841.9</c:v>
                </c:pt>
                <c:pt idx="70">
                  <c:v>49865.3</c:v>
                </c:pt>
                <c:pt idx="71">
                  <c:v>49890.6</c:v>
                </c:pt>
                <c:pt idx="72">
                  <c:v>49917.599999999999</c:v>
                </c:pt>
                <c:pt idx="73">
                  <c:v>49946.5</c:v>
                </c:pt>
                <c:pt idx="74">
                  <c:v>49977.3</c:v>
                </c:pt>
                <c:pt idx="75">
                  <c:v>50009.9</c:v>
                </c:pt>
                <c:pt idx="76">
                  <c:v>50044.4</c:v>
                </c:pt>
                <c:pt idx="77">
                  <c:v>50080.800000000003</c:v>
                </c:pt>
                <c:pt idx="78">
                  <c:v>50119.199999999997</c:v>
                </c:pt>
                <c:pt idx="79">
                  <c:v>50159.5</c:v>
                </c:pt>
                <c:pt idx="80">
                  <c:v>50201.8</c:v>
                </c:pt>
                <c:pt idx="81">
                  <c:v>50246</c:v>
                </c:pt>
                <c:pt idx="82">
                  <c:v>50292.3</c:v>
                </c:pt>
                <c:pt idx="83">
                  <c:v>50340.5</c:v>
                </c:pt>
                <c:pt idx="84">
                  <c:v>50390.8</c:v>
                </c:pt>
                <c:pt idx="85">
                  <c:v>50443</c:v>
                </c:pt>
                <c:pt idx="86">
                  <c:v>50497.4</c:v>
                </c:pt>
                <c:pt idx="87">
                  <c:v>50553.8</c:v>
                </c:pt>
                <c:pt idx="88">
                  <c:v>50612.2</c:v>
                </c:pt>
                <c:pt idx="89">
                  <c:v>50672.7</c:v>
                </c:pt>
                <c:pt idx="90">
                  <c:v>50735.3</c:v>
                </c:pt>
                <c:pt idx="91">
                  <c:v>50800</c:v>
                </c:pt>
                <c:pt idx="92">
                  <c:v>50866.9</c:v>
                </c:pt>
                <c:pt idx="93">
                  <c:v>50935.8</c:v>
                </c:pt>
                <c:pt idx="94">
                  <c:v>51006.9</c:v>
                </c:pt>
                <c:pt idx="95">
                  <c:v>51080.1</c:v>
                </c:pt>
                <c:pt idx="96">
                  <c:v>51155.5</c:v>
                </c:pt>
                <c:pt idx="97">
                  <c:v>51233</c:v>
                </c:pt>
                <c:pt idx="98">
                  <c:v>51312.7</c:v>
                </c:pt>
                <c:pt idx="99">
                  <c:v>51394.6</c:v>
                </c:pt>
                <c:pt idx="100">
                  <c:v>51478.7</c:v>
                </c:pt>
              </c:numCache>
            </c:numRef>
          </c:val>
          <c:smooth val="0"/>
          <c:extLst>
            <c:ext xmlns:c16="http://schemas.microsoft.com/office/drawing/2014/chart" uri="{C3380CC4-5D6E-409C-BE32-E72D297353CC}">
              <c16:uniqueId val="{00000003-DF24-4689-95B5-F062E24C22CF}"/>
            </c:ext>
          </c:extLst>
        </c:ser>
        <c:ser>
          <c:idx val="4"/>
          <c:order val="4"/>
          <c:tx>
            <c:strRef>
              <c:f>Sheet1!$A$34</c:f>
              <c:strCache>
                <c:ptCount val="1"/>
                <c:pt idx="0">
                  <c:v>community engagement </c:v>
                </c:pt>
              </c:strCache>
            </c:strRef>
          </c:tx>
          <c:spPr>
            <a:ln w="28575" cap="rnd">
              <a:solidFill>
                <a:schemeClr val="accent5"/>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Sheet1!$B$34:$CX$34</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50000</c:v>
                </c:pt>
                <c:pt idx="23">
                  <c:v>49998.8</c:v>
                </c:pt>
                <c:pt idx="24">
                  <c:v>49995.6</c:v>
                </c:pt>
                <c:pt idx="25">
                  <c:v>49990.6</c:v>
                </c:pt>
                <c:pt idx="26">
                  <c:v>49983.8</c:v>
                </c:pt>
                <c:pt idx="27">
                  <c:v>49975.6</c:v>
                </c:pt>
                <c:pt idx="28">
                  <c:v>49966</c:v>
                </c:pt>
                <c:pt idx="29">
                  <c:v>49955.4</c:v>
                </c:pt>
                <c:pt idx="30">
                  <c:v>49943.7</c:v>
                </c:pt>
                <c:pt idx="31">
                  <c:v>49931.3</c:v>
                </c:pt>
                <c:pt idx="32">
                  <c:v>49918.2</c:v>
                </c:pt>
                <c:pt idx="33">
                  <c:v>49904.6</c:v>
                </c:pt>
                <c:pt idx="34">
                  <c:v>49890.6</c:v>
                </c:pt>
                <c:pt idx="35">
                  <c:v>49876.4</c:v>
                </c:pt>
                <c:pt idx="36">
                  <c:v>49862</c:v>
                </c:pt>
                <c:pt idx="37">
                  <c:v>49847.7</c:v>
                </c:pt>
                <c:pt idx="38">
                  <c:v>49833.4</c:v>
                </c:pt>
                <c:pt idx="39">
                  <c:v>49819.4</c:v>
                </c:pt>
                <c:pt idx="40">
                  <c:v>49805.599999999999</c:v>
                </c:pt>
                <c:pt idx="41">
                  <c:v>49792.3</c:v>
                </c:pt>
                <c:pt idx="42">
                  <c:v>49779.4</c:v>
                </c:pt>
                <c:pt idx="43">
                  <c:v>49767.1</c:v>
                </c:pt>
                <c:pt idx="44">
                  <c:v>49755.5</c:v>
                </c:pt>
                <c:pt idx="45">
                  <c:v>49744.5</c:v>
                </c:pt>
                <c:pt idx="46">
                  <c:v>49734.400000000001</c:v>
                </c:pt>
                <c:pt idx="47">
                  <c:v>49725.1</c:v>
                </c:pt>
                <c:pt idx="48">
                  <c:v>49716.800000000003</c:v>
                </c:pt>
                <c:pt idx="49">
                  <c:v>49709.4</c:v>
                </c:pt>
                <c:pt idx="50">
                  <c:v>49703</c:v>
                </c:pt>
                <c:pt idx="51">
                  <c:v>49697.8</c:v>
                </c:pt>
                <c:pt idx="52">
                  <c:v>49693.7</c:v>
                </c:pt>
                <c:pt idx="53">
                  <c:v>49690.9</c:v>
                </c:pt>
                <c:pt idx="54">
                  <c:v>49689.2</c:v>
                </c:pt>
                <c:pt idx="55">
                  <c:v>49688.9</c:v>
                </c:pt>
                <c:pt idx="56">
                  <c:v>49689.9</c:v>
                </c:pt>
                <c:pt idx="57">
                  <c:v>49692.3</c:v>
                </c:pt>
                <c:pt idx="58">
                  <c:v>49696.1</c:v>
                </c:pt>
                <c:pt idx="59">
                  <c:v>49701.4</c:v>
                </c:pt>
                <c:pt idx="60">
                  <c:v>49708.2</c:v>
                </c:pt>
                <c:pt idx="61">
                  <c:v>49716.5</c:v>
                </c:pt>
                <c:pt idx="62">
                  <c:v>49726.400000000001</c:v>
                </c:pt>
                <c:pt idx="63">
                  <c:v>49737.9</c:v>
                </c:pt>
                <c:pt idx="64">
                  <c:v>49751</c:v>
                </c:pt>
                <c:pt idx="65">
                  <c:v>49765.8</c:v>
                </c:pt>
                <c:pt idx="66">
                  <c:v>49782.2</c:v>
                </c:pt>
                <c:pt idx="67">
                  <c:v>49800.4</c:v>
                </c:pt>
                <c:pt idx="68">
                  <c:v>49820.3</c:v>
                </c:pt>
                <c:pt idx="69">
                  <c:v>49841.9</c:v>
                </c:pt>
                <c:pt idx="70">
                  <c:v>49865.3</c:v>
                </c:pt>
                <c:pt idx="71">
                  <c:v>49890.6</c:v>
                </c:pt>
                <c:pt idx="72">
                  <c:v>49917.599999999999</c:v>
                </c:pt>
                <c:pt idx="73">
                  <c:v>49946.5</c:v>
                </c:pt>
                <c:pt idx="74">
                  <c:v>49977.3</c:v>
                </c:pt>
                <c:pt idx="75">
                  <c:v>50009.9</c:v>
                </c:pt>
                <c:pt idx="76">
                  <c:v>50044.4</c:v>
                </c:pt>
                <c:pt idx="77">
                  <c:v>50080.800000000003</c:v>
                </c:pt>
                <c:pt idx="78">
                  <c:v>50119.199999999997</c:v>
                </c:pt>
                <c:pt idx="79">
                  <c:v>50159.5</c:v>
                </c:pt>
                <c:pt idx="80">
                  <c:v>50201.8</c:v>
                </c:pt>
                <c:pt idx="81">
                  <c:v>50246</c:v>
                </c:pt>
                <c:pt idx="82">
                  <c:v>50292.3</c:v>
                </c:pt>
                <c:pt idx="83">
                  <c:v>50340.5</c:v>
                </c:pt>
                <c:pt idx="84">
                  <c:v>50390.8</c:v>
                </c:pt>
                <c:pt idx="85">
                  <c:v>50443</c:v>
                </c:pt>
                <c:pt idx="86">
                  <c:v>50497.4</c:v>
                </c:pt>
                <c:pt idx="87">
                  <c:v>50553.8</c:v>
                </c:pt>
                <c:pt idx="88">
                  <c:v>50612.2</c:v>
                </c:pt>
                <c:pt idx="89">
                  <c:v>50672.7</c:v>
                </c:pt>
                <c:pt idx="90">
                  <c:v>50735.3</c:v>
                </c:pt>
                <c:pt idx="91">
                  <c:v>50800</c:v>
                </c:pt>
                <c:pt idx="92">
                  <c:v>50866.9</c:v>
                </c:pt>
                <c:pt idx="93">
                  <c:v>50935.8</c:v>
                </c:pt>
                <c:pt idx="94">
                  <c:v>51006.9</c:v>
                </c:pt>
                <c:pt idx="95">
                  <c:v>51080.1</c:v>
                </c:pt>
                <c:pt idx="96">
                  <c:v>51155.5</c:v>
                </c:pt>
                <c:pt idx="97">
                  <c:v>51233</c:v>
                </c:pt>
                <c:pt idx="98">
                  <c:v>51312.7</c:v>
                </c:pt>
                <c:pt idx="99">
                  <c:v>51394.6</c:v>
                </c:pt>
                <c:pt idx="100">
                  <c:v>51478.7</c:v>
                </c:pt>
              </c:numCache>
            </c:numRef>
          </c:val>
          <c:smooth val="0"/>
          <c:extLst>
            <c:ext xmlns:c16="http://schemas.microsoft.com/office/drawing/2014/chart" uri="{C3380CC4-5D6E-409C-BE32-E72D297353CC}">
              <c16:uniqueId val="{00000004-DF24-4689-95B5-F062E24C22CF}"/>
            </c:ext>
          </c:extLst>
        </c:ser>
        <c:ser>
          <c:idx val="5"/>
          <c:order val="5"/>
          <c:tx>
            <c:strRef>
              <c:f>Sheet1!$A$35</c:f>
              <c:strCache>
                <c:ptCount val="1"/>
                <c:pt idx="0">
                  <c:v>Health insurance </c:v>
                </c:pt>
              </c:strCache>
            </c:strRef>
          </c:tx>
          <c:spPr>
            <a:ln w="28575" cap="rnd">
              <a:solidFill>
                <a:schemeClr val="accent6"/>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Sheet1!$B$35:$CX$35</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49997.2</c:v>
                </c:pt>
                <c:pt idx="23">
                  <c:v>49953.5</c:v>
                </c:pt>
                <c:pt idx="24">
                  <c:v>49912</c:v>
                </c:pt>
                <c:pt idx="25">
                  <c:v>49872.800000000003</c:v>
                </c:pt>
                <c:pt idx="26">
                  <c:v>49835.6</c:v>
                </c:pt>
                <c:pt idx="27">
                  <c:v>49800.5</c:v>
                </c:pt>
                <c:pt idx="28">
                  <c:v>49767.3</c:v>
                </c:pt>
                <c:pt idx="29">
                  <c:v>49735.8</c:v>
                </c:pt>
                <c:pt idx="30">
                  <c:v>49706.1</c:v>
                </c:pt>
                <c:pt idx="31">
                  <c:v>49678.1</c:v>
                </c:pt>
                <c:pt idx="32">
                  <c:v>49651.6</c:v>
                </c:pt>
                <c:pt idx="33">
                  <c:v>49626.5</c:v>
                </c:pt>
                <c:pt idx="34">
                  <c:v>49602.9</c:v>
                </c:pt>
                <c:pt idx="35">
                  <c:v>49580.7</c:v>
                </c:pt>
                <c:pt idx="36">
                  <c:v>49559.7</c:v>
                </c:pt>
                <c:pt idx="37">
                  <c:v>49540</c:v>
                </c:pt>
                <c:pt idx="38">
                  <c:v>49521.4</c:v>
                </c:pt>
                <c:pt idx="39">
                  <c:v>49503.9</c:v>
                </c:pt>
                <c:pt idx="40">
                  <c:v>49487.5</c:v>
                </c:pt>
                <c:pt idx="41">
                  <c:v>49472.1</c:v>
                </c:pt>
                <c:pt idx="42">
                  <c:v>49457.599999999999</c:v>
                </c:pt>
                <c:pt idx="43">
                  <c:v>49444.1</c:v>
                </c:pt>
                <c:pt idx="44">
                  <c:v>49431.4</c:v>
                </c:pt>
                <c:pt idx="45">
                  <c:v>49419.5</c:v>
                </c:pt>
                <c:pt idx="46">
                  <c:v>49408.5</c:v>
                </c:pt>
                <c:pt idx="47">
                  <c:v>49398.1</c:v>
                </c:pt>
                <c:pt idx="48">
                  <c:v>49388.5</c:v>
                </c:pt>
                <c:pt idx="49">
                  <c:v>49379.6</c:v>
                </c:pt>
                <c:pt idx="50">
                  <c:v>49371.4</c:v>
                </c:pt>
                <c:pt idx="51">
                  <c:v>49363.7</c:v>
                </c:pt>
                <c:pt idx="52">
                  <c:v>49356.7</c:v>
                </c:pt>
                <c:pt idx="53">
                  <c:v>49350.2</c:v>
                </c:pt>
                <c:pt idx="54">
                  <c:v>49344.2</c:v>
                </c:pt>
                <c:pt idx="55">
                  <c:v>49338.7</c:v>
                </c:pt>
                <c:pt idx="56">
                  <c:v>49333.7</c:v>
                </c:pt>
                <c:pt idx="57">
                  <c:v>49329.2</c:v>
                </c:pt>
                <c:pt idx="58">
                  <c:v>49325.1</c:v>
                </c:pt>
                <c:pt idx="59">
                  <c:v>49321.4</c:v>
                </c:pt>
                <c:pt idx="60">
                  <c:v>49318.1</c:v>
                </c:pt>
                <c:pt idx="61">
                  <c:v>49315.199999999997</c:v>
                </c:pt>
                <c:pt idx="62">
                  <c:v>49312.6</c:v>
                </c:pt>
                <c:pt idx="63">
                  <c:v>49310.400000000001</c:v>
                </c:pt>
                <c:pt idx="64">
                  <c:v>49308.4</c:v>
                </c:pt>
                <c:pt idx="65">
                  <c:v>49306.8</c:v>
                </c:pt>
                <c:pt idx="66">
                  <c:v>49305.5</c:v>
                </c:pt>
                <c:pt idx="67">
                  <c:v>49304.4</c:v>
                </c:pt>
                <c:pt idx="68">
                  <c:v>49303.5</c:v>
                </c:pt>
                <c:pt idx="69">
                  <c:v>49302.9</c:v>
                </c:pt>
                <c:pt idx="70">
                  <c:v>49302.5</c:v>
                </c:pt>
                <c:pt idx="71">
                  <c:v>49302.400000000001</c:v>
                </c:pt>
                <c:pt idx="72">
                  <c:v>49302.400000000001</c:v>
                </c:pt>
                <c:pt idx="73">
                  <c:v>49302.6</c:v>
                </c:pt>
                <c:pt idx="74">
                  <c:v>49303</c:v>
                </c:pt>
                <c:pt idx="75">
                  <c:v>49303.6</c:v>
                </c:pt>
                <c:pt idx="76">
                  <c:v>49304.3</c:v>
                </c:pt>
                <c:pt idx="77">
                  <c:v>49305.1</c:v>
                </c:pt>
                <c:pt idx="78">
                  <c:v>49306.1</c:v>
                </c:pt>
                <c:pt idx="79">
                  <c:v>49307.199999999997</c:v>
                </c:pt>
                <c:pt idx="80">
                  <c:v>49308.4</c:v>
                </c:pt>
                <c:pt idx="81">
                  <c:v>49309.8</c:v>
                </c:pt>
                <c:pt idx="82">
                  <c:v>49311.199999999997</c:v>
                </c:pt>
                <c:pt idx="83">
                  <c:v>49312.7</c:v>
                </c:pt>
                <c:pt idx="84">
                  <c:v>49314.3</c:v>
                </c:pt>
                <c:pt idx="85">
                  <c:v>49316</c:v>
                </c:pt>
                <c:pt idx="86">
                  <c:v>49317.7</c:v>
                </c:pt>
                <c:pt idx="87">
                  <c:v>49319.5</c:v>
                </c:pt>
                <c:pt idx="88">
                  <c:v>49321.4</c:v>
                </c:pt>
                <c:pt idx="89">
                  <c:v>49323.3</c:v>
                </c:pt>
                <c:pt idx="90">
                  <c:v>49325.3</c:v>
                </c:pt>
                <c:pt idx="91">
                  <c:v>49327.3</c:v>
                </c:pt>
                <c:pt idx="92">
                  <c:v>49329.3</c:v>
                </c:pt>
                <c:pt idx="93">
                  <c:v>49331.3</c:v>
                </c:pt>
                <c:pt idx="94">
                  <c:v>49333.4</c:v>
                </c:pt>
                <c:pt idx="95">
                  <c:v>49335.5</c:v>
                </c:pt>
                <c:pt idx="96">
                  <c:v>49337.7</c:v>
                </c:pt>
                <c:pt idx="97">
                  <c:v>49339.8</c:v>
                </c:pt>
                <c:pt idx="98">
                  <c:v>49341.9</c:v>
                </c:pt>
                <c:pt idx="99">
                  <c:v>49344.1</c:v>
                </c:pt>
                <c:pt idx="100">
                  <c:v>49346.2</c:v>
                </c:pt>
              </c:numCache>
            </c:numRef>
          </c:val>
          <c:smooth val="0"/>
          <c:extLst>
            <c:ext xmlns:c16="http://schemas.microsoft.com/office/drawing/2014/chart" uri="{C3380CC4-5D6E-409C-BE32-E72D297353CC}">
              <c16:uniqueId val="{00000005-DF24-4689-95B5-F062E24C22CF}"/>
            </c:ext>
          </c:extLst>
        </c:ser>
        <c:ser>
          <c:idx val="6"/>
          <c:order val="6"/>
          <c:tx>
            <c:strRef>
              <c:f>Sheet1!$A$36</c:f>
              <c:strCache>
                <c:ptCount val="1"/>
                <c:pt idx="0">
                  <c:v> Combined </c:v>
                </c:pt>
              </c:strCache>
            </c:strRef>
          </c:tx>
          <c:spPr>
            <a:ln w="28575" cap="rnd">
              <a:solidFill>
                <a:schemeClr val="accent1">
                  <a:lumMod val="60000"/>
                </a:schemeClr>
              </a:solidFill>
              <a:round/>
            </a:ln>
            <a:effectLst/>
          </c:spPr>
          <c:marker>
            <c:symbol val="none"/>
          </c:marker>
          <c:cat>
            <c:numRef>
              <c:f>Sheet1!$B$1:$CX$1</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Sheet1!$B$36:$CX$36</c:f>
              <c:numCache>
                <c:formatCode>General</c:formatCode>
                <c:ptCount val="101"/>
                <c:pt idx="0">
                  <c:v>50000</c:v>
                </c:pt>
                <c:pt idx="1">
                  <c:v>50000</c:v>
                </c:pt>
                <c:pt idx="2">
                  <c:v>50000</c:v>
                </c:pt>
                <c:pt idx="3">
                  <c:v>50000</c:v>
                </c:pt>
                <c:pt idx="4">
                  <c:v>50000</c:v>
                </c:pt>
                <c:pt idx="5">
                  <c:v>50000</c:v>
                </c:pt>
                <c:pt idx="6">
                  <c:v>50000</c:v>
                </c:pt>
                <c:pt idx="7">
                  <c:v>50000</c:v>
                </c:pt>
                <c:pt idx="8">
                  <c:v>50000</c:v>
                </c:pt>
                <c:pt idx="9">
                  <c:v>50000</c:v>
                </c:pt>
                <c:pt idx="10">
                  <c:v>50000</c:v>
                </c:pt>
                <c:pt idx="11">
                  <c:v>50000</c:v>
                </c:pt>
                <c:pt idx="12">
                  <c:v>50000</c:v>
                </c:pt>
                <c:pt idx="13">
                  <c:v>50000</c:v>
                </c:pt>
                <c:pt idx="14">
                  <c:v>50000</c:v>
                </c:pt>
                <c:pt idx="15">
                  <c:v>50000</c:v>
                </c:pt>
                <c:pt idx="16">
                  <c:v>50000</c:v>
                </c:pt>
                <c:pt idx="17">
                  <c:v>50000</c:v>
                </c:pt>
                <c:pt idx="18">
                  <c:v>50000</c:v>
                </c:pt>
                <c:pt idx="19">
                  <c:v>50000</c:v>
                </c:pt>
                <c:pt idx="20">
                  <c:v>50000</c:v>
                </c:pt>
                <c:pt idx="21">
                  <c:v>50000</c:v>
                </c:pt>
                <c:pt idx="22">
                  <c:v>49997.2</c:v>
                </c:pt>
                <c:pt idx="23">
                  <c:v>49951.1</c:v>
                </c:pt>
                <c:pt idx="24">
                  <c:v>49903.3</c:v>
                </c:pt>
                <c:pt idx="25">
                  <c:v>49853.4</c:v>
                </c:pt>
                <c:pt idx="26">
                  <c:v>49792.7</c:v>
                </c:pt>
                <c:pt idx="27">
                  <c:v>49729.2</c:v>
                </c:pt>
                <c:pt idx="28">
                  <c:v>49661.8</c:v>
                </c:pt>
                <c:pt idx="29">
                  <c:v>49590</c:v>
                </c:pt>
                <c:pt idx="30">
                  <c:v>49514.5</c:v>
                </c:pt>
                <c:pt idx="31">
                  <c:v>49436</c:v>
                </c:pt>
                <c:pt idx="32">
                  <c:v>49355</c:v>
                </c:pt>
                <c:pt idx="33">
                  <c:v>49272.2</c:v>
                </c:pt>
                <c:pt idx="34">
                  <c:v>49188.2</c:v>
                </c:pt>
                <c:pt idx="35">
                  <c:v>49103.4</c:v>
                </c:pt>
                <c:pt idx="36">
                  <c:v>49016.6</c:v>
                </c:pt>
                <c:pt idx="37">
                  <c:v>48929.1</c:v>
                </c:pt>
                <c:pt idx="38">
                  <c:v>48833.9</c:v>
                </c:pt>
                <c:pt idx="39">
                  <c:v>48740</c:v>
                </c:pt>
                <c:pt idx="40">
                  <c:v>48647.5</c:v>
                </c:pt>
                <c:pt idx="41">
                  <c:v>48553.3</c:v>
                </c:pt>
                <c:pt idx="42">
                  <c:v>48460.3</c:v>
                </c:pt>
                <c:pt idx="43">
                  <c:v>48361.1</c:v>
                </c:pt>
                <c:pt idx="44">
                  <c:v>48264.2</c:v>
                </c:pt>
                <c:pt idx="45">
                  <c:v>48170</c:v>
                </c:pt>
                <c:pt idx="46">
                  <c:v>48077.1</c:v>
                </c:pt>
                <c:pt idx="47">
                  <c:v>47987.3</c:v>
                </c:pt>
                <c:pt idx="48">
                  <c:v>47900.7</c:v>
                </c:pt>
                <c:pt idx="49">
                  <c:v>47817.5</c:v>
                </c:pt>
                <c:pt idx="50">
                  <c:v>47738.1</c:v>
                </c:pt>
                <c:pt idx="51">
                  <c:v>47662.7</c:v>
                </c:pt>
                <c:pt idx="52">
                  <c:v>47591.7</c:v>
                </c:pt>
                <c:pt idx="53">
                  <c:v>47525.5</c:v>
                </c:pt>
                <c:pt idx="54">
                  <c:v>47464.3</c:v>
                </c:pt>
                <c:pt idx="55">
                  <c:v>47408.4</c:v>
                </c:pt>
                <c:pt idx="56">
                  <c:v>47357.599999999999</c:v>
                </c:pt>
                <c:pt idx="57">
                  <c:v>47312.6</c:v>
                </c:pt>
                <c:pt idx="58">
                  <c:v>47271.9</c:v>
                </c:pt>
                <c:pt idx="59">
                  <c:v>47237.5</c:v>
                </c:pt>
                <c:pt idx="60">
                  <c:v>47209.599999999999</c:v>
                </c:pt>
                <c:pt idx="61">
                  <c:v>47187.7</c:v>
                </c:pt>
                <c:pt idx="62">
                  <c:v>47172.4</c:v>
                </c:pt>
                <c:pt idx="63">
                  <c:v>47162.400000000001</c:v>
                </c:pt>
                <c:pt idx="64">
                  <c:v>47159.5</c:v>
                </c:pt>
                <c:pt idx="65">
                  <c:v>47163.8</c:v>
                </c:pt>
                <c:pt idx="66">
                  <c:v>47175.3</c:v>
                </c:pt>
                <c:pt idx="67">
                  <c:v>47194.3</c:v>
                </c:pt>
                <c:pt idx="68">
                  <c:v>47220.9</c:v>
                </c:pt>
                <c:pt idx="69">
                  <c:v>47255.3</c:v>
                </c:pt>
                <c:pt idx="70">
                  <c:v>47297.599999999999</c:v>
                </c:pt>
                <c:pt idx="71">
                  <c:v>47348.1</c:v>
                </c:pt>
                <c:pt idx="72">
                  <c:v>47406.8</c:v>
                </c:pt>
                <c:pt idx="73">
                  <c:v>47473.9</c:v>
                </c:pt>
                <c:pt idx="74">
                  <c:v>47549.5</c:v>
                </c:pt>
                <c:pt idx="75">
                  <c:v>47633.9</c:v>
                </c:pt>
                <c:pt idx="76">
                  <c:v>47727</c:v>
                </c:pt>
                <c:pt idx="77">
                  <c:v>47829.1</c:v>
                </c:pt>
                <c:pt idx="78">
                  <c:v>47940.1</c:v>
                </c:pt>
                <c:pt idx="79">
                  <c:v>48060.2</c:v>
                </c:pt>
                <c:pt idx="80">
                  <c:v>48189.9</c:v>
                </c:pt>
                <c:pt idx="81">
                  <c:v>48328.9</c:v>
                </c:pt>
                <c:pt idx="82">
                  <c:v>48477.599999999999</c:v>
                </c:pt>
                <c:pt idx="83">
                  <c:v>48635.7</c:v>
                </c:pt>
                <c:pt idx="84">
                  <c:v>48803.8</c:v>
                </c:pt>
                <c:pt idx="85">
                  <c:v>48982.1</c:v>
                </c:pt>
                <c:pt idx="86">
                  <c:v>49170.400000000001</c:v>
                </c:pt>
                <c:pt idx="87">
                  <c:v>49369.2</c:v>
                </c:pt>
                <c:pt idx="88">
                  <c:v>49578.5</c:v>
                </c:pt>
                <c:pt idx="89">
                  <c:v>49798.400000000001</c:v>
                </c:pt>
                <c:pt idx="90">
                  <c:v>50029.2</c:v>
                </c:pt>
                <c:pt idx="91">
                  <c:v>50271</c:v>
                </c:pt>
                <c:pt idx="92">
                  <c:v>50523.9</c:v>
                </c:pt>
                <c:pt idx="93">
                  <c:v>50788.2</c:v>
                </c:pt>
                <c:pt idx="94">
                  <c:v>51064</c:v>
                </c:pt>
                <c:pt idx="95">
                  <c:v>51351.5</c:v>
                </c:pt>
                <c:pt idx="96">
                  <c:v>51650.8</c:v>
                </c:pt>
                <c:pt idx="97">
                  <c:v>51962.2</c:v>
                </c:pt>
                <c:pt idx="98">
                  <c:v>52285.7</c:v>
                </c:pt>
                <c:pt idx="99">
                  <c:v>52621.7</c:v>
                </c:pt>
                <c:pt idx="100">
                  <c:v>52970.400000000001</c:v>
                </c:pt>
              </c:numCache>
            </c:numRef>
          </c:val>
          <c:smooth val="0"/>
          <c:extLst>
            <c:ext xmlns:c16="http://schemas.microsoft.com/office/drawing/2014/chart" uri="{C3380CC4-5D6E-409C-BE32-E72D297353CC}">
              <c16:uniqueId val="{00000006-DF24-4689-95B5-F062E24C22CF}"/>
            </c:ext>
          </c:extLst>
        </c:ser>
        <c:dLbls>
          <c:showLegendKey val="0"/>
          <c:showVal val="0"/>
          <c:showCatName val="0"/>
          <c:showSerName val="0"/>
          <c:showPercent val="0"/>
          <c:showBubbleSize val="0"/>
        </c:dLbls>
        <c:smooth val="0"/>
        <c:axId val="456173711"/>
        <c:axId val="456179119"/>
      </c:lineChart>
      <c:catAx>
        <c:axId val="4561737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179119"/>
        <c:crosses val="autoZero"/>
        <c:auto val="1"/>
        <c:lblAlgn val="ctr"/>
        <c:lblOffset val="100"/>
        <c:tickLblSkip val="10"/>
        <c:noMultiLvlLbl val="0"/>
      </c:catAx>
      <c:valAx>
        <c:axId val="4561791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173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A78BB-0D80-4DFD-B815-28E8A258A943}" type="datetimeFigureOut">
              <a:rPr lang="en-US" smtClean="0"/>
              <a:t>7/23/2023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9190DC-D3E2-47D8-8CBF-C71E17A21DCD}" type="slidenum">
              <a:rPr lang="en-US" smtClean="0"/>
              <a:t>‹#›</a:t>
            </a:fld>
            <a:endParaRPr lang="en-US"/>
          </a:p>
        </p:txBody>
      </p:sp>
    </p:spTree>
    <p:extLst>
      <p:ext uri="{BB962C8B-B14F-4D97-AF65-F5344CB8AC3E}">
        <p14:creationId xmlns:p14="http://schemas.microsoft.com/office/powerpoint/2010/main" val="364463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32A6-8D77-93FD-B667-64DC4925F2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3286BD-9722-54F6-B955-B38BB4918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96C001-F8E4-A9A3-CD87-60A26409D0E9}"/>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ED418B20-1314-FFA6-66CD-EB204FFFD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443AD-D3B2-CDF9-B44A-CCAA326A9820}"/>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391202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1C2C2-CA1A-17C8-0C6D-CD8AE86A39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D6A9A2-D815-6625-7A6C-E66CEDFD7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4349B-E10C-5EB8-4BA1-3A71A33FFAFF}"/>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BBD9CC2C-3F97-DCAA-78AA-79C3B0E75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02567-0A3D-7657-B5C1-D86CBD2EF06A}"/>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195741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D549E-E75C-0A59-9F5A-9D1E9D48B8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B4AE6-AAFA-2150-F39F-208781AF78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802D5-FFF4-B7AD-3C9B-EEEB8967E594}"/>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6B91430F-C886-2602-59C8-C6E79B166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3BBDD-4355-0362-6855-658B207AA068}"/>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187312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0A662-BFCB-CB22-E6E4-20929B810C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3E9E9C-2154-94F0-7E8A-DDB0F04DF3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0C713-B138-2569-DEA3-841E4BD15180}"/>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3E9310CC-C99F-5420-9009-03684C7B3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7054F-2DBF-7D6A-7B8F-C1D45EBFBAB2}"/>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130454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1C50-7D35-D9F3-3AD0-76148A248D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29A27B-4A64-70AD-9012-854A29720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48A62E-11E2-5A1B-7BEF-B14450155CE5}"/>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D3EEE375-CC46-561A-88E5-7D2882BA95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CA8BC-E83C-3ADD-E9C2-7E25DCBF0043}"/>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181764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4E0D-D1C7-EDF5-5F0E-790D78FA9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3E4765-0701-DC9D-CD4E-D492220A44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0BD77-A1A3-52D8-C885-23E30B260F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2BD2F-C3C9-6BEE-33C1-C571285C1D2E}"/>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6" name="Footer Placeholder 5">
            <a:extLst>
              <a:ext uri="{FF2B5EF4-FFF2-40B4-BE49-F238E27FC236}">
                <a16:creationId xmlns:a16="http://schemas.microsoft.com/office/drawing/2014/main" id="{6B0CC743-F52F-49FE-E7CC-5B019E73AE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D25AEA-DBDC-6F5D-5B82-1B758EE06E91}"/>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19617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54DA-FA70-DBD4-FFD0-1D03340EB2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728FF2-1D5D-0DAE-AA82-689A10D8C4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04F187-9018-ECC3-4A0E-D2D490F7BC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7675F6-72C8-78E1-A0F3-2BDE7BA9A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5C7504-0C81-2730-FDC3-386F07C77A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BF0CFE-673E-4284-2E61-F306B1DFBDB5}"/>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8" name="Footer Placeholder 7">
            <a:extLst>
              <a:ext uri="{FF2B5EF4-FFF2-40B4-BE49-F238E27FC236}">
                <a16:creationId xmlns:a16="http://schemas.microsoft.com/office/drawing/2014/main" id="{FD5D6CFB-F0BD-3EBD-6902-44E495FFB8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53D50F-2000-C49D-AF2D-CC5E069A112B}"/>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219186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F3AB-20A4-F734-87FF-07DF687558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F3B9A7-802C-8B77-7CFB-DDECA3157015}"/>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4" name="Footer Placeholder 3">
            <a:extLst>
              <a:ext uri="{FF2B5EF4-FFF2-40B4-BE49-F238E27FC236}">
                <a16:creationId xmlns:a16="http://schemas.microsoft.com/office/drawing/2014/main" id="{C173D4A0-B1A5-9412-EAA2-12F58D1D49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9C0DBF-9F32-D20D-450A-65A7FCD9E9EF}"/>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427879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9170C-9776-2B35-2E9A-78077B0CE063}"/>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3" name="Footer Placeholder 2">
            <a:extLst>
              <a:ext uri="{FF2B5EF4-FFF2-40B4-BE49-F238E27FC236}">
                <a16:creationId xmlns:a16="http://schemas.microsoft.com/office/drawing/2014/main" id="{E980E249-ED91-8528-47EA-6C47C783DE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42BC14-8CA5-1B5A-EADE-7A68D8E09C59}"/>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56896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E1C15-4047-8E7F-973A-353C66BAA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B156BD-9921-C1D2-044A-DED637BB5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4735E4-5931-80CA-8AF8-E2D86DE05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B6B2E-12CC-FC8F-70F2-6FD329F45BEB}"/>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6" name="Footer Placeholder 5">
            <a:extLst>
              <a:ext uri="{FF2B5EF4-FFF2-40B4-BE49-F238E27FC236}">
                <a16:creationId xmlns:a16="http://schemas.microsoft.com/office/drawing/2014/main" id="{D0566A0B-F377-0A28-097E-365BEE58F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76D2A-9D68-4ACC-C02B-6D20BE4870DB}"/>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36335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60F8-8BA8-B008-25A6-D11D804F5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23495E-C00E-9637-4A2C-0EA965C44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BA8164-BDAC-FF52-A0C4-B9FEEFAB0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EEFF6A-E6D7-32CC-8E19-3456A2ABE74F}"/>
              </a:ext>
            </a:extLst>
          </p:cNvPr>
          <p:cNvSpPr>
            <a:spLocks noGrp="1"/>
          </p:cNvSpPr>
          <p:nvPr>
            <p:ph type="dt" sz="half" idx="10"/>
          </p:nvPr>
        </p:nvSpPr>
        <p:spPr/>
        <p:txBody>
          <a:bodyPr/>
          <a:lstStyle/>
          <a:p>
            <a:fld id="{A3F6BCEA-9909-4328-A789-175292C41F98}" type="datetimeFigureOut">
              <a:rPr lang="en-US" smtClean="0"/>
              <a:t>7/23/2023</a:t>
            </a:fld>
            <a:endParaRPr lang="en-US"/>
          </a:p>
        </p:txBody>
      </p:sp>
      <p:sp>
        <p:nvSpPr>
          <p:cNvPr id="6" name="Footer Placeholder 5">
            <a:extLst>
              <a:ext uri="{FF2B5EF4-FFF2-40B4-BE49-F238E27FC236}">
                <a16:creationId xmlns:a16="http://schemas.microsoft.com/office/drawing/2014/main" id="{553ADA64-7D37-C9C8-317A-81DB2ED2A8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0693A6-C6A5-429F-9113-3518A9976C8D}"/>
              </a:ext>
            </a:extLst>
          </p:cNvPr>
          <p:cNvSpPr>
            <a:spLocks noGrp="1"/>
          </p:cNvSpPr>
          <p:nvPr>
            <p:ph type="sldNum" sz="quarter" idx="12"/>
          </p:nvPr>
        </p:nvSpPr>
        <p:spPr/>
        <p:txBody>
          <a:bodyPr/>
          <a:lstStyle/>
          <a:p>
            <a:fld id="{5BABAF3A-CFD8-44BB-BAD3-C7565D7720BF}" type="slidenum">
              <a:rPr lang="en-US" smtClean="0"/>
              <a:t>‹#›</a:t>
            </a:fld>
            <a:endParaRPr lang="en-US"/>
          </a:p>
        </p:txBody>
      </p:sp>
    </p:spTree>
    <p:extLst>
      <p:ext uri="{BB962C8B-B14F-4D97-AF65-F5344CB8AC3E}">
        <p14:creationId xmlns:p14="http://schemas.microsoft.com/office/powerpoint/2010/main" val="56725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457E2-C09F-BF89-238B-D5C14CFD7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8D8AE3-A577-0BA0-6351-2A45934395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01DCB-6EB5-3AA0-A990-921D15C83C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6BCEA-9909-4328-A789-175292C41F98}" type="datetimeFigureOut">
              <a:rPr lang="en-US" smtClean="0"/>
              <a:t>7/23/2023</a:t>
            </a:fld>
            <a:endParaRPr lang="en-US"/>
          </a:p>
        </p:txBody>
      </p:sp>
      <p:sp>
        <p:nvSpPr>
          <p:cNvPr id="5" name="Footer Placeholder 4">
            <a:extLst>
              <a:ext uri="{FF2B5EF4-FFF2-40B4-BE49-F238E27FC236}">
                <a16:creationId xmlns:a16="http://schemas.microsoft.com/office/drawing/2014/main" id="{45EB9B68-B632-F1C0-6E17-8F0AD314EE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B5D862-9F33-D000-2BED-C4CAAE00D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BAF3A-CFD8-44BB-BAD3-C7565D7720BF}" type="slidenum">
              <a:rPr lang="en-US" smtClean="0"/>
              <a:t>‹#›</a:t>
            </a:fld>
            <a:endParaRPr lang="en-US"/>
          </a:p>
        </p:txBody>
      </p:sp>
    </p:spTree>
    <p:extLst>
      <p:ext uri="{BB962C8B-B14F-4D97-AF65-F5344CB8AC3E}">
        <p14:creationId xmlns:p14="http://schemas.microsoft.com/office/powerpoint/2010/main" val="2246825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logo for a center for community health&#10;&#10;Description automatically generated">
            <a:extLst>
              <a:ext uri="{FF2B5EF4-FFF2-40B4-BE49-F238E27FC236}">
                <a16:creationId xmlns:a16="http://schemas.microsoft.com/office/drawing/2014/main" id="{5FBFF73F-DDCC-9283-D683-46C6DA59B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676" y="1220132"/>
            <a:ext cx="3869722" cy="1451145"/>
          </a:xfrm>
          <a:prstGeom prst="rect">
            <a:avLst/>
          </a:prstGeom>
        </p:spPr>
      </p:pic>
      <p:pic>
        <p:nvPicPr>
          <p:cNvPr id="6" name="Picture 5" descr="A close up of a logo&#10;&#10;Description automatically generated">
            <a:extLst>
              <a:ext uri="{FF2B5EF4-FFF2-40B4-BE49-F238E27FC236}">
                <a16:creationId xmlns:a16="http://schemas.microsoft.com/office/drawing/2014/main" id="{0FB6459E-D708-D477-4641-00591ECF4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676" y="4560452"/>
            <a:ext cx="3869722" cy="696549"/>
          </a:xfrm>
          <a:prstGeom prst="rect">
            <a:avLst/>
          </a:prstGeom>
        </p:spPr>
      </p:pic>
      <p:sp>
        <p:nvSpPr>
          <p:cNvPr id="33" name="Right Triangle 3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4">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39E2A2-82BC-3964-F906-CE55CFF989B1}"/>
              </a:ext>
            </a:extLst>
          </p:cNvPr>
          <p:cNvSpPr>
            <a:spLocks noGrp="1"/>
          </p:cNvSpPr>
          <p:nvPr>
            <p:ph type="ctrTitle"/>
          </p:nvPr>
        </p:nvSpPr>
        <p:spPr>
          <a:xfrm>
            <a:off x="5029200" y="476597"/>
            <a:ext cx="6344327" cy="3494398"/>
          </a:xfrm>
        </p:spPr>
        <p:txBody>
          <a:bodyPr vert="horz" lIns="91440" tIns="45720" rIns="91440" bIns="45720" rtlCol="0" anchor="b">
            <a:normAutofit fontScale="90000"/>
          </a:bodyPr>
          <a:lstStyle/>
          <a:p>
            <a:r>
              <a:rPr lang="en-US" sz="5400" b="1" dirty="0">
                <a:solidFill>
                  <a:schemeClr val="accent1"/>
                </a:solidFill>
              </a:rPr>
              <a:t>A conceptual model of Social Determinants of Health (SDOH) an Intervention Impact on Population Health</a:t>
            </a:r>
          </a:p>
        </p:txBody>
      </p:sp>
      <p:sp>
        <p:nvSpPr>
          <p:cNvPr id="3" name="Subtitle 2">
            <a:extLst>
              <a:ext uri="{FF2B5EF4-FFF2-40B4-BE49-F238E27FC236}">
                <a16:creationId xmlns:a16="http://schemas.microsoft.com/office/drawing/2014/main" id="{0FEB5F7E-D898-D507-2CC5-1E4EB91DE8F2}"/>
              </a:ext>
            </a:extLst>
          </p:cNvPr>
          <p:cNvSpPr>
            <a:spLocks noGrp="1"/>
          </p:cNvSpPr>
          <p:nvPr>
            <p:ph type="subTitle" idx="1"/>
          </p:nvPr>
        </p:nvSpPr>
        <p:spPr>
          <a:xfrm>
            <a:off x="5450209" y="4634204"/>
            <a:ext cx="4891220" cy="1527110"/>
          </a:xfrm>
        </p:spPr>
        <p:txBody>
          <a:bodyPr vert="horz" lIns="91440" tIns="45720" rIns="91440" bIns="45720" rtlCol="0" anchor="t">
            <a:normAutofit fontScale="55000" lnSpcReduction="20000"/>
          </a:bodyPr>
          <a:lstStyle/>
          <a:p>
            <a:pPr indent="-228600" algn="l">
              <a:buFont typeface="Arial" panose="020B0604020202020204" pitchFamily="34" charset="0"/>
              <a:buChar char="•"/>
            </a:pPr>
            <a:r>
              <a:rPr lang="en-US" sz="3400" b="1" i="1" dirty="0">
                <a:solidFill>
                  <a:srgbClr val="002060"/>
                </a:solidFill>
              </a:rPr>
              <a:t>John Ansah</a:t>
            </a:r>
          </a:p>
          <a:p>
            <a:pPr marL="228600" lvl="1" algn="l"/>
            <a:r>
              <a:rPr lang="en-US" sz="2900" b="1" i="1" dirty="0">
                <a:solidFill>
                  <a:srgbClr val="002060"/>
                </a:solidFill>
              </a:rPr>
              <a:t>Assistant Professor, CHI</a:t>
            </a:r>
          </a:p>
          <a:p>
            <a:pPr marL="228600" lvl="1" algn="l"/>
            <a:endParaRPr lang="en-US" sz="2900" b="1" i="1" dirty="0">
              <a:solidFill>
                <a:srgbClr val="002060"/>
              </a:solidFill>
            </a:endParaRPr>
          </a:p>
          <a:p>
            <a:pPr indent="-228600" algn="l">
              <a:buFont typeface="Arial" panose="020B0604020202020204" pitchFamily="34" charset="0"/>
              <a:buChar char="•"/>
            </a:pPr>
            <a:r>
              <a:rPr lang="en-US" sz="3400" b="1" i="1" dirty="0">
                <a:solidFill>
                  <a:srgbClr val="002060"/>
                </a:solidFill>
              </a:rPr>
              <a:t>Robinson Salazar </a:t>
            </a:r>
            <a:r>
              <a:rPr lang="en-US" sz="3400" b="1" i="1" dirty="0" err="1">
                <a:solidFill>
                  <a:srgbClr val="002060"/>
                </a:solidFill>
              </a:rPr>
              <a:t>Rua</a:t>
            </a:r>
            <a:r>
              <a:rPr lang="en-US" sz="3400" b="1" i="1" dirty="0">
                <a:solidFill>
                  <a:srgbClr val="002060"/>
                </a:solidFill>
              </a:rPr>
              <a:t>, PhD</a:t>
            </a:r>
          </a:p>
          <a:p>
            <a:pPr algn="l"/>
            <a:r>
              <a:rPr lang="en-US" sz="3400" b="1" i="1" dirty="0">
                <a:solidFill>
                  <a:srgbClr val="002060"/>
                </a:solidFill>
              </a:rPr>
              <a:t>    Research Associates, CHI</a:t>
            </a:r>
          </a:p>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2650336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F304A08E-78CC-12B7-04AE-53254E9E0E63}"/>
              </a:ext>
            </a:extLst>
          </p:cNvPr>
          <p:cNvGraphicFramePr>
            <a:graphicFrameLocks/>
          </p:cNvGraphicFramePr>
          <p:nvPr>
            <p:extLst>
              <p:ext uri="{D42A27DB-BD31-4B8C-83A1-F6EECF244321}">
                <p14:modId xmlns:p14="http://schemas.microsoft.com/office/powerpoint/2010/main" val="1267658118"/>
              </p:ext>
            </p:extLst>
          </p:nvPr>
        </p:nvGraphicFramePr>
        <p:xfrm>
          <a:off x="146050" y="0"/>
          <a:ext cx="3460750" cy="330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75B30957-CB77-01C6-EDEF-6AA4B3FD57E9}"/>
              </a:ext>
            </a:extLst>
          </p:cNvPr>
          <p:cNvGraphicFramePr>
            <a:graphicFrameLocks/>
          </p:cNvGraphicFramePr>
          <p:nvPr>
            <p:extLst>
              <p:ext uri="{D42A27DB-BD31-4B8C-83A1-F6EECF244321}">
                <p14:modId xmlns:p14="http://schemas.microsoft.com/office/powerpoint/2010/main" val="1796708429"/>
              </p:ext>
            </p:extLst>
          </p:nvPr>
        </p:nvGraphicFramePr>
        <p:xfrm>
          <a:off x="3829050" y="0"/>
          <a:ext cx="4159250" cy="330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9630A7C-693C-9BA6-8947-941F74B64840}"/>
              </a:ext>
            </a:extLst>
          </p:cNvPr>
          <p:cNvGraphicFramePr>
            <a:graphicFrameLocks/>
          </p:cNvGraphicFramePr>
          <p:nvPr>
            <p:extLst>
              <p:ext uri="{D42A27DB-BD31-4B8C-83A1-F6EECF244321}">
                <p14:modId xmlns:p14="http://schemas.microsoft.com/office/powerpoint/2010/main" val="3440760682"/>
              </p:ext>
            </p:extLst>
          </p:nvPr>
        </p:nvGraphicFramePr>
        <p:xfrm>
          <a:off x="7988300" y="0"/>
          <a:ext cx="4159250" cy="330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9DE5E25D-ACBE-ED0C-195F-327729A5EF40}"/>
              </a:ext>
            </a:extLst>
          </p:cNvPr>
          <p:cNvGraphicFramePr>
            <a:graphicFrameLocks/>
          </p:cNvGraphicFramePr>
          <p:nvPr>
            <p:extLst>
              <p:ext uri="{D42A27DB-BD31-4B8C-83A1-F6EECF244321}">
                <p14:modId xmlns:p14="http://schemas.microsoft.com/office/powerpoint/2010/main" val="3793269370"/>
              </p:ext>
            </p:extLst>
          </p:nvPr>
        </p:nvGraphicFramePr>
        <p:xfrm>
          <a:off x="41671" y="3429001"/>
          <a:ext cx="3669507" cy="32321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4C45B85D-F2D4-9AD8-AF65-CED07BA59726}"/>
              </a:ext>
            </a:extLst>
          </p:cNvPr>
          <p:cNvGraphicFramePr>
            <a:graphicFrameLocks/>
          </p:cNvGraphicFramePr>
          <p:nvPr>
            <p:extLst>
              <p:ext uri="{D42A27DB-BD31-4B8C-83A1-F6EECF244321}">
                <p14:modId xmlns:p14="http://schemas.microsoft.com/office/powerpoint/2010/main" val="1644231857"/>
              </p:ext>
            </p:extLst>
          </p:nvPr>
        </p:nvGraphicFramePr>
        <p:xfrm>
          <a:off x="3657600" y="3346449"/>
          <a:ext cx="4330700" cy="340995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a:extLst>
              <a:ext uri="{FF2B5EF4-FFF2-40B4-BE49-F238E27FC236}">
                <a16:creationId xmlns:a16="http://schemas.microsoft.com/office/drawing/2014/main" id="{2AD5ED9D-F727-894B-486C-9D37AAA355D3}"/>
              </a:ext>
            </a:extLst>
          </p:cNvPr>
          <p:cNvGraphicFramePr>
            <a:graphicFrameLocks/>
          </p:cNvGraphicFramePr>
          <p:nvPr>
            <p:extLst>
              <p:ext uri="{D42A27DB-BD31-4B8C-83A1-F6EECF244321}">
                <p14:modId xmlns:p14="http://schemas.microsoft.com/office/powerpoint/2010/main" val="4128071112"/>
              </p:ext>
            </p:extLst>
          </p:nvPr>
        </p:nvGraphicFramePr>
        <p:xfrm>
          <a:off x="8210550" y="3301999"/>
          <a:ext cx="3937000" cy="340995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39654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graphicEl>
                                              <a:chart seriesIdx="0"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graphicEl>
                                              <a:chart seriesIdx="0" categoryIdx="-4" bldStep="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chart seriesIdx="0" categoryIdx="-4" bldStep="series"/>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chart seriesIdx="0" categoryIdx="-4" bldStep="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chart seriesIdx="1" categoryIdx="-4" bldStep="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graphicEl>
                                              <a:chart seriesIdx="1" categoryIdx="-4" bldStep="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chart seriesIdx="1" categoryIdx="-4" bldStep="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chart seriesIdx="1" categoryIdx="-4" bldStep="series"/>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chart seriesIdx="2" categoryIdx="-4" bldStep="series"/>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chart seriesIdx="2" categoryIdx="-4" bldStep="series"/>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graphicEl>
                                              <a:chart seriesIdx="2" categoryIdx="-4" bldStep="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chart seriesIdx="2" categoryIdx="-4" bldStep="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graphicEl>
                                              <a:chart seriesIdx="3" categoryIdx="-4" bldStep="series"/>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
                                            <p:graphicEl>
                                              <a:chart seriesIdx="3" categoryIdx="-4" bldStep="series"/>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
                                            <p:graphicEl>
                                              <a:chart seriesIdx="3" categoryIdx="-4" bldStep="series"/>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chart seriesIdx="3" categoryIdx="-4" bldStep="series"/>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chart seriesIdx="3" categoryIdx="-4" bldStep="series"/>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chart seriesIdx="3" categoryIdx="-4" bldStep="series"/>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
                                            <p:graphicEl>
                                              <a:chart seriesIdx="4" categoryIdx="-4" bldStep="series"/>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
                                            <p:graphicEl>
                                              <a:chart seriesIdx="4" categoryIdx="-4" bldStep="series"/>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
                                            <p:graphicEl>
                                              <a:chart seriesIdx="4" categoryIdx="-4" bldStep="series"/>
                                            </p:graphic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
                                            <p:graphicEl>
                                              <a:chart seriesIdx="4" categoryIdx="-4" bldStep="series"/>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
                                            <p:graphicEl>
                                              <a:chart seriesIdx="4" categoryIdx="-4" bldStep="series"/>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
                                            <p:graphicEl>
                                              <a:chart seriesIdx="4" categoryIdx="-4" bldStep="series"/>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
                                            <p:graphicEl>
                                              <a:chart seriesIdx="5" categoryIdx="-4" bldStep="series"/>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
                                            <p:graphicEl>
                                              <a:chart seriesIdx="5" categoryIdx="-4" bldStep="series"/>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
                                            <p:graphicEl>
                                              <a:chart seriesIdx="5" categoryIdx="-4" bldStep="series"/>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
                                            <p:graphicEl>
                                              <a:chart seriesIdx="5" categoryIdx="-4" bldStep="series"/>
                                            </p:graphic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
                                            <p:graphicEl>
                                              <a:chart seriesIdx="5" categoryIdx="-4" bldStep="series"/>
                                            </p:graphic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
                                            <p:graphicEl>
                                              <a:chart seriesIdx="5" categoryIdx="-4" bldStep="series"/>
                                            </p:graphic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
                                            <p:graphicEl>
                                              <a:chart seriesIdx="6" categoryIdx="-4" bldStep="series"/>
                                            </p:graphicEl>
                                          </p:spTgt>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
                                            <p:graphicEl>
                                              <a:chart seriesIdx="6" categoryIdx="-4" bldStep="series"/>
                                            </p:graphic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
                                            <p:graphicEl>
                                              <a:chart seriesIdx="6" categoryIdx="-4" bldStep="series"/>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
                                            <p:graphicEl>
                                              <a:chart seriesIdx="6" categoryIdx="-4" bldStep="series"/>
                                            </p:graphicEl>
                                          </p:spTgt>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
                                            <p:graphicEl>
                                              <a:chart seriesIdx="6" categoryIdx="-4" bldStep="series"/>
                                            </p:graphicEl>
                                          </p:spTgt>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
                                            <p:graphicEl>
                                              <a:chart seriesIdx="6"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Graphic spid="5" grpId="0" uiExpand="1">
        <p:bldSub>
          <a:bldChart bld="series"/>
        </p:bldSub>
      </p:bldGraphic>
      <p:bldGraphic spid="6" grpId="0" uiExpand="1">
        <p:bldSub>
          <a:bldChart bld="series"/>
        </p:bldSub>
      </p:bldGraphic>
      <p:bldGraphic spid="7" grpId="0" uiExpand="1">
        <p:bldSub>
          <a:bldChart bld="series"/>
        </p:bldSub>
      </p:bldGraphic>
      <p:bldGraphic spid="8" grpId="0" uiExpand="1">
        <p:bldSub>
          <a:bldChart bld="series"/>
        </p:bldSub>
      </p:bldGraphic>
      <p:bldGraphic spid="9" grpId="0" uiExpand="1">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6D87B-D355-DC18-715D-03894CEE8C65}"/>
              </a:ext>
            </a:extLst>
          </p:cNvPr>
          <p:cNvSpPr>
            <a:spLocks noGrp="1"/>
          </p:cNvSpPr>
          <p:nvPr>
            <p:ph type="title"/>
          </p:nvPr>
        </p:nvSpPr>
        <p:spPr>
          <a:xfrm>
            <a:off x="838200" y="365125"/>
            <a:ext cx="10515600" cy="1325563"/>
          </a:xfrm>
        </p:spPr>
        <p:txBody>
          <a:bodyPr>
            <a:normAutofit/>
          </a:bodyPr>
          <a:lstStyle/>
          <a:p>
            <a:r>
              <a:rPr lang="en-US" sz="6000" b="1" dirty="0"/>
              <a:t>Insights</a:t>
            </a:r>
          </a:p>
        </p:txBody>
      </p:sp>
      <p:sp>
        <p:nvSpPr>
          <p:cNvPr id="3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a:extLst>
              <a:ext uri="{FF2B5EF4-FFF2-40B4-BE49-F238E27FC236}">
                <a16:creationId xmlns:a16="http://schemas.microsoft.com/office/drawing/2014/main" id="{188C823D-7692-A095-0AED-915B2FB368B8}"/>
              </a:ext>
            </a:extLst>
          </p:cNvPr>
          <p:cNvSpPr>
            <a:spLocks noGrp="1"/>
          </p:cNvSpPr>
          <p:nvPr>
            <p:ph idx="1"/>
          </p:nvPr>
        </p:nvSpPr>
        <p:spPr>
          <a:xfrm>
            <a:off x="838200" y="1929384"/>
            <a:ext cx="10515600" cy="4251960"/>
          </a:xfrm>
        </p:spPr>
        <p:txBody>
          <a:bodyPr>
            <a:normAutofit/>
          </a:bodyPr>
          <a:lstStyle/>
          <a:p>
            <a:pPr algn="just">
              <a:spcBef>
                <a:spcPts val="0"/>
              </a:spcBef>
              <a:spcAft>
                <a:spcPts val="800"/>
              </a:spcAft>
            </a:pPr>
            <a:r>
              <a:rPr lang="en-US" sz="2400" b="1" dirty="0"/>
              <a:t>Investment in SDoH has the potential to significantly improve population health (healthy population) and reduce the risk of CVD among the population</a:t>
            </a:r>
            <a:r>
              <a:rPr lang="en-US" sz="2400" dirty="0"/>
              <a:t>. </a:t>
            </a:r>
          </a:p>
          <a:p>
            <a:pPr lvl="1" algn="just">
              <a:spcBef>
                <a:spcPts val="0"/>
              </a:spcBef>
              <a:spcAft>
                <a:spcPts val="800"/>
              </a:spcAft>
              <a:buFont typeface="Wingdings" panose="05000000000000000000" pitchFamily="2" charset="2"/>
              <a:buChar char="ü"/>
            </a:pPr>
            <a:r>
              <a:rPr lang="en-US" sz="2000" dirty="0"/>
              <a:t>In the short- to medium-term (&lt;50 years), investment in SDoH is expected to decrease CVD incidence, post-CVD population, and CVD deaths, except for the health insurance intervention that increases post-CVD population as CVD deaths decline without a corresponding reduction in incidence. </a:t>
            </a:r>
          </a:p>
          <a:p>
            <a:pPr lvl="1" algn="just">
              <a:spcBef>
                <a:spcPts val="0"/>
              </a:spcBef>
              <a:spcAft>
                <a:spcPts val="800"/>
              </a:spcAft>
              <a:buFont typeface="Wingdings" panose="05000000000000000000" pitchFamily="2" charset="2"/>
              <a:buChar char="ü"/>
            </a:pPr>
            <a:r>
              <a:rPr lang="en-US" sz="2000" dirty="0"/>
              <a:t>Counterintuitively, the successful nature of the SDoH interventions suggests that more people are expected to survive CVD incidence, leading to an increased number of people with post-CVD. </a:t>
            </a:r>
          </a:p>
          <a:p>
            <a:pPr lvl="1" algn="just">
              <a:spcBef>
                <a:spcPts val="0"/>
              </a:spcBef>
              <a:spcAft>
                <a:spcPts val="800"/>
              </a:spcAft>
              <a:buFont typeface="Wingdings" panose="05000000000000000000" pitchFamily="2" charset="2"/>
              <a:buChar char="ü"/>
            </a:pPr>
            <a:r>
              <a:rPr lang="en-US" sz="2000" dirty="0"/>
              <a:t>Thus, in the long term (&gt;50 years), as the healthy population increases, the number of people with CVD incidence begins to increase more than the CVD deaths, causing the post-CVD population to increase over time. As the post-CVD population increases, CVD deaths begin to increase as well.</a:t>
            </a:r>
          </a:p>
          <a:p>
            <a:pPr marL="0" marR="0">
              <a:spcBef>
                <a:spcPts val="0"/>
              </a:spcBef>
              <a:spcAft>
                <a:spcPts val="800"/>
              </a:spcAft>
            </a:pPr>
            <a:endParaRPr lang="en-US" sz="17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3412775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5E05-69EA-A463-3691-2D4FCBCE6484}"/>
              </a:ext>
            </a:extLst>
          </p:cNvPr>
          <p:cNvSpPr>
            <a:spLocks noGrp="1"/>
          </p:cNvSpPr>
          <p:nvPr>
            <p:ph type="title"/>
          </p:nvPr>
        </p:nvSpPr>
        <p:spPr>
          <a:xfrm>
            <a:off x="838200" y="18255"/>
            <a:ext cx="10515600" cy="1325563"/>
          </a:xfrm>
        </p:spPr>
        <p:txBody>
          <a:bodyPr>
            <a:normAutofit/>
          </a:bodyPr>
          <a:lstStyle/>
          <a:p>
            <a:r>
              <a:rPr lang="en-US" sz="6000" b="1" dirty="0"/>
              <a:t>Insights</a:t>
            </a:r>
            <a:r>
              <a:rPr lang="en-US" sz="4800" b="1" dirty="0"/>
              <a:t> </a:t>
            </a:r>
          </a:p>
        </p:txBody>
      </p:sp>
      <p:sp>
        <p:nvSpPr>
          <p:cNvPr id="3" name="Content Placeholder 2">
            <a:extLst>
              <a:ext uri="{FF2B5EF4-FFF2-40B4-BE49-F238E27FC236}">
                <a16:creationId xmlns:a16="http://schemas.microsoft.com/office/drawing/2014/main" id="{DED4505D-0122-215A-940B-6F73182C0987}"/>
              </a:ext>
            </a:extLst>
          </p:cNvPr>
          <p:cNvSpPr>
            <a:spLocks noGrp="1"/>
          </p:cNvSpPr>
          <p:nvPr>
            <p:ph idx="1"/>
          </p:nvPr>
        </p:nvSpPr>
        <p:spPr>
          <a:xfrm>
            <a:off x="838200" y="1104900"/>
            <a:ext cx="10515600" cy="5403850"/>
          </a:xfrm>
        </p:spPr>
        <p:txBody>
          <a:bodyPr>
            <a:normAutofit lnSpcReduction="10000"/>
          </a:bodyPr>
          <a:lstStyle/>
          <a:p>
            <a:pPr algn="just">
              <a:spcBef>
                <a:spcPts val="0"/>
              </a:spcBef>
              <a:spcAft>
                <a:spcPts val="800"/>
              </a:spcAft>
            </a:pPr>
            <a:r>
              <a:rPr lang="en-US" b="1" kern="100" dirty="0">
                <a:latin typeface="Calibri" panose="020F0502020204030204" pitchFamily="34" charset="0"/>
                <a:ea typeface="Calibri" panose="020F0502020204030204" pitchFamily="34" charset="0"/>
                <a:cs typeface="Times New Roman" panose="02020603050405020304" pitchFamily="18" charset="0"/>
              </a:rPr>
              <a:t>N</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eighborhood intervention has the most decisive impact on population health</a:t>
            </a:r>
            <a:r>
              <a:rPr lang="en-US" sz="2800" b="1" kern="100" dirty="0">
                <a:latin typeface="Calibri" panose="020F0502020204030204" pitchFamily="34" charset="0"/>
                <a:ea typeface="Calibri" panose="020F0502020204030204" pitchFamily="34" charset="0"/>
                <a:cs typeface="Times New Roman" panose="02020603050405020304" pitchFamily="18" charset="0"/>
              </a:rPr>
              <a:t> </a:t>
            </a:r>
            <a:r>
              <a:rPr lang="en-US" sz="2800" kern="100" dirty="0">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compared to all the single SDoH interventions).</a:t>
            </a:r>
          </a:p>
          <a:p>
            <a:pPr lvl="1" algn="just">
              <a:spcBef>
                <a:spcPts val="0"/>
              </a:spcBef>
              <a:spcAft>
                <a:spcPts val="800"/>
              </a:spcAft>
              <a:buFont typeface="Wingdings" panose="05000000000000000000" pitchFamily="2" charset="2"/>
              <a:buChar char="ü"/>
            </a:pPr>
            <a:r>
              <a:rPr lang="en-US" kern="100" dirty="0">
                <a:effectLst/>
                <a:latin typeface="Calibri" panose="020F0502020204030204" pitchFamily="34" charset="0"/>
                <a:ea typeface="Calibri" panose="020F0502020204030204" pitchFamily="34" charset="0"/>
                <a:cs typeface="Times New Roman" panose="02020603050405020304" pitchFamily="18" charset="0"/>
              </a:rPr>
              <a:t>This conclusion confirms the finding that “zip code matters more than genetic code regarding health outcomes.” </a:t>
            </a:r>
          </a:p>
          <a:p>
            <a:pPr lvl="2" algn="just">
              <a:spcBef>
                <a:spcPts val="0"/>
              </a:spcBef>
              <a:spcAft>
                <a:spcPts val="800"/>
              </a:spcAft>
              <a:buFont typeface="Wingdings" panose="05000000000000000000" pitchFamily="2" charset="2"/>
              <a:buChar char="v"/>
            </a:pPr>
            <a:r>
              <a:rPr lang="en-US" sz="1800" dirty="0">
                <a:latin typeface="Times New Roman" panose="02020603050405020304" pitchFamily="18" charset="0"/>
                <a:ea typeface="Calibri" panose="020F0502020204030204" pitchFamily="34" charset="0"/>
              </a:rPr>
              <a:t>N</a:t>
            </a:r>
            <a:r>
              <a:rPr lang="en-US" sz="1800" dirty="0">
                <a:effectLst/>
                <a:latin typeface="Times New Roman" panose="02020603050405020304" pitchFamily="18" charset="0"/>
                <a:ea typeface="Calibri" panose="020F0502020204030204" pitchFamily="34" charset="0"/>
              </a:rPr>
              <a:t>eighborhood intervention leads to more community engagement and access to high-performing schools and colleges, sidewalks and green areas, local grocery stores, and public transportation. </a:t>
            </a:r>
          </a:p>
          <a:p>
            <a:pPr lvl="2" algn="just">
              <a:spcBef>
                <a:spcPts val="0"/>
              </a:spcBef>
              <a:spcAft>
                <a:spcPts val="800"/>
              </a:spcAft>
              <a:buFont typeface="Wingdings" panose="05000000000000000000" pitchFamily="2" charset="2"/>
              <a:buChar char="v"/>
            </a:pPr>
            <a:r>
              <a:rPr lang="en-US" sz="1800" dirty="0">
                <a:effectLst/>
                <a:latin typeface="Times New Roman" panose="02020603050405020304" pitchFamily="18" charset="0"/>
                <a:ea typeface="Calibri" panose="020F0502020204030204" pitchFamily="34" charset="0"/>
              </a:rPr>
              <a:t>Consequently, individuals will increase their chances to (a) acquire a high-quality education that will help them find better employment opportunities, (b) engage in physical activity in open areas, (c) access to healthy food in stores, (d) access to healthcare services, and (e) participate in the community life.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800"/>
              </a:spcAft>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The </a:t>
            </a:r>
            <a:r>
              <a:rPr lang="en-US" b="1" kern="100" dirty="0">
                <a:latin typeface="Calibri" panose="020F0502020204030204" pitchFamily="34" charset="0"/>
                <a:ea typeface="Calibri" panose="020F0502020204030204" pitchFamily="34" charset="0"/>
                <a:cs typeface="Times New Roman" panose="02020603050405020304" pitchFamily="18" charset="0"/>
              </a:rPr>
              <a:t>conceptual model provides a framework for hypothesizing the mechanism through which</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 investment in SDoH improves population health</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lvl="1" algn="just">
              <a:spcBef>
                <a:spcPts val="0"/>
              </a:spcBef>
              <a:spcAft>
                <a:spcPts val="800"/>
              </a:spcAft>
              <a:buFont typeface="Wingdings" panose="05000000000000000000" pitchFamily="2" charset="2"/>
              <a:buChar char="ü"/>
            </a:pPr>
            <a:r>
              <a:rPr lang="en-US" kern="100" dirty="0">
                <a:effectLst/>
                <a:latin typeface="Calibri" panose="020F0502020204030204" pitchFamily="34" charset="0"/>
                <a:ea typeface="Calibri" panose="020F0502020204030204" pitchFamily="34" charset="0"/>
                <a:cs typeface="Times New Roman" panose="02020603050405020304" pitchFamily="18" charset="0"/>
              </a:rPr>
              <a:t>The causal map of SDoH allows policymakers and stakeholders to develop a deeper dynamic understanding of the relationship between SDoH and population health.</a:t>
            </a:r>
          </a:p>
          <a:p>
            <a:endParaRPr lang="en-US" dirty="0"/>
          </a:p>
        </p:txBody>
      </p:sp>
    </p:spTree>
    <p:extLst>
      <p:ext uri="{BB962C8B-B14F-4D97-AF65-F5344CB8AC3E}">
        <p14:creationId xmlns:p14="http://schemas.microsoft.com/office/powerpoint/2010/main" val="206549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46BA0-48FE-3CB4-6FAE-5361E96F11EF}"/>
              </a:ext>
            </a:extLst>
          </p:cNvPr>
          <p:cNvSpPr>
            <a:spLocks noGrp="1"/>
          </p:cNvSpPr>
          <p:nvPr>
            <p:ph type="title"/>
          </p:nvPr>
        </p:nvSpPr>
        <p:spPr>
          <a:xfrm>
            <a:off x="4654296" y="329184"/>
            <a:ext cx="6894576" cy="1783080"/>
          </a:xfrm>
        </p:spPr>
        <p:txBody>
          <a:bodyPr anchor="b">
            <a:normAutofit/>
          </a:bodyPr>
          <a:lstStyle/>
          <a:p>
            <a:r>
              <a:rPr lang="en-US" sz="5400" b="1" dirty="0"/>
              <a:t>Background</a:t>
            </a:r>
          </a:p>
        </p:txBody>
      </p:sp>
      <p:pic>
        <p:nvPicPr>
          <p:cNvPr id="5" name="Picture 4" descr="Desk with stethoscope and computer keyboard">
            <a:extLst>
              <a:ext uri="{FF2B5EF4-FFF2-40B4-BE49-F238E27FC236}">
                <a16:creationId xmlns:a16="http://schemas.microsoft.com/office/drawing/2014/main" id="{2BB99023-3047-AABB-01BF-24DBF2CFC80A}"/>
              </a:ext>
            </a:extLst>
          </p:cNvPr>
          <p:cNvPicPr>
            <a:picLocks noChangeAspect="1"/>
          </p:cNvPicPr>
          <p:nvPr/>
        </p:nvPicPr>
        <p:blipFill rotWithShape="1">
          <a:blip r:embed="rId2"/>
          <a:srcRect l="57754" r="2802" b="-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5"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A4051A7-FE35-C145-E349-AFC0F2522765}"/>
              </a:ext>
            </a:extLst>
          </p:cNvPr>
          <p:cNvSpPr>
            <a:spLocks noGrp="1"/>
          </p:cNvSpPr>
          <p:nvPr>
            <p:ph idx="1"/>
          </p:nvPr>
        </p:nvSpPr>
        <p:spPr>
          <a:xfrm>
            <a:off x="4654296" y="2706624"/>
            <a:ext cx="6894576" cy="3960876"/>
          </a:xfrm>
        </p:spPr>
        <p:txBody>
          <a:bodyPr>
            <a:normAutofit lnSpcReduction="10000"/>
          </a:bodyPr>
          <a:lstStyle/>
          <a:p>
            <a:pPr algn="just">
              <a:buFont typeface="Wingdings" panose="05000000000000000000" pitchFamily="2" charset="2"/>
              <a:buChar char="ü"/>
            </a:pPr>
            <a:r>
              <a:rPr lang="en-US" sz="2000" dirty="0"/>
              <a:t>The U.S. healthcare cost is growing while disparities in health and healthcare persist. </a:t>
            </a:r>
          </a:p>
          <a:p>
            <a:pPr algn="just">
              <a:buFont typeface="Wingdings" panose="05000000000000000000" pitchFamily="2" charset="2"/>
              <a:buChar char="ü"/>
            </a:pPr>
            <a:r>
              <a:rPr lang="en-US" sz="2000" dirty="0"/>
              <a:t>Policymakers and diverse stakeholders are exploring interventions with the dual aim of slowing healthcare expenditure and reducing health inequality and population health. </a:t>
            </a:r>
          </a:p>
          <a:p>
            <a:pPr algn="just">
              <a:buFont typeface="Wingdings" panose="05000000000000000000" pitchFamily="2" charset="2"/>
              <a:buChar char="ü"/>
            </a:pPr>
            <a:r>
              <a:rPr lang="en-US" sz="2000" dirty="0"/>
              <a:t>Evidence shows that addressing social determinants of health (SDoH) advances population health and equity and reduces healthcare costs. </a:t>
            </a:r>
          </a:p>
          <a:p>
            <a:pPr algn="just">
              <a:buFont typeface="Wingdings" panose="05000000000000000000" pitchFamily="2" charset="2"/>
              <a:buChar char="ü"/>
            </a:pPr>
            <a:r>
              <a:rPr lang="en-US" sz="2000" dirty="0"/>
              <a:t>SDoH are the conditions in which people are born, grow, work, live, and age. They also refer to the forces and systems shaping daily life, such as education, physical environment, economic stability, access to food, community engagement, and the healthcare system.</a:t>
            </a:r>
          </a:p>
          <a:p>
            <a:endParaRPr lang="en-US" sz="1700" dirty="0"/>
          </a:p>
        </p:txBody>
      </p:sp>
    </p:spTree>
    <p:extLst>
      <p:ext uri="{BB962C8B-B14F-4D97-AF65-F5344CB8AC3E}">
        <p14:creationId xmlns:p14="http://schemas.microsoft.com/office/powerpoint/2010/main" val="353142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24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ocial Determinants of Health">
            <a:extLst>
              <a:ext uri="{FF2B5EF4-FFF2-40B4-BE49-F238E27FC236}">
                <a16:creationId xmlns:a16="http://schemas.microsoft.com/office/drawing/2014/main" id="{10C3E243-5EC6-9431-8343-A812042A284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77344" y="643467"/>
            <a:ext cx="8637311"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95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EB23D-7C19-1107-A64E-089C11E1206F}"/>
              </a:ext>
            </a:extLst>
          </p:cNvPr>
          <p:cNvSpPr>
            <a:spLocks noGrp="1"/>
          </p:cNvSpPr>
          <p:nvPr>
            <p:ph type="title"/>
          </p:nvPr>
        </p:nvSpPr>
        <p:spPr/>
        <p:txBody>
          <a:bodyPr>
            <a:normAutofit/>
          </a:bodyPr>
          <a:lstStyle/>
          <a:p>
            <a:r>
              <a:rPr lang="en-US" sz="5400" b="1" dirty="0"/>
              <a:t>Aim </a:t>
            </a:r>
          </a:p>
        </p:txBody>
      </p:sp>
      <p:sp>
        <p:nvSpPr>
          <p:cNvPr id="3" name="Content Placeholder 2">
            <a:extLst>
              <a:ext uri="{FF2B5EF4-FFF2-40B4-BE49-F238E27FC236}">
                <a16:creationId xmlns:a16="http://schemas.microsoft.com/office/drawing/2014/main" id="{1D1A128F-2C4A-BE2E-57BD-BB0CD3A7DC82}"/>
              </a:ext>
            </a:extLst>
          </p:cNvPr>
          <p:cNvSpPr>
            <a:spLocks noGrp="1"/>
          </p:cNvSpPr>
          <p:nvPr>
            <p:ph idx="1"/>
          </p:nvPr>
        </p:nvSpPr>
        <p:spPr/>
        <p:txBody>
          <a:bodyPr>
            <a:normAutofit/>
          </a:bodyPr>
          <a:lstStyle/>
          <a:p>
            <a:pPr>
              <a:buFont typeface="Wingdings" panose="05000000000000000000" pitchFamily="2" charset="2"/>
              <a:buChar char="ü"/>
            </a:pPr>
            <a:r>
              <a:rPr lang="en-US" sz="3600" dirty="0">
                <a:latin typeface="Times New Roman" panose="02020603050405020304" pitchFamily="18" charset="0"/>
                <a:ea typeface="Calibri" panose="020F0502020204030204" pitchFamily="34" charset="0"/>
              </a:rPr>
              <a:t>T</a:t>
            </a:r>
            <a:r>
              <a:rPr lang="en-US" sz="3600" dirty="0">
                <a:effectLst/>
                <a:latin typeface="Times New Roman" panose="02020603050405020304" pitchFamily="18" charset="0"/>
                <a:ea typeface="Calibri" panose="020F0502020204030204" pitchFamily="34" charset="0"/>
              </a:rPr>
              <a:t>o develop a conceptual model of social determinants of health (SDOH), </a:t>
            </a:r>
          </a:p>
          <a:p>
            <a:pPr lvl="1">
              <a:buFont typeface="Wingdings" panose="05000000000000000000" pitchFamily="2" charset="2"/>
              <a:buChar char="v"/>
            </a:pPr>
            <a:r>
              <a:rPr lang="en-US" sz="3200" dirty="0">
                <a:latin typeface="Times New Roman" panose="02020603050405020304" pitchFamily="18" charset="0"/>
                <a:ea typeface="Calibri" panose="020F0502020204030204" pitchFamily="34" charset="0"/>
              </a:rPr>
              <a:t>to</a:t>
            </a:r>
            <a:r>
              <a:rPr lang="en-US" sz="3200" dirty="0">
                <a:effectLst/>
                <a:latin typeface="Times New Roman" panose="02020603050405020304" pitchFamily="18" charset="0"/>
                <a:ea typeface="Calibri" panose="020F0502020204030204" pitchFamily="34" charset="0"/>
              </a:rPr>
              <a:t> the feedback loops that drive population health outcomes within th</a:t>
            </a:r>
            <a:r>
              <a:rPr lang="en-US" sz="3200" dirty="0">
                <a:latin typeface="Times New Roman" panose="02020603050405020304" pitchFamily="18" charset="0"/>
                <a:ea typeface="Calibri" panose="020F0502020204030204" pitchFamily="34" charset="0"/>
              </a:rPr>
              <a:t>e context of determinants of health</a:t>
            </a:r>
            <a:r>
              <a:rPr lang="en-US" sz="3200" dirty="0">
                <a:effectLst/>
                <a:latin typeface="Times New Roman" panose="02020603050405020304" pitchFamily="18" charset="0"/>
                <a:ea typeface="Calibri" panose="020F0502020204030204" pitchFamily="34" charset="0"/>
              </a:rPr>
              <a:t> and </a:t>
            </a:r>
          </a:p>
          <a:p>
            <a:pPr lvl="1">
              <a:buFont typeface="Wingdings" panose="05000000000000000000" pitchFamily="2" charset="2"/>
              <a:buChar char="v"/>
            </a:pPr>
            <a:r>
              <a:rPr lang="en-US" sz="3200" dirty="0">
                <a:effectLst/>
                <a:latin typeface="Times New Roman" panose="02020603050405020304" pitchFamily="18" charset="0"/>
                <a:ea typeface="Calibri" panose="020F0502020204030204" pitchFamily="34" charset="0"/>
              </a:rPr>
              <a:t>simulate the short-term and long-term effectiveness of hypothesized SDOH interventions on population health.</a:t>
            </a:r>
            <a:endParaRPr lang="en-US" sz="4400" dirty="0"/>
          </a:p>
        </p:txBody>
      </p:sp>
    </p:spTree>
    <p:extLst>
      <p:ext uri="{BB962C8B-B14F-4D97-AF65-F5344CB8AC3E}">
        <p14:creationId xmlns:p14="http://schemas.microsoft.com/office/powerpoint/2010/main" val="34466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3">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0C2D7-74EF-7A9C-DC60-72736B8F4FB6}"/>
              </a:ext>
            </a:extLst>
          </p:cNvPr>
          <p:cNvSpPr>
            <a:spLocks noGrp="1"/>
          </p:cNvSpPr>
          <p:nvPr>
            <p:ph type="title"/>
          </p:nvPr>
        </p:nvSpPr>
        <p:spPr>
          <a:xfrm>
            <a:off x="630936" y="858219"/>
            <a:ext cx="3429000" cy="1607956"/>
          </a:xfrm>
          <a:prstGeom prst="ellipse">
            <a:avLst/>
          </a:prstGeom>
        </p:spPr>
        <p:txBody>
          <a:bodyPr vert="horz" lIns="91440" tIns="45720" rIns="91440" bIns="45720" rtlCol="0" anchor="b">
            <a:noAutofit/>
          </a:bodyPr>
          <a:lstStyle/>
          <a:p>
            <a:r>
              <a:rPr lang="en-US" sz="4800" b="1" kern="1200" dirty="0">
                <a:solidFill>
                  <a:schemeClr val="tx1"/>
                </a:solidFill>
                <a:latin typeface="+mj-lt"/>
                <a:ea typeface="+mj-ea"/>
                <a:cs typeface="+mj-cs"/>
              </a:rPr>
              <a:t>METHOD</a:t>
            </a:r>
          </a:p>
        </p:txBody>
      </p:sp>
      <p:sp>
        <p:nvSpPr>
          <p:cNvPr id="56"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6819CE7-3C48-B138-B492-15FCE8A1D9C7}"/>
              </a:ext>
            </a:extLst>
          </p:cNvPr>
          <p:cNvSpPr txBox="1"/>
          <p:nvPr/>
        </p:nvSpPr>
        <p:spPr>
          <a:xfrm>
            <a:off x="630936" y="2807207"/>
            <a:ext cx="11262614" cy="2334106"/>
          </a:xfrm>
          <a:prstGeom prst="rect">
            <a:avLst/>
          </a:prstGeom>
        </p:spPr>
        <p:txBody>
          <a:bodyPr vert="horz" lIns="91440" tIns="45720" rIns="91440" bIns="45720" rtlCol="0" anchor="t">
            <a:normAutofit/>
          </a:bodyPr>
          <a:lstStyle/>
          <a:p>
            <a:pPr marL="342900" indent="-342900" algn="just">
              <a:lnSpc>
                <a:spcPct val="90000"/>
              </a:lnSpc>
              <a:spcAft>
                <a:spcPts val="600"/>
              </a:spcAft>
              <a:buFont typeface="Wingdings" panose="05000000000000000000" pitchFamily="2" charset="2"/>
              <a:buChar char="ü"/>
            </a:pPr>
            <a:r>
              <a:rPr lang="en-US" sz="2400" dirty="0">
                <a:effectLst/>
                <a:latin typeface="Times New Roman" panose="02020603050405020304" pitchFamily="18" charset="0"/>
                <a:ea typeface="Calibri" panose="020F0502020204030204" pitchFamily="34" charset="0"/>
              </a:rPr>
              <a:t>A system dynamics model was developed based on the following:</a:t>
            </a:r>
          </a:p>
          <a:p>
            <a:pPr marL="800100" lvl="1" indent="-342900" algn="just">
              <a:lnSpc>
                <a:spcPct val="90000"/>
              </a:lnSpc>
              <a:spcAft>
                <a:spcPts val="60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rPr>
              <a:t>an extensive literature review and </a:t>
            </a:r>
          </a:p>
          <a:p>
            <a:pPr marL="800100" lvl="1" indent="-342900" algn="just">
              <a:lnSpc>
                <a:spcPct val="90000"/>
              </a:lnSpc>
              <a:spcAft>
                <a:spcPts val="60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rPr>
              <a:t>engagement with community health experts with significant experience in population health. </a:t>
            </a:r>
          </a:p>
          <a:p>
            <a:pPr marL="800100" lvl="1" indent="-342900" algn="just">
              <a:lnSpc>
                <a:spcPct val="90000"/>
              </a:lnSpc>
              <a:spcAft>
                <a:spcPts val="600"/>
              </a:spcAft>
              <a:buFont typeface="Wingdings" panose="05000000000000000000" pitchFamily="2" charset="2"/>
              <a:buChar char="v"/>
            </a:pPr>
            <a:r>
              <a:rPr lang="en-US" sz="2400" dirty="0">
                <a:effectLst/>
                <a:latin typeface="Times New Roman" panose="02020603050405020304" pitchFamily="18" charset="0"/>
                <a:ea typeface="Calibri" panose="020F0502020204030204" pitchFamily="34" charset="0"/>
              </a:rPr>
              <a:t>The model simulated the hypothesized interventions' short-term and long-term effects on population health (with CVD as a proxy). </a:t>
            </a:r>
            <a:endParaRPr lang="en-US" sz="2800" dirty="0"/>
          </a:p>
        </p:txBody>
      </p:sp>
    </p:spTree>
    <p:extLst>
      <p:ext uri="{BB962C8B-B14F-4D97-AF65-F5344CB8AC3E}">
        <p14:creationId xmlns:p14="http://schemas.microsoft.com/office/powerpoint/2010/main" val="296022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A864E-1E6F-70E7-F861-80F309983DB4}"/>
              </a:ext>
            </a:extLst>
          </p:cNvPr>
          <p:cNvSpPr>
            <a:spLocks noGrp="1"/>
          </p:cNvSpPr>
          <p:nvPr>
            <p:ph type="title"/>
          </p:nvPr>
        </p:nvSpPr>
        <p:spPr>
          <a:xfrm>
            <a:off x="838200" y="365125"/>
            <a:ext cx="6019800" cy="512989"/>
          </a:xfrm>
        </p:spPr>
        <p:txBody>
          <a:bodyPr>
            <a:normAutofit fontScale="90000"/>
          </a:bodyPr>
          <a:lstStyle/>
          <a:p>
            <a:r>
              <a:rPr lang="en-US" b="1" dirty="0">
                <a:solidFill>
                  <a:schemeClr val="accent1"/>
                </a:solidFill>
              </a:rPr>
              <a:t>Conceptual Model of SDOH:</a:t>
            </a:r>
          </a:p>
        </p:txBody>
      </p:sp>
      <p:pic>
        <p:nvPicPr>
          <p:cNvPr id="5" name="Picture 4">
            <a:extLst>
              <a:ext uri="{FF2B5EF4-FFF2-40B4-BE49-F238E27FC236}">
                <a16:creationId xmlns:a16="http://schemas.microsoft.com/office/drawing/2014/main" id="{738A3FC5-750D-6B09-910F-FBEA7F63E0F0}"/>
              </a:ext>
            </a:extLst>
          </p:cNvPr>
          <p:cNvPicPr>
            <a:picLocks noChangeAspect="1"/>
          </p:cNvPicPr>
          <p:nvPr/>
        </p:nvPicPr>
        <p:blipFill>
          <a:blip r:embed="rId2"/>
          <a:stretch>
            <a:fillRect/>
          </a:stretch>
        </p:blipFill>
        <p:spPr>
          <a:xfrm>
            <a:off x="2476500" y="1395412"/>
            <a:ext cx="7239000" cy="4067175"/>
          </a:xfrm>
          <a:prstGeom prst="rect">
            <a:avLst/>
          </a:prstGeom>
        </p:spPr>
      </p:pic>
      <p:sp>
        <p:nvSpPr>
          <p:cNvPr id="3" name="TextBox 2">
            <a:extLst>
              <a:ext uri="{FF2B5EF4-FFF2-40B4-BE49-F238E27FC236}">
                <a16:creationId xmlns:a16="http://schemas.microsoft.com/office/drawing/2014/main" id="{961698CB-9BE5-AB1E-71B5-C0CE608C0588}"/>
              </a:ext>
            </a:extLst>
          </p:cNvPr>
          <p:cNvSpPr txBox="1"/>
          <p:nvPr/>
        </p:nvSpPr>
        <p:spPr>
          <a:xfrm>
            <a:off x="308919" y="2432050"/>
            <a:ext cx="2167581" cy="523220"/>
          </a:xfrm>
          <a:prstGeom prst="rect">
            <a:avLst/>
          </a:prstGeom>
          <a:noFill/>
        </p:spPr>
        <p:txBody>
          <a:bodyPr wrap="none" rtlCol="0">
            <a:spAutoFit/>
          </a:bodyPr>
          <a:lstStyle/>
          <a:p>
            <a:r>
              <a:rPr lang="en-US" sz="2800" b="1" dirty="0">
                <a:solidFill>
                  <a:schemeClr val="accent1"/>
                </a:solidFill>
              </a:rPr>
              <a:t>Health States</a:t>
            </a:r>
            <a:endParaRPr lang="en-US" sz="2800" dirty="0"/>
          </a:p>
        </p:txBody>
      </p:sp>
    </p:spTree>
    <p:extLst>
      <p:ext uri="{BB962C8B-B14F-4D97-AF65-F5344CB8AC3E}">
        <p14:creationId xmlns:p14="http://schemas.microsoft.com/office/powerpoint/2010/main" val="2041116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E87EE-2BC5-3BAC-51D7-E8BA2E7DCBF0}"/>
              </a:ext>
            </a:extLst>
          </p:cNvPr>
          <p:cNvSpPr>
            <a:spLocks noGrp="1"/>
          </p:cNvSpPr>
          <p:nvPr>
            <p:ph type="title"/>
          </p:nvPr>
        </p:nvSpPr>
        <p:spPr>
          <a:xfrm>
            <a:off x="299129" y="856343"/>
            <a:ext cx="3583442" cy="4448628"/>
          </a:xfrm>
        </p:spPr>
        <p:txBody>
          <a:bodyPr>
            <a:normAutofit/>
          </a:bodyPr>
          <a:lstStyle/>
          <a:p>
            <a:r>
              <a:rPr lang="en-US" sz="3100" b="1" dirty="0">
                <a:solidFill>
                  <a:schemeClr val="accent1"/>
                </a:solidFill>
              </a:rPr>
              <a:t>Adding Income, Education, neighborhood and food access relationships</a:t>
            </a:r>
            <a:br>
              <a:rPr lang="en-US" b="1" dirty="0">
                <a:solidFill>
                  <a:schemeClr val="accent1"/>
                </a:solidFill>
              </a:rPr>
            </a:br>
            <a:endParaRPr lang="en-US" b="1" dirty="0">
              <a:solidFill>
                <a:schemeClr val="accent1"/>
              </a:solidFill>
            </a:endParaRPr>
          </a:p>
        </p:txBody>
      </p:sp>
      <p:pic>
        <p:nvPicPr>
          <p:cNvPr id="5" name="Picture 4">
            <a:extLst>
              <a:ext uri="{FF2B5EF4-FFF2-40B4-BE49-F238E27FC236}">
                <a16:creationId xmlns:a16="http://schemas.microsoft.com/office/drawing/2014/main" id="{7C25B360-358A-C429-36A8-AC242A0FB91A}"/>
              </a:ext>
            </a:extLst>
          </p:cNvPr>
          <p:cNvPicPr>
            <a:picLocks noChangeAspect="1"/>
          </p:cNvPicPr>
          <p:nvPr/>
        </p:nvPicPr>
        <p:blipFill>
          <a:blip r:embed="rId2"/>
          <a:stretch>
            <a:fillRect/>
          </a:stretch>
        </p:blipFill>
        <p:spPr>
          <a:xfrm>
            <a:off x="3526972" y="94797"/>
            <a:ext cx="8489270" cy="6610350"/>
          </a:xfrm>
          <a:prstGeom prst="rect">
            <a:avLst/>
          </a:prstGeom>
        </p:spPr>
      </p:pic>
    </p:spTree>
    <p:extLst>
      <p:ext uri="{BB962C8B-B14F-4D97-AF65-F5344CB8AC3E}">
        <p14:creationId xmlns:p14="http://schemas.microsoft.com/office/powerpoint/2010/main" val="334795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A9B0D7-C3BA-1A61-8257-9C04001C818C}"/>
              </a:ext>
            </a:extLst>
          </p:cNvPr>
          <p:cNvPicPr>
            <a:picLocks noChangeAspect="1"/>
          </p:cNvPicPr>
          <p:nvPr/>
        </p:nvPicPr>
        <p:blipFill>
          <a:blip r:embed="rId2"/>
          <a:stretch>
            <a:fillRect/>
          </a:stretch>
        </p:blipFill>
        <p:spPr>
          <a:xfrm>
            <a:off x="2446209" y="-159657"/>
            <a:ext cx="9528077" cy="7017657"/>
          </a:xfrm>
          <a:prstGeom prst="rect">
            <a:avLst/>
          </a:prstGeom>
        </p:spPr>
      </p:pic>
      <p:sp>
        <p:nvSpPr>
          <p:cNvPr id="4" name="TextBox 3">
            <a:extLst>
              <a:ext uri="{FF2B5EF4-FFF2-40B4-BE49-F238E27FC236}">
                <a16:creationId xmlns:a16="http://schemas.microsoft.com/office/drawing/2014/main" id="{35EB4940-254A-72D5-F203-485A2D62F780}"/>
              </a:ext>
            </a:extLst>
          </p:cNvPr>
          <p:cNvSpPr txBox="1"/>
          <p:nvPr/>
        </p:nvSpPr>
        <p:spPr>
          <a:xfrm>
            <a:off x="-25172" y="1320800"/>
            <a:ext cx="3269116" cy="2554545"/>
          </a:xfrm>
          <a:prstGeom prst="rect">
            <a:avLst/>
          </a:prstGeom>
          <a:noFill/>
        </p:spPr>
        <p:txBody>
          <a:bodyPr wrap="square" rtlCol="0">
            <a:spAutoFit/>
          </a:bodyPr>
          <a:lstStyle/>
          <a:p>
            <a:r>
              <a:rPr lang="en-US" sz="3200" b="1" dirty="0">
                <a:solidFill>
                  <a:schemeClr val="accent1"/>
                </a:solidFill>
              </a:rPr>
              <a:t>Adding Health services use, </a:t>
            </a:r>
          </a:p>
          <a:p>
            <a:r>
              <a:rPr lang="en-US" sz="3200" b="1" dirty="0">
                <a:solidFill>
                  <a:schemeClr val="accent1"/>
                </a:solidFill>
              </a:rPr>
              <a:t>Community engagement, </a:t>
            </a:r>
          </a:p>
          <a:p>
            <a:r>
              <a:rPr lang="en-US" sz="3200" b="1" dirty="0">
                <a:solidFill>
                  <a:schemeClr val="accent1"/>
                </a:solidFill>
              </a:rPr>
              <a:t>And Race</a:t>
            </a:r>
          </a:p>
        </p:txBody>
      </p:sp>
    </p:spTree>
    <p:extLst>
      <p:ext uri="{BB962C8B-B14F-4D97-AF65-F5344CB8AC3E}">
        <p14:creationId xmlns:p14="http://schemas.microsoft.com/office/powerpoint/2010/main" val="122173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4902-485D-23C4-FC4D-DA6EB0E79E66}"/>
              </a:ext>
            </a:extLst>
          </p:cNvPr>
          <p:cNvSpPr>
            <a:spLocks noGrp="1"/>
          </p:cNvSpPr>
          <p:nvPr>
            <p:ph type="title"/>
          </p:nvPr>
        </p:nvSpPr>
        <p:spPr>
          <a:xfrm>
            <a:off x="925286" y="161925"/>
            <a:ext cx="10515600" cy="890361"/>
          </a:xfrm>
        </p:spPr>
        <p:txBody>
          <a:bodyPr/>
          <a:lstStyle/>
          <a:p>
            <a:r>
              <a:rPr lang="en-US" b="1" dirty="0"/>
              <a:t>Intervention Experiments</a:t>
            </a:r>
          </a:p>
        </p:txBody>
      </p:sp>
      <p:sp>
        <p:nvSpPr>
          <p:cNvPr id="3" name="Content Placeholder 2">
            <a:extLst>
              <a:ext uri="{FF2B5EF4-FFF2-40B4-BE49-F238E27FC236}">
                <a16:creationId xmlns:a16="http://schemas.microsoft.com/office/drawing/2014/main" id="{626449EF-C79B-BDEE-D486-723E4BF13EBB}"/>
              </a:ext>
            </a:extLst>
          </p:cNvPr>
          <p:cNvSpPr>
            <a:spLocks noGrp="1"/>
          </p:cNvSpPr>
          <p:nvPr>
            <p:ph idx="1"/>
          </p:nvPr>
        </p:nvSpPr>
        <p:spPr>
          <a:xfrm>
            <a:off x="838200" y="950686"/>
            <a:ext cx="11034486" cy="5602514"/>
          </a:xfrm>
        </p:spPr>
        <p:txBody>
          <a:bodyPr/>
          <a:lstStyle/>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Base case</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base case is the steady state where all model parameters remain unchanged over the simulation time.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Education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Under this intervention, the proportion of the population with high education is assumed to increase by 4.5% annually from time 20 to 100.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Neighborhood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proportion of people in a neighborhood with favorable conditions is thought to increase by 4.5% annually from time 20 to 100.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Access to nutritious food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proportion of the population with access to nutritious food is assumed to increase by 4.5% from 20 to 100 annually.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Community engagement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Under this intervention, community engagement and cohesion are presumed to increase by 4.5% per annum from time 20 to 100.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Health insurance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proportion of the population with health insurance coverage is assumed to increase by 4.5% annually from time 20 to 100. </a:t>
            </a:r>
          </a:p>
          <a:p>
            <a:pPr>
              <a:buFont typeface="Wingdings" panose="05000000000000000000" pitchFamily="2" charset="2"/>
              <a:buChar char="ü"/>
            </a:pPr>
            <a:r>
              <a:rPr lang="en-US" sz="20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Combined intervention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the combined interventions, the education, neighborhood, access to nutritious food, community engagement, and health insurance interventions are implemented simultaneously over the simulation time. We assumed an equal annual increase for all the interventions to ensure that simulation outcomes are due to the strength of the feedback mechanisms generated by the interventions, not the magnitude of the intervention change.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31907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847</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A conceptual model of Social Determinants of Health (SDOH) an Intervention Impact on Population Health</vt:lpstr>
      <vt:lpstr>Background</vt:lpstr>
      <vt:lpstr>PowerPoint Presentation</vt:lpstr>
      <vt:lpstr>Aim </vt:lpstr>
      <vt:lpstr>METHOD</vt:lpstr>
      <vt:lpstr>Conceptual Model of SDOH:</vt:lpstr>
      <vt:lpstr>Adding Income, Education, neighborhood and food access relationships </vt:lpstr>
      <vt:lpstr>PowerPoint Presentation</vt:lpstr>
      <vt:lpstr>Intervention Experiments</vt:lpstr>
      <vt:lpstr>PowerPoint Presentation</vt:lpstr>
      <vt:lpstr>Insights</vt:lpstr>
      <vt:lpstr>Insights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Conceptual Model of Social Determinants of Health (SDoH) and intervention impact on Population Health</dc:title>
  <dc:creator>Robinson Salazar Rua</dc:creator>
  <cp:lastModifiedBy>John Ansah</cp:lastModifiedBy>
  <cp:revision>63</cp:revision>
  <dcterms:created xsi:type="dcterms:W3CDTF">2023-07-12T14:54:27Z</dcterms:created>
  <dcterms:modified xsi:type="dcterms:W3CDTF">2023-07-23T23:52:31Z</dcterms:modified>
</cp:coreProperties>
</file>