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6" autoAdjust="0"/>
    <p:restoredTop sz="94660"/>
  </p:normalViewPr>
  <p:slideViewPr>
    <p:cSldViewPr>
      <p:cViewPr varScale="1">
        <p:scale>
          <a:sx n="65" d="100"/>
          <a:sy n="65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page: Bold</a:t>
            </a:r>
            <a:r>
              <a:rPr lang="en-US" baseline="0" dirty="0" smtClean="0"/>
              <a:t> the name of the presenter and display your name as you want it read by the moderator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Statement:</a:t>
            </a:r>
            <a:r>
              <a:rPr lang="en-US" baseline="0" dirty="0" smtClean="0"/>
              <a:t> Do not change this title.  Keep fonts big (24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big fonts, do not alter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short. Show</a:t>
            </a:r>
            <a:r>
              <a:rPr lang="en-US" baseline="0" dirty="0" smtClean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718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/>
              <a:t>Social Integration</a:t>
            </a:r>
            <a:r>
              <a:rPr lang="en-US" sz="2800" dirty="0"/>
              <a:t> </a:t>
            </a:r>
            <a:r>
              <a:rPr lang="en-US" dirty="0" smtClean="0"/>
              <a:t>Case</a:t>
            </a:r>
            <a:br>
              <a:rPr lang="en-US" dirty="0" smtClean="0"/>
            </a:br>
            <a:r>
              <a:rPr lang="en-US" sz="2800" dirty="0" smtClean="0"/>
              <a:t>Accelerating </a:t>
            </a:r>
            <a:r>
              <a:rPr lang="en-US" sz="2800" dirty="0"/>
              <a:t>Learning by Prototyping and Modelling Human Systems </a:t>
            </a:r>
            <a:r>
              <a:rPr lang="en-US" sz="2800" dirty="0" smtClean="0"/>
              <a:t>Interventions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Diego </a:t>
            </a:r>
            <a:r>
              <a:rPr lang="en-US" sz="3000" dirty="0" err="1" smtClean="0">
                <a:solidFill>
                  <a:schemeClr val="tx1"/>
                </a:solidFill>
              </a:rPr>
              <a:t>Luzuriaga</a:t>
            </a:r>
            <a:r>
              <a:rPr lang="en-US" sz="3000" dirty="0">
                <a:solidFill>
                  <a:schemeClr val="tx1"/>
                </a:solidFill>
              </a:rPr>
              <a:t>, Buenos Aires Institute of </a:t>
            </a:r>
            <a:r>
              <a:rPr lang="en-US" sz="3000" dirty="0" smtClean="0">
                <a:solidFill>
                  <a:schemeClr val="tx1"/>
                </a:solidFill>
              </a:rPr>
              <a:t>Technology (ITBA)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Mariana </a:t>
            </a:r>
            <a:r>
              <a:rPr lang="en-US" sz="3000" dirty="0" err="1" smtClean="0">
                <a:solidFill>
                  <a:schemeClr val="tx1"/>
                </a:solidFill>
              </a:rPr>
              <a:t>Ameri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>
                <a:solidFill>
                  <a:schemeClr val="tx1"/>
                </a:solidFill>
              </a:rPr>
              <a:t>Buenos Aires Institute of Technology (ITBA)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0:00-0:30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47" y="138293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Social integration of shanty towns inhabitants has proven to be an almost impossible task for Argentinian governments.</a:t>
            </a:r>
          </a:p>
          <a:p>
            <a:endParaRPr lang="en-US" sz="3600" dirty="0" smtClean="0"/>
          </a:p>
          <a:p>
            <a:r>
              <a:rPr lang="en-US" dirty="0" smtClean="0"/>
              <a:t>Social integration dynamics are strongly characterized by mistrust and rejection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Statement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55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Under controlled and neutral conditions it is possible to develop nurturing and integrating activities between the two groups that will foster mutual trust among them.</a:t>
            </a:r>
          </a:p>
          <a:p>
            <a:endParaRPr lang="en-US" dirty="0" smtClean="0"/>
          </a:p>
          <a:p>
            <a:r>
              <a:rPr lang="en-US" dirty="0" smtClean="0"/>
              <a:t>Prototyping + modelling can accelerate learning in human systems interventions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2:00-3:30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Approach or Dynamic Hypothesis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4" y="1194418"/>
            <a:ext cx="8229600" cy="4525963"/>
          </a:xfrm>
        </p:spPr>
        <p:txBody>
          <a:bodyPr/>
          <a:lstStyle/>
          <a:p>
            <a:r>
              <a:rPr lang="en-US" dirty="0" smtClean="0"/>
              <a:t>Recognition of own an others’ vulnerability is the basis for the development of empathy</a:t>
            </a:r>
            <a:r>
              <a:rPr lang="en-US" dirty="0"/>
              <a:t> </a:t>
            </a:r>
            <a:r>
              <a:rPr lang="en-US" dirty="0" smtClean="0"/>
              <a:t>and serves as the starting point for social integration</a:t>
            </a:r>
          </a:p>
          <a:p>
            <a:r>
              <a:rPr lang="en-US" dirty="0" smtClean="0"/>
              <a:t>Long term efforts are required for changing radical mindsets.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Progress and Insights to Share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Screen Shot 2018-06-27 at 15.27.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981" y="4343400"/>
            <a:ext cx="3563001" cy="21228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34000" y="4800600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Mutual trust </a:t>
            </a:r>
            <a:r>
              <a:rPr lang="es-AR" dirty="0" err="1" smtClean="0"/>
              <a:t>after</a:t>
            </a:r>
            <a:r>
              <a:rPr lang="es-AR" dirty="0" smtClean="0"/>
              <a:t> </a:t>
            </a:r>
            <a:r>
              <a:rPr lang="es-AR" dirty="0" err="1" smtClean="0"/>
              <a:t>policy</a:t>
            </a:r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334000" y="5646410"/>
            <a:ext cx="231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Mutual trust base case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8668</TotalTime>
  <Words>296</Words>
  <Application>Microsoft Office PowerPoint</Application>
  <PresentationFormat>Presentación en pantalla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Avenir LT Std 55 Roman</vt:lpstr>
      <vt:lpstr>Calibri</vt:lpstr>
      <vt:lpstr>Office Theme</vt:lpstr>
      <vt:lpstr>A Social Integration Case Accelerating Learning by Prototyping and Modelling Human Systems Interventions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Diego Martín Luzuriaga</cp:lastModifiedBy>
  <cp:revision>29</cp:revision>
  <cp:lastPrinted>2018-05-29T13:54:06Z</cp:lastPrinted>
  <dcterms:created xsi:type="dcterms:W3CDTF">2018-04-25T19:48:46Z</dcterms:created>
  <dcterms:modified xsi:type="dcterms:W3CDTF">2018-07-09T20:49:18Z</dcterms:modified>
</cp:coreProperties>
</file>