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A2BE"/>
    <a:srgbClr val="387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4660"/>
  </p:normalViewPr>
  <p:slideViewPr>
    <p:cSldViewPr>
      <p:cViewPr>
        <p:scale>
          <a:sx n="100" d="100"/>
          <a:sy n="100" d="100"/>
        </p:scale>
        <p:origin x="-43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stemdynamics.org/web.porta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conference@systemdynamics.org" TargetMode="External"/><Relationship Id="rId4" Type="http://schemas.openxmlformats.org/officeDocument/2006/relationships/hyperlink" Target="http://conference.systemdynamics.org/2013/epost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7000">
                <a:srgbClr val="387A28"/>
              </a:gs>
              <a:gs pos="19000">
                <a:srgbClr val="387A28"/>
              </a:gs>
              <a:gs pos="52000">
                <a:schemeClr val="bg1">
                  <a:lumMod val="89000"/>
                  <a:alpha val="6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7086" y="152400"/>
            <a:ext cx="8904514" cy="1143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096000" y="1409700"/>
            <a:ext cx="2895600" cy="384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wr717311\Desktop\SDS-Logo-J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9334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47800" y="152400"/>
            <a:ext cx="6858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E-POSTER GUIDELINES</a:t>
            </a:r>
          </a:p>
          <a:p>
            <a:r>
              <a:rPr lang="en-US" i="1" dirty="0"/>
              <a:t>The 31st International Conference of the System Dynamics </a:t>
            </a:r>
            <a:r>
              <a:rPr lang="en-US" i="1" dirty="0" smtClean="0"/>
              <a:t>Society </a:t>
            </a:r>
            <a:r>
              <a:rPr lang="en-US" i="1" dirty="0"/>
              <a:t>Cambridge, Massachusetts USA</a:t>
            </a:r>
          </a:p>
          <a:p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107871" y="1409700"/>
            <a:ext cx="2879272" cy="384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7086" y="1409700"/>
            <a:ext cx="2895600" cy="52958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" y="1772483"/>
            <a:ext cx="2667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P</a:t>
            </a:r>
            <a:r>
              <a:rPr lang="en-US" dirty="0" smtClean="0"/>
              <a:t>repare a single slide/page E-poster. Submit your poster as Supporting Material in the </a:t>
            </a:r>
            <a:r>
              <a:rPr lang="en-US" dirty="0" smtClean="0">
                <a:hlinkClick r:id="rId3"/>
              </a:rPr>
              <a:t>Web Portal</a:t>
            </a:r>
            <a:r>
              <a:rPr lang="en-US" dirty="0" smtClean="0"/>
              <a:t>. Your E-poster will be uploaded to the </a:t>
            </a:r>
            <a:r>
              <a:rPr lang="en-US" dirty="0" smtClean="0">
                <a:hlinkClick r:id="rId4"/>
              </a:rPr>
              <a:t>E-poster</a:t>
            </a:r>
            <a:r>
              <a:rPr lang="en-US" dirty="0" smtClean="0"/>
              <a:t> site upon receipt. 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All E-posters displayed on this site will be used to create a slide show for presentation at </a:t>
            </a:r>
            <a:r>
              <a:rPr lang="en-US" dirty="0"/>
              <a:t>the conference </a:t>
            </a:r>
            <a:r>
              <a:rPr lang="en-US" dirty="0" smtClean="0"/>
              <a:t>at each plenary session (one </a:t>
            </a:r>
            <a:r>
              <a:rPr lang="en-US" dirty="0"/>
              <a:t>file for both uses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1765280"/>
            <a:ext cx="243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Standard screens and projectors will be used to display the E-poster slide show, so please set the width/height ratio of your poster to 4:3. This is also the normal default setting in PowerPoint.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48400" y="1813679"/>
            <a:ext cx="259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Please limit the amount of information on your  poster and use a font size that is big enough to read easily. </a:t>
            </a:r>
            <a:r>
              <a:rPr lang="en-US" dirty="0" smtClean="0"/>
              <a:t>Diagrams </a:t>
            </a:r>
            <a:r>
              <a:rPr lang="en-US" dirty="0"/>
              <a:t>should be easy-to-read, un-crowded, and focus sharply on the main </a:t>
            </a:r>
            <a:r>
              <a:rPr lang="en-US" dirty="0" smtClean="0"/>
              <a:t>point.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07871" y="5410200"/>
            <a:ext cx="5883729" cy="12953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1" y="5484674"/>
            <a:ext cx="54101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If you have any questions, please </a:t>
            </a:r>
            <a:r>
              <a:rPr lang="en-US" sz="1600" i="1" dirty="0" smtClean="0"/>
              <a:t>contact the </a:t>
            </a:r>
            <a:r>
              <a:rPr lang="en-US" sz="1600" i="1" dirty="0"/>
              <a:t>System Dynamics Society office</a:t>
            </a:r>
            <a:r>
              <a:rPr lang="en-US" sz="1600" i="1" dirty="0" smtClean="0"/>
              <a:t>:</a:t>
            </a:r>
          </a:p>
          <a:p>
            <a:r>
              <a:rPr lang="en-US" sz="1600" i="1" dirty="0" smtClean="0"/>
              <a:t>Email: </a:t>
            </a:r>
            <a:r>
              <a:rPr lang="en-US" sz="1600" i="1" dirty="0" smtClean="0">
                <a:hlinkClick r:id="rId5"/>
              </a:rPr>
              <a:t>conference@systemdynamics.org</a:t>
            </a:r>
            <a:endParaRPr lang="en-US" sz="1600" i="1" dirty="0"/>
          </a:p>
          <a:p>
            <a:r>
              <a:rPr lang="en-US" sz="1600" i="1" dirty="0" smtClean="0"/>
              <a:t>Phone</a:t>
            </a:r>
            <a:r>
              <a:rPr lang="en-US" sz="1600" i="1" dirty="0"/>
              <a:t>: +1 (518) </a:t>
            </a:r>
            <a:r>
              <a:rPr lang="en-US" sz="1600" i="1" dirty="0" smtClean="0"/>
              <a:t>442-3865  FAX</a:t>
            </a:r>
            <a:r>
              <a:rPr lang="en-US" sz="1600" i="1" dirty="0"/>
              <a:t>: +1 (518) 442-3398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180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Ran, Weijia</dc:creator>
  <cp:lastModifiedBy>Windows User</cp:lastModifiedBy>
  <cp:revision>42</cp:revision>
  <dcterms:created xsi:type="dcterms:W3CDTF">2006-08-16T00:00:00Z</dcterms:created>
  <dcterms:modified xsi:type="dcterms:W3CDTF">2013-03-13T17:58:36Z</dcterms:modified>
</cp:coreProperties>
</file>