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>
        <p:scale>
          <a:sx n="33" d="100"/>
          <a:sy n="33" d="100"/>
        </p:scale>
        <p:origin x="604" y="-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2914D-FB88-4920-862D-E05F3CD0C9CE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AE2E5-E200-496E-949C-5233CAC76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43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AE2E5-E200-496E-949C-5233CAC769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0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F259-CCE6-41F9-A3CD-929624539633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ED62-63A3-4EA3-838F-BF163216E556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9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3666-C08B-4A3D-8C68-7193E1903872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2C5D-C20F-4E61-AAA8-1851E65DB195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4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B9B1-0C08-4D4C-92E6-E0589BCB4B84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0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049A2-F6B4-4F62-9C30-C41FDA1EC9E0}" type="datetime1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5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63E7-9020-4FDC-8D68-4A16DAC19B59}" type="datetime1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7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2EE8-242D-41C3-9AF4-0CACB048C83F}" type="datetime1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9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F8B1-39F8-4463-B43C-F8E773599FEF}" type="datetime1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3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0C7C-7347-4DB9-8B58-73D478F985CA}" type="datetime1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6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F774-E0D0-4356-A953-C91BB096BA0A}" type="datetime1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8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7C78E-BE6A-46E9-BDBE-0F0D9CC1ED96}" type="datetime1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systemdynamics.org/PolicyCouncil/2016/winter/papers/P101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 rgb-dark red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99148" y="5601335"/>
            <a:ext cx="1600200" cy="11201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648" y="0"/>
            <a:ext cx="10515600" cy="1325563"/>
          </a:xfrm>
        </p:spPr>
        <p:txBody>
          <a:bodyPr/>
          <a:lstStyle/>
          <a:p>
            <a:r>
              <a:rPr lang="en-US" dirty="0">
                <a:hlinkClick r:id="rId4"/>
              </a:rPr>
              <a:t>Report</a:t>
            </a:r>
            <a:r>
              <a:rPr lang="en-US" dirty="0"/>
              <a:t>, Chair, ad hoc committee </a:t>
            </a:r>
            <a:br>
              <a:rPr lang="en-US" dirty="0"/>
            </a:br>
            <a:r>
              <a:rPr lang="en-US" dirty="0"/>
              <a:t>advising PhD Colloquium, Laura Black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7410"/>
            <a:ext cx="10815536" cy="49002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Main events and achievements of 2016</a:t>
            </a:r>
          </a:p>
          <a:p>
            <a:pPr marL="0" indent="0">
              <a:buNone/>
            </a:pPr>
            <a:r>
              <a:rPr lang="en-US" dirty="0"/>
              <a:t>Continued PhD Colloquium focus on acknowledging and supporting doctoral</a:t>
            </a:r>
            <a:br>
              <a:rPr lang="en-US" dirty="0"/>
            </a:br>
            <a:r>
              <a:rPr lang="en-US" dirty="0"/>
              <a:t>students doing SD with varying degrees of local institutional support</a:t>
            </a:r>
          </a:p>
          <a:p>
            <a:pPr lvl="0"/>
            <a:r>
              <a:rPr lang="en-US" dirty="0"/>
              <a:t>Surveyed Colloquium participants; 40+% identified as self-taught in SD</a:t>
            </a:r>
          </a:p>
          <a:p>
            <a:pPr lvl="0"/>
            <a:r>
              <a:rPr lang="en-US" dirty="0"/>
              <a:t>Repeated pilot of Angel Advisors, experienced SD-</a:t>
            </a:r>
            <a:r>
              <a:rPr lang="en-US" dirty="0" err="1"/>
              <a:t>ists</a:t>
            </a:r>
            <a:r>
              <a:rPr lang="en-US" dirty="0"/>
              <a:t> interacting with specific Colloquium participants during the PhD Colloquium Poster Session </a:t>
            </a:r>
          </a:p>
          <a:p>
            <a:pPr lvl="0"/>
            <a:r>
              <a:rPr lang="en-US" i="1" dirty="0"/>
              <a:t>Note related report from Student Chapter</a:t>
            </a:r>
            <a:r>
              <a:rPr lang="en-US" dirty="0"/>
              <a:t>:  Established several peer-mentoring groups to increase interaction and support among graduate students during non-conference months</a:t>
            </a:r>
          </a:p>
          <a:p>
            <a:pPr marL="0" indent="0">
              <a:buNone/>
            </a:pPr>
            <a:r>
              <a:rPr lang="en-US" b="1" dirty="0"/>
              <a:t>Main aims for 2017</a:t>
            </a:r>
          </a:p>
          <a:p>
            <a:pPr marL="0" lvl="0" indent="0">
              <a:buNone/>
            </a:pPr>
            <a:r>
              <a:rPr lang="en-US" dirty="0"/>
              <a:t>Alter format Colloquium, including World Café and Open Space style events, to increase substantive interactions between senior system </a:t>
            </a:r>
            <a:r>
              <a:rPr lang="en-US" dirty="0" err="1"/>
              <a:t>dynamicists</a:t>
            </a:r>
            <a:r>
              <a:rPr lang="en-US" dirty="0"/>
              <a:t> and graduate students</a:t>
            </a:r>
          </a:p>
          <a:p>
            <a:pPr marL="0" indent="0">
              <a:buNone/>
            </a:pPr>
            <a:r>
              <a:rPr lang="en-US" dirty="0"/>
              <a:t>Explore enhanced coordination among Summer School, PhD Colloquium, conference</a:t>
            </a:r>
          </a:p>
          <a:p>
            <a:pPr marL="0" indent="0">
              <a:buNone/>
            </a:pPr>
            <a:r>
              <a:rPr lang="en-US" b="1" dirty="0"/>
              <a:t>Support, cooperation, resources needed &amp;potential obstacles/issues.</a:t>
            </a:r>
          </a:p>
          <a:p>
            <a:pPr marL="0" indent="0">
              <a:buNone/>
            </a:pPr>
            <a:r>
              <a:rPr lang="en-US" dirty="0"/>
              <a:t>Support from experienced SD-</a:t>
            </a:r>
            <a:r>
              <a:rPr lang="en-US" dirty="0" err="1"/>
              <a:t>ists</a:t>
            </a:r>
            <a:r>
              <a:rPr lang="en-US" dirty="0"/>
              <a:t> in serving as Angel Advisors and in participating </a:t>
            </a:r>
            <a:r>
              <a:rPr lang="en-US"/>
              <a:t>in </a:t>
            </a:r>
            <a:br>
              <a:rPr lang="en-US"/>
            </a:br>
            <a:r>
              <a:rPr lang="en-US"/>
              <a:t>forums </a:t>
            </a:r>
            <a:r>
              <a:rPr lang="en-US" dirty="0"/>
              <a:t>with graduate students such as World Café and Open Space conversations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Winter PC Meeting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28"/>
          <a:stretch/>
        </p:blipFill>
        <p:spPr>
          <a:xfrm>
            <a:off x="10016501" y="242975"/>
            <a:ext cx="1637235" cy="21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780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27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Report, Chair, ad hoc committee  advising PhD Colloquium, Laura Black</vt:lpstr>
    </vt:vector>
  </TitlesOfParts>
  <Company>University at Albany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Bahaddin, Babak</dc:creator>
  <cp:lastModifiedBy>Laura Black</cp:lastModifiedBy>
  <cp:revision>10</cp:revision>
  <dcterms:created xsi:type="dcterms:W3CDTF">2017-01-06T18:04:05Z</dcterms:created>
  <dcterms:modified xsi:type="dcterms:W3CDTF">2017-03-02T21:49:28Z</dcterms:modified>
</cp:coreProperties>
</file>