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2914D-FB88-4920-862D-E05F3CD0C9C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E2E5-E200-496E-949C-5233CAC7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F259-CCE6-41F9-A3CD-929624539633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D62-63A3-4EA3-838F-BF163216E556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3666-C08B-4A3D-8C68-7193E1903872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C5D-C20F-4E61-AAA8-1851E65DB195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9B1-0C08-4D4C-92E6-E0589BCB4B84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49A2-F6B4-4F62-9C30-C41FDA1EC9E0}" type="datetime1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3E7-9020-4FDC-8D68-4A16DAC19B59}" type="datetime1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2EE8-242D-41C3-9AF4-0CACB048C83F}" type="datetime1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8B1-39F8-4463-B43C-F8E773599FEF}" type="datetime1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0C7C-7347-4DB9-8B58-73D478F985CA}" type="datetime1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F774-E0D0-4356-A953-C91BB096BA0A}" type="datetime1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78E-BE6A-46E9-BDBE-0F0D9CC1ED96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2017 Winter PC Meeting http://www.google.com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systemdynamics.org/PolicyCouncil/2016/winter/papers/P10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10515600" cy="1325563"/>
          </a:xfrm>
        </p:spPr>
        <p:txBody>
          <a:bodyPr/>
          <a:lstStyle/>
          <a:p>
            <a:r>
              <a:rPr lang="en-US" dirty="0">
                <a:hlinkClick r:id="rId4"/>
              </a:rPr>
              <a:t>Report</a:t>
            </a:r>
            <a:r>
              <a:rPr lang="en-US" dirty="0"/>
              <a:t>, </a:t>
            </a:r>
            <a:r>
              <a:rPr lang="en-US" dirty="0" smtClean="0"/>
              <a:t>VP of Finance, David Andersen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13"/>
            <a:ext cx="10515600" cy="4732627"/>
          </a:xfrm>
        </p:spPr>
        <p:txBody>
          <a:bodyPr>
            <a:normAutofit/>
          </a:bodyPr>
          <a:lstStyle/>
          <a:p>
            <a:r>
              <a:rPr lang="en-US" dirty="0"/>
              <a:t>The Society Performed Poorly in Financial Terms during 2016</a:t>
            </a:r>
          </a:p>
          <a:p>
            <a:pPr lvl="1"/>
            <a:r>
              <a:rPr lang="en-US" dirty="0"/>
              <a:t>The Delft Conference was </a:t>
            </a:r>
            <a:r>
              <a:rPr lang="en-US" dirty="0" smtClean="0"/>
              <a:t>smaller.</a:t>
            </a:r>
            <a:endParaRPr lang="en-US" dirty="0"/>
          </a:p>
          <a:p>
            <a:pPr lvl="1"/>
            <a:r>
              <a:rPr lang="en-US" dirty="0"/>
              <a:t>The journal is underperforming and the exchange rate between UK and US works against </a:t>
            </a:r>
            <a:r>
              <a:rPr lang="en-US" dirty="0" smtClean="0"/>
              <a:t>us.</a:t>
            </a:r>
            <a:endParaRPr lang="en-US" dirty="0"/>
          </a:p>
          <a:p>
            <a:pPr lvl="1"/>
            <a:r>
              <a:rPr lang="en-US" dirty="0"/>
              <a:t>We had expensive unplanned turnover in Home Office staff during the fall.</a:t>
            </a:r>
          </a:p>
          <a:p>
            <a:r>
              <a:rPr lang="en-US" dirty="0"/>
              <a:t>Our Assets have performed well.</a:t>
            </a:r>
          </a:p>
          <a:p>
            <a:r>
              <a:rPr lang="en-US" dirty="0"/>
              <a:t>We will post an overall loss, but still have a strong asset base to support the transition of the Home </a:t>
            </a:r>
            <a:r>
              <a:rPr lang="en-US" dirty="0" smtClean="0"/>
              <a:t>Office.</a:t>
            </a:r>
            <a:endParaRPr lang="en-US" dirty="0"/>
          </a:p>
          <a:p>
            <a:r>
              <a:rPr lang="en-US" dirty="0"/>
              <a:t>Plans for the Transition are going well. </a:t>
            </a:r>
          </a:p>
          <a:p>
            <a:r>
              <a:rPr lang="en-US" dirty="0"/>
              <a:t>I plan to step down as VP Finance in January 1, </a:t>
            </a:r>
            <a:r>
              <a:rPr lang="en-US" dirty="0" smtClean="0"/>
              <a:t>2018.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Winter PC Meeting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3204" y="153645"/>
            <a:ext cx="14287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108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Report, VP of Finance, David Andersen</vt:lpstr>
    </vt:vector>
  </TitlesOfParts>
  <Company>University at Albany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Bahaddin, Babak</dc:creator>
  <cp:lastModifiedBy>Langer, Robin S</cp:lastModifiedBy>
  <cp:revision>8</cp:revision>
  <dcterms:created xsi:type="dcterms:W3CDTF">2017-01-06T18:04:05Z</dcterms:created>
  <dcterms:modified xsi:type="dcterms:W3CDTF">2017-02-28T18:10:24Z</dcterms:modified>
</cp:coreProperties>
</file>