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31" r:id="rId5"/>
    <p:sldId id="258" r:id="rId6"/>
    <p:sldId id="373" r:id="rId7"/>
    <p:sldId id="368" r:id="rId8"/>
    <p:sldId id="337" r:id="rId9"/>
    <p:sldId id="259" r:id="rId10"/>
    <p:sldId id="338" r:id="rId11"/>
    <p:sldId id="351" r:id="rId12"/>
    <p:sldId id="375" r:id="rId13"/>
    <p:sldId id="376" r:id="rId14"/>
    <p:sldId id="345" r:id="rId15"/>
    <p:sldId id="358" r:id="rId16"/>
    <p:sldId id="366" r:id="rId17"/>
    <p:sldId id="352" r:id="rId18"/>
    <p:sldId id="348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/>
              <a:t>ONS</a:t>
            </a:r>
            <a:r>
              <a:rPr lang="en-GB" sz="2000" b="1" baseline="0"/>
              <a:t> Population Projections - England</a:t>
            </a:r>
            <a:endParaRPr lang="en-GB" sz="20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Persons!$C$219</c:f>
              <c:strCache>
                <c:ptCount val="1"/>
                <c:pt idx="0">
                  <c:v>  working age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Persons!$D$7:$AC$7</c:f>
              <c:numCache>
                <c:formatCode>General</c:formatCode>
                <c:ptCount val="2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</c:numCache>
            </c:numRef>
          </c:cat>
          <c:val>
            <c:numRef>
              <c:f>Persons!$D$219:$AC$219</c:f>
              <c:numCache>
                <c:formatCode>#,##0</c:formatCode>
                <c:ptCount val="26"/>
                <c:pt idx="0">
                  <c:v>32556638</c:v>
                </c:pt>
                <c:pt idx="1">
                  <c:v>32699075</c:v>
                </c:pt>
                <c:pt idx="2">
                  <c:v>32819608</c:v>
                </c:pt>
                <c:pt idx="3">
                  <c:v>32897946</c:v>
                </c:pt>
                <c:pt idx="4">
                  <c:v>32935766</c:v>
                </c:pt>
                <c:pt idx="5">
                  <c:v>32957876</c:v>
                </c:pt>
                <c:pt idx="6">
                  <c:v>32981073</c:v>
                </c:pt>
                <c:pt idx="7">
                  <c:v>32996664</c:v>
                </c:pt>
                <c:pt idx="8">
                  <c:v>33015014</c:v>
                </c:pt>
                <c:pt idx="9">
                  <c:v>33025884</c:v>
                </c:pt>
                <c:pt idx="10">
                  <c:v>33046415</c:v>
                </c:pt>
                <c:pt idx="11">
                  <c:v>33048606</c:v>
                </c:pt>
                <c:pt idx="12">
                  <c:v>33058017</c:v>
                </c:pt>
                <c:pt idx="13">
                  <c:v>33086469</c:v>
                </c:pt>
                <c:pt idx="14">
                  <c:v>33133526</c:v>
                </c:pt>
                <c:pt idx="15">
                  <c:v>33173064</c:v>
                </c:pt>
                <c:pt idx="16">
                  <c:v>33200028</c:v>
                </c:pt>
                <c:pt idx="17">
                  <c:v>33241589</c:v>
                </c:pt>
                <c:pt idx="18">
                  <c:v>33271010</c:v>
                </c:pt>
                <c:pt idx="19">
                  <c:v>33307065</c:v>
                </c:pt>
                <c:pt idx="20">
                  <c:v>33352436</c:v>
                </c:pt>
                <c:pt idx="21">
                  <c:v>33403225</c:v>
                </c:pt>
                <c:pt idx="22">
                  <c:v>33466838</c:v>
                </c:pt>
                <c:pt idx="23">
                  <c:v>33538102</c:v>
                </c:pt>
                <c:pt idx="24">
                  <c:v>33615772</c:v>
                </c:pt>
                <c:pt idx="25">
                  <c:v>33680409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A4-4330-BCAA-ABFB645445CF}"/>
            </c:ext>
          </c:extLst>
        </c:ser>
        <c:ser>
          <c:idx val="3"/>
          <c:order val="1"/>
          <c:tx>
            <c:strRef>
              <c:f>Persons!$C$222</c:f>
              <c:strCache>
                <c:ptCount val="1"/>
                <c:pt idx="0">
                  <c:v>   age 65+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Persons!$D$222:$AC$222</c:f>
              <c:numCache>
                <c:formatCode>#,##0</c:formatCode>
                <c:ptCount val="26"/>
                <c:pt idx="0">
                  <c:v>10179253</c:v>
                </c:pt>
                <c:pt idx="1">
                  <c:v>10355595</c:v>
                </c:pt>
                <c:pt idx="2">
                  <c:v>10505333</c:v>
                </c:pt>
                <c:pt idx="3">
                  <c:v>10669007</c:v>
                </c:pt>
                <c:pt idx="4">
                  <c:v>10847025</c:v>
                </c:pt>
                <c:pt idx="5">
                  <c:v>11041499</c:v>
                </c:pt>
                <c:pt idx="6">
                  <c:v>11241833</c:v>
                </c:pt>
                <c:pt idx="7">
                  <c:v>11449350</c:v>
                </c:pt>
                <c:pt idx="8">
                  <c:v>11677599</c:v>
                </c:pt>
                <c:pt idx="9">
                  <c:v>11922568</c:v>
                </c:pt>
                <c:pt idx="10">
                  <c:v>12175728</c:v>
                </c:pt>
                <c:pt idx="11">
                  <c:v>12437059</c:v>
                </c:pt>
                <c:pt idx="12">
                  <c:v>12697007</c:v>
                </c:pt>
                <c:pt idx="13">
                  <c:v>12945682</c:v>
                </c:pt>
                <c:pt idx="14">
                  <c:v>13186211</c:v>
                </c:pt>
                <c:pt idx="15">
                  <c:v>13408469</c:v>
                </c:pt>
                <c:pt idx="16">
                  <c:v>13623803</c:v>
                </c:pt>
                <c:pt idx="17">
                  <c:v>13815475</c:v>
                </c:pt>
                <c:pt idx="18">
                  <c:v>14017587</c:v>
                </c:pt>
                <c:pt idx="19">
                  <c:v>14190801</c:v>
                </c:pt>
                <c:pt idx="20">
                  <c:v>14329933</c:v>
                </c:pt>
                <c:pt idx="21">
                  <c:v>14436341</c:v>
                </c:pt>
                <c:pt idx="22">
                  <c:v>14527073</c:v>
                </c:pt>
                <c:pt idx="23">
                  <c:v>14601625</c:v>
                </c:pt>
                <c:pt idx="24">
                  <c:v>14661072</c:v>
                </c:pt>
                <c:pt idx="25">
                  <c:v>14726968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A4-4330-BCAA-ABFB64544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7290160"/>
        <c:axId val="1"/>
      </c:lineChart>
      <c:catAx>
        <c:axId val="196729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5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29016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3389552483838683"/>
          <c:y val="1.6026473483815314E-2"/>
          <c:w val="0.24465084617228713"/>
          <c:h val="0.14983621354380078"/>
        </c:manualLayout>
      </c:layout>
      <c:overlay val="0"/>
      <c:spPr>
        <a:noFill/>
        <a:ln w="190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E423-A7C2-45DA-BF64-98C29FC14AA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CF269-435F-4B5E-9D0B-AB2FC17B1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4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203200"/>
            <a:ext cx="5530850" cy="3111500"/>
          </a:xfrm>
          <a:solidFill>
            <a:srgbClr val="FFFFFF"/>
          </a:solidFill>
          <a:ln/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3575" y="3550722"/>
            <a:ext cx="5780090" cy="52045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 i="1" dirty="0"/>
          </a:p>
        </p:txBody>
      </p:sp>
      <p:sp>
        <p:nvSpPr>
          <p:cNvPr id="25604" name="Slide Number Placeholder 3"/>
          <p:cNvSpPr txBox="1">
            <a:spLocks/>
          </p:cNvSpPr>
          <p:nvPr/>
        </p:nvSpPr>
        <p:spPr bwMode="auto">
          <a:xfrm>
            <a:off x="6129340" y="9446678"/>
            <a:ext cx="727075" cy="4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r" eaLnBrk="1" hangingPunct="1"/>
            <a:fld id="{53CA676D-677F-413D-A57E-E6D1939D17F3}" type="slidenum">
              <a:rPr lang="en-GB" sz="1200">
                <a:cs typeface="Arial" charset="0"/>
              </a:rPr>
              <a:pPr algn="r" eaLnBrk="1" hangingPunct="1"/>
              <a:t>1</a:t>
            </a:fld>
            <a:endParaRPr lang="en-GB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98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01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37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49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139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09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23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203200"/>
            <a:ext cx="5530850" cy="3111500"/>
          </a:xfrm>
          <a:solidFill>
            <a:srgbClr val="FFFFFF"/>
          </a:solidFill>
          <a:ln/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3575" y="3550722"/>
            <a:ext cx="5780090" cy="52045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 i="1" dirty="0"/>
          </a:p>
        </p:txBody>
      </p:sp>
      <p:sp>
        <p:nvSpPr>
          <p:cNvPr id="25604" name="Slide Number Placeholder 3"/>
          <p:cNvSpPr txBox="1">
            <a:spLocks/>
          </p:cNvSpPr>
          <p:nvPr/>
        </p:nvSpPr>
        <p:spPr bwMode="auto">
          <a:xfrm>
            <a:off x="6129340" y="9446678"/>
            <a:ext cx="727075" cy="4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r" eaLnBrk="1" hangingPunct="1"/>
            <a:fld id="{53CA676D-677F-413D-A57E-E6D1939D17F3}" type="slidenum">
              <a:rPr lang="en-GB" sz="1200">
                <a:cs typeface="Arial" charset="0"/>
              </a:rPr>
              <a:pPr algn="r" eaLnBrk="1" hangingPunct="1"/>
              <a:t>16</a:t>
            </a:fld>
            <a:endParaRPr lang="en-GB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6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4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9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4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67C84-4500-4CCA-BE90-8B57361539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2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67C84-4500-4CCA-BE90-8B57361539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0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2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87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F269-435F-4B5E-9D0B-AB2FC17B1E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6E40-ACC6-F2FC-772E-F7B8D7092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74F0-C0AB-321E-1F4B-33980405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5B424-A369-E29C-F68D-CC7235CB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B1CCE-0090-9C34-27E0-C8AAB36B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89EA5-80CC-8649-9304-EF4190B6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1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4D93-1AF6-3357-3501-C0FE4BF9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372AF-75EA-030D-FB21-A32BDB68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6C783-10F4-0BE3-018C-6B0D6E6F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2F307-7D6B-E3DB-B229-B50764CA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6DCED-EA1E-CDDD-8566-291D594E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7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FA408-059F-C7EE-8CF0-A1FDA6288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8FAAE-C034-8D89-4A3D-146EC619F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91B14-FE9A-1E00-6C52-4ED64B69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91598-D7E5-A9FC-C8B8-BD29C18F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47254-9FEB-EC23-E677-FDB503A2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EE36-5011-800D-51F8-A436DD84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D9DD4-41B3-4B6C-1A5D-1DD1795C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5A49D-754A-AE0C-BAFD-E9AEC0EE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800CD-2673-3462-F290-47B161BA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C7F9B-A546-C523-B56C-7CAE9221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8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5E2F-6E32-809A-D3D0-2D9262FB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B5EF1-358F-AD0A-3396-90E1DD49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5711-3F96-11FF-80CC-F7647E31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E8BC4-E824-6607-B1A3-5BFBB419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92F30-1D81-FB8C-A86C-916CAFD8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5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DB93-6353-F08A-DA81-10D4B7AC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D9BD-2B3F-A85A-9670-6DAA37B52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F1D6C-23E8-3C56-D9FA-B7A115E0B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986-3ED7-EF2B-4297-D0874448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8C93F-1935-47CC-4135-DE797FC6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FC52E-3397-9210-C677-5D9C894E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7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FB17-0247-C754-5C9C-96BF0649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B80BA-9601-DDA6-ED7A-B405F39CA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4B22B-594E-AC18-4C79-6DCB73EE1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E7B02-61A8-0E71-314F-FB3C4F103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9CF63-F224-39A3-5E5F-CD27431BE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B483E-61D2-E74D-47D2-0189FF9D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FDC190-6F7E-A9C3-16CD-D6CD1CC7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04416-157E-8879-70EF-0CC48553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67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193F-C04E-215F-C15E-D83BC9C2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708EB-4E52-954F-9C4F-AA77E8B9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C97D8-B36A-9B70-53CC-09FE7ADC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B0B68-025D-E092-E242-0CF9A63E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9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E1F28-58B8-70CD-738F-E8372E73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375B4-B990-B9B8-A01A-FA09C37F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2E287-839B-3217-138E-EF575788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8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B67E-82BC-B482-1838-0AB15471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F94F5-869E-0A5A-D761-E62BFB03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D5416-42A7-4538-392F-5DCF3FEA2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61A87-D6CD-AB70-0B30-93CEDDD7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5339-2E41-6493-EC75-1BF3ECA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318CD-5EF6-E04C-E8DC-92975833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7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5355-B85A-2FB5-57A1-1369D1B1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FEA86-D97D-FAC8-0D01-0C591D0E8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29D7-CD8B-8277-E78E-6766056D8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ACE9A-F0F1-4A36-6CA2-49F5553C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A882D-1835-3B5A-C659-BD8221F9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070CF-EF21-B43C-EB96-3B0B3641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93303-5DD5-1C59-94DD-FDE154C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06E43-0EDF-2BAE-C8AC-E28409459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974F-12FB-9705-6164-1DEDC945A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8B35-1604-4EC5-A086-0D35B8D07908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91C5-1D20-5197-14E8-6516D65FD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037D8-FAED-F880-009F-63338F77A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05575-9B79-400F-8D4E-B44DD0B86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it.ly/EricArchetypeVideo" TargetMode="External"/><Relationship Id="rId4" Type="http://schemas.openxmlformats.org/officeDocument/2006/relationships/hyperlink" Target="https://bit.ly/EricArchetyp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6410325"/>
            <a:ext cx="1835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66"/>
            <a:ext cx="12192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151314" y="0"/>
            <a:ext cx="1587" cy="6858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1331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08" y="5303520"/>
            <a:ext cx="2643191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8"/>
          <p:cNvSpPr>
            <a:spLocks/>
          </p:cNvSpPr>
          <p:nvPr/>
        </p:nvSpPr>
        <p:spPr bwMode="auto">
          <a:xfrm>
            <a:off x="292098" y="4285650"/>
            <a:ext cx="3365502" cy="144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rgbClr val="FFFFFF"/>
                </a:solidFill>
                <a:cs typeface="Arial" charset="0"/>
              </a:rPr>
              <a:t>Prof Eric Wolstenholme</a:t>
            </a:r>
          </a:p>
          <a:p>
            <a:pPr marL="39688"/>
            <a:r>
              <a:rPr lang="en-US" sz="2000" dirty="0">
                <a:solidFill>
                  <a:srgbClr val="FFFFFF"/>
                </a:solidFill>
                <a:cs typeface="Arial" charset="0"/>
              </a:rPr>
              <a:t>Douglas McKelvie</a:t>
            </a:r>
          </a:p>
          <a:p>
            <a:pPr marL="39688"/>
            <a:endParaRPr lang="en-US" sz="2000" dirty="0">
              <a:solidFill>
                <a:srgbClr val="FFFFFF"/>
              </a:solidFill>
              <a:cs typeface="Arial" charset="0"/>
            </a:endParaRPr>
          </a:p>
          <a:p>
            <a:pPr marL="39688"/>
            <a:r>
              <a:rPr lang="en-US" sz="2000" dirty="0">
                <a:solidFill>
                  <a:srgbClr val="FFFFFF"/>
                </a:solidFill>
                <a:cs typeface="Arial" charset="0"/>
              </a:rPr>
              <a:t>Symmetric Scenarios</a:t>
            </a:r>
          </a:p>
          <a:p>
            <a:pPr marL="39688"/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0" name="Rectangle 9"/>
          <p:cNvSpPr>
            <a:spLocks noGrp="1" noChangeArrowheads="1"/>
          </p:cNvSpPr>
          <p:nvPr>
            <p:ph type="title"/>
          </p:nvPr>
        </p:nvSpPr>
        <p:spPr>
          <a:xfrm>
            <a:off x="4092095" y="548640"/>
            <a:ext cx="7940520" cy="4446054"/>
          </a:xfrm>
        </p:spPr>
        <p:txBody>
          <a:bodyPr vert="horz" lIns="91440" tIns="45720" rIns="132080" bIns="45720" rtlCol="0" anchor="ctr">
            <a:normAutofit fontScale="90000"/>
          </a:bodyPr>
          <a:lstStyle/>
          <a:p>
            <a:pPr algn="r"/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System Dynamics Society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Annual Conference 2023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Tackling multi-sectoral problems with System Dynamics – exploring whole systems solutions to support health and social care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Palmer House Hilton Hotel, Chicago</a:t>
            </a: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Monday 24 July 2023</a:t>
            </a:r>
            <a:br>
              <a:rPr lang="en-US" sz="2400" dirty="0">
                <a:solidFill>
                  <a:srgbClr val="FFFFFF"/>
                </a:solidFill>
                <a:cs typeface="Arial" charset="0"/>
              </a:rPr>
            </a:br>
            <a:r>
              <a:rPr lang="en-US" sz="2400" dirty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 sz="2400" dirty="0">
              <a:solidFill>
                <a:srgbClr val="FFFFFF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13321" name="Rectangle 10"/>
          <p:cNvSpPr>
            <a:spLocks/>
          </p:cNvSpPr>
          <p:nvPr/>
        </p:nvSpPr>
        <p:spPr bwMode="auto">
          <a:xfrm>
            <a:off x="1524000" y="1371600"/>
            <a:ext cx="8902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A47A8A-36E0-4B22-8BEB-011A301F740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8" t="1" b="1664"/>
          <a:stretch/>
        </p:blipFill>
        <p:spPr>
          <a:xfrm>
            <a:off x="2732755" y="4905057"/>
            <a:ext cx="759112" cy="5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36"/>
    </mc:Choice>
    <mc:Fallback xmlns="">
      <p:transition spd="slow" advTm="1159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546E-325E-76DB-6644-4E2D36C4781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8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Domiciliary Care – Model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4EA7D-51C2-46C9-B3BB-77C000855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08" y="1271621"/>
            <a:ext cx="8333936" cy="4299113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1FD79-A487-CB1B-D08A-D6ADF3CE2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625" y="1240808"/>
            <a:ext cx="6496656" cy="1896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F586A2-B78C-D55A-E3EF-69FC1DE3E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" y="1240808"/>
            <a:ext cx="5716555" cy="1896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EFB69-9B03-8270-4690-CEC0A4BE8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949" y="3421177"/>
            <a:ext cx="3258784" cy="320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336074-F2B8-D856-5A91-EFE8FD8DC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625" y="3421177"/>
            <a:ext cx="3784944" cy="3201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40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16FFD-5C85-6C7C-6256-D1C3F6602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01" y="439657"/>
            <a:ext cx="10581844" cy="58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9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279AEB-97BF-2F67-2B10-54AD2A9F3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A5D9F9-E56D-D611-F122-D4F14E71373B}"/>
              </a:ext>
            </a:extLst>
          </p:cNvPr>
          <p:cNvSpPr txBox="1"/>
          <p:nvPr/>
        </p:nvSpPr>
        <p:spPr>
          <a:xfrm>
            <a:off x="2590801" y="2689123"/>
            <a:ext cx="1602657" cy="307777"/>
          </a:xfrm>
          <a:prstGeom prst="rect">
            <a:avLst/>
          </a:prstGeom>
          <a:solidFill>
            <a:srgbClr val="FEF9F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Provider Margin 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C7A4B-6FD0-B6C7-4350-0814C745AFA8}"/>
              </a:ext>
            </a:extLst>
          </p:cNvPr>
          <p:cNvSpPr txBox="1"/>
          <p:nvPr/>
        </p:nvSpPr>
        <p:spPr>
          <a:xfrm>
            <a:off x="630494" y="2689122"/>
            <a:ext cx="1329813" cy="307777"/>
          </a:xfrm>
          <a:prstGeom prst="rect">
            <a:avLst/>
          </a:prstGeom>
          <a:solidFill>
            <a:srgbClr val="FEF9F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Costs Up</a:t>
            </a:r>
          </a:p>
        </p:txBody>
      </p:sp>
    </p:spTree>
    <p:extLst>
      <p:ext uri="{BB962C8B-B14F-4D97-AF65-F5344CB8AC3E}">
        <p14:creationId xmlns:p14="http://schemas.microsoft.com/office/powerpoint/2010/main" val="161943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7823AAD-C02C-EEDA-BDBF-BFEAEC7EC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FEB992-C47B-7C25-6297-52E4AA62CE9D}"/>
              </a:ext>
            </a:extLst>
          </p:cNvPr>
          <p:cNvSpPr txBox="1"/>
          <p:nvPr/>
        </p:nvSpPr>
        <p:spPr>
          <a:xfrm>
            <a:off x="8377547" y="807934"/>
            <a:ext cx="3184913" cy="981620"/>
          </a:xfrm>
          <a:prstGeom prst="rect">
            <a:avLst/>
          </a:prstGeom>
          <a:solidFill>
            <a:srgbClr val="FFEEB9">
              <a:alpha val="31765"/>
            </a:srgbClr>
          </a:solidFill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>
              <a:defRPr sz="4000" b="1">
                <a:solidFill>
                  <a:srgbClr val="7030A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000" dirty="0"/>
              <a:t>Issues covered implicitly or explicitly in the Domiciliary Care model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E42A02-E2DF-4F8A-3D98-CB2DCF8887E8}"/>
              </a:ext>
            </a:extLst>
          </p:cNvPr>
          <p:cNvGrpSpPr/>
          <p:nvPr/>
        </p:nvGrpSpPr>
        <p:grpSpPr>
          <a:xfrm>
            <a:off x="2072423" y="1021361"/>
            <a:ext cx="7342315" cy="4523772"/>
            <a:chOff x="2072423" y="1021361"/>
            <a:chExt cx="7342315" cy="452377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F79CC1-CB75-5986-08AC-76C75C71B529}"/>
                </a:ext>
              </a:extLst>
            </p:cNvPr>
            <p:cNvSpPr/>
            <p:nvPr/>
          </p:nvSpPr>
          <p:spPr>
            <a:xfrm>
              <a:off x="7575627" y="1580972"/>
              <a:ext cx="671065" cy="769121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A19AAA7-4A46-53D4-C3CE-D88B6E23791A}"/>
                </a:ext>
              </a:extLst>
            </p:cNvPr>
            <p:cNvSpPr/>
            <p:nvPr/>
          </p:nvSpPr>
          <p:spPr>
            <a:xfrm>
              <a:off x="8561683" y="2155599"/>
              <a:ext cx="795962" cy="560539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FBAEE94-2518-4F7D-CDD6-7E0C4F4FE574}"/>
                </a:ext>
              </a:extLst>
            </p:cNvPr>
            <p:cNvSpPr/>
            <p:nvPr/>
          </p:nvSpPr>
          <p:spPr>
            <a:xfrm>
              <a:off x="6096000" y="2155599"/>
              <a:ext cx="869625" cy="362523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F58DF70-717B-3224-1C33-9A8F9E552058}"/>
                </a:ext>
              </a:extLst>
            </p:cNvPr>
            <p:cNvSpPr/>
            <p:nvPr/>
          </p:nvSpPr>
          <p:spPr>
            <a:xfrm>
              <a:off x="6376587" y="1333779"/>
              <a:ext cx="869625" cy="362522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BBC6345-DB87-1577-D078-1897F1E23E43}"/>
                </a:ext>
              </a:extLst>
            </p:cNvPr>
            <p:cNvSpPr/>
            <p:nvPr/>
          </p:nvSpPr>
          <p:spPr>
            <a:xfrm>
              <a:off x="3938407" y="1333778"/>
              <a:ext cx="721498" cy="498978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645783-A03C-2554-00E0-D86F06E3ED7D}"/>
                </a:ext>
              </a:extLst>
            </p:cNvPr>
            <p:cNvSpPr/>
            <p:nvPr/>
          </p:nvSpPr>
          <p:spPr>
            <a:xfrm>
              <a:off x="4756137" y="1841301"/>
              <a:ext cx="610002" cy="413203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E241908-07E5-5052-01CA-A34D28824843}"/>
                </a:ext>
              </a:extLst>
            </p:cNvPr>
            <p:cNvSpPr/>
            <p:nvPr/>
          </p:nvSpPr>
          <p:spPr>
            <a:xfrm>
              <a:off x="3458217" y="1968146"/>
              <a:ext cx="610002" cy="413203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DB146F-2058-7853-A800-032806E59E81}"/>
                </a:ext>
              </a:extLst>
            </p:cNvPr>
            <p:cNvSpPr/>
            <p:nvPr/>
          </p:nvSpPr>
          <p:spPr>
            <a:xfrm>
              <a:off x="3020317" y="2491971"/>
              <a:ext cx="610002" cy="413203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20CD503-8417-CFF5-2523-59AFA840A0A9}"/>
                </a:ext>
              </a:extLst>
            </p:cNvPr>
            <p:cNvSpPr/>
            <p:nvPr/>
          </p:nvSpPr>
          <p:spPr>
            <a:xfrm>
              <a:off x="3888959" y="3015797"/>
              <a:ext cx="610002" cy="413203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42A67D-7C56-6C9C-8A53-D303688FD64E}"/>
                </a:ext>
              </a:extLst>
            </p:cNvPr>
            <p:cNvSpPr/>
            <p:nvPr/>
          </p:nvSpPr>
          <p:spPr>
            <a:xfrm>
              <a:off x="4340062" y="3466905"/>
              <a:ext cx="610002" cy="413203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00911EB-6428-CBAD-037C-C5344576E457}"/>
                </a:ext>
              </a:extLst>
            </p:cNvPr>
            <p:cNvSpPr/>
            <p:nvPr/>
          </p:nvSpPr>
          <p:spPr>
            <a:xfrm>
              <a:off x="2072423" y="4728535"/>
              <a:ext cx="835039" cy="714598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B5F6F8-1766-9E68-A1AA-E95185ABFAE9}"/>
                </a:ext>
              </a:extLst>
            </p:cNvPr>
            <p:cNvSpPr/>
            <p:nvPr/>
          </p:nvSpPr>
          <p:spPr>
            <a:xfrm>
              <a:off x="4867453" y="4856185"/>
              <a:ext cx="610002" cy="459299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31EB252-1086-162F-D00F-AD4710E5BCC1}"/>
                </a:ext>
              </a:extLst>
            </p:cNvPr>
            <p:cNvSpPr/>
            <p:nvPr/>
          </p:nvSpPr>
          <p:spPr>
            <a:xfrm>
              <a:off x="5790999" y="4371236"/>
              <a:ext cx="610002" cy="459299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5744FB0-3D07-7032-74A8-CCD89DBD38F6}"/>
                </a:ext>
              </a:extLst>
            </p:cNvPr>
            <p:cNvSpPr/>
            <p:nvPr/>
          </p:nvSpPr>
          <p:spPr>
            <a:xfrm>
              <a:off x="6201397" y="3911937"/>
              <a:ext cx="610002" cy="459299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BBB655F-BC81-E1F0-4967-BD06FC733D92}"/>
                </a:ext>
              </a:extLst>
            </p:cNvPr>
            <p:cNvSpPr/>
            <p:nvPr/>
          </p:nvSpPr>
          <p:spPr>
            <a:xfrm>
              <a:off x="7132445" y="5085834"/>
              <a:ext cx="610002" cy="459299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A2D9965-0AB5-D1BC-8B2A-CC3782FAEFAC}"/>
                </a:ext>
              </a:extLst>
            </p:cNvPr>
            <p:cNvSpPr/>
            <p:nvPr/>
          </p:nvSpPr>
          <p:spPr>
            <a:xfrm>
              <a:off x="8654663" y="5044983"/>
              <a:ext cx="610002" cy="459299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A5EE1E8-964A-DEAF-EC89-D6ACBE35AE69}"/>
                </a:ext>
              </a:extLst>
            </p:cNvPr>
            <p:cNvSpPr/>
            <p:nvPr/>
          </p:nvSpPr>
          <p:spPr>
            <a:xfrm>
              <a:off x="8809391" y="3933364"/>
              <a:ext cx="605347" cy="459299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9912B42-2E1F-B2E0-ECC8-4EBD4B4A0194}"/>
                </a:ext>
              </a:extLst>
            </p:cNvPr>
            <p:cNvSpPr/>
            <p:nvPr/>
          </p:nvSpPr>
          <p:spPr>
            <a:xfrm>
              <a:off x="5266861" y="1021361"/>
              <a:ext cx="869625" cy="459299"/>
            </a:xfrm>
            <a:prstGeom prst="roundRect">
              <a:avLst>
                <a:gd name="adj" fmla="val 11465"/>
              </a:avLst>
            </a:prstGeom>
            <a:solidFill>
              <a:srgbClr val="FFEEB9">
                <a:alpha val="31765"/>
              </a:srgbClr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40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70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0086-B981-9157-C9F2-7364CE05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69EC9-8097-40EE-5911-BF35E63C6480}"/>
              </a:ext>
            </a:extLst>
          </p:cNvPr>
          <p:cNvSpPr txBox="1"/>
          <p:nvPr/>
        </p:nvSpPr>
        <p:spPr>
          <a:xfrm>
            <a:off x="570271" y="1345383"/>
            <a:ext cx="111202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UK health and social care systems have serious and persistent problems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The cost of care is higher than current allocations of public funding cover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Qualitative maps explore general solutions</a:t>
            </a:r>
            <a:br>
              <a:rPr lang="en-GB" sz="2400" dirty="0"/>
            </a:br>
            <a:r>
              <a:rPr lang="en-GB" sz="2400" dirty="0"/>
              <a:t>Quantitative models explore specific solutions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System Dynamics sims can embolden stakeholders to implement necessary trade-offs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Investing in collaborative ventures can more than pay for itself in reducing delayed discharges and congestion.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A model provides a way, perhaps the only way, of integrating data (what is known) from a diverse range of sources (population health and ageing, capacity and design of service pathways, workforce and labour market dynamics, and costings)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We don’t have to model the whole system to claim a ‘whole systems approach’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The challenge remains to convince politicians to take long-term, multi-sectorial decisions within the constraints of the electoral cycle</a:t>
            </a:r>
          </a:p>
        </p:txBody>
      </p:sp>
    </p:spTree>
    <p:extLst>
      <p:ext uri="{BB962C8B-B14F-4D97-AF65-F5344CB8AC3E}">
        <p14:creationId xmlns:p14="http://schemas.microsoft.com/office/powerpoint/2010/main" val="373708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6D09-5B22-EEB1-0E03-29A9228A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BB64E-F6F6-6325-76AF-B5D2EC87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83" y="1497822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Symmetric colleagues / associates: David Monk, David Todd, Steve Arnold, Sarah Nield, Donald Scott, Brian Clark</a:t>
            </a:r>
          </a:p>
          <a:p>
            <a:r>
              <a:rPr lang="en-GB" dirty="0"/>
              <a:t>OLM Systems, especially Gill Smith, Peter O’ Hara</a:t>
            </a:r>
          </a:p>
          <a:p>
            <a:r>
              <a:rPr lang="en-GB" dirty="0"/>
              <a:t>Many NHS Organisations, provider trusts, commissioners and Local Authorities</a:t>
            </a:r>
          </a:p>
          <a:p>
            <a:r>
              <a:rPr lang="en-GB" dirty="0"/>
              <a:t>Strategy Unit of NHS Midlands and Lancashire CSU: Stacey Croft, Sally Chisholm, Peter Spilsbury</a:t>
            </a:r>
          </a:p>
          <a:p>
            <a:r>
              <a:rPr lang="en-GB" dirty="0"/>
              <a:t>Association of Directors of Adult Social Services (West Midlands)</a:t>
            </a:r>
          </a:p>
          <a:p>
            <a:r>
              <a:rPr lang="en-GB" dirty="0"/>
              <a:t>University of Birmingham Health Services Management Centre</a:t>
            </a:r>
          </a:p>
          <a:p>
            <a:r>
              <a:rPr lang="en-GB" dirty="0"/>
              <a:t>Skills for Care (the National Sector Skills Council)</a:t>
            </a:r>
          </a:p>
          <a:p>
            <a:r>
              <a:rPr lang="en-GB" dirty="0"/>
              <a:t>Department of Health and Social Care (England)</a:t>
            </a:r>
          </a:p>
          <a:p>
            <a:r>
              <a:rPr lang="en-GB" dirty="0"/>
              <a:t>Public Health Scotland (formerly Information Services Division)</a:t>
            </a:r>
          </a:p>
          <a:p>
            <a:r>
              <a:rPr lang="en-GB" dirty="0"/>
              <a:t>Northern Ireland Social Care Council, NI Department of Finance (Innovation Lab), NI Department of Health, NI Strategic Investment Board</a:t>
            </a:r>
          </a:p>
          <a:p>
            <a:r>
              <a:rPr lang="en-GB" dirty="0"/>
              <a:t>System Dynamics Society: Health Policy SIG, UK Chapter</a:t>
            </a:r>
          </a:p>
          <a:p>
            <a:r>
              <a:rPr lang="en-GB" dirty="0"/>
              <a:t>Isee Systems (Stella Architect software)</a:t>
            </a:r>
          </a:p>
          <a:p>
            <a:r>
              <a:rPr lang="en-GB" dirty="0"/>
              <a:t>Springer Publishing</a:t>
            </a:r>
          </a:p>
        </p:txBody>
      </p:sp>
    </p:spTree>
    <p:extLst>
      <p:ext uri="{BB962C8B-B14F-4D97-AF65-F5344CB8AC3E}">
        <p14:creationId xmlns:p14="http://schemas.microsoft.com/office/powerpoint/2010/main" val="181637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6410325"/>
            <a:ext cx="1835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151314" y="0"/>
            <a:ext cx="1587" cy="6858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1331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08" y="5303520"/>
            <a:ext cx="2643191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8"/>
          <p:cNvSpPr>
            <a:spLocks/>
          </p:cNvSpPr>
          <p:nvPr/>
        </p:nvSpPr>
        <p:spPr bwMode="auto">
          <a:xfrm>
            <a:off x="292098" y="4285650"/>
            <a:ext cx="3365502" cy="144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rgbClr val="FFFFFF"/>
                </a:solidFill>
                <a:cs typeface="Arial" charset="0"/>
              </a:rPr>
              <a:t>Prof Eric Wolstenholme</a:t>
            </a:r>
          </a:p>
          <a:p>
            <a:pPr marL="39688"/>
            <a:r>
              <a:rPr lang="en-US" sz="2000" dirty="0">
                <a:solidFill>
                  <a:srgbClr val="FFFFFF"/>
                </a:solidFill>
                <a:cs typeface="Arial" charset="0"/>
              </a:rPr>
              <a:t>Douglas McKelvie</a:t>
            </a:r>
          </a:p>
          <a:p>
            <a:pPr marL="39688"/>
            <a:endParaRPr lang="en-US" sz="2000" dirty="0">
              <a:solidFill>
                <a:srgbClr val="FFFFFF"/>
              </a:solidFill>
              <a:cs typeface="Arial" charset="0"/>
            </a:endParaRPr>
          </a:p>
          <a:p>
            <a:pPr marL="39688"/>
            <a:r>
              <a:rPr lang="en-US" sz="2000" dirty="0">
                <a:solidFill>
                  <a:srgbClr val="FFFFFF"/>
                </a:solidFill>
                <a:cs typeface="Arial" charset="0"/>
              </a:rPr>
              <a:t>Symmetric Scenarios</a:t>
            </a:r>
          </a:p>
          <a:p>
            <a:pPr marL="39688"/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0" name="Rectangle 9"/>
          <p:cNvSpPr>
            <a:spLocks noGrp="1" noChangeArrowheads="1"/>
          </p:cNvSpPr>
          <p:nvPr>
            <p:ph type="title"/>
          </p:nvPr>
        </p:nvSpPr>
        <p:spPr>
          <a:xfrm>
            <a:off x="4092095" y="548640"/>
            <a:ext cx="7940520" cy="4446054"/>
          </a:xfrm>
        </p:spPr>
        <p:txBody>
          <a:bodyPr vert="horz" lIns="91440" tIns="45720" rIns="132080" bIns="45720" rtlCol="0" anchor="ctr">
            <a:normAutofit fontScale="90000"/>
          </a:bodyPr>
          <a:lstStyle/>
          <a:p>
            <a:pPr algn="r"/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System Dynamics Society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Annual Conference 2023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Tackling multi-sectoral problems with System Dynamics – exploring whole systems solutions to support health and social care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Palmer House Hilton Hotel, Chicago</a:t>
            </a: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Monday 24 July 2023</a:t>
            </a:r>
            <a:br>
              <a:rPr lang="en-US" sz="2400" dirty="0">
                <a:solidFill>
                  <a:srgbClr val="FFFFFF"/>
                </a:solidFill>
                <a:cs typeface="Arial" charset="0"/>
              </a:rPr>
            </a:br>
            <a:r>
              <a:rPr lang="en-US" sz="2400" dirty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 sz="2400" dirty="0">
              <a:solidFill>
                <a:srgbClr val="FFFFFF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13321" name="Rectangle 10"/>
          <p:cNvSpPr>
            <a:spLocks/>
          </p:cNvSpPr>
          <p:nvPr/>
        </p:nvSpPr>
        <p:spPr bwMode="auto">
          <a:xfrm>
            <a:off x="1524000" y="1371600"/>
            <a:ext cx="8902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A47A8A-36E0-4B22-8BEB-011A301F740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8" t="1" b="1664"/>
          <a:stretch/>
        </p:blipFill>
        <p:spPr>
          <a:xfrm>
            <a:off x="2732755" y="4905057"/>
            <a:ext cx="759112" cy="5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6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0F151-CFCB-70C8-2E7F-E986014E2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D4BBA-D182-E11E-F271-070D0B3C4281}"/>
              </a:ext>
            </a:extLst>
          </p:cNvPr>
          <p:cNvSpPr txBox="1"/>
          <p:nvPr/>
        </p:nvSpPr>
        <p:spPr>
          <a:xfrm>
            <a:off x="8514271" y="802256"/>
            <a:ext cx="35023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Published in </a:t>
            </a:r>
            <a:r>
              <a:rPr lang="en-GB" b="1" dirty="0"/>
              <a:t>Systems</a:t>
            </a:r>
            <a:r>
              <a:rPr lang="en-GB" dirty="0"/>
              <a:t> 2022, 10, 135</a:t>
            </a:r>
          </a:p>
          <a:p>
            <a:pPr algn="r"/>
            <a:r>
              <a:rPr lang="en-GB" dirty="0">
                <a:hlinkClick r:id="rId4"/>
              </a:rPr>
              <a:t>https://bit.ly/EricArchetype</a:t>
            </a:r>
            <a:endParaRPr lang="en-GB" dirty="0"/>
          </a:p>
          <a:p>
            <a:r>
              <a:rPr lang="en-GB" dirty="0"/>
              <a:t>NHS England video available at</a:t>
            </a:r>
          </a:p>
          <a:p>
            <a:pPr algn="r"/>
            <a:r>
              <a:rPr lang="en-GB" dirty="0">
                <a:hlinkClick r:id="rId5"/>
              </a:rPr>
              <a:t>https://bit.ly/EricArchetypeVideo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13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47"/>
    </mc:Choice>
    <mc:Fallback xmlns="">
      <p:transition spd="slow" advTm="4854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335C03-E192-97A5-184E-F89BCE6ECAD5}"/>
              </a:ext>
            </a:extLst>
          </p:cNvPr>
          <p:cNvSpPr/>
          <p:nvPr/>
        </p:nvSpPr>
        <p:spPr>
          <a:xfrm>
            <a:off x="757083" y="412320"/>
            <a:ext cx="10048568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 am often asked by prospective clients, ‘What’s so great about System Dynamics? What will my organisation get that we can’t get from other, more familiar, methods of strategic planning and analysis?’ </a:t>
            </a:r>
          </a:p>
          <a:p>
            <a:endParaRPr lang="en-GB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GB" sz="3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 tell them that System Dynamics is the one method that will allow them to  make all of their assumptions explicit, integrate them in a logical and testable way, challenge the assumptions, provide a broader perspective and put clients in a better position to make decisions that will stand the test of time.</a:t>
            </a:r>
          </a:p>
          <a:p>
            <a:endParaRPr lang="en-GB" sz="2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r"/>
            <a:r>
              <a:rPr lang="en-GB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Jack Homer (1996) </a:t>
            </a:r>
            <a:r>
              <a:rPr lang="en-GB" sz="2800" b="1" i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Why we iterate…. </a:t>
            </a:r>
            <a:r>
              <a:rPr lang="en-GB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SDR, 12, 1</a:t>
            </a:r>
          </a:p>
        </p:txBody>
      </p:sp>
    </p:spTree>
    <p:extLst>
      <p:ext uri="{BB962C8B-B14F-4D97-AF65-F5344CB8AC3E}">
        <p14:creationId xmlns:p14="http://schemas.microsoft.com/office/powerpoint/2010/main" val="241324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541EF5-7212-E381-E25C-10D61B198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12192000" cy="4540656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EF0489A8-800A-82A7-0647-7E86B873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Delayed Discharge Problem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B7584E-2BF9-7E94-72DB-009BEB80D092}"/>
              </a:ext>
            </a:extLst>
          </p:cNvPr>
          <p:cNvGrpSpPr/>
          <p:nvPr/>
        </p:nvGrpSpPr>
        <p:grpSpPr>
          <a:xfrm>
            <a:off x="907568" y="5338590"/>
            <a:ext cx="8600154" cy="1116124"/>
            <a:chOff x="1858298" y="4545365"/>
            <a:chExt cx="8600154" cy="9520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DAC6BE-58F1-EDFB-C561-601EE804F176}"/>
                </a:ext>
              </a:extLst>
            </p:cNvPr>
            <p:cNvSpPr/>
            <p:nvPr/>
          </p:nvSpPr>
          <p:spPr>
            <a:xfrm>
              <a:off x="1858298" y="4545365"/>
              <a:ext cx="8600154" cy="9144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34D4F1C-E230-86B6-DE6D-6FD29957F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8247" y="4615875"/>
              <a:ext cx="8450205" cy="6534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E89D88-6A9B-3A8A-83A7-16571B11B87E}"/>
                </a:ext>
              </a:extLst>
            </p:cNvPr>
            <p:cNvSpPr txBox="1"/>
            <p:nvPr/>
          </p:nvSpPr>
          <p:spPr>
            <a:xfrm>
              <a:off x="5591556" y="5097258"/>
              <a:ext cx="3401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(The Lancet, September 2022)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01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90360B5F-3DD1-494C-AFD5-28ECAABCB5C5}"/>
              </a:ext>
            </a:extLst>
          </p:cNvPr>
          <p:cNvSpPr/>
          <p:nvPr/>
        </p:nvSpPr>
        <p:spPr>
          <a:xfrm>
            <a:off x="7581885" y="4500000"/>
            <a:ext cx="2456396" cy="100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670BEB1D-110C-4944-97E9-2A5A708AA2ED}"/>
              </a:ext>
            </a:extLst>
          </p:cNvPr>
          <p:cNvSpPr/>
          <p:nvPr/>
        </p:nvSpPr>
        <p:spPr>
          <a:xfrm>
            <a:off x="7593903" y="3492000"/>
            <a:ext cx="2456396" cy="97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41C62EA6-E800-46FC-9B49-1A143518AE36}"/>
              </a:ext>
            </a:extLst>
          </p:cNvPr>
          <p:cNvSpPr/>
          <p:nvPr/>
        </p:nvSpPr>
        <p:spPr>
          <a:xfrm>
            <a:off x="7601137" y="1432645"/>
            <a:ext cx="2456396" cy="1699355"/>
          </a:xfrm>
          <a:prstGeom prst="roundRect">
            <a:avLst>
              <a:gd name="adj" fmla="val 1024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56867" y="3417761"/>
            <a:ext cx="765189" cy="433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self manage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5414" y="3390663"/>
            <a:ext cx="648231" cy="429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care at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0114" y="3383858"/>
            <a:ext cx="630511" cy="419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care home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1216624" y="3548663"/>
            <a:ext cx="340243" cy="13822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2324539" y="3548663"/>
            <a:ext cx="340243" cy="13822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8" name="Arrow: Right 7"/>
          <p:cNvSpPr/>
          <p:nvPr/>
        </p:nvSpPr>
        <p:spPr>
          <a:xfrm>
            <a:off x="3336756" y="3543347"/>
            <a:ext cx="340243" cy="13822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10" name="Arrow: Down 9"/>
          <p:cNvSpPr/>
          <p:nvPr/>
        </p:nvSpPr>
        <p:spPr>
          <a:xfrm>
            <a:off x="1870261" y="3851694"/>
            <a:ext cx="138401" cy="345559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11" name="Arrow: Down 10"/>
          <p:cNvSpPr/>
          <p:nvPr/>
        </p:nvSpPr>
        <p:spPr>
          <a:xfrm>
            <a:off x="2930329" y="3830430"/>
            <a:ext cx="138401" cy="345559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12" name="Arrow: Down 11"/>
          <p:cNvSpPr/>
          <p:nvPr/>
        </p:nvSpPr>
        <p:spPr>
          <a:xfrm>
            <a:off x="3921193" y="3809166"/>
            <a:ext cx="138401" cy="345559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0099" y="2605965"/>
            <a:ext cx="735949" cy="46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A&amp;E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39804" y="1801008"/>
            <a:ext cx="744629" cy="46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elective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20099" y="1801008"/>
            <a:ext cx="735949" cy="46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wait</a:t>
            </a:r>
          </a:p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lists</a:t>
            </a:r>
          </a:p>
        </p:txBody>
      </p:sp>
      <p:sp>
        <p:nvSpPr>
          <p:cNvPr id="18" name="Arrow: Right 17"/>
          <p:cNvSpPr/>
          <p:nvPr/>
        </p:nvSpPr>
        <p:spPr>
          <a:xfrm>
            <a:off x="6339807" y="1965814"/>
            <a:ext cx="280292" cy="13579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4466" y="3668847"/>
            <a:ext cx="744628" cy="46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19894" y="3238383"/>
            <a:ext cx="744628" cy="46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reable- </a:t>
            </a:r>
            <a:r>
              <a:rPr lang="en-GB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ment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Arrow: Down 22"/>
          <p:cNvSpPr/>
          <p:nvPr/>
        </p:nvSpPr>
        <p:spPr>
          <a:xfrm>
            <a:off x="8275964" y="2276064"/>
            <a:ext cx="170121" cy="293851"/>
          </a:xfrm>
          <a:prstGeom prst="downArrow">
            <a:avLst>
              <a:gd name="adj1" fmla="val 38802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24" name="Arrow: Up 23"/>
          <p:cNvSpPr/>
          <p:nvPr/>
        </p:nvSpPr>
        <p:spPr>
          <a:xfrm>
            <a:off x="7953375" y="2276065"/>
            <a:ext cx="122663" cy="311295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80545" y="4619317"/>
            <a:ext cx="744628" cy="46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Arrow: Bent-Up 25"/>
          <p:cNvSpPr/>
          <p:nvPr/>
        </p:nvSpPr>
        <p:spPr>
          <a:xfrm rot="5400000">
            <a:off x="7114189" y="3170969"/>
            <a:ext cx="863521" cy="669185"/>
          </a:xfrm>
          <a:prstGeom prst="bentUpArrow">
            <a:avLst>
              <a:gd name="adj1" fmla="val 10624"/>
              <a:gd name="adj2" fmla="val 6859"/>
              <a:gd name="adj3" fmla="val 1802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27" name="Arrow: Bent-Up 26"/>
          <p:cNvSpPr/>
          <p:nvPr/>
        </p:nvSpPr>
        <p:spPr>
          <a:xfrm rot="5400000">
            <a:off x="6381136" y="3478637"/>
            <a:ext cx="1840795" cy="1073655"/>
          </a:xfrm>
          <a:prstGeom prst="bentUpArrow">
            <a:avLst>
              <a:gd name="adj1" fmla="val 6512"/>
              <a:gd name="adj2" fmla="val 5968"/>
              <a:gd name="adj3" fmla="val 15802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14015" y="4595647"/>
            <a:ext cx="744628" cy="46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delayed</a:t>
            </a:r>
          </a:p>
        </p:txBody>
      </p:sp>
      <p:sp>
        <p:nvSpPr>
          <p:cNvPr id="29" name="Arrow: Bent-Up 28"/>
          <p:cNvSpPr/>
          <p:nvPr/>
        </p:nvSpPr>
        <p:spPr>
          <a:xfrm rot="5400000">
            <a:off x="10020289" y="2772974"/>
            <a:ext cx="316363" cy="933887"/>
          </a:xfrm>
          <a:prstGeom prst="bentUpArrow">
            <a:avLst>
              <a:gd name="adj1" fmla="val 19320"/>
              <a:gd name="adj2" fmla="val 11693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0" name="Arrow: Right 29"/>
          <p:cNvSpPr/>
          <p:nvPr/>
        </p:nvSpPr>
        <p:spPr>
          <a:xfrm>
            <a:off x="7356047" y="1956954"/>
            <a:ext cx="483756" cy="1437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2" name="Arrow: Right 31"/>
          <p:cNvSpPr/>
          <p:nvPr/>
        </p:nvSpPr>
        <p:spPr>
          <a:xfrm>
            <a:off x="7356845" y="2823935"/>
            <a:ext cx="481516" cy="1116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3" name="Arrow: Right 32"/>
          <p:cNvSpPr/>
          <p:nvPr/>
        </p:nvSpPr>
        <p:spPr>
          <a:xfrm>
            <a:off x="8584881" y="2795582"/>
            <a:ext cx="614387" cy="12404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4" name="Arrow: Right 33"/>
          <p:cNvSpPr/>
          <p:nvPr/>
        </p:nvSpPr>
        <p:spPr>
          <a:xfrm>
            <a:off x="8649721" y="3813275"/>
            <a:ext cx="614387" cy="12404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5" name="Arrow: Right 34"/>
          <p:cNvSpPr/>
          <p:nvPr/>
        </p:nvSpPr>
        <p:spPr>
          <a:xfrm>
            <a:off x="8641579" y="4811812"/>
            <a:ext cx="572436" cy="15590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6" name="Arrow: Down 35"/>
          <p:cNvSpPr/>
          <p:nvPr/>
        </p:nvSpPr>
        <p:spPr>
          <a:xfrm>
            <a:off x="9340961" y="3104811"/>
            <a:ext cx="143009" cy="54822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7" name="Arrow: Down 36"/>
          <p:cNvSpPr/>
          <p:nvPr/>
        </p:nvSpPr>
        <p:spPr>
          <a:xfrm>
            <a:off x="9352043" y="4092208"/>
            <a:ext cx="153027" cy="4856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43" name="Arrow: Bent-Up 42"/>
          <p:cNvSpPr/>
          <p:nvPr/>
        </p:nvSpPr>
        <p:spPr>
          <a:xfrm rot="5400000" flipH="1">
            <a:off x="10069180" y="3071298"/>
            <a:ext cx="210984" cy="938041"/>
          </a:xfrm>
          <a:prstGeom prst="bentUpArrow">
            <a:avLst>
              <a:gd name="adj1" fmla="val 30194"/>
              <a:gd name="adj2" fmla="val 11693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44" name="Arrow: Bent-Up 43"/>
          <p:cNvSpPr/>
          <p:nvPr/>
        </p:nvSpPr>
        <p:spPr>
          <a:xfrm>
            <a:off x="9971369" y="3705558"/>
            <a:ext cx="1074785" cy="1195319"/>
          </a:xfrm>
          <a:prstGeom prst="bentUpArrow">
            <a:avLst>
              <a:gd name="adj1" fmla="val 6288"/>
              <a:gd name="adj2" fmla="val 7183"/>
              <a:gd name="adj3" fmla="val 1375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51489" y="5606086"/>
            <a:ext cx="680419" cy="396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£</a:t>
            </a:r>
          </a:p>
        </p:txBody>
      </p:sp>
      <p:sp>
        <p:nvSpPr>
          <p:cNvPr id="49" name="Arrow: Right 48"/>
          <p:cNvSpPr/>
          <p:nvPr/>
        </p:nvSpPr>
        <p:spPr>
          <a:xfrm>
            <a:off x="4611247" y="5738837"/>
            <a:ext cx="340243" cy="13822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50" name="Arrow: Right 49"/>
          <p:cNvSpPr/>
          <p:nvPr/>
        </p:nvSpPr>
        <p:spPr>
          <a:xfrm>
            <a:off x="5646969" y="5738837"/>
            <a:ext cx="340243" cy="13822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cxnSp>
        <p:nvCxnSpPr>
          <p:cNvPr id="55" name="Straight Arrow Connector 54"/>
          <p:cNvCxnSpPr>
            <a:cxnSpLocks/>
            <a:stCxn id="53" idx="2"/>
            <a:endCxn id="5" idx="0"/>
          </p:cNvCxnSpPr>
          <p:nvPr/>
        </p:nvCxnSpPr>
        <p:spPr>
          <a:xfrm flipH="1">
            <a:off x="4005368" y="2466181"/>
            <a:ext cx="13115" cy="917676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591805" y="2520537"/>
            <a:ext cx="482687" cy="229043"/>
            <a:chOff x="8010212" y="2184624"/>
            <a:chExt cx="482686" cy="229042"/>
          </a:xfrm>
        </p:grpSpPr>
        <p:sp>
          <p:nvSpPr>
            <p:cNvPr id="39" name="Arrow: Right 38"/>
            <p:cNvSpPr/>
            <p:nvPr/>
          </p:nvSpPr>
          <p:spPr>
            <a:xfrm>
              <a:off x="8010212" y="2238153"/>
              <a:ext cx="282762" cy="1426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8270137" y="2184624"/>
              <a:ext cx="222761" cy="22904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593955" y="1923580"/>
            <a:ext cx="482687" cy="229043"/>
            <a:chOff x="8010212" y="2184624"/>
            <a:chExt cx="482686" cy="229042"/>
          </a:xfrm>
        </p:grpSpPr>
        <p:sp>
          <p:nvSpPr>
            <p:cNvPr id="71" name="Arrow: Right 70"/>
            <p:cNvSpPr/>
            <p:nvPr/>
          </p:nvSpPr>
          <p:spPr>
            <a:xfrm>
              <a:off x="8010212" y="2238153"/>
              <a:ext cx="282762" cy="1426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72" name="Cloud 71"/>
            <p:cNvSpPr/>
            <p:nvPr/>
          </p:nvSpPr>
          <p:spPr>
            <a:xfrm>
              <a:off x="8270137" y="2184624"/>
              <a:ext cx="222761" cy="22904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641579" y="3589843"/>
            <a:ext cx="482687" cy="229043"/>
            <a:chOff x="8010212" y="2184624"/>
            <a:chExt cx="482686" cy="229042"/>
          </a:xfrm>
        </p:grpSpPr>
        <p:sp>
          <p:nvSpPr>
            <p:cNvPr id="74" name="Arrow: Right 73"/>
            <p:cNvSpPr/>
            <p:nvPr/>
          </p:nvSpPr>
          <p:spPr>
            <a:xfrm>
              <a:off x="8010212" y="2238153"/>
              <a:ext cx="282762" cy="1426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75" name="Cloud 74"/>
            <p:cNvSpPr/>
            <p:nvPr/>
          </p:nvSpPr>
          <p:spPr>
            <a:xfrm>
              <a:off x="8270137" y="2184624"/>
              <a:ext cx="222761" cy="22904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641579" y="4553379"/>
            <a:ext cx="482687" cy="229043"/>
            <a:chOff x="8010212" y="2184624"/>
            <a:chExt cx="482686" cy="229042"/>
          </a:xfrm>
        </p:grpSpPr>
        <p:sp>
          <p:nvSpPr>
            <p:cNvPr id="77" name="Arrow: Right 76"/>
            <p:cNvSpPr/>
            <p:nvPr/>
          </p:nvSpPr>
          <p:spPr>
            <a:xfrm>
              <a:off x="8010212" y="2238153"/>
              <a:ext cx="282762" cy="1426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78" name="Cloud 77"/>
            <p:cNvSpPr/>
            <p:nvPr/>
          </p:nvSpPr>
          <p:spPr>
            <a:xfrm>
              <a:off x="8270137" y="2184624"/>
              <a:ext cx="222761" cy="22904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1369" y="4543853"/>
            <a:ext cx="482687" cy="229043"/>
            <a:chOff x="8010212" y="2184624"/>
            <a:chExt cx="482686" cy="229042"/>
          </a:xfrm>
        </p:grpSpPr>
        <p:sp>
          <p:nvSpPr>
            <p:cNvPr id="80" name="Arrow: Right 79"/>
            <p:cNvSpPr/>
            <p:nvPr/>
          </p:nvSpPr>
          <p:spPr>
            <a:xfrm>
              <a:off x="8010212" y="2238153"/>
              <a:ext cx="282762" cy="1426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81" name="Cloud 80"/>
            <p:cNvSpPr/>
            <p:nvPr/>
          </p:nvSpPr>
          <p:spPr>
            <a:xfrm>
              <a:off x="8270137" y="2184624"/>
              <a:ext cx="222761" cy="22904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95109" y="3694617"/>
            <a:ext cx="482687" cy="229043"/>
            <a:chOff x="8010212" y="2184624"/>
            <a:chExt cx="482686" cy="229042"/>
          </a:xfrm>
        </p:grpSpPr>
        <p:sp>
          <p:nvSpPr>
            <p:cNvPr id="83" name="Arrow: Right 82"/>
            <p:cNvSpPr/>
            <p:nvPr/>
          </p:nvSpPr>
          <p:spPr>
            <a:xfrm>
              <a:off x="8010212" y="2238153"/>
              <a:ext cx="282762" cy="1426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84" name="Cloud 83"/>
            <p:cNvSpPr/>
            <p:nvPr/>
          </p:nvSpPr>
          <p:spPr>
            <a:xfrm>
              <a:off x="8270137" y="2184624"/>
              <a:ext cx="222761" cy="22904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947483" y="2711037"/>
            <a:ext cx="482687" cy="229043"/>
            <a:chOff x="8010212" y="2184624"/>
            <a:chExt cx="482686" cy="229042"/>
          </a:xfrm>
        </p:grpSpPr>
        <p:sp>
          <p:nvSpPr>
            <p:cNvPr id="86" name="Arrow: Right 85"/>
            <p:cNvSpPr/>
            <p:nvPr/>
          </p:nvSpPr>
          <p:spPr>
            <a:xfrm>
              <a:off x="8010212" y="2238153"/>
              <a:ext cx="282762" cy="1426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87" name="Cloud 86"/>
            <p:cNvSpPr/>
            <p:nvPr/>
          </p:nvSpPr>
          <p:spPr>
            <a:xfrm>
              <a:off x="8270137" y="2184624"/>
              <a:ext cx="222761" cy="22904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1413163" y="1357028"/>
            <a:ext cx="451796" cy="3047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860838" y="1357028"/>
            <a:ext cx="451796" cy="3047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313887" y="1357028"/>
            <a:ext cx="451796" cy="3047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65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773807" y="1357028"/>
            <a:ext cx="451796" cy="3047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75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225203" y="1357028"/>
            <a:ext cx="451796" cy="3047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85+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68859" y="966850"/>
            <a:ext cx="1735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Population by 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EE3A0-1AE8-4E0E-9A06-B1B97A1AD698}"/>
              </a:ext>
            </a:extLst>
          </p:cNvPr>
          <p:cNvSpPr txBox="1"/>
          <p:nvPr/>
        </p:nvSpPr>
        <p:spPr>
          <a:xfrm>
            <a:off x="8280001" y="1384514"/>
            <a:ext cx="1600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sz="1600" dirty="0"/>
              <a:t>General Hospital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29DCF4A-590A-480A-B912-7DC3A0EB0DEB}"/>
              </a:ext>
            </a:extLst>
          </p:cNvPr>
          <p:cNvSpPr txBox="1"/>
          <p:nvPr/>
        </p:nvSpPr>
        <p:spPr>
          <a:xfrm>
            <a:off x="8280000" y="5199434"/>
            <a:ext cx="1722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sz="1600" dirty="0"/>
              <a:t>Intermediate Care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199DFC1-1414-4935-823A-B2FB8E7A89EE}"/>
              </a:ext>
            </a:extLst>
          </p:cNvPr>
          <p:cNvSpPr txBox="1"/>
          <p:nvPr/>
        </p:nvSpPr>
        <p:spPr>
          <a:xfrm>
            <a:off x="1734930" y="2969140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Dependency States</a:t>
            </a:r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C04A5B24-47B0-4584-AC77-16EE36C9BA43}"/>
              </a:ext>
            </a:extLst>
          </p:cNvPr>
          <p:cNvSpPr/>
          <p:nvPr/>
        </p:nvSpPr>
        <p:spPr>
          <a:xfrm>
            <a:off x="6322439" y="2773263"/>
            <a:ext cx="280292" cy="13579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6F3FDB3D-A3CA-4BBA-ACAF-946A38FF3FAB}"/>
              </a:ext>
            </a:extLst>
          </p:cNvPr>
          <p:cNvSpPr/>
          <p:nvPr/>
        </p:nvSpPr>
        <p:spPr>
          <a:xfrm>
            <a:off x="8132325" y="3042092"/>
            <a:ext cx="141647" cy="62675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E439423-BC01-429C-8585-C33A776EB40D}"/>
              </a:ext>
            </a:extLst>
          </p:cNvPr>
          <p:cNvSpPr txBox="1"/>
          <p:nvPr/>
        </p:nvSpPr>
        <p:spPr>
          <a:xfrm>
            <a:off x="8280001" y="4179291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sz="1600" dirty="0"/>
              <a:t>Community Hosp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690113" y="2085945"/>
            <a:ext cx="656739" cy="380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</a:t>
            </a:r>
          </a:p>
          <a:p>
            <a:pPr algn="ctr"/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Support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027B870-841B-4661-889F-5000CD0B671D}"/>
              </a:ext>
            </a:extLst>
          </p:cNvPr>
          <p:cNvGrpSpPr/>
          <p:nvPr/>
        </p:nvGrpSpPr>
        <p:grpSpPr>
          <a:xfrm>
            <a:off x="11375231" y="3332673"/>
            <a:ext cx="482687" cy="229043"/>
            <a:chOff x="8010212" y="2184624"/>
            <a:chExt cx="482686" cy="229042"/>
          </a:xfrm>
        </p:grpSpPr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D501F0BB-F2E2-48B7-8673-769C22747EA4}"/>
                </a:ext>
              </a:extLst>
            </p:cNvPr>
            <p:cNvSpPr/>
            <p:nvPr/>
          </p:nvSpPr>
          <p:spPr>
            <a:xfrm>
              <a:off x="8010212" y="2238153"/>
              <a:ext cx="282762" cy="1426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88CA51D3-BDD5-4D16-840D-97752756A359}"/>
                </a:ext>
              </a:extLst>
            </p:cNvPr>
            <p:cNvSpPr/>
            <p:nvPr/>
          </p:nvSpPr>
          <p:spPr>
            <a:xfrm>
              <a:off x="8270137" y="2184624"/>
              <a:ext cx="222761" cy="22904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2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39805" y="2595333"/>
            <a:ext cx="744628" cy="46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acute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56755" y="3645811"/>
            <a:ext cx="744628" cy="46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delayed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01410" y="2617485"/>
            <a:ext cx="744628" cy="46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alpha val="7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delayed</a:t>
            </a:r>
          </a:p>
        </p:txBody>
      </p:sp>
      <p:sp>
        <p:nvSpPr>
          <p:cNvPr id="89" name="Freeform 301">
            <a:extLst>
              <a:ext uri="{FF2B5EF4-FFF2-40B4-BE49-F238E27FC236}">
                <a16:creationId xmlns:a16="http://schemas.microsoft.com/office/drawing/2014/main" id="{5A50BD3C-FD79-433A-9E35-9662C8786F23}"/>
              </a:ext>
            </a:extLst>
          </p:cNvPr>
          <p:cNvSpPr/>
          <p:nvPr/>
        </p:nvSpPr>
        <p:spPr>
          <a:xfrm rot="10800000" flipV="1">
            <a:off x="4534747" y="3890797"/>
            <a:ext cx="1489319" cy="157939"/>
          </a:xfrm>
          <a:custGeom>
            <a:avLst/>
            <a:gdLst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33866 w 203200"/>
              <a:gd name="connsiteY3" fmla="*/ 237066 h 1298222"/>
              <a:gd name="connsiteX4" fmla="*/ 45155 w 203200"/>
              <a:gd name="connsiteY4" fmla="*/ 361244 h 1298222"/>
              <a:gd name="connsiteX5" fmla="*/ 79022 w 203200"/>
              <a:gd name="connsiteY5" fmla="*/ 598311 h 1298222"/>
              <a:gd name="connsiteX6" fmla="*/ 90311 w 203200"/>
              <a:gd name="connsiteY6" fmla="*/ 688622 h 1298222"/>
              <a:gd name="connsiteX7" fmla="*/ 135466 w 203200"/>
              <a:gd name="connsiteY7" fmla="*/ 970844 h 1298222"/>
              <a:gd name="connsiteX8" fmla="*/ 158044 w 203200"/>
              <a:gd name="connsiteY8" fmla="*/ 1083733 h 1298222"/>
              <a:gd name="connsiteX9" fmla="*/ 191911 w 203200"/>
              <a:gd name="connsiteY9" fmla="*/ 1264355 h 1298222"/>
              <a:gd name="connsiteX10" fmla="*/ 203200 w 203200"/>
              <a:gd name="connsiteY10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45155 w 203200"/>
              <a:gd name="connsiteY3" fmla="*/ 361244 h 1298222"/>
              <a:gd name="connsiteX4" fmla="*/ 79022 w 203200"/>
              <a:gd name="connsiteY4" fmla="*/ 598311 h 1298222"/>
              <a:gd name="connsiteX5" fmla="*/ 90311 w 203200"/>
              <a:gd name="connsiteY5" fmla="*/ 688622 h 1298222"/>
              <a:gd name="connsiteX6" fmla="*/ 135466 w 203200"/>
              <a:gd name="connsiteY6" fmla="*/ 970844 h 1298222"/>
              <a:gd name="connsiteX7" fmla="*/ 158044 w 203200"/>
              <a:gd name="connsiteY7" fmla="*/ 1083733 h 1298222"/>
              <a:gd name="connsiteX8" fmla="*/ 191911 w 203200"/>
              <a:gd name="connsiteY8" fmla="*/ 1264355 h 1298222"/>
              <a:gd name="connsiteX9" fmla="*/ 203200 w 203200"/>
              <a:gd name="connsiteY9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90311 w 203200"/>
              <a:gd name="connsiteY4" fmla="*/ 688622 h 1298222"/>
              <a:gd name="connsiteX5" fmla="*/ 135466 w 203200"/>
              <a:gd name="connsiteY5" fmla="*/ 970844 h 1298222"/>
              <a:gd name="connsiteX6" fmla="*/ 158044 w 203200"/>
              <a:gd name="connsiteY6" fmla="*/ 1083733 h 1298222"/>
              <a:gd name="connsiteX7" fmla="*/ 191911 w 203200"/>
              <a:gd name="connsiteY7" fmla="*/ 1264355 h 1298222"/>
              <a:gd name="connsiteX8" fmla="*/ 203200 w 203200"/>
              <a:gd name="connsiteY8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58044 w 203200"/>
              <a:gd name="connsiteY5" fmla="*/ 1083733 h 1298222"/>
              <a:gd name="connsiteX6" fmla="*/ 191911 w 203200"/>
              <a:gd name="connsiteY6" fmla="*/ 1264355 h 1298222"/>
              <a:gd name="connsiteX7" fmla="*/ 203200 w 203200"/>
              <a:gd name="connsiteY7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91911 w 203200"/>
              <a:gd name="connsiteY5" fmla="*/ 1264355 h 1298222"/>
              <a:gd name="connsiteX6" fmla="*/ 203200 w 203200"/>
              <a:gd name="connsiteY6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203200 w 203200"/>
              <a:gd name="connsiteY5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203200 w 203200"/>
              <a:gd name="connsiteY4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203200 w 203200"/>
              <a:gd name="connsiteY3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58397 w 203200"/>
              <a:gd name="connsiteY3" fmla="*/ 1145236 h 1298222"/>
              <a:gd name="connsiteX4" fmla="*/ 203200 w 203200"/>
              <a:gd name="connsiteY4" fmla="*/ 1298222 h 1298222"/>
              <a:gd name="connsiteX0" fmla="*/ 10578 w 213778"/>
              <a:gd name="connsiteY0" fmla="*/ 0 h 1298222"/>
              <a:gd name="connsiteX1" fmla="*/ 10578 w 213778"/>
              <a:gd name="connsiteY1" fmla="*/ 0 h 1298222"/>
              <a:gd name="connsiteX2" fmla="*/ 3133 w 213778"/>
              <a:gd name="connsiteY2" fmla="*/ 761132 h 1298222"/>
              <a:gd name="connsiteX3" fmla="*/ 68975 w 213778"/>
              <a:gd name="connsiteY3" fmla="*/ 1145236 h 1298222"/>
              <a:gd name="connsiteX4" fmla="*/ 213778 w 213778"/>
              <a:gd name="connsiteY4" fmla="*/ 1298222 h 1298222"/>
              <a:gd name="connsiteX0" fmla="*/ 11284 w 214484"/>
              <a:gd name="connsiteY0" fmla="*/ 0 h 1518451"/>
              <a:gd name="connsiteX1" fmla="*/ 11284 w 214484"/>
              <a:gd name="connsiteY1" fmla="*/ 0 h 1518451"/>
              <a:gd name="connsiteX2" fmla="*/ 3839 w 214484"/>
              <a:gd name="connsiteY2" fmla="*/ 761132 h 1518451"/>
              <a:gd name="connsiteX3" fmla="*/ 79920 w 214484"/>
              <a:gd name="connsiteY3" fmla="*/ 1498014 h 1518451"/>
              <a:gd name="connsiteX4" fmla="*/ 214484 w 214484"/>
              <a:gd name="connsiteY4" fmla="*/ 1298222 h 1518451"/>
              <a:gd name="connsiteX0" fmla="*/ 0 w 203200"/>
              <a:gd name="connsiteY0" fmla="*/ 0 h 1518451"/>
              <a:gd name="connsiteX1" fmla="*/ 0 w 203200"/>
              <a:gd name="connsiteY1" fmla="*/ 0 h 1518451"/>
              <a:gd name="connsiteX2" fmla="*/ 68636 w 203200"/>
              <a:gd name="connsiteY2" fmla="*/ 1498014 h 1518451"/>
              <a:gd name="connsiteX3" fmla="*/ 203200 w 203200"/>
              <a:gd name="connsiteY3" fmla="*/ 1298222 h 1518451"/>
              <a:gd name="connsiteX0" fmla="*/ 0 w 203200"/>
              <a:gd name="connsiteY0" fmla="*/ 0 h 1353506"/>
              <a:gd name="connsiteX1" fmla="*/ 0 w 203200"/>
              <a:gd name="connsiteY1" fmla="*/ 0 h 1353506"/>
              <a:gd name="connsiteX2" fmla="*/ 32229 w 203200"/>
              <a:gd name="connsiteY2" fmla="*/ 1321624 h 1353506"/>
              <a:gd name="connsiteX3" fmla="*/ 203200 w 203200"/>
              <a:gd name="connsiteY3" fmla="*/ 1298222 h 1353506"/>
              <a:gd name="connsiteX0" fmla="*/ 0 w 217990"/>
              <a:gd name="connsiteY0" fmla="*/ 0 h 1334175"/>
              <a:gd name="connsiteX1" fmla="*/ 0 w 217990"/>
              <a:gd name="connsiteY1" fmla="*/ 0 h 1334175"/>
              <a:gd name="connsiteX2" fmla="*/ 32229 w 217990"/>
              <a:gd name="connsiteY2" fmla="*/ 1321624 h 1334175"/>
              <a:gd name="connsiteX3" fmla="*/ 217990 w 217990"/>
              <a:gd name="connsiteY3" fmla="*/ 809760 h 1334175"/>
              <a:gd name="connsiteX0" fmla="*/ 0 w 217990"/>
              <a:gd name="connsiteY0" fmla="*/ 0 h 1108515"/>
              <a:gd name="connsiteX1" fmla="*/ 0 w 217990"/>
              <a:gd name="connsiteY1" fmla="*/ 0 h 1108515"/>
              <a:gd name="connsiteX2" fmla="*/ 77738 w 217990"/>
              <a:gd name="connsiteY2" fmla="*/ 1090962 h 1108515"/>
              <a:gd name="connsiteX3" fmla="*/ 217990 w 217990"/>
              <a:gd name="connsiteY3" fmla="*/ 809760 h 1108515"/>
              <a:gd name="connsiteX0" fmla="*/ 0 w 213439"/>
              <a:gd name="connsiteY0" fmla="*/ 0 h 1103065"/>
              <a:gd name="connsiteX1" fmla="*/ 0 w 213439"/>
              <a:gd name="connsiteY1" fmla="*/ 0 h 1103065"/>
              <a:gd name="connsiteX2" fmla="*/ 77738 w 213439"/>
              <a:gd name="connsiteY2" fmla="*/ 1090962 h 1103065"/>
              <a:gd name="connsiteX3" fmla="*/ 213439 w 213439"/>
              <a:gd name="connsiteY3" fmla="*/ 549084 h 1103065"/>
              <a:gd name="connsiteX0" fmla="*/ 0 w 213439"/>
              <a:gd name="connsiteY0" fmla="*/ 0 h 764058"/>
              <a:gd name="connsiteX1" fmla="*/ 0 w 213439"/>
              <a:gd name="connsiteY1" fmla="*/ 0 h 764058"/>
              <a:gd name="connsiteX2" fmla="*/ 64085 w 213439"/>
              <a:gd name="connsiteY2" fmla="*/ 743392 h 764058"/>
              <a:gd name="connsiteX3" fmla="*/ 213439 w 213439"/>
              <a:gd name="connsiteY3" fmla="*/ 549084 h 764058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58467"/>
              <a:gd name="connsiteX1" fmla="*/ 0 w 213439"/>
              <a:gd name="connsiteY1" fmla="*/ 0 h 858467"/>
              <a:gd name="connsiteX2" fmla="*/ 64085 w 213439"/>
              <a:gd name="connsiteY2" fmla="*/ 743392 h 858467"/>
              <a:gd name="connsiteX3" fmla="*/ 213439 w 213439"/>
              <a:gd name="connsiteY3" fmla="*/ 549084 h 858467"/>
              <a:gd name="connsiteX0" fmla="*/ 0 w 213439"/>
              <a:gd name="connsiteY0" fmla="*/ 0 h 945196"/>
              <a:gd name="connsiteX1" fmla="*/ 0 w 213439"/>
              <a:gd name="connsiteY1" fmla="*/ 0 h 945196"/>
              <a:gd name="connsiteX2" fmla="*/ 60672 w 213439"/>
              <a:gd name="connsiteY2" fmla="*/ 841146 h 945196"/>
              <a:gd name="connsiteX3" fmla="*/ 213439 w 213439"/>
              <a:gd name="connsiteY3" fmla="*/ 549084 h 945196"/>
              <a:gd name="connsiteX0" fmla="*/ 0 w 213439"/>
              <a:gd name="connsiteY0" fmla="*/ 0 h 1113920"/>
              <a:gd name="connsiteX1" fmla="*/ 0 w 213439"/>
              <a:gd name="connsiteY1" fmla="*/ 0 h 1113920"/>
              <a:gd name="connsiteX2" fmla="*/ 51570 w 213439"/>
              <a:gd name="connsiteY2" fmla="*/ 1025792 h 1113920"/>
              <a:gd name="connsiteX3" fmla="*/ 213439 w 213439"/>
              <a:gd name="connsiteY3" fmla="*/ 549084 h 1113920"/>
              <a:gd name="connsiteX0" fmla="*/ 0 w 202062"/>
              <a:gd name="connsiteY0" fmla="*/ 0 h 1109409"/>
              <a:gd name="connsiteX1" fmla="*/ 0 w 202062"/>
              <a:gd name="connsiteY1" fmla="*/ 0 h 1109409"/>
              <a:gd name="connsiteX2" fmla="*/ 51570 w 202062"/>
              <a:gd name="connsiteY2" fmla="*/ 1025792 h 1109409"/>
              <a:gd name="connsiteX3" fmla="*/ 202062 w 202062"/>
              <a:gd name="connsiteY3" fmla="*/ 483915 h 1109409"/>
              <a:gd name="connsiteX0" fmla="*/ 0 w 208522"/>
              <a:gd name="connsiteY0" fmla="*/ 0 h 1118258"/>
              <a:gd name="connsiteX1" fmla="*/ 0 w 208522"/>
              <a:gd name="connsiteY1" fmla="*/ 0 h 1118258"/>
              <a:gd name="connsiteX2" fmla="*/ 51570 w 208522"/>
              <a:gd name="connsiteY2" fmla="*/ 1025792 h 1118258"/>
              <a:gd name="connsiteX3" fmla="*/ 202062 w 208522"/>
              <a:gd name="connsiteY3" fmla="*/ 483915 h 1118258"/>
              <a:gd name="connsiteX0" fmla="*/ 0 w 206006"/>
              <a:gd name="connsiteY0" fmla="*/ 0 h 1103162"/>
              <a:gd name="connsiteX1" fmla="*/ 0 w 206006"/>
              <a:gd name="connsiteY1" fmla="*/ 0 h 1103162"/>
              <a:gd name="connsiteX2" fmla="*/ 51570 w 206006"/>
              <a:gd name="connsiteY2" fmla="*/ 1025792 h 1103162"/>
              <a:gd name="connsiteX3" fmla="*/ 202062 w 206006"/>
              <a:gd name="connsiteY3" fmla="*/ 483915 h 1103162"/>
              <a:gd name="connsiteX0" fmla="*/ 0 w 51570"/>
              <a:gd name="connsiteY0" fmla="*/ 0 h 1025792"/>
              <a:gd name="connsiteX1" fmla="*/ 0 w 51570"/>
              <a:gd name="connsiteY1" fmla="*/ 0 h 1025792"/>
              <a:gd name="connsiteX2" fmla="*/ 51570 w 51570"/>
              <a:gd name="connsiteY2" fmla="*/ 1025792 h 1025792"/>
              <a:gd name="connsiteX0" fmla="*/ 0 w 136899"/>
              <a:gd name="connsiteY0" fmla="*/ 0 h 862869"/>
              <a:gd name="connsiteX1" fmla="*/ 0 w 136899"/>
              <a:gd name="connsiteY1" fmla="*/ 0 h 862869"/>
              <a:gd name="connsiteX2" fmla="*/ 136899 w 136899"/>
              <a:gd name="connsiteY2" fmla="*/ 862869 h 862869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23541 w 160440"/>
              <a:gd name="connsiteY0" fmla="*/ 0 h 862869"/>
              <a:gd name="connsiteX1" fmla="*/ 23541 w 160440"/>
              <a:gd name="connsiteY1" fmla="*/ 0 h 862869"/>
              <a:gd name="connsiteX2" fmla="*/ 7513 w 160440"/>
              <a:gd name="connsiteY2" fmla="*/ 482307 h 862869"/>
              <a:gd name="connsiteX3" fmla="*/ 160440 w 160440"/>
              <a:gd name="connsiteY3" fmla="*/ 862869 h 862869"/>
              <a:gd name="connsiteX0" fmla="*/ 37226 w 174125"/>
              <a:gd name="connsiteY0" fmla="*/ 0 h 862869"/>
              <a:gd name="connsiteX1" fmla="*/ 37226 w 174125"/>
              <a:gd name="connsiteY1" fmla="*/ 0 h 862869"/>
              <a:gd name="connsiteX2" fmla="*/ 21198 w 174125"/>
              <a:gd name="connsiteY2" fmla="*/ 482307 h 862869"/>
              <a:gd name="connsiteX3" fmla="*/ 174125 w 174125"/>
              <a:gd name="connsiteY3" fmla="*/ 862869 h 862869"/>
              <a:gd name="connsiteX0" fmla="*/ 3283 w 140182"/>
              <a:gd name="connsiteY0" fmla="*/ 0 h 916034"/>
              <a:gd name="connsiteX1" fmla="*/ 3283 w 140182"/>
              <a:gd name="connsiteY1" fmla="*/ 0 h 916034"/>
              <a:gd name="connsiteX2" fmla="*/ 33902 w 140182"/>
              <a:gd name="connsiteY2" fmla="*/ 873323 h 916034"/>
              <a:gd name="connsiteX3" fmla="*/ 140182 w 140182"/>
              <a:gd name="connsiteY3" fmla="*/ 862869 h 916034"/>
              <a:gd name="connsiteX0" fmla="*/ 3283 w 148146"/>
              <a:gd name="connsiteY0" fmla="*/ 0 h 905292"/>
              <a:gd name="connsiteX1" fmla="*/ 3283 w 148146"/>
              <a:gd name="connsiteY1" fmla="*/ 0 h 905292"/>
              <a:gd name="connsiteX2" fmla="*/ 33902 w 148146"/>
              <a:gd name="connsiteY2" fmla="*/ 873323 h 905292"/>
              <a:gd name="connsiteX3" fmla="*/ 148146 w 148146"/>
              <a:gd name="connsiteY3" fmla="*/ 743392 h 905292"/>
              <a:gd name="connsiteX0" fmla="*/ 3283 w 148146"/>
              <a:gd name="connsiteY0" fmla="*/ 0 h 946767"/>
              <a:gd name="connsiteX1" fmla="*/ 3283 w 148146"/>
              <a:gd name="connsiteY1" fmla="*/ 0 h 946767"/>
              <a:gd name="connsiteX2" fmla="*/ 33902 w 148146"/>
              <a:gd name="connsiteY2" fmla="*/ 873323 h 946767"/>
              <a:gd name="connsiteX3" fmla="*/ 148146 w 148146"/>
              <a:gd name="connsiteY3" fmla="*/ 743392 h 946767"/>
              <a:gd name="connsiteX0" fmla="*/ 0 w 144863"/>
              <a:gd name="connsiteY0" fmla="*/ 0 h 946767"/>
              <a:gd name="connsiteX1" fmla="*/ 10239 w 144863"/>
              <a:gd name="connsiteY1" fmla="*/ 21722 h 946767"/>
              <a:gd name="connsiteX2" fmla="*/ 30619 w 144863"/>
              <a:gd name="connsiteY2" fmla="*/ 873323 h 946767"/>
              <a:gd name="connsiteX3" fmla="*/ 144863 w 144863"/>
              <a:gd name="connsiteY3" fmla="*/ 743392 h 946767"/>
              <a:gd name="connsiteX0" fmla="*/ 2114 w 146977"/>
              <a:gd name="connsiteY0" fmla="*/ 0 h 946767"/>
              <a:gd name="connsiteX1" fmla="*/ 12353 w 146977"/>
              <a:gd name="connsiteY1" fmla="*/ 21722 h 946767"/>
              <a:gd name="connsiteX2" fmla="*/ 32733 w 146977"/>
              <a:gd name="connsiteY2" fmla="*/ 873323 h 946767"/>
              <a:gd name="connsiteX3" fmla="*/ 146977 w 146977"/>
              <a:gd name="connsiteY3" fmla="*/ 743392 h 946767"/>
              <a:gd name="connsiteX0" fmla="*/ 12353 w 146977"/>
              <a:gd name="connsiteY0" fmla="*/ 0 h 925045"/>
              <a:gd name="connsiteX1" fmla="*/ 32733 w 146977"/>
              <a:gd name="connsiteY1" fmla="*/ 851601 h 925045"/>
              <a:gd name="connsiteX2" fmla="*/ 146977 w 146977"/>
              <a:gd name="connsiteY2" fmla="*/ 721670 h 925045"/>
              <a:gd name="connsiteX0" fmla="*/ 18526 w 153150"/>
              <a:gd name="connsiteY0" fmla="*/ 0 h 1067633"/>
              <a:gd name="connsiteX1" fmla="*/ 28667 w 153150"/>
              <a:gd name="connsiteY1" fmla="*/ 1025385 h 1067633"/>
              <a:gd name="connsiteX2" fmla="*/ 153150 w 153150"/>
              <a:gd name="connsiteY2" fmla="*/ 721670 h 1067633"/>
              <a:gd name="connsiteX0" fmla="*/ 18526 w 148599"/>
              <a:gd name="connsiteY0" fmla="*/ 0 h 1093043"/>
              <a:gd name="connsiteX1" fmla="*/ 28667 w 148599"/>
              <a:gd name="connsiteY1" fmla="*/ 1025385 h 1093043"/>
              <a:gd name="connsiteX2" fmla="*/ 148599 w 148599"/>
              <a:gd name="connsiteY2" fmla="*/ 873732 h 1093043"/>
              <a:gd name="connsiteX0" fmla="*/ 18526 w 148599"/>
              <a:gd name="connsiteY0" fmla="*/ 0 h 1121337"/>
              <a:gd name="connsiteX1" fmla="*/ 28667 w 148599"/>
              <a:gd name="connsiteY1" fmla="*/ 1025385 h 1121337"/>
              <a:gd name="connsiteX2" fmla="*/ 148599 w 148599"/>
              <a:gd name="connsiteY2" fmla="*/ 873732 h 1121337"/>
              <a:gd name="connsiteX0" fmla="*/ 28024 w 158097"/>
              <a:gd name="connsiteY0" fmla="*/ 0 h 1121337"/>
              <a:gd name="connsiteX1" fmla="*/ 38165 w 158097"/>
              <a:gd name="connsiteY1" fmla="*/ 1025385 h 1121337"/>
              <a:gd name="connsiteX2" fmla="*/ 158097 w 158097"/>
              <a:gd name="connsiteY2" fmla="*/ 873732 h 1121337"/>
              <a:gd name="connsiteX0" fmla="*/ 28024 w 108037"/>
              <a:gd name="connsiteY0" fmla="*/ 1733041 h 2764173"/>
              <a:gd name="connsiteX1" fmla="*/ 38165 w 108037"/>
              <a:gd name="connsiteY1" fmla="*/ 2758426 h 2764173"/>
              <a:gd name="connsiteX2" fmla="*/ 108037 w 108037"/>
              <a:gd name="connsiteY2" fmla="*/ 0 h 2764173"/>
              <a:gd name="connsiteX0" fmla="*/ 4207 w 271944"/>
              <a:gd name="connsiteY0" fmla="*/ 1526671 h 2764173"/>
              <a:gd name="connsiteX1" fmla="*/ 202072 w 271944"/>
              <a:gd name="connsiteY1" fmla="*/ 2758426 h 2764173"/>
              <a:gd name="connsiteX2" fmla="*/ 271944 w 271944"/>
              <a:gd name="connsiteY2" fmla="*/ 0 h 2764173"/>
              <a:gd name="connsiteX0" fmla="*/ 3300 w 271037"/>
              <a:gd name="connsiteY0" fmla="*/ 1526671 h 1640248"/>
              <a:gd name="connsiteX1" fmla="*/ 256913 w 271037"/>
              <a:gd name="connsiteY1" fmla="*/ 1520210 h 1640248"/>
              <a:gd name="connsiteX2" fmla="*/ 271037 w 271037"/>
              <a:gd name="connsiteY2" fmla="*/ 0 h 1640248"/>
              <a:gd name="connsiteX0" fmla="*/ 3342 w 271079"/>
              <a:gd name="connsiteY0" fmla="*/ 1526671 h 1884813"/>
              <a:gd name="connsiteX1" fmla="*/ 256955 w 271079"/>
              <a:gd name="connsiteY1" fmla="*/ 1520210 h 1884813"/>
              <a:gd name="connsiteX2" fmla="*/ 271079 w 271079"/>
              <a:gd name="connsiteY2" fmla="*/ 0 h 1884813"/>
              <a:gd name="connsiteX0" fmla="*/ 3342 w 287106"/>
              <a:gd name="connsiteY0" fmla="*/ 1526671 h 1884813"/>
              <a:gd name="connsiteX1" fmla="*/ 256955 w 287106"/>
              <a:gd name="connsiteY1" fmla="*/ 1520210 h 1884813"/>
              <a:gd name="connsiteX2" fmla="*/ 271079 w 287106"/>
              <a:gd name="connsiteY2" fmla="*/ 0 h 1884813"/>
              <a:gd name="connsiteX0" fmla="*/ 3342 w 286205"/>
              <a:gd name="connsiteY0" fmla="*/ 1396332 h 1754474"/>
              <a:gd name="connsiteX1" fmla="*/ 256955 w 286205"/>
              <a:gd name="connsiteY1" fmla="*/ 1389871 h 1754474"/>
              <a:gd name="connsiteX2" fmla="*/ 267666 w 286205"/>
              <a:gd name="connsiteY2" fmla="*/ 0 h 1754474"/>
              <a:gd name="connsiteX0" fmla="*/ 3342 w 293085"/>
              <a:gd name="connsiteY0" fmla="*/ 1439779 h 1797921"/>
              <a:gd name="connsiteX1" fmla="*/ 256955 w 293085"/>
              <a:gd name="connsiteY1" fmla="*/ 1433318 h 1797921"/>
              <a:gd name="connsiteX2" fmla="*/ 289283 w 293085"/>
              <a:gd name="connsiteY2" fmla="*/ 0 h 1797921"/>
              <a:gd name="connsiteX0" fmla="*/ 3132 w 309941"/>
              <a:gd name="connsiteY0" fmla="*/ 1472364 h 1812691"/>
              <a:gd name="connsiteX1" fmla="*/ 273811 w 309941"/>
              <a:gd name="connsiteY1" fmla="*/ 1433318 h 1812691"/>
              <a:gd name="connsiteX2" fmla="*/ 306139 w 309941"/>
              <a:gd name="connsiteY2" fmla="*/ 0 h 1812691"/>
              <a:gd name="connsiteX0" fmla="*/ 4565 w 311374"/>
              <a:gd name="connsiteY0" fmla="*/ 1472364 h 1719746"/>
              <a:gd name="connsiteX1" fmla="*/ 275244 w 311374"/>
              <a:gd name="connsiteY1" fmla="*/ 1433318 h 1719746"/>
              <a:gd name="connsiteX2" fmla="*/ 307572 w 311374"/>
              <a:gd name="connsiteY2" fmla="*/ 0 h 1719746"/>
              <a:gd name="connsiteX0" fmla="*/ 3325 w 310134"/>
              <a:gd name="connsiteY0" fmla="*/ 1472364 h 1628489"/>
              <a:gd name="connsiteX1" fmla="*/ 274004 w 310134"/>
              <a:gd name="connsiteY1" fmla="*/ 1433318 h 1628489"/>
              <a:gd name="connsiteX2" fmla="*/ 306332 w 310134"/>
              <a:gd name="connsiteY2" fmla="*/ 0 h 1628489"/>
              <a:gd name="connsiteX0" fmla="*/ 4565 w 311374"/>
              <a:gd name="connsiteY0" fmla="*/ 1472364 h 1713924"/>
              <a:gd name="connsiteX1" fmla="*/ 275244 w 311374"/>
              <a:gd name="connsiteY1" fmla="*/ 1433318 h 1713924"/>
              <a:gd name="connsiteX2" fmla="*/ 307572 w 311374"/>
              <a:gd name="connsiteY2" fmla="*/ 0 h 1713924"/>
              <a:gd name="connsiteX0" fmla="*/ 4260 w 324962"/>
              <a:gd name="connsiteY0" fmla="*/ 1472364 h 2129800"/>
              <a:gd name="connsiteX1" fmla="*/ 295418 w 324962"/>
              <a:gd name="connsiteY1" fmla="*/ 1954673 h 2129800"/>
              <a:gd name="connsiteX2" fmla="*/ 307267 w 324962"/>
              <a:gd name="connsiteY2" fmla="*/ 0 h 2129800"/>
              <a:gd name="connsiteX0" fmla="*/ 2079 w 322781"/>
              <a:gd name="connsiteY0" fmla="*/ 1472364 h 2152242"/>
              <a:gd name="connsiteX1" fmla="*/ 293237 w 322781"/>
              <a:gd name="connsiteY1" fmla="*/ 1954673 h 2152242"/>
              <a:gd name="connsiteX2" fmla="*/ 305086 w 322781"/>
              <a:gd name="connsiteY2" fmla="*/ 0 h 2152242"/>
              <a:gd name="connsiteX0" fmla="*/ 2079 w 322781"/>
              <a:gd name="connsiteY0" fmla="*/ 1472364 h 2106377"/>
              <a:gd name="connsiteX1" fmla="*/ 293237 w 322781"/>
              <a:gd name="connsiteY1" fmla="*/ 1954673 h 2106377"/>
              <a:gd name="connsiteX2" fmla="*/ 305086 w 322781"/>
              <a:gd name="connsiteY2" fmla="*/ 0 h 2106377"/>
              <a:gd name="connsiteX0" fmla="*/ 2236 w 322938"/>
              <a:gd name="connsiteY0" fmla="*/ 1472364 h 2111427"/>
              <a:gd name="connsiteX1" fmla="*/ 293394 w 322938"/>
              <a:gd name="connsiteY1" fmla="*/ 1954673 h 2111427"/>
              <a:gd name="connsiteX2" fmla="*/ 305243 w 322938"/>
              <a:gd name="connsiteY2" fmla="*/ 0 h 2111427"/>
              <a:gd name="connsiteX0" fmla="*/ 2736 w 323438"/>
              <a:gd name="connsiteY0" fmla="*/ 1472364 h 2121317"/>
              <a:gd name="connsiteX1" fmla="*/ 293894 w 323438"/>
              <a:gd name="connsiteY1" fmla="*/ 1954673 h 2121317"/>
              <a:gd name="connsiteX2" fmla="*/ 305743 w 323438"/>
              <a:gd name="connsiteY2" fmla="*/ 0 h 2121317"/>
              <a:gd name="connsiteX0" fmla="*/ 0 w 303007"/>
              <a:gd name="connsiteY0" fmla="*/ 1472364 h 1472364"/>
              <a:gd name="connsiteX1" fmla="*/ 303007 w 303007"/>
              <a:gd name="connsiteY1" fmla="*/ 0 h 1472364"/>
              <a:gd name="connsiteX0" fmla="*/ 0 w 400851"/>
              <a:gd name="connsiteY0" fmla="*/ 0 h 439269"/>
              <a:gd name="connsiteX1" fmla="*/ 400851 w 400851"/>
              <a:gd name="connsiteY1" fmla="*/ 439269 h 439269"/>
              <a:gd name="connsiteX0" fmla="*/ 0 w 400851"/>
              <a:gd name="connsiteY0" fmla="*/ 100228 h 539497"/>
              <a:gd name="connsiteX1" fmla="*/ 400851 w 400851"/>
              <a:gd name="connsiteY1" fmla="*/ 539497 h 539497"/>
              <a:gd name="connsiteX0" fmla="*/ 0 w 400851"/>
              <a:gd name="connsiteY0" fmla="*/ 647966 h 1087235"/>
              <a:gd name="connsiteX1" fmla="*/ 400851 w 400851"/>
              <a:gd name="connsiteY1" fmla="*/ 1087235 h 1087235"/>
              <a:gd name="connsiteX0" fmla="*/ 0 w 289354"/>
              <a:gd name="connsiteY0" fmla="*/ 1789313 h 1789313"/>
              <a:gd name="connsiteX1" fmla="*/ 289354 w 289354"/>
              <a:gd name="connsiteY1" fmla="*/ 360395 h 1789313"/>
              <a:gd name="connsiteX0" fmla="*/ 0 w 294001"/>
              <a:gd name="connsiteY0" fmla="*/ 1428918 h 1428918"/>
              <a:gd name="connsiteX1" fmla="*/ 289354 w 294001"/>
              <a:gd name="connsiteY1" fmla="*/ 0 h 1428918"/>
              <a:gd name="connsiteX0" fmla="*/ 0 w 294131"/>
              <a:gd name="connsiteY0" fmla="*/ 1428918 h 2174841"/>
              <a:gd name="connsiteX1" fmla="*/ 289354 w 294131"/>
              <a:gd name="connsiteY1" fmla="*/ 0 h 2174841"/>
              <a:gd name="connsiteX0" fmla="*/ 0 w 296392"/>
              <a:gd name="connsiteY0" fmla="*/ 1428918 h 1889685"/>
              <a:gd name="connsiteX1" fmla="*/ 68164 w 296392"/>
              <a:gd name="connsiteY1" fmla="*/ 977130 h 1889685"/>
              <a:gd name="connsiteX2" fmla="*/ 289354 w 296392"/>
              <a:gd name="connsiteY2" fmla="*/ 0 h 1889685"/>
              <a:gd name="connsiteX0" fmla="*/ 0 w 297019"/>
              <a:gd name="connsiteY0" fmla="*/ 1428918 h 2420644"/>
              <a:gd name="connsiteX1" fmla="*/ 79541 w 297019"/>
              <a:gd name="connsiteY1" fmla="*/ 1813471 h 2420644"/>
              <a:gd name="connsiteX2" fmla="*/ 289354 w 297019"/>
              <a:gd name="connsiteY2" fmla="*/ 0 h 2420644"/>
              <a:gd name="connsiteX0" fmla="*/ 0 w 232169"/>
              <a:gd name="connsiteY0" fmla="*/ 940148 h 2420644"/>
              <a:gd name="connsiteX1" fmla="*/ 14691 w 232169"/>
              <a:gd name="connsiteY1" fmla="*/ 1813471 h 2420644"/>
              <a:gd name="connsiteX2" fmla="*/ 224504 w 232169"/>
              <a:gd name="connsiteY2" fmla="*/ 0 h 2420644"/>
              <a:gd name="connsiteX0" fmla="*/ 0 w 224504"/>
              <a:gd name="connsiteY0" fmla="*/ 940148 h 940148"/>
              <a:gd name="connsiteX1" fmla="*/ 224504 w 224504"/>
              <a:gd name="connsiteY1" fmla="*/ 0 h 940148"/>
              <a:gd name="connsiteX0" fmla="*/ 0 w 224504"/>
              <a:gd name="connsiteY0" fmla="*/ 940148 h 1094607"/>
              <a:gd name="connsiteX1" fmla="*/ 224504 w 224504"/>
              <a:gd name="connsiteY1" fmla="*/ 0 h 1094607"/>
              <a:gd name="connsiteX0" fmla="*/ 0 w 224504"/>
              <a:gd name="connsiteY0" fmla="*/ 940148 h 1194577"/>
              <a:gd name="connsiteX1" fmla="*/ 224504 w 224504"/>
              <a:gd name="connsiteY1" fmla="*/ 0 h 1194577"/>
              <a:gd name="connsiteX0" fmla="*/ 0 w 224504"/>
              <a:gd name="connsiteY0" fmla="*/ 940148 h 1137182"/>
              <a:gd name="connsiteX1" fmla="*/ 224504 w 224504"/>
              <a:gd name="connsiteY1" fmla="*/ 0 h 1137182"/>
              <a:gd name="connsiteX0" fmla="*/ 0 w 224504"/>
              <a:gd name="connsiteY0" fmla="*/ 940148 h 1108566"/>
              <a:gd name="connsiteX1" fmla="*/ 224504 w 224504"/>
              <a:gd name="connsiteY1" fmla="*/ 0 h 1108566"/>
              <a:gd name="connsiteX0" fmla="*/ 0 w 231330"/>
              <a:gd name="connsiteY0" fmla="*/ 1124795 h 1261296"/>
              <a:gd name="connsiteX1" fmla="*/ 231330 w 231330"/>
              <a:gd name="connsiteY1" fmla="*/ 0 h 1261296"/>
              <a:gd name="connsiteX0" fmla="*/ 0 w 229055"/>
              <a:gd name="connsiteY0" fmla="*/ 994456 h 1152353"/>
              <a:gd name="connsiteX1" fmla="*/ 229055 w 229055"/>
              <a:gd name="connsiteY1" fmla="*/ 0 h 1152353"/>
              <a:gd name="connsiteX0" fmla="*/ 0 w 229055"/>
              <a:gd name="connsiteY0" fmla="*/ 994456 h 1171211"/>
              <a:gd name="connsiteX1" fmla="*/ 229055 w 229055"/>
              <a:gd name="connsiteY1" fmla="*/ 0 h 1171211"/>
              <a:gd name="connsiteX0" fmla="*/ 0 w 229055"/>
              <a:gd name="connsiteY0" fmla="*/ 994456 h 1165914"/>
              <a:gd name="connsiteX1" fmla="*/ 229055 w 229055"/>
              <a:gd name="connsiteY1" fmla="*/ 0 h 1165914"/>
              <a:gd name="connsiteX0" fmla="*/ 0 w 229055"/>
              <a:gd name="connsiteY0" fmla="*/ 994456 h 1137038"/>
              <a:gd name="connsiteX1" fmla="*/ 229055 w 229055"/>
              <a:gd name="connsiteY1" fmla="*/ 0 h 1137038"/>
              <a:gd name="connsiteX0" fmla="*/ 0 w 229055"/>
              <a:gd name="connsiteY0" fmla="*/ 994456 h 1149756"/>
              <a:gd name="connsiteX1" fmla="*/ 229055 w 229055"/>
              <a:gd name="connsiteY1" fmla="*/ 0 h 1149756"/>
              <a:gd name="connsiteX0" fmla="*/ 0 w 229055"/>
              <a:gd name="connsiteY0" fmla="*/ 994456 h 1007026"/>
              <a:gd name="connsiteX1" fmla="*/ 229055 w 229055"/>
              <a:gd name="connsiteY1" fmla="*/ 0 h 1007026"/>
              <a:gd name="connsiteX0" fmla="*/ 0 w 229055"/>
              <a:gd name="connsiteY0" fmla="*/ 994456 h 994456"/>
              <a:gd name="connsiteX1" fmla="*/ 229055 w 229055"/>
              <a:gd name="connsiteY1" fmla="*/ 0 h 994456"/>
              <a:gd name="connsiteX0" fmla="*/ 0 w 229055"/>
              <a:gd name="connsiteY0" fmla="*/ 994456 h 996185"/>
              <a:gd name="connsiteX1" fmla="*/ 229055 w 229055"/>
              <a:gd name="connsiteY1" fmla="*/ 0 h 996185"/>
              <a:gd name="connsiteX0" fmla="*/ 0 w 253993"/>
              <a:gd name="connsiteY0" fmla="*/ 233239 h 490075"/>
              <a:gd name="connsiteX1" fmla="*/ 253993 w 253993"/>
              <a:gd name="connsiteY1" fmla="*/ 0 h 490075"/>
              <a:gd name="connsiteX0" fmla="*/ 0 w 253993"/>
              <a:gd name="connsiteY0" fmla="*/ 233239 h 742441"/>
              <a:gd name="connsiteX1" fmla="*/ 253993 w 253993"/>
              <a:gd name="connsiteY1" fmla="*/ 0 h 742441"/>
              <a:gd name="connsiteX0" fmla="*/ 0 w 203905"/>
              <a:gd name="connsiteY0" fmla="*/ 486227 h 897633"/>
              <a:gd name="connsiteX1" fmla="*/ 203905 w 203905"/>
              <a:gd name="connsiteY1" fmla="*/ 0 h 897633"/>
              <a:gd name="connsiteX0" fmla="*/ 0 w 203905"/>
              <a:gd name="connsiteY0" fmla="*/ 486227 h 854633"/>
              <a:gd name="connsiteX1" fmla="*/ 203905 w 203905"/>
              <a:gd name="connsiteY1" fmla="*/ 0 h 854633"/>
              <a:gd name="connsiteX0" fmla="*/ 0 w 203905"/>
              <a:gd name="connsiteY0" fmla="*/ 486227 h 716356"/>
              <a:gd name="connsiteX1" fmla="*/ 203905 w 203905"/>
              <a:gd name="connsiteY1" fmla="*/ 0 h 716356"/>
              <a:gd name="connsiteX0" fmla="*/ 0 w 192337"/>
              <a:gd name="connsiteY0" fmla="*/ 384884 h 649109"/>
              <a:gd name="connsiteX1" fmla="*/ 192337 w 192337"/>
              <a:gd name="connsiteY1" fmla="*/ 0 h 649109"/>
              <a:gd name="connsiteX0" fmla="*/ 0 w 192337"/>
              <a:gd name="connsiteY0" fmla="*/ 384884 h 678725"/>
              <a:gd name="connsiteX1" fmla="*/ 192337 w 192337"/>
              <a:gd name="connsiteY1" fmla="*/ 0 h 678725"/>
              <a:gd name="connsiteX0" fmla="*/ 0 w 192337"/>
              <a:gd name="connsiteY0" fmla="*/ 384884 h 687094"/>
              <a:gd name="connsiteX1" fmla="*/ 192337 w 192337"/>
              <a:gd name="connsiteY1" fmla="*/ 0 h 687094"/>
              <a:gd name="connsiteX0" fmla="*/ 0 w 192337"/>
              <a:gd name="connsiteY0" fmla="*/ 384884 h 609369"/>
              <a:gd name="connsiteX1" fmla="*/ 192337 w 192337"/>
              <a:gd name="connsiteY1" fmla="*/ 0 h 609369"/>
              <a:gd name="connsiteX0" fmla="*/ 0 w 192337"/>
              <a:gd name="connsiteY0" fmla="*/ 384884 h 549417"/>
              <a:gd name="connsiteX1" fmla="*/ 192337 w 192337"/>
              <a:gd name="connsiteY1" fmla="*/ 0 h 549417"/>
              <a:gd name="connsiteX0" fmla="*/ 0 w 192337"/>
              <a:gd name="connsiteY0" fmla="*/ 384884 h 637119"/>
              <a:gd name="connsiteX1" fmla="*/ 192337 w 192337"/>
              <a:gd name="connsiteY1" fmla="*/ 0 h 637119"/>
              <a:gd name="connsiteX0" fmla="*/ 0 w 192337"/>
              <a:gd name="connsiteY0" fmla="*/ 384884 h 660186"/>
              <a:gd name="connsiteX1" fmla="*/ 192337 w 192337"/>
              <a:gd name="connsiteY1" fmla="*/ 0 h 660186"/>
              <a:gd name="connsiteX0" fmla="*/ 0 w 192337"/>
              <a:gd name="connsiteY0" fmla="*/ 384884 h 681987"/>
              <a:gd name="connsiteX1" fmla="*/ 192337 w 192337"/>
              <a:gd name="connsiteY1" fmla="*/ 0 h 681987"/>
              <a:gd name="connsiteX0" fmla="*/ 0 w 192337"/>
              <a:gd name="connsiteY0" fmla="*/ 384884 h 687227"/>
              <a:gd name="connsiteX1" fmla="*/ 192337 w 192337"/>
              <a:gd name="connsiteY1" fmla="*/ 0 h 687227"/>
              <a:gd name="connsiteX0" fmla="*/ 0 w 204655"/>
              <a:gd name="connsiteY0" fmla="*/ 84020 h 523183"/>
              <a:gd name="connsiteX1" fmla="*/ 204655 w 204655"/>
              <a:gd name="connsiteY1" fmla="*/ 0 h 523183"/>
              <a:gd name="connsiteX0" fmla="*/ 0 w 204655"/>
              <a:gd name="connsiteY0" fmla="*/ 84020 h 628518"/>
              <a:gd name="connsiteX1" fmla="*/ 204655 w 204655"/>
              <a:gd name="connsiteY1" fmla="*/ 0 h 628518"/>
              <a:gd name="connsiteX0" fmla="*/ 0 w 204655"/>
              <a:gd name="connsiteY0" fmla="*/ 84020 h 790521"/>
              <a:gd name="connsiteX1" fmla="*/ 204655 w 204655"/>
              <a:gd name="connsiteY1" fmla="*/ 0 h 790521"/>
              <a:gd name="connsiteX0" fmla="*/ 0 w 204655"/>
              <a:gd name="connsiteY0" fmla="*/ 84020 h 766918"/>
              <a:gd name="connsiteX1" fmla="*/ 204655 w 204655"/>
              <a:gd name="connsiteY1" fmla="*/ 0 h 766918"/>
              <a:gd name="connsiteX0" fmla="*/ 0 w 205668"/>
              <a:gd name="connsiteY0" fmla="*/ 84020 h 644029"/>
              <a:gd name="connsiteX1" fmla="*/ 204655 w 205668"/>
              <a:gd name="connsiteY1" fmla="*/ 0 h 644029"/>
              <a:gd name="connsiteX0" fmla="*/ 0 w 205591"/>
              <a:gd name="connsiteY0" fmla="*/ 84020 h 778379"/>
              <a:gd name="connsiteX1" fmla="*/ 204655 w 205591"/>
              <a:gd name="connsiteY1" fmla="*/ 0 h 778379"/>
              <a:gd name="connsiteX0" fmla="*/ 0 w 204666"/>
              <a:gd name="connsiteY0" fmla="*/ 84020 h 810208"/>
              <a:gd name="connsiteX1" fmla="*/ 204655 w 204666"/>
              <a:gd name="connsiteY1" fmla="*/ 0 h 810208"/>
              <a:gd name="connsiteX0" fmla="*/ 0 w 204655"/>
              <a:gd name="connsiteY0" fmla="*/ 84020 h 801795"/>
              <a:gd name="connsiteX1" fmla="*/ 204655 w 204655"/>
              <a:gd name="connsiteY1" fmla="*/ 0 h 801795"/>
              <a:gd name="connsiteX0" fmla="*/ 0 w 204655"/>
              <a:gd name="connsiteY0" fmla="*/ 84020 h 799752"/>
              <a:gd name="connsiteX1" fmla="*/ 204655 w 204655"/>
              <a:gd name="connsiteY1" fmla="*/ 0 h 799752"/>
              <a:gd name="connsiteX0" fmla="*/ 0 w 204655"/>
              <a:gd name="connsiteY0" fmla="*/ 84020 h 827464"/>
              <a:gd name="connsiteX1" fmla="*/ 204655 w 204655"/>
              <a:gd name="connsiteY1" fmla="*/ 0 h 827464"/>
              <a:gd name="connsiteX0" fmla="*/ 0 w 204655"/>
              <a:gd name="connsiteY0" fmla="*/ 84020 h 616892"/>
              <a:gd name="connsiteX1" fmla="*/ 204655 w 204655"/>
              <a:gd name="connsiteY1" fmla="*/ 0 h 616892"/>
              <a:gd name="connsiteX0" fmla="*/ 0 w 204655"/>
              <a:gd name="connsiteY0" fmla="*/ 84020 h 544253"/>
              <a:gd name="connsiteX1" fmla="*/ 204655 w 204655"/>
              <a:gd name="connsiteY1" fmla="*/ 0 h 544253"/>
              <a:gd name="connsiteX0" fmla="*/ 0 w 204655"/>
              <a:gd name="connsiteY0" fmla="*/ 84020 h 500166"/>
              <a:gd name="connsiteX1" fmla="*/ 204655 w 204655"/>
              <a:gd name="connsiteY1" fmla="*/ 0 h 500166"/>
              <a:gd name="connsiteX0" fmla="*/ 0 w 204655"/>
              <a:gd name="connsiteY0" fmla="*/ 84020 h 413812"/>
              <a:gd name="connsiteX1" fmla="*/ 204655 w 204655"/>
              <a:gd name="connsiteY1" fmla="*/ 0 h 4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655" h="413812">
                <a:moveTo>
                  <a:pt x="0" y="84020"/>
                </a:moveTo>
                <a:cubicBezTo>
                  <a:pt x="83106" y="481528"/>
                  <a:pt x="127669" y="593765"/>
                  <a:pt x="204655" y="0"/>
                </a:cubicBezTo>
              </a:path>
            </a:pathLst>
          </a:cu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Freeform 301">
            <a:extLst>
              <a:ext uri="{FF2B5EF4-FFF2-40B4-BE49-F238E27FC236}">
                <a16:creationId xmlns:a16="http://schemas.microsoft.com/office/drawing/2014/main" id="{49657EA8-ADFD-41E4-AA8E-9E49C84496F0}"/>
              </a:ext>
            </a:extLst>
          </p:cNvPr>
          <p:cNvSpPr/>
          <p:nvPr/>
        </p:nvSpPr>
        <p:spPr>
          <a:xfrm flipV="1">
            <a:off x="4635459" y="3054456"/>
            <a:ext cx="1439972" cy="183925"/>
          </a:xfrm>
          <a:custGeom>
            <a:avLst/>
            <a:gdLst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33866 w 203200"/>
              <a:gd name="connsiteY3" fmla="*/ 237066 h 1298222"/>
              <a:gd name="connsiteX4" fmla="*/ 45155 w 203200"/>
              <a:gd name="connsiteY4" fmla="*/ 361244 h 1298222"/>
              <a:gd name="connsiteX5" fmla="*/ 79022 w 203200"/>
              <a:gd name="connsiteY5" fmla="*/ 598311 h 1298222"/>
              <a:gd name="connsiteX6" fmla="*/ 90311 w 203200"/>
              <a:gd name="connsiteY6" fmla="*/ 688622 h 1298222"/>
              <a:gd name="connsiteX7" fmla="*/ 135466 w 203200"/>
              <a:gd name="connsiteY7" fmla="*/ 970844 h 1298222"/>
              <a:gd name="connsiteX8" fmla="*/ 158044 w 203200"/>
              <a:gd name="connsiteY8" fmla="*/ 1083733 h 1298222"/>
              <a:gd name="connsiteX9" fmla="*/ 191911 w 203200"/>
              <a:gd name="connsiteY9" fmla="*/ 1264355 h 1298222"/>
              <a:gd name="connsiteX10" fmla="*/ 203200 w 203200"/>
              <a:gd name="connsiteY10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45155 w 203200"/>
              <a:gd name="connsiteY3" fmla="*/ 361244 h 1298222"/>
              <a:gd name="connsiteX4" fmla="*/ 79022 w 203200"/>
              <a:gd name="connsiteY4" fmla="*/ 598311 h 1298222"/>
              <a:gd name="connsiteX5" fmla="*/ 90311 w 203200"/>
              <a:gd name="connsiteY5" fmla="*/ 688622 h 1298222"/>
              <a:gd name="connsiteX6" fmla="*/ 135466 w 203200"/>
              <a:gd name="connsiteY6" fmla="*/ 970844 h 1298222"/>
              <a:gd name="connsiteX7" fmla="*/ 158044 w 203200"/>
              <a:gd name="connsiteY7" fmla="*/ 1083733 h 1298222"/>
              <a:gd name="connsiteX8" fmla="*/ 191911 w 203200"/>
              <a:gd name="connsiteY8" fmla="*/ 1264355 h 1298222"/>
              <a:gd name="connsiteX9" fmla="*/ 203200 w 203200"/>
              <a:gd name="connsiteY9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90311 w 203200"/>
              <a:gd name="connsiteY4" fmla="*/ 688622 h 1298222"/>
              <a:gd name="connsiteX5" fmla="*/ 135466 w 203200"/>
              <a:gd name="connsiteY5" fmla="*/ 970844 h 1298222"/>
              <a:gd name="connsiteX6" fmla="*/ 158044 w 203200"/>
              <a:gd name="connsiteY6" fmla="*/ 1083733 h 1298222"/>
              <a:gd name="connsiteX7" fmla="*/ 191911 w 203200"/>
              <a:gd name="connsiteY7" fmla="*/ 1264355 h 1298222"/>
              <a:gd name="connsiteX8" fmla="*/ 203200 w 203200"/>
              <a:gd name="connsiteY8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58044 w 203200"/>
              <a:gd name="connsiteY5" fmla="*/ 1083733 h 1298222"/>
              <a:gd name="connsiteX6" fmla="*/ 191911 w 203200"/>
              <a:gd name="connsiteY6" fmla="*/ 1264355 h 1298222"/>
              <a:gd name="connsiteX7" fmla="*/ 203200 w 203200"/>
              <a:gd name="connsiteY7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91911 w 203200"/>
              <a:gd name="connsiteY5" fmla="*/ 1264355 h 1298222"/>
              <a:gd name="connsiteX6" fmla="*/ 203200 w 203200"/>
              <a:gd name="connsiteY6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203200 w 203200"/>
              <a:gd name="connsiteY5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203200 w 203200"/>
              <a:gd name="connsiteY4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203200 w 203200"/>
              <a:gd name="connsiteY3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58397 w 203200"/>
              <a:gd name="connsiteY3" fmla="*/ 1145236 h 1298222"/>
              <a:gd name="connsiteX4" fmla="*/ 203200 w 203200"/>
              <a:gd name="connsiteY4" fmla="*/ 1298222 h 1298222"/>
              <a:gd name="connsiteX0" fmla="*/ 10578 w 213778"/>
              <a:gd name="connsiteY0" fmla="*/ 0 h 1298222"/>
              <a:gd name="connsiteX1" fmla="*/ 10578 w 213778"/>
              <a:gd name="connsiteY1" fmla="*/ 0 h 1298222"/>
              <a:gd name="connsiteX2" fmla="*/ 3133 w 213778"/>
              <a:gd name="connsiteY2" fmla="*/ 761132 h 1298222"/>
              <a:gd name="connsiteX3" fmla="*/ 68975 w 213778"/>
              <a:gd name="connsiteY3" fmla="*/ 1145236 h 1298222"/>
              <a:gd name="connsiteX4" fmla="*/ 213778 w 213778"/>
              <a:gd name="connsiteY4" fmla="*/ 1298222 h 1298222"/>
              <a:gd name="connsiteX0" fmla="*/ 11284 w 214484"/>
              <a:gd name="connsiteY0" fmla="*/ 0 h 1518451"/>
              <a:gd name="connsiteX1" fmla="*/ 11284 w 214484"/>
              <a:gd name="connsiteY1" fmla="*/ 0 h 1518451"/>
              <a:gd name="connsiteX2" fmla="*/ 3839 w 214484"/>
              <a:gd name="connsiteY2" fmla="*/ 761132 h 1518451"/>
              <a:gd name="connsiteX3" fmla="*/ 79920 w 214484"/>
              <a:gd name="connsiteY3" fmla="*/ 1498014 h 1518451"/>
              <a:gd name="connsiteX4" fmla="*/ 214484 w 214484"/>
              <a:gd name="connsiteY4" fmla="*/ 1298222 h 1518451"/>
              <a:gd name="connsiteX0" fmla="*/ 0 w 203200"/>
              <a:gd name="connsiteY0" fmla="*/ 0 h 1518451"/>
              <a:gd name="connsiteX1" fmla="*/ 0 w 203200"/>
              <a:gd name="connsiteY1" fmla="*/ 0 h 1518451"/>
              <a:gd name="connsiteX2" fmla="*/ 68636 w 203200"/>
              <a:gd name="connsiteY2" fmla="*/ 1498014 h 1518451"/>
              <a:gd name="connsiteX3" fmla="*/ 203200 w 203200"/>
              <a:gd name="connsiteY3" fmla="*/ 1298222 h 1518451"/>
              <a:gd name="connsiteX0" fmla="*/ 0 w 203200"/>
              <a:gd name="connsiteY0" fmla="*/ 0 h 1353506"/>
              <a:gd name="connsiteX1" fmla="*/ 0 w 203200"/>
              <a:gd name="connsiteY1" fmla="*/ 0 h 1353506"/>
              <a:gd name="connsiteX2" fmla="*/ 32229 w 203200"/>
              <a:gd name="connsiteY2" fmla="*/ 1321624 h 1353506"/>
              <a:gd name="connsiteX3" fmla="*/ 203200 w 203200"/>
              <a:gd name="connsiteY3" fmla="*/ 1298222 h 1353506"/>
              <a:gd name="connsiteX0" fmla="*/ 0 w 217990"/>
              <a:gd name="connsiteY0" fmla="*/ 0 h 1334175"/>
              <a:gd name="connsiteX1" fmla="*/ 0 w 217990"/>
              <a:gd name="connsiteY1" fmla="*/ 0 h 1334175"/>
              <a:gd name="connsiteX2" fmla="*/ 32229 w 217990"/>
              <a:gd name="connsiteY2" fmla="*/ 1321624 h 1334175"/>
              <a:gd name="connsiteX3" fmla="*/ 217990 w 217990"/>
              <a:gd name="connsiteY3" fmla="*/ 809760 h 1334175"/>
              <a:gd name="connsiteX0" fmla="*/ 0 w 217990"/>
              <a:gd name="connsiteY0" fmla="*/ 0 h 1108515"/>
              <a:gd name="connsiteX1" fmla="*/ 0 w 217990"/>
              <a:gd name="connsiteY1" fmla="*/ 0 h 1108515"/>
              <a:gd name="connsiteX2" fmla="*/ 77738 w 217990"/>
              <a:gd name="connsiteY2" fmla="*/ 1090962 h 1108515"/>
              <a:gd name="connsiteX3" fmla="*/ 217990 w 217990"/>
              <a:gd name="connsiteY3" fmla="*/ 809760 h 1108515"/>
              <a:gd name="connsiteX0" fmla="*/ 0 w 213439"/>
              <a:gd name="connsiteY0" fmla="*/ 0 h 1103065"/>
              <a:gd name="connsiteX1" fmla="*/ 0 w 213439"/>
              <a:gd name="connsiteY1" fmla="*/ 0 h 1103065"/>
              <a:gd name="connsiteX2" fmla="*/ 77738 w 213439"/>
              <a:gd name="connsiteY2" fmla="*/ 1090962 h 1103065"/>
              <a:gd name="connsiteX3" fmla="*/ 213439 w 213439"/>
              <a:gd name="connsiteY3" fmla="*/ 549084 h 1103065"/>
              <a:gd name="connsiteX0" fmla="*/ 0 w 213439"/>
              <a:gd name="connsiteY0" fmla="*/ 0 h 764058"/>
              <a:gd name="connsiteX1" fmla="*/ 0 w 213439"/>
              <a:gd name="connsiteY1" fmla="*/ 0 h 764058"/>
              <a:gd name="connsiteX2" fmla="*/ 64085 w 213439"/>
              <a:gd name="connsiteY2" fmla="*/ 743392 h 764058"/>
              <a:gd name="connsiteX3" fmla="*/ 213439 w 213439"/>
              <a:gd name="connsiteY3" fmla="*/ 549084 h 764058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58467"/>
              <a:gd name="connsiteX1" fmla="*/ 0 w 213439"/>
              <a:gd name="connsiteY1" fmla="*/ 0 h 858467"/>
              <a:gd name="connsiteX2" fmla="*/ 64085 w 213439"/>
              <a:gd name="connsiteY2" fmla="*/ 743392 h 858467"/>
              <a:gd name="connsiteX3" fmla="*/ 213439 w 213439"/>
              <a:gd name="connsiteY3" fmla="*/ 549084 h 858467"/>
              <a:gd name="connsiteX0" fmla="*/ 0 w 213439"/>
              <a:gd name="connsiteY0" fmla="*/ 0 h 945196"/>
              <a:gd name="connsiteX1" fmla="*/ 0 w 213439"/>
              <a:gd name="connsiteY1" fmla="*/ 0 h 945196"/>
              <a:gd name="connsiteX2" fmla="*/ 60672 w 213439"/>
              <a:gd name="connsiteY2" fmla="*/ 841146 h 945196"/>
              <a:gd name="connsiteX3" fmla="*/ 213439 w 213439"/>
              <a:gd name="connsiteY3" fmla="*/ 549084 h 945196"/>
              <a:gd name="connsiteX0" fmla="*/ 0 w 213439"/>
              <a:gd name="connsiteY0" fmla="*/ 0 h 1113920"/>
              <a:gd name="connsiteX1" fmla="*/ 0 w 213439"/>
              <a:gd name="connsiteY1" fmla="*/ 0 h 1113920"/>
              <a:gd name="connsiteX2" fmla="*/ 51570 w 213439"/>
              <a:gd name="connsiteY2" fmla="*/ 1025792 h 1113920"/>
              <a:gd name="connsiteX3" fmla="*/ 213439 w 213439"/>
              <a:gd name="connsiteY3" fmla="*/ 549084 h 1113920"/>
              <a:gd name="connsiteX0" fmla="*/ 0 w 202062"/>
              <a:gd name="connsiteY0" fmla="*/ 0 h 1109409"/>
              <a:gd name="connsiteX1" fmla="*/ 0 w 202062"/>
              <a:gd name="connsiteY1" fmla="*/ 0 h 1109409"/>
              <a:gd name="connsiteX2" fmla="*/ 51570 w 202062"/>
              <a:gd name="connsiteY2" fmla="*/ 1025792 h 1109409"/>
              <a:gd name="connsiteX3" fmla="*/ 202062 w 202062"/>
              <a:gd name="connsiteY3" fmla="*/ 483915 h 1109409"/>
              <a:gd name="connsiteX0" fmla="*/ 0 w 208522"/>
              <a:gd name="connsiteY0" fmla="*/ 0 h 1118258"/>
              <a:gd name="connsiteX1" fmla="*/ 0 w 208522"/>
              <a:gd name="connsiteY1" fmla="*/ 0 h 1118258"/>
              <a:gd name="connsiteX2" fmla="*/ 51570 w 208522"/>
              <a:gd name="connsiteY2" fmla="*/ 1025792 h 1118258"/>
              <a:gd name="connsiteX3" fmla="*/ 202062 w 208522"/>
              <a:gd name="connsiteY3" fmla="*/ 483915 h 1118258"/>
              <a:gd name="connsiteX0" fmla="*/ 0 w 206006"/>
              <a:gd name="connsiteY0" fmla="*/ 0 h 1103162"/>
              <a:gd name="connsiteX1" fmla="*/ 0 w 206006"/>
              <a:gd name="connsiteY1" fmla="*/ 0 h 1103162"/>
              <a:gd name="connsiteX2" fmla="*/ 51570 w 206006"/>
              <a:gd name="connsiteY2" fmla="*/ 1025792 h 1103162"/>
              <a:gd name="connsiteX3" fmla="*/ 202062 w 206006"/>
              <a:gd name="connsiteY3" fmla="*/ 483915 h 1103162"/>
              <a:gd name="connsiteX0" fmla="*/ 0 w 51570"/>
              <a:gd name="connsiteY0" fmla="*/ 0 h 1025792"/>
              <a:gd name="connsiteX1" fmla="*/ 0 w 51570"/>
              <a:gd name="connsiteY1" fmla="*/ 0 h 1025792"/>
              <a:gd name="connsiteX2" fmla="*/ 51570 w 51570"/>
              <a:gd name="connsiteY2" fmla="*/ 1025792 h 1025792"/>
              <a:gd name="connsiteX0" fmla="*/ 0 w 136899"/>
              <a:gd name="connsiteY0" fmla="*/ 0 h 862869"/>
              <a:gd name="connsiteX1" fmla="*/ 0 w 136899"/>
              <a:gd name="connsiteY1" fmla="*/ 0 h 862869"/>
              <a:gd name="connsiteX2" fmla="*/ 136899 w 136899"/>
              <a:gd name="connsiteY2" fmla="*/ 862869 h 862869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23541 w 160440"/>
              <a:gd name="connsiteY0" fmla="*/ 0 h 862869"/>
              <a:gd name="connsiteX1" fmla="*/ 23541 w 160440"/>
              <a:gd name="connsiteY1" fmla="*/ 0 h 862869"/>
              <a:gd name="connsiteX2" fmla="*/ 7513 w 160440"/>
              <a:gd name="connsiteY2" fmla="*/ 482307 h 862869"/>
              <a:gd name="connsiteX3" fmla="*/ 160440 w 160440"/>
              <a:gd name="connsiteY3" fmla="*/ 862869 h 862869"/>
              <a:gd name="connsiteX0" fmla="*/ 37226 w 174125"/>
              <a:gd name="connsiteY0" fmla="*/ 0 h 862869"/>
              <a:gd name="connsiteX1" fmla="*/ 37226 w 174125"/>
              <a:gd name="connsiteY1" fmla="*/ 0 h 862869"/>
              <a:gd name="connsiteX2" fmla="*/ 21198 w 174125"/>
              <a:gd name="connsiteY2" fmla="*/ 482307 h 862869"/>
              <a:gd name="connsiteX3" fmla="*/ 174125 w 174125"/>
              <a:gd name="connsiteY3" fmla="*/ 862869 h 862869"/>
              <a:gd name="connsiteX0" fmla="*/ 3283 w 140182"/>
              <a:gd name="connsiteY0" fmla="*/ 0 h 916034"/>
              <a:gd name="connsiteX1" fmla="*/ 3283 w 140182"/>
              <a:gd name="connsiteY1" fmla="*/ 0 h 916034"/>
              <a:gd name="connsiteX2" fmla="*/ 33902 w 140182"/>
              <a:gd name="connsiteY2" fmla="*/ 873323 h 916034"/>
              <a:gd name="connsiteX3" fmla="*/ 140182 w 140182"/>
              <a:gd name="connsiteY3" fmla="*/ 862869 h 916034"/>
              <a:gd name="connsiteX0" fmla="*/ 3283 w 148146"/>
              <a:gd name="connsiteY0" fmla="*/ 0 h 905292"/>
              <a:gd name="connsiteX1" fmla="*/ 3283 w 148146"/>
              <a:gd name="connsiteY1" fmla="*/ 0 h 905292"/>
              <a:gd name="connsiteX2" fmla="*/ 33902 w 148146"/>
              <a:gd name="connsiteY2" fmla="*/ 873323 h 905292"/>
              <a:gd name="connsiteX3" fmla="*/ 148146 w 148146"/>
              <a:gd name="connsiteY3" fmla="*/ 743392 h 905292"/>
              <a:gd name="connsiteX0" fmla="*/ 3283 w 148146"/>
              <a:gd name="connsiteY0" fmla="*/ 0 h 946767"/>
              <a:gd name="connsiteX1" fmla="*/ 3283 w 148146"/>
              <a:gd name="connsiteY1" fmla="*/ 0 h 946767"/>
              <a:gd name="connsiteX2" fmla="*/ 33902 w 148146"/>
              <a:gd name="connsiteY2" fmla="*/ 873323 h 946767"/>
              <a:gd name="connsiteX3" fmla="*/ 148146 w 148146"/>
              <a:gd name="connsiteY3" fmla="*/ 743392 h 946767"/>
              <a:gd name="connsiteX0" fmla="*/ 0 w 144863"/>
              <a:gd name="connsiteY0" fmla="*/ 0 h 946767"/>
              <a:gd name="connsiteX1" fmla="*/ 10239 w 144863"/>
              <a:gd name="connsiteY1" fmla="*/ 21722 h 946767"/>
              <a:gd name="connsiteX2" fmla="*/ 30619 w 144863"/>
              <a:gd name="connsiteY2" fmla="*/ 873323 h 946767"/>
              <a:gd name="connsiteX3" fmla="*/ 144863 w 144863"/>
              <a:gd name="connsiteY3" fmla="*/ 743392 h 946767"/>
              <a:gd name="connsiteX0" fmla="*/ 2114 w 146977"/>
              <a:gd name="connsiteY0" fmla="*/ 0 h 946767"/>
              <a:gd name="connsiteX1" fmla="*/ 12353 w 146977"/>
              <a:gd name="connsiteY1" fmla="*/ 21722 h 946767"/>
              <a:gd name="connsiteX2" fmla="*/ 32733 w 146977"/>
              <a:gd name="connsiteY2" fmla="*/ 873323 h 946767"/>
              <a:gd name="connsiteX3" fmla="*/ 146977 w 146977"/>
              <a:gd name="connsiteY3" fmla="*/ 743392 h 946767"/>
              <a:gd name="connsiteX0" fmla="*/ 12353 w 146977"/>
              <a:gd name="connsiteY0" fmla="*/ 0 h 925045"/>
              <a:gd name="connsiteX1" fmla="*/ 32733 w 146977"/>
              <a:gd name="connsiteY1" fmla="*/ 851601 h 925045"/>
              <a:gd name="connsiteX2" fmla="*/ 146977 w 146977"/>
              <a:gd name="connsiteY2" fmla="*/ 721670 h 925045"/>
              <a:gd name="connsiteX0" fmla="*/ 18526 w 153150"/>
              <a:gd name="connsiteY0" fmla="*/ 0 h 1067633"/>
              <a:gd name="connsiteX1" fmla="*/ 28667 w 153150"/>
              <a:gd name="connsiteY1" fmla="*/ 1025385 h 1067633"/>
              <a:gd name="connsiteX2" fmla="*/ 153150 w 153150"/>
              <a:gd name="connsiteY2" fmla="*/ 721670 h 1067633"/>
              <a:gd name="connsiteX0" fmla="*/ 18526 w 148599"/>
              <a:gd name="connsiteY0" fmla="*/ 0 h 1093043"/>
              <a:gd name="connsiteX1" fmla="*/ 28667 w 148599"/>
              <a:gd name="connsiteY1" fmla="*/ 1025385 h 1093043"/>
              <a:gd name="connsiteX2" fmla="*/ 148599 w 148599"/>
              <a:gd name="connsiteY2" fmla="*/ 873732 h 1093043"/>
              <a:gd name="connsiteX0" fmla="*/ 18526 w 148599"/>
              <a:gd name="connsiteY0" fmla="*/ 0 h 1121337"/>
              <a:gd name="connsiteX1" fmla="*/ 28667 w 148599"/>
              <a:gd name="connsiteY1" fmla="*/ 1025385 h 1121337"/>
              <a:gd name="connsiteX2" fmla="*/ 148599 w 148599"/>
              <a:gd name="connsiteY2" fmla="*/ 873732 h 1121337"/>
              <a:gd name="connsiteX0" fmla="*/ 28024 w 158097"/>
              <a:gd name="connsiteY0" fmla="*/ 0 h 1121337"/>
              <a:gd name="connsiteX1" fmla="*/ 38165 w 158097"/>
              <a:gd name="connsiteY1" fmla="*/ 1025385 h 1121337"/>
              <a:gd name="connsiteX2" fmla="*/ 158097 w 158097"/>
              <a:gd name="connsiteY2" fmla="*/ 873732 h 1121337"/>
              <a:gd name="connsiteX0" fmla="*/ 28024 w 108037"/>
              <a:gd name="connsiteY0" fmla="*/ 1733041 h 2764173"/>
              <a:gd name="connsiteX1" fmla="*/ 38165 w 108037"/>
              <a:gd name="connsiteY1" fmla="*/ 2758426 h 2764173"/>
              <a:gd name="connsiteX2" fmla="*/ 108037 w 108037"/>
              <a:gd name="connsiteY2" fmla="*/ 0 h 2764173"/>
              <a:gd name="connsiteX0" fmla="*/ 4207 w 271944"/>
              <a:gd name="connsiteY0" fmla="*/ 1526671 h 2764173"/>
              <a:gd name="connsiteX1" fmla="*/ 202072 w 271944"/>
              <a:gd name="connsiteY1" fmla="*/ 2758426 h 2764173"/>
              <a:gd name="connsiteX2" fmla="*/ 271944 w 271944"/>
              <a:gd name="connsiteY2" fmla="*/ 0 h 2764173"/>
              <a:gd name="connsiteX0" fmla="*/ 3300 w 271037"/>
              <a:gd name="connsiteY0" fmla="*/ 1526671 h 1640248"/>
              <a:gd name="connsiteX1" fmla="*/ 256913 w 271037"/>
              <a:gd name="connsiteY1" fmla="*/ 1520210 h 1640248"/>
              <a:gd name="connsiteX2" fmla="*/ 271037 w 271037"/>
              <a:gd name="connsiteY2" fmla="*/ 0 h 1640248"/>
              <a:gd name="connsiteX0" fmla="*/ 3342 w 271079"/>
              <a:gd name="connsiteY0" fmla="*/ 1526671 h 1884813"/>
              <a:gd name="connsiteX1" fmla="*/ 256955 w 271079"/>
              <a:gd name="connsiteY1" fmla="*/ 1520210 h 1884813"/>
              <a:gd name="connsiteX2" fmla="*/ 271079 w 271079"/>
              <a:gd name="connsiteY2" fmla="*/ 0 h 1884813"/>
              <a:gd name="connsiteX0" fmla="*/ 3342 w 287106"/>
              <a:gd name="connsiteY0" fmla="*/ 1526671 h 1884813"/>
              <a:gd name="connsiteX1" fmla="*/ 256955 w 287106"/>
              <a:gd name="connsiteY1" fmla="*/ 1520210 h 1884813"/>
              <a:gd name="connsiteX2" fmla="*/ 271079 w 287106"/>
              <a:gd name="connsiteY2" fmla="*/ 0 h 1884813"/>
              <a:gd name="connsiteX0" fmla="*/ 3342 w 286205"/>
              <a:gd name="connsiteY0" fmla="*/ 1396332 h 1754474"/>
              <a:gd name="connsiteX1" fmla="*/ 256955 w 286205"/>
              <a:gd name="connsiteY1" fmla="*/ 1389871 h 1754474"/>
              <a:gd name="connsiteX2" fmla="*/ 267666 w 286205"/>
              <a:gd name="connsiteY2" fmla="*/ 0 h 1754474"/>
              <a:gd name="connsiteX0" fmla="*/ 3342 w 293085"/>
              <a:gd name="connsiteY0" fmla="*/ 1439779 h 1797921"/>
              <a:gd name="connsiteX1" fmla="*/ 256955 w 293085"/>
              <a:gd name="connsiteY1" fmla="*/ 1433318 h 1797921"/>
              <a:gd name="connsiteX2" fmla="*/ 289283 w 293085"/>
              <a:gd name="connsiteY2" fmla="*/ 0 h 1797921"/>
              <a:gd name="connsiteX0" fmla="*/ 3132 w 309941"/>
              <a:gd name="connsiteY0" fmla="*/ 1472364 h 1812691"/>
              <a:gd name="connsiteX1" fmla="*/ 273811 w 309941"/>
              <a:gd name="connsiteY1" fmla="*/ 1433318 h 1812691"/>
              <a:gd name="connsiteX2" fmla="*/ 306139 w 309941"/>
              <a:gd name="connsiteY2" fmla="*/ 0 h 1812691"/>
              <a:gd name="connsiteX0" fmla="*/ 4565 w 311374"/>
              <a:gd name="connsiteY0" fmla="*/ 1472364 h 1719746"/>
              <a:gd name="connsiteX1" fmla="*/ 275244 w 311374"/>
              <a:gd name="connsiteY1" fmla="*/ 1433318 h 1719746"/>
              <a:gd name="connsiteX2" fmla="*/ 307572 w 311374"/>
              <a:gd name="connsiteY2" fmla="*/ 0 h 1719746"/>
              <a:gd name="connsiteX0" fmla="*/ 3325 w 310134"/>
              <a:gd name="connsiteY0" fmla="*/ 1472364 h 1628489"/>
              <a:gd name="connsiteX1" fmla="*/ 274004 w 310134"/>
              <a:gd name="connsiteY1" fmla="*/ 1433318 h 1628489"/>
              <a:gd name="connsiteX2" fmla="*/ 306332 w 310134"/>
              <a:gd name="connsiteY2" fmla="*/ 0 h 1628489"/>
              <a:gd name="connsiteX0" fmla="*/ 4565 w 311374"/>
              <a:gd name="connsiteY0" fmla="*/ 1472364 h 1713924"/>
              <a:gd name="connsiteX1" fmla="*/ 275244 w 311374"/>
              <a:gd name="connsiteY1" fmla="*/ 1433318 h 1713924"/>
              <a:gd name="connsiteX2" fmla="*/ 307572 w 311374"/>
              <a:gd name="connsiteY2" fmla="*/ 0 h 1713924"/>
              <a:gd name="connsiteX0" fmla="*/ 4260 w 324962"/>
              <a:gd name="connsiteY0" fmla="*/ 1472364 h 2129800"/>
              <a:gd name="connsiteX1" fmla="*/ 295418 w 324962"/>
              <a:gd name="connsiteY1" fmla="*/ 1954673 h 2129800"/>
              <a:gd name="connsiteX2" fmla="*/ 307267 w 324962"/>
              <a:gd name="connsiteY2" fmla="*/ 0 h 2129800"/>
              <a:gd name="connsiteX0" fmla="*/ 2079 w 322781"/>
              <a:gd name="connsiteY0" fmla="*/ 1472364 h 2152242"/>
              <a:gd name="connsiteX1" fmla="*/ 293237 w 322781"/>
              <a:gd name="connsiteY1" fmla="*/ 1954673 h 2152242"/>
              <a:gd name="connsiteX2" fmla="*/ 305086 w 322781"/>
              <a:gd name="connsiteY2" fmla="*/ 0 h 2152242"/>
              <a:gd name="connsiteX0" fmla="*/ 2079 w 322781"/>
              <a:gd name="connsiteY0" fmla="*/ 1472364 h 2106377"/>
              <a:gd name="connsiteX1" fmla="*/ 293237 w 322781"/>
              <a:gd name="connsiteY1" fmla="*/ 1954673 h 2106377"/>
              <a:gd name="connsiteX2" fmla="*/ 305086 w 322781"/>
              <a:gd name="connsiteY2" fmla="*/ 0 h 2106377"/>
              <a:gd name="connsiteX0" fmla="*/ 2236 w 322938"/>
              <a:gd name="connsiteY0" fmla="*/ 1472364 h 2111427"/>
              <a:gd name="connsiteX1" fmla="*/ 293394 w 322938"/>
              <a:gd name="connsiteY1" fmla="*/ 1954673 h 2111427"/>
              <a:gd name="connsiteX2" fmla="*/ 305243 w 322938"/>
              <a:gd name="connsiteY2" fmla="*/ 0 h 2111427"/>
              <a:gd name="connsiteX0" fmla="*/ 2736 w 323438"/>
              <a:gd name="connsiteY0" fmla="*/ 1472364 h 2121317"/>
              <a:gd name="connsiteX1" fmla="*/ 293894 w 323438"/>
              <a:gd name="connsiteY1" fmla="*/ 1954673 h 2121317"/>
              <a:gd name="connsiteX2" fmla="*/ 305743 w 323438"/>
              <a:gd name="connsiteY2" fmla="*/ 0 h 2121317"/>
              <a:gd name="connsiteX0" fmla="*/ 0 w 303007"/>
              <a:gd name="connsiteY0" fmla="*/ 1472364 h 1472364"/>
              <a:gd name="connsiteX1" fmla="*/ 303007 w 303007"/>
              <a:gd name="connsiteY1" fmla="*/ 0 h 1472364"/>
              <a:gd name="connsiteX0" fmla="*/ 0 w 400851"/>
              <a:gd name="connsiteY0" fmla="*/ 0 h 439269"/>
              <a:gd name="connsiteX1" fmla="*/ 400851 w 400851"/>
              <a:gd name="connsiteY1" fmla="*/ 439269 h 439269"/>
              <a:gd name="connsiteX0" fmla="*/ 0 w 400851"/>
              <a:gd name="connsiteY0" fmla="*/ 100228 h 539497"/>
              <a:gd name="connsiteX1" fmla="*/ 400851 w 400851"/>
              <a:gd name="connsiteY1" fmla="*/ 539497 h 539497"/>
              <a:gd name="connsiteX0" fmla="*/ 0 w 400851"/>
              <a:gd name="connsiteY0" fmla="*/ 647966 h 1087235"/>
              <a:gd name="connsiteX1" fmla="*/ 400851 w 400851"/>
              <a:gd name="connsiteY1" fmla="*/ 1087235 h 1087235"/>
              <a:gd name="connsiteX0" fmla="*/ 0 w 289354"/>
              <a:gd name="connsiteY0" fmla="*/ 1789313 h 1789313"/>
              <a:gd name="connsiteX1" fmla="*/ 289354 w 289354"/>
              <a:gd name="connsiteY1" fmla="*/ 360395 h 1789313"/>
              <a:gd name="connsiteX0" fmla="*/ 0 w 294001"/>
              <a:gd name="connsiteY0" fmla="*/ 1428918 h 1428918"/>
              <a:gd name="connsiteX1" fmla="*/ 289354 w 294001"/>
              <a:gd name="connsiteY1" fmla="*/ 0 h 1428918"/>
              <a:gd name="connsiteX0" fmla="*/ 0 w 294131"/>
              <a:gd name="connsiteY0" fmla="*/ 1428918 h 2174841"/>
              <a:gd name="connsiteX1" fmla="*/ 289354 w 294131"/>
              <a:gd name="connsiteY1" fmla="*/ 0 h 2174841"/>
              <a:gd name="connsiteX0" fmla="*/ 0 w 296392"/>
              <a:gd name="connsiteY0" fmla="*/ 1428918 h 1889685"/>
              <a:gd name="connsiteX1" fmla="*/ 68164 w 296392"/>
              <a:gd name="connsiteY1" fmla="*/ 977130 h 1889685"/>
              <a:gd name="connsiteX2" fmla="*/ 289354 w 296392"/>
              <a:gd name="connsiteY2" fmla="*/ 0 h 1889685"/>
              <a:gd name="connsiteX0" fmla="*/ 0 w 297019"/>
              <a:gd name="connsiteY0" fmla="*/ 1428918 h 2420644"/>
              <a:gd name="connsiteX1" fmla="*/ 79541 w 297019"/>
              <a:gd name="connsiteY1" fmla="*/ 1813471 h 2420644"/>
              <a:gd name="connsiteX2" fmla="*/ 289354 w 297019"/>
              <a:gd name="connsiteY2" fmla="*/ 0 h 2420644"/>
              <a:gd name="connsiteX0" fmla="*/ 0 w 232169"/>
              <a:gd name="connsiteY0" fmla="*/ 940148 h 2420644"/>
              <a:gd name="connsiteX1" fmla="*/ 14691 w 232169"/>
              <a:gd name="connsiteY1" fmla="*/ 1813471 h 2420644"/>
              <a:gd name="connsiteX2" fmla="*/ 224504 w 232169"/>
              <a:gd name="connsiteY2" fmla="*/ 0 h 2420644"/>
              <a:gd name="connsiteX0" fmla="*/ 0 w 224504"/>
              <a:gd name="connsiteY0" fmla="*/ 940148 h 940148"/>
              <a:gd name="connsiteX1" fmla="*/ 224504 w 224504"/>
              <a:gd name="connsiteY1" fmla="*/ 0 h 940148"/>
              <a:gd name="connsiteX0" fmla="*/ 0 w 224504"/>
              <a:gd name="connsiteY0" fmla="*/ 940148 h 1094607"/>
              <a:gd name="connsiteX1" fmla="*/ 224504 w 224504"/>
              <a:gd name="connsiteY1" fmla="*/ 0 h 1094607"/>
              <a:gd name="connsiteX0" fmla="*/ 0 w 224504"/>
              <a:gd name="connsiteY0" fmla="*/ 940148 h 1194577"/>
              <a:gd name="connsiteX1" fmla="*/ 224504 w 224504"/>
              <a:gd name="connsiteY1" fmla="*/ 0 h 1194577"/>
              <a:gd name="connsiteX0" fmla="*/ 0 w 224504"/>
              <a:gd name="connsiteY0" fmla="*/ 940148 h 1137182"/>
              <a:gd name="connsiteX1" fmla="*/ 224504 w 224504"/>
              <a:gd name="connsiteY1" fmla="*/ 0 h 1137182"/>
              <a:gd name="connsiteX0" fmla="*/ 0 w 224504"/>
              <a:gd name="connsiteY0" fmla="*/ 940148 h 1108566"/>
              <a:gd name="connsiteX1" fmla="*/ 224504 w 224504"/>
              <a:gd name="connsiteY1" fmla="*/ 0 h 1108566"/>
              <a:gd name="connsiteX0" fmla="*/ 0 w 231330"/>
              <a:gd name="connsiteY0" fmla="*/ 1124795 h 1261296"/>
              <a:gd name="connsiteX1" fmla="*/ 231330 w 231330"/>
              <a:gd name="connsiteY1" fmla="*/ 0 h 1261296"/>
              <a:gd name="connsiteX0" fmla="*/ 0 w 229055"/>
              <a:gd name="connsiteY0" fmla="*/ 994456 h 1152353"/>
              <a:gd name="connsiteX1" fmla="*/ 229055 w 229055"/>
              <a:gd name="connsiteY1" fmla="*/ 0 h 1152353"/>
              <a:gd name="connsiteX0" fmla="*/ 0 w 229055"/>
              <a:gd name="connsiteY0" fmla="*/ 994456 h 1171211"/>
              <a:gd name="connsiteX1" fmla="*/ 229055 w 229055"/>
              <a:gd name="connsiteY1" fmla="*/ 0 h 1171211"/>
              <a:gd name="connsiteX0" fmla="*/ 0 w 229055"/>
              <a:gd name="connsiteY0" fmla="*/ 994456 h 1165914"/>
              <a:gd name="connsiteX1" fmla="*/ 229055 w 229055"/>
              <a:gd name="connsiteY1" fmla="*/ 0 h 1165914"/>
              <a:gd name="connsiteX0" fmla="*/ 0 w 229055"/>
              <a:gd name="connsiteY0" fmla="*/ 994456 h 1137038"/>
              <a:gd name="connsiteX1" fmla="*/ 229055 w 229055"/>
              <a:gd name="connsiteY1" fmla="*/ 0 h 1137038"/>
              <a:gd name="connsiteX0" fmla="*/ 0 w 229055"/>
              <a:gd name="connsiteY0" fmla="*/ 994456 h 1149756"/>
              <a:gd name="connsiteX1" fmla="*/ 229055 w 229055"/>
              <a:gd name="connsiteY1" fmla="*/ 0 h 1149756"/>
              <a:gd name="connsiteX0" fmla="*/ 0 w 229055"/>
              <a:gd name="connsiteY0" fmla="*/ 994456 h 1007026"/>
              <a:gd name="connsiteX1" fmla="*/ 229055 w 229055"/>
              <a:gd name="connsiteY1" fmla="*/ 0 h 1007026"/>
              <a:gd name="connsiteX0" fmla="*/ 0 w 229055"/>
              <a:gd name="connsiteY0" fmla="*/ 994456 h 994456"/>
              <a:gd name="connsiteX1" fmla="*/ 229055 w 229055"/>
              <a:gd name="connsiteY1" fmla="*/ 0 h 994456"/>
              <a:gd name="connsiteX0" fmla="*/ 0 w 229055"/>
              <a:gd name="connsiteY0" fmla="*/ 994456 h 996185"/>
              <a:gd name="connsiteX1" fmla="*/ 229055 w 229055"/>
              <a:gd name="connsiteY1" fmla="*/ 0 h 996185"/>
              <a:gd name="connsiteX0" fmla="*/ 0 w 253993"/>
              <a:gd name="connsiteY0" fmla="*/ 233239 h 490075"/>
              <a:gd name="connsiteX1" fmla="*/ 253993 w 253993"/>
              <a:gd name="connsiteY1" fmla="*/ 0 h 490075"/>
              <a:gd name="connsiteX0" fmla="*/ 0 w 253993"/>
              <a:gd name="connsiteY0" fmla="*/ 233239 h 742441"/>
              <a:gd name="connsiteX1" fmla="*/ 253993 w 253993"/>
              <a:gd name="connsiteY1" fmla="*/ 0 h 742441"/>
              <a:gd name="connsiteX0" fmla="*/ 0 w 203905"/>
              <a:gd name="connsiteY0" fmla="*/ 486227 h 897633"/>
              <a:gd name="connsiteX1" fmla="*/ 203905 w 203905"/>
              <a:gd name="connsiteY1" fmla="*/ 0 h 897633"/>
              <a:gd name="connsiteX0" fmla="*/ 0 w 203905"/>
              <a:gd name="connsiteY0" fmla="*/ 486227 h 854633"/>
              <a:gd name="connsiteX1" fmla="*/ 203905 w 203905"/>
              <a:gd name="connsiteY1" fmla="*/ 0 h 854633"/>
              <a:gd name="connsiteX0" fmla="*/ 0 w 203905"/>
              <a:gd name="connsiteY0" fmla="*/ 486227 h 716356"/>
              <a:gd name="connsiteX1" fmla="*/ 203905 w 203905"/>
              <a:gd name="connsiteY1" fmla="*/ 0 h 716356"/>
              <a:gd name="connsiteX0" fmla="*/ 0 w 192337"/>
              <a:gd name="connsiteY0" fmla="*/ 384884 h 649109"/>
              <a:gd name="connsiteX1" fmla="*/ 192337 w 192337"/>
              <a:gd name="connsiteY1" fmla="*/ 0 h 649109"/>
              <a:gd name="connsiteX0" fmla="*/ 0 w 192337"/>
              <a:gd name="connsiteY0" fmla="*/ 384884 h 678725"/>
              <a:gd name="connsiteX1" fmla="*/ 192337 w 192337"/>
              <a:gd name="connsiteY1" fmla="*/ 0 h 678725"/>
              <a:gd name="connsiteX0" fmla="*/ 0 w 192337"/>
              <a:gd name="connsiteY0" fmla="*/ 384884 h 687094"/>
              <a:gd name="connsiteX1" fmla="*/ 192337 w 192337"/>
              <a:gd name="connsiteY1" fmla="*/ 0 h 687094"/>
              <a:gd name="connsiteX0" fmla="*/ 0 w 192337"/>
              <a:gd name="connsiteY0" fmla="*/ 384884 h 609369"/>
              <a:gd name="connsiteX1" fmla="*/ 192337 w 192337"/>
              <a:gd name="connsiteY1" fmla="*/ 0 h 609369"/>
              <a:gd name="connsiteX0" fmla="*/ 0 w 192337"/>
              <a:gd name="connsiteY0" fmla="*/ 384884 h 549417"/>
              <a:gd name="connsiteX1" fmla="*/ 192337 w 192337"/>
              <a:gd name="connsiteY1" fmla="*/ 0 h 549417"/>
              <a:gd name="connsiteX0" fmla="*/ 0 w 192337"/>
              <a:gd name="connsiteY0" fmla="*/ 384884 h 637119"/>
              <a:gd name="connsiteX1" fmla="*/ 192337 w 192337"/>
              <a:gd name="connsiteY1" fmla="*/ 0 h 637119"/>
              <a:gd name="connsiteX0" fmla="*/ 0 w 192337"/>
              <a:gd name="connsiteY0" fmla="*/ 384884 h 660186"/>
              <a:gd name="connsiteX1" fmla="*/ 192337 w 192337"/>
              <a:gd name="connsiteY1" fmla="*/ 0 h 660186"/>
              <a:gd name="connsiteX0" fmla="*/ 0 w 192337"/>
              <a:gd name="connsiteY0" fmla="*/ 384884 h 681987"/>
              <a:gd name="connsiteX1" fmla="*/ 192337 w 192337"/>
              <a:gd name="connsiteY1" fmla="*/ 0 h 681987"/>
              <a:gd name="connsiteX0" fmla="*/ 0 w 192337"/>
              <a:gd name="connsiteY0" fmla="*/ 384884 h 687227"/>
              <a:gd name="connsiteX1" fmla="*/ 192337 w 192337"/>
              <a:gd name="connsiteY1" fmla="*/ 0 h 687227"/>
              <a:gd name="connsiteX0" fmla="*/ 0 w 204655"/>
              <a:gd name="connsiteY0" fmla="*/ 84020 h 523183"/>
              <a:gd name="connsiteX1" fmla="*/ 204655 w 204655"/>
              <a:gd name="connsiteY1" fmla="*/ 0 h 523183"/>
              <a:gd name="connsiteX0" fmla="*/ 0 w 204655"/>
              <a:gd name="connsiteY0" fmla="*/ 84020 h 628518"/>
              <a:gd name="connsiteX1" fmla="*/ 204655 w 204655"/>
              <a:gd name="connsiteY1" fmla="*/ 0 h 628518"/>
              <a:gd name="connsiteX0" fmla="*/ 0 w 204655"/>
              <a:gd name="connsiteY0" fmla="*/ 84020 h 790521"/>
              <a:gd name="connsiteX1" fmla="*/ 204655 w 204655"/>
              <a:gd name="connsiteY1" fmla="*/ 0 h 790521"/>
              <a:gd name="connsiteX0" fmla="*/ 0 w 204655"/>
              <a:gd name="connsiteY0" fmla="*/ 84020 h 766918"/>
              <a:gd name="connsiteX1" fmla="*/ 204655 w 204655"/>
              <a:gd name="connsiteY1" fmla="*/ 0 h 766918"/>
              <a:gd name="connsiteX0" fmla="*/ 0 w 205668"/>
              <a:gd name="connsiteY0" fmla="*/ 84020 h 644029"/>
              <a:gd name="connsiteX1" fmla="*/ 204655 w 205668"/>
              <a:gd name="connsiteY1" fmla="*/ 0 h 644029"/>
              <a:gd name="connsiteX0" fmla="*/ 0 w 205591"/>
              <a:gd name="connsiteY0" fmla="*/ 84020 h 778379"/>
              <a:gd name="connsiteX1" fmla="*/ 204655 w 205591"/>
              <a:gd name="connsiteY1" fmla="*/ 0 h 778379"/>
              <a:gd name="connsiteX0" fmla="*/ 0 w 204666"/>
              <a:gd name="connsiteY0" fmla="*/ 84020 h 810208"/>
              <a:gd name="connsiteX1" fmla="*/ 204655 w 204666"/>
              <a:gd name="connsiteY1" fmla="*/ 0 h 810208"/>
              <a:gd name="connsiteX0" fmla="*/ 0 w 204655"/>
              <a:gd name="connsiteY0" fmla="*/ 84020 h 801795"/>
              <a:gd name="connsiteX1" fmla="*/ 204655 w 204655"/>
              <a:gd name="connsiteY1" fmla="*/ 0 h 801795"/>
              <a:gd name="connsiteX0" fmla="*/ 0 w 204655"/>
              <a:gd name="connsiteY0" fmla="*/ 84020 h 799752"/>
              <a:gd name="connsiteX1" fmla="*/ 204655 w 204655"/>
              <a:gd name="connsiteY1" fmla="*/ 0 h 799752"/>
              <a:gd name="connsiteX0" fmla="*/ 0 w 204655"/>
              <a:gd name="connsiteY0" fmla="*/ 84020 h 827464"/>
              <a:gd name="connsiteX1" fmla="*/ 204655 w 204655"/>
              <a:gd name="connsiteY1" fmla="*/ 0 h 827464"/>
              <a:gd name="connsiteX0" fmla="*/ 0 w 204655"/>
              <a:gd name="connsiteY0" fmla="*/ 84020 h 616892"/>
              <a:gd name="connsiteX1" fmla="*/ 204655 w 204655"/>
              <a:gd name="connsiteY1" fmla="*/ 0 h 616892"/>
              <a:gd name="connsiteX0" fmla="*/ 0 w 204655"/>
              <a:gd name="connsiteY0" fmla="*/ 84020 h 544253"/>
              <a:gd name="connsiteX1" fmla="*/ 204655 w 204655"/>
              <a:gd name="connsiteY1" fmla="*/ 0 h 544253"/>
              <a:gd name="connsiteX0" fmla="*/ 0 w 204655"/>
              <a:gd name="connsiteY0" fmla="*/ 84020 h 500166"/>
              <a:gd name="connsiteX1" fmla="*/ 204655 w 204655"/>
              <a:gd name="connsiteY1" fmla="*/ 0 h 500166"/>
              <a:gd name="connsiteX0" fmla="*/ 0 w 204655"/>
              <a:gd name="connsiteY0" fmla="*/ 84020 h 413812"/>
              <a:gd name="connsiteX1" fmla="*/ 204655 w 204655"/>
              <a:gd name="connsiteY1" fmla="*/ 0 h 4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655" h="413812">
                <a:moveTo>
                  <a:pt x="0" y="84020"/>
                </a:moveTo>
                <a:cubicBezTo>
                  <a:pt x="83106" y="481528"/>
                  <a:pt x="127669" y="593765"/>
                  <a:pt x="204655" y="0"/>
                </a:cubicBezTo>
              </a:path>
            </a:pathLst>
          </a:cu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Freeform 301">
            <a:extLst>
              <a:ext uri="{FF2B5EF4-FFF2-40B4-BE49-F238E27FC236}">
                <a16:creationId xmlns:a16="http://schemas.microsoft.com/office/drawing/2014/main" id="{D186F36C-1969-4B38-9519-98AE0FCD53B8}"/>
              </a:ext>
            </a:extLst>
          </p:cNvPr>
          <p:cNvSpPr/>
          <p:nvPr/>
        </p:nvSpPr>
        <p:spPr>
          <a:xfrm rot="2330812" flipV="1">
            <a:off x="4020800" y="4585830"/>
            <a:ext cx="2159357" cy="378165"/>
          </a:xfrm>
          <a:custGeom>
            <a:avLst/>
            <a:gdLst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33866 w 203200"/>
              <a:gd name="connsiteY3" fmla="*/ 237066 h 1298222"/>
              <a:gd name="connsiteX4" fmla="*/ 45155 w 203200"/>
              <a:gd name="connsiteY4" fmla="*/ 361244 h 1298222"/>
              <a:gd name="connsiteX5" fmla="*/ 79022 w 203200"/>
              <a:gd name="connsiteY5" fmla="*/ 598311 h 1298222"/>
              <a:gd name="connsiteX6" fmla="*/ 90311 w 203200"/>
              <a:gd name="connsiteY6" fmla="*/ 688622 h 1298222"/>
              <a:gd name="connsiteX7" fmla="*/ 135466 w 203200"/>
              <a:gd name="connsiteY7" fmla="*/ 970844 h 1298222"/>
              <a:gd name="connsiteX8" fmla="*/ 158044 w 203200"/>
              <a:gd name="connsiteY8" fmla="*/ 1083733 h 1298222"/>
              <a:gd name="connsiteX9" fmla="*/ 191911 w 203200"/>
              <a:gd name="connsiteY9" fmla="*/ 1264355 h 1298222"/>
              <a:gd name="connsiteX10" fmla="*/ 203200 w 203200"/>
              <a:gd name="connsiteY10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45155 w 203200"/>
              <a:gd name="connsiteY3" fmla="*/ 361244 h 1298222"/>
              <a:gd name="connsiteX4" fmla="*/ 79022 w 203200"/>
              <a:gd name="connsiteY4" fmla="*/ 598311 h 1298222"/>
              <a:gd name="connsiteX5" fmla="*/ 90311 w 203200"/>
              <a:gd name="connsiteY5" fmla="*/ 688622 h 1298222"/>
              <a:gd name="connsiteX6" fmla="*/ 135466 w 203200"/>
              <a:gd name="connsiteY6" fmla="*/ 970844 h 1298222"/>
              <a:gd name="connsiteX7" fmla="*/ 158044 w 203200"/>
              <a:gd name="connsiteY7" fmla="*/ 1083733 h 1298222"/>
              <a:gd name="connsiteX8" fmla="*/ 191911 w 203200"/>
              <a:gd name="connsiteY8" fmla="*/ 1264355 h 1298222"/>
              <a:gd name="connsiteX9" fmla="*/ 203200 w 203200"/>
              <a:gd name="connsiteY9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90311 w 203200"/>
              <a:gd name="connsiteY4" fmla="*/ 688622 h 1298222"/>
              <a:gd name="connsiteX5" fmla="*/ 135466 w 203200"/>
              <a:gd name="connsiteY5" fmla="*/ 970844 h 1298222"/>
              <a:gd name="connsiteX6" fmla="*/ 158044 w 203200"/>
              <a:gd name="connsiteY6" fmla="*/ 1083733 h 1298222"/>
              <a:gd name="connsiteX7" fmla="*/ 191911 w 203200"/>
              <a:gd name="connsiteY7" fmla="*/ 1264355 h 1298222"/>
              <a:gd name="connsiteX8" fmla="*/ 203200 w 203200"/>
              <a:gd name="connsiteY8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58044 w 203200"/>
              <a:gd name="connsiteY5" fmla="*/ 1083733 h 1298222"/>
              <a:gd name="connsiteX6" fmla="*/ 191911 w 203200"/>
              <a:gd name="connsiteY6" fmla="*/ 1264355 h 1298222"/>
              <a:gd name="connsiteX7" fmla="*/ 203200 w 203200"/>
              <a:gd name="connsiteY7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91911 w 203200"/>
              <a:gd name="connsiteY5" fmla="*/ 1264355 h 1298222"/>
              <a:gd name="connsiteX6" fmla="*/ 203200 w 203200"/>
              <a:gd name="connsiteY6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203200 w 203200"/>
              <a:gd name="connsiteY5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203200 w 203200"/>
              <a:gd name="connsiteY4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203200 w 203200"/>
              <a:gd name="connsiteY3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58397 w 203200"/>
              <a:gd name="connsiteY3" fmla="*/ 1145236 h 1298222"/>
              <a:gd name="connsiteX4" fmla="*/ 203200 w 203200"/>
              <a:gd name="connsiteY4" fmla="*/ 1298222 h 1298222"/>
              <a:gd name="connsiteX0" fmla="*/ 10578 w 213778"/>
              <a:gd name="connsiteY0" fmla="*/ 0 h 1298222"/>
              <a:gd name="connsiteX1" fmla="*/ 10578 w 213778"/>
              <a:gd name="connsiteY1" fmla="*/ 0 h 1298222"/>
              <a:gd name="connsiteX2" fmla="*/ 3133 w 213778"/>
              <a:gd name="connsiteY2" fmla="*/ 761132 h 1298222"/>
              <a:gd name="connsiteX3" fmla="*/ 68975 w 213778"/>
              <a:gd name="connsiteY3" fmla="*/ 1145236 h 1298222"/>
              <a:gd name="connsiteX4" fmla="*/ 213778 w 213778"/>
              <a:gd name="connsiteY4" fmla="*/ 1298222 h 1298222"/>
              <a:gd name="connsiteX0" fmla="*/ 11284 w 214484"/>
              <a:gd name="connsiteY0" fmla="*/ 0 h 1518451"/>
              <a:gd name="connsiteX1" fmla="*/ 11284 w 214484"/>
              <a:gd name="connsiteY1" fmla="*/ 0 h 1518451"/>
              <a:gd name="connsiteX2" fmla="*/ 3839 w 214484"/>
              <a:gd name="connsiteY2" fmla="*/ 761132 h 1518451"/>
              <a:gd name="connsiteX3" fmla="*/ 79920 w 214484"/>
              <a:gd name="connsiteY3" fmla="*/ 1498014 h 1518451"/>
              <a:gd name="connsiteX4" fmla="*/ 214484 w 214484"/>
              <a:gd name="connsiteY4" fmla="*/ 1298222 h 1518451"/>
              <a:gd name="connsiteX0" fmla="*/ 0 w 203200"/>
              <a:gd name="connsiteY0" fmla="*/ 0 h 1518451"/>
              <a:gd name="connsiteX1" fmla="*/ 0 w 203200"/>
              <a:gd name="connsiteY1" fmla="*/ 0 h 1518451"/>
              <a:gd name="connsiteX2" fmla="*/ 68636 w 203200"/>
              <a:gd name="connsiteY2" fmla="*/ 1498014 h 1518451"/>
              <a:gd name="connsiteX3" fmla="*/ 203200 w 203200"/>
              <a:gd name="connsiteY3" fmla="*/ 1298222 h 1518451"/>
              <a:gd name="connsiteX0" fmla="*/ 0 w 203200"/>
              <a:gd name="connsiteY0" fmla="*/ 0 h 1353506"/>
              <a:gd name="connsiteX1" fmla="*/ 0 w 203200"/>
              <a:gd name="connsiteY1" fmla="*/ 0 h 1353506"/>
              <a:gd name="connsiteX2" fmla="*/ 32229 w 203200"/>
              <a:gd name="connsiteY2" fmla="*/ 1321624 h 1353506"/>
              <a:gd name="connsiteX3" fmla="*/ 203200 w 203200"/>
              <a:gd name="connsiteY3" fmla="*/ 1298222 h 1353506"/>
              <a:gd name="connsiteX0" fmla="*/ 0 w 217990"/>
              <a:gd name="connsiteY0" fmla="*/ 0 h 1334175"/>
              <a:gd name="connsiteX1" fmla="*/ 0 w 217990"/>
              <a:gd name="connsiteY1" fmla="*/ 0 h 1334175"/>
              <a:gd name="connsiteX2" fmla="*/ 32229 w 217990"/>
              <a:gd name="connsiteY2" fmla="*/ 1321624 h 1334175"/>
              <a:gd name="connsiteX3" fmla="*/ 217990 w 217990"/>
              <a:gd name="connsiteY3" fmla="*/ 809760 h 1334175"/>
              <a:gd name="connsiteX0" fmla="*/ 0 w 217990"/>
              <a:gd name="connsiteY0" fmla="*/ 0 h 1108515"/>
              <a:gd name="connsiteX1" fmla="*/ 0 w 217990"/>
              <a:gd name="connsiteY1" fmla="*/ 0 h 1108515"/>
              <a:gd name="connsiteX2" fmla="*/ 77738 w 217990"/>
              <a:gd name="connsiteY2" fmla="*/ 1090962 h 1108515"/>
              <a:gd name="connsiteX3" fmla="*/ 217990 w 217990"/>
              <a:gd name="connsiteY3" fmla="*/ 809760 h 1108515"/>
              <a:gd name="connsiteX0" fmla="*/ 0 w 213439"/>
              <a:gd name="connsiteY0" fmla="*/ 0 h 1103065"/>
              <a:gd name="connsiteX1" fmla="*/ 0 w 213439"/>
              <a:gd name="connsiteY1" fmla="*/ 0 h 1103065"/>
              <a:gd name="connsiteX2" fmla="*/ 77738 w 213439"/>
              <a:gd name="connsiteY2" fmla="*/ 1090962 h 1103065"/>
              <a:gd name="connsiteX3" fmla="*/ 213439 w 213439"/>
              <a:gd name="connsiteY3" fmla="*/ 549084 h 1103065"/>
              <a:gd name="connsiteX0" fmla="*/ 0 w 213439"/>
              <a:gd name="connsiteY0" fmla="*/ 0 h 764058"/>
              <a:gd name="connsiteX1" fmla="*/ 0 w 213439"/>
              <a:gd name="connsiteY1" fmla="*/ 0 h 764058"/>
              <a:gd name="connsiteX2" fmla="*/ 64085 w 213439"/>
              <a:gd name="connsiteY2" fmla="*/ 743392 h 764058"/>
              <a:gd name="connsiteX3" fmla="*/ 213439 w 213439"/>
              <a:gd name="connsiteY3" fmla="*/ 549084 h 764058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58467"/>
              <a:gd name="connsiteX1" fmla="*/ 0 w 213439"/>
              <a:gd name="connsiteY1" fmla="*/ 0 h 858467"/>
              <a:gd name="connsiteX2" fmla="*/ 64085 w 213439"/>
              <a:gd name="connsiteY2" fmla="*/ 743392 h 858467"/>
              <a:gd name="connsiteX3" fmla="*/ 213439 w 213439"/>
              <a:gd name="connsiteY3" fmla="*/ 549084 h 858467"/>
              <a:gd name="connsiteX0" fmla="*/ 0 w 213439"/>
              <a:gd name="connsiteY0" fmla="*/ 0 h 945196"/>
              <a:gd name="connsiteX1" fmla="*/ 0 w 213439"/>
              <a:gd name="connsiteY1" fmla="*/ 0 h 945196"/>
              <a:gd name="connsiteX2" fmla="*/ 60672 w 213439"/>
              <a:gd name="connsiteY2" fmla="*/ 841146 h 945196"/>
              <a:gd name="connsiteX3" fmla="*/ 213439 w 213439"/>
              <a:gd name="connsiteY3" fmla="*/ 549084 h 945196"/>
              <a:gd name="connsiteX0" fmla="*/ 0 w 213439"/>
              <a:gd name="connsiteY0" fmla="*/ 0 h 1113920"/>
              <a:gd name="connsiteX1" fmla="*/ 0 w 213439"/>
              <a:gd name="connsiteY1" fmla="*/ 0 h 1113920"/>
              <a:gd name="connsiteX2" fmla="*/ 51570 w 213439"/>
              <a:gd name="connsiteY2" fmla="*/ 1025792 h 1113920"/>
              <a:gd name="connsiteX3" fmla="*/ 213439 w 213439"/>
              <a:gd name="connsiteY3" fmla="*/ 549084 h 1113920"/>
              <a:gd name="connsiteX0" fmla="*/ 0 w 202062"/>
              <a:gd name="connsiteY0" fmla="*/ 0 h 1109409"/>
              <a:gd name="connsiteX1" fmla="*/ 0 w 202062"/>
              <a:gd name="connsiteY1" fmla="*/ 0 h 1109409"/>
              <a:gd name="connsiteX2" fmla="*/ 51570 w 202062"/>
              <a:gd name="connsiteY2" fmla="*/ 1025792 h 1109409"/>
              <a:gd name="connsiteX3" fmla="*/ 202062 w 202062"/>
              <a:gd name="connsiteY3" fmla="*/ 483915 h 1109409"/>
              <a:gd name="connsiteX0" fmla="*/ 0 w 208522"/>
              <a:gd name="connsiteY0" fmla="*/ 0 h 1118258"/>
              <a:gd name="connsiteX1" fmla="*/ 0 w 208522"/>
              <a:gd name="connsiteY1" fmla="*/ 0 h 1118258"/>
              <a:gd name="connsiteX2" fmla="*/ 51570 w 208522"/>
              <a:gd name="connsiteY2" fmla="*/ 1025792 h 1118258"/>
              <a:gd name="connsiteX3" fmla="*/ 202062 w 208522"/>
              <a:gd name="connsiteY3" fmla="*/ 483915 h 1118258"/>
              <a:gd name="connsiteX0" fmla="*/ 0 w 206006"/>
              <a:gd name="connsiteY0" fmla="*/ 0 h 1103162"/>
              <a:gd name="connsiteX1" fmla="*/ 0 w 206006"/>
              <a:gd name="connsiteY1" fmla="*/ 0 h 1103162"/>
              <a:gd name="connsiteX2" fmla="*/ 51570 w 206006"/>
              <a:gd name="connsiteY2" fmla="*/ 1025792 h 1103162"/>
              <a:gd name="connsiteX3" fmla="*/ 202062 w 206006"/>
              <a:gd name="connsiteY3" fmla="*/ 483915 h 1103162"/>
              <a:gd name="connsiteX0" fmla="*/ 0 w 51570"/>
              <a:gd name="connsiteY0" fmla="*/ 0 h 1025792"/>
              <a:gd name="connsiteX1" fmla="*/ 0 w 51570"/>
              <a:gd name="connsiteY1" fmla="*/ 0 h 1025792"/>
              <a:gd name="connsiteX2" fmla="*/ 51570 w 51570"/>
              <a:gd name="connsiteY2" fmla="*/ 1025792 h 1025792"/>
              <a:gd name="connsiteX0" fmla="*/ 0 w 136899"/>
              <a:gd name="connsiteY0" fmla="*/ 0 h 862869"/>
              <a:gd name="connsiteX1" fmla="*/ 0 w 136899"/>
              <a:gd name="connsiteY1" fmla="*/ 0 h 862869"/>
              <a:gd name="connsiteX2" fmla="*/ 136899 w 136899"/>
              <a:gd name="connsiteY2" fmla="*/ 862869 h 862869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23541 w 160440"/>
              <a:gd name="connsiteY0" fmla="*/ 0 h 862869"/>
              <a:gd name="connsiteX1" fmla="*/ 23541 w 160440"/>
              <a:gd name="connsiteY1" fmla="*/ 0 h 862869"/>
              <a:gd name="connsiteX2" fmla="*/ 7513 w 160440"/>
              <a:gd name="connsiteY2" fmla="*/ 482307 h 862869"/>
              <a:gd name="connsiteX3" fmla="*/ 160440 w 160440"/>
              <a:gd name="connsiteY3" fmla="*/ 862869 h 862869"/>
              <a:gd name="connsiteX0" fmla="*/ 37226 w 174125"/>
              <a:gd name="connsiteY0" fmla="*/ 0 h 862869"/>
              <a:gd name="connsiteX1" fmla="*/ 37226 w 174125"/>
              <a:gd name="connsiteY1" fmla="*/ 0 h 862869"/>
              <a:gd name="connsiteX2" fmla="*/ 21198 w 174125"/>
              <a:gd name="connsiteY2" fmla="*/ 482307 h 862869"/>
              <a:gd name="connsiteX3" fmla="*/ 174125 w 174125"/>
              <a:gd name="connsiteY3" fmla="*/ 862869 h 862869"/>
              <a:gd name="connsiteX0" fmla="*/ 3283 w 140182"/>
              <a:gd name="connsiteY0" fmla="*/ 0 h 916034"/>
              <a:gd name="connsiteX1" fmla="*/ 3283 w 140182"/>
              <a:gd name="connsiteY1" fmla="*/ 0 h 916034"/>
              <a:gd name="connsiteX2" fmla="*/ 33902 w 140182"/>
              <a:gd name="connsiteY2" fmla="*/ 873323 h 916034"/>
              <a:gd name="connsiteX3" fmla="*/ 140182 w 140182"/>
              <a:gd name="connsiteY3" fmla="*/ 862869 h 916034"/>
              <a:gd name="connsiteX0" fmla="*/ 3283 w 148146"/>
              <a:gd name="connsiteY0" fmla="*/ 0 h 905292"/>
              <a:gd name="connsiteX1" fmla="*/ 3283 w 148146"/>
              <a:gd name="connsiteY1" fmla="*/ 0 h 905292"/>
              <a:gd name="connsiteX2" fmla="*/ 33902 w 148146"/>
              <a:gd name="connsiteY2" fmla="*/ 873323 h 905292"/>
              <a:gd name="connsiteX3" fmla="*/ 148146 w 148146"/>
              <a:gd name="connsiteY3" fmla="*/ 743392 h 905292"/>
              <a:gd name="connsiteX0" fmla="*/ 3283 w 148146"/>
              <a:gd name="connsiteY0" fmla="*/ 0 h 946767"/>
              <a:gd name="connsiteX1" fmla="*/ 3283 w 148146"/>
              <a:gd name="connsiteY1" fmla="*/ 0 h 946767"/>
              <a:gd name="connsiteX2" fmla="*/ 33902 w 148146"/>
              <a:gd name="connsiteY2" fmla="*/ 873323 h 946767"/>
              <a:gd name="connsiteX3" fmla="*/ 148146 w 148146"/>
              <a:gd name="connsiteY3" fmla="*/ 743392 h 946767"/>
              <a:gd name="connsiteX0" fmla="*/ 0 w 144863"/>
              <a:gd name="connsiteY0" fmla="*/ 0 h 946767"/>
              <a:gd name="connsiteX1" fmla="*/ 10239 w 144863"/>
              <a:gd name="connsiteY1" fmla="*/ 21722 h 946767"/>
              <a:gd name="connsiteX2" fmla="*/ 30619 w 144863"/>
              <a:gd name="connsiteY2" fmla="*/ 873323 h 946767"/>
              <a:gd name="connsiteX3" fmla="*/ 144863 w 144863"/>
              <a:gd name="connsiteY3" fmla="*/ 743392 h 946767"/>
              <a:gd name="connsiteX0" fmla="*/ 2114 w 146977"/>
              <a:gd name="connsiteY0" fmla="*/ 0 h 946767"/>
              <a:gd name="connsiteX1" fmla="*/ 12353 w 146977"/>
              <a:gd name="connsiteY1" fmla="*/ 21722 h 946767"/>
              <a:gd name="connsiteX2" fmla="*/ 32733 w 146977"/>
              <a:gd name="connsiteY2" fmla="*/ 873323 h 946767"/>
              <a:gd name="connsiteX3" fmla="*/ 146977 w 146977"/>
              <a:gd name="connsiteY3" fmla="*/ 743392 h 946767"/>
              <a:gd name="connsiteX0" fmla="*/ 12353 w 146977"/>
              <a:gd name="connsiteY0" fmla="*/ 0 h 925045"/>
              <a:gd name="connsiteX1" fmla="*/ 32733 w 146977"/>
              <a:gd name="connsiteY1" fmla="*/ 851601 h 925045"/>
              <a:gd name="connsiteX2" fmla="*/ 146977 w 146977"/>
              <a:gd name="connsiteY2" fmla="*/ 721670 h 925045"/>
              <a:gd name="connsiteX0" fmla="*/ 18526 w 153150"/>
              <a:gd name="connsiteY0" fmla="*/ 0 h 1067633"/>
              <a:gd name="connsiteX1" fmla="*/ 28667 w 153150"/>
              <a:gd name="connsiteY1" fmla="*/ 1025385 h 1067633"/>
              <a:gd name="connsiteX2" fmla="*/ 153150 w 153150"/>
              <a:gd name="connsiteY2" fmla="*/ 721670 h 1067633"/>
              <a:gd name="connsiteX0" fmla="*/ 18526 w 148599"/>
              <a:gd name="connsiteY0" fmla="*/ 0 h 1093043"/>
              <a:gd name="connsiteX1" fmla="*/ 28667 w 148599"/>
              <a:gd name="connsiteY1" fmla="*/ 1025385 h 1093043"/>
              <a:gd name="connsiteX2" fmla="*/ 148599 w 148599"/>
              <a:gd name="connsiteY2" fmla="*/ 873732 h 1093043"/>
              <a:gd name="connsiteX0" fmla="*/ 18526 w 148599"/>
              <a:gd name="connsiteY0" fmla="*/ 0 h 1121337"/>
              <a:gd name="connsiteX1" fmla="*/ 28667 w 148599"/>
              <a:gd name="connsiteY1" fmla="*/ 1025385 h 1121337"/>
              <a:gd name="connsiteX2" fmla="*/ 148599 w 148599"/>
              <a:gd name="connsiteY2" fmla="*/ 873732 h 1121337"/>
              <a:gd name="connsiteX0" fmla="*/ 28024 w 158097"/>
              <a:gd name="connsiteY0" fmla="*/ 0 h 1121337"/>
              <a:gd name="connsiteX1" fmla="*/ 38165 w 158097"/>
              <a:gd name="connsiteY1" fmla="*/ 1025385 h 1121337"/>
              <a:gd name="connsiteX2" fmla="*/ 158097 w 158097"/>
              <a:gd name="connsiteY2" fmla="*/ 873732 h 1121337"/>
              <a:gd name="connsiteX0" fmla="*/ 28024 w 108037"/>
              <a:gd name="connsiteY0" fmla="*/ 1733041 h 2764173"/>
              <a:gd name="connsiteX1" fmla="*/ 38165 w 108037"/>
              <a:gd name="connsiteY1" fmla="*/ 2758426 h 2764173"/>
              <a:gd name="connsiteX2" fmla="*/ 108037 w 108037"/>
              <a:gd name="connsiteY2" fmla="*/ 0 h 2764173"/>
              <a:gd name="connsiteX0" fmla="*/ 4207 w 271944"/>
              <a:gd name="connsiteY0" fmla="*/ 1526671 h 2764173"/>
              <a:gd name="connsiteX1" fmla="*/ 202072 w 271944"/>
              <a:gd name="connsiteY1" fmla="*/ 2758426 h 2764173"/>
              <a:gd name="connsiteX2" fmla="*/ 271944 w 271944"/>
              <a:gd name="connsiteY2" fmla="*/ 0 h 2764173"/>
              <a:gd name="connsiteX0" fmla="*/ 3300 w 271037"/>
              <a:gd name="connsiteY0" fmla="*/ 1526671 h 1640248"/>
              <a:gd name="connsiteX1" fmla="*/ 256913 w 271037"/>
              <a:gd name="connsiteY1" fmla="*/ 1520210 h 1640248"/>
              <a:gd name="connsiteX2" fmla="*/ 271037 w 271037"/>
              <a:gd name="connsiteY2" fmla="*/ 0 h 1640248"/>
              <a:gd name="connsiteX0" fmla="*/ 3342 w 271079"/>
              <a:gd name="connsiteY0" fmla="*/ 1526671 h 1884813"/>
              <a:gd name="connsiteX1" fmla="*/ 256955 w 271079"/>
              <a:gd name="connsiteY1" fmla="*/ 1520210 h 1884813"/>
              <a:gd name="connsiteX2" fmla="*/ 271079 w 271079"/>
              <a:gd name="connsiteY2" fmla="*/ 0 h 1884813"/>
              <a:gd name="connsiteX0" fmla="*/ 3342 w 287106"/>
              <a:gd name="connsiteY0" fmla="*/ 1526671 h 1884813"/>
              <a:gd name="connsiteX1" fmla="*/ 256955 w 287106"/>
              <a:gd name="connsiteY1" fmla="*/ 1520210 h 1884813"/>
              <a:gd name="connsiteX2" fmla="*/ 271079 w 287106"/>
              <a:gd name="connsiteY2" fmla="*/ 0 h 1884813"/>
              <a:gd name="connsiteX0" fmla="*/ 3342 w 286205"/>
              <a:gd name="connsiteY0" fmla="*/ 1396332 h 1754474"/>
              <a:gd name="connsiteX1" fmla="*/ 256955 w 286205"/>
              <a:gd name="connsiteY1" fmla="*/ 1389871 h 1754474"/>
              <a:gd name="connsiteX2" fmla="*/ 267666 w 286205"/>
              <a:gd name="connsiteY2" fmla="*/ 0 h 1754474"/>
              <a:gd name="connsiteX0" fmla="*/ 3342 w 293085"/>
              <a:gd name="connsiteY0" fmla="*/ 1439779 h 1797921"/>
              <a:gd name="connsiteX1" fmla="*/ 256955 w 293085"/>
              <a:gd name="connsiteY1" fmla="*/ 1433318 h 1797921"/>
              <a:gd name="connsiteX2" fmla="*/ 289283 w 293085"/>
              <a:gd name="connsiteY2" fmla="*/ 0 h 1797921"/>
              <a:gd name="connsiteX0" fmla="*/ 3132 w 309941"/>
              <a:gd name="connsiteY0" fmla="*/ 1472364 h 1812691"/>
              <a:gd name="connsiteX1" fmla="*/ 273811 w 309941"/>
              <a:gd name="connsiteY1" fmla="*/ 1433318 h 1812691"/>
              <a:gd name="connsiteX2" fmla="*/ 306139 w 309941"/>
              <a:gd name="connsiteY2" fmla="*/ 0 h 1812691"/>
              <a:gd name="connsiteX0" fmla="*/ 4565 w 311374"/>
              <a:gd name="connsiteY0" fmla="*/ 1472364 h 1719746"/>
              <a:gd name="connsiteX1" fmla="*/ 275244 w 311374"/>
              <a:gd name="connsiteY1" fmla="*/ 1433318 h 1719746"/>
              <a:gd name="connsiteX2" fmla="*/ 307572 w 311374"/>
              <a:gd name="connsiteY2" fmla="*/ 0 h 1719746"/>
              <a:gd name="connsiteX0" fmla="*/ 3325 w 310134"/>
              <a:gd name="connsiteY0" fmla="*/ 1472364 h 1628489"/>
              <a:gd name="connsiteX1" fmla="*/ 274004 w 310134"/>
              <a:gd name="connsiteY1" fmla="*/ 1433318 h 1628489"/>
              <a:gd name="connsiteX2" fmla="*/ 306332 w 310134"/>
              <a:gd name="connsiteY2" fmla="*/ 0 h 1628489"/>
              <a:gd name="connsiteX0" fmla="*/ 4565 w 311374"/>
              <a:gd name="connsiteY0" fmla="*/ 1472364 h 1713924"/>
              <a:gd name="connsiteX1" fmla="*/ 275244 w 311374"/>
              <a:gd name="connsiteY1" fmla="*/ 1433318 h 1713924"/>
              <a:gd name="connsiteX2" fmla="*/ 307572 w 311374"/>
              <a:gd name="connsiteY2" fmla="*/ 0 h 1713924"/>
              <a:gd name="connsiteX0" fmla="*/ 4260 w 324962"/>
              <a:gd name="connsiteY0" fmla="*/ 1472364 h 2129800"/>
              <a:gd name="connsiteX1" fmla="*/ 295418 w 324962"/>
              <a:gd name="connsiteY1" fmla="*/ 1954673 h 2129800"/>
              <a:gd name="connsiteX2" fmla="*/ 307267 w 324962"/>
              <a:gd name="connsiteY2" fmla="*/ 0 h 2129800"/>
              <a:gd name="connsiteX0" fmla="*/ 2079 w 322781"/>
              <a:gd name="connsiteY0" fmla="*/ 1472364 h 2152242"/>
              <a:gd name="connsiteX1" fmla="*/ 293237 w 322781"/>
              <a:gd name="connsiteY1" fmla="*/ 1954673 h 2152242"/>
              <a:gd name="connsiteX2" fmla="*/ 305086 w 322781"/>
              <a:gd name="connsiteY2" fmla="*/ 0 h 2152242"/>
              <a:gd name="connsiteX0" fmla="*/ 2079 w 322781"/>
              <a:gd name="connsiteY0" fmla="*/ 1472364 h 2106377"/>
              <a:gd name="connsiteX1" fmla="*/ 293237 w 322781"/>
              <a:gd name="connsiteY1" fmla="*/ 1954673 h 2106377"/>
              <a:gd name="connsiteX2" fmla="*/ 305086 w 322781"/>
              <a:gd name="connsiteY2" fmla="*/ 0 h 2106377"/>
              <a:gd name="connsiteX0" fmla="*/ 2236 w 322938"/>
              <a:gd name="connsiteY0" fmla="*/ 1472364 h 2111427"/>
              <a:gd name="connsiteX1" fmla="*/ 293394 w 322938"/>
              <a:gd name="connsiteY1" fmla="*/ 1954673 h 2111427"/>
              <a:gd name="connsiteX2" fmla="*/ 305243 w 322938"/>
              <a:gd name="connsiteY2" fmla="*/ 0 h 2111427"/>
              <a:gd name="connsiteX0" fmla="*/ 2736 w 323438"/>
              <a:gd name="connsiteY0" fmla="*/ 1472364 h 2121317"/>
              <a:gd name="connsiteX1" fmla="*/ 293894 w 323438"/>
              <a:gd name="connsiteY1" fmla="*/ 1954673 h 2121317"/>
              <a:gd name="connsiteX2" fmla="*/ 305743 w 323438"/>
              <a:gd name="connsiteY2" fmla="*/ 0 h 2121317"/>
              <a:gd name="connsiteX0" fmla="*/ 0 w 303007"/>
              <a:gd name="connsiteY0" fmla="*/ 1472364 h 1472364"/>
              <a:gd name="connsiteX1" fmla="*/ 303007 w 303007"/>
              <a:gd name="connsiteY1" fmla="*/ 0 h 1472364"/>
              <a:gd name="connsiteX0" fmla="*/ 0 w 400851"/>
              <a:gd name="connsiteY0" fmla="*/ 0 h 439269"/>
              <a:gd name="connsiteX1" fmla="*/ 400851 w 400851"/>
              <a:gd name="connsiteY1" fmla="*/ 439269 h 439269"/>
              <a:gd name="connsiteX0" fmla="*/ 0 w 400851"/>
              <a:gd name="connsiteY0" fmla="*/ 100228 h 539497"/>
              <a:gd name="connsiteX1" fmla="*/ 400851 w 400851"/>
              <a:gd name="connsiteY1" fmla="*/ 539497 h 539497"/>
              <a:gd name="connsiteX0" fmla="*/ 0 w 400851"/>
              <a:gd name="connsiteY0" fmla="*/ 647966 h 1087235"/>
              <a:gd name="connsiteX1" fmla="*/ 400851 w 400851"/>
              <a:gd name="connsiteY1" fmla="*/ 1087235 h 1087235"/>
              <a:gd name="connsiteX0" fmla="*/ 0 w 289354"/>
              <a:gd name="connsiteY0" fmla="*/ 1789313 h 1789313"/>
              <a:gd name="connsiteX1" fmla="*/ 289354 w 289354"/>
              <a:gd name="connsiteY1" fmla="*/ 360395 h 1789313"/>
              <a:gd name="connsiteX0" fmla="*/ 0 w 294001"/>
              <a:gd name="connsiteY0" fmla="*/ 1428918 h 1428918"/>
              <a:gd name="connsiteX1" fmla="*/ 289354 w 294001"/>
              <a:gd name="connsiteY1" fmla="*/ 0 h 1428918"/>
              <a:gd name="connsiteX0" fmla="*/ 0 w 294131"/>
              <a:gd name="connsiteY0" fmla="*/ 1428918 h 2174841"/>
              <a:gd name="connsiteX1" fmla="*/ 289354 w 294131"/>
              <a:gd name="connsiteY1" fmla="*/ 0 h 2174841"/>
              <a:gd name="connsiteX0" fmla="*/ 0 w 296392"/>
              <a:gd name="connsiteY0" fmla="*/ 1428918 h 1889685"/>
              <a:gd name="connsiteX1" fmla="*/ 68164 w 296392"/>
              <a:gd name="connsiteY1" fmla="*/ 977130 h 1889685"/>
              <a:gd name="connsiteX2" fmla="*/ 289354 w 296392"/>
              <a:gd name="connsiteY2" fmla="*/ 0 h 1889685"/>
              <a:gd name="connsiteX0" fmla="*/ 0 w 297019"/>
              <a:gd name="connsiteY0" fmla="*/ 1428918 h 2420644"/>
              <a:gd name="connsiteX1" fmla="*/ 79541 w 297019"/>
              <a:gd name="connsiteY1" fmla="*/ 1813471 h 2420644"/>
              <a:gd name="connsiteX2" fmla="*/ 289354 w 297019"/>
              <a:gd name="connsiteY2" fmla="*/ 0 h 2420644"/>
              <a:gd name="connsiteX0" fmla="*/ 0 w 232169"/>
              <a:gd name="connsiteY0" fmla="*/ 940148 h 2420644"/>
              <a:gd name="connsiteX1" fmla="*/ 14691 w 232169"/>
              <a:gd name="connsiteY1" fmla="*/ 1813471 h 2420644"/>
              <a:gd name="connsiteX2" fmla="*/ 224504 w 232169"/>
              <a:gd name="connsiteY2" fmla="*/ 0 h 2420644"/>
              <a:gd name="connsiteX0" fmla="*/ 0 w 224504"/>
              <a:gd name="connsiteY0" fmla="*/ 940148 h 940148"/>
              <a:gd name="connsiteX1" fmla="*/ 224504 w 224504"/>
              <a:gd name="connsiteY1" fmla="*/ 0 h 940148"/>
              <a:gd name="connsiteX0" fmla="*/ 0 w 224504"/>
              <a:gd name="connsiteY0" fmla="*/ 940148 h 1094607"/>
              <a:gd name="connsiteX1" fmla="*/ 224504 w 224504"/>
              <a:gd name="connsiteY1" fmla="*/ 0 h 1094607"/>
              <a:gd name="connsiteX0" fmla="*/ 0 w 224504"/>
              <a:gd name="connsiteY0" fmla="*/ 940148 h 1194577"/>
              <a:gd name="connsiteX1" fmla="*/ 224504 w 224504"/>
              <a:gd name="connsiteY1" fmla="*/ 0 h 1194577"/>
              <a:gd name="connsiteX0" fmla="*/ 0 w 224504"/>
              <a:gd name="connsiteY0" fmla="*/ 940148 h 1137182"/>
              <a:gd name="connsiteX1" fmla="*/ 224504 w 224504"/>
              <a:gd name="connsiteY1" fmla="*/ 0 h 1137182"/>
              <a:gd name="connsiteX0" fmla="*/ 0 w 224504"/>
              <a:gd name="connsiteY0" fmla="*/ 940148 h 1108566"/>
              <a:gd name="connsiteX1" fmla="*/ 224504 w 224504"/>
              <a:gd name="connsiteY1" fmla="*/ 0 h 1108566"/>
              <a:gd name="connsiteX0" fmla="*/ 0 w 231330"/>
              <a:gd name="connsiteY0" fmla="*/ 1124795 h 1261296"/>
              <a:gd name="connsiteX1" fmla="*/ 231330 w 231330"/>
              <a:gd name="connsiteY1" fmla="*/ 0 h 1261296"/>
              <a:gd name="connsiteX0" fmla="*/ 0 w 229055"/>
              <a:gd name="connsiteY0" fmla="*/ 994456 h 1152353"/>
              <a:gd name="connsiteX1" fmla="*/ 229055 w 229055"/>
              <a:gd name="connsiteY1" fmla="*/ 0 h 1152353"/>
              <a:gd name="connsiteX0" fmla="*/ 0 w 229055"/>
              <a:gd name="connsiteY0" fmla="*/ 994456 h 1171211"/>
              <a:gd name="connsiteX1" fmla="*/ 229055 w 229055"/>
              <a:gd name="connsiteY1" fmla="*/ 0 h 1171211"/>
              <a:gd name="connsiteX0" fmla="*/ 0 w 229055"/>
              <a:gd name="connsiteY0" fmla="*/ 994456 h 1165914"/>
              <a:gd name="connsiteX1" fmla="*/ 229055 w 229055"/>
              <a:gd name="connsiteY1" fmla="*/ 0 h 1165914"/>
              <a:gd name="connsiteX0" fmla="*/ 0 w 229055"/>
              <a:gd name="connsiteY0" fmla="*/ 994456 h 1137038"/>
              <a:gd name="connsiteX1" fmla="*/ 229055 w 229055"/>
              <a:gd name="connsiteY1" fmla="*/ 0 h 1137038"/>
              <a:gd name="connsiteX0" fmla="*/ 0 w 229055"/>
              <a:gd name="connsiteY0" fmla="*/ 994456 h 1149756"/>
              <a:gd name="connsiteX1" fmla="*/ 229055 w 229055"/>
              <a:gd name="connsiteY1" fmla="*/ 0 h 1149756"/>
              <a:gd name="connsiteX0" fmla="*/ 0 w 229055"/>
              <a:gd name="connsiteY0" fmla="*/ 994456 h 1007026"/>
              <a:gd name="connsiteX1" fmla="*/ 229055 w 229055"/>
              <a:gd name="connsiteY1" fmla="*/ 0 h 1007026"/>
              <a:gd name="connsiteX0" fmla="*/ 0 w 229055"/>
              <a:gd name="connsiteY0" fmla="*/ 994456 h 994456"/>
              <a:gd name="connsiteX1" fmla="*/ 229055 w 229055"/>
              <a:gd name="connsiteY1" fmla="*/ 0 h 994456"/>
              <a:gd name="connsiteX0" fmla="*/ 0 w 229055"/>
              <a:gd name="connsiteY0" fmla="*/ 994456 h 996185"/>
              <a:gd name="connsiteX1" fmla="*/ 229055 w 229055"/>
              <a:gd name="connsiteY1" fmla="*/ 0 h 996185"/>
              <a:gd name="connsiteX0" fmla="*/ 0 w 253993"/>
              <a:gd name="connsiteY0" fmla="*/ 233239 h 490075"/>
              <a:gd name="connsiteX1" fmla="*/ 253993 w 253993"/>
              <a:gd name="connsiteY1" fmla="*/ 0 h 490075"/>
              <a:gd name="connsiteX0" fmla="*/ 0 w 253993"/>
              <a:gd name="connsiteY0" fmla="*/ 233239 h 742441"/>
              <a:gd name="connsiteX1" fmla="*/ 253993 w 253993"/>
              <a:gd name="connsiteY1" fmla="*/ 0 h 742441"/>
              <a:gd name="connsiteX0" fmla="*/ 0 w 203905"/>
              <a:gd name="connsiteY0" fmla="*/ 486227 h 897633"/>
              <a:gd name="connsiteX1" fmla="*/ 203905 w 203905"/>
              <a:gd name="connsiteY1" fmla="*/ 0 h 897633"/>
              <a:gd name="connsiteX0" fmla="*/ 0 w 203905"/>
              <a:gd name="connsiteY0" fmla="*/ 486227 h 854633"/>
              <a:gd name="connsiteX1" fmla="*/ 203905 w 203905"/>
              <a:gd name="connsiteY1" fmla="*/ 0 h 854633"/>
              <a:gd name="connsiteX0" fmla="*/ 0 w 203905"/>
              <a:gd name="connsiteY0" fmla="*/ 486227 h 716356"/>
              <a:gd name="connsiteX1" fmla="*/ 203905 w 203905"/>
              <a:gd name="connsiteY1" fmla="*/ 0 h 716356"/>
              <a:gd name="connsiteX0" fmla="*/ 0 w 192337"/>
              <a:gd name="connsiteY0" fmla="*/ 384884 h 649109"/>
              <a:gd name="connsiteX1" fmla="*/ 192337 w 192337"/>
              <a:gd name="connsiteY1" fmla="*/ 0 h 649109"/>
              <a:gd name="connsiteX0" fmla="*/ 0 w 192337"/>
              <a:gd name="connsiteY0" fmla="*/ 384884 h 678725"/>
              <a:gd name="connsiteX1" fmla="*/ 192337 w 192337"/>
              <a:gd name="connsiteY1" fmla="*/ 0 h 678725"/>
              <a:gd name="connsiteX0" fmla="*/ 0 w 192337"/>
              <a:gd name="connsiteY0" fmla="*/ 384884 h 687094"/>
              <a:gd name="connsiteX1" fmla="*/ 192337 w 192337"/>
              <a:gd name="connsiteY1" fmla="*/ 0 h 687094"/>
              <a:gd name="connsiteX0" fmla="*/ 0 w 192337"/>
              <a:gd name="connsiteY0" fmla="*/ 384884 h 609369"/>
              <a:gd name="connsiteX1" fmla="*/ 192337 w 192337"/>
              <a:gd name="connsiteY1" fmla="*/ 0 h 609369"/>
              <a:gd name="connsiteX0" fmla="*/ 0 w 192337"/>
              <a:gd name="connsiteY0" fmla="*/ 384884 h 549417"/>
              <a:gd name="connsiteX1" fmla="*/ 192337 w 192337"/>
              <a:gd name="connsiteY1" fmla="*/ 0 h 549417"/>
              <a:gd name="connsiteX0" fmla="*/ 0 w 192337"/>
              <a:gd name="connsiteY0" fmla="*/ 384884 h 637119"/>
              <a:gd name="connsiteX1" fmla="*/ 192337 w 192337"/>
              <a:gd name="connsiteY1" fmla="*/ 0 h 637119"/>
              <a:gd name="connsiteX0" fmla="*/ 0 w 192337"/>
              <a:gd name="connsiteY0" fmla="*/ 384884 h 660186"/>
              <a:gd name="connsiteX1" fmla="*/ 192337 w 192337"/>
              <a:gd name="connsiteY1" fmla="*/ 0 h 660186"/>
              <a:gd name="connsiteX0" fmla="*/ 0 w 192337"/>
              <a:gd name="connsiteY0" fmla="*/ 384884 h 681987"/>
              <a:gd name="connsiteX1" fmla="*/ 192337 w 192337"/>
              <a:gd name="connsiteY1" fmla="*/ 0 h 681987"/>
              <a:gd name="connsiteX0" fmla="*/ 0 w 192337"/>
              <a:gd name="connsiteY0" fmla="*/ 384884 h 687227"/>
              <a:gd name="connsiteX1" fmla="*/ 192337 w 192337"/>
              <a:gd name="connsiteY1" fmla="*/ 0 h 687227"/>
              <a:gd name="connsiteX0" fmla="*/ 0 w 204655"/>
              <a:gd name="connsiteY0" fmla="*/ 84020 h 523183"/>
              <a:gd name="connsiteX1" fmla="*/ 204655 w 204655"/>
              <a:gd name="connsiteY1" fmla="*/ 0 h 523183"/>
              <a:gd name="connsiteX0" fmla="*/ 0 w 204655"/>
              <a:gd name="connsiteY0" fmla="*/ 84020 h 628518"/>
              <a:gd name="connsiteX1" fmla="*/ 204655 w 204655"/>
              <a:gd name="connsiteY1" fmla="*/ 0 h 628518"/>
              <a:gd name="connsiteX0" fmla="*/ 0 w 204655"/>
              <a:gd name="connsiteY0" fmla="*/ 84020 h 790521"/>
              <a:gd name="connsiteX1" fmla="*/ 204655 w 204655"/>
              <a:gd name="connsiteY1" fmla="*/ 0 h 790521"/>
              <a:gd name="connsiteX0" fmla="*/ 0 w 204655"/>
              <a:gd name="connsiteY0" fmla="*/ 84020 h 766918"/>
              <a:gd name="connsiteX1" fmla="*/ 204655 w 204655"/>
              <a:gd name="connsiteY1" fmla="*/ 0 h 766918"/>
              <a:gd name="connsiteX0" fmla="*/ 0 w 205668"/>
              <a:gd name="connsiteY0" fmla="*/ 84020 h 644029"/>
              <a:gd name="connsiteX1" fmla="*/ 204655 w 205668"/>
              <a:gd name="connsiteY1" fmla="*/ 0 h 644029"/>
              <a:gd name="connsiteX0" fmla="*/ 0 w 205591"/>
              <a:gd name="connsiteY0" fmla="*/ 84020 h 778379"/>
              <a:gd name="connsiteX1" fmla="*/ 204655 w 205591"/>
              <a:gd name="connsiteY1" fmla="*/ 0 h 778379"/>
              <a:gd name="connsiteX0" fmla="*/ 0 w 204666"/>
              <a:gd name="connsiteY0" fmla="*/ 84020 h 810208"/>
              <a:gd name="connsiteX1" fmla="*/ 204655 w 204666"/>
              <a:gd name="connsiteY1" fmla="*/ 0 h 810208"/>
              <a:gd name="connsiteX0" fmla="*/ 0 w 204655"/>
              <a:gd name="connsiteY0" fmla="*/ 84020 h 801795"/>
              <a:gd name="connsiteX1" fmla="*/ 204655 w 204655"/>
              <a:gd name="connsiteY1" fmla="*/ 0 h 801795"/>
              <a:gd name="connsiteX0" fmla="*/ 0 w 204655"/>
              <a:gd name="connsiteY0" fmla="*/ 84020 h 799752"/>
              <a:gd name="connsiteX1" fmla="*/ 204655 w 204655"/>
              <a:gd name="connsiteY1" fmla="*/ 0 h 799752"/>
              <a:gd name="connsiteX0" fmla="*/ 0 w 204655"/>
              <a:gd name="connsiteY0" fmla="*/ 84020 h 827464"/>
              <a:gd name="connsiteX1" fmla="*/ 204655 w 204655"/>
              <a:gd name="connsiteY1" fmla="*/ 0 h 827464"/>
              <a:gd name="connsiteX0" fmla="*/ 0 w 204655"/>
              <a:gd name="connsiteY0" fmla="*/ 84020 h 616892"/>
              <a:gd name="connsiteX1" fmla="*/ 204655 w 204655"/>
              <a:gd name="connsiteY1" fmla="*/ 0 h 616892"/>
              <a:gd name="connsiteX0" fmla="*/ 0 w 204655"/>
              <a:gd name="connsiteY0" fmla="*/ 84020 h 544253"/>
              <a:gd name="connsiteX1" fmla="*/ 204655 w 204655"/>
              <a:gd name="connsiteY1" fmla="*/ 0 h 544253"/>
              <a:gd name="connsiteX0" fmla="*/ 0 w 204655"/>
              <a:gd name="connsiteY0" fmla="*/ 84020 h 500166"/>
              <a:gd name="connsiteX1" fmla="*/ 204655 w 204655"/>
              <a:gd name="connsiteY1" fmla="*/ 0 h 500166"/>
              <a:gd name="connsiteX0" fmla="*/ 0 w 204655"/>
              <a:gd name="connsiteY0" fmla="*/ 84020 h 413812"/>
              <a:gd name="connsiteX1" fmla="*/ 204655 w 204655"/>
              <a:gd name="connsiteY1" fmla="*/ 0 h 4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655" h="413812">
                <a:moveTo>
                  <a:pt x="0" y="84020"/>
                </a:moveTo>
                <a:cubicBezTo>
                  <a:pt x="83106" y="481528"/>
                  <a:pt x="127669" y="593765"/>
                  <a:pt x="204655" y="0"/>
                </a:cubicBezTo>
              </a:path>
            </a:pathLst>
          </a:cu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Freeform 301">
            <a:extLst>
              <a:ext uri="{FF2B5EF4-FFF2-40B4-BE49-F238E27FC236}">
                <a16:creationId xmlns:a16="http://schemas.microsoft.com/office/drawing/2014/main" id="{74ECBC3B-1D21-4247-9F8F-647CFA8C9EF4}"/>
              </a:ext>
            </a:extLst>
          </p:cNvPr>
          <p:cNvSpPr/>
          <p:nvPr/>
        </p:nvSpPr>
        <p:spPr>
          <a:xfrm rot="13063493" flipV="1">
            <a:off x="2407366" y="5158388"/>
            <a:ext cx="2126977" cy="471200"/>
          </a:xfrm>
          <a:custGeom>
            <a:avLst/>
            <a:gdLst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33866 w 203200"/>
              <a:gd name="connsiteY3" fmla="*/ 237066 h 1298222"/>
              <a:gd name="connsiteX4" fmla="*/ 45155 w 203200"/>
              <a:gd name="connsiteY4" fmla="*/ 361244 h 1298222"/>
              <a:gd name="connsiteX5" fmla="*/ 79022 w 203200"/>
              <a:gd name="connsiteY5" fmla="*/ 598311 h 1298222"/>
              <a:gd name="connsiteX6" fmla="*/ 90311 w 203200"/>
              <a:gd name="connsiteY6" fmla="*/ 688622 h 1298222"/>
              <a:gd name="connsiteX7" fmla="*/ 135466 w 203200"/>
              <a:gd name="connsiteY7" fmla="*/ 970844 h 1298222"/>
              <a:gd name="connsiteX8" fmla="*/ 158044 w 203200"/>
              <a:gd name="connsiteY8" fmla="*/ 1083733 h 1298222"/>
              <a:gd name="connsiteX9" fmla="*/ 191911 w 203200"/>
              <a:gd name="connsiteY9" fmla="*/ 1264355 h 1298222"/>
              <a:gd name="connsiteX10" fmla="*/ 203200 w 203200"/>
              <a:gd name="connsiteY10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45155 w 203200"/>
              <a:gd name="connsiteY3" fmla="*/ 361244 h 1298222"/>
              <a:gd name="connsiteX4" fmla="*/ 79022 w 203200"/>
              <a:gd name="connsiteY4" fmla="*/ 598311 h 1298222"/>
              <a:gd name="connsiteX5" fmla="*/ 90311 w 203200"/>
              <a:gd name="connsiteY5" fmla="*/ 688622 h 1298222"/>
              <a:gd name="connsiteX6" fmla="*/ 135466 w 203200"/>
              <a:gd name="connsiteY6" fmla="*/ 970844 h 1298222"/>
              <a:gd name="connsiteX7" fmla="*/ 158044 w 203200"/>
              <a:gd name="connsiteY7" fmla="*/ 1083733 h 1298222"/>
              <a:gd name="connsiteX8" fmla="*/ 191911 w 203200"/>
              <a:gd name="connsiteY8" fmla="*/ 1264355 h 1298222"/>
              <a:gd name="connsiteX9" fmla="*/ 203200 w 203200"/>
              <a:gd name="connsiteY9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90311 w 203200"/>
              <a:gd name="connsiteY4" fmla="*/ 688622 h 1298222"/>
              <a:gd name="connsiteX5" fmla="*/ 135466 w 203200"/>
              <a:gd name="connsiteY5" fmla="*/ 970844 h 1298222"/>
              <a:gd name="connsiteX6" fmla="*/ 158044 w 203200"/>
              <a:gd name="connsiteY6" fmla="*/ 1083733 h 1298222"/>
              <a:gd name="connsiteX7" fmla="*/ 191911 w 203200"/>
              <a:gd name="connsiteY7" fmla="*/ 1264355 h 1298222"/>
              <a:gd name="connsiteX8" fmla="*/ 203200 w 203200"/>
              <a:gd name="connsiteY8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58044 w 203200"/>
              <a:gd name="connsiteY5" fmla="*/ 1083733 h 1298222"/>
              <a:gd name="connsiteX6" fmla="*/ 191911 w 203200"/>
              <a:gd name="connsiteY6" fmla="*/ 1264355 h 1298222"/>
              <a:gd name="connsiteX7" fmla="*/ 203200 w 203200"/>
              <a:gd name="connsiteY7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91911 w 203200"/>
              <a:gd name="connsiteY5" fmla="*/ 1264355 h 1298222"/>
              <a:gd name="connsiteX6" fmla="*/ 203200 w 203200"/>
              <a:gd name="connsiteY6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203200 w 203200"/>
              <a:gd name="connsiteY5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203200 w 203200"/>
              <a:gd name="connsiteY4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203200 w 203200"/>
              <a:gd name="connsiteY3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58397 w 203200"/>
              <a:gd name="connsiteY3" fmla="*/ 1145236 h 1298222"/>
              <a:gd name="connsiteX4" fmla="*/ 203200 w 203200"/>
              <a:gd name="connsiteY4" fmla="*/ 1298222 h 1298222"/>
              <a:gd name="connsiteX0" fmla="*/ 10578 w 213778"/>
              <a:gd name="connsiteY0" fmla="*/ 0 h 1298222"/>
              <a:gd name="connsiteX1" fmla="*/ 10578 w 213778"/>
              <a:gd name="connsiteY1" fmla="*/ 0 h 1298222"/>
              <a:gd name="connsiteX2" fmla="*/ 3133 w 213778"/>
              <a:gd name="connsiteY2" fmla="*/ 761132 h 1298222"/>
              <a:gd name="connsiteX3" fmla="*/ 68975 w 213778"/>
              <a:gd name="connsiteY3" fmla="*/ 1145236 h 1298222"/>
              <a:gd name="connsiteX4" fmla="*/ 213778 w 213778"/>
              <a:gd name="connsiteY4" fmla="*/ 1298222 h 1298222"/>
              <a:gd name="connsiteX0" fmla="*/ 11284 w 214484"/>
              <a:gd name="connsiteY0" fmla="*/ 0 h 1518451"/>
              <a:gd name="connsiteX1" fmla="*/ 11284 w 214484"/>
              <a:gd name="connsiteY1" fmla="*/ 0 h 1518451"/>
              <a:gd name="connsiteX2" fmla="*/ 3839 w 214484"/>
              <a:gd name="connsiteY2" fmla="*/ 761132 h 1518451"/>
              <a:gd name="connsiteX3" fmla="*/ 79920 w 214484"/>
              <a:gd name="connsiteY3" fmla="*/ 1498014 h 1518451"/>
              <a:gd name="connsiteX4" fmla="*/ 214484 w 214484"/>
              <a:gd name="connsiteY4" fmla="*/ 1298222 h 1518451"/>
              <a:gd name="connsiteX0" fmla="*/ 0 w 203200"/>
              <a:gd name="connsiteY0" fmla="*/ 0 h 1518451"/>
              <a:gd name="connsiteX1" fmla="*/ 0 w 203200"/>
              <a:gd name="connsiteY1" fmla="*/ 0 h 1518451"/>
              <a:gd name="connsiteX2" fmla="*/ 68636 w 203200"/>
              <a:gd name="connsiteY2" fmla="*/ 1498014 h 1518451"/>
              <a:gd name="connsiteX3" fmla="*/ 203200 w 203200"/>
              <a:gd name="connsiteY3" fmla="*/ 1298222 h 1518451"/>
              <a:gd name="connsiteX0" fmla="*/ 0 w 203200"/>
              <a:gd name="connsiteY0" fmla="*/ 0 h 1353506"/>
              <a:gd name="connsiteX1" fmla="*/ 0 w 203200"/>
              <a:gd name="connsiteY1" fmla="*/ 0 h 1353506"/>
              <a:gd name="connsiteX2" fmla="*/ 32229 w 203200"/>
              <a:gd name="connsiteY2" fmla="*/ 1321624 h 1353506"/>
              <a:gd name="connsiteX3" fmla="*/ 203200 w 203200"/>
              <a:gd name="connsiteY3" fmla="*/ 1298222 h 1353506"/>
              <a:gd name="connsiteX0" fmla="*/ 0 w 217990"/>
              <a:gd name="connsiteY0" fmla="*/ 0 h 1334175"/>
              <a:gd name="connsiteX1" fmla="*/ 0 w 217990"/>
              <a:gd name="connsiteY1" fmla="*/ 0 h 1334175"/>
              <a:gd name="connsiteX2" fmla="*/ 32229 w 217990"/>
              <a:gd name="connsiteY2" fmla="*/ 1321624 h 1334175"/>
              <a:gd name="connsiteX3" fmla="*/ 217990 w 217990"/>
              <a:gd name="connsiteY3" fmla="*/ 809760 h 1334175"/>
              <a:gd name="connsiteX0" fmla="*/ 0 w 217990"/>
              <a:gd name="connsiteY0" fmla="*/ 0 h 1108515"/>
              <a:gd name="connsiteX1" fmla="*/ 0 w 217990"/>
              <a:gd name="connsiteY1" fmla="*/ 0 h 1108515"/>
              <a:gd name="connsiteX2" fmla="*/ 77738 w 217990"/>
              <a:gd name="connsiteY2" fmla="*/ 1090962 h 1108515"/>
              <a:gd name="connsiteX3" fmla="*/ 217990 w 217990"/>
              <a:gd name="connsiteY3" fmla="*/ 809760 h 1108515"/>
              <a:gd name="connsiteX0" fmla="*/ 0 w 213439"/>
              <a:gd name="connsiteY0" fmla="*/ 0 h 1103065"/>
              <a:gd name="connsiteX1" fmla="*/ 0 w 213439"/>
              <a:gd name="connsiteY1" fmla="*/ 0 h 1103065"/>
              <a:gd name="connsiteX2" fmla="*/ 77738 w 213439"/>
              <a:gd name="connsiteY2" fmla="*/ 1090962 h 1103065"/>
              <a:gd name="connsiteX3" fmla="*/ 213439 w 213439"/>
              <a:gd name="connsiteY3" fmla="*/ 549084 h 1103065"/>
              <a:gd name="connsiteX0" fmla="*/ 0 w 213439"/>
              <a:gd name="connsiteY0" fmla="*/ 0 h 764058"/>
              <a:gd name="connsiteX1" fmla="*/ 0 w 213439"/>
              <a:gd name="connsiteY1" fmla="*/ 0 h 764058"/>
              <a:gd name="connsiteX2" fmla="*/ 64085 w 213439"/>
              <a:gd name="connsiteY2" fmla="*/ 743392 h 764058"/>
              <a:gd name="connsiteX3" fmla="*/ 213439 w 213439"/>
              <a:gd name="connsiteY3" fmla="*/ 549084 h 764058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58467"/>
              <a:gd name="connsiteX1" fmla="*/ 0 w 213439"/>
              <a:gd name="connsiteY1" fmla="*/ 0 h 858467"/>
              <a:gd name="connsiteX2" fmla="*/ 64085 w 213439"/>
              <a:gd name="connsiteY2" fmla="*/ 743392 h 858467"/>
              <a:gd name="connsiteX3" fmla="*/ 213439 w 213439"/>
              <a:gd name="connsiteY3" fmla="*/ 549084 h 858467"/>
              <a:gd name="connsiteX0" fmla="*/ 0 w 213439"/>
              <a:gd name="connsiteY0" fmla="*/ 0 h 945196"/>
              <a:gd name="connsiteX1" fmla="*/ 0 w 213439"/>
              <a:gd name="connsiteY1" fmla="*/ 0 h 945196"/>
              <a:gd name="connsiteX2" fmla="*/ 60672 w 213439"/>
              <a:gd name="connsiteY2" fmla="*/ 841146 h 945196"/>
              <a:gd name="connsiteX3" fmla="*/ 213439 w 213439"/>
              <a:gd name="connsiteY3" fmla="*/ 549084 h 945196"/>
              <a:gd name="connsiteX0" fmla="*/ 0 w 213439"/>
              <a:gd name="connsiteY0" fmla="*/ 0 h 1113920"/>
              <a:gd name="connsiteX1" fmla="*/ 0 w 213439"/>
              <a:gd name="connsiteY1" fmla="*/ 0 h 1113920"/>
              <a:gd name="connsiteX2" fmla="*/ 51570 w 213439"/>
              <a:gd name="connsiteY2" fmla="*/ 1025792 h 1113920"/>
              <a:gd name="connsiteX3" fmla="*/ 213439 w 213439"/>
              <a:gd name="connsiteY3" fmla="*/ 549084 h 1113920"/>
              <a:gd name="connsiteX0" fmla="*/ 0 w 202062"/>
              <a:gd name="connsiteY0" fmla="*/ 0 h 1109409"/>
              <a:gd name="connsiteX1" fmla="*/ 0 w 202062"/>
              <a:gd name="connsiteY1" fmla="*/ 0 h 1109409"/>
              <a:gd name="connsiteX2" fmla="*/ 51570 w 202062"/>
              <a:gd name="connsiteY2" fmla="*/ 1025792 h 1109409"/>
              <a:gd name="connsiteX3" fmla="*/ 202062 w 202062"/>
              <a:gd name="connsiteY3" fmla="*/ 483915 h 1109409"/>
              <a:gd name="connsiteX0" fmla="*/ 0 w 208522"/>
              <a:gd name="connsiteY0" fmla="*/ 0 h 1118258"/>
              <a:gd name="connsiteX1" fmla="*/ 0 w 208522"/>
              <a:gd name="connsiteY1" fmla="*/ 0 h 1118258"/>
              <a:gd name="connsiteX2" fmla="*/ 51570 w 208522"/>
              <a:gd name="connsiteY2" fmla="*/ 1025792 h 1118258"/>
              <a:gd name="connsiteX3" fmla="*/ 202062 w 208522"/>
              <a:gd name="connsiteY3" fmla="*/ 483915 h 1118258"/>
              <a:gd name="connsiteX0" fmla="*/ 0 w 206006"/>
              <a:gd name="connsiteY0" fmla="*/ 0 h 1103162"/>
              <a:gd name="connsiteX1" fmla="*/ 0 w 206006"/>
              <a:gd name="connsiteY1" fmla="*/ 0 h 1103162"/>
              <a:gd name="connsiteX2" fmla="*/ 51570 w 206006"/>
              <a:gd name="connsiteY2" fmla="*/ 1025792 h 1103162"/>
              <a:gd name="connsiteX3" fmla="*/ 202062 w 206006"/>
              <a:gd name="connsiteY3" fmla="*/ 483915 h 1103162"/>
              <a:gd name="connsiteX0" fmla="*/ 0 w 51570"/>
              <a:gd name="connsiteY0" fmla="*/ 0 h 1025792"/>
              <a:gd name="connsiteX1" fmla="*/ 0 w 51570"/>
              <a:gd name="connsiteY1" fmla="*/ 0 h 1025792"/>
              <a:gd name="connsiteX2" fmla="*/ 51570 w 51570"/>
              <a:gd name="connsiteY2" fmla="*/ 1025792 h 1025792"/>
              <a:gd name="connsiteX0" fmla="*/ 0 w 136899"/>
              <a:gd name="connsiteY0" fmla="*/ 0 h 862869"/>
              <a:gd name="connsiteX1" fmla="*/ 0 w 136899"/>
              <a:gd name="connsiteY1" fmla="*/ 0 h 862869"/>
              <a:gd name="connsiteX2" fmla="*/ 136899 w 136899"/>
              <a:gd name="connsiteY2" fmla="*/ 862869 h 862869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23541 w 160440"/>
              <a:gd name="connsiteY0" fmla="*/ 0 h 862869"/>
              <a:gd name="connsiteX1" fmla="*/ 23541 w 160440"/>
              <a:gd name="connsiteY1" fmla="*/ 0 h 862869"/>
              <a:gd name="connsiteX2" fmla="*/ 7513 w 160440"/>
              <a:gd name="connsiteY2" fmla="*/ 482307 h 862869"/>
              <a:gd name="connsiteX3" fmla="*/ 160440 w 160440"/>
              <a:gd name="connsiteY3" fmla="*/ 862869 h 862869"/>
              <a:gd name="connsiteX0" fmla="*/ 37226 w 174125"/>
              <a:gd name="connsiteY0" fmla="*/ 0 h 862869"/>
              <a:gd name="connsiteX1" fmla="*/ 37226 w 174125"/>
              <a:gd name="connsiteY1" fmla="*/ 0 h 862869"/>
              <a:gd name="connsiteX2" fmla="*/ 21198 w 174125"/>
              <a:gd name="connsiteY2" fmla="*/ 482307 h 862869"/>
              <a:gd name="connsiteX3" fmla="*/ 174125 w 174125"/>
              <a:gd name="connsiteY3" fmla="*/ 862869 h 862869"/>
              <a:gd name="connsiteX0" fmla="*/ 3283 w 140182"/>
              <a:gd name="connsiteY0" fmla="*/ 0 h 916034"/>
              <a:gd name="connsiteX1" fmla="*/ 3283 w 140182"/>
              <a:gd name="connsiteY1" fmla="*/ 0 h 916034"/>
              <a:gd name="connsiteX2" fmla="*/ 33902 w 140182"/>
              <a:gd name="connsiteY2" fmla="*/ 873323 h 916034"/>
              <a:gd name="connsiteX3" fmla="*/ 140182 w 140182"/>
              <a:gd name="connsiteY3" fmla="*/ 862869 h 916034"/>
              <a:gd name="connsiteX0" fmla="*/ 3283 w 148146"/>
              <a:gd name="connsiteY0" fmla="*/ 0 h 905292"/>
              <a:gd name="connsiteX1" fmla="*/ 3283 w 148146"/>
              <a:gd name="connsiteY1" fmla="*/ 0 h 905292"/>
              <a:gd name="connsiteX2" fmla="*/ 33902 w 148146"/>
              <a:gd name="connsiteY2" fmla="*/ 873323 h 905292"/>
              <a:gd name="connsiteX3" fmla="*/ 148146 w 148146"/>
              <a:gd name="connsiteY3" fmla="*/ 743392 h 905292"/>
              <a:gd name="connsiteX0" fmla="*/ 3283 w 148146"/>
              <a:gd name="connsiteY0" fmla="*/ 0 h 946767"/>
              <a:gd name="connsiteX1" fmla="*/ 3283 w 148146"/>
              <a:gd name="connsiteY1" fmla="*/ 0 h 946767"/>
              <a:gd name="connsiteX2" fmla="*/ 33902 w 148146"/>
              <a:gd name="connsiteY2" fmla="*/ 873323 h 946767"/>
              <a:gd name="connsiteX3" fmla="*/ 148146 w 148146"/>
              <a:gd name="connsiteY3" fmla="*/ 743392 h 946767"/>
              <a:gd name="connsiteX0" fmla="*/ 0 w 144863"/>
              <a:gd name="connsiteY0" fmla="*/ 0 h 946767"/>
              <a:gd name="connsiteX1" fmla="*/ 10239 w 144863"/>
              <a:gd name="connsiteY1" fmla="*/ 21722 h 946767"/>
              <a:gd name="connsiteX2" fmla="*/ 30619 w 144863"/>
              <a:gd name="connsiteY2" fmla="*/ 873323 h 946767"/>
              <a:gd name="connsiteX3" fmla="*/ 144863 w 144863"/>
              <a:gd name="connsiteY3" fmla="*/ 743392 h 946767"/>
              <a:gd name="connsiteX0" fmla="*/ 2114 w 146977"/>
              <a:gd name="connsiteY0" fmla="*/ 0 h 946767"/>
              <a:gd name="connsiteX1" fmla="*/ 12353 w 146977"/>
              <a:gd name="connsiteY1" fmla="*/ 21722 h 946767"/>
              <a:gd name="connsiteX2" fmla="*/ 32733 w 146977"/>
              <a:gd name="connsiteY2" fmla="*/ 873323 h 946767"/>
              <a:gd name="connsiteX3" fmla="*/ 146977 w 146977"/>
              <a:gd name="connsiteY3" fmla="*/ 743392 h 946767"/>
              <a:gd name="connsiteX0" fmla="*/ 12353 w 146977"/>
              <a:gd name="connsiteY0" fmla="*/ 0 h 925045"/>
              <a:gd name="connsiteX1" fmla="*/ 32733 w 146977"/>
              <a:gd name="connsiteY1" fmla="*/ 851601 h 925045"/>
              <a:gd name="connsiteX2" fmla="*/ 146977 w 146977"/>
              <a:gd name="connsiteY2" fmla="*/ 721670 h 925045"/>
              <a:gd name="connsiteX0" fmla="*/ 18526 w 153150"/>
              <a:gd name="connsiteY0" fmla="*/ 0 h 1067633"/>
              <a:gd name="connsiteX1" fmla="*/ 28667 w 153150"/>
              <a:gd name="connsiteY1" fmla="*/ 1025385 h 1067633"/>
              <a:gd name="connsiteX2" fmla="*/ 153150 w 153150"/>
              <a:gd name="connsiteY2" fmla="*/ 721670 h 1067633"/>
              <a:gd name="connsiteX0" fmla="*/ 18526 w 148599"/>
              <a:gd name="connsiteY0" fmla="*/ 0 h 1093043"/>
              <a:gd name="connsiteX1" fmla="*/ 28667 w 148599"/>
              <a:gd name="connsiteY1" fmla="*/ 1025385 h 1093043"/>
              <a:gd name="connsiteX2" fmla="*/ 148599 w 148599"/>
              <a:gd name="connsiteY2" fmla="*/ 873732 h 1093043"/>
              <a:gd name="connsiteX0" fmla="*/ 18526 w 148599"/>
              <a:gd name="connsiteY0" fmla="*/ 0 h 1121337"/>
              <a:gd name="connsiteX1" fmla="*/ 28667 w 148599"/>
              <a:gd name="connsiteY1" fmla="*/ 1025385 h 1121337"/>
              <a:gd name="connsiteX2" fmla="*/ 148599 w 148599"/>
              <a:gd name="connsiteY2" fmla="*/ 873732 h 1121337"/>
              <a:gd name="connsiteX0" fmla="*/ 28024 w 158097"/>
              <a:gd name="connsiteY0" fmla="*/ 0 h 1121337"/>
              <a:gd name="connsiteX1" fmla="*/ 38165 w 158097"/>
              <a:gd name="connsiteY1" fmla="*/ 1025385 h 1121337"/>
              <a:gd name="connsiteX2" fmla="*/ 158097 w 158097"/>
              <a:gd name="connsiteY2" fmla="*/ 873732 h 1121337"/>
              <a:gd name="connsiteX0" fmla="*/ 28024 w 108037"/>
              <a:gd name="connsiteY0" fmla="*/ 1733041 h 2764173"/>
              <a:gd name="connsiteX1" fmla="*/ 38165 w 108037"/>
              <a:gd name="connsiteY1" fmla="*/ 2758426 h 2764173"/>
              <a:gd name="connsiteX2" fmla="*/ 108037 w 108037"/>
              <a:gd name="connsiteY2" fmla="*/ 0 h 2764173"/>
              <a:gd name="connsiteX0" fmla="*/ 4207 w 271944"/>
              <a:gd name="connsiteY0" fmla="*/ 1526671 h 2764173"/>
              <a:gd name="connsiteX1" fmla="*/ 202072 w 271944"/>
              <a:gd name="connsiteY1" fmla="*/ 2758426 h 2764173"/>
              <a:gd name="connsiteX2" fmla="*/ 271944 w 271944"/>
              <a:gd name="connsiteY2" fmla="*/ 0 h 2764173"/>
              <a:gd name="connsiteX0" fmla="*/ 3300 w 271037"/>
              <a:gd name="connsiteY0" fmla="*/ 1526671 h 1640248"/>
              <a:gd name="connsiteX1" fmla="*/ 256913 w 271037"/>
              <a:gd name="connsiteY1" fmla="*/ 1520210 h 1640248"/>
              <a:gd name="connsiteX2" fmla="*/ 271037 w 271037"/>
              <a:gd name="connsiteY2" fmla="*/ 0 h 1640248"/>
              <a:gd name="connsiteX0" fmla="*/ 3342 w 271079"/>
              <a:gd name="connsiteY0" fmla="*/ 1526671 h 1884813"/>
              <a:gd name="connsiteX1" fmla="*/ 256955 w 271079"/>
              <a:gd name="connsiteY1" fmla="*/ 1520210 h 1884813"/>
              <a:gd name="connsiteX2" fmla="*/ 271079 w 271079"/>
              <a:gd name="connsiteY2" fmla="*/ 0 h 1884813"/>
              <a:gd name="connsiteX0" fmla="*/ 3342 w 287106"/>
              <a:gd name="connsiteY0" fmla="*/ 1526671 h 1884813"/>
              <a:gd name="connsiteX1" fmla="*/ 256955 w 287106"/>
              <a:gd name="connsiteY1" fmla="*/ 1520210 h 1884813"/>
              <a:gd name="connsiteX2" fmla="*/ 271079 w 287106"/>
              <a:gd name="connsiteY2" fmla="*/ 0 h 1884813"/>
              <a:gd name="connsiteX0" fmla="*/ 3342 w 286205"/>
              <a:gd name="connsiteY0" fmla="*/ 1396332 h 1754474"/>
              <a:gd name="connsiteX1" fmla="*/ 256955 w 286205"/>
              <a:gd name="connsiteY1" fmla="*/ 1389871 h 1754474"/>
              <a:gd name="connsiteX2" fmla="*/ 267666 w 286205"/>
              <a:gd name="connsiteY2" fmla="*/ 0 h 1754474"/>
              <a:gd name="connsiteX0" fmla="*/ 3342 w 293085"/>
              <a:gd name="connsiteY0" fmla="*/ 1439779 h 1797921"/>
              <a:gd name="connsiteX1" fmla="*/ 256955 w 293085"/>
              <a:gd name="connsiteY1" fmla="*/ 1433318 h 1797921"/>
              <a:gd name="connsiteX2" fmla="*/ 289283 w 293085"/>
              <a:gd name="connsiteY2" fmla="*/ 0 h 1797921"/>
              <a:gd name="connsiteX0" fmla="*/ 3132 w 309941"/>
              <a:gd name="connsiteY0" fmla="*/ 1472364 h 1812691"/>
              <a:gd name="connsiteX1" fmla="*/ 273811 w 309941"/>
              <a:gd name="connsiteY1" fmla="*/ 1433318 h 1812691"/>
              <a:gd name="connsiteX2" fmla="*/ 306139 w 309941"/>
              <a:gd name="connsiteY2" fmla="*/ 0 h 1812691"/>
              <a:gd name="connsiteX0" fmla="*/ 4565 w 311374"/>
              <a:gd name="connsiteY0" fmla="*/ 1472364 h 1719746"/>
              <a:gd name="connsiteX1" fmla="*/ 275244 w 311374"/>
              <a:gd name="connsiteY1" fmla="*/ 1433318 h 1719746"/>
              <a:gd name="connsiteX2" fmla="*/ 307572 w 311374"/>
              <a:gd name="connsiteY2" fmla="*/ 0 h 1719746"/>
              <a:gd name="connsiteX0" fmla="*/ 3325 w 310134"/>
              <a:gd name="connsiteY0" fmla="*/ 1472364 h 1628489"/>
              <a:gd name="connsiteX1" fmla="*/ 274004 w 310134"/>
              <a:gd name="connsiteY1" fmla="*/ 1433318 h 1628489"/>
              <a:gd name="connsiteX2" fmla="*/ 306332 w 310134"/>
              <a:gd name="connsiteY2" fmla="*/ 0 h 1628489"/>
              <a:gd name="connsiteX0" fmla="*/ 4565 w 311374"/>
              <a:gd name="connsiteY0" fmla="*/ 1472364 h 1713924"/>
              <a:gd name="connsiteX1" fmla="*/ 275244 w 311374"/>
              <a:gd name="connsiteY1" fmla="*/ 1433318 h 1713924"/>
              <a:gd name="connsiteX2" fmla="*/ 307572 w 311374"/>
              <a:gd name="connsiteY2" fmla="*/ 0 h 1713924"/>
              <a:gd name="connsiteX0" fmla="*/ 4260 w 324962"/>
              <a:gd name="connsiteY0" fmla="*/ 1472364 h 2129800"/>
              <a:gd name="connsiteX1" fmla="*/ 295418 w 324962"/>
              <a:gd name="connsiteY1" fmla="*/ 1954673 h 2129800"/>
              <a:gd name="connsiteX2" fmla="*/ 307267 w 324962"/>
              <a:gd name="connsiteY2" fmla="*/ 0 h 2129800"/>
              <a:gd name="connsiteX0" fmla="*/ 2079 w 322781"/>
              <a:gd name="connsiteY0" fmla="*/ 1472364 h 2152242"/>
              <a:gd name="connsiteX1" fmla="*/ 293237 w 322781"/>
              <a:gd name="connsiteY1" fmla="*/ 1954673 h 2152242"/>
              <a:gd name="connsiteX2" fmla="*/ 305086 w 322781"/>
              <a:gd name="connsiteY2" fmla="*/ 0 h 2152242"/>
              <a:gd name="connsiteX0" fmla="*/ 2079 w 322781"/>
              <a:gd name="connsiteY0" fmla="*/ 1472364 h 2106377"/>
              <a:gd name="connsiteX1" fmla="*/ 293237 w 322781"/>
              <a:gd name="connsiteY1" fmla="*/ 1954673 h 2106377"/>
              <a:gd name="connsiteX2" fmla="*/ 305086 w 322781"/>
              <a:gd name="connsiteY2" fmla="*/ 0 h 2106377"/>
              <a:gd name="connsiteX0" fmla="*/ 2236 w 322938"/>
              <a:gd name="connsiteY0" fmla="*/ 1472364 h 2111427"/>
              <a:gd name="connsiteX1" fmla="*/ 293394 w 322938"/>
              <a:gd name="connsiteY1" fmla="*/ 1954673 h 2111427"/>
              <a:gd name="connsiteX2" fmla="*/ 305243 w 322938"/>
              <a:gd name="connsiteY2" fmla="*/ 0 h 2111427"/>
              <a:gd name="connsiteX0" fmla="*/ 2736 w 323438"/>
              <a:gd name="connsiteY0" fmla="*/ 1472364 h 2121317"/>
              <a:gd name="connsiteX1" fmla="*/ 293894 w 323438"/>
              <a:gd name="connsiteY1" fmla="*/ 1954673 h 2121317"/>
              <a:gd name="connsiteX2" fmla="*/ 305743 w 323438"/>
              <a:gd name="connsiteY2" fmla="*/ 0 h 2121317"/>
              <a:gd name="connsiteX0" fmla="*/ 0 w 303007"/>
              <a:gd name="connsiteY0" fmla="*/ 1472364 h 1472364"/>
              <a:gd name="connsiteX1" fmla="*/ 303007 w 303007"/>
              <a:gd name="connsiteY1" fmla="*/ 0 h 1472364"/>
              <a:gd name="connsiteX0" fmla="*/ 0 w 400851"/>
              <a:gd name="connsiteY0" fmla="*/ 0 h 439269"/>
              <a:gd name="connsiteX1" fmla="*/ 400851 w 400851"/>
              <a:gd name="connsiteY1" fmla="*/ 439269 h 439269"/>
              <a:gd name="connsiteX0" fmla="*/ 0 w 400851"/>
              <a:gd name="connsiteY0" fmla="*/ 100228 h 539497"/>
              <a:gd name="connsiteX1" fmla="*/ 400851 w 400851"/>
              <a:gd name="connsiteY1" fmla="*/ 539497 h 539497"/>
              <a:gd name="connsiteX0" fmla="*/ 0 w 400851"/>
              <a:gd name="connsiteY0" fmla="*/ 647966 h 1087235"/>
              <a:gd name="connsiteX1" fmla="*/ 400851 w 400851"/>
              <a:gd name="connsiteY1" fmla="*/ 1087235 h 1087235"/>
              <a:gd name="connsiteX0" fmla="*/ 0 w 289354"/>
              <a:gd name="connsiteY0" fmla="*/ 1789313 h 1789313"/>
              <a:gd name="connsiteX1" fmla="*/ 289354 w 289354"/>
              <a:gd name="connsiteY1" fmla="*/ 360395 h 1789313"/>
              <a:gd name="connsiteX0" fmla="*/ 0 w 294001"/>
              <a:gd name="connsiteY0" fmla="*/ 1428918 h 1428918"/>
              <a:gd name="connsiteX1" fmla="*/ 289354 w 294001"/>
              <a:gd name="connsiteY1" fmla="*/ 0 h 1428918"/>
              <a:gd name="connsiteX0" fmla="*/ 0 w 294131"/>
              <a:gd name="connsiteY0" fmla="*/ 1428918 h 2174841"/>
              <a:gd name="connsiteX1" fmla="*/ 289354 w 294131"/>
              <a:gd name="connsiteY1" fmla="*/ 0 h 2174841"/>
              <a:gd name="connsiteX0" fmla="*/ 0 w 296392"/>
              <a:gd name="connsiteY0" fmla="*/ 1428918 h 1889685"/>
              <a:gd name="connsiteX1" fmla="*/ 68164 w 296392"/>
              <a:gd name="connsiteY1" fmla="*/ 977130 h 1889685"/>
              <a:gd name="connsiteX2" fmla="*/ 289354 w 296392"/>
              <a:gd name="connsiteY2" fmla="*/ 0 h 1889685"/>
              <a:gd name="connsiteX0" fmla="*/ 0 w 297019"/>
              <a:gd name="connsiteY0" fmla="*/ 1428918 h 2420644"/>
              <a:gd name="connsiteX1" fmla="*/ 79541 w 297019"/>
              <a:gd name="connsiteY1" fmla="*/ 1813471 h 2420644"/>
              <a:gd name="connsiteX2" fmla="*/ 289354 w 297019"/>
              <a:gd name="connsiteY2" fmla="*/ 0 h 2420644"/>
              <a:gd name="connsiteX0" fmla="*/ 0 w 232169"/>
              <a:gd name="connsiteY0" fmla="*/ 940148 h 2420644"/>
              <a:gd name="connsiteX1" fmla="*/ 14691 w 232169"/>
              <a:gd name="connsiteY1" fmla="*/ 1813471 h 2420644"/>
              <a:gd name="connsiteX2" fmla="*/ 224504 w 232169"/>
              <a:gd name="connsiteY2" fmla="*/ 0 h 2420644"/>
              <a:gd name="connsiteX0" fmla="*/ 0 w 224504"/>
              <a:gd name="connsiteY0" fmla="*/ 940148 h 940148"/>
              <a:gd name="connsiteX1" fmla="*/ 224504 w 224504"/>
              <a:gd name="connsiteY1" fmla="*/ 0 h 940148"/>
              <a:gd name="connsiteX0" fmla="*/ 0 w 224504"/>
              <a:gd name="connsiteY0" fmla="*/ 940148 h 1094607"/>
              <a:gd name="connsiteX1" fmla="*/ 224504 w 224504"/>
              <a:gd name="connsiteY1" fmla="*/ 0 h 1094607"/>
              <a:gd name="connsiteX0" fmla="*/ 0 w 224504"/>
              <a:gd name="connsiteY0" fmla="*/ 940148 h 1194577"/>
              <a:gd name="connsiteX1" fmla="*/ 224504 w 224504"/>
              <a:gd name="connsiteY1" fmla="*/ 0 h 1194577"/>
              <a:gd name="connsiteX0" fmla="*/ 0 w 224504"/>
              <a:gd name="connsiteY0" fmla="*/ 940148 h 1137182"/>
              <a:gd name="connsiteX1" fmla="*/ 224504 w 224504"/>
              <a:gd name="connsiteY1" fmla="*/ 0 h 1137182"/>
              <a:gd name="connsiteX0" fmla="*/ 0 w 224504"/>
              <a:gd name="connsiteY0" fmla="*/ 940148 h 1108566"/>
              <a:gd name="connsiteX1" fmla="*/ 224504 w 224504"/>
              <a:gd name="connsiteY1" fmla="*/ 0 h 1108566"/>
              <a:gd name="connsiteX0" fmla="*/ 0 w 231330"/>
              <a:gd name="connsiteY0" fmla="*/ 1124795 h 1261296"/>
              <a:gd name="connsiteX1" fmla="*/ 231330 w 231330"/>
              <a:gd name="connsiteY1" fmla="*/ 0 h 1261296"/>
              <a:gd name="connsiteX0" fmla="*/ 0 w 229055"/>
              <a:gd name="connsiteY0" fmla="*/ 994456 h 1152353"/>
              <a:gd name="connsiteX1" fmla="*/ 229055 w 229055"/>
              <a:gd name="connsiteY1" fmla="*/ 0 h 1152353"/>
              <a:gd name="connsiteX0" fmla="*/ 0 w 229055"/>
              <a:gd name="connsiteY0" fmla="*/ 994456 h 1171211"/>
              <a:gd name="connsiteX1" fmla="*/ 229055 w 229055"/>
              <a:gd name="connsiteY1" fmla="*/ 0 h 1171211"/>
              <a:gd name="connsiteX0" fmla="*/ 0 w 229055"/>
              <a:gd name="connsiteY0" fmla="*/ 994456 h 1165914"/>
              <a:gd name="connsiteX1" fmla="*/ 229055 w 229055"/>
              <a:gd name="connsiteY1" fmla="*/ 0 h 1165914"/>
              <a:gd name="connsiteX0" fmla="*/ 0 w 229055"/>
              <a:gd name="connsiteY0" fmla="*/ 994456 h 1137038"/>
              <a:gd name="connsiteX1" fmla="*/ 229055 w 229055"/>
              <a:gd name="connsiteY1" fmla="*/ 0 h 1137038"/>
              <a:gd name="connsiteX0" fmla="*/ 0 w 229055"/>
              <a:gd name="connsiteY0" fmla="*/ 994456 h 1149756"/>
              <a:gd name="connsiteX1" fmla="*/ 229055 w 229055"/>
              <a:gd name="connsiteY1" fmla="*/ 0 h 1149756"/>
              <a:gd name="connsiteX0" fmla="*/ 0 w 229055"/>
              <a:gd name="connsiteY0" fmla="*/ 994456 h 1007026"/>
              <a:gd name="connsiteX1" fmla="*/ 229055 w 229055"/>
              <a:gd name="connsiteY1" fmla="*/ 0 h 1007026"/>
              <a:gd name="connsiteX0" fmla="*/ 0 w 229055"/>
              <a:gd name="connsiteY0" fmla="*/ 994456 h 994456"/>
              <a:gd name="connsiteX1" fmla="*/ 229055 w 229055"/>
              <a:gd name="connsiteY1" fmla="*/ 0 h 994456"/>
              <a:gd name="connsiteX0" fmla="*/ 0 w 229055"/>
              <a:gd name="connsiteY0" fmla="*/ 994456 h 996185"/>
              <a:gd name="connsiteX1" fmla="*/ 229055 w 229055"/>
              <a:gd name="connsiteY1" fmla="*/ 0 h 996185"/>
              <a:gd name="connsiteX0" fmla="*/ 0 w 253993"/>
              <a:gd name="connsiteY0" fmla="*/ 233239 h 490075"/>
              <a:gd name="connsiteX1" fmla="*/ 253993 w 253993"/>
              <a:gd name="connsiteY1" fmla="*/ 0 h 490075"/>
              <a:gd name="connsiteX0" fmla="*/ 0 w 253993"/>
              <a:gd name="connsiteY0" fmla="*/ 233239 h 742441"/>
              <a:gd name="connsiteX1" fmla="*/ 253993 w 253993"/>
              <a:gd name="connsiteY1" fmla="*/ 0 h 742441"/>
              <a:gd name="connsiteX0" fmla="*/ 0 w 203905"/>
              <a:gd name="connsiteY0" fmla="*/ 486227 h 897633"/>
              <a:gd name="connsiteX1" fmla="*/ 203905 w 203905"/>
              <a:gd name="connsiteY1" fmla="*/ 0 h 897633"/>
              <a:gd name="connsiteX0" fmla="*/ 0 w 203905"/>
              <a:gd name="connsiteY0" fmla="*/ 486227 h 854633"/>
              <a:gd name="connsiteX1" fmla="*/ 203905 w 203905"/>
              <a:gd name="connsiteY1" fmla="*/ 0 h 854633"/>
              <a:gd name="connsiteX0" fmla="*/ 0 w 203905"/>
              <a:gd name="connsiteY0" fmla="*/ 486227 h 716356"/>
              <a:gd name="connsiteX1" fmla="*/ 203905 w 203905"/>
              <a:gd name="connsiteY1" fmla="*/ 0 h 716356"/>
              <a:gd name="connsiteX0" fmla="*/ 0 w 192337"/>
              <a:gd name="connsiteY0" fmla="*/ 384884 h 649109"/>
              <a:gd name="connsiteX1" fmla="*/ 192337 w 192337"/>
              <a:gd name="connsiteY1" fmla="*/ 0 h 649109"/>
              <a:gd name="connsiteX0" fmla="*/ 0 w 192337"/>
              <a:gd name="connsiteY0" fmla="*/ 384884 h 678725"/>
              <a:gd name="connsiteX1" fmla="*/ 192337 w 192337"/>
              <a:gd name="connsiteY1" fmla="*/ 0 h 678725"/>
              <a:gd name="connsiteX0" fmla="*/ 0 w 192337"/>
              <a:gd name="connsiteY0" fmla="*/ 384884 h 687094"/>
              <a:gd name="connsiteX1" fmla="*/ 192337 w 192337"/>
              <a:gd name="connsiteY1" fmla="*/ 0 h 687094"/>
              <a:gd name="connsiteX0" fmla="*/ 0 w 192337"/>
              <a:gd name="connsiteY0" fmla="*/ 384884 h 609369"/>
              <a:gd name="connsiteX1" fmla="*/ 192337 w 192337"/>
              <a:gd name="connsiteY1" fmla="*/ 0 h 609369"/>
              <a:gd name="connsiteX0" fmla="*/ 0 w 192337"/>
              <a:gd name="connsiteY0" fmla="*/ 384884 h 549417"/>
              <a:gd name="connsiteX1" fmla="*/ 192337 w 192337"/>
              <a:gd name="connsiteY1" fmla="*/ 0 h 549417"/>
              <a:gd name="connsiteX0" fmla="*/ 0 w 192337"/>
              <a:gd name="connsiteY0" fmla="*/ 384884 h 637119"/>
              <a:gd name="connsiteX1" fmla="*/ 192337 w 192337"/>
              <a:gd name="connsiteY1" fmla="*/ 0 h 637119"/>
              <a:gd name="connsiteX0" fmla="*/ 0 w 192337"/>
              <a:gd name="connsiteY0" fmla="*/ 384884 h 660186"/>
              <a:gd name="connsiteX1" fmla="*/ 192337 w 192337"/>
              <a:gd name="connsiteY1" fmla="*/ 0 h 660186"/>
              <a:gd name="connsiteX0" fmla="*/ 0 w 192337"/>
              <a:gd name="connsiteY0" fmla="*/ 384884 h 681987"/>
              <a:gd name="connsiteX1" fmla="*/ 192337 w 192337"/>
              <a:gd name="connsiteY1" fmla="*/ 0 h 681987"/>
              <a:gd name="connsiteX0" fmla="*/ 0 w 192337"/>
              <a:gd name="connsiteY0" fmla="*/ 384884 h 687227"/>
              <a:gd name="connsiteX1" fmla="*/ 192337 w 192337"/>
              <a:gd name="connsiteY1" fmla="*/ 0 h 687227"/>
              <a:gd name="connsiteX0" fmla="*/ 0 w 204655"/>
              <a:gd name="connsiteY0" fmla="*/ 84020 h 523183"/>
              <a:gd name="connsiteX1" fmla="*/ 204655 w 204655"/>
              <a:gd name="connsiteY1" fmla="*/ 0 h 523183"/>
              <a:gd name="connsiteX0" fmla="*/ 0 w 204655"/>
              <a:gd name="connsiteY0" fmla="*/ 84020 h 628518"/>
              <a:gd name="connsiteX1" fmla="*/ 204655 w 204655"/>
              <a:gd name="connsiteY1" fmla="*/ 0 h 628518"/>
              <a:gd name="connsiteX0" fmla="*/ 0 w 204655"/>
              <a:gd name="connsiteY0" fmla="*/ 84020 h 790521"/>
              <a:gd name="connsiteX1" fmla="*/ 204655 w 204655"/>
              <a:gd name="connsiteY1" fmla="*/ 0 h 790521"/>
              <a:gd name="connsiteX0" fmla="*/ 0 w 204655"/>
              <a:gd name="connsiteY0" fmla="*/ 84020 h 766918"/>
              <a:gd name="connsiteX1" fmla="*/ 204655 w 204655"/>
              <a:gd name="connsiteY1" fmla="*/ 0 h 766918"/>
              <a:gd name="connsiteX0" fmla="*/ 0 w 205668"/>
              <a:gd name="connsiteY0" fmla="*/ 84020 h 644029"/>
              <a:gd name="connsiteX1" fmla="*/ 204655 w 205668"/>
              <a:gd name="connsiteY1" fmla="*/ 0 h 644029"/>
              <a:gd name="connsiteX0" fmla="*/ 0 w 205591"/>
              <a:gd name="connsiteY0" fmla="*/ 84020 h 778379"/>
              <a:gd name="connsiteX1" fmla="*/ 204655 w 205591"/>
              <a:gd name="connsiteY1" fmla="*/ 0 h 778379"/>
              <a:gd name="connsiteX0" fmla="*/ 0 w 204666"/>
              <a:gd name="connsiteY0" fmla="*/ 84020 h 810208"/>
              <a:gd name="connsiteX1" fmla="*/ 204655 w 204666"/>
              <a:gd name="connsiteY1" fmla="*/ 0 h 810208"/>
              <a:gd name="connsiteX0" fmla="*/ 0 w 204655"/>
              <a:gd name="connsiteY0" fmla="*/ 84020 h 801795"/>
              <a:gd name="connsiteX1" fmla="*/ 204655 w 204655"/>
              <a:gd name="connsiteY1" fmla="*/ 0 h 801795"/>
              <a:gd name="connsiteX0" fmla="*/ 0 w 204655"/>
              <a:gd name="connsiteY0" fmla="*/ 84020 h 799752"/>
              <a:gd name="connsiteX1" fmla="*/ 204655 w 204655"/>
              <a:gd name="connsiteY1" fmla="*/ 0 h 799752"/>
              <a:gd name="connsiteX0" fmla="*/ 0 w 204655"/>
              <a:gd name="connsiteY0" fmla="*/ 84020 h 827464"/>
              <a:gd name="connsiteX1" fmla="*/ 204655 w 204655"/>
              <a:gd name="connsiteY1" fmla="*/ 0 h 827464"/>
              <a:gd name="connsiteX0" fmla="*/ 0 w 204655"/>
              <a:gd name="connsiteY0" fmla="*/ 84020 h 616892"/>
              <a:gd name="connsiteX1" fmla="*/ 204655 w 204655"/>
              <a:gd name="connsiteY1" fmla="*/ 0 h 616892"/>
              <a:gd name="connsiteX0" fmla="*/ 0 w 204655"/>
              <a:gd name="connsiteY0" fmla="*/ 84020 h 544253"/>
              <a:gd name="connsiteX1" fmla="*/ 204655 w 204655"/>
              <a:gd name="connsiteY1" fmla="*/ 0 h 544253"/>
              <a:gd name="connsiteX0" fmla="*/ 0 w 204655"/>
              <a:gd name="connsiteY0" fmla="*/ 84020 h 500166"/>
              <a:gd name="connsiteX1" fmla="*/ 204655 w 204655"/>
              <a:gd name="connsiteY1" fmla="*/ 0 h 500166"/>
              <a:gd name="connsiteX0" fmla="*/ 0 w 204655"/>
              <a:gd name="connsiteY0" fmla="*/ 84020 h 413812"/>
              <a:gd name="connsiteX1" fmla="*/ 204655 w 204655"/>
              <a:gd name="connsiteY1" fmla="*/ 0 h 4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655" h="413812">
                <a:moveTo>
                  <a:pt x="0" y="84020"/>
                </a:moveTo>
                <a:cubicBezTo>
                  <a:pt x="83106" y="481528"/>
                  <a:pt x="127669" y="593765"/>
                  <a:pt x="204655" y="0"/>
                </a:cubicBezTo>
              </a:path>
            </a:pathLst>
          </a:cu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Freeform 301">
            <a:extLst>
              <a:ext uri="{FF2B5EF4-FFF2-40B4-BE49-F238E27FC236}">
                <a16:creationId xmlns:a16="http://schemas.microsoft.com/office/drawing/2014/main" id="{32D85A33-3CF8-432C-B2D2-A7C990A86B3B}"/>
              </a:ext>
            </a:extLst>
          </p:cNvPr>
          <p:cNvSpPr/>
          <p:nvPr/>
        </p:nvSpPr>
        <p:spPr>
          <a:xfrm rot="20086813">
            <a:off x="5923258" y="5577769"/>
            <a:ext cx="1682919" cy="502025"/>
          </a:xfrm>
          <a:custGeom>
            <a:avLst/>
            <a:gdLst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33866 w 203200"/>
              <a:gd name="connsiteY3" fmla="*/ 237066 h 1298222"/>
              <a:gd name="connsiteX4" fmla="*/ 45155 w 203200"/>
              <a:gd name="connsiteY4" fmla="*/ 361244 h 1298222"/>
              <a:gd name="connsiteX5" fmla="*/ 79022 w 203200"/>
              <a:gd name="connsiteY5" fmla="*/ 598311 h 1298222"/>
              <a:gd name="connsiteX6" fmla="*/ 90311 w 203200"/>
              <a:gd name="connsiteY6" fmla="*/ 688622 h 1298222"/>
              <a:gd name="connsiteX7" fmla="*/ 135466 w 203200"/>
              <a:gd name="connsiteY7" fmla="*/ 970844 h 1298222"/>
              <a:gd name="connsiteX8" fmla="*/ 158044 w 203200"/>
              <a:gd name="connsiteY8" fmla="*/ 1083733 h 1298222"/>
              <a:gd name="connsiteX9" fmla="*/ 191911 w 203200"/>
              <a:gd name="connsiteY9" fmla="*/ 1264355 h 1298222"/>
              <a:gd name="connsiteX10" fmla="*/ 203200 w 203200"/>
              <a:gd name="connsiteY10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45155 w 203200"/>
              <a:gd name="connsiteY3" fmla="*/ 361244 h 1298222"/>
              <a:gd name="connsiteX4" fmla="*/ 79022 w 203200"/>
              <a:gd name="connsiteY4" fmla="*/ 598311 h 1298222"/>
              <a:gd name="connsiteX5" fmla="*/ 90311 w 203200"/>
              <a:gd name="connsiteY5" fmla="*/ 688622 h 1298222"/>
              <a:gd name="connsiteX6" fmla="*/ 135466 w 203200"/>
              <a:gd name="connsiteY6" fmla="*/ 970844 h 1298222"/>
              <a:gd name="connsiteX7" fmla="*/ 158044 w 203200"/>
              <a:gd name="connsiteY7" fmla="*/ 1083733 h 1298222"/>
              <a:gd name="connsiteX8" fmla="*/ 191911 w 203200"/>
              <a:gd name="connsiteY8" fmla="*/ 1264355 h 1298222"/>
              <a:gd name="connsiteX9" fmla="*/ 203200 w 203200"/>
              <a:gd name="connsiteY9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90311 w 203200"/>
              <a:gd name="connsiteY4" fmla="*/ 688622 h 1298222"/>
              <a:gd name="connsiteX5" fmla="*/ 135466 w 203200"/>
              <a:gd name="connsiteY5" fmla="*/ 970844 h 1298222"/>
              <a:gd name="connsiteX6" fmla="*/ 158044 w 203200"/>
              <a:gd name="connsiteY6" fmla="*/ 1083733 h 1298222"/>
              <a:gd name="connsiteX7" fmla="*/ 191911 w 203200"/>
              <a:gd name="connsiteY7" fmla="*/ 1264355 h 1298222"/>
              <a:gd name="connsiteX8" fmla="*/ 203200 w 203200"/>
              <a:gd name="connsiteY8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58044 w 203200"/>
              <a:gd name="connsiteY5" fmla="*/ 1083733 h 1298222"/>
              <a:gd name="connsiteX6" fmla="*/ 191911 w 203200"/>
              <a:gd name="connsiteY6" fmla="*/ 1264355 h 1298222"/>
              <a:gd name="connsiteX7" fmla="*/ 203200 w 203200"/>
              <a:gd name="connsiteY7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91911 w 203200"/>
              <a:gd name="connsiteY5" fmla="*/ 1264355 h 1298222"/>
              <a:gd name="connsiteX6" fmla="*/ 203200 w 203200"/>
              <a:gd name="connsiteY6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203200 w 203200"/>
              <a:gd name="connsiteY5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203200 w 203200"/>
              <a:gd name="connsiteY4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203200 w 203200"/>
              <a:gd name="connsiteY3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58397 w 203200"/>
              <a:gd name="connsiteY3" fmla="*/ 1145236 h 1298222"/>
              <a:gd name="connsiteX4" fmla="*/ 203200 w 203200"/>
              <a:gd name="connsiteY4" fmla="*/ 1298222 h 1298222"/>
              <a:gd name="connsiteX0" fmla="*/ 10578 w 213778"/>
              <a:gd name="connsiteY0" fmla="*/ 0 h 1298222"/>
              <a:gd name="connsiteX1" fmla="*/ 10578 w 213778"/>
              <a:gd name="connsiteY1" fmla="*/ 0 h 1298222"/>
              <a:gd name="connsiteX2" fmla="*/ 3133 w 213778"/>
              <a:gd name="connsiteY2" fmla="*/ 761132 h 1298222"/>
              <a:gd name="connsiteX3" fmla="*/ 68975 w 213778"/>
              <a:gd name="connsiteY3" fmla="*/ 1145236 h 1298222"/>
              <a:gd name="connsiteX4" fmla="*/ 213778 w 213778"/>
              <a:gd name="connsiteY4" fmla="*/ 1298222 h 1298222"/>
              <a:gd name="connsiteX0" fmla="*/ 11284 w 214484"/>
              <a:gd name="connsiteY0" fmla="*/ 0 h 1518451"/>
              <a:gd name="connsiteX1" fmla="*/ 11284 w 214484"/>
              <a:gd name="connsiteY1" fmla="*/ 0 h 1518451"/>
              <a:gd name="connsiteX2" fmla="*/ 3839 w 214484"/>
              <a:gd name="connsiteY2" fmla="*/ 761132 h 1518451"/>
              <a:gd name="connsiteX3" fmla="*/ 79920 w 214484"/>
              <a:gd name="connsiteY3" fmla="*/ 1498014 h 1518451"/>
              <a:gd name="connsiteX4" fmla="*/ 214484 w 214484"/>
              <a:gd name="connsiteY4" fmla="*/ 1298222 h 1518451"/>
              <a:gd name="connsiteX0" fmla="*/ 0 w 203200"/>
              <a:gd name="connsiteY0" fmla="*/ 0 h 1518451"/>
              <a:gd name="connsiteX1" fmla="*/ 0 w 203200"/>
              <a:gd name="connsiteY1" fmla="*/ 0 h 1518451"/>
              <a:gd name="connsiteX2" fmla="*/ 68636 w 203200"/>
              <a:gd name="connsiteY2" fmla="*/ 1498014 h 1518451"/>
              <a:gd name="connsiteX3" fmla="*/ 203200 w 203200"/>
              <a:gd name="connsiteY3" fmla="*/ 1298222 h 1518451"/>
              <a:gd name="connsiteX0" fmla="*/ 0 w 203200"/>
              <a:gd name="connsiteY0" fmla="*/ 0 h 1353506"/>
              <a:gd name="connsiteX1" fmla="*/ 0 w 203200"/>
              <a:gd name="connsiteY1" fmla="*/ 0 h 1353506"/>
              <a:gd name="connsiteX2" fmla="*/ 32229 w 203200"/>
              <a:gd name="connsiteY2" fmla="*/ 1321624 h 1353506"/>
              <a:gd name="connsiteX3" fmla="*/ 203200 w 203200"/>
              <a:gd name="connsiteY3" fmla="*/ 1298222 h 1353506"/>
              <a:gd name="connsiteX0" fmla="*/ 0 w 217990"/>
              <a:gd name="connsiteY0" fmla="*/ 0 h 1334175"/>
              <a:gd name="connsiteX1" fmla="*/ 0 w 217990"/>
              <a:gd name="connsiteY1" fmla="*/ 0 h 1334175"/>
              <a:gd name="connsiteX2" fmla="*/ 32229 w 217990"/>
              <a:gd name="connsiteY2" fmla="*/ 1321624 h 1334175"/>
              <a:gd name="connsiteX3" fmla="*/ 217990 w 217990"/>
              <a:gd name="connsiteY3" fmla="*/ 809760 h 1334175"/>
              <a:gd name="connsiteX0" fmla="*/ 0 w 217990"/>
              <a:gd name="connsiteY0" fmla="*/ 0 h 1108515"/>
              <a:gd name="connsiteX1" fmla="*/ 0 w 217990"/>
              <a:gd name="connsiteY1" fmla="*/ 0 h 1108515"/>
              <a:gd name="connsiteX2" fmla="*/ 77738 w 217990"/>
              <a:gd name="connsiteY2" fmla="*/ 1090962 h 1108515"/>
              <a:gd name="connsiteX3" fmla="*/ 217990 w 217990"/>
              <a:gd name="connsiteY3" fmla="*/ 809760 h 1108515"/>
              <a:gd name="connsiteX0" fmla="*/ 0 w 213439"/>
              <a:gd name="connsiteY0" fmla="*/ 0 h 1103065"/>
              <a:gd name="connsiteX1" fmla="*/ 0 w 213439"/>
              <a:gd name="connsiteY1" fmla="*/ 0 h 1103065"/>
              <a:gd name="connsiteX2" fmla="*/ 77738 w 213439"/>
              <a:gd name="connsiteY2" fmla="*/ 1090962 h 1103065"/>
              <a:gd name="connsiteX3" fmla="*/ 213439 w 213439"/>
              <a:gd name="connsiteY3" fmla="*/ 549084 h 1103065"/>
              <a:gd name="connsiteX0" fmla="*/ 0 w 213439"/>
              <a:gd name="connsiteY0" fmla="*/ 0 h 764058"/>
              <a:gd name="connsiteX1" fmla="*/ 0 w 213439"/>
              <a:gd name="connsiteY1" fmla="*/ 0 h 764058"/>
              <a:gd name="connsiteX2" fmla="*/ 64085 w 213439"/>
              <a:gd name="connsiteY2" fmla="*/ 743392 h 764058"/>
              <a:gd name="connsiteX3" fmla="*/ 213439 w 213439"/>
              <a:gd name="connsiteY3" fmla="*/ 549084 h 764058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58467"/>
              <a:gd name="connsiteX1" fmla="*/ 0 w 213439"/>
              <a:gd name="connsiteY1" fmla="*/ 0 h 858467"/>
              <a:gd name="connsiteX2" fmla="*/ 64085 w 213439"/>
              <a:gd name="connsiteY2" fmla="*/ 743392 h 858467"/>
              <a:gd name="connsiteX3" fmla="*/ 213439 w 213439"/>
              <a:gd name="connsiteY3" fmla="*/ 549084 h 858467"/>
              <a:gd name="connsiteX0" fmla="*/ 0 w 213439"/>
              <a:gd name="connsiteY0" fmla="*/ 0 h 945196"/>
              <a:gd name="connsiteX1" fmla="*/ 0 w 213439"/>
              <a:gd name="connsiteY1" fmla="*/ 0 h 945196"/>
              <a:gd name="connsiteX2" fmla="*/ 60672 w 213439"/>
              <a:gd name="connsiteY2" fmla="*/ 841146 h 945196"/>
              <a:gd name="connsiteX3" fmla="*/ 213439 w 213439"/>
              <a:gd name="connsiteY3" fmla="*/ 549084 h 945196"/>
              <a:gd name="connsiteX0" fmla="*/ 0 w 213439"/>
              <a:gd name="connsiteY0" fmla="*/ 0 h 1113920"/>
              <a:gd name="connsiteX1" fmla="*/ 0 w 213439"/>
              <a:gd name="connsiteY1" fmla="*/ 0 h 1113920"/>
              <a:gd name="connsiteX2" fmla="*/ 51570 w 213439"/>
              <a:gd name="connsiteY2" fmla="*/ 1025792 h 1113920"/>
              <a:gd name="connsiteX3" fmla="*/ 213439 w 213439"/>
              <a:gd name="connsiteY3" fmla="*/ 549084 h 1113920"/>
              <a:gd name="connsiteX0" fmla="*/ 0 w 202062"/>
              <a:gd name="connsiteY0" fmla="*/ 0 h 1109409"/>
              <a:gd name="connsiteX1" fmla="*/ 0 w 202062"/>
              <a:gd name="connsiteY1" fmla="*/ 0 h 1109409"/>
              <a:gd name="connsiteX2" fmla="*/ 51570 w 202062"/>
              <a:gd name="connsiteY2" fmla="*/ 1025792 h 1109409"/>
              <a:gd name="connsiteX3" fmla="*/ 202062 w 202062"/>
              <a:gd name="connsiteY3" fmla="*/ 483915 h 1109409"/>
              <a:gd name="connsiteX0" fmla="*/ 0 w 208522"/>
              <a:gd name="connsiteY0" fmla="*/ 0 h 1118258"/>
              <a:gd name="connsiteX1" fmla="*/ 0 w 208522"/>
              <a:gd name="connsiteY1" fmla="*/ 0 h 1118258"/>
              <a:gd name="connsiteX2" fmla="*/ 51570 w 208522"/>
              <a:gd name="connsiteY2" fmla="*/ 1025792 h 1118258"/>
              <a:gd name="connsiteX3" fmla="*/ 202062 w 208522"/>
              <a:gd name="connsiteY3" fmla="*/ 483915 h 1118258"/>
              <a:gd name="connsiteX0" fmla="*/ 0 w 206006"/>
              <a:gd name="connsiteY0" fmla="*/ 0 h 1103162"/>
              <a:gd name="connsiteX1" fmla="*/ 0 w 206006"/>
              <a:gd name="connsiteY1" fmla="*/ 0 h 1103162"/>
              <a:gd name="connsiteX2" fmla="*/ 51570 w 206006"/>
              <a:gd name="connsiteY2" fmla="*/ 1025792 h 1103162"/>
              <a:gd name="connsiteX3" fmla="*/ 202062 w 206006"/>
              <a:gd name="connsiteY3" fmla="*/ 483915 h 1103162"/>
              <a:gd name="connsiteX0" fmla="*/ 0 w 51570"/>
              <a:gd name="connsiteY0" fmla="*/ 0 h 1025792"/>
              <a:gd name="connsiteX1" fmla="*/ 0 w 51570"/>
              <a:gd name="connsiteY1" fmla="*/ 0 h 1025792"/>
              <a:gd name="connsiteX2" fmla="*/ 51570 w 51570"/>
              <a:gd name="connsiteY2" fmla="*/ 1025792 h 1025792"/>
              <a:gd name="connsiteX0" fmla="*/ 0 w 136899"/>
              <a:gd name="connsiteY0" fmla="*/ 0 h 862869"/>
              <a:gd name="connsiteX1" fmla="*/ 0 w 136899"/>
              <a:gd name="connsiteY1" fmla="*/ 0 h 862869"/>
              <a:gd name="connsiteX2" fmla="*/ 136899 w 136899"/>
              <a:gd name="connsiteY2" fmla="*/ 862869 h 862869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23541 w 160440"/>
              <a:gd name="connsiteY0" fmla="*/ 0 h 862869"/>
              <a:gd name="connsiteX1" fmla="*/ 23541 w 160440"/>
              <a:gd name="connsiteY1" fmla="*/ 0 h 862869"/>
              <a:gd name="connsiteX2" fmla="*/ 7513 w 160440"/>
              <a:gd name="connsiteY2" fmla="*/ 482307 h 862869"/>
              <a:gd name="connsiteX3" fmla="*/ 160440 w 160440"/>
              <a:gd name="connsiteY3" fmla="*/ 862869 h 862869"/>
              <a:gd name="connsiteX0" fmla="*/ 37226 w 174125"/>
              <a:gd name="connsiteY0" fmla="*/ 0 h 862869"/>
              <a:gd name="connsiteX1" fmla="*/ 37226 w 174125"/>
              <a:gd name="connsiteY1" fmla="*/ 0 h 862869"/>
              <a:gd name="connsiteX2" fmla="*/ 21198 w 174125"/>
              <a:gd name="connsiteY2" fmla="*/ 482307 h 862869"/>
              <a:gd name="connsiteX3" fmla="*/ 174125 w 174125"/>
              <a:gd name="connsiteY3" fmla="*/ 862869 h 862869"/>
              <a:gd name="connsiteX0" fmla="*/ 3283 w 140182"/>
              <a:gd name="connsiteY0" fmla="*/ 0 h 916034"/>
              <a:gd name="connsiteX1" fmla="*/ 3283 w 140182"/>
              <a:gd name="connsiteY1" fmla="*/ 0 h 916034"/>
              <a:gd name="connsiteX2" fmla="*/ 33902 w 140182"/>
              <a:gd name="connsiteY2" fmla="*/ 873323 h 916034"/>
              <a:gd name="connsiteX3" fmla="*/ 140182 w 140182"/>
              <a:gd name="connsiteY3" fmla="*/ 862869 h 916034"/>
              <a:gd name="connsiteX0" fmla="*/ 3283 w 148146"/>
              <a:gd name="connsiteY0" fmla="*/ 0 h 905292"/>
              <a:gd name="connsiteX1" fmla="*/ 3283 w 148146"/>
              <a:gd name="connsiteY1" fmla="*/ 0 h 905292"/>
              <a:gd name="connsiteX2" fmla="*/ 33902 w 148146"/>
              <a:gd name="connsiteY2" fmla="*/ 873323 h 905292"/>
              <a:gd name="connsiteX3" fmla="*/ 148146 w 148146"/>
              <a:gd name="connsiteY3" fmla="*/ 743392 h 905292"/>
              <a:gd name="connsiteX0" fmla="*/ 3283 w 148146"/>
              <a:gd name="connsiteY0" fmla="*/ 0 h 946767"/>
              <a:gd name="connsiteX1" fmla="*/ 3283 w 148146"/>
              <a:gd name="connsiteY1" fmla="*/ 0 h 946767"/>
              <a:gd name="connsiteX2" fmla="*/ 33902 w 148146"/>
              <a:gd name="connsiteY2" fmla="*/ 873323 h 946767"/>
              <a:gd name="connsiteX3" fmla="*/ 148146 w 148146"/>
              <a:gd name="connsiteY3" fmla="*/ 743392 h 946767"/>
              <a:gd name="connsiteX0" fmla="*/ 0 w 144863"/>
              <a:gd name="connsiteY0" fmla="*/ 0 h 946767"/>
              <a:gd name="connsiteX1" fmla="*/ 10239 w 144863"/>
              <a:gd name="connsiteY1" fmla="*/ 21722 h 946767"/>
              <a:gd name="connsiteX2" fmla="*/ 30619 w 144863"/>
              <a:gd name="connsiteY2" fmla="*/ 873323 h 946767"/>
              <a:gd name="connsiteX3" fmla="*/ 144863 w 144863"/>
              <a:gd name="connsiteY3" fmla="*/ 743392 h 946767"/>
              <a:gd name="connsiteX0" fmla="*/ 2114 w 146977"/>
              <a:gd name="connsiteY0" fmla="*/ 0 h 946767"/>
              <a:gd name="connsiteX1" fmla="*/ 12353 w 146977"/>
              <a:gd name="connsiteY1" fmla="*/ 21722 h 946767"/>
              <a:gd name="connsiteX2" fmla="*/ 32733 w 146977"/>
              <a:gd name="connsiteY2" fmla="*/ 873323 h 946767"/>
              <a:gd name="connsiteX3" fmla="*/ 146977 w 146977"/>
              <a:gd name="connsiteY3" fmla="*/ 743392 h 946767"/>
              <a:gd name="connsiteX0" fmla="*/ 12353 w 146977"/>
              <a:gd name="connsiteY0" fmla="*/ 0 h 925045"/>
              <a:gd name="connsiteX1" fmla="*/ 32733 w 146977"/>
              <a:gd name="connsiteY1" fmla="*/ 851601 h 925045"/>
              <a:gd name="connsiteX2" fmla="*/ 146977 w 146977"/>
              <a:gd name="connsiteY2" fmla="*/ 721670 h 925045"/>
              <a:gd name="connsiteX0" fmla="*/ 18526 w 153150"/>
              <a:gd name="connsiteY0" fmla="*/ 0 h 1067633"/>
              <a:gd name="connsiteX1" fmla="*/ 28667 w 153150"/>
              <a:gd name="connsiteY1" fmla="*/ 1025385 h 1067633"/>
              <a:gd name="connsiteX2" fmla="*/ 153150 w 153150"/>
              <a:gd name="connsiteY2" fmla="*/ 721670 h 1067633"/>
              <a:gd name="connsiteX0" fmla="*/ 18526 w 148599"/>
              <a:gd name="connsiteY0" fmla="*/ 0 h 1093043"/>
              <a:gd name="connsiteX1" fmla="*/ 28667 w 148599"/>
              <a:gd name="connsiteY1" fmla="*/ 1025385 h 1093043"/>
              <a:gd name="connsiteX2" fmla="*/ 148599 w 148599"/>
              <a:gd name="connsiteY2" fmla="*/ 873732 h 1093043"/>
              <a:gd name="connsiteX0" fmla="*/ 18526 w 148599"/>
              <a:gd name="connsiteY0" fmla="*/ 0 h 1121337"/>
              <a:gd name="connsiteX1" fmla="*/ 28667 w 148599"/>
              <a:gd name="connsiteY1" fmla="*/ 1025385 h 1121337"/>
              <a:gd name="connsiteX2" fmla="*/ 148599 w 148599"/>
              <a:gd name="connsiteY2" fmla="*/ 873732 h 1121337"/>
              <a:gd name="connsiteX0" fmla="*/ 28024 w 158097"/>
              <a:gd name="connsiteY0" fmla="*/ 0 h 1121337"/>
              <a:gd name="connsiteX1" fmla="*/ 38165 w 158097"/>
              <a:gd name="connsiteY1" fmla="*/ 1025385 h 1121337"/>
              <a:gd name="connsiteX2" fmla="*/ 158097 w 158097"/>
              <a:gd name="connsiteY2" fmla="*/ 873732 h 1121337"/>
              <a:gd name="connsiteX0" fmla="*/ 28024 w 108037"/>
              <a:gd name="connsiteY0" fmla="*/ 1733041 h 2764173"/>
              <a:gd name="connsiteX1" fmla="*/ 38165 w 108037"/>
              <a:gd name="connsiteY1" fmla="*/ 2758426 h 2764173"/>
              <a:gd name="connsiteX2" fmla="*/ 108037 w 108037"/>
              <a:gd name="connsiteY2" fmla="*/ 0 h 2764173"/>
              <a:gd name="connsiteX0" fmla="*/ 4207 w 271944"/>
              <a:gd name="connsiteY0" fmla="*/ 1526671 h 2764173"/>
              <a:gd name="connsiteX1" fmla="*/ 202072 w 271944"/>
              <a:gd name="connsiteY1" fmla="*/ 2758426 h 2764173"/>
              <a:gd name="connsiteX2" fmla="*/ 271944 w 271944"/>
              <a:gd name="connsiteY2" fmla="*/ 0 h 2764173"/>
              <a:gd name="connsiteX0" fmla="*/ 3300 w 271037"/>
              <a:gd name="connsiteY0" fmla="*/ 1526671 h 1640248"/>
              <a:gd name="connsiteX1" fmla="*/ 256913 w 271037"/>
              <a:gd name="connsiteY1" fmla="*/ 1520210 h 1640248"/>
              <a:gd name="connsiteX2" fmla="*/ 271037 w 271037"/>
              <a:gd name="connsiteY2" fmla="*/ 0 h 1640248"/>
              <a:gd name="connsiteX0" fmla="*/ 3342 w 271079"/>
              <a:gd name="connsiteY0" fmla="*/ 1526671 h 1884813"/>
              <a:gd name="connsiteX1" fmla="*/ 256955 w 271079"/>
              <a:gd name="connsiteY1" fmla="*/ 1520210 h 1884813"/>
              <a:gd name="connsiteX2" fmla="*/ 271079 w 271079"/>
              <a:gd name="connsiteY2" fmla="*/ 0 h 1884813"/>
              <a:gd name="connsiteX0" fmla="*/ 3342 w 287106"/>
              <a:gd name="connsiteY0" fmla="*/ 1526671 h 1884813"/>
              <a:gd name="connsiteX1" fmla="*/ 256955 w 287106"/>
              <a:gd name="connsiteY1" fmla="*/ 1520210 h 1884813"/>
              <a:gd name="connsiteX2" fmla="*/ 271079 w 287106"/>
              <a:gd name="connsiteY2" fmla="*/ 0 h 1884813"/>
              <a:gd name="connsiteX0" fmla="*/ 3342 w 286205"/>
              <a:gd name="connsiteY0" fmla="*/ 1396332 h 1754474"/>
              <a:gd name="connsiteX1" fmla="*/ 256955 w 286205"/>
              <a:gd name="connsiteY1" fmla="*/ 1389871 h 1754474"/>
              <a:gd name="connsiteX2" fmla="*/ 267666 w 286205"/>
              <a:gd name="connsiteY2" fmla="*/ 0 h 1754474"/>
              <a:gd name="connsiteX0" fmla="*/ 3342 w 293085"/>
              <a:gd name="connsiteY0" fmla="*/ 1439779 h 1797921"/>
              <a:gd name="connsiteX1" fmla="*/ 256955 w 293085"/>
              <a:gd name="connsiteY1" fmla="*/ 1433318 h 1797921"/>
              <a:gd name="connsiteX2" fmla="*/ 289283 w 293085"/>
              <a:gd name="connsiteY2" fmla="*/ 0 h 1797921"/>
              <a:gd name="connsiteX0" fmla="*/ 3132 w 309941"/>
              <a:gd name="connsiteY0" fmla="*/ 1472364 h 1812691"/>
              <a:gd name="connsiteX1" fmla="*/ 273811 w 309941"/>
              <a:gd name="connsiteY1" fmla="*/ 1433318 h 1812691"/>
              <a:gd name="connsiteX2" fmla="*/ 306139 w 309941"/>
              <a:gd name="connsiteY2" fmla="*/ 0 h 1812691"/>
              <a:gd name="connsiteX0" fmla="*/ 4565 w 311374"/>
              <a:gd name="connsiteY0" fmla="*/ 1472364 h 1719746"/>
              <a:gd name="connsiteX1" fmla="*/ 275244 w 311374"/>
              <a:gd name="connsiteY1" fmla="*/ 1433318 h 1719746"/>
              <a:gd name="connsiteX2" fmla="*/ 307572 w 311374"/>
              <a:gd name="connsiteY2" fmla="*/ 0 h 1719746"/>
              <a:gd name="connsiteX0" fmla="*/ 3325 w 310134"/>
              <a:gd name="connsiteY0" fmla="*/ 1472364 h 1628489"/>
              <a:gd name="connsiteX1" fmla="*/ 274004 w 310134"/>
              <a:gd name="connsiteY1" fmla="*/ 1433318 h 1628489"/>
              <a:gd name="connsiteX2" fmla="*/ 306332 w 310134"/>
              <a:gd name="connsiteY2" fmla="*/ 0 h 1628489"/>
              <a:gd name="connsiteX0" fmla="*/ 4565 w 311374"/>
              <a:gd name="connsiteY0" fmla="*/ 1472364 h 1713924"/>
              <a:gd name="connsiteX1" fmla="*/ 275244 w 311374"/>
              <a:gd name="connsiteY1" fmla="*/ 1433318 h 1713924"/>
              <a:gd name="connsiteX2" fmla="*/ 307572 w 311374"/>
              <a:gd name="connsiteY2" fmla="*/ 0 h 1713924"/>
              <a:gd name="connsiteX0" fmla="*/ 4260 w 324962"/>
              <a:gd name="connsiteY0" fmla="*/ 1472364 h 2129800"/>
              <a:gd name="connsiteX1" fmla="*/ 295418 w 324962"/>
              <a:gd name="connsiteY1" fmla="*/ 1954673 h 2129800"/>
              <a:gd name="connsiteX2" fmla="*/ 307267 w 324962"/>
              <a:gd name="connsiteY2" fmla="*/ 0 h 2129800"/>
              <a:gd name="connsiteX0" fmla="*/ 2079 w 322781"/>
              <a:gd name="connsiteY0" fmla="*/ 1472364 h 2152242"/>
              <a:gd name="connsiteX1" fmla="*/ 293237 w 322781"/>
              <a:gd name="connsiteY1" fmla="*/ 1954673 h 2152242"/>
              <a:gd name="connsiteX2" fmla="*/ 305086 w 322781"/>
              <a:gd name="connsiteY2" fmla="*/ 0 h 2152242"/>
              <a:gd name="connsiteX0" fmla="*/ 2079 w 322781"/>
              <a:gd name="connsiteY0" fmla="*/ 1472364 h 2106377"/>
              <a:gd name="connsiteX1" fmla="*/ 293237 w 322781"/>
              <a:gd name="connsiteY1" fmla="*/ 1954673 h 2106377"/>
              <a:gd name="connsiteX2" fmla="*/ 305086 w 322781"/>
              <a:gd name="connsiteY2" fmla="*/ 0 h 2106377"/>
              <a:gd name="connsiteX0" fmla="*/ 2236 w 322938"/>
              <a:gd name="connsiteY0" fmla="*/ 1472364 h 2111427"/>
              <a:gd name="connsiteX1" fmla="*/ 293394 w 322938"/>
              <a:gd name="connsiteY1" fmla="*/ 1954673 h 2111427"/>
              <a:gd name="connsiteX2" fmla="*/ 305243 w 322938"/>
              <a:gd name="connsiteY2" fmla="*/ 0 h 2111427"/>
              <a:gd name="connsiteX0" fmla="*/ 2736 w 323438"/>
              <a:gd name="connsiteY0" fmla="*/ 1472364 h 2121317"/>
              <a:gd name="connsiteX1" fmla="*/ 293894 w 323438"/>
              <a:gd name="connsiteY1" fmla="*/ 1954673 h 2121317"/>
              <a:gd name="connsiteX2" fmla="*/ 305743 w 323438"/>
              <a:gd name="connsiteY2" fmla="*/ 0 h 2121317"/>
              <a:gd name="connsiteX0" fmla="*/ 0 w 303007"/>
              <a:gd name="connsiteY0" fmla="*/ 1472364 h 1472364"/>
              <a:gd name="connsiteX1" fmla="*/ 303007 w 303007"/>
              <a:gd name="connsiteY1" fmla="*/ 0 h 1472364"/>
              <a:gd name="connsiteX0" fmla="*/ 0 w 400851"/>
              <a:gd name="connsiteY0" fmla="*/ 0 h 439269"/>
              <a:gd name="connsiteX1" fmla="*/ 400851 w 400851"/>
              <a:gd name="connsiteY1" fmla="*/ 439269 h 439269"/>
              <a:gd name="connsiteX0" fmla="*/ 0 w 400851"/>
              <a:gd name="connsiteY0" fmla="*/ 100228 h 539497"/>
              <a:gd name="connsiteX1" fmla="*/ 400851 w 400851"/>
              <a:gd name="connsiteY1" fmla="*/ 539497 h 539497"/>
              <a:gd name="connsiteX0" fmla="*/ 0 w 400851"/>
              <a:gd name="connsiteY0" fmla="*/ 647966 h 1087235"/>
              <a:gd name="connsiteX1" fmla="*/ 400851 w 400851"/>
              <a:gd name="connsiteY1" fmla="*/ 1087235 h 1087235"/>
              <a:gd name="connsiteX0" fmla="*/ 0 w 289354"/>
              <a:gd name="connsiteY0" fmla="*/ 1789313 h 1789313"/>
              <a:gd name="connsiteX1" fmla="*/ 289354 w 289354"/>
              <a:gd name="connsiteY1" fmla="*/ 360395 h 1789313"/>
              <a:gd name="connsiteX0" fmla="*/ 0 w 294001"/>
              <a:gd name="connsiteY0" fmla="*/ 1428918 h 1428918"/>
              <a:gd name="connsiteX1" fmla="*/ 289354 w 294001"/>
              <a:gd name="connsiteY1" fmla="*/ 0 h 1428918"/>
              <a:gd name="connsiteX0" fmla="*/ 0 w 294131"/>
              <a:gd name="connsiteY0" fmla="*/ 1428918 h 2174841"/>
              <a:gd name="connsiteX1" fmla="*/ 289354 w 294131"/>
              <a:gd name="connsiteY1" fmla="*/ 0 h 2174841"/>
              <a:gd name="connsiteX0" fmla="*/ 0 w 296392"/>
              <a:gd name="connsiteY0" fmla="*/ 1428918 h 1889685"/>
              <a:gd name="connsiteX1" fmla="*/ 68164 w 296392"/>
              <a:gd name="connsiteY1" fmla="*/ 977130 h 1889685"/>
              <a:gd name="connsiteX2" fmla="*/ 289354 w 296392"/>
              <a:gd name="connsiteY2" fmla="*/ 0 h 1889685"/>
              <a:gd name="connsiteX0" fmla="*/ 0 w 297019"/>
              <a:gd name="connsiteY0" fmla="*/ 1428918 h 2420644"/>
              <a:gd name="connsiteX1" fmla="*/ 79541 w 297019"/>
              <a:gd name="connsiteY1" fmla="*/ 1813471 h 2420644"/>
              <a:gd name="connsiteX2" fmla="*/ 289354 w 297019"/>
              <a:gd name="connsiteY2" fmla="*/ 0 h 2420644"/>
              <a:gd name="connsiteX0" fmla="*/ 0 w 232169"/>
              <a:gd name="connsiteY0" fmla="*/ 940148 h 2420644"/>
              <a:gd name="connsiteX1" fmla="*/ 14691 w 232169"/>
              <a:gd name="connsiteY1" fmla="*/ 1813471 h 2420644"/>
              <a:gd name="connsiteX2" fmla="*/ 224504 w 232169"/>
              <a:gd name="connsiteY2" fmla="*/ 0 h 2420644"/>
              <a:gd name="connsiteX0" fmla="*/ 0 w 224504"/>
              <a:gd name="connsiteY0" fmla="*/ 940148 h 940148"/>
              <a:gd name="connsiteX1" fmla="*/ 224504 w 224504"/>
              <a:gd name="connsiteY1" fmla="*/ 0 h 940148"/>
              <a:gd name="connsiteX0" fmla="*/ 0 w 224504"/>
              <a:gd name="connsiteY0" fmla="*/ 940148 h 1094607"/>
              <a:gd name="connsiteX1" fmla="*/ 224504 w 224504"/>
              <a:gd name="connsiteY1" fmla="*/ 0 h 1094607"/>
              <a:gd name="connsiteX0" fmla="*/ 0 w 224504"/>
              <a:gd name="connsiteY0" fmla="*/ 940148 h 1194577"/>
              <a:gd name="connsiteX1" fmla="*/ 224504 w 224504"/>
              <a:gd name="connsiteY1" fmla="*/ 0 h 1194577"/>
              <a:gd name="connsiteX0" fmla="*/ 0 w 224504"/>
              <a:gd name="connsiteY0" fmla="*/ 940148 h 1137182"/>
              <a:gd name="connsiteX1" fmla="*/ 224504 w 224504"/>
              <a:gd name="connsiteY1" fmla="*/ 0 h 1137182"/>
              <a:gd name="connsiteX0" fmla="*/ 0 w 224504"/>
              <a:gd name="connsiteY0" fmla="*/ 940148 h 1108566"/>
              <a:gd name="connsiteX1" fmla="*/ 224504 w 224504"/>
              <a:gd name="connsiteY1" fmla="*/ 0 h 1108566"/>
              <a:gd name="connsiteX0" fmla="*/ 0 w 231330"/>
              <a:gd name="connsiteY0" fmla="*/ 1124795 h 1261296"/>
              <a:gd name="connsiteX1" fmla="*/ 231330 w 231330"/>
              <a:gd name="connsiteY1" fmla="*/ 0 h 1261296"/>
              <a:gd name="connsiteX0" fmla="*/ 0 w 229055"/>
              <a:gd name="connsiteY0" fmla="*/ 994456 h 1152353"/>
              <a:gd name="connsiteX1" fmla="*/ 229055 w 229055"/>
              <a:gd name="connsiteY1" fmla="*/ 0 h 1152353"/>
              <a:gd name="connsiteX0" fmla="*/ 0 w 229055"/>
              <a:gd name="connsiteY0" fmla="*/ 994456 h 1171211"/>
              <a:gd name="connsiteX1" fmla="*/ 229055 w 229055"/>
              <a:gd name="connsiteY1" fmla="*/ 0 h 1171211"/>
              <a:gd name="connsiteX0" fmla="*/ 0 w 229055"/>
              <a:gd name="connsiteY0" fmla="*/ 994456 h 1165914"/>
              <a:gd name="connsiteX1" fmla="*/ 229055 w 229055"/>
              <a:gd name="connsiteY1" fmla="*/ 0 h 1165914"/>
              <a:gd name="connsiteX0" fmla="*/ 0 w 229055"/>
              <a:gd name="connsiteY0" fmla="*/ 994456 h 1137038"/>
              <a:gd name="connsiteX1" fmla="*/ 229055 w 229055"/>
              <a:gd name="connsiteY1" fmla="*/ 0 h 1137038"/>
              <a:gd name="connsiteX0" fmla="*/ 0 w 229055"/>
              <a:gd name="connsiteY0" fmla="*/ 994456 h 1149756"/>
              <a:gd name="connsiteX1" fmla="*/ 229055 w 229055"/>
              <a:gd name="connsiteY1" fmla="*/ 0 h 1149756"/>
              <a:gd name="connsiteX0" fmla="*/ 0 w 229055"/>
              <a:gd name="connsiteY0" fmla="*/ 994456 h 1007026"/>
              <a:gd name="connsiteX1" fmla="*/ 229055 w 229055"/>
              <a:gd name="connsiteY1" fmla="*/ 0 h 1007026"/>
              <a:gd name="connsiteX0" fmla="*/ 0 w 229055"/>
              <a:gd name="connsiteY0" fmla="*/ 994456 h 994456"/>
              <a:gd name="connsiteX1" fmla="*/ 229055 w 229055"/>
              <a:gd name="connsiteY1" fmla="*/ 0 h 994456"/>
              <a:gd name="connsiteX0" fmla="*/ 0 w 229055"/>
              <a:gd name="connsiteY0" fmla="*/ 994456 h 996185"/>
              <a:gd name="connsiteX1" fmla="*/ 229055 w 229055"/>
              <a:gd name="connsiteY1" fmla="*/ 0 h 996185"/>
              <a:gd name="connsiteX0" fmla="*/ 0 w 253993"/>
              <a:gd name="connsiteY0" fmla="*/ 233239 h 490075"/>
              <a:gd name="connsiteX1" fmla="*/ 253993 w 253993"/>
              <a:gd name="connsiteY1" fmla="*/ 0 h 490075"/>
              <a:gd name="connsiteX0" fmla="*/ 0 w 253993"/>
              <a:gd name="connsiteY0" fmla="*/ 233239 h 742441"/>
              <a:gd name="connsiteX1" fmla="*/ 253993 w 253993"/>
              <a:gd name="connsiteY1" fmla="*/ 0 h 742441"/>
              <a:gd name="connsiteX0" fmla="*/ 0 w 203905"/>
              <a:gd name="connsiteY0" fmla="*/ 486227 h 897633"/>
              <a:gd name="connsiteX1" fmla="*/ 203905 w 203905"/>
              <a:gd name="connsiteY1" fmla="*/ 0 h 897633"/>
              <a:gd name="connsiteX0" fmla="*/ 0 w 203905"/>
              <a:gd name="connsiteY0" fmla="*/ 486227 h 854633"/>
              <a:gd name="connsiteX1" fmla="*/ 203905 w 203905"/>
              <a:gd name="connsiteY1" fmla="*/ 0 h 854633"/>
              <a:gd name="connsiteX0" fmla="*/ 0 w 203905"/>
              <a:gd name="connsiteY0" fmla="*/ 486227 h 716356"/>
              <a:gd name="connsiteX1" fmla="*/ 203905 w 203905"/>
              <a:gd name="connsiteY1" fmla="*/ 0 h 716356"/>
              <a:gd name="connsiteX0" fmla="*/ 0 w 192337"/>
              <a:gd name="connsiteY0" fmla="*/ 384884 h 649109"/>
              <a:gd name="connsiteX1" fmla="*/ 192337 w 192337"/>
              <a:gd name="connsiteY1" fmla="*/ 0 h 649109"/>
              <a:gd name="connsiteX0" fmla="*/ 0 w 192337"/>
              <a:gd name="connsiteY0" fmla="*/ 384884 h 678725"/>
              <a:gd name="connsiteX1" fmla="*/ 192337 w 192337"/>
              <a:gd name="connsiteY1" fmla="*/ 0 h 678725"/>
              <a:gd name="connsiteX0" fmla="*/ 0 w 192337"/>
              <a:gd name="connsiteY0" fmla="*/ 384884 h 687094"/>
              <a:gd name="connsiteX1" fmla="*/ 192337 w 192337"/>
              <a:gd name="connsiteY1" fmla="*/ 0 h 687094"/>
              <a:gd name="connsiteX0" fmla="*/ 0 w 192337"/>
              <a:gd name="connsiteY0" fmla="*/ 384884 h 609369"/>
              <a:gd name="connsiteX1" fmla="*/ 192337 w 192337"/>
              <a:gd name="connsiteY1" fmla="*/ 0 h 609369"/>
              <a:gd name="connsiteX0" fmla="*/ 0 w 192337"/>
              <a:gd name="connsiteY0" fmla="*/ 384884 h 549417"/>
              <a:gd name="connsiteX1" fmla="*/ 192337 w 192337"/>
              <a:gd name="connsiteY1" fmla="*/ 0 h 549417"/>
              <a:gd name="connsiteX0" fmla="*/ 0 w 192337"/>
              <a:gd name="connsiteY0" fmla="*/ 384884 h 637119"/>
              <a:gd name="connsiteX1" fmla="*/ 192337 w 192337"/>
              <a:gd name="connsiteY1" fmla="*/ 0 h 637119"/>
              <a:gd name="connsiteX0" fmla="*/ 0 w 192337"/>
              <a:gd name="connsiteY0" fmla="*/ 384884 h 660186"/>
              <a:gd name="connsiteX1" fmla="*/ 192337 w 192337"/>
              <a:gd name="connsiteY1" fmla="*/ 0 h 660186"/>
              <a:gd name="connsiteX0" fmla="*/ 0 w 192337"/>
              <a:gd name="connsiteY0" fmla="*/ 384884 h 681987"/>
              <a:gd name="connsiteX1" fmla="*/ 192337 w 192337"/>
              <a:gd name="connsiteY1" fmla="*/ 0 h 681987"/>
              <a:gd name="connsiteX0" fmla="*/ 0 w 192337"/>
              <a:gd name="connsiteY0" fmla="*/ 384884 h 687227"/>
              <a:gd name="connsiteX1" fmla="*/ 192337 w 192337"/>
              <a:gd name="connsiteY1" fmla="*/ 0 h 687227"/>
              <a:gd name="connsiteX0" fmla="*/ 0 w 204655"/>
              <a:gd name="connsiteY0" fmla="*/ 84020 h 523183"/>
              <a:gd name="connsiteX1" fmla="*/ 204655 w 204655"/>
              <a:gd name="connsiteY1" fmla="*/ 0 h 523183"/>
              <a:gd name="connsiteX0" fmla="*/ 0 w 204655"/>
              <a:gd name="connsiteY0" fmla="*/ 84020 h 628518"/>
              <a:gd name="connsiteX1" fmla="*/ 204655 w 204655"/>
              <a:gd name="connsiteY1" fmla="*/ 0 h 628518"/>
              <a:gd name="connsiteX0" fmla="*/ 0 w 204655"/>
              <a:gd name="connsiteY0" fmla="*/ 84020 h 790521"/>
              <a:gd name="connsiteX1" fmla="*/ 204655 w 204655"/>
              <a:gd name="connsiteY1" fmla="*/ 0 h 790521"/>
              <a:gd name="connsiteX0" fmla="*/ 0 w 204655"/>
              <a:gd name="connsiteY0" fmla="*/ 84020 h 766918"/>
              <a:gd name="connsiteX1" fmla="*/ 204655 w 204655"/>
              <a:gd name="connsiteY1" fmla="*/ 0 h 766918"/>
              <a:gd name="connsiteX0" fmla="*/ 0 w 205668"/>
              <a:gd name="connsiteY0" fmla="*/ 84020 h 644029"/>
              <a:gd name="connsiteX1" fmla="*/ 204655 w 205668"/>
              <a:gd name="connsiteY1" fmla="*/ 0 h 644029"/>
              <a:gd name="connsiteX0" fmla="*/ 0 w 205591"/>
              <a:gd name="connsiteY0" fmla="*/ 84020 h 778379"/>
              <a:gd name="connsiteX1" fmla="*/ 204655 w 205591"/>
              <a:gd name="connsiteY1" fmla="*/ 0 h 778379"/>
              <a:gd name="connsiteX0" fmla="*/ 0 w 204666"/>
              <a:gd name="connsiteY0" fmla="*/ 84020 h 810208"/>
              <a:gd name="connsiteX1" fmla="*/ 204655 w 204666"/>
              <a:gd name="connsiteY1" fmla="*/ 0 h 810208"/>
              <a:gd name="connsiteX0" fmla="*/ 0 w 204655"/>
              <a:gd name="connsiteY0" fmla="*/ 84020 h 801795"/>
              <a:gd name="connsiteX1" fmla="*/ 204655 w 204655"/>
              <a:gd name="connsiteY1" fmla="*/ 0 h 801795"/>
              <a:gd name="connsiteX0" fmla="*/ 0 w 204655"/>
              <a:gd name="connsiteY0" fmla="*/ 84020 h 799752"/>
              <a:gd name="connsiteX1" fmla="*/ 204655 w 204655"/>
              <a:gd name="connsiteY1" fmla="*/ 0 h 799752"/>
              <a:gd name="connsiteX0" fmla="*/ 0 w 204655"/>
              <a:gd name="connsiteY0" fmla="*/ 84020 h 827464"/>
              <a:gd name="connsiteX1" fmla="*/ 204655 w 204655"/>
              <a:gd name="connsiteY1" fmla="*/ 0 h 827464"/>
              <a:gd name="connsiteX0" fmla="*/ 0 w 204655"/>
              <a:gd name="connsiteY0" fmla="*/ 84020 h 616892"/>
              <a:gd name="connsiteX1" fmla="*/ 204655 w 204655"/>
              <a:gd name="connsiteY1" fmla="*/ 0 h 616892"/>
              <a:gd name="connsiteX0" fmla="*/ 0 w 204655"/>
              <a:gd name="connsiteY0" fmla="*/ 84020 h 544253"/>
              <a:gd name="connsiteX1" fmla="*/ 204655 w 204655"/>
              <a:gd name="connsiteY1" fmla="*/ 0 h 544253"/>
              <a:gd name="connsiteX0" fmla="*/ 0 w 204655"/>
              <a:gd name="connsiteY0" fmla="*/ 84020 h 500166"/>
              <a:gd name="connsiteX1" fmla="*/ 204655 w 204655"/>
              <a:gd name="connsiteY1" fmla="*/ 0 h 500166"/>
              <a:gd name="connsiteX0" fmla="*/ 0 w 204655"/>
              <a:gd name="connsiteY0" fmla="*/ 84020 h 413812"/>
              <a:gd name="connsiteX1" fmla="*/ 204655 w 204655"/>
              <a:gd name="connsiteY1" fmla="*/ 0 h 4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655" h="413812">
                <a:moveTo>
                  <a:pt x="0" y="84020"/>
                </a:moveTo>
                <a:cubicBezTo>
                  <a:pt x="83106" y="481528"/>
                  <a:pt x="127669" y="593765"/>
                  <a:pt x="204655" y="0"/>
                </a:cubicBezTo>
              </a:path>
            </a:pathLst>
          </a:cu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Freeform 301">
            <a:extLst>
              <a:ext uri="{FF2B5EF4-FFF2-40B4-BE49-F238E27FC236}">
                <a16:creationId xmlns:a16="http://schemas.microsoft.com/office/drawing/2014/main" id="{A76F01C6-8E61-4A1A-95EB-9E794A41B063}"/>
              </a:ext>
            </a:extLst>
          </p:cNvPr>
          <p:cNvSpPr/>
          <p:nvPr/>
        </p:nvSpPr>
        <p:spPr>
          <a:xfrm rot="8367866">
            <a:off x="5710885" y="5051563"/>
            <a:ext cx="1017875" cy="275603"/>
          </a:xfrm>
          <a:custGeom>
            <a:avLst/>
            <a:gdLst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33866 w 203200"/>
              <a:gd name="connsiteY3" fmla="*/ 237066 h 1298222"/>
              <a:gd name="connsiteX4" fmla="*/ 45155 w 203200"/>
              <a:gd name="connsiteY4" fmla="*/ 361244 h 1298222"/>
              <a:gd name="connsiteX5" fmla="*/ 79022 w 203200"/>
              <a:gd name="connsiteY5" fmla="*/ 598311 h 1298222"/>
              <a:gd name="connsiteX6" fmla="*/ 90311 w 203200"/>
              <a:gd name="connsiteY6" fmla="*/ 688622 h 1298222"/>
              <a:gd name="connsiteX7" fmla="*/ 135466 w 203200"/>
              <a:gd name="connsiteY7" fmla="*/ 970844 h 1298222"/>
              <a:gd name="connsiteX8" fmla="*/ 158044 w 203200"/>
              <a:gd name="connsiteY8" fmla="*/ 1083733 h 1298222"/>
              <a:gd name="connsiteX9" fmla="*/ 191911 w 203200"/>
              <a:gd name="connsiteY9" fmla="*/ 1264355 h 1298222"/>
              <a:gd name="connsiteX10" fmla="*/ 203200 w 203200"/>
              <a:gd name="connsiteY10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11289 w 203200"/>
              <a:gd name="connsiteY2" fmla="*/ 146755 h 1298222"/>
              <a:gd name="connsiteX3" fmla="*/ 45155 w 203200"/>
              <a:gd name="connsiteY3" fmla="*/ 361244 h 1298222"/>
              <a:gd name="connsiteX4" fmla="*/ 79022 w 203200"/>
              <a:gd name="connsiteY4" fmla="*/ 598311 h 1298222"/>
              <a:gd name="connsiteX5" fmla="*/ 90311 w 203200"/>
              <a:gd name="connsiteY5" fmla="*/ 688622 h 1298222"/>
              <a:gd name="connsiteX6" fmla="*/ 135466 w 203200"/>
              <a:gd name="connsiteY6" fmla="*/ 970844 h 1298222"/>
              <a:gd name="connsiteX7" fmla="*/ 158044 w 203200"/>
              <a:gd name="connsiteY7" fmla="*/ 1083733 h 1298222"/>
              <a:gd name="connsiteX8" fmla="*/ 191911 w 203200"/>
              <a:gd name="connsiteY8" fmla="*/ 1264355 h 1298222"/>
              <a:gd name="connsiteX9" fmla="*/ 203200 w 203200"/>
              <a:gd name="connsiteY9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90311 w 203200"/>
              <a:gd name="connsiteY4" fmla="*/ 688622 h 1298222"/>
              <a:gd name="connsiteX5" fmla="*/ 135466 w 203200"/>
              <a:gd name="connsiteY5" fmla="*/ 970844 h 1298222"/>
              <a:gd name="connsiteX6" fmla="*/ 158044 w 203200"/>
              <a:gd name="connsiteY6" fmla="*/ 1083733 h 1298222"/>
              <a:gd name="connsiteX7" fmla="*/ 191911 w 203200"/>
              <a:gd name="connsiteY7" fmla="*/ 1264355 h 1298222"/>
              <a:gd name="connsiteX8" fmla="*/ 203200 w 203200"/>
              <a:gd name="connsiteY8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58044 w 203200"/>
              <a:gd name="connsiteY5" fmla="*/ 1083733 h 1298222"/>
              <a:gd name="connsiteX6" fmla="*/ 191911 w 203200"/>
              <a:gd name="connsiteY6" fmla="*/ 1264355 h 1298222"/>
              <a:gd name="connsiteX7" fmla="*/ 203200 w 203200"/>
              <a:gd name="connsiteY7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191911 w 203200"/>
              <a:gd name="connsiteY5" fmla="*/ 1264355 h 1298222"/>
              <a:gd name="connsiteX6" fmla="*/ 203200 w 203200"/>
              <a:gd name="connsiteY6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135466 w 203200"/>
              <a:gd name="connsiteY4" fmla="*/ 970844 h 1298222"/>
              <a:gd name="connsiteX5" fmla="*/ 203200 w 203200"/>
              <a:gd name="connsiteY5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45155 w 203200"/>
              <a:gd name="connsiteY2" fmla="*/ 361244 h 1298222"/>
              <a:gd name="connsiteX3" fmla="*/ 79022 w 203200"/>
              <a:gd name="connsiteY3" fmla="*/ 598311 h 1298222"/>
              <a:gd name="connsiteX4" fmla="*/ 203200 w 203200"/>
              <a:gd name="connsiteY4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203200 w 203200"/>
              <a:gd name="connsiteY3" fmla="*/ 1298222 h 1298222"/>
              <a:gd name="connsiteX0" fmla="*/ 0 w 203200"/>
              <a:gd name="connsiteY0" fmla="*/ 0 h 1298222"/>
              <a:gd name="connsiteX1" fmla="*/ 0 w 203200"/>
              <a:gd name="connsiteY1" fmla="*/ 0 h 1298222"/>
              <a:gd name="connsiteX2" fmla="*/ 79022 w 203200"/>
              <a:gd name="connsiteY2" fmla="*/ 598311 h 1298222"/>
              <a:gd name="connsiteX3" fmla="*/ 58397 w 203200"/>
              <a:gd name="connsiteY3" fmla="*/ 1145236 h 1298222"/>
              <a:gd name="connsiteX4" fmla="*/ 203200 w 203200"/>
              <a:gd name="connsiteY4" fmla="*/ 1298222 h 1298222"/>
              <a:gd name="connsiteX0" fmla="*/ 10578 w 213778"/>
              <a:gd name="connsiteY0" fmla="*/ 0 h 1298222"/>
              <a:gd name="connsiteX1" fmla="*/ 10578 w 213778"/>
              <a:gd name="connsiteY1" fmla="*/ 0 h 1298222"/>
              <a:gd name="connsiteX2" fmla="*/ 3133 w 213778"/>
              <a:gd name="connsiteY2" fmla="*/ 761132 h 1298222"/>
              <a:gd name="connsiteX3" fmla="*/ 68975 w 213778"/>
              <a:gd name="connsiteY3" fmla="*/ 1145236 h 1298222"/>
              <a:gd name="connsiteX4" fmla="*/ 213778 w 213778"/>
              <a:gd name="connsiteY4" fmla="*/ 1298222 h 1298222"/>
              <a:gd name="connsiteX0" fmla="*/ 11284 w 214484"/>
              <a:gd name="connsiteY0" fmla="*/ 0 h 1518451"/>
              <a:gd name="connsiteX1" fmla="*/ 11284 w 214484"/>
              <a:gd name="connsiteY1" fmla="*/ 0 h 1518451"/>
              <a:gd name="connsiteX2" fmla="*/ 3839 w 214484"/>
              <a:gd name="connsiteY2" fmla="*/ 761132 h 1518451"/>
              <a:gd name="connsiteX3" fmla="*/ 79920 w 214484"/>
              <a:gd name="connsiteY3" fmla="*/ 1498014 h 1518451"/>
              <a:gd name="connsiteX4" fmla="*/ 214484 w 214484"/>
              <a:gd name="connsiteY4" fmla="*/ 1298222 h 1518451"/>
              <a:gd name="connsiteX0" fmla="*/ 0 w 203200"/>
              <a:gd name="connsiteY0" fmla="*/ 0 h 1518451"/>
              <a:gd name="connsiteX1" fmla="*/ 0 w 203200"/>
              <a:gd name="connsiteY1" fmla="*/ 0 h 1518451"/>
              <a:gd name="connsiteX2" fmla="*/ 68636 w 203200"/>
              <a:gd name="connsiteY2" fmla="*/ 1498014 h 1518451"/>
              <a:gd name="connsiteX3" fmla="*/ 203200 w 203200"/>
              <a:gd name="connsiteY3" fmla="*/ 1298222 h 1518451"/>
              <a:gd name="connsiteX0" fmla="*/ 0 w 203200"/>
              <a:gd name="connsiteY0" fmla="*/ 0 h 1353506"/>
              <a:gd name="connsiteX1" fmla="*/ 0 w 203200"/>
              <a:gd name="connsiteY1" fmla="*/ 0 h 1353506"/>
              <a:gd name="connsiteX2" fmla="*/ 32229 w 203200"/>
              <a:gd name="connsiteY2" fmla="*/ 1321624 h 1353506"/>
              <a:gd name="connsiteX3" fmla="*/ 203200 w 203200"/>
              <a:gd name="connsiteY3" fmla="*/ 1298222 h 1353506"/>
              <a:gd name="connsiteX0" fmla="*/ 0 w 217990"/>
              <a:gd name="connsiteY0" fmla="*/ 0 h 1334175"/>
              <a:gd name="connsiteX1" fmla="*/ 0 w 217990"/>
              <a:gd name="connsiteY1" fmla="*/ 0 h 1334175"/>
              <a:gd name="connsiteX2" fmla="*/ 32229 w 217990"/>
              <a:gd name="connsiteY2" fmla="*/ 1321624 h 1334175"/>
              <a:gd name="connsiteX3" fmla="*/ 217990 w 217990"/>
              <a:gd name="connsiteY3" fmla="*/ 809760 h 1334175"/>
              <a:gd name="connsiteX0" fmla="*/ 0 w 217990"/>
              <a:gd name="connsiteY0" fmla="*/ 0 h 1108515"/>
              <a:gd name="connsiteX1" fmla="*/ 0 w 217990"/>
              <a:gd name="connsiteY1" fmla="*/ 0 h 1108515"/>
              <a:gd name="connsiteX2" fmla="*/ 77738 w 217990"/>
              <a:gd name="connsiteY2" fmla="*/ 1090962 h 1108515"/>
              <a:gd name="connsiteX3" fmla="*/ 217990 w 217990"/>
              <a:gd name="connsiteY3" fmla="*/ 809760 h 1108515"/>
              <a:gd name="connsiteX0" fmla="*/ 0 w 213439"/>
              <a:gd name="connsiteY0" fmla="*/ 0 h 1103065"/>
              <a:gd name="connsiteX1" fmla="*/ 0 w 213439"/>
              <a:gd name="connsiteY1" fmla="*/ 0 h 1103065"/>
              <a:gd name="connsiteX2" fmla="*/ 77738 w 213439"/>
              <a:gd name="connsiteY2" fmla="*/ 1090962 h 1103065"/>
              <a:gd name="connsiteX3" fmla="*/ 213439 w 213439"/>
              <a:gd name="connsiteY3" fmla="*/ 549084 h 1103065"/>
              <a:gd name="connsiteX0" fmla="*/ 0 w 213439"/>
              <a:gd name="connsiteY0" fmla="*/ 0 h 764058"/>
              <a:gd name="connsiteX1" fmla="*/ 0 w 213439"/>
              <a:gd name="connsiteY1" fmla="*/ 0 h 764058"/>
              <a:gd name="connsiteX2" fmla="*/ 64085 w 213439"/>
              <a:gd name="connsiteY2" fmla="*/ 743392 h 764058"/>
              <a:gd name="connsiteX3" fmla="*/ 213439 w 213439"/>
              <a:gd name="connsiteY3" fmla="*/ 549084 h 764058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93940"/>
              <a:gd name="connsiteX1" fmla="*/ 0 w 213439"/>
              <a:gd name="connsiteY1" fmla="*/ 0 h 893940"/>
              <a:gd name="connsiteX2" fmla="*/ 64085 w 213439"/>
              <a:gd name="connsiteY2" fmla="*/ 743392 h 893940"/>
              <a:gd name="connsiteX3" fmla="*/ 213439 w 213439"/>
              <a:gd name="connsiteY3" fmla="*/ 549084 h 893940"/>
              <a:gd name="connsiteX0" fmla="*/ 0 w 213439"/>
              <a:gd name="connsiteY0" fmla="*/ 0 h 858467"/>
              <a:gd name="connsiteX1" fmla="*/ 0 w 213439"/>
              <a:gd name="connsiteY1" fmla="*/ 0 h 858467"/>
              <a:gd name="connsiteX2" fmla="*/ 64085 w 213439"/>
              <a:gd name="connsiteY2" fmla="*/ 743392 h 858467"/>
              <a:gd name="connsiteX3" fmla="*/ 213439 w 213439"/>
              <a:gd name="connsiteY3" fmla="*/ 549084 h 858467"/>
              <a:gd name="connsiteX0" fmla="*/ 0 w 213439"/>
              <a:gd name="connsiteY0" fmla="*/ 0 h 945196"/>
              <a:gd name="connsiteX1" fmla="*/ 0 w 213439"/>
              <a:gd name="connsiteY1" fmla="*/ 0 h 945196"/>
              <a:gd name="connsiteX2" fmla="*/ 60672 w 213439"/>
              <a:gd name="connsiteY2" fmla="*/ 841146 h 945196"/>
              <a:gd name="connsiteX3" fmla="*/ 213439 w 213439"/>
              <a:gd name="connsiteY3" fmla="*/ 549084 h 945196"/>
              <a:gd name="connsiteX0" fmla="*/ 0 w 213439"/>
              <a:gd name="connsiteY0" fmla="*/ 0 h 1113920"/>
              <a:gd name="connsiteX1" fmla="*/ 0 w 213439"/>
              <a:gd name="connsiteY1" fmla="*/ 0 h 1113920"/>
              <a:gd name="connsiteX2" fmla="*/ 51570 w 213439"/>
              <a:gd name="connsiteY2" fmla="*/ 1025792 h 1113920"/>
              <a:gd name="connsiteX3" fmla="*/ 213439 w 213439"/>
              <a:gd name="connsiteY3" fmla="*/ 549084 h 1113920"/>
              <a:gd name="connsiteX0" fmla="*/ 0 w 202062"/>
              <a:gd name="connsiteY0" fmla="*/ 0 h 1109409"/>
              <a:gd name="connsiteX1" fmla="*/ 0 w 202062"/>
              <a:gd name="connsiteY1" fmla="*/ 0 h 1109409"/>
              <a:gd name="connsiteX2" fmla="*/ 51570 w 202062"/>
              <a:gd name="connsiteY2" fmla="*/ 1025792 h 1109409"/>
              <a:gd name="connsiteX3" fmla="*/ 202062 w 202062"/>
              <a:gd name="connsiteY3" fmla="*/ 483915 h 1109409"/>
              <a:gd name="connsiteX0" fmla="*/ 0 w 208522"/>
              <a:gd name="connsiteY0" fmla="*/ 0 h 1118258"/>
              <a:gd name="connsiteX1" fmla="*/ 0 w 208522"/>
              <a:gd name="connsiteY1" fmla="*/ 0 h 1118258"/>
              <a:gd name="connsiteX2" fmla="*/ 51570 w 208522"/>
              <a:gd name="connsiteY2" fmla="*/ 1025792 h 1118258"/>
              <a:gd name="connsiteX3" fmla="*/ 202062 w 208522"/>
              <a:gd name="connsiteY3" fmla="*/ 483915 h 1118258"/>
              <a:gd name="connsiteX0" fmla="*/ 0 w 206006"/>
              <a:gd name="connsiteY0" fmla="*/ 0 h 1103162"/>
              <a:gd name="connsiteX1" fmla="*/ 0 w 206006"/>
              <a:gd name="connsiteY1" fmla="*/ 0 h 1103162"/>
              <a:gd name="connsiteX2" fmla="*/ 51570 w 206006"/>
              <a:gd name="connsiteY2" fmla="*/ 1025792 h 1103162"/>
              <a:gd name="connsiteX3" fmla="*/ 202062 w 206006"/>
              <a:gd name="connsiteY3" fmla="*/ 483915 h 1103162"/>
              <a:gd name="connsiteX0" fmla="*/ 0 w 51570"/>
              <a:gd name="connsiteY0" fmla="*/ 0 h 1025792"/>
              <a:gd name="connsiteX1" fmla="*/ 0 w 51570"/>
              <a:gd name="connsiteY1" fmla="*/ 0 h 1025792"/>
              <a:gd name="connsiteX2" fmla="*/ 51570 w 51570"/>
              <a:gd name="connsiteY2" fmla="*/ 1025792 h 1025792"/>
              <a:gd name="connsiteX0" fmla="*/ 0 w 136899"/>
              <a:gd name="connsiteY0" fmla="*/ 0 h 862869"/>
              <a:gd name="connsiteX1" fmla="*/ 0 w 136899"/>
              <a:gd name="connsiteY1" fmla="*/ 0 h 862869"/>
              <a:gd name="connsiteX2" fmla="*/ 136899 w 136899"/>
              <a:gd name="connsiteY2" fmla="*/ 862869 h 862869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0 w 136899"/>
              <a:gd name="connsiteY0" fmla="*/ 0 h 898364"/>
              <a:gd name="connsiteX1" fmla="*/ 0 w 136899"/>
              <a:gd name="connsiteY1" fmla="*/ 0 h 898364"/>
              <a:gd name="connsiteX2" fmla="*/ 136899 w 136899"/>
              <a:gd name="connsiteY2" fmla="*/ 862869 h 898364"/>
              <a:gd name="connsiteX0" fmla="*/ 23541 w 160440"/>
              <a:gd name="connsiteY0" fmla="*/ 0 h 862869"/>
              <a:gd name="connsiteX1" fmla="*/ 23541 w 160440"/>
              <a:gd name="connsiteY1" fmla="*/ 0 h 862869"/>
              <a:gd name="connsiteX2" fmla="*/ 7513 w 160440"/>
              <a:gd name="connsiteY2" fmla="*/ 482307 h 862869"/>
              <a:gd name="connsiteX3" fmla="*/ 160440 w 160440"/>
              <a:gd name="connsiteY3" fmla="*/ 862869 h 862869"/>
              <a:gd name="connsiteX0" fmla="*/ 37226 w 174125"/>
              <a:gd name="connsiteY0" fmla="*/ 0 h 862869"/>
              <a:gd name="connsiteX1" fmla="*/ 37226 w 174125"/>
              <a:gd name="connsiteY1" fmla="*/ 0 h 862869"/>
              <a:gd name="connsiteX2" fmla="*/ 21198 w 174125"/>
              <a:gd name="connsiteY2" fmla="*/ 482307 h 862869"/>
              <a:gd name="connsiteX3" fmla="*/ 174125 w 174125"/>
              <a:gd name="connsiteY3" fmla="*/ 862869 h 862869"/>
              <a:gd name="connsiteX0" fmla="*/ 3283 w 140182"/>
              <a:gd name="connsiteY0" fmla="*/ 0 h 916034"/>
              <a:gd name="connsiteX1" fmla="*/ 3283 w 140182"/>
              <a:gd name="connsiteY1" fmla="*/ 0 h 916034"/>
              <a:gd name="connsiteX2" fmla="*/ 33902 w 140182"/>
              <a:gd name="connsiteY2" fmla="*/ 873323 h 916034"/>
              <a:gd name="connsiteX3" fmla="*/ 140182 w 140182"/>
              <a:gd name="connsiteY3" fmla="*/ 862869 h 916034"/>
              <a:gd name="connsiteX0" fmla="*/ 3283 w 148146"/>
              <a:gd name="connsiteY0" fmla="*/ 0 h 905292"/>
              <a:gd name="connsiteX1" fmla="*/ 3283 w 148146"/>
              <a:gd name="connsiteY1" fmla="*/ 0 h 905292"/>
              <a:gd name="connsiteX2" fmla="*/ 33902 w 148146"/>
              <a:gd name="connsiteY2" fmla="*/ 873323 h 905292"/>
              <a:gd name="connsiteX3" fmla="*/ 148146 w 148146"/>
              <a:gd name="connsiteY3" fmla="*/ 743392 h 905292"/>
              <a:gd name="connsiteX0" fmla="*/ 3283 w 148146"/>
              <a:gd name="connsiteY0" fmla="*/ 0 h 946767"/>
              <a:gd name="connsiteX1" fmla="*/ 3283 w 148146"/>
              <a:gd name="connsiteY1" fmla="*/ 0 h 946767"/>
              <a:gd name="connsiteX2" fmla="*/ 33902 w 148146"/>
              <a:gd name="connsiteY2" fmla="*/ 873323 h 946767"/>
              <a:gd name="connsiteX3" fmla="*/ 148146 w 148146"/>
              <a:gd name="connsiteY3" fmla="*/ 743392 h 946767"/>
              <a:gd name="connsiteX0" fmla="*/ 0 w 144863"/>
              <a:gd name="connsiteY0" fmla="*/ 0 h 946767"/>
              <a:gd name="connsiteX1" fmla="*/ 10239 w 144863"/>
              <a:gd name="connsiteY1" fmla="*/ 21722 h 946767"/>
              <a:gd name="connsiteX2" fmla="*/ 30619 w 144863"/>
              <a:gd name="connsiteY2" fmla="*/ 873323 h 946767"/>
              <a:gd name="connsiteX3" fmla="*/ 144863 w 144863"/>
              <a:gd name="connsiteY3" fmla="*/ 743392 h 946767"/>
              <a:gd name="connsiteX0" fmla="*/ 2114 w 146977"/>
              <a:gd name="connsiteY0" fmla="*/ 0 h 946767"/>
              <a:gd name="connsiteX1" fmla="*/ 12353 w 146977"/>
              <a:gd name="connsiteY1" fmla="*/ 21722 h 946767"/>
              <a:gd name="connsiteX2" fmla="*/ 32733 w 146977"/>
              <a:gd name="connsiteY2" fmla="*/ 873323 h 946767"/>
              <a:gd name="connsiteX3" fmla="*/ 146977 w 146977"/>
              <a:gd name="connsiteY3" fmla="*/ 743392 h 946767"/>
              <a:gd name="connsiteX0" fmla="*/ 12353 w 146977"/>
              <a:gd name="connsiteY0" fmla="*/ 0 h 925045"/>
              <a:gd name="connsiteX1" fmla="*/ 32733 w 146977"/>
              <a:gd name="connsiteY1" fmla="*/ 851601 h 925045"/>
              <a:gd name="connsiteX2" fmla="*/ 146977 w 146977"/>
              <a:gd name="connsiteY2" fmla="*/ 721670 h 925045"/>
              <a:gd name="connsiteX0" fmla="*/ 18526 w 153150"/>
              <a:gd name="connsiteY0" fmla="*/ 0 h 1067633"/>
              <a:gd name="connsiteX1" fmla="*/ 28667 w 153150"/>
              <a:gd name="connsiteY1" fmla="*/ 1025385 h 1067633"/>
              <a:gd name="connsiteX2" fmla="*/ 153150 w 153150"/>
              <a:gd name="connsiteY2" fmla="*/ 721670 h 1067633"/>
              <a:gd name="connsiteX0" fmla="*/ 18526 w 148599"/>
              <a:gd name="connsiteY0" fmla="*/ 0 h 1093043"/>
              <a:gd name="connsiteX1" fmla="*/ 28667 w 148599"/>
              <a:gd name="connsiteY1" fmla="*/ 1025385 h 1093043"/>
              <a:gd name="connsiteX2" fmla="*/ 148599 w 148599"/>
              <a:gd name="connsiteY2" fmla="*/ 873732 h 1093043"/>
              <a:gd name="connsiteX0" fmla="*/ 18526 w 148599"/>
              <a:gd name="connsiteY0" fmla="*/ 0 h 1121337"/>
              <a:gd name="connsiteX1" fmla="*/ 28667 w 148599"/>
              <a:gd name="connsiteY1" fmla="*/ 1025385 h 1121337"/>
              <a:gd name="connsiteX2" fmla="*/ 148599 w 148599"/>
              <a:gd name="connsiteY2" fmla="*/ 873732 h 1121337"/>
              <a:gd name="connsiteX0" fmla="*/ 28024 w 158097"/>
              <a:gd name="connsiteY0" fmla="*/ 0 h 1121337"/>
              <a:gd name="connsiteX1" fmla="*/ 38165 w 158097"/>
              <a:gd name="connsiteY1" fmla="*/ 1025385 h 1121337"/>
              <a:gd name="connsiteX2" fmla="*/ 158097 w 158097"/>
              <a:gd name="connsiteY2" fmla="*/ 873732 h 1121337"/>
              <a:gd name="connsiteX0" fmla="*/ 28024 w 108037"/>
              <a:gd name="connsiteY0" fmla="*/ 1733041 h 2764173"/>
              <a:gd name="connsiteX1" fmla="*/ 38165 w 108037"/>
              <a:gd name="connsiteY1" fmla="*/ 2758426 h 2764173"/>
              <a:gd name="connsiteX2" fmla="*/ 108037 w 108037"/>
              <a:gd name="connsiteY2" fmla="*/ 0 h 2764173"/>
              <a:gd name="connsiteX0" fmla="*/ 4207 w 271944"/>
              <a:gd name="connsiteY0" fmla="*/ 1526671 h 2764173"/>
              <a:gd name="connsiteX1" fmla="*/ 202072 w 271944"/>
              <a:gd name="connsiteY1" fmla="*/ 2758426 h 2764173"/>
              <a:gd name="connsiteX2" fmla="*/ 271944 w 271944"/>
              <a:gd name="connsiteY2" fmla="*/ 0 h 2764173"/>
              <a:gd name="connsiteX0" fmla="*/ 3300 w 271037"/>
              <a:gd name="connsiteY0" fmla="*/ 1526671 h 1640248"/>
              <a:gd name="connsiteX1" fmla="*/ 256913 w 271037"/>
              <a:gd name="connsiteY1" fmla="*/ 1520210 h 1640248"/>
              <a:gd name="connsiteX2" fmla="*/ 271037 w 271037"/>
              <a:gd name="connsiteY2" fmla="*/ 0 h 1640248"/>
              <a:gd name="connsiteX0" fmla="*/ 3342 w 271079"/>
              <a:gd name="connsiteY0" fmla="*/ 1526671 h 1884813"/>
              <a:gd name="connsiteX1" fmla="*/ 256955 w 271079"/>
              <a:gd name="connsiteY1" fmla="*/ 1520210 h 1884813"/>
              <a:gd name="connsiteX2" fmla="*/ 271079 w 271079"/>
              <a:gd name="connsiteY2" fmla="*/ 0 h 1884813"/>
              <a:gd name="connsiteX0" fmla="*/ 3342 w 287106"/>
              <a:gd name="connsiteY0" fmla="*/ 1526671 h 1884813"/>
              <a:gd name="connsiteX1" fmla="*/ 256955 w 287106"/>
              <a:gd name="connsiteY1" fmla="*/ 1520210 h 1884813"/>
              <a:gd name="connsiteX2" fmla="*/ 271079 w 287106"/>
              <a:gd name="connsiteY2" fmla="*/ 0 h 1884813"/>
              <a:gd name="connsiteX0" fmla="*/ 3342 w 286205"/>
              <a:gd name="connsiteY0" fmla="*/ 1396332 h 1754474"/>
              <a:gd name="connsiteX1" fmla="*/ 256955 w 286205"/>
              <a:gd name="connsiteY1" fmla="*/ 1389871 h 1754474"/>
              <a:gd name="connsiteX2" fmla="*/ 267666 w 286205"/>
              <a:gd name="connsiteY2" fmla="*/ 0 h 1754474"/>
              <a:gd name="connsiteX0" fmla="*/ 3342 w 293085"/>
              <a:gd name="connsiteY0" fmla="*/ 1439779 h 1797921"/>
              <a:gd name="connsiteX1" fmla="*/ 256955 w 293085"/>
              <a:gd name="connsiteY1" fmla="*/ 1433318 h 1797921"/>
              <a:gd name="connsiteX2" fmla="*/ 289283 w 293085"/>
              <a:gd name="connsiteY2" fmla="*/ 0 h 1797921"/>
              <a:gd name="connsiteX0" fmla="*/ 3132 w 309941"/>
              <a:gd name="connsiteY0" fmla="*/ 1472364 h 1812691"/>
              <a:gd name="connsiteX1" fmla="*/ 273811 w 309941"/>
              <a:gd name="connsiteY1" fmla="*/ 1433318 h 1812691"/>
              <a:gd name="connsiteX2" fmla="*/ 306139 w 309941"/>
              <a:gd name="connsiteY2" fmla="*/ 0 h 1812691"/>
              <a:gd name="connsiteX0" fmla="*/ 4565 w 311374"/>
              <a:gd name="connsiteY0" fmla="*/ 1472364 h 1719746"/>
              <a:gd name="connsiteX1" fmla="*/ 275244 w 311374"/>
              <a:gd name="connsiteY1" fmla="*/ 1433318 h 1719746"/>
              <a:gd name="connsiteX2" fmla="*/ 307572 w 311374"/>
              <a:gd name="connsiteY2" fmla="*/ 0 h 1719746"/>
              <a:gd name="connsiteX0" fmla="*/ 3325 w 310134"/>
              <a:gd name="connsiteY0" fmla="*/ 1472364 h 1628489"/>
              <a:gd name="connsiteX1" fmla="*/ 274004 w 310134"/>
              <a:gd name="connsiteY1" fmla="*/ 1433318 h 1628489"/>
              <a:gd name="connsiteX2" fmla="*/ 306332 w 310134"/>
              <a:gd name="connsiteY2" fmla="*/ 0 h 1628489"/>
              <a:gd name="connsiteX0" fmla="*/ 4565 w 311374"/>
              <a:gd name="connsiteY0" fmla="*/ 1472364 h 1713924"/>
              <a:gd name="connsiteX1" fmla="*/ 275244 w 311374"/>
              <a:gd name="connsiteY1" fmla="*/ 1433318 h 1713924"/>
              <a:gd name="connsiteX2" fmla="*/ 307572 w 311374"/>
              <a:gd name="connsiteY2" fmla="*/ 0 h 1713924"/>
              <a:gd name="connsiteX0" fmla="*/ 4260 w 324962"/>
              <a:gd name="connsiteY0" fmla="*/ 1472364 h 2129800"/>
              <a:gd name="connsiteX1" fmla="*/ 295418 w 324962"/>
              <a:gd name="connsiteY1" fmla="*/ 1954673 h 2129800"/>
              <a:gd name="connsiteX2" fmla="*/ 307267 w 324962"/>
              <a:gd name="connsiteY2" fmla="*/ 0 h 2129800"/>
              <a:gd name="connsiteX0" fmla="*/ 2079 w 322781"/>
              <a:gd name="connsiteY0" fmla="*/ 1472364 h 2152242"/>
              <a:gd name="connsiteX1" fmla="*/ 293237 w 322781"/>
              <a:gd name="connsiteY1" fmla="*/ 1954673 h 2152242"/>
              <a:gd name="connsiteX2" fmla="*/ 305086 w 322781"/>
              <a:gd name="connsiteY2" fmla="*/ 0 h 2152242"/>
              <a:gd name="connsiteX0" fmla="*/ 2079 w 322781"/>
              <a:gd name="connsiteY0" fmla="*/ 1472364 h 2106377"/>
              <a:gd name="connsiteX1" fmla="*/ 293237 w 322781"/>
              <a:gd name="connsiteY1" fmla="*/ 1954673 h 2106377"/>
              <a:gd name="connsiteX2" fmla="*/ 305086 w 322781"/>
              <a:gd name="connsiteY2" fmla="*/ 0 h 2106377"/>
              <a:gd name="connsiteX0" fmla="*/ 2236 w 322938"/>
              <a:gd name="connsiteY0" fmla="*/ 1472364 h 2111427"/>
              <a:gd name="connsiteX1" fmla="*/ 293394 w 322938"/>
              <a:gd name="connsiteY1" fmla="*/ 1954673 h 2111427"/>
              <a:gd name="connsiteX2" fmla="*/ 305243 w 322938"/>
              <a:gd name="connsiteY2" fmla="*/ 0 h 2111427"/>
              <a:gd name="connsiteX0" fmla="*/ 2736 w 323438"/>
              <a:gd name="connsiteY0" fmla="*/ 1472364 h 2121317"/>
              <a:gd name="connsiteX1" fmla="*/ 293894 w 323438"/>
              <a:gd name="connsiteY1" fmla="*/ 1954673 h 2121317"/>
              <a:gd name="connsiteX2" fmla="*/ 305743 w 323438"/>
              <a:gd name="connsiteY2" fmla="*/ 0 h 2121317"/>
              <a:gd name="connsiteX0" fmla="*/ 0 w 303007"/>
              <a:gd name="connsiteY0" fmla="*/ 1472364 h 1472364"/>
              <a:gd name="connsiteX1" fmla="*/ 303007 w 303007"/>
              <a:gd name="connsiteY1" fmla="*/ 0 h 1472364"/>
              <a:gd name="connsiteX0" fmla="*/ 0 w 400851"/>
              <a:gd name="connsiteY0" fmla="*/ 0 h 439269"/>
              <a:gd name="connsiteX1" fmla="*/ 400851 w 400851"/>
              <a:gd name="connsiteY1" fmla="*/ 439269 h 439269"/>
              <a:gd name="connsiteX0" fmla="*/ 0 w 400851"/>
              <a:gd name="connsiteY0" fmla="*/ 100228 h 539497"/>
              <a:gd name="connsiteX1" fmla="*/ 400851 w 400851"/>
              <a:gd name="connsiteY1" fmla="*/ 539497 h 539497"/>
              <a:gd name="connsiteX0" fmla="*/ 0 w 400851"/>
              <a:gd name="connsiteY0" fmla="*/ 647966 h 1087235"/>
              <a:gd name="connsiteX1" fmla="*/ 400851 w 400851"/>
              <a:gd name="connsiteY1" fmla="*/ 1087235 h 1087235"/>
              <a:gd name="connsiteX0" fmla="*/ 0 w 289354"/>
              <a:gd name="connsiteY0" fmla="*/ 1789313 h 1789313"/>
              <a:gd name="connsiteX1" fmla="*/ 289354 w 289354"/>
              <a:gd name="connsiteY1" fmla="*/ 360395 h 1789313"/>
              <a:gd name="connsiteX0" fmla="*/ 0 w 294001"/>
              <a:gd name="connsiteY0" fmla="*/ 1428918 h 1428918"/>
              <a:gd name="connsiteX1" fmla="*/ 289354 w 294001"/>
              <a:gd name="connsiteY1" fmla="*/ 0 h 1428918"/>
              <a:gd name="connsiteX0" fmla="*/ 0 w 294131"/>
              <a:gd name="connsiteY0" fmla="*/ 1428918 h 2174841"/>
              <a:gd name="connsiteX1" fmla="*/ 289354 w 294131"/>
              <a:gd name="connsiteY1" fmla="*/ 0 h 2174841"/>
              <a:gd name="connsiteX0" fmla="*/ 0 w 296392"/>
              <a:gd name="connsiteY0" fmla="*/ 1428918 h 1889685"/>
              <a:gd name="connsiteX1" fmla="*/ 68164 w 296392"/>
              <a:gd name="connsiteY1" fmla="*/ 977130 h 1889685"/>
              <a:gd name="connsiteX2" fmla="*/ 289354 w 296392"/>
              <a:gd name="connsiteY2" fmla="*/ 0 h 1889685"/>
              <a:gd name="connsiteX0" fmla="*/ 0 w 297019"/>
              <a:gd name="connsiteY0" fmla="*/ 1428918 h 2420644"/>
              <a:gd name="connsiteX1" fmla="*/ 79541 w 297019"/>
              <a:gd name="connsiteY1" fmla="*/ 1813471 h 2420644"/>
              <a:gd name="connsiteX2" fmla="*/ 289354 w 297019"/>
              <a:gd name="connsiteY2" fmla="*/ 0 h 2420644"/>
              <a:gd name="connsiteX0" fmla="*/ 0 w 232169"/>
              <a:gd name="connsiteY0" fmla="*/ 940148 h 2420644"/>
              <a:gd name="connsiteX1" fmla="*/ 14691 w 232169"/>
              <a:gd name="connsiteY1" fmla="*/ 1813471 h 2420644"/>
              <a:gd name="connsiteX2" fmla="*/ 224504 w 232169"/>
              <a:gd name="connsiteY2" fmla="*/ 0 h 2420644"/>
              <a:gd name="connsiteX0" fmla="*/ 0 w 224504"/>
              <a:gd name="connsiteY0" fmla="*/ 940148 h 940148"/>
              <a:gd name="connsiteX1" fmla="*/ 224504 w 224504"/>
              <a:gd name="connsiteY1" fmla="*/ 0 h 940148"/>
              <a:gd name="connsiteX0" fmla="*/ 0 w 224504"/>
              <a:gd name="connsiteY0" fmla="*/ 940148 h 1094607"/>
              <a:gd name="connsiteX1" fmla="*/ 224504 w 224504"/>
              <a:gd name="connsiteY1" fmla="*/ 0 h 1094607"/>
              <a:gd name="connsiteX0" fmla="*/ 0 w 224504"/>
              <a:gd name="connsiteY0" fmla="*/ 940148 h 1194577"/>
              <a:gd name="connsiteX1" fmla="*/ 224504 w 224504"/>
              <a:gd name="connsiteY1" fmla="*/ 0 h 1194577"/>
              <a:gd name="connsiteX0" fmla="*/ 0 w 224504"/>
              <a:gd name="connsiteY0" fmla="*/ 940148 h 1137182"/>
              <a:gd name="connsiteX1" fmla="*/ 224504 w 224504"/>
              <a:gd name="connsiteY1" fmla="*/ 0 h 1137182"/>
              <a:gd name="connsiteX0" fmla="*/ 0 w 224504"/>
              <a:gd name="connsiteY0" fmla="*/ 940148 h 1108566"/>
              <a:gd name="connsiteX1" fmla="*/ 224504 w 224504"/>
              <a:gd name="connsiteY1" fmla="*/ 0 h 1108566"/>
              <a:gd name="connsiteX0" fmla="*/ 0 w 231330"/>
              <a:gd name="connsiteY0" fmla="*/ 1124795 h 1261296"/>
              <a:gd name="connsiteX1" fmla="*/ 231330 w 231330"/>
              <a:gd name="connsiteY1" fmla="*/ 0 h 1261296"/>
              <a:gd name="connsiteX0" fmla="*/ 0 w 229055"/>
              <a:gd name="connsiteY0" fmla="*/ 994456 h 1152353"/>
              <a:gd name="connsiteX1" fmla="*/ 229055 w 229055"/>
              <a:gd name="connsiteY1" fmla="*/ 0 h 1152353"/>
              <a:gd name="connsiteX0" fmla="*/ 0 w 229055"/>
              <a:gd name="connsiteY0" fmla="*/ 994456 h 1171211"/>
              <a:gd name="connsiteX1" fmla="*/ 229055 w 229055"/>
              <a:gd name="connsiteY1" fmla="*/ 0 h 1171211"/>
              <a:gd name="connsiteX0" fmla="*/ 0 w 229055"/>
              <a:gd name="connsiteY0" fmla="*/ 994456 h 1165914"/>
              <a:gd name="connsiteX1" fmla="*/ 229055 w 229055"/>
              <a:gd name="connsiteY1" fmla="*/ 0 h 1165914"/>
              <a:gd name="connsiteX0" fmla="*/ 0 w 229055"/>
              <a:gd name="connsiteY0" fmla="*/ 994456 h 1137038"/>
              <a:gd name="connsiteX1" fmla="*/ 229055 w 229055"/>
              <a:gd name="connsiteY1" fmla="*/ 0 h 1137038"/>
              <a:gd name="connsiteX0" fmla="*/ 0 w 229055"/>
              <a:gd name="connsiteY0" fmla="*/ 994456 h 1149756"/>
              <a:gd name="connsiteX1" fmla="*/ 229055 w 229055"/>
              <a:gd name="connsiteY1" fmla="*/ 0 h 1149756"/>
              <a:gd name="connsiteX0" fmla="*/ 0 w 229055"/>
              <a:gd name="connsiteY0" fmla="*/ 994456 h 1007026"/>
              <a:gd name="connsiteX1" fmla="*/ 229055 w 229055"/>
              <a:gd name="connsiteY1" fmla="*/ 0 h 1007026"/>
              <a:gd name="connsiteX0" fmla="*/ 0 w 229055"/>
              <a:gd name="connsiteY0" fmla="*/ 994456 h 994456"/>
              <a:gd name="connsiteX1" fmla="*/ 229055 w 229055"/>
              <a:gd name="connsiteY1" fmla="*/ 0 h 994456"/>
              <a:gd name="connsiteX0" fmla="*/ 0 w 229055"/>
              <a:gd name="connsiteY0" fmla="*/ 994456 h 996185"/>
              <a:gd name="connsiteX1" fmla="*/ 229055 w 229055"/>
              <a:gd name="connsiteY1" fmla="*/ 0 h 996185"/>
              <a:gd name="connsiteX0" fmla="*/ 0 w 253993"/>
              <a:gd name="connsiteY0" fmla="*/ 233239 h 490075"/>
              <a:gd name="connsiteX1" fmla="*/ 253993 w 253993"/>
              <a:gd name="connsiteY1" fmla="*/ 0 h 490075"/>
              <a:gd name="connsiteX0" fmla="*/ 0 w 253993"/>
              <a:gd name="connsiteY0" fmla="*/ 233239 h 742441"/>
              <a:gd name="connsiteX1" fmla="*/ 253993 w 253993"/>
              <a:gd name="connsiteY1" fmla="*/ 0 h 742441"/>
              <a:gd name="connsiteX0" fmla="*/ 0 w 203905"/>
              <a:gd name="connsiteY0" fmla="*/ 486227 h 897633"/>
              <a:gd name="connsiteX1" fmla="*/ 203905 w 203905"/>
              <a:gd name="connsiteY1" fmla="*/ 0 h 897633"/>
              <a:gd name="connsiteX0" fmla="*/ 0 w 203905"/>
              <a:gd name="connsiteY0" fmla="*/ 486227 h 854633"/>
              <a:gd name="connsiteX1" fmla="*/ 203905 w 203905"/>
              <a:gd name="connsiteY1" fmla="*/ 0 h 854633"/>
              <a:gd name="connsiteX0" fmla="*/ 0 w 203905"/>
              <a:gd name="connsiteY0" fmla="*/ 486227 h 716356"/>
              <a:gd name="connsiteX1" fmla="*/ 203905 w 203905"/>
              <a:gd name="connsiteY1" fmla="*/ 0 h 716356"/>
              <a:gd name="connsiteX0" fmla="*/ 0 w 192337"/>
              <a:gd name="connsiteY0" fmla="*/ 384884 h 649109"/>
              <a:gd name="connsiteX1" fmla="*/ 192337 w 192337"/>
              <a:gd name="connsiteY1" fmla="*/ 0 h 649109"/>
              <a:gd name="connsiteX0" fmla="*/ 0 w 192337"/>
              <a:gd name="connsiteY0" fmla="*/ 384884 h 678725"/>
              <a:gd name="connsiteX1" fmla="*/ 192337 w 192337"/>
              <a:gd name="connsiteY1" fmla="*/ 0 h 678725"/>
              <a:gd name="connsiteX0" fmla="*/ 0 w 192337"/>
              <a:gd name="connsiteY0" fmla="*/ 384884 h 687094"/>
              <a:gd name="connsiteX1" fmla="*/ 192337 w 192337"/>
              <a:gd name="connsiteY1" fmla="*/ 0 h 687094"/>
              <a:gd name="connsiteX0" fmla="*/ 0 w 192337"/>
              <a:gd name="connsiteY0" fmla="*/ 384884 h 609369"/>
              <a:gd name="connsiteX1" fmla="*/ 192337 w 192337"/>
              <a:gd name="connsiteY1" fmla="*/ 0 h 609369"/>
              <a:gd name="connsiteX0" fmla="*/ 0 w 192337"/>
              <a:gd name="connsiteY0" fmla="*/ 384884 h 549417"/>
              <a:gd name="connsiteX1" fmla="*/ 192337 w 192337"/>
              <a:gd name="connsiteY1" fmla="*/ 0 h 549417"/>
              <a:gd name="connsiteX0" fmla="*/ 0 w 192337"/>
              <a:gd name="connsiteY0" fmla="*/ 384884 h 637119"/>
              <a:gd name="connsiteX1" fmla="*/ 192337 w 192337"/>
              <a:gd name="connsiteY1" fmla="*/ 0 h 637119"/>
              <a:gd name="connsiteX0" fmla="*/ 0 w 192337"/>
              <a:gd name="connsiteY0" fmla="*/ 384884 h 660186"/>
              <a:gd name="connsiteX1" fmla="*/ 192337 w 192337"/>
              <a:gd name="connsiteY1" fmla="*/ 0 h 660186"/>
              <a:gd name="connsiteX0" fmla="*/ 0 w 192337"/>
              <a:gd name="connsiteY0" fmla="*/ 384884 h 681987"/>
              <a:gd name="connsiteX1" fmla="*/ 192337 w 192337"/>
              <a:gd name="connsiteY1" fmla="*/ 0 h 681987"/>
              <a:gd name="connsiteX0" fmla="*/ 0 w 192337"/>
              <a:gd name="connsiteY0" fmla="*/ 384884 h 687227"/>
              <a:gd name="connsiteX1" fmla="*/ 192337 w 192337"/>
              <a:gd name="connsiteY1" fmla="*/ 0 h 687227"/>
              <a:gd name="connsiteX0" fmla="*/ 0 w 204655"/>
              <a:gd name="connsiteY0" fmla="*/ 84020 h 523183"/>
              <a:gd name="connsiteX1" fmla="*/ 204655 w 204655"/>
              <a:gd name="connsiteY1" fmla="*/ 0 h 523183"/>
              <a:gd name="connsiteX0" fmla="*/ 0 w 204655"/>
              <a:gd name="connsiteY0" fmla="*/ 84020 h 628518"/>
              <a:gd name="connsiteX1" fmla="*/ 204655 w 204655"/>
              <a:gd name="connsiteY1" fmla="*/ 0 h 628518"/>
              <a:gd name="connsiteX0" fmla="*/ 0 w 204655"/>
              <a:gd name="connsiteY0" fmla="*/ 84020 h 790521"/>
              <a:gd name="connsiteX1" fmla="*/ 204655 w 204655"/>
              <a:gd name="connsiteY1" fmla="*/ 0 h 790521"/>
              <a:gd name="connsiteX0" fmla="*/ 0 w 204655"/>
              <a:gd name="connsiteY0" fmla="*/ 84020 h 766918"/>
              <a:gd name="connsiteX1" fmla="*/ 204655 w 204655"/>
              <a:gd name="connsiteY1" fmla="*/ 0 h 766918"/>
              <a:gd name="connsiteX0" fmla="*/ 0 w 205668"/>
              <a:gd name="connsiteY0" fmla="*/ 84020 h 644029"/>
              <a:gd name="connsiteX1" fmla="*/ 204655 w 205668"/>
              <a:gd name="connsiteY1" fmla="*/ 0 h 644029"/>
              <a:gd name="connsiteX0" fmla="*/ 0 w 205591"/>
              <a:gd name="connsiteY0" fmla="*/ 84020 h 778379"/>
              <a:gd name="connsiteX1" fmla="*/ 204655 w 205591"/>
              <a:gd name="connsiteY1" fmla="*/ 0 h 778379"/>
              <a:gd name="connsiteX0" fmla="*/ 0 w 204666"/>
              <a:gd name="connsiteY0" fmla="*/ 84020 h 810208"/>
              <a:gd name="connsiteX1" fmla="*/ 204655 w 204666"/>
              <a:gd name="connsiteY1" fmla="*/ 0 h 810208"/>
              <a:gd name="connsiteX0" fmla="*/ 0 w 204655"/>
              <a:gd name="connsiteY0" fmla="*/ 84020 h 801795"/>
              <a:gd name="connsiteX1" fmla="*/ 204655 w 204655"/>
              <a:gd name="connsiteY1" fmla="*/ 0 h 801795"/>
              <a:gd name="connsiteX0" fmla="*/ 0 w 204655"/>
              <a:gd name="connsiteY0" fmla="*/ 84020 h 799752"/>
              <a:gd name="connsiteX1" fmla="*/ 204655 w 204655"/>
              <a:gd name="connsiteY1" fmla="*/ 0 h 799752"/>
              <a:gd name="connsiteX0" fmla="*/ 0 w 204655"/>
              <a:gd name="connsiteY0" fmla="*/ 84020 h 827464"/>
              <a:gd name="connsiteX1" fmla="*/ 204655 w 204655"/>
              <a:gd name="connsiteY1" fmla="*/ 0 h 827464"/>
              <a:gd name="connsiteX0" fmla="*/ 0 w 204655"/>
              <a:gd name="connsiteY0" fmla="*/ 84020 h 616892"/>
              <a:gd name="connsiteX1" fmla="*/ 204655 w 204655"/>
              <a:gd name="connsiteY1" fmla="*/ 0 h 616892"/>
              <a:gd name="connsiteX0" fmla="*/ 0 w 204655"/>
              <a:gd name="connsiteY0" fmla="*/ 84020 h 544253"/>
              <a:gd name="connsiteX1" fmla="*/ 204655 w 204655"/>
              <a:gd name="connsiteY1" fmla="*/ 0 h 544253"/>
              <a:gd name="connsiteX0" fmla="*/ 0 w 204655"/>
              <a:gd name="connsiteY0" fmla="*/ 84020 h 500166"/>
              <a:gd name="connsiteX1" fmla="*/ 204655 w 204655"/>
              <a:gd name="connsiteY1" fmla="*/ 0 h 500166"/>
              <a:gd name="connsiteX0" fmla="*/ 0 w 204655"/>
              <a:gd name="connsiteY0" fmla="*/ 84020 h 413812"/>
              <a:gd name="connsiteX1" fmla="*/ 204655 w 204655"/>
              <a:gd name="connsiteY1" fmla="*/ 0 h 4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655" h="413812">
                <a:moveTo>
                  <a:pt x="0" y="84020"/>
                </a:moveTo>
                <a:cubicBezTo>
                  <a:pt x="83106" y="481528"/>
                  <a:pt x="127669" y="593765"/>
                  <a:pt x="204655" y="0"/>
                </a:cubicBezTo>
              </a:path>
            </a:pathLst>
          </a:cu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685CDE-C9D0-4C78-96B0-6B520337822F}"/>
              </a:ext>
            </a:extLst>
          </p:cNvPr>
          <p:cNvSpPr txBox="1"/>
          <p:nvPr/>
        </p:nvSpPr>
        <p:spPr>
          <a:xfrm>
            <a:off x="3470854" y="193830"/>
            <a:ext cx="483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Integrated Care Model</a:t>
            </a:r>
          </a:p>
        </p:txBody>
      </p:sp>
    </p:spTree>
    <p:extLst>
      <p:ext uri="{BB962C8B-B14F-4D97-AF65-F5344CB8AC3E}">
        <p14:creationId xmlns:p14="http://schemas.microsoft.com/office/powerpoint/2010/main" val="192660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C5A62B-4419-49B1-9DA4-179CCF5D5FC3}"/>
              </a:ext>
            </a:extLst>
          </p:cNvPr>
          <p:cNvSpPr txBox="1"/>
          <p:nvPr/>
        </p:nvSpPr>
        <p:spPr>
          <a:xfrm>
            <a:off x="1571556" y="193830"/>
            <a:ext cx="72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Integrated Care Model on One Graph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A08CB-1BFD-4B54-A7E2-7790857F0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803" y="900009"/>
            <a:ext cx="9240393" cy="5764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D25E5B-B625-8F8E-09CF-2DE0A9ED0EE6}"/>
              </a:ext>
            </a:extLst>
          </p:cNvPr>
          <p:cNvSpPr txBox="1"/>
          <p:nvPr/>
        </p:nvSpPr>
        <p:spPr>
          <a:xfrm>
            <a:off x="3532842" y="4503169"/>
            <a:ext cx="612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Emergency (Unscheduled Care) Bed Occupancy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11248F-4D94-0940-E0EA-3254F4F07158}"/>
              </a:ext>
            </a:extLst>
          </p:cNvPr>
          <p:cNvCxnSpPr>
            <a:cxnSpLocks/>
          </p:cNvCxnSpPr>
          <p:nvPr/>
        </p:nvCxnSpPr>
        <p:spPr>
          <a:xfrm>
            <a:off x="2302136" y="1549101"/>
            <a:ext cx="1495316" cy="2954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5BF9F2-C3EE-B2CA-9C42-620416269ABF}"/>
              </a:ext>
            </a:extLst>
          </p:cNvPr>
          <p:cNvCxnSpPr>
            <a:cxnSpLocks/>
          </p:cNvCxnSpPr>
          <p:nvPr/>
        </p:nvCxnSpPr>
        <p:spPr>
          <a:xfrm flipH="1">
            <a:off x="9240819" y="1398494"/>
            <a:ext cx="788895" cy="2108499"/>
          </a:xfrm>
          <a:prstGeom prst="straightConnector1">
            <a:avLst/>
          </a:prstGeom>
          <a:ln w="381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152A4227-8D43-8EC2-D3B6-1CD31B561D39}"/>
              </a:ext>
            </a:extLst>
          </p:cNvPr>
          <p:cNvSpPr/>
          <p:nvPr/>
        </p:nvSpPr>
        <p:spPr>
          <a:xfrm>
            <a:off x="1983545" y="1058853"/>
            <a:ext cx="877989" cy="49024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52A7CD-8EAC-AAAC-E341-B0F7AB94A920}"/>
              </a:ext>
            </a:extLst>
          </p:cNvPr>
          <p:cNvSpPr/>
          <p:nvPr/>
        </p:nvSpPr>
        <p:spPr>
          <a:xfrm>
            <a:off x="9240820" y="1058853"/>
            <a:ext cx="1379624" cy="49024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FAA812-155A-7807-23B7-A0B9ED6C73D1}"/>
              </a:ext>
            </a:extLst>
          </p:cNvPr>
          <p:cNvCxnSpPr>
            <a:cxnSpLocks/>
          </p:cNvCxnSpPr>
          <p:nvPr/>
        </p:nvCxnSpPr>
        <p:spPr>
          <a:xfrm flipH="1">
            <a:off x="8256536" y="1549101"/>
            <a:ext cx="1785728" cy="1856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60317C-4D50-F234-6698-E8D0058FE12E}"/>
              </a:ext>
            </a:extLst>
          </p:cNvPr>
          <p:cNvGrpSpPr/>
          <p:nvPr/>
        </p:nvGrpSpPr>
        <p:grpSpPr>
          <a:xfrm>
            <a:off x="3797453" y="2413356"/>
            <a:ext cx="4459083" cy="703470"/>
            <a:chOff x="3797453" y="2115636"/>
            <a:chExt cx="4603205" cy="993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AB4B81-6D21-76BC-28AD-75BA9B86667A}"/>
                </a:ext>
              </a:extLst>
            </p:cNvPr>
            <p:cNvSpPr txBox="1"/>
            <p:nvPr/>
          </p:nvSpPr>
          <p:spPr>
            <a:xfrm>
              <a:off x="3797453" y="2115636"/>
              <a:ext cx="3907491" cy="65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Elective Wait List (000s)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186F1C9-0DAB-4104-238C-1B7A27CCC725}"/>
                </a:ext>
              </a:extLst>
            </p:cNvPr>
            <p:cNvCxnSpPr>
              <a:cxnSpLocks/>
            </p:cNvCxnSpPr>
            <p:nvPr/>
          </p:nvCxnSpPr>
          <p:spPr>
            <a:xfrm>
              <a:off x="7053345" y="2484153"/>
              <a:ext cx="1347313" cy="6246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1FE126B-0AFA-E511-A8DE-127BEAA67225}"/>
              </a:ext>
            </a:extLst>
          </p:cNvPr>
          <p:cNvSpPr txBox="1"/>
          <p:nvPr/>
        </p:nvSpPr>
        <p:spPr>
          <a:xfrm>
            <a:off x="2422539" y="5871452"/>
            <a:ext cx="3221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Admitted from care homes (avoidable?)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C2BCF0-CB3D-2220-3F6C-C8F93C730A79}"/>
              </a:ext>
            </a:extLst>
          </p:cNvPr>
          <p:cNvSpPr txBox="1"/>
          <p:nvPr/>
        </p:nvSpPr>
        <p:spPr>
          <a:xfrm>
            <a:off x="7200655" y="5575304"/>
            <a:ext cx="204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Waiting for Social Care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58925-25F2-8BD4-2A5C-1512288A7D0A}"/>
              </a:ext>
            </a:extLst>
          </p:cNvPr>
          <p:cNvSpPr/>
          <p:nvPr/>
        </p:nvSpPr>
        <p:spPr>
          <a:xfrm>
            <a:off x="1983545" y="3291840"/>
            <a:ext cx="8468750" cy="4902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E340ED-5E22-4FFA-86E4-FF48F7971E53}"/>
              </a:ext>
            </a:extLst>
          </p:cNvPr>
          <p:cNvSpPr/>
          <p:nvPr/>
        </p:nvSpPr>
        <p:spPr>
          <a:xfrm>
            <a:off x="1983545" y="3782088"/>
            <a:ext cx="8468750" cy="23654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528193-5A03-775C-7965-F3862F910853}"/>
              </a:ext>
            </a:extLst>
          </p:cNvPr>
          <p:cNvSpPr txBox="1"/>
          <p:nvPr/>
        </p:nvSpPr>
        <p:spPr>
          <a:xfrm>
            <a:off x="3155639" y="1364435"/>
            <a:ext cx="6124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More about this model in </a:t>
            </a:r>
            <a:r>
              <a:rPr lang="en-GB" sz="2400" i="1" dirty="0"/>
              <a:t>The Dynamics of Care</a:t>
            </a:r>
          </a:p>
          <a:p>
            <a:r>
              <a:rPr lang="en-GB" sz="2400" i="1" dirty="0"/>
              <a:t>Chapter 8 – Integrated Care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3F239-A38C-8DC2-3182-E27DAE11246F}"/>
              </a:ext>
            </a:extLst>
          </p:cNvPr>
          <p:cNvSpPr txBox="1"/>
          <p:nvPr/>
        </p:nvSpPr>
        <p:spPr>
          <a:xfrm>
            <a:off x="2422539" y="5078734"/>
            <a:ext cx="376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Emergency Patients who are in the Right Place</a:t>
            </a:r>
          </a:p>
        </p:txBody>
      </p:sp>
    </p:spTree>
    <p:extLst>
      <p:ext uri="{BB962C8B-B14F-4D97-AF65-F5344CB8AC3E}">
        <p14:creationId xmlns:p14="http://schemas.microsoft.com/office/powerpoint/2010/main" val="292141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0A8DE1A-C208-612D-7CF8-75F5308E8D82}"/>
              </a:ext>
            </a:extLst>
          </p:cNvPr>
          <p:cNvGraphicFramePr>
            <a:graphicFrameLocks/>
          </p:cNvGraphicFramePr>
          <p:nvPr/>
        </p:nvGraphicFramePr>
        <p:xfrm>
          <a:off x="952927" y="1494890"/>
          <a:ext cx="9834937" cy="499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0A87E92-F1E2-E433-B441-51C5A46140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8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Domiciliary Care – The Changing Population</a:t>
            </a:r>
          </a:p>
        </p:txBody>
      </p:sp>
    </p:spTree>
    <p:extLst>
      <p:ext uri="{BB962C8B-B14F-4D97-AF65-F5344CB8AC3E}">
        <p14:creationId xmlns:p14="http://schemas.microsoft.com/office/powerpoint/2010/main" val="412715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546E-325E-76DB-6644-4E2D36C4781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8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Approaches in Health Policy Modelling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4EA7D-51C2-46C9-B3BB-77C000855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8" y="1279443"/>
            <a:ext cx="8333936" cy="4299113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9CA041-A87C-54A7-5271-871094FDC1A2}"/>
              </a:ext>
            </a:extLst>
          </p:cNvPr>
          <p:cNvSpPr/>
          <p:nvPr/>
        </p:nvSpPr>
        <p:spPr>
          <a:xfrm>
            <a:off x="1222048" y="2050991"/>
            <a:ext cx="854579" cy="26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93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546E-325E-76DB-6644-4E2D36C4781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8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Domiciliary Care – Model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4EA7D-51C2-46C9-B3BB-77C000855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08" y="1271621"/>
            <a:ext cx="8333936" cy="42991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61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787E102C88245AE0240C7AF2B57B4" ma:contentTypeVersion="13" ma:contentTypeDescription="Create a new document." ma:contentTypeScope="" ma:versionID="f8b160216372f2d70d51d8806102029b">
  <xsd:schema xmlns:xsd="http://www.w3.org/2001/XMLSchema" xmlns:xs="http://www.w3.org/2001/XMLSchema" xmlns:p="http://schemas.microsoft.com/office/2006/metadata/properties" xmlns:ns3="ba95d22f-1dba-4e7b-bd5e-414025399c7b" xmlns:ns4="d23718e0-b34b-43c0-95da-2ca2b7452e1d" targetNamespace="http://schemas.microsoft.com/office/2006/metadata/properties" ma:root="true" ma:fieldsID="cb64c0d9cb7d8f3b37474824074de29f" ns3:_="" ns4:_="">
    <xsd:import namespace="ba95d22f-1dba-4e7b-bd5e-414025399c7b"/>
    <xsd:import namespace="d23718e0-b34b-43c0-95da-2ca2b7452e1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5d22f-1dba-4e7b-bd5e-414025399c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718e0-b34b-43c0-95da-2ca2b7452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3718e0-b34b-43c0-95da-2ca2b7452e1d" xsi:nil="true"/>
  </documentManagement>
</p:properties>
</file>

<file path=customXml/itemProps1.xml><?xml version="1.0" encoding="utf-8"?>
<ds:datastoreItem xmlns:ds="http://schemas.openxmlformats.org/officeDocument/2006/customXml" ds:itemID="{2F56DF77-C0D5-43AB-8BBD-361911784F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921F1-E497-4894-83C2-7E4FA604D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95d22f-1dba-4e7b-bd5e-414025399c7b"/>
    <ds:schemaRef ds:uri="d23718e0-b34b-43c0-95da-2ca2b7452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79D158-AA0D-49C6-8104-A5F1E38DF5FA}">
  <ds:schemaRefs>
    <ds:schemaRef ds:uri="http://schemas.microsoft.com/office/2006/metadata/properties"/>
    <ds:schemaRef ds:uri="d23718e0-b34b-43c0-95da-2ca2b7452e1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ba95d22f-1dba-4e7b-bd5e-414025399c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Widescreen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Bold</vt:lpstr>
      <vt:lpstr>Calibri</vt:lpstr>
      <vt:lpstr>Calibri Light</vt:lpstr>
      <vt:lpstr>Wingdings</vt:lpstr>
      <vt:lpstr>Office Theme</vt:lpstr>
      <vt:lpstr>   System Dynamics Society Annual Conference 2023   Tackling multi-sectoral problems with System Dynamics – exploring whole systems solutions to support health and social care     Palmer House Hilton Hotel, Chicago Monday 24 July 2023  </vt:lpstr>
      <vt:lpstr>PowerPoint Presentation</vt:lpstr>
      <vt:lpstr>PowerPoint Presentation</vt:lpstr>
      <vt:lpstr>Delayed Discharge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Acknowledgements</vt:lpstr>
      <vt:lpstr>   System Dynamics Society Annual Conference 2023   Tackling multi-sectoral problems with System Dynamics – exploring whole systems solutions to support health and social care     Palmer House Hilton Hotel, Chicago Monday 24 July 2023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McKelvie</dc:creator>
  <cp:lastModifiedBy>Douglas McKelvie</cp:lastModifiedBy>
  <cp:revision>37</cp:revision>
  <dcterms:created xsi:type="dcterms:W3CDTF">2023-06-16T08:43:11Z</dcterms:created>
  <dcterms:modified xsi:type="dcterms:W3CDTF">2023-07-18T11:53:15Z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0x01010028D787E102C88245AE0240C7AF2B57B4</vt:lpwstr>
  </property>
</Properties>
</file>