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1" r:id="rId2"/>
    <p:sldId id="263" r:id="rId3"/>
    <p:sldId id="294" r:id="rId4"/>
    <p:sldId id="298" r:id="rId5"/>
    <p:sldId id="300" r:id="rId6"/>
    <p:sldId id="310" r:id="rId7"/>
    <p:sldId id="297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A1A234D-8AAF-4A70-B05C-043778F04FCD}">
          <p14:sldIdLst>
            <p14:sldId id="261"/>
            <p14:sldId id="263"/>
            <p14:sldId id="294"/>
            <p14:sldId id="298"/>
            <p14:sldId id="300"/>
            <p14:sldId id="310"/>
            <p14:sldId id="297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9AD5"/>
    <a:srgbClr val="5C84CC"/>
    <a:srgbClr val="276F8B"/>
    <a:srgbClr val="4CA7C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qsb\Dropbox\USI\Scarce%20Resources\Games\CONSOLIDADO2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/>
            </a:pPr>
            <a:r>
              <a:rPr lang="en-US" sz="1200" b="0"/>
              <a:t>Gini Index (CO)</a:t>
            </a:r>
          </a:p>
        </c:rich>
      </c:tx>
      <c:overlay val="0"/>
    </c:title>
    <c:autoTitleDeleted val="0"/>
    <c:plotArea>
      <c:layout>
        <c:manualLayout>
          <c:xMode val="edge"/>
          <c:yMode val="edge"/>
          <c:x val="3.3846153846153845E-2"/>
          <c:y val="0.25666666666666665"/>
          <c:w val="0.58461538461538465"/>
          <c:h val="0.6618518518518518"/>
        </c:manualLayout>
      </c:layout>
      <c:scatterChart>
        <c:scatterStyle val="lineMarker"/>
        <c:varyColors val="0"/>
        <c:ser>
          <c:idx val="0"/>
          <c:order val="0"/>
          <c:tx>
            <c:v>CO 1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Communication!$B$4:$B$11</c:f>
              <c:numCache>
                <c:formatCode>General</c:formatCode>
                <c:ptCount val="8"/>
                <c:pt idx="0">
                  <c:v>0</c:v>
                </c:pt>
                <c:pt idx="1">
                  <c:v>0.13737079501152039</c:v>
                </c:pt>
                <c:pt idx="2">
                  <c:v>0.17390468716621399</c:v>
                </c:pt>
                <c:pt idx="3">
                  <c:v>0.14760684967041016</c:v>
                </c:pt>
                <c:pt idx="4">
                  <c:v>6.911873072385788E-2</c:v>
                </c:pt>
                <c:pt idx="5">
                  <c:v>2.2616447880864143E-2</c:v>
                </c:pt>
                <c:pt idx="6">
                  <c:v>1.0951860807836056E-2</c:v>
                </c:pt>
                <c:pt idx="7">
                  <c:v>1.6604684293270111E-2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C7-4C01-853D-AA575D58E912}"/>
            </c:ext>
          </c:extLst>
        </c:ser>
        <c:ser>
          <c:idx val="1"/>
          <c:order val="1"/>
          <c:tx>
            <c:v>CO 2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Communication!$C$4:$C$11</c:f>
              <c:numCache>
                <c:formatCode>General</c:formatCode>
                <c:ptCount val="8"/>
                <c:pt idx="0">
                  <c:v>0</c:v>
                </c:pt>
                <c:pt idx="1">
                  <c:v>1.9575876649469137E-3</c:v>
                </c:pt>
                <c:pt idx="2">
                  <c:v>3.0363010242581367E-2</c:v>
                </c:pt>
                <c:pt idx="3">
                  <c:v>2.6279974728822708E-2</c:v>
                </c:pt>
                <c:pt idx="4">
                  <c:v>1.7753155902028084E-2</c:v>
                </c:pt>
                <c:pt idx="5">
                  <c:v>9.9078062921762466E-3</c:v>
                </c:pt>
                <c:pt idx="6">
                  <c:v>5.2978768944740295E-2</c:v>
                </c:pt>
                <c:pt idx="7">
                  <c:v>8.6805745959281921E-2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DC7-4C01-853D-AA575D58E912}"/>
            </c:ext>
          </c:extLst>
        </c:ser>
        <c:ser>
          <c:idx val="2"/>
          <c:order val="2"/>
          <c:tx>
            <c:v>CO 3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Communication!$D$4:$D$11</c:f>
              <c:numCache>
                <c:formatCode>General</c:formatCode>
                <c:ptCount val="8"/>
                <c:pt idx="0">
                  <c:v>0</c:v>
                </c:pt>
                <c:pt idx="1">
                  <c:v>7.6666101813316345E-2</c:v>
                </c:pt>
                <c:pt idx="2">
                  <c:v>6.2941737473011017E-2</c:v>
                </c:pt>
                <c:pt idx="3">
                  <c:v>5.1035560667514801E-2</c:v>
                </c:pt>
                <c:pt idx="4">
                  <c:v>3.4744452685117722E-2</c:v>
                </c:pt>
                <c:pt idx="5">
                  <c:v>2.7830267325043678E-2</c:v>
                </c:pt>
                <c:pt idx="6">
                  <c:v>2.3473171517252922E-2</c:v>
                </c:pt>
                <c:pt idx="7">
                  <c:v>1.8646582961082458E-2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DC7-4C01-853D-AA575D58E912}"/>
            </c:ext>
          </c:extLst>
        </c:ser>
        <c:ser>
          <c:idx val="3"/>
          <c:order val="3"/>
          <c:tx>
            <c:v>CO 4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Communication!$E$4:$E$11</c:f>
              <c:numCache>
                <c:formatCode>General</c:formatCode>
                <c:ptCount val="8"/>
                <c:pt idx="0">
                  <c:v>0</c:v>
                </c:pt>
                <c:pt idx="1">
                  <c:v>1.9799506291747093E-2</c:v>
                </c:pt>
                <c:pt idx="2">
                  <c:v>5.9256818145513535E-2</c:v>
                </c:pt>
                <c:pt idx="3">
                  <c:v>1.3699422590434551E-2</c:v>
                </c:pt>
                <c:pt idx="4">
                  <c:v>1.6119580250233412E-3</c:v>
                </c:pt>
                <c:pt idx="5">
                  <c:v>4.590500146150589E-2</c:v>
                </c:pt>
                <c:pt idx="6">
                  <c:v>4.2206265032291412E-2</c:v>
                </c:pt>
                <c:pt idx="7">
                  <c:v>3.4689348191022873E-2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DC7-4C01-853D-AA575D58E912}"/>
            </c:ext>
          </c:extLst>
        </c:ser>
        <c:ser>
          <c:idx val="4"/>
          <c:order val="4"/>
          <c:tx>
            <c:v>CO 5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Communication!$F$4:$F$11</c:f>
              <c:numCache>
                <c:formatCode>General</c:formatCode>
                <c:ptCount val="8"/>
                <c:pt idx="0">
                  <c:v>0</c:v>
                </c:pt>
                <c:pt idx="1">
                  <c:v>0.17604519426822662</c:v>
                </c:pt>
                <c:pt idx="2">
                  <c:v>6.4917504787445068E-2</c:v>
                </c:pt>
                <c:pt idx="3">
                  <c:v>5.7234145700931549E-2</c:v>
                </c:pt>
                <c:pt idx="4">
                  <c:v>7.2012573480606079E-2</c:v>
                </c:pt>
                <c:pt idx="5">
                  <c:v>8.9675381779670715E-2</c:v>
                </c:pt>
                <c:pt idx="6">
                  <c:v>6.3684061169624329E-2</c:v>
                </c:pt>
                <c:pt idx="7">
                  <c:v>4.2999040335416794E-2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DC7-4C01-853D-AA575D58E912}"/>
            </c:ext>
          </c:extLst>
        </c:ser>
        <c:ser>
          <c:idx val="5"/>
          <c:order val="5"/>
          <c:tx>
            <c:v>CO 6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Communication!$G$4:$G$11</c:f>
              <c:numCache>
                <c:formatCode>General</c:formatCode>
                <c:ptCount val="8"/>
                <c:pt idx="0">
                  <c:v>0</c:v>
                </c:pt>
                <c:pt idx="1">
                  <c:v>0.1114858090877533</c:v>
                </c:pt>
                <c:pt idx="2">
                  <c:v>0.13547296822071075</c:v>
                </c:pt>
                <c:pt idx="3">
                  <c:v>0.13843187689781189</c:v>
                </c:pt>
                <c:pt idx="4">
                  <c:v>7.0454128086566925E-2</c:v>
                </c:pt>
                <c:pt idx="5">
                  <c:v>8.1466153264045715E-2</c:v>
                </c:pt>
                <c:pt idx="6">
                  <c:v>8.9390411972999573E-2</c:v>
                </c:pt>
                <c:pt idx="7">
                  <c:v>2.6979297399520874E-3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DC7-4C01-853D-AA575D58E912}"/>
            </c:ext>
          </c:extLst>
        </c:ser>
        <c:ser>
          <c:idx val="6"/>
          <c:order val="6"/>
          <c:tx>
            <c:v>CO 7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Communication!$H$4:$H$11</c:f>
              <c:numCache>
                <c:formatCode>General</c:formatCode>
                <c:ptCount val="8"/>
                <c:pt idx="0">
                  <c:v>0</c:v>
                </c:pt>
                <c:pt idx="1">
                  <c:v>0.15352486073970795</c:v>
                </c:pt>
                <c:pt idx="2">
                  <c:v>0.17690619826316833</c:v>
                </c:pt>
                <c:pt idx="3">
                  <c:v>0.16980685293674469</c:v>
                </c:pt>
                <c:pt idx="4">
                  <c:v>0.13043634593486786</c:v>
                </c:pt>
                <c:pt idx="5">
                  <c:v>0.11092658340930939</c:v>
                </c:pt>
                <c:pt idx="6">
                  <c:v>9.4977028667926788E-2</c:v>
                </c:pt>
                <c:pt idx="7">
                  <c:v>6.6189751029014587E-2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DC7-4C01-853D-AA575D58E912}"/>
            </c:ext>
          </c:extLst>
        </c:ser>
        <c:ser>
          <c:idx val="7"/>
          <c:order val="7"/>
          <c:tx>
            <c:v>CO 8</c:v>
          </c:tx>
          <c:xVal>
            <c:numRef>
              <c:f>Communication!$A$4:$A$11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Communication!$I$4:$I$11</c:f>
              <c:numCache>
                <c:formatCode>General</c:formatCode>
                <c:ptCount val="8"/>
                <c:pt idx="0">
                  <c:v>0</c:v>
                </c:pt>
                <c:pt idx="1">
                  <c:v>8.8484428822994232E-2</c:v>
                </c:pt>
                <c:pt idx="2">
                  <c:v>8.4675215184688568E-2</c:v>
                </c:pt>
                <c:pt idx="3">
                  <c:v>8.7221771478652954E-2</c:v>
                </c:pt>
                <c:pt idx="4">
                  <c:v>9.3701981008052826E-2</c:v>
                </c:pt>
                <c:pt idx="5">
                  <c:v>9.3281202018260956E-2</c:v>
                </c:pt>
                <c:pt idx="6">
                  <c:v>8.8012881577014923E-2</c:v>
                </c:pt>
                <c:pt idx="7">
                  <c:v>0.10560319572687149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DC7-4C01-853D-AA575D58E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920288"/>
        <c:axId val="925917664"/>
      </c:scatterChart>
      <c:valAx>
        <c:axId val="925920288"/>
        <c:scaling>
          <c:orientation val="minMax"/>
          <c:max val="8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925917664"/>
        <c:crosses val="autoZero"/>
        <c:crossBetween val="midCat"/>
        <c:majorUnit val="1"/>
      </c:valAx>
      <c:valAx>
        <c:axId val="92591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920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1230769230769233"/>
          <c:y val="0.21258967629046369"/>
          <c:w val="0.3446153846153846"/>
          <c:h val="0.75000524934383206"/>
        </c:manualLayout>
      </c:layout>
      <c:overlay val="0"/>
      <c:txPr>
        <a:bodyPr/>
        <a:lstStyle/>
        <a:p>
          <a:pPr>
            <a:defRPr sz="900"/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5387E-A141-43CC-9EC6-9C7E5641987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923A91-AE51-49F4-8257-B2201761766B}">
      <dgm:prSet phldrT="[Texto]" custT="1"/>
      <dgm:spPr/>
      <dgm:t>
        <a:bodyPr/>
        <a:lstStyle/>
        <a:p>
          <a:r>
            <a:rPr lang="pt-BR" sz="2000" dirty="0" err="1"/>
            <a:t>Qualification</a:t>
          </a:r>
          <a:r>
            <a:rPr lang="pt-BR" sz="2000" dirty="0"/>
            <a:t> Test</a:t>
          </a:r>
          <a:endParaRPr lang="en-US" sz="2000" dirty="0"/>
        </a:p>
      </dgm:t>
    </dgm:pt>
    <dgm:pt modelId="{3A2AA291-F46C-4DC2-882D-0ABA876708A8}" type="parTrans" cxnId="{0D45E920-6966-45F7-BBAA-FDE1F5153A84}">
      <dgm:prSet/>
      <dgm:spPr/>
      <dgm:t>
        <a:bodyPr/>
        <a:lstStyle/>
        <a:p>
          <a:endParaRPr lang="en-US" sz="2000"/>
        </a:p>
      </dgm:t>
    </dgm:pt>
    <dgm:pt modelId="{BDFED3A2-113C-4840-A795-006F16E3C499}" type="sibTrans" cxnId="{0D45E920-6966-45F7-BBAA-FDE1F5153A84}">
      <dgm:prSet/>
      <dgm:spPr/>
      <dgm:t>
        <a:bodyPr/>
        <a:lstStyle/>
        <a:p>
          <a:endParaRPr lang="en-US" sz="2000"/>
        </a:p>
      </dgm:t>
    </dgm:pt>
    <dgm:pt modelId="{68F9A195-F0BC-42F1-B2EB-3C0DE8AF226F}">
      <dgm:prSet phldrT="[Texto]" custT="1"/>
      <dgm:spPr/>
      <dgm:t>
        <a:bodyPr/>
        <a:lstStyle/>
        <a:p>
          <a:r>
            <a:rPr lang="pt-BR" sz="1800" dirty="0" err="1"/>
            <a:t>Simulation</a:t>
          </a:r>
          <a:r>
            <a:rPr lang="pt-BR" sz="1800" dirty="0"/>
            <a:t> &amp; Interface</a:t>
          </a:r>
          <a:endParaRPr lang="en-US" sz="1800" dirty="0"/>
        </a:p>
      </dgm:t>
    </dgm:pt>
    <dgm:pt modelId="{5F3DBA19-4DA0-4C96-AF08-74AC94B9C384}" type="parTrans" cxnId="{339B86C9-2FEF-410B-B8D9-30FFE48914D7}">
      <dgm:prSet/>
      <dgm:spPr/>
      <dgm:t>
        <a:bodyPr/>
        <a:lstStyle/>
        <a:p>
          <a:endParaRPr lang="en-US" sz="2000"/>
        </a:p>
      </dgm:t>
    </dgm:pt>
    <dgm:pt modelId="{2D244211-455C-445F-BDE1-622C1CF0E892}" type="sibTrans" cxnId="{339B86C9-2FEF-410B-B8D9-30FFE48914D7}">
      <dgm:prSet/>
      <dgm:spPr/>
      <dgm:t>
        <a:bodyPr/>
        <a:lstStyle/>
        <a:p>
          <a:endParaRPr lang="en-US" sz="2000"/>
        </a:p>
      </dgm:t>
    </dgm:pt>
    <dgm:pt modelId="{8FFB717D-0894-4427-9F4B-B7DAB8EB9D05}">
      <dgm:prSet phldrT="[Texto]" custT="1"/>
      <dgm:spPr/>
      <dgm:t>
        <a:bodyPr/>
        <a:lstStyle/>
        <a:p>
          <a:r>
            <a:rPr lang="pt-BR" sz="2000" dirty="0" err="1"/>
            <a:t>Qualification</a:t>
          </a:r>
          <a:r>
            <a:rPr lang="pt-BR" sz="2000" dirty="0"/>
            <a:t> Test</a:t>
          </a:r>
          <a:br>
            <a:rPr lang="pt-BR" sz="2000" dirty="0"/>
          </a:br>
          <a:r>
            <a:rPr lang="pt-BR" sz="2000" dirty="0"/>
            <a:t>Data </a:t>
          </a:r>
          <a:r>
            <a:rPr lang="pt-BR" sz="2000" dirty="0" err="1"/>
            <a:t>Handling</a:t>
          </a:r>
          <a:endParaRPr lang="en-US" sz="2000" dirty="0"/>
        </a:p>
      </dgm:t>
    </dgm:pt>
    <dgm:pt modelId="{5A08E9CE-B858-42B2-929D-BCB3267FE4DF}" type="parTrans" cxnId="{2FD384F8-9B23-4DB2-AF1A-C161573A73BE}">
      <dgm:prSet/>
      <dgm:spPr/>
      <dgm:t>
        <a:bodyPr/>
        <a:lstStyle/>
        <a:p>
          <a:endParaRPr lang="en-US" sz="2000"/>
        </a:p>
      </dgm:t>
    </dgm:pt>
    <dgm:pt modelId="{5F4680B5-B8CB-4023-9A8B-7BA319E86408}" type="sibTrans" cxnId="{2FD384F8-9B23-4DB2-AF1A-C161573A73BE}">
      <dgm:prSet/>
      <dgm:spPr/>
      <dgm:t>
        <a:bodyPr/>
        <a:lstStyle/>
        <a:p>
          <a:endParaRPr lang="en-US" sz="2000"/>
        </a:p>
      </dgm:t>
    </dgm:pt>
    <dgm:pt modelId="{47A2D39E-F740-4115-84E5-7B90E1D1D7D2}">
      <dgm:prSet phldrT="[Texto]" custT="1"/>
      <dgm:spPr/>
      <dgm:t>
        <a:bodyPr/>
        <a:lstStyle/>
        <a:p>
          <a:r>
            <a:rPr lang="pt-BR" sz="1800" dirty="0"/>
            <a:t>Data </a:t>
          </a:r>
          <a:r>
            <a:rPr lang="pt-BR" sz="1800" dirty="0" err="1"/>
            <a:t>collection</a:t>
          </a:r>
          <a:endParaRPr lang="en-US" sz="1800" dirty="0"/>
        </a:p>
      </dgm:t>
    </dgm:pt>
    <dgm:pt modelId="{B6B31242-DC71-4E35-95D9-90A0F4206EE1}" type="parTrans" cxnId="{985D2FD3-F21B-4AE7-B8F1-EC1F5DFA1FED}">
      <dgm:prSet/>
      <dgm:spPr/>
      <dgm:t>
        <a:bodyPr/>
        <a:lstStyle/>
        <a:p>
          <a:endParaRPr lang="en-US" sz="2000"/>
        </a:p>
      </dgm:t>
    </dgm:pt>
    <dgm:pt modelId="{6F8118ED-BA54-4DCA-A449-9DE544B03037}" type="sibTrans" cxnId="{985D2FD3-F21B-4AE7-B8F1-EC1F5DFA1FED}">
      <dgm:prSet/>
      <dgm:spPr/>
      <dgm:t>
        <a:bodyPr/>
        <a:lstStyle/>
        <a:p>
          <a:endParaRPr lang="en-US" sz="2000"/>
        </a:p>
      </dgm:t>
    </dgm:pt>
    <dgm:pt modelId="{304749D6-7150-43BC-B838-EDDE9D82B5C4}">
      <dgm:prSet phldrT="[Texto]" custT="1"/>
      <dgm:spPr/>
      <dgm:t>
        <a:bodyPr/>
        <a:lstStyle/>
        <a:p>
          <a:r>
            <a:rPr lang="pt-BR" sz="2000" dirty="0"/>
            <a:t>Multiplayer Game</a:t>
          </a:r>
          <a:endParaRPr lang="en-US" sz="2000" dirty="0"/>
        </a:p>
      </dgm:t>
    </dgm:pt>
    <dgm:pt modelId="{48D2D9C8-42C9-4DAA-AC29-5EC80EA81026}" type="parTrans" cxnId="{E0702B29-4791-4E7B-B725-1F627EF2C4BB}">
      <dgm:prSet/>
      <dgm:spPr/>
      <dgm:t>
        <a:bodyPr/>
        <a:lstStyle/>
        <a:p>
          <a:endParaRPr lang="en-US" sz="2000"/>
        </a:p>
      </dgm:t>
    </dgm:pt>
    <dgm:pt modelId="{F4A3FD04-7641-4100-9C08-DA7B2736444D}" type="sibTrans" cxnId="{E0702B29-4791-4E7B-B725-1F627EF2C4BB}">
      <dgm:prSet/>
      <dgm:spPr/>
      <dgm:t>
        <a:bodyPr/>
        <a:lstStyle/>
        <a:p>
          <a:endParaRPr lang="en-US" sz="2000"/>
        </a:p>
      </dgm:t>
    </dgm:pt>
    <dgm:pt modelId="{A7ECC9D0-AF14-401A-BF7A-DC70CF054046}">
      <dgm:prSet phldrT="[Texto]" custT="1"/>
      <dgm:spPr/>
      <dgm:t>
        <a:bodyPr/>
        <a:lstStyle/>
        <a:p>
          <a:r>
            <a:rPr lang="pt-BR" sz="1800" dirty="0"/>
            <a:t>Model &amp; Interface</a:t>
          </a:r>
          <a:endParaRPr lang="en-US" sz="1800" dirty="0"/>
        </a:p>
      </dgm:t>
    </dgm:pt>
    <dgm:pt modelId="{D33856BA-D9FE-4E63-BD56-B8FF0452F836}" type="parTrans" cxnId="{048A112C-89C8-4AC9-9D16-D95912058253}">
      <dgm:prSet/>
      <dgm:spPr/>
      <dgm:t>
        <a:bodyPr/>
        <a:lstStyle/>
        <a:p>
          <a:endParaRPr lang="en-US" sz="2000"/>
        </a:p>
      </dgm:t>
    </dgm:pt>
    <dgm:pt modelId="{4DF737D0-D52D-4CDB-9EAB-3EE263E62BDE}" type="sibTrans" cxnId="{048A112C-89C8-4AC9-9D16-D95912058253}">
      <dgm:prSet/>
      <dgm:spPr/>
      <dgm:t>
        <a:bodyPr/>
        <a:lstStyle/>
        <a:p>
          <a:endParaRPr lang="en-US" sz="2000"/>
        </a:p>
      </dgm:t>
    </dgm:pt>
    <dgm:pt modelId="{34DD61FD-6A74-4764-8512-F21B70C4DA2F}">
      <dgm:prSet phldrT="[Texto]" custT="1"/>
      <dgm:spPr/>
      <dgm:t>
        <a:bodyPr/>
        <a:lstStyle/>
        <a:p>
          <a:r>
            <a:rPr lang="pt-BR" sz="1800" dirty="0" err="1"/>
            <a:t>Crowdsourcing</a:t>
          </a:r>
          <a:endParaRPr lang="en-US" sz="1800" dirty="0"/>
        </a:p>
      </dgm:t>
    </dgm:pt>
    <dgm:pt modelId="{C0B98E4C-9000-4B29-967F-4E4D1C1D109D}" type="parTrans" cxnId="{BD0491C3-380C-4F42-A58B-4F9D25195E04}">
      <dgm:prSet/>
      <dgm:spPr/>
      <dgm:t>
        <a:bodyPr/>
        <a:lstStyle/>
        <a:p>
          <a:endParaRPr lang="en-US" sz="2000"/>
        </a:p>
      </dgm:t>
    </dgm:pt>
    <dgm:pt modelId="{A4D1077A-CB23-4E17-A4C6-6512A8E63ACF}" type="sibTrans" cxnId="{BD0491C3-380C-4F42-A58B-4F9D25195E04}">
      <dgm:prSet/>
      <dgm:spPr/>
      <dgm:t>
        <a:bodyPr/>
        <a:lstStyle/>
        <a:p>
          <a:endParaRPr lang="en-US" sz="2000"/>
        </a:p>
      </dgm:t>
    </dgm:pt>
    <dgm:pt modelId="{87C63BE0-DBF9-4CA8-AB05-CA307C2085BB}">
      <dgm:prSet phldrT="[Texto]" custT="1"/>
      <dgm:spPr/>
      <dgm:t>
        <a:bodyPr/>
        <a:lstStyle/>
        <a:p>
          <a:r>
            <a:rPr lang="pt-BR" sz="1800" dirty="0"/>
            <a:t>Data </a:t>
          </a:r>
          <a:r>
            <a:rPr lang="pt-BR" sz="1800" dirty="0" err="1"/>
            <a:t>processing</a:t>
          </a:r>
          <a:endParaRPr lang="en-US" sz="1800" dirty="0"/>
        </a:p>
      </dgm:t>
    </dgm:pt>
    <dgm:pt modelId="{7E6CC8AA-63A2-4E9B-ACB8-E10AB78C5146}" type="parTrans" cxnId="{8A908437-775A-4B24-9B57-6F54E2DDA878}">
      <dgm:prSet/>
      <dgm:spPr/>
      <dgm:t>
        <a:bodyPr/>
        <a:lstStyle/>
        <a:p>
          <a:endParaRPr lang="en-US" sz="2000"/>
        </a:p>
      </dgm:t>
    </dgm:pt>
    <dgm:pt modelId="{A4B013ED-8752-45A1-95B5-A565C8EBA979}" type="sibTrans" cxnId="{8A908437-775A-4B24-9B57-6F54E2DDA878}">
      <dgm:prSet/>
      <dgm:spPr/>
      <dgm:t>
        <a:bodyPr/>
        <a:lstStyle/>
        <a:p>
          <a:endParaRPr lang="en-US" sz="2000"/>
        </a:p>
      </dgm:t>
    </dgm:pt>
    <dgm:pt modelId="{97D2AFF8-85AD-4A49-845F-2838B03E5111}">
      <dgm:prSet phldrT="[Texto]" custT="1"/>
      <dgm:spPr/>
      <dgm:t>
        <a:bodyPr/>
        <a:lstStyle/>
        <a:p>
          <a:r>
            <a:rPr lang="pt-BR" sz="1800" dirty="0" err="1"/>
            <a:t>Crowdsourcing</a:t>
          </a:r>
          <a:endParaRPr lang="en-US" sz="1800" dirty="0"/>
        </a:p>
      </dgm:t>
    </dgm:pt>
    <dgm:pt modelId="{AFBB54C8-E819-4530-B895-49B73384DEAD}" type="parTrans" cxnId="{6CD39E51-051D-4804-B9E9-EFC051779804}">
      <dgm:prSet/>
      <dgm:spPr/>
      <dgm:t>
        <a:bodyPr/>
        <a:lstStyle/>
        <a:p>
          <a:endParaRPr lang="en-US" sz="2000"/>
        </a:p>
      </dgm:t>
    </dgm:pt>
    <dgm:pt modelId="{B7580AEB-4A55-49F4-AB50-DFBDDB46371E}" type="sibTrans" cxnId="{6CD39E51-051D-4804-B9E9-EFC051779804}">
      <dgm:prSet/>
      <dgm:spPr/>
      <dgm:t>
        <a:bodyPr/>
        <a:lstStyle/>
        <a:p>
          <a:endParaRPr lang="en-US" sz="2000"/>
        </a:p>
      </dgm:t>
    </dgm:pt>
    <dgm:pt modelId="{85196E02-216D-4C8F-93B1-F59233FB18D2}">
      <dgm:prSet phldrT="[Texto]" custT="1"/>
      <dgm:spPr/>
      <dgm:t>
        <a:bodyPr/>
        <a:lstStyle/>
        <a:p>
          <a:r>
            <a:rPr lang="pt-BR" sz="2000" dirty="0"/>
            <a:t>Game Data </a:t>
          </a:r>
          <a:r>
            <a:rPr lang="pt-BR" sz="2000" dirty="0" err="1"/>
            <a:t>Handling</a:t>
          </a:r>
          <a:endParaRPr lang="en-US" sz="2000" dirty="0"/>
        </a:p>
      </dgm:t>
    </dgm:pt>
    <dgm:pt modelId="{E1969D22-58C1-4139-8A28-2D44F09D2DC2}" type="parTrans" cxnId="{A2C56DA7-A5C1-4797-BB5A-15355DD78982}">
      <dgm:prSet/>
      <dgm:spPr/>
      <dgm:t>
        <a:bodyPr/>
        <a:lstStyle/>
        <a:p>
          <a:endParaRPr lang="en-US" sz="2000"/>
        </a:p>
      </dgm:t>
    </dgm:pt>
    <dgm:pt modelId="{8F449526-8AC1-42B1-B38E-EA0D497D4F28}" type="sibTrans" cxnId="{A2C56DA7-A5C1-4797-BB5A-15355DD78982}">
      <dgm:prSet/>
      <dgm:spPr/>
      <dgm:t>
        <a:bodyPr/>
        <a:lstStyle/>
        <a:p>
          <a:endParaRPr lang="en-US" sz="2000"/>
        </a:p>
      </dgm:t>
    </dgm:pt>
    <dgm:pt modelId="{22974155-4138-4E82-B23D-0D4D65865818}">
      <dgm:prSet phldrT="[Texto]" custT="1"/>
      <dgm:spPr/>
      <dgm:t>
        <a:bodyPr/>
        <a:lstStyle/>
        <a:p>
          <a:r>
            <a:rPr lang="pt-BR" sz="1800" dirty="0"/>
            <a:t>Data </a:t>
          </a:r>
          <a:r>
            <a:rPr lang="pt-BR" sz="1800" dirty="0" err="1"/>
            <a:t>collection</a:t>
          </a:r>
          <a:endParaRPr lang="en-US" sz="1800" dirty="0"/>
        </a:p>
      </dgm:t>
    </dgm:pt>
    <dgm:pt modelId="{C3FD0135-1B83-421D-A268-24F96A7B6A64}" type="parTrans" cxnId="{4142666C-97CF-4459-9F31-FFAF43D0B968}">
      <dgm:prSet/>
      <dgm:spPr/>
      <dgm:t>
        <a:bodyPr/>
        <a:lstStyle/>
        <a:p>
          <a:endParaRPr lang="en-US" sz="2000"/>
        </a:p>
      </dgm:t>
    </dgm:pt>
    <dgm:pt modelId="{F2B585AA-7A03-45D4-9699-661AC1A05281}" type="sibTrans" cxnId="{4142666C-97CF-4459-9F31-FFAF43D0B968}">
      <dgm:prSet/>
      <dgm:spPr/>
      <dgm:t>
        <a:bodyPr/>
        <a:lstStyle/>
        <a:p>
          <a:endParaRPr lang="en-US" sz="2000"/>
        </a:p>
      </dgm:t>
    </dgm:pt>
    <dgm:pt modelId="{19B1AC95-55EF-414A-82E4-ABBA874CE121}">
      <dgm:prSet phldrT="[Texto]" custT="1"/>
      <dgm:spPr/>
      <dgm:t>
        <a:bodyPr/>
        <a:lstStyle/>
        <a:p>
          <a:r>
            <a:rPr lang="pt-BR" sz="1800" dirty="0"/>
            <a:t>Data </a:t>
          </a:r>
          <a:r>
            <a:rPr lang="pt-BR" sz="1800" dirty="0" err="1"/>
            <a:t>processing</a:t>
          </a:r>
          <a:endParaRPr lang="en-US" sz="1800" dirty="0"/>
        </a:p>
      </dgm:t>
    </dgm:pt>
    <dgm:pt modelId="{161223F3-8F40-4AAE-9C7C-10328FED0F1E}" type="parTrans" cxnId="{5BA49B77-BD65-4019-9884-8E4E3D32B9D1}">
      <dgm:prSet/>
      <dgm:spPr/>
      <dgm:t>
        <a:bodyPr/>
        <a:lstStyle/>
        <a:p>
          <a:endParaRPr lang="en-US" sz="2000"/>
        </a:p>
      </dgm:t>
    </dgm:pt>
    <dgm:pt modelId="{D50515F3-A459-44E8-8615-235AE93D6AFA}" type="sibTrans" cxnId="{5BA49B77-BD65-4019-9884-8E4E3D32B9D1}">
      <dgm:prSet/>
      <dgm:spPr/>
      <dgm:t>
        <a:bodyPr/>
        <a:lstStyle/>
        <a:p>
          <a:endParaRPr lang="en-US" sz="2000"/>
        </a:p>
      </dgm:t>
    </dgm:pt>
    <dgm:pt modelId="{56F39289-1B15-4271-9F3C-D60928D173BD}">
      <dgm:prSet phldrT="[Texto]" custT="1"/>
      <dgm:spPr/>
      <dgm:t>
        <a:bodyPr/>
        <a:lstStyle/>
        <a:p>
          <a:r>
            <a:rPr lang="pt-BR" sz="1400" dirty="0" err="1"/>
            <a:t>isee</a:t>
          </a:r>
          <a:r>
            <a:rPr lang="pt-BR" sz="1400" dirty="0"/>
            <a:t> systems</a:t>
          </a:r>
          <a:endParaRPr lang="en-US" sz="1400" dirty="0"/>
        </a:p>
      </dgm:t>
    </dgm:pt>
    <dgm:pt modelId="{F2F27F30-0A3C-402C-9031-D2764F03BCCD}" type="parTrans" cxnId="{D6675E30-F482-4100-8052-7582ADBA15D1}">
      <dgm:prSet/>
      <dgm:spPr/>
      <dgm:t>
        <a:bodyPr/>
        <a:lstStyle/>
        <a:p>
          <a:endParaRPr lang="en-US" sz="2000"/>
        </a:p>
      </dgm:t>
    </dgm:pt>
    <dgm:pt modelId="{5CDD2A5A-25E8-4D2A-8FFF-4314C739905E}" type="sibTrans" cxnId="{D6675E30-F482-4100-8052-7582ADBA15D1}">
      <dgm:prSet/>
      <dgm:spPr/>
      <dgm:t>
        <a:bodyPr/>
        <a:lstStyle/>
        <a:p>
          <a:endParaRPr lang="en-US" sz="2000"/>
        </a:p>
      </dgm:t>
    </dgm:pt>
    <dgm:pt modelId="{14CEB26F-40A7-4C04-9BCC-C7082AE7D8D1}">
      <dgm:prSet phldrT="[Texto]" custT="1"/>
      <dgm:spPr/>
      <dgm:t>
        <a:bodyPr/>
        <a:lstStyle/>
        <a:p>
          <a:r>
            <a:rPr lang="pt-BR" sz="1400" dirty="0" err="1"/>
            <a:t>Stata</a:t>
          </a:r>
          <a:endParaRPr lang="en-US" sz="1400" dirty="0"/>
        </a:p>
      </dgm:t>
    </dgm:pt>
    <dgm:pt modelId="{DE2ECD84-9042-4702-BEF7-3AB45B963A6D}" type="parTrans" cxnId="{6DE5ECC1-01D4-4487-8A79-D138F8C1E115}">
      <dgm:prSet/>
      <dgm:spPr/>
      <dgm:t>
        <a:bodyPr/>
        <a:lstStyle/>
        <a:p>
          <a:endParaRPr lang="en-US" sz="2000"/>
        </a:p>
      </dgm:t>
    </dgm:pt>
    <dgm:pt modelId="{94D392FA-C7F1-47A4-8986-9345A7E29231}" type="sibTrans" cxnId="{6DE5ECC1-01D4-4487-8A79-D138F8C1E115}">
      <dgm:prSet/>
      <dgm:spPr/>
      <dgm:t>
        <a:bodyPr/>
        <a:lstStyle/>
        <a:p>
          <a:endParaRPr lang="en-US" sz="2000"/>
        </a:p>
      </dgm:t>
    </dgm:pt>
    <dgm:pt modelId="{5A27B07C-7B1C-4AAF-9869-29F3AB870CE5}">
      <dgm:prSet phldrT="[Texto]" custT="1"/>
      <dgm:spPr/>
      <dgm:t>
        <a:bodyPr/>
        <a:lstStyle/>
        <a:p>
          <a:r>
            <a:rPr lang="pt-BR" sz="1400" dirty="0"/>
            <a:t>Stella</a:t>
          </a:r>
          <a:endParaRPr lang="en-US" sz="1400" dirty="0"/>
        </a:p>
      </dgm:t>
    </dgm:pt>
    <dgm:pt modelId="{DACD6D18-03D6-4D8E-9E3A-54874798B0D2}" type="parTrans" cxnId="{DC31E7CB-E8D2-462C-8EA7-C0367B08C2FF}">
      <dgm:prSet/>
      <dgm:spPr/>
      <dgm:t>
        <a:bodyPr/>
        <a:lstStyle/>
        <a:p>
          <a:endParaRPr lang="en-US" sz="2000"/>
        </a:p>
      </dgm:t>
    </dgm:pt>
    <dgm:pt modelId="{D40A6C7B-63D7-4DE6-A501-56E9BE8E3C57}" type="sibTrans" cxnId="{DC31E7CB-E8D2-462C-8EA7-C0367B08C2FF}">
      <dgm:prSet/>
      <dgm:spPr/>
      <dgm:t>
        <a:bodyPr/>
        <a:lstStyle/>
        <a:p>
          <a:endParaRPr lang="en-US" sz="2000"/>
        </a:p>
      </dgm:t>
    </dgm:pt>
    <dgm:pt modelId="{9DEBB748-3390-4BF9-BFC6-3D0585075EA7}">
      <dgm:prSet phldrT="[Texto]" custT="1"/>
      <dgm:spPr/>
      <dgm:t>
        <a:bodyPr/>
        <a:lstStyle/>
        <a:p>
          <a:r>
            <a:rPr lang="pt-BR" sz="1400" dirty="0" err="1"/>
            <a:t>MTurk</a:t>
          </a:r>
          <a:endParaRPr lang="en-US" sz="1400" dirty="0"/>
        </a:p>
      </dgm:t>
    </dgm:pt>
    <dgm:pt modelId="{5C86878C-C36B-4FAF-A626-CEF4273E9595}" type="parTrans" cxnId="{30F0E66E-A6FA-48D7-8416-23322012690A}">
      <dgm:prSet/>
      <dgm:spPr/>
      <dgm:t>
        <a:bodyPr/>
        <a:lstStyle/>
        <a:p>
          <a:endParaRPr lang="en-US" sz="2000"/>
        </a:p>
      </dgm:t>
    </dgm:pt>
    <dgm:pt modelId="{25F4232B-554E-4B86-B7EC-FEA4C997A82F}" type="sibTrans" cxnId="{30F0E66E-A6FA-48D7-8416-23322012690A}">
      <dgm:prSet/>
      <dgm:spPr/>
      <dgm:t>
        <a:bodyPr/>
        <a:lstStyle/>
        <a:p>
          <a:endParaRPr lang="en-US" sz="2000"/>
        </a:p>
      </dgm:t>
    </dgm:pt>
    <dgm:pt modelId="{5A1462FB-3004-490D-A44F-390DA0F3CBDB}">
      <dgm:prSet phldrT="[Texto]" custT="1"/>
      <dgm:spPr/>
      <dgm:t>
        <a:bodyPr/>
        <a:lstStyle/>
        <a:p>
          <a:r>
            <a:rPr lang="pt-BR" sz="1400" dirty="0"/>
            <a:t>Stella</a:t>
          </a:r>
          <a:endParaRPr lang="en-US" sz="1400" dirty="0"/>
        </a:p>
      </dgm:t>
    </dgm:pt>
    <dgm:pt modelId="{764A8ACA-0275-4428-AB25-B0864C488B48}" type="parTrans" cxnId="{888C8E74-BF68-4FBF-AB1F-684C60E681C3}">
      <dgm:prSet/>
      <dgm:spPr/>
      <dgm:t>
        <a:bodyPr/>
        <a:lstStyle/>
        <a:p>
          <a:endParaRPr lang="en-US" sz="2000"/>
        </a:p>
      </dgm:t>
    </dgm:pt>
    <dgm:pt modelId="{D41CB338-F91B-4227-A10B-DB4A7A5ECA17}" type="sibTrans" cxnId="{888C8E74-BF68-4FBF-AB1F-684C60E681C3}">
      <dgm:prSet/>
      <dgm:spPr/>
      <dgm:t>
        <a:bodyPr/>
        <a:lstStyle/>
        <a:p>
          <a:endParaRPr lang="en-US" sz="2000"/>
        </a:p>
      </dgm:t>
    </dgm:pt>
    <dgm:pt modelId="{E2156279-F088-4EC4-8F65-536554EC39B9}">
      <dgm:prSet phldrT="[Texto]" custT="1"/>
      <dgm:spPr/>
      <dgm:t>
        <a:bodyPr/>
        <a:lstStyle/>
        <a:p>
          <a:r>
            <a:rPr lang="pt-BR" sz="1400" dirty="0" err="1"/>
            <a:t>MTurk</a:t>
          </a:r>
          <a:endParaRPr lang="en-US" sz="1400" dirty="0"/>
        </a:p>
      </dgm:t>
    </dgm:pt>
    <dgm:pt modelId="{110E59CA-20C8-48E4-9354-4EB5A1C3D8F1}" type="parTrans" cxnId="{48A62D84-BC34-4BD2-B764-208AE8339788}">
      <dgm:prSet/>
      <dgm:spPr/>
      <dgm:t>
        <a:bodyPr/>
        <a:lstStyle/>
        <a:p>
          <a:endParaRPr lang="en-US" sz="2000"/>
        </a:p>
      </dgm:t>
    </dgm:pt>
    <dgm:pt modelId="{42D158A1-9022-48F6-90F6-3D9A3456FDEA}" type="sibTrans" cxnId="{48A62D84-BC34-4BD2-B764-208AE8339788}">
      <dgm:prSet/>
      <dgm:spPr/>
      <dgm:t>
        <a:bodyPr/>
        <a:lstStyle/>
        <a:p>
          <a:endParaRPr lang="en-US" sz="2000"/>
        </a:p>
      </dgm:t>
    </dgm:pt>
    <dgm:pt modelId="{B433488B-7A8B-416B-AF26-3A5B9FBACBDF}">
      <dgm:prSet phldrT="[Texto]" custT="1"/>
      <dgm:spPr/>
      <dgm:t>
        <a:bodyPr/>
        <a:lstStyle/>
        <a:p>
          <a:r>
            <a:rPr lang="pt-BR" sz="1400" dirty="0" err="1"/>
            <a:t>isee</a:t>
          </a:r>
          <a:r>
            <a:rPr lang="pt-BR" sz="1400" dirty="0"/>
            <a:t> systems</a:t>
          </a:r>
          <a:endParaRPr lang="en-US" sz="1400" dirty="0"/>
        </a:p>
      </dgm:t>
    </dgm:pt>
    <dgm:pt modelId="{4B874358-500C-4676-8D61-5F03A8C8292C}" type="parTrans" cxnId="{3C5F66FA-2CCD-4F5E-9CA7-333A5D9B4902}">
      <dgm:prSet/>
      <dgm:spPr/>
      <dgm:t>
        <a:bodyPr/>
        <a:lstStyle/>
        <a:p>
          <a:endParaRPr lang="en-US" sz="2000"/>
        </a:p>
      </dgm:t>
    </dgm:pt>
    <dgm:pt modelId="{236DCF5F-98A7-445D-8320-DC58225C26A4}" type="sibTrans" cxnId="{3C5F66FA-2CCD-4F5E-9CA7-333A5D9B4902}">
      <dgm:prSet/>
      <dgm:spPr/>
      <dgm:t>
        <a:bodyPr/>
        <a:lstStyle/>
        <a:p>
          <a:endParaRPr lang="en-US" sz="2000"/>
        </a:p>
      </dgm:t>
    </dgm:pt>
    <dgm:pt modelId="{C56F63D0-4FA2-4113-B928-B994EABEB2EC}">
      <dgm:prSet phldrT="[Texto]" custT="1"/>
      <dgm:spPr/>
      <dgm:t>
        <a:bodyPr/>
        <a:lstStyle/>
        <a:p>
          <a:r>
            <a:rPr lang="pt-BR" sz="1400" dirty="0" err="1"/>
            <a:t>Stata</a:t>
          </a:r>
          <a:endParaRPr lang="en-US" sz="1400" dirty="0"/>
        </a:p>
      </dgm:t>
    </dgm:pt>
    <dgm:pt modelId="{4E9376A5-F2BA-40D6-874C-6D6B3810AB48}" type="parTrans" cxnId="{3143173C-BC30-4FC4-9073-3C33CC80CBD0}">
      <dgm:prSet/>
      <dgm:spPr/>
      <dgm:t>
        <a:bodyPr/>
        <a:lstStyle/>
        <a:p>
          <a:endParaRPr lang="en-US" sz="2000"/>
        </a:p>
      </dgm:t>
    </dgm:pt>
    <dgm:pt modelId="{2E0276D2-B135-4AAB-8E9D-8C772EC2D40B}" type="sibTrans" cxnId="{3143173C-BC30-4FC4-9073-3C33CC80CBD0}">
      <dgm:prSet/>
      <dgm:spPr/>
      <dgm:t>
        <a:bodyPr/>
        <a:lstStyle/>
        <a:p>
          <a:endParaRPr lang="en-US" sz="2000"/>
        </a:p>
      </dgm:t>
    </dgm:pt>
    <dgm:pt modelId="{9D30ABD6-7320-49BA-9F69-41DB22F1546E}" type="pres">
      <dgm:prSet presAssocID="{1795387E-A141-43CC-9EC6-9C7E5641987F}" presName="Name0" presStyleCnt="0">
        <dgm:presLayoutVars>
          <dgm:dir/>
          <dgm:animLvl val="lvl"/>
          <dgm:resizeHandles val="exact"/>
        </dgm:presLayoutVars>
      </dgm:prSet>
      <dgm:spPr/>
    </dgm:pt>
    <dgm:pt modelId="{531DDEA1-9315-466B-8AFE-780592C032B9}" type="pres">
      <dgm:prSet presAssocID="{D0923A91-AE51-49F4-8257-B2201761766B}" presName="vertFlow" presStyleCnt="0"/>
      <dgm:spPr/>
    </dgm:pt>
    <dgm:pt modelId="{F7BFF42F-CDCA-4A17-8CA5-DD9892817F14}" type="pres">
      <dgm:prSet presAssocID="{D0923A91-AE51-49F4-8257-B2201761766B}" presName="header" presStyleLbl="node1" presStyleIdx="0" presStyleCnt="4"/>
      <dgm:spPr/>
    </dgm:pt>
    <dgm:pt modelId="{2882B51C-F6CF-46FD-A830-23AC8E0342B6}" type="pres">
      <dgm:prSet presAssocID="{5F3DBA19-4DA0-4C96-AF08-74AC94B9C384}" presName="parTrans" presStyleLbl="sibTrans2D1" presStyleIdx="0" presStyleCnt="8"/>
      <dgm:spPr/>
    </dgm:pt>
    <dgm:pt modelId="{0710C558-D3E8-4711-8D14-0FEFE62B0D60}" type="pres">
      <dgm:prSet presAssocID="{68F9A195-F0BC-42F1-B2EB-3C0DE8AF226F}" presName="child" presStyleLbl="alignAccFollowNode1" presStyleIdx="0" presStyleCnt="8">
        <dgm:presLayoutVars>
          <dgm:chMax val="0"/>
          <dgm:bulletEnabled val="1"/>
        </dgm:presLayoutVars>
      </dgm:prSet>
      <dgm:spPr/>
    </dgm:pt>
    <dgm:pt modelId="{2097B0CD-6D37-46CA-81B4-535FBD9536E6}" type="pres">
      <dgm:prSet presAssocID="{2D244211-455C-445F-BDE1-622C1CF0E892}" presName="sibTrans" presStyleLbl="sibTrans2D1" presStyleIdx="1" presStyleCnt="8"/>
      <dgm:spPr/>
    </dgm:pt>
    <dgm:pt modelId="{411D1FFF-8FE6-4327-968A-FF4223B93A25}" type="pres">
      <dgm:prSet presAssocID="{34DD61FD-6A74-4764-8512-F21B70C4DA2F}" presName="child" presStyleLbl="alignAccFollowNode1" presStyleIdx="1" presStyleCnt="8">
        <dgm:presLayoutVars>
          <dgm:chMax val="0"/>
          <dgm:bulletEnabled val="1"/>
        </dgm:presLayoutVars>
      </dgm:prSet>
      <dgm:spPr/>
    </dgm:pt>
    <dgm:pt modelId="{D530C699-0D2F-46B7-A3A3-CB2A9BAFE1AD}" type="pres">
      <dgm:prSet presAssocID="{D0923A91-AE51-49F4-8257-B2201761766B}" presName="hSp" presStyleCnt="0"/>
      <dgm:spPr/>
    </dgm:pt>
    <dgm:pt modelId="{71904916-5C8F-48AD-9F03-7911E149CB8B}" type="pres">
      <dgm:prSet presAssocID="{8FFB717D-0894-4427-9F4B-B7DAB8EB9D05}" presName="vertFlow" presStyleCnt="0"/>
      <dgm:spPr/>
    </dgm:pt>
    <dgm:pt modelId="{FCE1BAAE-2176-4E2B-A175-C0A2E42DD87D}" type="pres">
      <dgm:prSet presAssocID="{8FFB717D-0894-4427-9F4B-B7DAB8EB9D05}" presName="header" presStyleLbl="node1" presStyleIdx="1" presStyleCnt="4"/>
      <dgm:spPr/>
    </dgm:pt>
    <dgm:pt modelId="{A6B78874-2A32-4E67-91CF-F963C008E0FF}" type="pres">
      <dgm:prSet presAssocID="{B6B31242-DC71-4E35-95D9-90A0F4206EE1}" presName="parTrans" presStyleLbl="sibTrans2D1" presStyleIdx="2" presStyleCnt="8"/>
      <dgm:spPr/>
    </dgm:pt>
    <dgm:pt modelId="{86B258DA-A3B2-436A-A354-0A870C85823D}" type="pres">
      <dgm:prSet presAssocID="{47A2D39E-F740-4115-84E5-7B90E1D1D7D2}" presName="child" presStyleLbl="alignAccFollowNode1" presStyleIdx="2" presStyleCnt="8">
        <dgm:presLayoutVars>
          <dgm:chMax val="0"/>
          <dgm:bulletEnabled val="1"/>
        </dgm:presLayoutVars>
      </dgm:prSet>
      <dgm:spPr/>
    </dgm:pt>
    <dgm:pt modelId="{B68983E4-8EB4-46B5-A616-06A60D1816F4}" type="pres">
      <dgm:prSet presAssocID="{6F8118ED-BA54-4DCA-A449-9DE544B03037}" presName="sibTrans" presStyleLbl="sibTrans2D1" presStyleIdx="3" presStyleCnt="8"/>
      <dgm:spPr/>
    </dgm:pt>
    <dgm:pt modelId="{2141F96D-99AA-4A5D-97AF-CFC6A14E95F2}" type="pres">
      <dgm:prSet presAssocID="{87C63BE0-DBF9-4CA8-AB05-CA307C2085BB}" presName="child" presStyleLbl="alignAccFollowNode1" presStyleIdx="3" presStyleCnt="8">
        <dgm:presLayoutVars>
          <dgm:chMax val="0"/>
          <dgm:bulletEnabled val="1"/>
        </dgm:presLayoutVars>
      </dgm:prSet>
      <dgm:spPr/>
    </dgm:pt>
    <dgm:pt modelId="{8CB3EF48-4334-4D9F-AC9B-18844C6551FA}" type="pres">
      <dgm:prSet presAssocID="{8FFB717D-0894-4427-9F4B-B7DAB8EB9D05}" presName="hSp" presStyleCnt="0"/>
      <dgm:spPr/>
    </dgm:pt>
    <dgm:pt modelId="{DD05F67A-F165-45CA-96B7-42506B577436}" type="pres">
      <dgm:prSet presAssocID="{304749D6-7150-43BC-B838-EDDE9D82B5C4}" presName="vertFlow" presStyleCnt="0"/>
      <dgm:spPr/>
    </dgm:pt>
    <dgm:pt modelId="{C42C5D59-54F1-4697-A7E1-F40E494D4C8A}" type="pres">
      <dgm:prSet presAssocID="{304749D6-7150-43BC-B838-EDDE9D82B5C4}" presName="header" presStyleLbl="node1" presStyleIdx="2" presStyleCnt="4"/>
      <dgm:spPr/>
    </dgm:pt>
    <dgm:pt modelId="{886252B3-72EE-4AFA-88C9-2C4FC90A9873}" type="pres">
      <dgm:prSet presAssocID="{D33856BA-D9FE-4E63-BD56-B8FF0452F836}" presName="parTrans" presStyleLbl="sibTrans2D1" presStyleIdx="4" presStyleCnt="8"/>
      <dgm:spPr/>
    </dgm:pt>
    <dgm:pt modelId="{9E75E13C-B788-4366-B6DD-7EA427FE5CA6}" type="pres">
      <dgm:prSet presAssocID="{A7ECC9D0-AF14-401A-BF7A-DC70CF054046}" presName="child" presStyleLbl="alignAccFollowNode1" presStyleIdx="4" presStyleCnt="8">
        <dgm:presLayoutVars>
          <dgm:chMax val="0"/>
          <dgm:bulletEnabled val="1"/>
        </dgm:presLayoutVars>
      </dgm:prSet>
      <dgm:spPr/>
    </dgm:pt>
    <dgm:pt modelId="{1A3A4B3B-3213-45C4-8AF5-D44979535DFC}" type="pres">
      <dgm:prSet presAssocID="{4DF737D0-D52D-4CDB-9EAB-3EE263E62BDE}" presName="sibTrans" presStyleLbl="sibTrans2D1" presStyleIdx="5" presStyleCnt="8"/>
      <dgm:spPr/>
    </dgm:pt>
    <dgm:pt modelId="{1C04A7C5-CA0F-47C7-907A-D456FF5D4F5B}" type="pres">
      <dgm:prSet presAssocID="{97D2AFF8-85AD-4A49-845F-2838B03E5111}" presName="child" presStyleLbl="alignAccFollowNode1" presStyleIdx="5" presStyleCnt="8">
        <dgm:presLayoutVars>
          <dgm:chMax val="0"/>
          <dgm:bulletEnabled val="1"/>
        </dgm:presLayoutVars>
      </dgm:prSet>
      <dgm:spPr/>
    </dgm:pt>
    <dgm:pt modelId="{B0834BAA-5238-4AAF-A50C-211C6963F260}" type="pres">
      <dgm:prSet presAssocID="{304749D6-7150-43BC-B838-EDDE9D82B5C4}" presName="hSp" presStyleCnt="0"/>
      <dgm:spPr/>
    </dgm:pt>
    <dgm:pt modelId="{616714CA-60E6-4CD5-87F0-E23F1BEB7EB8}" type="pres">
      <dgm:prSet presAssocID="{85196E02-216D-4C8F-93B1-F59233FB18D2}" presName="vertFlow" presStyleCnt="0"/>
      <dgm:spPr/>
    </dgm:pt>
    <dgm:pt modelId="{F70A10E6-E793-48B1-80B9-044E2DD69EE3}" type="pres">
      <dgm:prSet presAssocID="{85196E02-216D-4C8F-93B1-F59233FB18D2}" presName="header" presStyleLbl="node1" presStyleIdx="3" presStyleCnt="4"/>
      <dgm:spPr/>
    </dgm:pt>
    <dgm:pt modelId="{922B5309-C383-418C-8406-EF53E14F3AAF}" type="pres">
      <dgm:prSet presAssocID="{C3FD0135-1B83-421D-A268-24F96A7B6A64}" presName="parTrans" presStyleLbl="sibTrans2D1" presStyleIdx="6" presStyleCnt="8"/>
      <dgm:spPr/>
    </dgm:pt>
    <dgm:pt modelId="{77B63012-52A8-40EF-AD61-3EAC1FA960D4}" type="pres">
      <dgm:prSet presAssocID="{22974155-4138-4E82-B23D-0D4D65865818}" presName="child" presStyleLbl="alignAccFollowNode1" presStyleIdx="6" presStyleCnt="8">
        <dgm:presLayoutVars>
          <dgm:chMax val="0"/>
          <dgm:bulletEnabled val="1"/>
        </dgm:presLayoutVars>
      </dgm:prSet>
      <dgm:spPr/>
    </dgm:pt>
    <dgm:pt modelId="{CAA7EB59-B97F-4849-86FF-88AB10D39180}" type="pres">
      <dgm:prSet presAssocID="{F2B585AA-7A03-45D4-9699-661AC1A05281}" presName="sibTrans" presStyleLbl="sibTrans2D1" presStyleIdx="7" presStyleCnt="8"/>
      <dgm:spPr/>
    </dgm:pt>
    <dgm:pt modelId="{919AB29D-6607-4AED-BEF9-21900E865DB8}" type="pres">
      <dgm:prSet presAssocID="{19B1AC95-55EF-414A-82E4-ABBA874CE121}" presName="child" presStyleLbl="alignAccFollowNode1" presStyleIdx="7" presStyleCnt="8">
        <dgm:presLayoutVars>
          <dgm:chMax val="0"/>
          <dgm:bulletEnabled val="1"/>
        </dgm:presLayoutVars>
      </dgm:prSet>
      <dgm:spPr/>
    </dgm:pt>
  </dgm:ptLst>
  <dgm:cxnLst>
    <dgm:cxn modelId="{6CDA4000-DC83-492E-B463-3B3AEDFA9838}" type="presOf" srcId="{4DF737D0-D52D-4CDB-9EAB-3EE263E62BDE}" destId="{1A3A4B3B-3213-45C4-8AF5-D44979535DFC}" srcOrd="0" destOrd="0" presId="urn:microsoft.com/office/officeart/2005/8/layout/lProcess1"/>
    <dgm:cxn modelId="{435FC305-000C-4E6F-B73D-69B369E0501F}" type="presOf" srcId="{A7ECC9D0-AF14-401A-BF7A-DC70CF054046}" destId="{9E75E13C-B788-4366-B6DD-7EA427FE5CA6}" srcOrd="0" destOrd="0" presId="urn:microsoft.com/office/officeart/2005/8/layout/lProcess1"/>
    <dgm:cxn modelId="{3612ED06-EEBF-497E-BC37-658A375B8D4B}" type="presOf" srcId="{E2156279-F088-4EC4-8F65-536554EC39B9}" destId="{1C04A7C5-CA0F-47C7-907A-D456FF5D4F5B}" srcOrd="0" destOrd="1" presId="urn:microsoft.com/office/officeart/2005/8/layout/lProcess1"/>
    <dgm:cxn modelId="{A80E4D12-62E5-41AE-9318-01D99301FECC}" type="presOf" srcId="{22974155-4138-4E82-B23D-0D4D65865818}" destId="{77B63012-52A8-40EF-AD61-3EAC1FA960D4}" srcOrd="0" destOrd="0" presId="urn:microsoft.com/office/officeart/2005/8/layout/lProcess1"/>
    <dgm:cxn modelId="{041BE216-7762-4BDE-BAD3-F7E386F78E84}" type="presOf" srcId="{47A2D39E-F740-4115-84E5-7B90E1D1D7D2}" destId="{86B258DA-A3B2-436A-A354-0A870C85823D}" srcOrd="0" destOrd="0" presId="urn:microsoft.com/office/officeart/2005/8/layout/lProcess1"/>
    <dgm:cxn modelId="{0D45E920-6966-45F7-BBAA-FDE1F5153A84}" srcId="{1795387E-A141-43CC-9EC6-9C7E5641987F}" destId="{D0923A91-AE51-49F4-8257-B2201761766B}" srcOrd="0" destOrd="0" parTransId="{3A2AA291-F46C-4DC2-882D-0ABA876708A8}" sibTransId="{BDFED3A2-113C-4840-A795-006F16E3C499}"/>
    <dgm:cxn modelId="{9C33DE21-FA03-4E3B-9E55-8FAEBE77C194}" type="presOf" srcId="{D33856BA-D9FE-4E63-BD56-B8FF0452F836}" destId="{886252B3-72EE-4AFA-88C9-2C4FC90A9873}" srcOrd="0" destOrd="0" presId="urn:microsoft.com/office/officeart/2005/8/layout/lProcess1"/>
    <dgm:cxn modelId="{635C4F23-B8B8-4619-992D-6D4486BBFF87}" type="presOf" srcId="{F2B585AA-7A03-45D4-9699-661AC1A05281}" destId="{CAA7EB59-B97F-4849-86FF-88AB10D39180}" srcOrd="0" destOrd="0" presId="urn:microsoft.com/office/officeart/2005/8/layout/lProcess1"/>
    <dgm:cxn modelId="{E0702B29-4791-4E7B-B725-1F627EF2C4BB}" srcId="{1795387E-A141-43CC-9EC6-9C7E5641987F}" destId="{304749D6-7150-43BC-B838-EDDE9D82B5C4}" srcOrd="2" destOrd="0" parTransId="{48D2D9C8-42C9-4DAA-AC29-5EC80EA81026}" sibTransId="{F4A3FD04-7641-4100-9C08-DA7B2736444D}"/>
    <dgm:cxn modelId="{FC54E729-BCEE-46BC-A00E-D9D4F7F6063B}" type="presOf" srcId="{D0923A91-AE51-49F4-8257-B2201761766B}" destId="{F7BFF42F-CDCA-4A17-8CA5-DD9892817F14}" srcOrd="0" destOrd="0" presId="urn:microsoft.com/office/officeart/2005/8/layout/lProcess1"/>
    <dgm:cxn modelId="{2242552A-954E-4B78-917C-3B5C0703ABEF}" type="presOf" srcId="{C56F63D0-4FA2-4113-B928-B994EABEB2EC}" destId="{919AB29D-6607-4AED-BEF9-21900E865DB8}" srcOrd="0" destOrd="1" presId="urn:microsoft.com/office/officeart/2005/8/layout/lProcess1"/>
    <dgm:cxn modelId="{048A112C-89C8-4AC9-9D16-D95912058253}" srcId="{304749D6-7150-43BC-B838-EDDE9D82B5C4}" destId="{A7ECC9D0-AF14-401A-BF7A-DC70CF054046}" srcOrd="0" destOrd="0" parTransId="{D33856BA-D9FE-4E63-BD56-B8FF0452F836}" sibTransId="{4DF737D0-D52D-4CDB-9EAB-3EE263E62BDE}"/>
    <dgm:cxn modelId="{D6675E30-F482-4100-8052-7582ADBA15D1}" srcId="{47A2D39E-F740-4115-84E5-7B90E1D1D7D2}" destId="{56F39289-1B15-4271-9F3C-D60928D173BD}" srcOrd="0" destOrd="0" parTransId="{F2F27F30-0A3C-402C-9031-D2764F03BCCD}" sibTransId="{5CDD2A5A-25E8-4D2A-8FFF-4314C739905E}"/>
    <dgm:cxn modelId="{8A908437-775A-4B24-9B57-6F54E2DDA878}" srcId="{8FFB717D-0894-4427-9F4B-B7DAB8EB9D05}" destId="{87C63BE0-DBF9-4CA8-AB05-CA307C2085BB}" srcOrd="1" destOrd="0" parTransId="{7E6CC8AA-63A2-4E9B-ACB8-E10AB78C5146}" sibTransId="{A4B013ED-8752-45A1-95B5-A565C8EBA979}"/>
    <dgm:cxn modelId="{56C0D938-0DCB-4C1C-9505-2E28743F9C92}" type="presOf" srcId="{5F3DBA19-4DA0-4C96-AF08-74AC94B9C384}" destId="{2882B51C-F6CF-46FD-A830-23AC8E0342B6}" srcOrd="0" destOrd="0" presId="urn:microsoft.com/office/officeart/2005/8/layout/lProcess1"/>
    <dgm:cxn modelId="{3143173C-BC30-4FC4-9073-3C33CC80CBD0}" srcId="{19B1AC95-55EF-414A-82E4-ABBA874CE121}" destId="{C56F63D0-4FA2-4113-B928-B994EABEB2EC}" srcOrd="0" destOrd="0" parTransId="{4E9376A5-F2BA-40D6-874C-6D6B3810AB48}" sibTransId="{2E0276D2-B135-4AAB-8E9D-8C772EC2D40B}"/>
    <dgm:cxn modelId="{674B2E67-7875-4FA3-8CFC-F0FE097F3C3C}" type="presOf" srcId="{2D244211-455C-445F-BDE1-622C1CF0E892}" destId="{2097B0CD-6D37-46CA-81B4-535FBD9536E6}" srcOrd="0" destOrd="0" presId="urn:microsoft.com/office/officeart/2005/8/layout/lProcess1"/>
    <dgm:cxn modelId="{7561DF67-64EC-4F92-AE76-E75ADC7F9AEF}" type="presOf" srcId="{1795387E-A141-43CC-9EC6-9C7E5641987F}" destId="{9D30ABD6-7320-49BA-9F69-41DB22F1546E}" srcOrd="0" destOrd="0" presId="urn:microsoft.com/office/officeart/2005/8/layout/lProcess1"/>
    <dgm:cxn modelId="{029E5F6B-331B-4C2C-8A56-70D16D2B9029}" type="presOf" srcId="{34DD61FD-6A74-4764-8512-F21B70C4DA2F}" destId="{411D1FFF-8FE6-4327-968A-FF4223B93A25}" srcOrd="0" destOrd="0" presId="urn:microsoft.com/office/officeart/2005/8/layout/lProcess1"/>
    <dgm:cxn modelId="{4142666C-97CF-4459-9F31-FFAF43D0B968}" srcId="{85196E02-216D-4C8F-93B1-F59233FB18D2}" destId="{22974155-4138-4E82-B23D-0D4D65865818}" srcOrd="0" destOrd="0" parTransId="{C3FD0135-1B83-421D-A268-24F96A7B6A64}" sibTransId="{F2B585AA-7A03-45D4-9699-661AC1A05281}"/>
    <dgm:cxn modelId="{30F0E66E-A6FA-48D7-8416-23322012690A}" srcId="{34DD61FD-6A74-4764-8512-F21B70C4DA2F}" destId="{9DEBB748-3390-4BF9-BFC6-3D0585075EA7}" srcOrd="0" destOrd="0" parTransId="{5C86878C-C36B-4FAF-A626-CEF4273E9595}" sibTransId="{25F4232B-554E-4B86-B7EC-FEA4C997A82F}"/>
    <dgm:cxn modelId="{CC787F51-B928-4C47-92D8-A01A118D3820}" type="presOf" srcId="{14CEB26F-40A7-4C04-9BCC-C7082AE7D8D1}" destId="{2141F96D-99AA-4A5D-97AF-CFC6A14E95F2}" srcOrd="0" destOrd="1" presId="urn:microsoft.com/office/officeart/2005/8/layout/lProcess1"/>
    <dgm:cxn modelId="{6CD39E51-051D-4804-B9E9-EFC051779804}" srcId="{304749D6-7150-43BC-B838-EDDE9D82B5C4}" destId="{97D2AFF8-85AD-4A49-845F-2838B03E5111}" srcOrd="1" destOrd="0" parTransId="{AFBB54C8-E819-4530-B895-49B73384DEAD}" sibTransId="{B7580AEB-4A55-49F4-AB50-DFBDDB46371E}"/>
    <dgm:cxn modelId="{480D0152-C75F-4C40-B2FC-FA7D18F05742}" type="presOf" srcId="{6F8118ED-BA54-4DCA-A449-9DE544B03037}" destId="{B68983E4-8EB4-46B5-A616-06A60D1816F4}" srcOrd="0" destOrd="0" presId="urn:microsoft.com/office/officeart/2005/8/layout/lProcess1"/>
    <dgm:cxn modelId="{840B9972-AD6F-41D8-A386-3BF2FBAB6373}" type="presOf" srcId="{8FFB717D-0894-4427-9F4B-B7DAB8EB9D05}" destId="{FCE1BAAE-2176-4E2B-A175-C0A2E42DD87D}" srcOrd="0" destOrd="0" presId="urn:microsoft.com/office/officeart/2005/8/layout/lProcess1"/>
    <dgm:cxn modelId="{2E5F4F73-1D9F-4AA3-8664-5E2130B0A5FC}" type="presOf" srcId="{304749D6-7150-43BC-B838-EDDE9D82B5C4}" destId="{C42C5D59-54F1-4697-A7E1-F40E494D4C8A}" srcOrd="0" destOrd="0" presId="urn:microsoft.com/office/officeart/2005/8/layout/lProcess1"/>
    <dgm:cxn modelId="{888C8E74-BF68-4FBF-AB1F-684C60E681C3}" srcId="{A7ECC9D0-AF14-401A-BF7A-DC70CF054046}" destId="{5A1462FB-3004-490D-A44F-390DA0F3CBDB}" srcOrd="0" destOrd="0" parTransId="{764A8ACA-0275-4428-AB25-B0864C488B48}" sibTransId="{D41CB338-F91B-4227-A10B-DB4A7A5ECA17}"/>
    <dgm:cxn modelId="{47027E56-DA87-4FD1-98DB-E5A9B272AF08}" type="presOf" srcId="{97D2AFF8-85AD-4A49-845F-2838B03E5111}" destId="{1C04A7C5-CA0F-47C7-907A-D456FF5D4F5B}" srcOrd="0" destOrd="0" presId="urn:microsoft.com/office/officeart/2005/8/layout/lProcess1"/>
    <dgm:cxn modelId="{D3CF7657-F04E-482D-B6D3-54098C0E7D01}" type="presOf" srcId="{85196E02-216D-4C8F-93B1-F59233FB18D2}" destId="{F70A10E6-E793-48B1-80B9-044E2DD69EE3}" srcOrd="0" destOrd="0" presId="urn:microsoft.com/office/officeart/2005/8/layout/lProcess1"/>
    <dgm:cxn modelId="{5BA49B77-BD65-4019-9884-8E4E3D32B9D1}" srcId="{85196E02-216D-4C8F-93B1-F59233FB18D2}" destId="{19B1AC95-55EF-414A-82E4-ABBA874CE121}" srcOrd="1" destOrd="0" parTransId="{161223F3-8F40-4AAE-9C7C-10328FED0F1E}" sibTransId="{D50515F3-A459-44E8-8615-235AE93D6AFA}"/>
    <dgm:cxn modelId="{48A62D84-BC34-4BD2-B764-208AE8339788}" srcId="{97D2AFF8-85AD-4A49-845F-2838B03E5111}" destId="{E2156279-F088-4EC4-8F65-536554EC39B9}" srcOrd="0" destOrd="0" parTransId="{110E59CA-20C8-48E4-9354-4EB5A1C3D8F1}" sibTransId="{42D158A1-9022-48F6-90F6-3D9A3456FDEA}"/>
    <dgm:cxn modelId="{B0139386-3DBC-440A-A569-4CDE7E7AAE33}" type="presOf" srcId="{B6B31242-DC71-4E35-95D9-90A0F4206EE1}" destId="{A6B78874-2A32-4E67-91CF-F963C008E0FF}" srcOrd="0" destOrd="0" presId="urn:microsoft.com/office/officeart/2005/8/layout/lProcess1"/>
    <dgm:cxn modelId="{D2094CA0-D7DD-49EA-8574-3D720238C6AA}" type="presOf" srcId="{68F9A195-F0BC-42F1-B2EB-3C0DE8AF226F}" destId="{0710C558-D3E8-4711-8D14-0FEFE62B0D60}" srcOrd="0" destOrd="0" presId="urn:microsoft.com/office/officeart/2005/8/layout/lProcess1"/>
    <dgm:cxn modelId="{7D605AA2-0C94-4E02-97EC-20F08D90B626}" type="presOf" srcId="{87C63BE0-DBF9-4CA8-AB05-CA307C2085BB}" destId="{2141F96D-99AA-4A5D-97AF-CFC6A14E95F2}" srcOrd="0" destOrd="0" presId="urn:microsoft.com/office/officeart/2005/8/layout/lProcess1"/>
    <dgm:cxn modelId="{3EF694A6-A4D2-4024-B479-479CE1CC900D}" type="presOf" srcId="{B433488B-7A8B-416B-AF26-3A5B9FBACBDF}" destId="{77B63012-52A8-40EF-AD61-3EAC1FA960D4}" srcOrd="0" destOrd="1" presId="urn:microsoft.com/office/officeart/2005/8/layout/lProcess1"/>
    <dgm:cxn modelId="{A2C56DA7-A5C1-4797-BB5A-15355DD78982}" srcId="{1795387E-A141-43CC-9EC6-9C7E5641987F}" destId="{85196E02-216D-4C8F-93B1-F59233FB18D2}" srcOrd="3" destOrd="0" parTransId="{E1969D22-58C1-4139-8A28-2D44F09D2DC2}" sibTransId="{8F449526-8AC1-42B1-B38E-EA0D497D4F28}"/>
    <dgm:cxn modelId="{AF70CAAD-51E4-4B2F-9020-808C1F8B141B}" type="presOf" srcId="{C3FD0135-1B83-421D-A268-24F96A7B6A64}" destId="{922B5309-C383-418C-8406-EF53E14F3AAF}" srcOrd="0" destOrd="0" presId="urn:microsoft.com/office/officeart/2005/8/layout/lProcess1"/>
    <dgm:cxn modelId="{DC31DCBF-9B37-43B4-A4A7-235312BBA263}" type="presOf" srcId="{5A1462FB-3004-490D-A44F-390DA0F3CBDB}" destId="{9E75E13C-B788-4366-B6DD-7EA427FE5CA6}" srcOrd="0" destOrd="1" presId="urn:microsoft.com/office/officeart/2005/8/layout/lProcess1"/>
    <dgm:cxn modelId="{6DE5ECC1-01D4-4487-8A79-D138F8C1E115}" srcId="{87C63BE0-DBF9-4CA8-AB05-CA307C2085BB}" destId="{14CEB26F-40A7-4C04-9BCC-C7082AE7D8D1}" srcOrd="0" destOrd="0" parTransId="{DE2ECD84-9042-4702-BEF7-3AB45B963A6D}" sibTransId="{94D392FA-C7F1-47A4-8986-9345A7E29231}"/>
    <dgm:cxn modelId="{BD0491C3-380C-4F42-A58B-4F9D25195E04}" srcId="{D0923A91-AE51-49F4-8257-B2201761766B}" destId="{34DD61FD-6A74-4764-8512-F21B70C4DA2F}" srcOrd="1" destOrd="0" parTransId="{C0B98E4C-9000-4B29-967F-4E4D1C1D109D}" sibTransId="{A4D1077A-CB23-4E17-A4C6-6512A8E63ACF}"/>
    <dgm:cxn modelId="{339B86C9-2FEF-410B-B8D9-30FFE48914D7}" srcId="{D0923A91-AE51-49F4-8257-B2201761766B}" destId="{68F9A195-F0BC-42F1-B2EB-3C0DE8AF226F}" srcOrd="0" destOrd="0" parTransId="{5F3DBA19-4DA0-4C96-AF08-74AC94B9C384}" sibTransId="{2D244211-455C-445F-BDE1-622C1CF0E892}"/>
    <dgm:cxn modelId="{4524BDCA-2D78-468E-97E9-72B8588F5BC2}" type="presOf" srcId="{5A27B07C-7B1C-4AAF-9869-29F3AB870CE5}" destId="{0710C558-D3E8-4711-8D14-0FEFE62B0D60}" srcOrd="0" destOrd="1" presId="urn:microsoft.com/office/officeart/2005/8/layout/lProcess1"/>
    <dgm:cxn modelId="{DC31E7CB-E8D2-462C-8EA7-C0367B08C2FF}" srcId="{68F9A195-F0BC-42F1-B2EB-3C0DE8AF226F}" destId="{5A27B07C-7B1C-4AAF-9869-29F3AB870CE5}" srcOrd="0" destOrd="0" parTransId="{DACD6D18-03D6-4D8E-9E3A-54874798B0D2}" sibTransId="{D40A6C7B-63D7-4DE6-A501-56E9BE8E3C57}"/>
    <dgm:cxn modelId="{8ADEACCC-A990-47A6-BB3F-2C1ACB115987}" type="presOf" srcId="{56F39289-1B15-4271-9F3C-D60928D173BD}" destId="{86B258DA-A3B2-436A-A354-0A870C85823D}" srcOrd="0" destOrd="1" presId="urn:microsoft.com/office/officeart/2005/8/layout/lProcess1"/>
    <dgm:cxn modelId="{985D2FD3-F21B-4AE7-B8F1-EC1F5DFA1FED}" srcId="{8FFB717D-0894-4427-9F4B-B7DAB8EB9D05}" destId="{47A2D39E-F740-4115-84E5-7B90E1D1D7D2}" srcOrd="0" destOrd="0" parTransId="{B6B31242-DC71-4E35-95D9-90A0F4206EE1}" sibTransId="{6F8118ED-BA54-4DCA-A449-9DE544B03037}"/>
    <dgm:cxn modelId="{A2481FDB-A77C-41B5-81A8-F11079BF5F75}" type="presOf" srcId="{19B1AC95-55EF-414A-82E4-ABBA874CE121}" destId="{919AB29D-6607-4AED-BEF9-21900E865DB8}" srcOrd="0" destOrd="0" presId="urn:microsoft.com/office/officeart/2005/8/layout/lProcess1"/>
    <dgm:cxn modelId="{127E88E9-74FD-4B47-B63E-53EF097CAD2F}" type="presOf" srcId="{9DEBB748-3390-4BF9-BFC6-3D0585075EA7}" destId="{411D1FFF-8FE6-4327-968A-FF4223B93A25}" srcOrd="0" destOrd="1" presId="urn:microsoft.com/office/officeart/2005/8/layout/lProcess1"/>
    <dgm:cxn modelId="{2FD384F8-9B23-4DB2-AF1A-C161573A73BE}" srcId="{1795387E-A141-43CC-9EC6-9C7E5641987F}" destId="{8FFB717D-0894-4427-9F4B-B7DAB8EB9D05}" srcOrd="1" destOrd="0" parTransId="{5A08E9CE-B858-42B2-929D-BCB3267FE4DF}" sibTransId="{5F4680B5-B8CB-4023-9A8B-7BA319E86408}"/>
    <dgm:cxn modelId="{3C5F66FA-2CCD-4F5E-9CA7-333A5D9B4902}" srcId="{22974155-4138-4E82-B23D-0D4D65865818}" destId="{B433488B-7A8B-416B-AF26-3A5B9FBACBDF}" srcOrd="0" destOrd="0" parTransId="{4B874358-500C-4676-8D61-5F03A8C8292C}" sibTransId="{236DCF5F-98A7-445D-8320-DC58225C26A4}"/>
    <dgm:cxn modelId="{2B1A3472-1132-4C11-8C8A-651B75BB7262}" type="presParOf" srcId="{9D30ABD6-7320-49BA-9F69-41DB22F1546E}" destId="{531DDEA1-9315-466B-8AFE-780592C032B9}" srcOrd="0" destOrd="0" presId="urn:microsoft.com/office/officeart/2005/8/layout/lProcess1"/>
    <dgm:cxn modelId="{AA147E38-B506-45CA-86F0-1E9EC2FCE331}" type="presParOf" srcId="{531DDEA1-9315-466B-8AFE-780592C032B9}" destId="{F7BFF42F-CDCA-4A17-8CA5-DD9892817F14}" srcOrd="0" destOrd="0" presId="urn:microsoft.com/office/officeart/2005/8/layout/lProcess1"/>
    <dgm:cxn modelId="{8C66AE5D-7573-42AB-B7F4-7798742C5A21}" type="presParOf" srcId="{531DDEA1-9315-466B-8AFE-780592C032B9}" destId="{2882B51C-F6CF-46FD-A830-23AC8E0342B6}" srcOrd="1" destOrd="0" presId="urn:microsoft.com/office/officeart/2005/8/layout/lProcess1"/>
    <dgm:cxn modelId="{59DB4A3E-5A48-471F-A0FE-3FB32B56B2EF}" type="presParOf" srcId="{531DDEA1-9315-466B-8AFE-780592C032B9}" destId="{0710C558-D3E8-4711-8D14-0FEFE62B0D60}" srcOrd="2" destOrd="0" presId="urn:microsoft.com/office/officeart/2005/8/layout/lProcess1"/>
    <dgm:cxn modelId="{26F5FB61-5FE9-4751-8A6C-8857D2137B61}" type="presParOf" srcId="{531DDEA1-9315-466B-8AFE-780592C032B9}" destId="{2097B0CD-6D37-46CA-81B4-535FBD9536E6}" srcOrd="3" destOrd="0" presId="urn:microsoft.com/office/officeart/2005/8/layout/lProcess1"/>
    <dgm:cxn modelId="{411B2970-EB28-40C2-A487-A57F135DD0F2}" type="presParOf" srcId="{531DDEA1-9315-466B-8AFE-780592C032B9}" destId="{411D1FFF-8FE6-4327-968A-FF4223B93A25}" srcOrd="4" destOrd="0" presId="urn:microsoft.com/office/officeart/2005/8/layout/lProcess1"/>
    <dgm:cxn modelId="{DEDCC563-FE55-4F5C-9C84-D664F52FF736}" type="presParOf" srcId="{9D30ABD6-7320-49BA-9F69-41DB22F1546E}" destId="{D530C699-0D2F-46B7-A3A3-CB2A9BAFE1AD}" srcOrd="1" destOrd="0" presId="urn:microsoft.com/office/officeart/2005/8/layout/lProcess1"/>
    <dgm:cxn modelId="{97672F2A-D95C-446E-B8A3-1C58AF4F8A3F}" type="presParOf" srcId="{9D30ABD6-7320-49BA-9F69-41DB22F1546E}" destId="{71904916-5C8F-48AD-9F03-7911E149CB8B}" srcOrd="2" destOrd="0" presId="urn:microsoft.com/office/officeart/2005/8/layout/lProcess1"/>
    <dgm:cxn modelId="{E6A90DBB-F8C6-474F-9AE7-0F9B2FB9672A}" type="presParOf" srcId="{71904916-5C8F-48AD-9F03-7911E149CB8B}" destId="{FCE1BAAE-2176-4E2B-A175-C0A2E42DD87D}" srcOrd="0" destOrd="0" presId="urn:microsoft.com/office/officeart/2005/8/layout/lProcess1"/>
    <dgm:cxn modelId="{472C06E6-88E3-4BEE-965C-86485A69E610}" type="presParOf" srcId="{71904916-5C8F-48AD-9F03-7911E149CB8B}" destId="{A6B78874-2A32-4E67-91CF-F963C008E0FF}" srcOrd="1" destOrd="0" presId="urn:microsoft.com/office/officeart/2005/8/layout/lProcess1"/>
    <dgm:cxn modelId="{C8C9AF9A-6531-44E5-87D1-5E120B872521}" type="presParOf" srcId="{71904916-5C8F-48AD-9F03-7911E149CB8B}" destId="{86B258DA-A3B2-436A-A354-0A870C85823D}" srcOrd="2" destOrd="0" presId="urn:microsoft.com/office/officeart/2005/8/layout/lProcess1"/>
    <dgm:cxn modelId="{20ABE582-5319-4630-8F49-D77330054C05}" type="presParOf" srcId="{71904916-5C8F-48AD-9F03-7911E149CB8B}" destId="{B68983E4-8EB4-46B5-A616-06A60D1816F4}" srcOrd="3" destOrd="0" presId="urn:microsoft.com/office/officeart/2005/8/layout/lProcess1"/>
    <dgm:cxn modelId="{87740012-A43F-4B72-89F3-FAF0BA643B2E}" type="presParOf" srcId="{71904916-5C8F-48AD-9F03-7911E149CB8B}" destId="{2141F96D-99AA-4A5D-97AF-CFC6A14E95F2}" srcOrd="4" destOrd="0" presId="urn:microsoft.com/office/officeart/2005/8/layout/lProcess1"/>
    <dgm:cxn modelId="{27E116D9-69BB-459B-B052-4B79FFE155C4}" type="presParOf" srcId="{9D30ABD6-7320-49BA-9F69-41DB22F1546E}" destId="{8CB3EF48-4334-4D9F-AC9B-18844C6551FA}" srcOrd="3" destOrd="0" presId="urn:microsoft.com/office/officeart/2005/8/layout/lProcess1"/>
    <dgm:cxn modelId="{DA0B772D-A928-4385-8AA2-5409A00250EC}" type="presParOf" srcId="{9D30ABD6-7320-49BA-9F69-41DB22F1546E}" destId="{DD05F67A-F165-45CA-96B7-42506B577436}" srcOrd="4" destOrd="0" presId="urn:microsoft.com/office/officeart/2005/8/layout/lProcess1"/>
    <dgm:cxn modelId="{71A8E792-7191-462C-9D82-CC7F35337F80}" type="presParOf" srcId="{DD05F67A-F165-45CA-96B7-42506B577436}" destId="{C42C5D59-54F1-4697-A7E1-F40E494D4C8A}" srcOrd="0" destOrd="0" presId="urn:microsoft.com/office/officeart/2005/8/layout/lProcess1"/>
    <dgm:cxn modelId="{FAB72341-5013-4405-ABB3-308502587F57}" type="presParOf" srcId="{DD05F67A-F165-45CA-96B7-42506B577436}" destId="{886252B3-72EE-4AFA-88C9-2C4FC90A9873}" srcOrd="1" destOrd="0" presId="urn:microsoft.com/office/officeart/2005/8/layout/lProcess1"/>
    <dgm:cxn modelId="{B7E4CB7C-5AAE-4D06-B6F6-D6F91E39BE04}" type="presParOf" srcId="{DD05F67A-F165-45CA-96B7-42506B577436}" destId="{9E75E13C-B788-4366-B6DD-7EA427FE5CA6}" srcOrd="2" destOrd="0" presId="urn:microsoft.com/office/officeart/2005/8/layout/lProcess1"/>
    <dgm:cxn modelId="{27C67FA4-7E9E-408B-9253-C78578047E9C}" type="presParOf" srcId="{DD05F67A-F165-45CA-96B7-42506B577436}" destId="{1A3A4B3B-3213-45C4-8AF5-D44979535DFC}" srcOrd="3" destOrd="0" presId="urn:microsoft.com/office/officeart/2005/8/layout/lProcess1"/>
    <dgm:cxn modelId="{F7526B68-BE1F-47A9-A730-168B0C25EA84}" type="presParOf" srcId="{DD05F67A-F165-45CA-96B7-42506B577436}" destId="{1C04A7C5-CA0F-47C7-907A-D456FF5D4F5B}" srcOrd="4" destOrd="0" presId="urn:microsoft.com/office/officeart/2005/8/layout/lProcess1"/>
    <dgm:cxn modelId="{17E51F39-4B3E-42E1-992F-D7A523E935C6}" type="presParOf" srcId="{9D30ABD6-7320-49BA-9F69-41DB22F1546E}" destId="{B0834BAA-5238-4AAF-A50C-211C6963F260}" srcOrd="5" destOrd="0" presId="urn:microsoft.com/office/officeart/2005/8/layout/lProcess1"/>
    <dgm:cxn modelId="{EC9B90FC-DAD8-4D82-B65E-A589CA813A3D}" type="presParOf" srcId="{9D30ABD6-7320-49BA-9F69-41DB22F1546E}" destId="{616714CA-60E6-4CD5-87F0-E23F1BEB7EB8}" srcOrd="6" destOrd="0" presId="urn:microsoft.com/office/officeart/2005/8/layout/lProcess1"/>
    <dgm:cxn modelId="{EC46A79C-7621-4D20-A0F6-6D0719426D22}" type="presParOf" srcId="{616714CA-60E6-4CD5-87F0-E23F1BEB7EB8}" destId="{F70A10E6-E793-48B1-80B9-044E2DD69EE3}" srcOrd="0" destOrd="0" presId="urn:microsoft.com/office/officeart/2005/8/layout/lProcess1"/>
    <dgm:cxn modelId="{A3C39640-442C-4772-9F32-7F527BD2C1FA}" type="presParOf" srcId="{616714CA-60E6-4CD5-87F0-E23F1BEB7EB8}" destId="{922B5309-C383-418C-8406-EF53E14F3AAF}" srcOrd="1" destOrd="0" presId="urn:microsoft.com/office/officeart/2005/8/layout/lProcess1"/>
    <dgm:cxn modelId="{8014300A-581B-4311-82EC-857161C2F4C7}" type="presParOf" srcId="{616714CA-60E6-4CD5-87F0-E23F1BEB7EB8}" destId="{77B63012-52A8-40EF-AD61-3EAC1FA960D4}" srcOrd="2" destOrd="0" presId="urn:microsoft.com/office/officeart/2005/8/layout/lProcess1"/>
    <dgm:cxn modelId="{5E58B599-92B3-41FC-B8FB-9794A91BA8DE}" type="presParOf" srcId="{616714CA-60E6-4CD5-87F0-E23F1BEB7EB8}" destId="{CAA7EB59-B97F-4849-86FF-88AB10D39180}" srcOrd="3" destOrd="0" presId="urn:microsoft.com/office/officeart/2005/8/layout/lProcess1"/>
    <dgm:cxn modelId="{28AA1709-853A-4245-B548-67AB22016E0D}" type="presParOf" srcId="{616714CA-60E6-4CD5-87F0-E23F1BEB7EB8}" destId="{919AB29D-6607-4AED-BEF9-21900E865DB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2F1DF8-223D-4552-9820-6883613486C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67CD77-2580-456C-BB20-A21EC01B7EF2}">
      <dgm:prSet phldrT="[Texto]" custT="1"/>
      <dgm:spPr/>
      <dgm:t>
        <a:bodyPr/>
        <a:lstStyle/>
        <a:p>
          <a:r>
            <a:rPr lang="pt-BR" sz="2000" dirty="0" err="1"/>
            <a:t>Simulation</a:t>
          </a:r>
          <a:r>
            <a:rPr lang="pt-BR" sz="2000" dirty="0"/>
            <a:t> &amp; Interface</a:t>
          </a:r>
        </a:p>
      </dgm:t>
    </dgm:pt>
    <dgm:pt modelId="{C9583BA4-1949-484C-82B1-C8770E60088F}" type="parTrans" cxnId="{20850A91-606D-4C6D-AD0B-E6877628F4DC}">
      <dgm:prSet/>
      <dgm:spPr/>
      <dgm:t>
        <a:bodyPr/>
        <a:lstStyle/>
        <a:p>
          <a:endParaRPr lang="en-US" sz="2000"/>
        </a:p>
      </dgm:t>
    </dgm:pt>
    <dgm:pt modelId="{910D0CBD-86F6-44D5-A2D9-2B9B5BF369EA}" type="sibTrans" cxnId="{20850A91-606D-4C6D-AD0B-E6877628F4DC}">
      <dgm:prSet/>
      <dgm:spPr/>
      <dgm:t>
        <a:bodyPr/>
        <a:lstStyle/>
        <a:p>
          <a:endParaRPr lang="en-US" sz="2000"/>
        </a:p>
      </dgm:t>
    </dgm:pt>
    <dgm:pt modelId="{D68F3487-FEEF-4960-A120-1F52960A12FA}">
      <dgm:prSet custT="1"/>
      <dgm:spPr/>
      <dgm:t>
        <a:bodyPr/>
        <a:lstStyle/>
        <a:p>
          <a:r>
            <a:rPr lang="pt-BR" sz="2000"/>
            <a:t>HIT guideline slides</a:t>
          </a:r>
        </a:p>
      </dgm:t>
    </dgm:pt>
    <dgm:pt modelId="{2C5AB66D-95FB-47A4-92D6-F2373BCC49D8}" type="parTrans" cxnId="{447ED258-6C1B-4183-96C2-A38DF1408EA0}">
      <dgm:prSet/>
      <dgm:spPr/>
      <dgm:t>
        <a:bodyPr/>
        <a:lstStyle/>
        <a:p>
          <a:endParaRPr lang="en-US" sz="2000"/>
        </a:p>
      </dgm:t>
    </dgm:pt>
    <dgm:pt modelId="{B03E5509-BE22-4CB7-9DFF-AD2316C65E81}" type="sibTrans" cxnId="{447ED258-6C1B-4183-96C2-A38DF1408EA0}">
      <dgm:prSet/>
      <dgm:spPr/>
      <dgm:t>
        <a:bodyPr/>
        <a:lstStyle/>
        <a:p>
          <a:endParaRPr lang="en-US" sz="2000"/>
        </a:p>
      </dgm:t>
    </dgm:pt>
    <dgm:pt modelId="{20C166AD-D414-4F62-B0E4-39145F532775}">
      <dgm:prSet custT="1"/>
      <dgm:spPr/>
      <dgm:t>
        <a:bodyPr/>
        <a:lstStyle/>
        <a:p>
          <a:r>
            <a:rPr lang="pt-BR" sz="2000"/>
            <a:t>Demographic slide</a:t>
          </a:r>
        </a:p>
      </dgm:t>
    </dgm:pt>
    <dgm:pt modelId="{EDF04329-3C6C-47FA-B501-ACE59EDAFB68}" type="parTrans" cxnId="{BA8DF132-E9A0-4299-AA8F-3C3DDFC122D5}">
      <dgm:prSet/>
      <dgm:spPr/>
      <dgm:t>
        <a:bodyPr/>
        <a:lstStyle/>
        <a:p>
          <a:endParaRPr lang="en-US" sz="2000"/>
        </a:p>
      </dgm:t>
    </dgm:pt>
    <dgm:pt modelId="{4D950608-DA8F-48CC-98AD-3D7583361E57}" type="sibTrans" cxnId="{BA8DF132-E9A0-4299-AA8F-3C3DDFC122D5}">
      <dgm:prSet/>
      <dgm:spPr/>
      <dgm:t>
        <a:bodyPr/>
        <a:lstStyle/>
        <a:p>
          <a:endParaRPr lang="en-US" sz="2000"/>
        </a:p>
      </dgm:t>
    </dgm:pt>
    <dgm:pt modelId="{278CB631-7535-43CE-9857-08F49D3F9464}">
      <dgm:prSet custT="1"/>
      <dgm:spPr/>
      <dgm:t>
        <a:bodyPr/>
        <a:lstStyle/>
        <a:p>
          <a:r>
            <a:rPr lang="pt-BR" sz="2000" err="1"/>
            <a:t>Check</a:t>
          </a:r>
          <a:r>
            <a:rPr lang="pt-BR" sz="2000"/>
            <a:t> for </a:t>
          </a:r>
          <a:r>
            <a:rPr lang="pt-BR" sz="2000" err="1"/>
            <a:t>answers</a:t>
          </a:r>
          <a:endParaRPr lang="pt-BR" sz="2000"/>
        </a:p>
      </dgm:t>
    </dgm:pt>
    <dgm:pt modelId="{D6CB6C48-478B-4445-8803-2888E1F86B2F}" type="parTrans" cxnId="{D91BAC6D-F695-4332-9330-08CF6107334F}">
      <dgm:prSet/>
      <dgm:spPr/>
      <dgm:t>
        <a:bodyPr/>
        <a:lstStyle/>
        <a:p>
          <a:endParaRPr lang="en-US" sz="2000"/>
        </a:p>
      </dgm:t>
    </dgm:pt>
    <dgm:pt modelId="{1D77B90C-D690-419B-A236-1671BA26F933}" type="sibTrans" cxnId="{D91BAC6D-F695-4332-9330-08CF6107334F}">
      <dgm:prSet/>
      <dgm:spPr/>
      <dgm:t>
        <a:bodyPr/>
        <a:lstStyle/>
        <a:p>
          <a:endParaRPr lang="en-US" sz="2000"/>
        </a:p>
      </dgm:t>
    </dgm:pt>
    <dgm:pt modelId="{D3140EEE-9CB2-41C2-A332-D5C38F841224}">
      <dgm:prSet custT="1"/>
      <dgm:spPr/>
      <dgm:t>
        <a:bodyPr/>
        <a:lstStyle/>
        <a:p>
          <a:r>
            <a:rPr lang="pt-BR" sz="2000"/>
            <a:t>Instruction slides</a:t>
          </a:r>
        </a:p>
      </dgm:t>
    </dgm:pt>
    <dgm:pt modelId="{5F09FAE9-B3B0-42DA-87C7-447B4C44613B}" type="parTrans" cxnId="{D1C0FD2E-6CD1-4CC0-B994-72C967F17C9C}">
      <dgm:prSet/>
      <dgm:spPr/>
      <dgm:t>
        <a:bodyPr/>
        <a:lstStyle/>
        <a:p>
          <a:endParaRPr lang="en-US" sz="2000"/>
        </a:p>
      </dgm:t>
    </dgm:pt>
    <dgm:pt modelId="{7A78C14F-793F-4B2F-BA4B-8E816427C88A}" type="sibTrans" cxnId="{D1C0FD2E-6CD1-4CC0-B994-72C967F17C9C}">
      <dgm:prSet/>
      <dgm:spPr/>
      <dgm:t>
        <a:bodyPr/>
        <a:lstStyle/>
        <a:p>
          <a:endParaRPr lang="en-US" sz="2000"/>
        </a:p>
      </dgm:t>
    </dgm:pt>
    <dgm:pt modelId="{AF31295B-64AC-4429-A5D7-E6E550E83476}">
      <dgm:prSet custT="1"/>
      <dgm:spPr/>
      <dgm:t>
        <a:bodyPr/>
        <a:lstStyle/>
        <a:p>
          <a:r>
            <a:rPr lang="pt-BR" sz="2000"/>
            <a:t>Questions slide</a:t>
          </a:r>
        </a:p>
      </dgm:t>
    </dgm:pt>
    <dgm:pt modelId="{03B9DACB-EDB9-4687-A385-8D9B4D8C30E2}" type="parTrans" cxnId="{CA2D9A28-D5D9-432B-8E3E-97798914FF53}">
      <dgm:prSet/>
      <dgm:spPr/>
      <dgm:t>
        <a:bodyPr/>
        <a:lstStyle/>
        <a:p>
          <a:endParaRPr lang="en-US" sz="2000"/>
        </a:p>
      </dgm:t>
    </dgm:pt>
    <dgm:pt modelId="{2E44332F-E2C6-4C44-8779-7A797EA6498D}" type="sibTrans" cxnId="{CA2D9A28-D5D9-432B-8E3E-97798914FF53}">
      <dgm:prSet/>
      <dgm:spPr/>
      <dgm:t>
        <a:bodyPr/>
        <a:lstStyle/>
        <a:p>
          <a:endParaRPr lang="en-US" sz="2000"/>
        </a:p>
      </dgm:t>
    </dgm:pt>
    <dgm:pt modelId="{D518271D-2530-4544-BA75-76371B4AE8D5}">
      <dgm:prSet custT="1"/>
      <dgm:spPr/>
      <dgm:t>
        <a:bodyPr/>
        <a:lstStyle/>
        <a:p>
          <a:r>
            <a:rPr lang="pt-BR" sz="2000" dirty="0" err="1"/>
            <a:t>Multiple</a:t>
          </a:r>
          <a:r>
            <a:rPr lang="pt-BR" sz="2000" dirty="0"/>
            <a:t> </a:t>
          </a:r>
          <a:r>
            <a:rPr lang="pt-BR" sz="2000" dirty="0" err="1"/>
            <a:t>choice</a:t>
          </a:r>
          <a:r>
            <a:rPr lang="pt-BR" sz="2000" dirty="0"/>
            <a:t> </a:t>
          </a:r>
          <a:r>
            <a:rPr lang="pt-BR" sz="2000" dirty="0" err="1"/>
            <a:t>options</a:t>
          </a:r>
          <a:endParaRPr lang="pt-BR" sz="2000" dirty="0"/>
        </a:p>
      </dgm:t>
    </dgm:pt>
    <dgm:pt modelId="{60168154-655D-4D82-AEB8-B5DD1E091776}" type="parTrans" cxnId="{461A4EF3-98C8-4753-A98E-E7165D9EFD77}">
      <dgm:prSet/>
      <dgm:spPr/>
      <dgm:t>
        <a:bodyPr/>
        <a:lstStyle/>
        <a:p>
          <a:endParaRPr lang="en-US" sz="2000"/>
        </a:p>
      </dgm:t>
    </dgm:pt>
    <dgm:pt modelId="{9DDD4519-39D6-4BF1-9607-D4706C3E3DDB}" type="sibTrans" cxnId="{461A4EF3-98C8-4753-A98E-E7165D9EFD77}">
      <dgm:prSet/>
      <dgm:spPr/>
      <dgm:t>
        <a:bodyPr/>
        <a:lstStyle/>
        <a:p>
          <a:endParaRPr lang="en-US" sz="2000"/>
        </a:p>
      </dgm:t>
    </dgm:pt>
    <dgm:pt modelId="{C39D4173-DD71-4790-96AF-16E7922B3A97}">
      <dgm:prSet custT="1"/>
      <dgm:spPr/>
      <dgm:t>
        <a:bodyPr/>
        <a:lstStyle/>
        <a:p>
          <a:r>
            <a:rPr lang="pt-BR" sz="2000"/>
            <a:t>Unique code identifier</a:t>
          </a:r>
        </a:p>
      </dgm:t>
    </dgm:pt>
    <dgm:pt modelId="{3C330907-467D-4344-8F10-F9856D52828A}" type="parTrans" cxnId="{9B585FDE-DDFD-4D22-AA67-247EB3CD434F}">
      <dgm:prSet/>
      <dgm:spPr/>
      <dgm:t>
        <a:bodyPr/>
        <a:lstStyle/>
        <a:p>
          <a:endParaRPr lang="en-US" sz="2000"/>
        </a:p>
      </dgm:t>
    </dgm:pt>
    <dgm:pt modelId="{F8F16EE4-D5C2-41CA-871D-04FF5FD87D76}" type="sibTrans" cxnId="{9B585FDE-DDFD-4D22-AA67-247EB3CD434F}">
      <dgm:prSet/>
      <dgm:spPr/>
      <dgm:t>
        <a:bodyPr/>
        <a:lstStyle/>
        <a:p>
          <a:endParaRPr lang="en-US" sz="2000"/>
        </a:p>
      </dgm:t>
    </dgm:pt>
    <dgm:pt modelId="{4D24E3F6-6951-4CEE-9F1A-13DE51309902}">
      <dgm:prSet custT="1"/>
      <dgm:spPr/>
      <dgm:t>
        <a:bodyPr/>
        <a:lstStyle/>
        <a:p>
          <a:r>
            <a:rPr lang="pt-BR" sz="2000" dirty="0" err="1"/>
            <a:t>Crowdsourcing</a:t>
          </a:r>
          <a:endParaRPr lang="pt-BR" sz="2000" dirty="0"/>
        </a:p>
      </dgm:t>
    </dgm:pt>
    <dgm:pt modelId="{7D98CDA9-7E2B-4BAE-873A-D651876665E0}" type="parTrans" cxnId="{491B4E85-08F1-407F-8017-4DA4E699C05A}">
      <dgm:prSet/>
      <dgm:spPr/>
      <dgm:t>
        <a:bodyPr/>
        <a:lstStyle/>
        <a:p>
          <a:endParaRPr lang="en-US" sz="2000"/>
        </a:p>
      </dgm:t>
    </dgm:pt>
    <dgm:pt modelId="{44C5A2C4-1836-4B69-A149-48DD6A2A1D39}" type="sibTrans" cxnId="{491B4E85-08F1-407F-8017-4DA4E699C05A}">
      <dgm:prSet/>
      <dgm:spPr/>
      <dgm:t>
        <a:bodyPr/>
        <a:lstStyle/>
        <a:p>
          <a:endParaRPr lang="en-US" sz="2000"/>
        </a:p>
      </dgm:t>
    </dgm:pt>
    <dgm:pt modelId="{CF528F32-0176-413E-9E75-203BA250B8AB}">
      <dgm:prSet custT="1"/>
      <dgm:spPr/>
      <dgm:t>
        <a:bodyPr/>
        <a:lstStyle/>
        <a:p>
          <a:r>
            <a:rPr lang="pt-BR" sz="2000"/>
            <a:t>Identifying info</a:t>
          </a:r>
        </a:p>
      </dgm:t>
    </dgm:pt>
    <dgm:pt modelId="{08AE6467-7BE8-4B2A-8C84-560FCF6BDCC1}" type="parTrans" cxnId="{02C4B1D6-88E1-4261-8453-D4F5DFF2FBDD}">
      <dgm:prSet/>
      <dgm:spPr/>
      <dgm:t>
        <a:bodyPr/>
        <a:lstStyle/>
        <a:p>
          <a:endParaRPr lang="en-US" sz="2000"/>
        </a:p>
      </dgm:t>
    </dgm:pt>
    <dgm:pt modelId="{17D2EF71-C047-4944-A2B8-FB69F606E10B}" type="sibTrans" cxnId="{02C4B1D6-88E1-4261-8453-D4F5DFF2FBDD}">
      <dgm:prSet/>
      <dgm:spPr/>
      <dgm:t>
        <a:bodyPr/>
        <a:lstStyle/>
        <a:p>
          <a:endParaRPr lang="en-US" sz="2000"/>
        </a:p>
      </dgm:t>
    </dgm:pt>
    <dgm:pt modelId="{DC059FCD-4E43-41C6-9A01-0404C1F0279C}">
      <dgm:prSet custT="1"/>
      <dgm:spPr/>
      <dgm:t>
        <a:bodyPr/>
        <a:lstStyle/>
        <a:p>
          <a:r>
            <a:rPr lang="pt-BR" sz="2000"/>
            <a:t>Payment</a:t>
          </a:r>
        </a:p>
      </dgm:t>
    </dgm:pt>
    <dgm:pt modelId="{1B0471A4-F2E8-422C-A58B-DE141C15A7F0}" type="parTrans" cxnId="{C1C92039-08B2-4706-9E9B-45DFB192B40A}">
      <dgm:prSet/>
      <dgm:spPr/>
      <dgm:t>
        <a:bodyPr/>
        <a:lstStyle/>
        <a:p>
          <a:endParaRPr lang="en-US" sz="2000"/>
        </a:p>
      </dgm:t>
    </dgm:pt>
    <dgm:pt modelId="{6988E6BE-B5DE-4AA7-86A2-265C15C69B44}" type="sibTrans" cxnId="{C1C92039-08B2-4706-9E9B-45DFB192B40A}">
      <dgm:prSet/>
      <dgm:spPr/>
      <dgm:t>
        <a:bodyPr/>
        <a:lstStyle/>
        <a:p>
          <a:endParaRPr lang="en-US" sz="2000"/>
        </a:p>
      </dgm:t>
    </dgm:pt>
    <dgm:pt modelId="{5054EBC7-7629-472A-87D4-A115310F26C2}">
      <dgm:prSet custT="1"/>
      <dgm:spPr/>
      <dgm:t>
        <a:bodyPr/>
        <a:lstStyle/>
        <a:p>
          <a:r>
            <a:rPr lang="pt-BR" sz="2000"/>
            <a:t>Time for </a:t>
          </a:r>
          <a:r>
            <a:rPr lang="pt-BR" sz="2000" err="1"/>
            <a:t>task</a:t>
          </a:r>
          <a:endParaRPr lang="pt-BR" sz="2000"/>
        </a:p>
      </dgm:t>
    </dgm:pt>
    <dgm:pt modelId="{D9134716-9B48-4E2F-912C-531397CBEF2B}" type="parTrans" cxnId="{57C2A88C-A2CA-4FBF-9479-0B0F90A32DFA}">
      <dgm:prSet/>
      <dgm:spPr/>
      <dgm:t>
        <a:bodyPr/>
        <a:lstStyle/>
        <a:p>
          <a:endParaRPr lang="en-US" sz="2000"/>
        </a:p>
      </dgm:t>
    </dgm:pt>
    <dgm:pt modelId="{5B9AFA1D-5543-47DA-80F6-22BD3E98EDBE}" type="sibTrans" cxnId="{57C2A88C-A2CA-4FBF-9479-0B0F90A32DFA}">
      <dgm:prSet/>
      <dgm:spPr/>
      <dgm:t>
        <a:bodyPr/>
        <a:lstStyle/>
        <a:p>
          <a:endParaRPr lang="en-US" sz="2000"/>
        </a:p>
      </dgm:t>
    </dgm:pt>
    <dgm:pt modelId="{D013B3F8-D243-4D66-83F7-423B57982248}">
      <dgm:prSet custT="1"/>
      <dgm:spPr/>
      <dgm:t>
        <a:bodyPr/>
        <a:lstStyle/>
        <a:p>
          <a:r>
            <a:rPr lang="pt-BR" sz="2000"/>
            <a:t>HIT </a:t>
          </a:r>
          <a:r>
            <a:rPr lang="pt-BR" sz="2000" err="1"/>
            <a:t>availability</a:t>
          </a:r>
          <a:r>
            <a:rPr lang="pt-BR" sz="2000"/>
            <a:t> time</a:t>
          </a:r>
        </a:p>
      </dgm:t>
    </dgm:pt>
    <dgm:pt modelId="{DC26F7D6-D11F-46A7-A680-DE2AC84648CB}" type="parTrans" cxnId="{19F9B8F1-BF32-4C34-8E7D-EF2E78DB0A28}">
      <dgm:prSet/>
      <dgm:spPr/>
      <dgm:t>
        <a:bodyPr/>
        <a:lstStyle/>
        <a:p>
          <a:endParaRPr lang="en-US" sz="2000"/>
        </a:p>
      </dgm:t>
    </dgm:pt>
    <dgm:pt modelId="{659EE296-16AE-485A-A6D0-175667EB8BC8}" type="sibTrans" cxnId="{19F9B8F1-BF32-4C34-8E7D-EF2E78DB0A28}">
      <dgm:prSet/>
      <dgm:spPr/>
      <dgm:t>
        <a:bodyPr/>
        <a:lstStyle/>
        <a:p>
          <a:endParaRPr lang="en-US" sz="2000"/>
        </a:p>
      </dgm:t>
    </dgm:pt>
    <dgm:pt modelId="{4E497396-9F7D-4983-A827-A4B37F1326C7}">
      <dgm:prSet custT="1"/>
      <dgm:spPr/>
      <dgm:t>
        <a:bodyPr/>
        <a:lstStyle/>
        <a:p>
          <a:r>
            <a:rPr lang="pt-BR" sz="2000"/>
            <a:t>Worker </a:t>
          </a:r>
          <a:r>
            <a:rPr lang="pt-BR" sz="2000" err="1"/>
            <a:t>requirements</a:t>
          </a:r>
          <a:endParaRPr lang="pt-BR" sz="2000"/>
        </a:p>
      </dgm:t>
    </dgm:pt>
    <dgm:pt modelId="{A9163966-D08B-48E3-8403-DDE9FB19A102}" type="parTrans" cxnId="{45DB3094-8064-4C35-86DF-B515C63104A1}">
      <dgm:prSet/>
      <dgm:spPr/>
      <dgm:t>
        <a:bodyPr/>
        <a:lstStyle/>
        <a:p>
          <a:endParaRPr lang="en-US" sz="2000"/>
        </a:p>
      </dgm:t>
    </dgm:pt>
    <dgm:pt modelId="{747E3A81-5D72-4A1D-B620-8582DF1CE5A7}" type="sibTrans" cxnId="{45DB3094-8064-4C35-86DF-B515C63104A1}">
      <dgm:prSet/>
      <dgm:spPr/>
      <dgm:t>
        <a:bodyPr/>
        <a:lstStyle/>
        <a:p>
          <a:endParaRPr lang="en-US" sz="2000"/>
        </a:p>
      </dgm:t>
    </dgm:pt>
    <dgm:pt modelId="{112C5DF5-FCCE-499A-BCDC-67DAC721EF00}">
      <dgm:prSet phldrT="[Texto]" custT="1"/>
      <dgm:spPr/>
      <dgm:t>
        <a:bodyPr/>
        <a:lstStyle/>
        <a:p>
          <a:r>
            <a:rPr lang="en-US" sz="2000" dirty="0"/>
            <a:t>Data Collection</a:t>
          </a:r>
        </a:p>
      </dgm:t>
    </dgm:pt>
    <dgm:pt modelId="{DDBC336E-C166-454C-A17F-E2673752696A}" type="parTrans" cxnId="{79320A1E-EEDB-4021-895D-37081849E30C}">
      <dgm:prSet/>
      <dgm:spPr/>
      <dgm:t>
        <a:bodyPr/>
        <a:lstStyle/>
        <a:p>
          <a:endParaRPr lang="en-US" sz="2000"/>
        </a:p>
      </dgm:t>
    </dgm:pt>
    <dgm:pt modelId="{4ADAD09D-31B4-4768-B633-904F1FFD6E7C}" type="sibTrans" cxnId="{79320A1E-EEDB-4021-895D-37081849E30C}">
      <dgm:prSet/>
      <dgm:spPr/>
      <dgm:t>
        <a:bodyPr/>
        <a:lstStyle/>
        <a:p>
          <a:endParaRPr lang="en-US" sz="2000"/>
        </a:p>
      </dgm:t>
    </dgm:pt>
    <dgm:pt modelId="{3B684231-BB20-4A95-BDD2-B4F79CBCE090}">
      <dgm:prSet custT="1"/>
      <dgm:spPr/>
      <dgm:t>
        <a:bodyPr/>
        <a:lstStyle/>
        <a:p>
          <a:r>
            <a:rPr lang="en-US" sz="2000"/>
            <a:t>Clean records</a:t>
          </a:r>
        </a:p>
      </dgm:t>
    </dgm:pt>
    <dgm:pt modelId="{2990B5FC-5015-469E-931D-2E9C62CBA1E1}" type="parTrans" cxnId="{A5CE4AB8-CAB1-41E5-8DB3-7C0583893AE9}">
      <dgm:prSet/>
      <dgm:spPr/>
      <dgm:t>
        <a:bodyPr/>
        <a:lstStyle/>
        <a:p>
          <a:endParaRPr lang="en-US" sz="2000"/>
        </a:p>
      </dgm:t>
    </dgm:pt>
    <dgm:pt modelId="{FE270CA9-D503-4831-933D-1A361832AD0E}" type="sibTrans" cxnId="{A5CE4AB8-CAB1-41E5-8DB3-7C0583893AE9}">
      <dgm:prSet/>
      <dgm:spPr/>
      <dgm:t>
        <a:bodyPr/>
        <a:lstStyle/>
        <a:p>
          <a:endParaRPr lang="en-US" sz="2000"/>
        </a:p>
      </dgm:t>
    </dgm:pt>
    <dgm:pt modelId="{2A2BA964-95D3-4677-8870-03FBBDD0958C}">
      <dgm:prSet custT="1"/>
      <dgm:spPr/>
      <dgm:t>
        <a:bodyPr/>
        <a:lstStyle/>
        <a:p>
          <a:r>
            <a:rPr lang="en-US" sz="2000" dirty="0"/>
            <a:t>Data Processing</a:t>
          </a:r>
        </a:p>
      </dgm:t>
    </dgm:pt>
    <dgm:pt modelId="{BE2AB2EF-9FF3-4BCC-8359-0DC2EF26F1BE}" type="parTrans" cxnId="{489CC7FB-C6B6-4CB4-9E62-FC372FA44FEC}">
      <dgm:prSet/>
      <dgm:spPr/>
      <dgm:t>
        <a:bodyPr/>
        <a:lstStyle/>
        <a:p>
          <a:endParaRPr lang="en-US" sz="2000"/>
        </a:p>
      </dgm:t>
    </dgm:pt>
    <dgm:pt modelId="{D38ED69E-F6D2-4AB0-9A3A-DA223D06E25E}" type="sibTrans" cxnId="{489CC7FB-C6B6-4CB4-9E62-FC372FA44FEC}">
      <dgm:prSet/>
      <dgm:spPr/>
      <dgm:t>
        <a:bodyPr/>
        <a:lstStyle/>
        <a:p>
          <a:endParaRPr lang="en-US" sz="2000"/>
        </a:p>
      </dgm:t>
    </dgm:pt>
    <dgm:pt modelId="{AF70B0AE-C9CD-4D8C-9116-DEC2EA70CD6E}">
      <dgm:prSet custT="1"/>
      <dgm:spPr/>
      <dgm:t>
        <a:bodyPr/>
        <a:lstStyle/>
        <a:p>
          <a:r>
            <a:rPr lang="en-US" sz="2000"/>
            <a:t>Rename files</a:t>
          </a:r>
        </a:p>
      </dgm:t>
    </dgm:pt>
    <dgm:pt modelId="{38626665-10B0-4ED9-8782-DBC11C5F1DD9}" type="parTrans" cxnId="{14896F98-D6CC-4EE0-B245-D8A2722CADBA}">
      <dgm:prSet/>
      <dgm:spPr/>
      <dgm:t>
        <a:bodyPr/>
        <a:lstStyle/>
        <a:p>
          <a:endParaRPr lang="en-US" sz="2000"/>
        </a:p>
      </dgm:t>
    </dgm:pt>
    <dgm:pt modelId="{CCEE1B0C-983E-4CBA-BCF4-17AA043D3369}" type="sibTrans" cxnId="{14896F98-D6CC-4EE0-B245-D8A2722CADBA}">
      <dgm:prSet/>
      <dgm:spPr/>
      <dgm:t>
        <a:bodyPr/>
        <a:lstStyle/>
        <a:p>
          <a:endParaRPr lang="en-US" sz="2000"/>
        </a:p>
      </dgm:t>
    </dgm:pt>
    <dgm:pt modelId="{BFA2666A-9FB7-4A51-8507-63762ED02BDB}">
      <dgm:prSet custT="1"/>
      <dgm:spPr/>
      <dgm:t>
        <a:bodyPr/>
        <a:lstStyle/>
        <a:p>
          <a:r>
            <a:rPr lang="en-US" sz="2000"/>
            <a:t>Stata code</a:t>
          </a:r>
        </a:p>
      </dgm:t>
    </dgm:pt>
    <dgm:pt modelId="{27F70E0B-0AD7-4365-881E-AAB31B3663B5}" type="parTrans" cxnId="{131DF8CA-EA6E-4C73-84E5-348E9E406561}">
      <dgm:prSet/>
      <dgm:spPr/>
      <dgm:t>
        <a:bodyPr/>
        <a:lstStyle/>
        <a:p>
          <a:endParaRPr lang="en-US" sz="2000"/>
        </a:p>
      </dgm:t>
    </dgm:pt>
    <dgm:pt modelId="{DE768CF7-1D0A-412A-8DF2-9FC81FBBD046}" type="sibTrans" cxnId="{131DF8CA-EA6E-4C73-84E5-348E9E406561}">
      <dgm:prSet/>
      <dgm:spPr/>
      <dgm:t>
        <a:bodyPr/>
        <a:lstStyle/>
        <a:p>
          <a:endParaRPr lang="en-US" sz="2000"/>
        </a:p>
      </dgm:t>
    </dgm:pt>
    <dgm:pt modelId="{B4C3F972-5296-49DD-90A1-20C82F405F18}" type="pres">
      <dgm:prSet presAssocID="{132F1DF8-223D-4552-9820-6883613486C5}" presName="Name0" presStyleCnt="0">
        <dgm:presLayoutVars>
          <dgm:dir/>
          <dgm:animLvl val="lvl"/>
          <dgm:resizeHandles val="exact"/>
        </dgm:presLayoutVars>
      </dgm:prSet>
      <dgm:spPr/>
    </dgm:pt>
    <dgm:pt modelId="{BAB88D92-ED69-4CCA-A68F-295D20B2C49E}" type="pres">
      <dgm:prSet presAssocID="{2667CD77-2580-456C-BB20-A21EC01B7EF2}" presName="composite" presStyleCnt="0"/>
      <dgm:spPr/>
    </dgm:pt>
    <dgm:pt modelId="{EC5BBD3B-D29B-4C25-AFBD-8805902310BD}" type="pres">
      <dgm:prSet presAssocID="{2667CD77-2580-456C-BB20-A21EC01B7EF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A2EFAE8-C6FE-4F46-9093-771198872CE6}" type="pres">
      <dgm:prSet presAssocID="{2667CD77-2580-456C-BB20-A21EC01B7EF2}" presName="desTx" presStyleLbl="alignAccFollowNode1" presStyleIdx="0" presStyleCnt="4">
        <dgm:presLayoutVars>
          <dgm:bulletEnabled val="1"/>
        </dgm:presLayoutVars>
      </dgm:prSet>
      <dgm:spPr/>
    </dgm:pt>
    <dgm:pt modelId="{51B3522C-ACAD-4261-AA20-BC04B3D2D8D5}" type="pres">
      <dgm:prSet presAssocID="{910D0CBD-86F6-44D5-A2D9-2B9B5BF369EA}" presName="space" presStyleCnt="0"/>
      <dgm:spPr/>
    </dgm:pt>
    <dgm:pt modelId="{AD0535DC-3C07-435C-BB41-B9B8E4D6AE1E}" type="pres">
      <dgm:prSet presAssocID="{4D24E3F6-6951-4CEE-9F1A-13DE51309902}" presName="composite" presStyleCnt="0"/>
      <dgm:spPr/>
    </dgm:pt>
    <dgm:pt modelId="{6E0FAC1F-4BB2-4A51-A3CA-A4A7BFFB8B2D}" type="pres">
      <dgm:prSet presAssocID="{4D24E3F6-6951-4CEE-9F1A-13DE5130990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A4943B4-9F4D-40F0-A5F2-89BAE7AA655A}" type="pres">
      <dgm:prSet presAssocID="{4D24E3F6-6951-4CEE-9F1A-13DE51309902}" presName="desTx" presStyleLbl="alignAccFollowNode1" presStyleIdx="1" presStyleCnt="4">
        <dgm:presLayoutVars>
          <dgm:bulletEnabled val="1"/>
        </dgm:presLayoutVars>
      </dgm:prSet>
      <dgm:spPr/>
    </dgm:pt>
    <dgm:pt modelId="{1B4CBE3D-F0C4-4169-B562-5D52796D3E1E}" type="pres">
      <dgm:prSet presAssocID="{44C5A2C4-1836-4B69-A149-48DD6A2A1D39}" presName="space" presStyleCnt="0"/>
      <dgm:spPr/>
    </dgm:pt>
    <dgm:pt modelId="{2B6C8557-03F7-41D3-BE9D-1307EFC3AD59}" type="pres">
      <dgm:prSet presAssocID="{112C5DF5-FCCE-499A-BCDC-67DAC721EF00}" presName="composite" presStyleCnt="0"/>
      <dgm:spPr/>
    </dgm:pt>
    <dgm:pt modelId="{8C7CB30B-D4E3-4341-A3EC-A7D9B6209389}" type="pres">
      <dgm:prSet presAssocID="{112C5DF5-FCCE-499A-BCDC-67DAC721EF0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BD60AC7-670F-4DA2-9CC0-278C08D99C2F}" type="pres">
      <dgm:prSet presAssocID="{112C5DF5-FCCE-499A-BCDC-67DAC721EF00}" presName="desTx" presStyleLbl="alignAccFollowNode1" presStyleIdx="2" presStyleCnt="4">
        <dgm:presLayoutVars>
          <dgm:bulletEnabled val="1"/>
        </dgm:presLayoutVars>
      </dgm:prSet>
      <dgm:spPr/>
    </dgm:pt>
    <dgm:pt modelId="{02065D2D-6881-4F4E-93C2-060D70958C1A}" type="pres">
      <dgm:prSet presAssocID="{4ADAD09D-31B4-4768-B633-904F1FFD6E7C}" presName="space" presStyleCnt="0"/>
      <dgm:spPr/>
    </dgm:pt>
    <dgm:pt modelId="{1AD32C81-E546-4BE0-82FF-E1DB131290EB}" type="pres">
      <dgm:prSet presAssocID="{2A2BA964-95D3-4677-8870-03FBBDD0958C}" presName="composite" presStyleCnt="0"/>
      <dgm:spPr/>
    </dgm:pt>
    <dgm:pt modelId="{7A799008-13F6-4220-BE50-F68E181A58ED}" type="pres">
      <dgm:prSet presAssocID="{2A2BA964-95D3-4677-8870-03FBBDD0958C}" presName="parTx" presStyleLbl="alignNode1" presStyleIdx="3" presStyleCnt="4" custLinFactNeighborX="166" custLinFactNeighborY="-599">
        <dgm:presLayoutVars>
          <dgm:chMax val="0"/>
          <dgm:chPref val="0"/>
          <dgm:bulletEnabled val="1"/>
        </dgm:presLayoutVars>
      </dgm:prSet>
      <dgm:spPr/>
    </dgm:pt>
    <dgm:pt modelId="{38D3FBA7-5B92-4209-9DAC-0D698FC19027}" type="pres">
      <dgm:prSet presAssocID="{2A2BA964-95D3-4677-8870-03FBBDD0958C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5F484310-058E-4ECA-8D32-482EC21D1AF9}" type="presOf" srcId="{D518271D-2530-4544-BA75-76371B4AE8D5}" destId="{6A2EFAE8-C6FE-4F46-9093-771198872CE6}" srcOrd="0" destOrd="5" presId="urn:microsoft.com/office/officeart/2005/8/layout/hList1"/>
    <dgm:cxn modelId="{608ED816-440B-4A48-AF86-0FAB5B6B230C}" type="presOf" srcId="{D68F3487-FEEF-4960-A120-1F52960A12FA}" destId="{6A2EFAE8-C6FE-4F46-9093-771198872CE6}" srcOrd="0" destOrd="0" presId="urn:microsoft.com/office/officeart/2005/8/layout/hList1"/>
    <dgm:cxn modelId="{79320A1E-EEDB-4021-895D-37081849E30C}" srcId="{132F1DF8-223D-4552-9820-6883613486C5}" destId="{112C5DF5-FCCE-499A-BCDC-67DAC721EF00}" srcOrd="2" destOrd="0" parTransId="{DDBC336E-C166-454C-A17F-E2673752696A}" sibTransId="{4ADAD09D-31B4-4768-B633-904F1FFD6E7C}"/>
    <dgm:cxn modelId="{8E0A001F-43F0-449F-AA11-8C4C97982B81}" type="presOf" srcId="{DC059FCD-4E43-41C6-9A01-0404C1F0279C}" destId="{DA4943B4-9F4D-40F0-A5F2-89BAE7AA655A}" srcOrd="0" destOrd="1" presId="urn:microsoft.com/office/officeart/2005/8/layout/hList1"/>
    <dgm:cxn modelId="{FB525624-724F-42C9-9692-02B2C049DD35}" type="presOf" srcId="{CF528F32-0176-413E-9E75-203BA250B8AB}" destId="{DA4943B4-9F4D-40F0-A5F2-89BAE7AA655A}" srcOrd="0" destOrd="0" presId="urn:microsoft.com/office/officeart/2005/8/layout/hList1"/>
    <dgm:cxn modelId="{CA2D9A28-D5D9-432B-8E3E-97798914FF53}" srcId="{2667CD77-2580-456C-BB20-A21EC01B7EF2}" destId="{AF31295B-64AC-4429-A5D7-E6E550E83476}" srcOrd="3" destOrd="0" parTransId="{03B9DACB-EDB9-4687-A385-8D9B4D8C30E2}" sibTransId="{2E44332F-E2C6-4C44-8779-7A797EA6498D}"/>
    <dgm:cxn modelId="{3C91482D-70FF-4218-AEBF-9028CEDA1A6C}" type="presOf" srcId="{C39D4173-DD71-4790-96AF-16E7922B3A97}" destId="{6A2EFAE8-C6FE-4F46-9093-771198872CE6}" srcOrd="0" destOrd="6" presId="urn:microsoft.com/office/officeart/2005/8/layout/hList1"/>
    <dgm:cxn modelId="{0FB16B2E-3563-4DFF-B11C-334CFFFC872B}" type="presOf" srcId="{D013B3F8-D243-4D66-83F7-423B57982248}" destId="{DA4943B4-9F4D-40F0-A5F2-89BAE7AA655A}" srcOrd="0" destOrd="3" presId="urn:microsoft.com/office/officeart/2005/8/layout/hList1"/>
    <dgm:cxn modelId="{D1C0FD2E-6CD1-4CC0-B994-72C967F17C9C}" srcId="{2667CD77-2580-456C-BB20-A21EC01B7EF2}" destId="{D3140EEE-9CB2-41C2-A332-D5C38F841224}" srcOrd="2" destOrd="0" parTransId="{5F09FAE9-B3B0-42DA-87C7-447B4C44613B}" sibTransId="{7A78C14F-793F-4B2F-BA4B-8E816427C88A}"/>
    <dgm:cxn modelId="{BA8DF132-E9A0-4299-AA8F-3C3DDFC122D5}" srcId="{2667CD77-2580-456C-BB20-A21EC01B7EF2}" destId="{20C166AD-D414-4F62-B0E4-39145F532775}" srcOrd="1" destOrd="0" parTransId="{EDF04329-3C6C-47FA-B501-ACE59EDAFB68}" sibTransId="{4D950608-DA8F-48CC-98AD-3D7583361E57}"/>
    <dgm:cxn modelId="{C1C92039-08B2-4706-9E9B-45DFB192B40A}" srcId="{4D24E3F6-6951-4CEE-9F1A-13DE51309902}" destId="{DC059FCD-4E43-41C6-9A01-0404C1F0279C}" srcOrd="1" destOrd="0" parTransId="{1B0471A4-F2E8-422C-A58B-DE141C15A7F0}" sibTransId="{6988E6BE-B5DE-4AA7-86A2-265C15C69B44}"/>
    <dgm:cxn modelId="{A816195D-C574-4897-B01D-776CE1BA0387}" type="presOf" srcId="{20C166AD-D414-4F62-B0E4-39145F532775}" destId="{6A2EFAE8-C6FE-4F46-9093-771198872CE6}" srcOrd="0" destOrd="1" presId="urn:microsoft.com/office/officeart/2005/8/layout/hList1"/>
    <dgm:cxn modelId="{17CAE946-36A7-41BF-BD8A-C8AE4AE89860}" type="presOf" srcId="{AF70B0AE-C9CD-4D8C-9116-DEC2EA70CD6E}" destId="{38D3FBA7-5B92-4209-9DAC-0D698FC19027}" srcOrd="0" destOrd="0" presId="urn:microsoft.com/office/officeart/2005/8/layout/hList1"/>
    <dgm:cxn modelId="{647D7868-69DA-4986-B74C-6336ABE1C798}" type="presOf" srcId="{278CB631-7535-43CE-9857-08F49D3F9464}" destId="{6A2EFAE8-C6FE-4F46-9093-771198872CE6}" srcOrd="0" destOrd="2" presId="urn:microsoft.com/office/officeart/2005/8/layout/hList1"/>
    <dgm:cxn modelId="{D91BAC6D-F695-4332-9330-08CF6107334F}" srcId="{20C166AD-D414-4F62-B0E4-39145F532775}" destId="{278CB631-7535-43CE-9857-08F49D3F9464}" srcOrd="0" destOrd="0" parTransId="{D6CB6C48-478B-4445-8803-2888E1F86B2F}" sibTransId="{1D77B90C-D690-419B-A236-1671BA26F933}"/>
    <dgm:cxn modelId="{447ED258-6C1B-4183-96C2-A38DF1408EA0}" srcId="{2667CD77-2580-456C-BB20-A21EC01B7EF2}" destId="{D68F3487-FEEF-4960-A120-1F52960A12FA}" srcOrd="0" destOrd="0" parTransId="{2C5AB66D-95FB-47A4-92D6-F2373BCC49D8}" sibTransId="{B03E5509-BE22-4CB7-9DFF-AD2316C65E81}"/>
    <dgm:cxn modelId="{491B4E85-08F1-407F-8017-4DA4E699C05A}" srcId="{132F1DF8-223D-4552-9820-6883613486C5}" destId="{4D24E3F6-6951-4CEE-9F1A-13DE51309902}" srcOrd="1" destOrd="0" parTransId="{7D98CDA9-7E2B-4BAE-873A-D651876665E0}" sibTransId="{44C5A2C4-1836-4B69-A149-48DD6A2A1D39}"/>
    <dgm:cxn modelId="{E5EC2987-1B5C-4975-8B33-197410C6405B}" type="presOf" srcId="{AF31295B-64AC-4429-A5D7-E6E550E83476}" destId="{6A2EFAE8-C6FE-4F46-9093-771198872CE6}" srcOrd="0" destOrd="4" presId="urn:microsoft.com/office/officeart/2005/8/layout/hList1"/>
    <dgm:cxn modelId="{57C2A88C-A2CA-4FBF-9479-0B0F90A32DFA}" srcId="{4D24E3F6-6951-4CEE-9F1A-13DE51309902}" destId="{5054EBC7-7629-472A-87D4-A115310F26C2}" srcOrd="2" destOrd="0" parTransId="{D9134716-9B48-4E2F-912C-531397CBEF2B}" sibTransId="{5B9AFA1D-5543-47DA-80F6-22BD3E98EDBE}"/>
    <dgm:cxn modelId="{2293798D-6CA2-4288-9BBE-BAAAFFB5FDE9}" type="presOf" srcId="{2A2BA964-95D3-4677-8870-03FBBDD0958C}" destId="{7A799008-13F6-4220-BE50-F68E181A58ED}" srcOrd="0" destOrd="0" presId="urn:microsoft.com/office/officeart/2005/8/layout/hList1"/>
    <dgm:cxn modelId="{41E24B90-9827-4D29-8EE4-2A28C8E36202}" type="presOf" srcId="{132F1DF8-223D-4552-9820-6883613486C5}" destId="{B4C3F972-5296-49DD-90A1-20C82F405F18}" srcOrd="0" destOrd="0" presId="urn:microsoft.com/office/officeart/2005/8/layout/hList1"/>
    <dgm:cxn modelId="{20850A91-606D-4C6D-AD0B-E6877628F4DC}" srcId="{132F1DF8-223D-4552-9820-6883613486C5}" destId="{2667CD77-2580-456C-BB20-A21EC01B7EF2}" srcOrd="0" destOrd="0" parTransId="{C9583BA4-1949-484C-82B1-C8770E60088F}" sibTransId="{910D0CBD-86F6-44D5-A2D9-2B9B5BF369EA}"/>
    <dgm:cxn modelId="{45DB3094-8064-4C35-86DF-B515C63104A1}" srcId="{4D24E3F6-6951-4CEE-9F1A-13DE51309902}" destId="{4E497396-9F7D-4983-A827-A4B37F1326C7}" srcOrd="4" destOrd="0" parTransId="{A9163966-D08B-48E3-8403-DDE9FB19A102}" sibTransId="{747E3A81-5D72-4A1D-B620-8582DF1CE5A7}"/>
    <dgm:cxn modelId="{4802B095-44B3-4B75-890D-2B6786AC369F}" type="presOf" srcId="{4E497396-9F7D-4983-A827-A4B37F1326C7}" destId="{DA4943B4-9F4D-40F0-A5F2-89BAE7AA655A}" srcOrd="0" destOrd="4" presId="urn:microsoft.com/office/officeart/2005/8/layout/hList1"/>
    <dgm:cxn modelId="{14896F98-D6CC-4EE0-B245-D8A2722CADBA}" srcId="{2A2BA964-95D3-4677-8870-03FBBDD0958C}" destId="{AF70B0AE-C9CD-4D8C-9116-DEC2EA70CD6E}" srcOrd="0" destOrd="0" parTransId="{38626665-10B0-4ED9-8782-DBC11C5F1DD9}" sibTransId="{CCEE1B0C-983E-4CBA-BCF4-17AA043D3369}"/>
    <dgm:cxn modelId="{B4F91A9D-762F-4400-A333-53F117EE6C42}" type="presOf" srcId="{D3140EEE-9CB2-41C2-A332-D5C38F841224}" destId="{6A2EFAE8-C6FE-4F46-9093-771198872CE6}" srcOrd="0" destOrd="3" presId="urn:microsoft.com/office/officeart/2005/8/layout/hList1"/>
    <dgm:cxn modelId="{A5CE4AB8-CAB1-41E5-8DB3-7C0583893AE9}" srcId="{112C5DF5-FCCE-499A-BCDC-67DAC721EF00}" destId="{3B684231-BB20-4A95-BDD2-B4F79CBCE090}" srcOrd="0" destOrd="0" parTransId="{2990B5FC-5015-469E-931D-2E9C62CBA1E1}" sibTransId="{FE270CA9-D503-4831-933D-1A361832AD0E}"/>
    <dgm:cxn modelId="{BEBA32C9-F243-49B4-B440-43EE326EB408}" type="presOf" srcId="{3B684231-BB20-4A95-BDD2-B4F79CBCE090}" destId="{BBD60AC7-670F-4DA2-9CC0-278C08D99C2F}" srcOrd="0" destOrd="0" presId="urn:microsoft.com/office/officeart/2005/8/layout/hList1"/>
    <dgm:cxn modelId="{131DF8CA-EA6E-4C73-84E5-348E9E406561}" srcId="{2A2BA964-95D3-4677-8870-03FBBDD0958C}" destId="{BFA2666A-9FB7-4A51-8507-63762ED02BDB}" srcOrd="1" destOrd="0" parTransId="{27F70E0B-0AD7-4365-881E-AAB31B3663B5}" sibTransId="{DE768CF7-1D0A-412A-8DF2-9FC81FBBD046}"/>
    <dgm:cxn modelId="{D5572CCE-A9D3-47C7-9E3E-0C8E389B7E5A}" type="presOf" srcId="{4D24E3F6-6951-4CEE-9F1A-13DE51309902}" destId="{6E0FAC1F-4BB2-4A51-A3CA-A4A7BFFB8B2D}" srcOrd="0" destOrd="0" presId="urn:microsoft.com/office/officeart/2005/8/layout/hList1"/>
    <dgm:cxn modelId="{3C11D6D1-6D7D-4DB6-8439-0BEBDC226C4C}" type="presOf" srcId="{BFA2666A-9FB7-4A51-8507-63762ED02BDB}" destId="{38D3FBA7-5B92-4209-9DAC-0D698FC19027}" srcOrd="0" destOrd="1" presId="urn:microsoft.com/office/officeart/2005/8/layout/hList1"/>
    <dgm:cxn modelId="{8A65FAD1-2C0A-4883-86C9-2D416757E426}" type="presOf" srcId="{5054EBC7-7629-472A-87D4-A115310F26C2}" destId="{DA4943B4-9F4D-40F0-A5F2-89BAE7AA655A}" srcOrd="0" destOrd="2" presId="urn:microsoft.com/office/officeart/2005/8/layout/hList1"/>
    <dgm:cxn modelId="{02C4B1D6-88E1-4261-8453-D4F5DFF2FBDD}" srcId="{4D24E3F6-6951-4CEE-9F1A-13DE51309902}" destId="{CF528F32-0176-413E-9E75-203BA250B8AB}" srcOrd="0" destOrd="0" parTransId="{08AE6467-7BE8-4B2A-8C84-560FCF6BDCC1}" sibTransId="{17D2EF71-C047-4944-A2B8-FB69F606E10B}"/>
    <dgm:cxn modelId="{9B585FDE-DDFD-4D22-AA67-247EB3CD434F}" srcId="{2667CD77-2580-456C-BB20-A21EC01B7EF2}" destId="{C39D4173-DD71-4790-96AF-16E7922B3A97}" srcOrd="4" destOrd="0" parTransId="{3C330907-467D-4344-8F10-F9856D52828A}" sibTransId="{F8F16EE4-D5C2-41CA-871D-04FF5FD87D76}"/>
    <dgm:cxn modelId="{02D77FE0-8705-4034-8E34-3504B6DCB78D}" type="presOf" srcId="{112C5DF5-FCCE-499A-BCDC-67DAC721EF00}" destId="{8C7CB30B-D4E3-4341-A3EC-A7D9B6209389}" srcOrd="0" destOrd="0" presId="urn:microsoft.com/office/officeart/2005/8/layout/hList1"/>
    <dgm:cxn modelId="{A1A54BE6-61FB-4A61-B22E-5588D5EBDBC6}" type="presOf" srcId="{2667CD77-2580-456C-BB20-A21EC01B7EF2}" destId="{EC5BBD3B-D29B-4C25-AFBD-8805902310BD}" srcOrd="0" destOrd="0" presId="urn:microsoft.com/office/officeart/2005/8/layout/hList1"/>
    <dgm:cxn modelId="{19F9B8F1-BF32-4C34-8E7D-EF2E78DB0A28}" srcId="{4D24E3F6-6951-4CEE-9F1A-13DE51309902}" destId="{D013B3F8-D243-4D66-83F7-423B57982248}" srcOrd="3" destOrd="0" parTransId="{DC26F7D6-D11F-46A7-A680-DE2AC84648CB}" sibTransId="{659EE296-16AE-485A-A6D0-175667EB8BC8}"/>
    <dgm:cxn modelId="{461A4EF3-98C8-4753-A98E-E7165D9EFD77}" srcId="{AF31295B-64AC-4429-A5D7-E6E550E83476}" destId="{D518271D-2530-4544-BA75-76371B4AE8D5}" srcOrd="0" destOrd="0" parTransId="{60168154-655D-4D82-AEB8-B5DD1E091776}" sibTransId="{9DDD4519-39D6-4BF1-9607-D4706C3E3DDB}"/>
    <dgm:cxn modelId="{489CC7FB-C6B6-4CB4-9E62-FC372FA44FEC}" srcId="{132F1DF8-223D-4552-9820-6883613486C5}" destId="{2A2BA964-95D3-4677-8870-03FBBDD0958C}" srcOrd="3" destOrd="0" parTransId="{BE2AB2EF-9FF3-4BCC-8359-0DC2EF26F1BE}" sibTransId="{D38ED69E-F6D2-4AB0-9A3A-DA223D06E25E}"/>
    <dgm:cxn modelId="{90EF3943-C0F6-43BD-BA27-89C80F463D4A}" type="presParOf" srcId="{B4C3F972-5296-49DD-90A1-20C82F405F18}" destId="{BAB88D92-ED69-4CCA-A68F-295D20B2C49E}" srcOrd="0" destOrd="0" presId="urn:microsoft.com/office/officeart/2005/8/layout/hList1"/>
    <dgm:cxn modelId="{B981887A-B3FF-4A6D-B099-A6DD3451D050}" type="presParOf" srcId="{BAB88D92-ED69-4CCA-A68F-295D20B2C49E}" destId="{EC5BBD3B-D29B-4C25-AFBD-8805902310BD}" srcOrd="0" destOrd="0" presId="urn:microsoft.com/office/officeart/2005/8/layout/hList1"/>
    <dgm:cxn modelId="{6B839C10-EEA0-4361-ACCE-FB11AE715952}" type="presParOf" srcId="{BAB88D92-ED69-4CCA-A68F-295D20B2C49E}" destId="{6A2EFAE8-C6FE-4F46-9093-771198872CE6}" srcOrd="1" destOrd="0" presId="urn:microsoft.com/office/officeart/2005/8/layout/hList1"/>
    <dgm:cxn modelId="{95F6949C-02E1-4AC5-9129-A534788E066D}" type="presParOf" srcId="{B4C3F972-5296-49DD-90A1-20C82F405F18}" destId="{51B3522C-ACAD-4261-AA20-BC04B3D2D8D5}" srcOrd="1" destOrd="0" presId="urn:microsoft.com/office/officeart/2005/8/layout/hList1"/>
    <dgm:cxn modelId="{DC416E6E-4641-4A06-A1F3-CB4965E8C120}" type="presParOf" srcId="{B4C3F972-5296-49DD-90A1-20C82F405F18}" destId="{AD0535DC-3C07-435C-BB41-B9B8E4D6AE1E}" srcOrd="2" destOrd="0" presId="urn:microsoft.com/office/officeart/2005/8/layout/hList1"/>
    <dgm:cxn modelId="{6D80238B-88F0-40E5-9E63-B94884022F6B}" type="presParOf" srcId="{AD0535DC-3C07-435C-BB41-B9B8E4D6AE1E}" destId="{6E0FAC1F-4BB2-4A51-A3CA-A4A7BFFB8B2D}" srcOrd="0" destOrd="0" presId="urn:microsoft.com/office/officeart/2005/8/layout/hList1"/>
    <dgm:cxn modelId="{EEA65109-8DE8-43F8-B8B6-0238BA68E642}" type="presParOf" srcId="{AD0535DC-3C07-435C-BB41-B9B8E4D6AE1E}" destId="{DA4943B4-9F4D-40F0-A5F2-89BAE7AA655A}" srcOrd="1" destOrd="0" presId="urn:microsoft.com/office/officeart/2005/8/layout/hList1"/>
    <dgm:cxn modelId="{AE2AA474-A681-4A49-BED4-FFA3A7FFD5E2}" type="presParOf" srcId="{B4C3F972-5296-49DD-90A1-20C82F405F18}" destId="{1B4CBE3D-F0C4-4169-B562-5D52796D3E1E}" srcOrd="3" destOrd="0" presId="urn:microsoft.com/office/officeart/2005/8/layout/hList1"/>
    <dgm:cxn modelId="{BBB4E9AC-9F42-4212-8BE8-598EA4B41611}" type="presParOf" srcId="{B4C3F972-5296-49DD-90A1-20C82F405F18}" destId="{2B6C8557-03F7-41D3-BE9D-1307EFC3AD59}" srcOrd="4" destOrd="0" presId="urn:microsoft.com/office/officeart/2005/8/layout/hList1"/>
    <dgm:cxn modelId="{301D9FC1-E725-411B-87CA-8B5BE32301A1}" type="presParOf" srcId="{2B6C8557-03F7-41D3-BE9D-1307EFC3AD59}" destId="{8C7CB30B-D4E3-4341-A3EC-A7D9B6209389}" srcOrd="0" destOrd="0" presId="urn:microsoft.com/office/officeart/2005/8/layout/hList1"/>
    <dgm:cxn modelId="{F61F588B-AEA3-4104-BEAA-AB1232D59B14}" type="presParOf" srcId="{2B6C8557-03F7-41D3-BE9D-1307EFC3AD59}" destId="{BBD60AC7-670F-4DA2-9CC0-278C08D99C2F}" srcOrd="1" destOrd="0" presId="urn:microsoft.com/office/officeart/2005/8/layout/hList1"/>
    <dgm:cxn modelId="{34472A78-A61B-4940-B5F3-A4024AAE727F}" type="presParOf" srcId="{B4C3F972-5296-49DD-90A1-20C82F405F18}" destId="{02065D2D-6881-4F4E-93C2-060D70958C1A}" srcOrd="5" destOrd="0" presId="urn:microsoft.com/office/officeart/2005/8/layout/hList1"/>
    <dgm:cxn modelId="{8883E675-BFD8-4297-9A2E-26BE922AB348}" type="presParOf" srcId="{B4C3F972-5296-49DD-90A1-20C82F405F18}" destId="{1AD32C81-E546-4BE0-82FF-E1DB131290EB}" srcOrd="6" destOrd="0" presId="urn:microsoft.com/office/officeart/2005/8/layout/hList1"/>
    <dgm:cxn modelId="{2BF679B3-C0EB-4BD9-9E4A-4E2EF5AA5D4E}" type="presParOf" srcId="{1AD32C81-E546-4BE0-82FF-E1DB131290EB}" destId="{7A799008-13F6-4220-BE50-F68E181A58ED}" srcOrd="0" destOrd="0" presId="urn:microsoft.com/office/officeart/2005/8/layout/hList1"/>
    <dgm:cxn modelId="{60DA79CE-72BA-4910-BF41-0C7D0235FC72}" type="presParOf" srcId="{1AD32C81-E546-4BE0-82FF-E1DB131290EB}" destId="{38D3FBA7-5B92-4209-9DAC-0D698FC190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2F1DF8-223D-4552-9820-6883613486C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67CD77-2580-456C-BB20-A21EC01B7EF2}">
      <dgm:prSet phldrT="[Texto]" custT="1"/>
      <dgm:spPr/>
      <dgm:t>
        <a:bodyPr/>
        <a:lstStyle/>
        <a:p>
          <a:r>
            <a:rPr lang="pt-BR" sz="2000" dirty="0"/>
            <a:t>Model &amp; Interface</a:t>
          </a:r>
        </a:p>
      </dgm:t>
    </dgm:pt>
    <dgm:pt modelId="{C9583BA4-1949-484C-82B1-C8770E60088F}" type="parTrans" cxnId="{20850A91-606D-4C6D-AD0B-E6877628F4DC}">
      <dgm:prSet/>
      <dgm:spPr/>
      <dgm:t>
        <a:bodyPr/>
        <a:lstStyle/>
        <a:p>
          <a:endParaRPr lang="en-US" sz="2000"/>
        </a:p>
      </dgm:t>
    </dgm:pt>
    <dgm:pt modelId="{910D0CBD-86F6-44D5-A2D9-2B9B5BF369EA}" type="sibTrans" cxnId="{20850A91-606D-4C6D-AD0B-E6877628F4DC}">
      <dgm:prSet/>
      <dgm:spPr/>
      <dgm:t>
        <a:bodyPr/>
        <a:lstStyle/>
        <a:p>
          <a:endParaRPr lang="en-US" sz="2000"/>
        </a:p>
      </dgm:t>
    </dgm:pt>
    <dgm:pt modelId="{BC65C73C-82B1-4CF5-9C09-7D9244EFBC91}">
      <dgm:prSet custT="1"/>
      <dgm:spPr/>
      <dgm:t>
        <a:bodyPr/>
        <a:lstStyle/>
        <a:p>
          <a:r>
            <a:rPr lang="pt-BR" sz="2000"/>
            <a:t>Multiplayer features</a:t>
          </a:r>
        </a:p>
      </dgm:t>
    </dgm:pt>
    <dgm:pt modelId="{9BAC7FC0-F7A0-478F-A4A1-600148C2E88E}" type="parTrans" cxnId="{CDA5C5ED-2981-4C14-A501-1E2C246DB383}">
      <dgm:prSet/>
      <dgm:spPr/>
      <dgm:t>
        <a:bodyPr/>
        <a:lstStyle/>
        <a:p>
          <a:endParaRPr lang="en-US" sz="2000"/>
        </a:p>
      </dgm:t>
    </dgm:pt>
    <dgm:pt modelId="{9CA0354B-761D-465C-8B36-83DFCF47EF08}" type="sibTrans" cxnId="{CDA5C5ED-2981-4C14-A501-1E2C246DB383}">
      <dgm:prSet/>
      <dgm:spPr/>
      <dgm:t>
        <a:bodyPr/>
        <a:lstStyle/>
        <a:p>
          <a:endParaRPr lang="en-US" sz="2000"/>
        </a:p>
      </dgm:t>
    </dgm:pt>
    <dgm:pt modelId="{3556021C-02E0-475E-A79C-FC194D08093B}">
      <dgm:prSet custT="1"/>
      <dgm:spPr/>
      <dgm:t>
        <a:bodyPr/>
        <a:lstStyle/>
        <a:p>
          <a:r>
            <a:rPr lang="pt-BR" sz="2000"/>
            <a:t>HIT guideline slides</a:t>
          </a:r>
        </a:p>
      </dgm:t>
    </dgm:pt>
    <dgm:pt modelId="{B134B3BF-9320-4B9E-83A4-37BDA34AC54F}" type="parTrans" cxnId="{208DB960-3DFF-4F09-9CD1-B93F6E9AB998}">
      <dgm:prSet/>
      <dgm:spPr/>
      <dgm:t>
        <a:bodyPr/>
        <a:lstStyle/>
        <a:p>
          <a:endParaRPr lang="en-US" sz="2000"/>
        </a:p>
      </dgm:t>
    </dgm:pt>
    <dgm:pt modelId="{86C39EAE-E67D-4F23-B758-08843504161E}" type="sibTrans" cxnId="{208DB960-3DFF-4F09-9CD1-B93F6E9AB998}">
      <dgm:prSet/>
      <dgm:spPr/>
      <dgm:t>
        <a:bodyPr/>
        <a:lstStyle/>
        <a:p>
          <a:endParaRPr lang="en-US" sz="2000"/>
        </a:p>
      </dgm:t>
    </dgm:pt>
    <dgm:pt modelId="{125BF3BC-B186-4D23-B3D3-19FD1AB39FF2}">
      <dgm:prSet custT="1"/>
      <dgm:spPr/>
      <dgm:t>
        <a:bodyPr/>
        <a:lstStyle/>
        <a:p>
          <a:r>
            <a:rPr lang="pt-BR" sz="2000"/>
            <a:t>Instruction slides</a:t>
          </a:r>
        </a:p>
      </dgm:t>
    </dgm:pt>
    <dgm:pt modelId="{F7B4912D-87C3-4A1D-9A95-D15E1F190729}" type="parTrans" cxnId="{BFCA7E7D-71C6-404E-A8B0-66F235A9B651}">
      <dgm:prSet/>
      <dgm:spPr/>
      <dgm:t>
        <a:bodyPr/>
        <a:lstStyle/>
        <a:p>
          <a:endParaRPr lang="en-US" sz="2000"/>
        </a:p>
      </dgm:t>
    </dgm:pt>
    <dgm:pt modelId="{1878F7F2-35D3-4155-9860-44DD7C312BDF}" type="sibTrans" cxnId="{BFCA7E7D-71C6-404E-A8B0-66F235A9B651}">
      <dgm:prSet/>
      <dgm:spPr/>
      <dgm:t>
        <a:bodyPr/>
        <a:lstStyle/>
        <a:p>
          <a:endParaRPr lang="en-US" sz="2000"/>
        </a:p>
      </dgm:t>
    </dgm:pt>
    <dgm:pt modelId="{31380A36-9F1A-447A-AB70-3ADE059011B3}">
      <dgm:prSet custT="1"/>
      <dgm:spPr/>
      <dgm:t>
        <a:bodyPr/>
        <a:lstStyle/>
        <a:p>
          <a:r>
            <a:rPr lang="pt-BR" sz="2000"/>
            <a:t>Dashboard slide</a:t>
          </a:r>
        </a:p>
      </dgm:t>
    </dgm:pt>
    <dgm:pt modelId="{C94CAC63-7106-4E35-B6C6-C8A4A5FADA4C}" type="parTrans" cxnId="{5131E9D2-D192-4795-B1FA-4E04A4FA1A68}">
      <dgm:prSet/>
      <dgm:spPr/>
      <dgm:t>
        <a:bodyPr/>
        <a:lstStyle/>
        <a:p>
          <a:endParaRPr lang="en-US" sz="2000"/>
        </a:p>
      </dgm:t>
    </dgm:pt>
    <dgm:pt modelId="{69AEA4DF-97CF-46AA-ABAB-A81439D7C218}" type="sibTrans" cxnId="{5131E9D2-D192-4795-B1FA-4E04A4FA1A68}">
      <dgm:prSet/>
      <dgm:spPr/>
      <dgm:t>
        <a:bodyPr/>
        <a:lstStyle/>
        <a:p>
          <a:endParaRPr lang="en-US" sz="2000"/>
        </a:p>
      </dgm:t>
    </dgm:pt>
    <dgm:pt modelId="{5EDD5EC9-F716-4964-BB63-A0625ECFB7C5}">
      <dgm:prSet custT="1"/>
      <dgm:spPr/>
      <dgm:t>
        <a:bodyPr/>
        <a:lstStyle/>
        <a:p>
          <a:r>
            <a:rPr lang="pt-BR" sz="2000" dirty="0" err="1"/>
            <a:t>Multiple</a:t>
          </a:r>
          <a:r>
            <a:rPr lang="pt-BR" sz="2000" dirty="0"/>
            <a:t> </a:t>
          </a:r>
          <a:r>
            <a:rPr lang="pt-BR" sz="2000" dirty="0" err="1"/>
            <a:t>choice</a:t>
          </a:r>
          <a:r>
            <a:rPr lang="pt-BR" sz="2000" dirty="0"/>
            <a:t> </a:t>
          </a:r>
          <a:r>
            <a:rPr lang="pt-BR" sz="2000" dirty="0" err="1"/>
            <a:t>options</a:t>
          </a:r>
          <a:endParaRPr lang="pt-BR" sz="2000" dirty="0"/>
        </a:p>
      </dgm:t>
    </dgm:pt>
    <dgm:pt modelId="{6CF60383-6BF7-4BC1-9EFE-ABED3315BA53}" type="parTrans" cxnId="{17276BD3-89FC-47D5-9AB9-778E05B35482}">
      <dgm:prSet/>
      <dgm:spPr/>
      <dgm:t>
        <a:bodyPr/>
        <a:lstStyle/>
        <a:p>
          <a:endParaRPr lang="en-US" sz="2000"/>
        </a:p>
      </dgm:t>
    </dgm:pt>
    <dgm:pt modelId="{B2C92B0E-7418-45C1-8275-98AD8214AA20}" type="sibTrans" cxnId="{17276BD3-89FC-47D5-9AB9-778E05B35482}">
      <dgm:prSet/>
      <dgm:spPr/>
      <dgm:t>
        <a:bodyPr/>
        <a:lstStyle/>
        <a:p>
          <a:endParaRPr lang="en-US" sz="2000"/>
        </a:p>
      </dgm:t>
    </dgm:pt>
    <dgm:pt modelId="{4DEE5D3F-7770-41AF-AB2E-67F4AC83C16E}">
      <dgm:prSet custT="1"/>
      <dgm:spPr/>
      <dgm:t>
        <a:bodyPr/>
        <a:lstStyle/>
        <a:p>
          <a:r>
            <a:rPr lang="pt-BR" sz="2000"/>
            <a:t>Unique code identifier</a:t>
          </a:r>
        </a:p>
      </dgm:t>
    </dgm:pt>
    <dgm:pt modelId="{C6EB4FDA-242D-4C34-A09E-8A6AD96C2662}" type="parTrans" cxnId="{4CCB5836-153E-41E7-9096-0354C7CBC540}">
      <dgm:prSet/>
      <dgm:spPr/>
      <dgm:t>
        <a:bodyPr/>
        <a:lstStyle/>
        <a:p>
          <a:endParaRPr lang="en-US" sz="2000"/>
        </a:p>
      </dgm:t>
    </dgm:pt>
    <dgm:pt modelId="{4A0DE7E0-50CE-4D28-A909-B54178842C96}" type="sibTrans" cxnId="{4CCB5836-153E-41E7-9096-0354C7CBC540}">
      <dgm:prSet/>
      <dgm:spPr/>
      <dgm:t>
        <a:bodyPr/>
        <a:lstStyle/>
        <a:p>
          <a:endParaRPr lang="en-US" sz="2000"/>
        </a:p>
      </dgm:t>
    </dgm:pt>
    <dgm:pt modelId="{6B8744A7-D4B6-4C7F-B5A8-B3D1EED9F761}">
      <dgm:prSet custT="1"/>
      <dgm:spPr/>
      <dgm:t>
        <a:bodyPr/>
        <a:lstStyle/>
        <a:p>
          <a:r>
            <a:rPr lang="pt-BR" sz="2000"/>
            <a:t>Automatic advancement</a:t>
          </a:r>
        </a:p>
      </dgm:t>
    </dgm:pt>
    <dgm:pt modelId="{E8E07880-9237-468C-BA01-D464232AD3E9}" type="parTrans" cxnId="{0C8F70A9-5275-4285-9CA6-97CA3E4C266E}">
      <dgm:prSet/>
      <dgm:spPr/>
      <dgm:t>
        <a:bodyPr/>
        <a:lstStyle/>
        <a:p>
          <a:endParaRPr lang="en-US" sz="2000"/>
        </a:p>
      </dgm:t>
    </dgm:pt>
    <dgm:pt modelId="{1E3A859E-64E4-49F3-916E-EFFCCA3FEBC9}" type="sibTrans" cxnId="{0C8F70A9-5275-4285-9CA6-97CA3E4C266E}">
      <dgm:prSet/>
      <dgm:spPr/>
      <dgm:t>
        <a:bodyPr/>
        <a:lstStyle/>
        <a:p>
          <a:endParaRPr lang="en-US" sz="2000"/>
        </a:p>
      </dgm:t>
    </dgm:pt>
    <dgm:pt modelId="{F00596C3-FE08-4D2B-B6A0-92781E6916DB}">
      <dgm:prSet custT="1"/>
      <dgm:spPr/>
      <dgm:t>
        <a:bodyPr/>
        <a:lstStyle/>
        <a:p>
          <a:r>
            <a:rPr lang="pt-BR" sz="2000" dirty="0" err="1"/>
            <a:t>Crowdsourcing</a:t>
          </a:r>
          <a:endParaRPr lang="pt-BR" sz="2000" dirty="0"/>
        </a:p>
      </dgm:t>
    </dgm:pt>
    <dgm:pt modelId="{AEC2F783-341A-451A-BBD1-804FDA3AA647}" type="parTrans" cxnId="{596C60F1-EBB9-4D3B-83C0-51B031B92FCF}">
      <dgm:prSet/>
      <dgm:spPr/>
      <dgm:t>
        <a:bodyPr/>
        <a:lstStyle/>
        <a:p>
          <a:endParaRPr lang="en-US" sz="2000"/>
        </a:p>
      </dgm:t>
    </dgm:pt>
    <dgm:pt modelId="{B2ABA08C-9B3C-4F64-A98C-A76056ACF61D}" type="sibTrans" cxnId="{596C60F1-EBB9-4D3B-83C0-51B031B92FCF}">
      <dgm:prSet/>
      <dgm:spPr/>
      <dgm:t>
        <a:bodyPr/>
        <a:lstStyle/>
        <a:p>
          <a:endParaRPr lang="en-US" sz="2000"/>
        </a:p>
      </dgm:t>
    </dgm:pt>
    <dgm:pt modelId="{97CB3629-B390-4FF7-825C-A370540EFA48}">
      <dgm:prSet custT="1"/>
      <dgm:spPr/>
      <dgm:t>
        <a:bodyPr/>
        <a:lstStyle/>
        <a:p>
          <a:r>
            <a:rPr lang="pt-BR" sz="2000"/>
            <a:t>Worker </a:t>
          </a:r>
          <a:r>
            <a:rPr lang="pt-BR" sz="2000" err="1"/>
            <a:t>requirements</a:t>
          </a:r>
          <a:endParaRPr lang="pt-BR" sz="2000"/>
        </a:p>
      </dgm:t>
    </dgm:pt>
    <dgm:pt modelId="{A6C30B4B-B33D-409E-A2DF-6FF985E2A3E9}" type="parTrans" cxnId="{35F65C08-12DB-4058-B58A-C2AD9F148675}">
      <dgm:prSet/>
      <dgm:spPr/>
      <dgm:t>
        <a:bodyPr/>
        <a:lstStyle/>
        <a:p>
          <a:endParaRPr lang="en-US" sz="2000"/>
        </a:p>
      </dgm:t>
    </dgm:pt>
    <dgm:pt modelId="{46D8FBAE-0FC9-4D07-A3D9-65DE9F46C407}" type="sibTrans" cxnId="{35F65C08-12DB-4058-B58A-C2AD9F148675}">
      <dgm:prSet/>
      <dgm:spPr/>
      <dgm:t>
        <a:bodyPr/>
        <a:lstStyle/>
        <a:p>
          <a:endParaRPr lang="en-US" sz="2000"/>
        </a:p>
      </dgm:t>
    </dgm:pt>
    <dgm:pt modelId="{CAB6ECF7-EEC3-4B0F-B31E-286A04F01B89}">
      <dgm:prSet custT="1"/>
      <dgm:spPr/>
      <dgm:t>
        <a:bodyPr/>
        <a:lstStyle/>
        <a:p>
          <a:r>
            <a:rPr lang="en-US" sz="2000" dirty="0"/>
            <a:t>Data Collection</a:t>
          </a:r>
          <a:endParaRPr lang="pt-BR" sz="2000" dirty="0"/>
        </a:p>
      </dgm:t>
    </dgm:pt>
    <dgm:pt modelId="{C5BE6A7C-895B-4CC9-9E2F-B44A7FE1FAF8}" type="parTrans" cxnId="{29830C7A-9973-479F-94E4-F9A9774687B5}">
      <dgm:prSet/>
      <dgm:spPr/>
      <dgm:t>
        <a:bodyPr/>
        <a:lstStyle/>
        <a:p>
          <a:endParaRPr lang="en-US" sz="2000"/>
        </a:p>
      </dgm:t>
    </dgm:pt>
    <dgm:pt modelId="{3FCB1EBD-1B5D-400E-B634-53429EEC744D}" type="sibTrans" cxnId="{29830C7A-9973-479F-94E4-F9A9774687B5}">
      <dgm:prSet/>
      <dgm:spPr/>
      <dgm:t>
        <a:bodyPr/>
        <a:lstStyle/>
        <a:p>
          <a:endParaRPr lang="en-US" sz="2000"/>
        </a:p>
      </dgm:t>
    </dgm:pt>
    <dgm:pt modelId="{5AF180E0-792F-4A1B-A300-8F647DB680D6}">
      <dgm:prSet custT="1"/>
      <dgm:spPr/>
      <dgm:t>
        <a:bodyPr/>
        <a:lstStyle/>
        <a:p>
          <a:r>
            <a:rPr lang="en-US" sz="2000"/>
            <a:t>Clean records</a:t>
          </a:r>
        </a:p>
      </dgm:t>
    </dgm:pt>
    <dgm:pt modelId="{22A8CB4B-C6D9-4E45-9FB1-AB8C1D322350}" type="parTrans" cxnId="{1941189A-AAD1-481E-87EE-D95F4AF412D0}">
      <dgm:prSet/>
      <dgm:spPr/>
      <dgm:t>
        <a:bodyPr/>
        <a:lstStyle/>
        <a:p>
          <a:endParaRPr lang="en-US" sz="2000"/>
        </a:p>
      </dgm:t>
    </dgm:pt>
    <dgm:pt modelId="{4B6FC833-2835-4F34-8BBE-92F4C12BAF56}" type="sibTrans" cxnId="{1941189A-AAD1-481E-87EE-D95F4AF412D0}">
      <dgm:prSet/>
      <dgm:spPr/>
      <dgm:t>
        <a:bodyPr/>
        <a:lstStyle/>
        <a:p>
          <a:endParaRPr lang="en-US" sz="2000"/>
        </a:p>
      </dgm:t>
    </dgm:pt>
    <dgm:pt modelId="{D51B4992-BC9D-4F8A-861F-BCD5E886C66A}">
      <dgm:prSet custT="1"/>
      <dgm:spPr/>
      <dgm:t>
        <a:bodyPr/>
        <a:lstStyle/>
        <a:p>
          <a:r>
            <a:rPr lang="en-US" sz="2000" dirty="0"/>
            <a:t>Data Processing</a:t>
          </a:r>
        </a:p>
      </dgm:t>
    </dgm:pt>
    <dgm:pt modelId="{45C30919-EAA8-4D20-B46E-F9BDC3A7E5DD}" type="parTrans" cxnId="{AED53A71-C54A-4994-BCA3-41A221F8E914}">
      <dgm:prSet/>
      <dgm:spPr/>
      <dgm:t>
        <a:bodyPr/>
        <a:lstStyle/>
        <a:p>
          <a:endParaRPr lang="en-US" sz="2000"/>
        </a:p>
      </dgm:t>
    </dgm:pt>
    <dgm:pt modelId="{4F5EC9AA-E2AF-4CB0-8C94-244D38B1CEB9}" type="sibTrans" cxnId="{AED53A71-C54A-4994-BCA3-41A221F8E914}">
      <dgm:prSet/>
      <dgm:spPr/>
      <dgm:t>
        <a:bodyPr/>
        <a:lstStyle/>
        <a:p>
          <a:endParaRPr lang="en-US" sz="2000"/>
        </a:p>
      </dgm:t>
    </dgm:pt>
    <dgm:pt modelId="{38BD8FD8-02DC-4D9D-8DCD-328E40E14984}">
      <dgm:prSet custT="1"/>
      <dgm:spPr/>
      <dgm:t>
        <a:bodyPr/>
        <a:lstStyle/>
        <a:p>
          <a:r>
            <a:rPr lang="en-US" sz="2000"/>
            <a:t>Rename files</a:t>
          </a:r>
        </a:p>
      </dgm:t>
    </dgm:pt>
    <dgm:pt modelId="{7F76877E-DCD9-44F9-B6A0-2C4874B98295}" type="parTrans" cxnId="{7AFBDECC-BA25-4C22-B4B8-0EBF17C7E328}">
      <dgm:prSet/>
      <dgm:spPr/>
      <dgm:t>
        <a:bodyPr/>
        <a:lstStyle/>
        <a:p>
          <a:endParaRPr lang="en-US" sz="2000"/>
        </a:p>
      </dgm:t>
    </dgm:pt>
    <dgm:pt modelId="{C5F453E2-6BA9-4695-858D-C775BA160882}" type="sibTrans" cxnId="{7AFBDECC-BA25-4C22-B4B8-0EBF17C7E328}">
      <dgm:prSet/>
      <dgm:spPr/>
      <dgm:t>
        <a:bodyPr/>
        <a:lstStyle/>
        <a:p>
          <a:endParaRPr lang="en-US" sz="2000"/>
        </a:p>
      </dgm:t>
    </dgm:pt>
    <dgm:pt modelId="{16F9FD77-7059-4591-B77A-ED2927FA0BFB}">
      <dgm:prSet custT="1"/>
      <dgm:spPr/>
      <dgm:t>
        <a:bodyPr/>
        <a:lstStyle/>
        <a:p>
          <a:r>
            <a:rPr lang="en-US" sz="2000"/>
            <a:t>Stata code</a:t>
          </a:r>
        </a:p>
      </dgm:t>
    </dgm:pt>
    <dgm:pt modelId="{3AAC4B1C-7830-4785-A495-838BC9D07A8B}" type="parTrans" cxnId="{61B83444-65DE-4A2D-93F7-0694CB7247FC}">
      <dgm:prSet/>
      <dgm:spPr/>
      <dgm:t>
        <a:bodyPr/>
        <a:lstStyle/>
        <a:p>
          <a:endParaRPr lang="en-US" sz="2000"/>
        </a:p>
      </dgm:t>
    </dgm:pt>
    <dgm:pt modelId="{9EBFF7C7-15AF-406F-8E11-23EFE60EA3C3}" type="sibTrans" cxnId="{61B83444-65DE-4A2D-93F7-0694CB7247FC}">
      <dgm:prSet/>
      <dgm:spPr/>
      <dgm:t>
        <a:bodyPr/>
        <a:lstStyle/>
        <a:p>
          <a:endParaRPr lang="en-US" sz="2000"/>
        </a:p>
      </dgm:t>
    </dgm:pt>
    <dgm:pt modelId="{B4C3F972-5296-49DD-90A1-20C82F405F18}" type="pres">
      <dgm:prSet presAssocID="{132F1DF8-223D-4552-9820-6883613486C5}" presName="Name0" presStyleCnt="0">
        <dgm:presLayoutVars>
          <dgm:dir/>
          <dgm:animLvl val="lvl"/>
          <dgm:resizeHandles val="exact"/>
        </dgm:presLayoutVars>
      </dgm:prSet>
      <dgm:spPr/>
    </dgm:pt>
    <dgm:pt modelId="{BAB88D92-ED69-4CCA-A68F-295D20B2C49E}" type="pres">
      <dgm:prSet presAssocID="{2667CD77-2580-456C-BB20-A21EC01B7EF2}" presName="composite" presStyleCnt="0"/>
      <dgm:spPr/>
    </dgm:pt>
    <dgm:pt modelId="{EC5BBD3B-D29B-4C25-AFBD-8805902310BD}" type="pres">
      <dgm:prSet presAssocID="{2667CD77-2580-456C-BB20-A21EC01B7EF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A2EFAE8-C6FE-4F46-9093-771198872CE6}" type="pres">
      <dgm:prSet presAssocID="{2667CD77-2580-456C-BB20-A21EC01B7EF2}" presName="desTx" presStyleLbl="alignAccFollowNode1" presStyleIdx="0" presStyleCnt="4">
        <dgm:presLayoutVars>
          <dgm:bulletEnabled val="1"/>
        </dgm:presLayoutVars>
      </dgm:prSet>
      <dgm:spPr/>
    </dgm:pt>
    <dgm:pt modelId="{51B3522C-ACAD-4261-AA20-BC04B3D2D8D5}" type="pres">
      <dgm:prSet presAssocID="{910D0CBD-86F6-44D5-A2D9-2B9B5BF369EA}" presName="space" presStyleCnt="0"/>
      <dgm:spPr/>
    </dgm:pt>
    <dgm:pt modelId="{54E8BAAE-2B19-4C30-A008-D5E8A5A8327E}" type="pres">
      <dgm:prSet presAssocID="{F00596C3-FE08-4D2B-B6A0-92781E6916DB}" presName="composite" presStyleCnt="0"/>
      <dgm:spPr/>
    </dgm:pt>
    <dgm:pt modelId="{8CAC6C7A-42D9-48FC-B7A3-D93BC453D88C}" type="pres">
      <dgm:prSet presAssocID="{F00596C3-FE08-4D2B-B6A0-92781E6916D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1DC3D50-533E-41D1-91D9-0096EFBB579C}" type="pres">
      <dgm:prSet presAssocID="{F00596C3-FE08-4D2B-B6A0-92781E6916DB}" presName="desTx" presStyleLbl="alignAccFollowNode1" presStyleIdx="1" presStyleCnt="4">
        <dgm:presLayoutVars>
          <dgm:bulletEnabled val="1"/>
        </dgm:presLayoutVars>
      </dgm:prSet>
      <dgm:spPr/>
    </dgm:pt>
    <dgm:pt modelId="{9464B8A5-F4EF-4451-93C8-120964BA6BD3}" type="pres">
      <dgm:prSet presAssocID="{B2ABA08C-9B3C-4F64-A98C-A76056ACF61D}" presName="space" presStyleCnt="0"/>
      <dgm:spPr/>
    </dgm:pt>
    <dgm:pt modelId="{1083B252-CF9A-4495-981A-9FAFC8B1D1C7}" type="pres">
      <dgm:prSet presAssocID="{CAB6ECF7-EEC3-4B0F-B31E-286A04F01B89}" presName="composite" presStyleCnt="0"/>
      <dgm:spPr/>
    </dgm:pt>
    <dgm:pt modelId="{C6A22595-208D-4B63-B3B1-026FDC3418EE}" type="pres">
      <dgm:prSet presAssocID="{CAB6ECF7-EEC3-4B0F-B31E-286A04F01B8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5FE5B54-C0F1-4E63-A5D5-D662B4B46833}" type="pres">
      <dgm:prSet presAssocID="{CAB6ECF7-EEC3-4B0F-B31E-286A04F01B89}" presName="desTx" presStyleLbl="alignAccFollowNode1" presStyleIdx="2" presStyleCnt="4">
        <dgm:presLayoutVars>
          <dgm:bulletEnabled val="1"/>
        </dgm:presLayoutVars>
      </dgm:prSet>
      <dgm:spPr/>
    </dgm:pt>
    <dgm:pt modelId="{726A5CB6-0035-47A7-8353-1E3F0263D32F}" type="pres">
      <dgm:prSet presAssocID="{3FCB1EBD-1B5D-400E-B634-53429EEC744D}" presName="space" presStyleCnt="0"/>
      <dgm:spPr/>
    </dgm:pt>
    <dgm:pt modelId="{ABF75A2E-6358-4184-AC62-EA66F585F87A}" type="pres">
      <dgm:prSet presAssocID="{D51B4992-BC9D-4F8A-861F-BCD5E886C66A}" presName="composite" presStyleCnt="0"/>
      <dgm:spPr/>
    </dgm:pt>
    <dgm:pt modelId="{827FD2B2-A875-4E24-8485-8121D1F16779}" type="pres">
      <dgm:prSet presAssocID="{D51B4992-BC9D-4F8A-861F-BCD5E886C66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E3971D2-1557-4231-9A2B-95AC2E19BA77}" type="pres">
      <dgm:prSet presAssocID="{D51B4992-BC9D-4F8A-861F-BCD5E886C66A}" presName="desTx" presStyleLbl="alignAccFollowNode1" presStyleIdx="3" presStyleCnt="4" custLinFactNeighborX="166">
        <dgm:presLayoutVars>
          <dgm:bulletEnabled val="1"/>
        </dgm:presLayoutVars>
      </dgm:prSet>
      <dgm:spPr/>
    </dgm:pt>
  </dgm:ptLst>
  <dgm:cxnLst>
    <dgm:cxn modelId="{35F65C08-12DB-4058-B58A-C2AD9F148675}" srcId="{F00596C3-FE08-4D2B-B6A0-92781E6916DB}" destId="{97CB3629-B390-4FF7-825C-A370540EFA48}" srcOrd="0" destOrd="0" parTransId="{A6C30B4B-B33D-409E-A2DF-6FF985E2A3E9}" sibTransId="{46D8FBAE-0FC9-4D07-A3D9-65DE9F46C407}"/>
    <dgm:cxn modelId="{59AE4109-55C1-43BB-AA7F-A9BE488B2977}" type="presOf" srcId="{F00596C3-FE08-4D2B-B6A0-92781E6916DB}" destId="{8CAC6C7A-42D9-48FC-B7A3-D93BC453D88C}" srcOrd="0" destOrd="0" presId="urn:microsoft.com/office/officeart/2005/8/layout/hList1"/>
    <dgm:cxn modelId="{CB70CB10-6932-4210-A5F3-B06ED6EFF125}" type="presOf" srcId="{97CB3629-B390-4FF7-825C-A370540EFA48}" destId="{D1DC3D50-533E-41D1-91D9-0096EFBB579C}" srcOrd="0" destOrd="0" presId="urn:microsoft.com/office/officeart/2005/8/layout/hList1"/>
    <dgm:cxn modelId="{99AEC114-2086-4D53-A637-D7769CB7B51D}" type="presOf" srcId="{3556021C-02E0-475E-A79C-FC194D08093B}" destId="{6A2EFAE8-C6FE-4F46-9093-771198872CE6}" srcOrd="0" destOrd="1" presId="urn:microsoft.com/office/officeart/2005/8/layout/hList1"/>
    <dgm:cxn modelId="{DDA68A1F-DA55-40C7-8D48-D942D32651F5}" type="presOf" srcId="{BC65C73C-82B1-4CF5-9C09-7D9244EFBC91}" destId="{6A2EFAE8-C6FE-4F46-9093-771198872CE6}" srcOrd="0" destOrd="0" presId="urn:microsoft.com/office/officeart/2005/8/layout/hList1"/>
    <dgm:cxn modelId="{C5449933-145A-420D-AE05-2C42376B9C5F}" type="presOf" srcId="{6B8744A7-D4B6-4C7F-B5A8-B3D1EED9F761}" destId="{6A2EFAE8-C6FE-4F46-9093-771198872CE6}" srcOrd="0" destOrd="6" presId="urn:microsoft.com/office/officeart/2005/8/layout/hList1"/>
    <dgm:cxn modelId="{AA3B2736-B282-4A15-92D1-B0DEB4C77564}" type="presOf" srcId="{5AF180E0-792F-4A1B-A300-8F647DB680D6}" destId="{35FE5B54-C0F1-4E63-A5D5-D662B4B46833}" srcOrd="0" destOrd="0" presId="urn:microsoft.com/office/officeart/2005/8/layout/hList1"/>
    <dgm:cxn modelId="{4CCB5836-153E-41E7-9096-0354C7CBC540}" srcId="{2667CD77-2580-456C-BB20-A21EC01B7EF2}" destId="{4DEE5D3F-7770-41AF-AB2E-67F4AC83C16E}" srcOrd="4" destOrd="0" parTransId="{C6EB4FDA-242D-4C34-A09E-8A6AD96C2662}" sibTransId="{4A0DE7E0-50CE-4D28-A909-B54178842C96}"/>
    <dgm:cxn modelId="{208DB960-3DFF-4F09-9CD1-B93F6E9AB998}" srcId="{2667CD77-2580-456C-BB20-A21EC01B7EF2}" destId="{3556021C-02E0-475E-A79C-FC194D08093B}" srcOrd="1" destOrd="0" parTransId="{B134B3BF-9320-4B9E-83A4-37BDA34AC54F}" sibTransId="{86C39EAE-E67D-4F23-B758-08843504161E}"/>
    <dgm:cxn modelId="{61B83444-65DE-4A2D-93F7-0694CB7247FC}" srcId="{D51B4992-BC9D-4F8A-861F-BCD5E886C66A}" destId="{16F9FD77-7059-4591-B77A-ED2927FA0BFB}" srcOrd="1" destOrd="0" parTransId="{3AAC4B1C-7830-4785-A495-838BC9D07A8B}" sibTransId="{9EBFF7C7-15AF-406F-8E11-23EFE60EA3C3}"/>
    <dgm:cxn modelId="{F37BE447-C2F5-4B51-A4C6-41D013D701DD}" type="presOf" srcId="{D51B4992-BC9D-4F8A-861F-BCD5E886C66A}" destId="{827FD2B2-A875-4E24-8485-8121D1F16779}" srcOrd="0" destOrd="0" presId="urn:microsoft.com/office/officeart/2005/8/layout/hList1"/>
    <dgm:cxn modelId="{AED53A71-C54A-4994-BCA3-41A221F8E914}" srcId="{132F1DF8-223D-4552-9820-6883613486C5}" destId="{D51B4992-BC9D-4F8A-861F-BCD5E886C66A}" srcOrd="3" destOrd="0" parTransId="{45C30919-EAA8-4D20-B46E-F9BDC3A7E5DD}" sibTransId="{4F5EC9AA-E2AF-4CB0-8C94-244D38B1CEB9}"/>
    <dgm:cxn modelId="{29830C7A-9973-479F-94E4-F9A9774687B5}" srcId="{132F1DF8-223D-4552-9820-6883613486C5}" destId="{CAB6ECF7-EEC3-4B0F-B31E-286A04F01B89}" srcOrd="2" destOrd="0" parTransId="{C5BE6A7C-895B-4CC9-9E2F-B44A7FE1FAF8}" sibTransId="{3FCB1EBD-1B5D-400E-B634-53429EEC744D}"/>
    <dgm:cxn modelId="{BFCA7E7D-71C6-404E-A8B0-66F235A9B651}" srcId="{2667CD77-2580-456C-BB20-A21EC01B7EF2}" destId="{125BF3BC-B186-4D23-B3D3-19FD1AB39FF2}" srcOrd="2" destOrd="0" parTransId="{F7B4912D-87C3-4A1D-9A95-D15E1F190729}" sibTransId="{1878F7F2-35D3-4155-9860-44DD7C312BDF}"/>
    <dgm:cxn modelId="{41E24B90-9827-4D29-8EE4-2A28C8E36202}" type="presOf" srcId="{132F1DF8-223D-4552-9820-6883613486C5}" destId="{B4C3F972-5296-49DD-90A1-20C82F405F18}" srcOrd="0" destOrd="0" presId="urn:microsoft.com/office/officeart/2005/8/layout/hList1"/>
    <dgm:cxn modelId="{20850A91-606D-4C6D-AD0B-E6877628F4DC}" srcId="{132F1DF8-223D-4552-9820-6883613486C5}" destId="{2667CD77-2580-456C-BB20-A21EC01B7EF2}" srcOrd="0" destOrd="0" parTransId="{C9583BA4-1949-484C-82B1-C8770E60088F}" sibTransId="{910D0CBD-86F6-44D5-A2D9-2B9B5BF369EA}"/>
    <dgm:cxn modelId="{85BF0395-3CFC-413A-9A5B-6C0289EA7025}" type="presOf" srcId="{CAB6ECF7-EEC3-4B0F-B31E-286A04F01B89}" destId="{C6A22595-208D-4B63-B3B1-026FDC3418EE}" srcOrd="0" destOrd="0" presId="urn:microsoft.com/office/officeart/2005/8/layout/hList1"/>
    <dgm:cxn modelId="{1941189A-AAD1-481E-87EE-D95F4AF412D0}" srcId="{CAB6ECF7-EEC3-4B0F-B31E-286A04F01B89}" destId="{5AF180E0-792F-4A1B-A300-8F647DB680D6}" srcOrd="0" destOrd="0" parTransId="{22A8CB4B-C6D9-4E45-9FB1-AB8C1D322350}" sibTransId="{4B6FC833-2835-4F34-8BBE-92F4C12BAF56}"/>
    <dgm:cxn modelId="{2E9684A1-6697-4457-B19B-5857C0F12794}" type="presOf" srcId="{31380A36-9F1A-447A-AB70-3ADE059011B3}" destId="{6A2EFAE8-C6FE-4F46-9093-771198872CE6}" srcOrd="0" destOrd="3" presId="urn:microsoft.com/office/officeart/2005/8/layout/hList1"/>
    <dgm:cxn modelId="{085E00A8-5E96-40FB-BFFD-4B5A1D2D0D7A}" type="presOf" srcId="{5EDD5EC9-F716-4964-BB63-A0625ECFB7C5}" destId="{6A2EFAE8-C6FE-4F46-9093-771198872CE6}" srcOrd="0" destOrd="4" presId="urn:microsoft.com/office/officeart/2005/8/layout/hList1"/>
    <dgm:cxn modelId="{0C8F70A9-5275-4285-9CA6-97CA3E4C266E}" srcId="{2667CD77-2580-456C-BB20-A21EC01B7EF2}" destId="{6B8744A7-D4B6-4C7F-B5A8-B3D1EED9F761}" srcOrd="5" destOrd="0" parTransId="{E8E07880-9237-468C-BA01-D464232AD3E9}" sibTransId="{1E3A859E-64E4-49F3-916E-EFFCCA3FEBC9}"/>
    <dgm:cxn modelId="{E0F668B3-B69C-4D8C-A922-D60A1E58585D}" type="presOf" srcId="{16F9FD77-7059-4591-B77A-ED2927FA0BFB}" destId="{2E3971D2-1557-4231-9A2B-95AC2E19BA77}" srcOrd="0" destOrd="1" presId="urn:microsoft.com/office/officeart/2005/8/layout/hList1"/>
    <dgm:cxn modelId="{7AFBDECC-BA25-4C22-B4B8-0EBF17C7E328}" srcId="{D51B4992-BC9D-4F8A-861F-BCD5E886C66A}" destId="{38BD8FD8-02DC-4D9D-8DCD-328E40E14984}" srcOrd="0" destOrd="0" parTransId="{7F76877E-DCD9-44F9-B6A0-2C4874B98295}" sibTransId="{C5F453E2-6BA9-4695-858D-C775BA160882}"/>
    <dgm:cxn modelId="{5131E9D2-D192-4795-B1FA-4E04A4FA1A68}" srcId="{2667CD77-2580-456C-BB20-A21EC01B7EF2}" destId="{31380A36-9F1A-447A-AB70-3ADE059011B3}" srcOrd="3" destOrd="0" parTransId="{C94CAC63-7106-4E35-B6C6-C8A4A5FADA4C}" sibTransId="{69AEA4DF-97CF-46AA-ABAB-A81439D7C218}"/>
    <dgm:cxn modelId="{17276BD3-89FC-47D5-9AB9-778E05B35482}" srcId="{31380A36-9F1A-447A-AB70-3ADE059011B3}" destId="{5EDD5EC9-F716-4964-BB63-A0625ECFB7C5}" srcOrd="0" destOrd="0" parTransId="{6CF60383-6BF7-4BC1-9EFE-ABED3315BA53}" sibTransId="{B2C92B0E-7418-45C1-8275-98AD8214AA20}"/>
    <dgm:cxn modelId="{9CBD6FDD-EBD3-4478-93E0-14A57F03826E}" type="presOf" srcId="{38BD8FD8-02DC-4D9D-8DCD-328E40E14984}" destId="{2E3971D2-1557-4231-9A2B-95AC2E19BA77}" srcOrd="0" destOrd="0" presId="urn:microsoft.com/office/officeart/2005/8/layout/hList1"/>
    <dgm:cxn modelId="{A1A54BE6-61FB-4A61-B22E-5588D5EBDBC6}" type="presOf" srcId="{2667CD77-2580-456C-BB20-A21EC01B7EF2}" destId="{EC5BBD3B-D29B-4C25-AFBD-8805902310BD}" srcOrd="0" destOrd="0" presId="urn:microsoft.com/office/officeart/2005/8/layout/hList1"/>
    <dgm:cxn modelId="{A49799E8-44B4-4E22-85C3-B697D0B21379}" type="presOf" srcId="{4DEE5D3F-7770-41AF-AB2E-67F4AC83C16E}" destId="{6A2EFAE8-C6FE-4F46-9093-771198872CE6}" srcOrd="0" destOrd="5" presId="urn:microsoft.com/office/officeart/2005/8/layout/hList1"/>
    <dgm:cxn modelId="{CDA5C5ED-2981-4C14-A501-1E2C246DB383}" srcId="{2667CD77-2580-456C-BB20-A21EC01B7EF2}" destId="{BC65C73C-82B1-4CF5-9C09-7D9244EFBC91}" srcOrd="0" destOrd="0" parTransId="{9BAC7FC0-F7A0-478F-A4A1-600148C2E88E}" sibTransId="{9CA0354B-761D-465C-8B36-83DFCF47EF08}"/>
    <dgm:cxn modelId="{596C60F1-EBB9-4D3B-83C0-51B031B92FCF}" srcId="{132F1DF8-223D-4552-9820-6883613486C5}" destId="{F00596C3-FE08-4D2B-B6A0-92781E6916DB}" srcOrd="1" destOrd="0" parTransId="{AEC2F783-341A-451A-BBD1-804FDA3AA647}" sibTransId="{B2ABA08C-9B3C-4F64-A98C-A76056ACF61D}"/>
    <dgm:cxn modelId="{EBB2E5F3-90FA-4C4D-94F9-FED71FC7322D}" type="presOf" srcId="{125BF3BC-B186-4D23-B3D3-19FD1AB39FF2}" destId="{6A2EFAE8-C6FE-4F46-9093-771198872CE6}" srcOrd="0" destOrd="2" presId="urn:microsoft.com/office/officeart/2005/8/layout/hList1"/>
    <dgm:cxn modelId="{90EF3943-C0F6-43BD-BA27-89C80F463D4A}" type="presParOf" srcId="{B4C3F972-5296-49DD-90A1-20C82F405F18}" destId="{BAB88D92-ED69-4CCA-A68F-295D20B2C49E}" srcOrd="0" destOrd="0" presId="urn:microsoft.com/office/officeart/2005/8/layout/hList1"/>
    <dgm:cxn modelId="{B981887A-B3FF-4A6D-B099-A6DD3451D050}" type="presParOf" srcId="{BAB88D92-ED69-4CCA-A68F-295D20B2C49E}" destId="{EC5BBD3B-D29B-4C25-AFBD-8805902310BD}" srcOrd="0" destOrd="0" presId="urn:microsoft.com/office/officeart/2005/8/layout/hList1"/>
    <dgm:cxn modelId="{6B839C10-EEA0-4361-ACCE-FB11AE715952}" type="presParOf" srcId="{BAB88D92-ED69-4CCA-A68F-295D20B2C49E}" destId="{6A2EFAE8-C6FE-4F46-9093-771198872CE6}" srcOrd="1" destOrd="0" presId="urn:microsoft.com/office/officeart/2005/8/layout/hList1"/>
    <dgm:cxn modelId="{95F6949C-02E1-4AC5-9129-A534788E066D}" type="presParOf" srcId="{B4C3F972-5296-49DD-90A1-20C82F405F18}" destId="{51B3522C-ACAD-4261-AA20-BC04B3D2D8D5}" srcOrd="1" destOrd="0" presId="urn:microsoft.com/office/officeart/2005/8/layout/hList1"/>
    <dgm:cxn modelId="{CBDEF52C-A2DB-4198-86AD-B97FEDA71FE2}" type="presParOf" srcId="{B4C3F972-5296-49DD-90A1-20C82F405F18}" destId="{54E8BAAE-2B19-4C30-A008-D5E8A5A8327E}" srcOrd="2" destOrd="0" presId="urn:microsoft.com/office/officeart/2005/8/layout/hList1"/>
    <dgm:cxn modelId="{546458CF-6858-44C4-ACF8-8CCD8EB749F0}" type="presParOf" srcId="{54E8BAAE-2B19-4C30-A008-D5E8A5A8327E}" destId="{8CAC6C7A-42D9-48FC-B7A3-D93BC453D88C}" srcOrd="0" destOrd="0" presId="urn:microsoft.com/office/officeart/2005/8/layout/hList1"/>
    <dgm:cxn modelId="{F5F84E07-37E5-46A8-90D4-834C256D4FBD}" type="presParOf" srcId="{54E8BAAE-2B19-4C30-A008-D5E8A5A8327E}" destId="{D1DC3D50-533E-41D1-91D9-0096EFBB579C}" srcOrd="1" destOrd="0" presId="urn:microsoft.com/office/officeart/2005/8/layout/hList1"/>
    <dgm:cxn modelId="{DCEB31A1-1C3F-49C1-A07E-C07FD702DBA3}" type="presParOf" srcId="{B4C3F972-5296-49DD-90A1-20C82F405F18}" destId="{9464B8A5-F4EF-4451-93C8-120964BA6BD3}" srcOrd="3" destOrd="0" presId="urn:microsoft.com/office/officeart/2005/8/layout/hList1"/>
    <dgm:cxn modelId="{DC2602C1-247A-49EF-BC58-5DA14272D66B}" type="presParOf" srcId="{B4C3F972-5296-49DD-90A1-20C82F405F18}" destId="{1083B252-CF9A-4495-981A-9FAFC8B1D1C7}" srcOrd="4" destOrd="0" presId="urn:microsoft.com/office/officeart/2005/8/layout/hList1"/>
    <dgm:cxn modelId="{866AD0ED-1D0A-4295-AEC1-FEA9E0BB478B}" type="presParOf" srcId="{1083B252-CF9A-4495-981A-9FAFC8B1D1C7}" destId="{C6A22595-208D-4B63-B3B1-026FDC3418EE}" srcOrd="0" destOrd="0" presId="urn:microsoft.com/office/officeart/2005/8/layout/hList1"/>
    <dgm:cxn modelId="{5BA4C958-4036-420C-A0FE-8D456ABDD3B2}" type="presParOf" srcId="{1083B252-CF9A-4495-981A-9FAFC8B1D1C7}" destId="{35FE5B54-C0F1-4E63-A5D5-D662B4B46833}" srcOrd="1" destOrd="0" presId="urn:microsoft.com/office/officeart/2005/8/layout/hList1"/>
    <dgm:cxn modelId="{79B48681-8ED7-4F29-B73F-7859560E7F25}" type="presParOf" srcId="{B4C3F972-5296-49DD-90A1-20C82F405F18}" destId="{726A5CB6-0035-47A7-8353-1E3F0263D32F}" srcOrd="5" destOrd="0" presId="urn:microsoft.com/office/officeart/2005/8/layout/hList1"/>
    <dgm:cxn modelId="{30C84764-D673-4C45-A5D8-45E2EEB52C80}" type="presParOf" srcId="{B4C3F972-5296-49DD-90A1-20C82F405F18}" destId="{ABF75A2E-6358-4184-AC62-EA66F585F87A}" srcOrd="6" destOrd="0" presId="urn:microsoft.com/office/officeart/2005/8/layout/hList1"/>
    <dgm:cxn modelId="{FE5E7C99-5D74-4C67-8B56-2A113508E134}" type="presParOf" srcId="{ABF75A2E-6358-4184-AC62-EA66F585F87A}" destId="{827FD2B2-A875-4E24-8485-8121D1F16779}" srcOrd="0" destOrd="0" presId="urn:microsoft.com/office/officeart/2005/8/layout/hList1"/>
    <dgm:cxn modelId="{AA6750FE-1AEB-4681-B2D9-381A54FBB6F2}" type="presParOf" srcId="{ABF75A2E-6358-4184-AC62-EA66F585F87A}" destId="{2E3971D2-1557-4231-9A2B-95AC2E19BA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FF42F-CDCA-4A17-8CA5-DD9892817F14}">
      <dsp:nvSpPr>
        <dsp:cNvPr id="0" name=""/>
        <dsp:cNvSpPr/>
      </dsp:nvSpPr>
      <dsp:spPr>
        <a:xfrm>
          <a:off x="6090" y="776853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 err="1"/>
            <a:t>Qualification</a:t>
          </a:r>
          <a:r>
            <a:rPr lang="pt-BR" sz="2000" kern="1200" dirty="0"/>
            <a:t> Test</a:t>
          </a:r>
          <a:endParaRPr lang="en-US" sz="2000" kern="1200" dirty="0"/>
        </a:p>
      </dsp:txBody>
      <dsp:txXfrm>
        <a:off x="23647" y="794410"/>
        <a:ext cx="2362712" cy="564342"/>
      </dsp:txXfrm>
    </dsp:sp>
    <dsp:sp modelId="{2882B51C-F6CF-46FD-A830-23AC8E0342B6}">
      <dsp:nvSpPr>
        <dsp:cNvPr id="0" name=""/>
        <dsp:cNvSpPr/>
      </dsp:nvSpPr>
      <dsp:spPr>
        <a:xfrm rot="5400000">
          <a:off x="1152551" y="1428762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0C558-D3E8-4711-8D14-0FEFE62B0D60}">
      <dsp:nvSpPr>
        <dsp:cNvPr id="0" name=""/>
        <dsp:cNvSpPr/>
      </dsp:nvSpPr>
      <dsp:spPr>
        <a:xfrm>
          <a:off x="6090" y="1586120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 err="1"/>
            <a:t>Simulation</a:t>
          </a:r>
          <a:r>
            <a:rPr lang="pt-BR" sz="1800" kern="1200" dirty="0"/>
            <a:t> &amp; Interface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Stella</a:t>
          </a:r>
          <a:endParaRPr lang="en-US" sz="1400" kern="1200" dirty="0"/>
        </a:p>
      </dsp:txBody>
      <dsp:txXfrm>
        <a:off x="23647" y="1603677"/>
        <a:ext cx="2362712" cy="564342"/>
      </dsp:txXfrm>
    </dsp:sp>
    <dsp:sp modelId="{2097B0CD-6D37-46CA-81B4-535FBD9536E6}">
      <dsp:nvSpPr>
        <dsp:cNvPr id="0" name=""/>
        <dsp:cNvSpPr/>
      </dsp:nvSpPr>
      <dsp:spPr>
        <a:xfrm rot="5400000">
          <a:off x="1152551" y="2238029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D1FFF-8FE6-4327-968A-FF4223B93A25}">
      <dsp:nvSpPr>
        <dsp:cNvPr id="0" name=""/>
        <dsp:cNvSpPr/>
      </dsp:nvSpPr>
      <dsp:spPr>
        <a:xfrm>
          <a:off x="6090" y="2395386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 err="1"/>
            <a:t>Crowdsourcing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 err="1"/>
            <a:t>MTurk</a:t>
          </a:r>
          <a:endParaRPr lang="en-US" sz="1400" kern="1200" dirty="0"/>
        </a:p>
      </dsp:txBody>
      <dsp:txXfrm>
        <a:off x="23647" y="2412943"/>
        <a:ext cx="2362712" cy="564342"/>
      </dsp:txXfrm>
    </dsp:sp>
    <dsp:sp modelId="{FCE1BAAE-2176-4E2B-A175-C0A2E42DD87D}">
      <dsp:nvSpPr>
        <dsp:cNvPr id="0" name=""/>
        <dsp:cNvSpPr/>
      </dsp:nvSpPr>
      <dsp:spPr>
        <a:xfrm>
          <a:off x="2739612" y="776853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 err="1"/>
            <a:t>Qualification</a:t>
          </a:r>
          <a:r>
            <a:rPr lang="pt-BR" sz="2000" kern="1200" dirty="0"/>
            <a:t> Test</a:t>
          </a:r>
          <a:br>
            <a:rPr lang="pt-BR" sz="2000" kern="1200" dirty="0"/>
          </a:br>
          <a:r>
            <a:rPr lang="pt-BR" sz="2000" kern="1200" dirty="0"/>
            <a:t>Data </a:t>
          </a:r>
          <a:r>
            <a:rPr lang="pt-BR" sz="2000" kern="1200" dirty="0" err="1"/>
            <a:t>Handling</a:t>
          </a:r>
          <a:endParaRPr lang="en-US" sz="2000" kern="1200" dirty="0"/>
        </a:p>
      </dsp:txBody>
      <dsp:txXfrm>
        <a:off x="2757169" y="794410"/>
        <a:ext cx="2362712" cy="564342"/>
      </dsp:txXfrm>
    </dsp:sp>
    <dsp:sp modelId="{A6B78874-2A32-4E67-91CF-F963C008E0FF}">
      <dsp:nvSpPr>
        <dsp:cNvPr id="0" name=""/>
        <dsp:cNvSpPr/>
      </dsp:nvSpPr>
      <dsp:spPr>
        <a:xfrm rot="5400000">
          <a:off x="3886073" y="1428762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258DA-A3B2-436A-A354-0A870C85823D}">
      <dsp:nvSpPr>
        <dsp:cNvPr id="0" name=""/>
        <dsp:cNvSpPr/>
      </dsp:nvSpPr>
      <dsp:spPr>
        <a:xfrm>
          <a:off x="2739612" y="1586120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Data </a:t>
          </a:r>
          <a:r>
            <a:rPr lang="pt-BR" sz="1800" kern="1200" dirty="0" err="1"/>
            <a:t>collection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 err="1"/>
            <a:t>isee</a:t>
          </a:r>
          <a:r>
            <a:rPr lang="pt-BR" sz="1400" kern="1200" dirty="0"/>
            <a:t> systems</a:t>
          </a:r>
          <a:endParaRPr lang="en-US" sz="1400" kern="1200" dirty="0"/>
        </a:p>
      </dsp:txBody>
      <dsp:txXfrm>
        <a:off x="2757169" y="1603677"/>
        <a:ext cx="2362712" cy="564342"/>
      </dsp:txXfrm>
    </dsp:sp>
    <dsp:sp modelId="{B68983E4-8EB4-46B5-A616-06A60D1816F4}">
      <dsp:nvSpPr>
        <dsp:cNvPr id="0" name=""/>
        <dsp:cNvSpPr/>
      </dsp:nvSpPr>
      <dsp:spPr>
        <a:xfrm rot="5400000">
          <a:off x="3886073" y="2238029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1F96D-99AA-4A5D-97AF-CFC6A14E95F2}">
      <dsp:nvSpPr>
        <dsp:cNvPr id="0" name=""/>
        <dsp:cNvSpPr/>
      </dsp:nvSpPr>
      <dsp:spPr>
        <a:xfrm>
          <a:off x="2739612" y="2395386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Data </a:t>
          </a:r>
          <a:r>
            <a:rPr lang="pt-BR" sz="1800" kern="1200" dirty="0" err="1"/>
            <a:t>processing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 err="1"/>
            <a:t>Stata</a:t>
          </a:r>
          <a:endParaRPr lang="en-US" sz="1400" kern="1200" dirty="0"/>
        </a:p>
      </dsp:txBody>
      <dsp:txXfrm>
        <a:off x="2757169" y="2412943"/>
        <a:ext cx="2362712" cy="564342"/>
      </dsp:txXfrm>
    </dsp:sp>
    <dsp:sp modelId="{C42C5D59-54F1-4697-A7E1-F40E494D4C8A}">
      <dsp:nvSpPr>
        <dsp:cNvPr id="0" name=""/>
        <dsp:cNvSpPr/>
      </dsp:nvSpPr>
      <dsp:spPr>
        <a:xfrm>
          <a:off x="5473135" y="776853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Multiplayer Game</a:t>
          </a:r>
          <a:endParaRPr lang="en-US" sz="2000" kern="1200" dirty="0"/>
        </a:p>
      </dsp:txBody>
      <dsp:txXfrm>
        <a:off x="5490692" y="794410"/>
        <a:ext cx="2362712" cy="564342"/>
      </dsp:txXfrm>
    </dsp:sp>
    <dsp:sp modelId="{886252B3-72EE-4AFA-88C9-2C4FC90A9873}">
      <dsp:nvSpPr>
        <dsp:cNvPr id="0" name=""/>
        <dsp:cNvSpPr/>
      </dsp:nvSpPr>
      <dsp:spPr>
        <a:xfrm rot="5400000">
          <a:off x="6619596" y="1428762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5E13C-B788-4366-B6DD-7EA427FE5CA6}">
      <dsp:nvSpPr>
        <dsp:cNvPr id="0" name=""/>
        <dsp:cNvSpPr/>
      </dsp:nvSpPr>
      <dsp:spPr>
        <a:xfrm>
          <a:off x="5473135" y="1586120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Model &amp; Interface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Stella</a:t>
          </a:r>
          <a:endParaRPr lang="en-US" sz="1400" kern="1200" dirty="0"/>
        </a:p>
      </dsp:txBody>
      <dsp:txXfrm>
        <a:off x="5490692" y="1603677"/>
        <a:ext cx="2362712" cy="564342"/>
      </dsp:txXfrm>
    </dsp:sp>
    <dsp:sp modelId="{1A3A4B3B-3213-45C4-8AF5-D44979535DFC}">
      <dsp:nvSpPr>
        <dsp:cNvPr id="0" name=""/>
        <dsp:cNvSpPr/>
      </dsp:nvSpPr>
      <dsp:spPr>
        <a:xfrm rot="5400000">
          <a:off x="6619596" y="2238029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4A7C5-CA0F-47C7-907A-D456FF5D4F5B}">
      <dsp:nvSpPr>
        <dsp:cNvPr id="0" name=""/>
        <dsp:cNvSpPr/>
      </dsp:nvSpPr>
      <dsp:spPr>
        <a:xfrm>
          <a:off x="5473135" y="2395386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 err="1"/>
            <a:t>Crowdsourcing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 err="1"/>
            <a:t>MTurk</a:t>
          </a:r>
          <a:endParaRPr lang="en-US" sz="1400" kern="1200" dirty="0"/>
        </a:p>
      </dsp:txBody>
      <dsp:txXfrm>
        <a:off x="5490692" y="2412943"/>
        <a:ext cx="2362712" cy="564342"/>
      </dsp:txXfrm>
    </dsp:sp>
    <dsp:sp modelId="{F70A10E6-E793-48B1-80B9-044E2DD69EE3}">
      <dsp:nvSpPr>
        <dsp:cNvPr id="0" name=""/>
        <dsp:cNvSpPr/>
      </dsp:nvSpPr>
      <dsp:spPr>
        <a:xfrm>
          <a:off x="8206658" y="776853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Game Data </a:t>
          </a:r>
          <a:r>
            <a:rPr lang="pt-BR" sz="2000" kern="1200" dirty="0" err="1"/>
            <a:t>Handling</a:t>
          </a:r>
          <a:endParaRPr lang="en-US" sz="2000" kern="1200" dirty="0"/>
        </a:p>
      </dsp:txBody>
      <dsp:txXfrm>
        <a:off x="8224215" y="794410"/>
        <a:ext cx="2362712" cy="564342"/>
      </dsp:txXfrm>
    </dsp:sp>
    <dsp:sp modelId="{922B5309-C383-418C-8406-EF53E14F3AAF}">
      <dsp:nvSpPr>
        <dsp:cNvPr id="0" name=""/>
        <dsp:cNvSpPr/>
      </dsp:nvSpPr>
      <dsp:spPr>
        <a:xfrm rot="5400000">
          <a:off x="9353119" y="1428762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63012-52A8-40EF-AD61-3EAC1FA960D4}">
      <dsp:nvSpPr>
        <dsp:cNvPr id="0" name=""/>
        <dsp:cNvSpPr/>
      </dsp:nvSpPr>
      <dsp:spPr>
        <a:xfrm>
          <a:off x="8206658" y="1586120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Data </a:t>
          </a:r>
          <a:r>
            <a:rPr lang="pt-BR" sz="1800" kern="1200" dirty="0" err="1"/>
            <a:t>collection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 err="1"/>
            <a:t>isee</a:t>
          </a:r>
          <a:r>
            <a:rPr lang="pt-BR" sz="1400" kern="1200" dirty="0"/>
            <a:t> systems</a:t>
          </a:r>
          <a:endParaRPr lang="en-US" sz="1400" kern="1200" dirty="0"/>
        </a:p>
      </dsp:txBody>
      <dsp:txXfrm>
        <a:off x="8224215" y="1603677"/>
        <a:ext cx="2362712" cy="564342"/>
      </dsp:txXfrm>
    </dsp:sp>
    <dsp:sp modelId="{CAA7EB59-B97F-4849-86FF-88AB10D39180}">
      <dsp:nvSpPr>
        <dsp:cNvPr id="0" name=""/>
        <dsp:cNvSpPr/>
      </dsp:nvSpPr>
      <dsp:spPr>
        <a:xfrm rot="5400000">
          <a:off x="9353119" y="2238029"/>
          <a:ext cx="104904" cy="10490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AB29D-6607-4AED-BEF9-21900E865DB8}">
      <dsp:nvSpPr>
        <dsp:cNvPr id="0" name=""/>
        <dsp:cNvSpPr/>
      </dsp:nvSpPr>
      <dsp:spPr>
        <a:xfrm>
          <a:off x="8206658" y="2395386"/>
          <a:ext cx="2397826" cy="59945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Data </a:t>
          </a:r>
          <a:r>
            <a:rPr lang="pt-BR" sz="1800" kern="1200" dirty="0" err="1"/>
            <a:t>processing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 err="1"/>
            <a:t>Stata</a:t>
          </a:r>
          <a:endParaRPr lang="en-US" sz="1400" kern="1200" dirty="0"/>
        </a:p>
      </dsp:txBody>
      <dsp:txXfrm>
        <a:off x="8224215" y="2412943"/>
        <a:ext cx="2362712" cy="564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BBD3B-D29B-4C25-AFBD-8805902310BD}">
      <dsp:nvSpPr>
        <dsp:cNvPr id="0" name=""/>
        <dsp:cNvSpPr/>
      </dsp:nvSpPr>
      <dsp:spPr>
        <a:xfrm>
          <a:off x="4352" y="624717"/>
          <a:ext cx="2616984" cy="1046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 err="1"/>
            <a:t>Simulation</a:t>
          </a:r>
          <a:r>
            <a:rPr lang="pt-BR" sz="2000" kern="1200" dirty="0"/>
            <a:t> &amp; Interface</a:t>
          </a:r>
        </a:p>
      </dsp:txBody>
      <dsp:txXfrm>
        <a:off x="4352" y="624717"/>
        <a:ext cx="2616984" cy="1046793"/>
      </dsp:txXfrm>
    </dsp:sp>
    <dsp:sp modelId="{6A2EFAE8-C6FE-4F46-9093-771198872CE6}">
      <dsp:nvSpPr>
        <dsp:cNvPr id="0" name=""/>
        <dsp:cNvSpPr/>
      </dsp:nvSpPr>
      <dsp:spPr>
        <a:xfrm>
          <a:off x="4352" y="1671511"/>
          <a:ext cx="2616984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HIT guideline slides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Demographic slide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err="1"/>
            <a:t>Check</a:t>
          </a:r>
          <a:r>
            <a:rPr lang="pt-BR" sz="2000" kern="1200"/>
            <a:t> for </a:t>
          </a:r>
          <a:r>
            <a:rPr lang="pt-BR" sz="2000" kern="1200" err="1"/>
            <a:t>answers</a:t>
          </a:r>
          <a:endParaRPr lang="pt-BR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Instruction slides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Questions slide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 err="1"/>
            <a:t>Multiple</a:t>
          </a:r>
          <a:r>
            <a:rPr lang="pt-BR" sz="2000" kern="1200" dirty="0"/>
            <a:t> </a:t>
          </a:r>
          <a:r>
            <a:rPr lang="pt-BR" sz="2000" kern="1200" dirty="0" err="1"/>
            <a:t>choice</a:t>
          </a:r>
          <a:r>
            <a:rPr lang="pt-BR" sz="2000" kern="1200" dirty="0"/>
            <a:t> </a:t>
          </a:r>
          <a:r>
            <a:rPr lang="pt-BR" sz="2000" kern="1200" dirty="0" err="1"/>
            <a:t>options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Unique code identifier</a:t>
          </a:r>
        </a:p>
      </dsp:txBody>
      <dsp:txXfrm>
        <a:off x="4352" y="1671511"/>
        <a:ext cx="2616984" cy="3122437"/>
      </dsp:txXfrm>
    </dsp:sp>
    <dsp:sp modelId="{6E0FAC1F-4BB2-4A51-A3CA-A4A7BFFB8B2D}">
      <dsp:nvSpPr>
        <dsp:cNvPr id="0" name=""/>
        <dsp:cNvSpPr/>
      </dsp:nvSpPr>
      <dsp:spPr>
        <a:xfrm>
          <a:off x="2987714" y="624717"/>
          <a:ext cx="2616984" cy="1046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 err="1"/>
            <a:t>Crowdsourcing</a:t>
          </a:r>
          <a:endParaRPr lang="pt-BR" sz="2000" kern="1200" dirty="0"/>
        </a:p>
      </dsp:txBody>
      <dsp:txXfrm>
        <a:off x="2987714" y="624717"/>
        <a:ext cx="2616984" cy="1046793"/>
      </dsp:txXfrm>
    </dsp:sp>
    <dsp:sp modelId="{DA4943B4-9F4D-40F0-A5F2-89BAE7AA655A}">
      <dsp:nvSpPr>
        <dsp:cNvPr id="0" name=""/>
        <dsp:cNvSpPr/>
      </dsp:nvSpPr>
      <dsp:spPr>
        <a:xfrm>
          <a:off x="2987714" y="1671511"/>
          <a:ext cx="2616984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Identifying info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Payment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Time for </a:t>
          </a:r>
          <a:r>
            <a:rPr lang="pt-BR" sz="2000" kern="1200" err="1"/>
            <a:t>task</a:t>
          </a:r>
          <a:endParaRPr lang="pt-BR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HIT </a:t>
          </a:r>
          <a:r>
            <a:rPr lang="pt-BR" sz="2000" kern="1200" err="1"/>
            <a:t>availability</a:t>
          </a:r>
          <a:r>
            <a:rPr lang="pt-BR" sz="2000" kern="1200"/>
            <a:t> time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Worker </a:t>
          </a:r>
          <a:r>
            <a:rPr lang="pt-BR" sz="2000" kern="1200" err="1"/>
            <a:t>requirements</a:t>
          </a:r>
          <a:endParaRPr lang="pt-BR" sz="2000" kern="1200"/>
        </a:p>
      </dsp:txBody>
      <dsp:txXfrm>
        <a:off x="2987714" y="1671511"/>
        <a:ext cx="2616984" cy="3122437"/>
      </dsp:txXfrm>
    </dsp:sp>
    <dsp:sp modelId="{8C7CB30B-D4E3-4341-A3EC-A7D9B6209389}">
      <dsp:nvSpPr>
        <dsp:cNvPr id="0" name=""/>
        <dsp:cNvSpPr/>
      </dsp:nvSpPr>
      <dsp:spPr>
        <a:xfrm>
          <a:off x="5971075" y="624717"/>
          <a:ext cx="2616984" cy="1046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Collection</a:t>
          </a:r>
        </a:p>
      </dsp:txBody>
      <dsp:txXfrm>
        <a:off x="5971075" y="624717"/>
        <a:ext cx="2616984" cy="1046793"/>
      </dsp:txXfrm>
    </dsp:sp>
    <dsp:sp modelId="{BBD60AC7-670F-4DA2-9CC0-278C08D99C2F}">
      <dsp:nvSpPr>
        <dsp:cNvPr id="0" name=""/>
        <dsp:cNvSpPr/>
      </dsp:nvSpPr>
      <dsp:spPr>
        <a:xfrm>
          <a:off x="5971075" y="1671511"/>
          <a:ext cx="2616984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Clean records</a:t>
          </a:r>
        </a:p>
      </dsp:txBody>
      <dsp:txXfrm>
        <a:off x="5971075" y="1671511"/>
        <a:ext cx="2616984" cy="3122437"/>
      </dsp:txXfrm>
    </dsp:sp>
    <dsp:sp modelId="{7A799008-13F6-4220-BE50-F68E181A58ED}">
      <dsp:nvSpPr>
        <dsp:cNvPr id="0" name=""/>
        <dsp:cNvSpPr/>
      </dsp:nvSpPr>
      <dsp:spPr>
        <a:xfrm>
          <a:off x="8958781" y="618447"/>
          <a:ext cx="2616984" cy="1046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Processing</a:t>
          </a:r>
        </a:p>
      </dsp:txBody>
      <dsp:txXfrm>
        <a:off x="8958781" y="618447"/>
        <a:ext cx="2616984" cy="1046793"/>
      </dsp:txXfrm>
    </dsp:sp>
    <dsp:sp modelId="{38D3FBA7-5B92-4209-9DAC-0D698FC19027}">
      <dsp:nvSpPr>
        <dsp:cNvPr id="0" name=""/>
        <dsp:cNvSpPr/>
      </dsp:nvSpPr>
      <dsp:spPr>
        <a:xfrm>
          <a:off x="8954437" y="1671511"/>
          <a:ext cx="2616984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Rename files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Stata code</a:t>
          </a:r>
        </a:p>
      </dsp:txBody>
      <dsp:txXfrm>
        <a:off x="8954437" y="1671511"/>
        <a:ext cx="2616984" cy="3122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BBD3B-D29B-4C25-AFBD-8805902310BD}">
      <dsp:nvSpPr>
        <dsp:cNvPr id="0" name=""/>
        <dsp:cNvSpPr/>
      </dsp:nvSpPr>
      <dsp:spPr>
        <a:xfrm>
          <a:off x="4382" y="80610"/>
          <a:ext cx="2634920" cy="105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Model &amp; Interface</a:t>
          </a:r>
        </a:p>
      </dsp:txBody>
      <dsp:txXfrm>
        <a:off x="4382" y="80610"/>
        <a:ext cx="2634920" cy="1053968"/>
      </dsp:txXfrm>
    </dsp:sp>
    <dsp:sp modelId="{6A2EFAE8-C6FE-4F46-9093-771198872CE6}">
      <dsp:nvSpPr>
        <dsp:cNvPr id="0" name=""/>
        <dsp:cNvSpPr/>
      </dsp:nvSpPr>
      <dsp:spPr>
        <a:xfrm>
          <a:off x="4382" y="1134579"/>
          <a:ext cx="2634920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Multiplayer features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HIT guideline slides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Instruction slides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Dashboard slide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 err="1"/>
            <a:t>Multiple</a:t>
          </a:r>
          <a:r>
            <a:rPr lang="pt-BR" sz="2000" kern="1200" dirty="0"/>
            <a:t> </a:t>
          </a:r>
          <a:r>
            <a:rPr lang="pt-BR" sz="2000" kern="1200" dirty="0" err="1"/>
            <a:t>choice</a:t>
          </a:r>
          <a:r>
            <a:rPr lang="pt-BR" sz="2000" kern="1200" dirty="0"/>
            <a:t> </a:t>
          </a:r>
          <a:r>
            <a:rPr lang="pt-BR" sz="2000" kern="1200" dirty="0" err="1"/>
            <a:t>options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Unique code identifier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Automatic advancement</a:t>
          </a:r>
        </a:p>
      </dsp:txBody>
      <dsp:txXfrm>
        <a:off x="4382" y="1134579"/>
        <a:ext cx="2634920" cy="3390074"/>
      </dsp:txXfrm>
    </dsp:sp>
    <dsp:sp modelId="{8CAC6C7A-42D9-48FC-B7A3-D93BC453D88C}">
      <dsp:nvSpPr>
        <dsp:cNvPr id="0" name=""/>
        <dsp:cNvSpPr/>
      </dsp:nvSpPr>
      <dsp:spPr>
        <a:xfrm>
          <a:off x="3008191" y="80610"/>
          <a:ext cx="2634920" cy="105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 err="1"/>
            <a:t>Crowdsourcing</a:t>
          </a:r>
          <a:endParaRPr lang="pt-BR" sz="2000" kern="1200" dirty="0"/>
        </a:p>
      </dsp:txBody>
      <dsp:txXfrm>
        <a:off x="3008191" y="80610"/>
        <a:ext cx="2634920" cy="1053968"/>
      </dsp:txXfrm>
    </dsp:sp>
    <dsp:sp modelId="{D1DC3D50-533E-41D1-91D9-0096EFBB579C}">
      <dsp:nvSpPr>
        <dsp:cNvPr id="0" name=""/>
        <dsp:cNvSpPr/>
      </dsp:nvSpPr>
      <dsp:spPr>
        <a:xfrm>
          <a:off x="3008191" y="1134579"/>
          <a:ext cx="2634920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/>
            <a:t>Worker </a:t>
          </a:r>
          <a:r>
            <a:rPr lang="pt-BR" sz="2000" kern="1200" err="1"/>
            <a:t>requirements</a:t>
          </a:r>
          <a:endParaRPr lang="pt-BR" sz="2000" kern="1200"/>
        </a:p>
      </dsp:txBody>
      <dsp:txXfrm>
        <a:off x="3008191" y="1134579"/>
        <a:ext cx="2634920" cy="3390074"/>
      </dsp:txXfrm>
    </dsp:sp>
    <dsp:sp modelId="{C6A22595-208D-4B63-B3B1-026FDC3418EE}">
      <dsp:nvSpPr>
        <dsp:cNvPr id="0" name=""/>
        <dsp:cNvSpPr/>
      </dsp:nvSpPr>
      <dsp:spPr>
        <a:xfrm>
          <a:off x="6012000" y="80610"/>
          <a:ext cx="2634920" cy="105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Collection</a:t>
          </a:r>
          <a:endParaRPr lang="pt-BR" sz="2000" kern="1200" dirty="0"/>
        </a:p>
      </dsp:txBody>
      <dsp:txXfrm>
        <a:off x="6012000" y="80610"/>
        <a:ext cx="2634920" cy="1053968"/>
      </dsp:txXfrm>
    </dsp:sp>
    <dsp:sp modelId="{35FE5B54-C0F1-4E63-A5D5-D662B4B46833}">
      <dsp:nvSpPr>
        <dsp:cNvPr id="0" name=""/>
        <dsp:cNvSpPr/>
      </dsp:nvSpPr>
      <dsp:spPr>
        <a:xfrm>
          <a:off x="6012000" y="1134579"/>
          <a:ext cx="2634920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Clean records</a:t>
          </a:r>
        </a:p>
      </dsp:txBody>
      <dsp:txXfrm>
        <a:off x="6012000" y="1134579"/>
        <a:ext cx="2634920" cy="3390074"/>
      </dsp:txXfrm>
    </dsp:sp>
    <dsp:sp modelId="{827FD2B2-A875-4E24-8485-8121D1F16779}">
      <dsp:nvSpPr>
        <dsp:cNvPr id="0" name=""/>
        <dsp:cNvSpPr/>
      </dsp:nvSpPr>
      <dsp:spPr>
        <a:xfrm>
          <a:off x="9015809" y="80610"/>
          <a:ext cx="2634920" cy="105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Processing</a:t>
          </a:r>
        </a:p>
      </dsp:txBody>
      <dsp:txXfrm>
        <a:off x="9015809" y="80610"/>
        <a:ext cx="2634920" cy="1053968"/>
      </dsp:txXfrm>
    </dsp:sp>
    <dsp:sp modelId="{2E3971D2-1557-4231-9A2B-95AC2E19BA77}">
      <dsp:nvSpPr>
        <dsp:cNvPr id="0" name=""/>
        <dsp:cNvSpPr/>
      </dsp:nvSpPr>
      <dsp:spPr>
        <a:xfrm>
          <a:off x="9020183" y="1134579"/>
          <a:ext cx="2634920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Rename files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Stata code</a:t>
          </a:r>
        </a:p>
      </dsp:txBody>
      <dsp:txXfrm>
        <a:off x="9020183" y="1134579"/>
        <a:ext cx="2634920" cy="339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32B1-F5B9-4019-8F7C-BFF832EE5302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F2440-77E8-4B33-AA5C-0CE9F914B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How to Keep Workers Engaged</a:t>
            </a:r>
          </a:p>
          <a:p>
            <a:pPr lvl="1"/>
            <a:r>
              <a:rPr lang="en-US" sz="1600"/>
              <a:t>Minimize instructions</a:t>
            </a:r>
          </a:p>
          <a:p>
            <a:pPr lvl="1"/>
            <a:r>
              <a:rPr lang="en-US" sz="1600"/>
              <a:t>Simplify decision-making</a:t>
            </a:r>
          </a:p>
          <a:p>
            <a:pPr lvl="1"/>
            <a:r>
              <a:rPr lang="en-US" sz="1600"/>
              <a:t>Minimum number of changes to validate player</a:t>
            </a:r>
          </a:p>
          <a:p>
            <a:pPr lvl="1"/>
            <a:r>
              <a:rPr lang="en-US" sz="1600"/>
              <a:t>Allow communication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F2440-77E8-4B33-AA5C-0CE9F914B0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2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4C809-AD5B-C93D-C1EC-32EADE2D7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44F5ED-4E49-CDE4-4EF8-BE811BBE8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0465A7-56B2-12F1-D54D-E84F2618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F61D-461E-4BE4-8EC9-0A1C37E80422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DB9316-C6C2-238A-43DD-617CC345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1638D9-EEBC-E782-0272-00C6C7AC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7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8A406-4559-D0BE-566F-AA99E7E3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CDD64B-6C7F-905C-3469-AE18D7AD1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27CC5E-116A-433B-9CC6-8431201F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7B3E-2699-42BC-9BFD-3CA0F2DDD74E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0817D1-D7F0-7DF7-8106-EFB68937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E64CA8-B3F2-899F-EEFE-D8D4B4036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6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F50767-2782-59FE-5615-A357EFF10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8E1A1D-5519-6F17-43CF-B275E7F19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D1EB9E-A57E-89BC-4DA9-215C6FA8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867-2A6D-45A9-A9C4-414A4106BB1E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2E1707-F645-97B1-D8ED-29396802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AF146F-0DDB-43A4-B52F-3E377D32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38B92-6A02-19D2-7069-CD7087B1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BDEA4B-4A7B-9D4A-14B6-EB9CB48F2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3E3DE-BC18-1DE1-1DDB-8BA33FB2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0376-191D-4D83-BA7A-656A27DFDDB4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860EF8-07B6-BD9D-70F6-9E2AD8D6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17655A-640B-4D94-7F34-22F4454D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3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1AE6E-5151-A133-E2C2-41B3ED37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78F3F8-097D-5706-0902-339A8B922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9C7B6D-BF29-3262-8537-7D972DA1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6034-92CF-44A6-98EB-F2F271E9AA58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BBE1CC-DFBD-E3AC-0D29-105E87CB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DD064D-AC26-08F3-000F-02F842EE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1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C7709-B4A9-29B7-1F75-EF5BF186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97BDDE-31BF-E62B-3F6E-5F5B3DD50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C8E6E9-0EC5-31FE-AAC2-2E0389009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0FDAEF-0F73-F541-29BB-73A2353A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6F78-7EE1-4FD5-A4D6-A31ECEBF661C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FCF8E0-A048-6F52-9EE2-465EB8A2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D351E3-DB24-7FBD-E2F5-E6E3974F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B6A48-AB68-AC2E-B284-93BC74E6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DCEDF9-51C8-4F28-332F-10CD2FE60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D2637E-0640-90EA-8368-5D4F95609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C368883-C63D-AA1F-8F78-09F7D94C7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FE054B-9E64-0DAC-9E00-771D53D16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F42348-7F88-15D4-DAB3-89F4ABD5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F4BF-0C65-4FBE-9D63-00CCF88D2466}" type="datetime1">
              <a:rPr lang="en-US" smtClean="0"/>
              <a:t>7/26/2023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80330F4-FAB8-F74B-3C10-B86989AE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328CE6-F620-9349-B9FC-6E3FC11D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4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93B13-55D6-1A4C-5E86-7CA9C20A5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92364A-D0BB-8D18-C4C2-5E7AE210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A3F3-45AB-4390-9072-47886714FD6F}" type="datetime1">
              <a:rPr lang="en-US" smtClean="0"/>
              <a:t>7/26/2023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A8B86E-9B54-C91E-0D49-12A5E0B7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D1604C-B7D9-1C83-2446-B36DE8B4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0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C287D36-E40E-DE04-7C4E-27D2421A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C4C3-F703-45D1-B33C-238EBE7D0AA3}" type="datetime1">
              <a:rPr lang="en-US" smtClean="0"/>
              <a:t>7/26/2023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0A13B1-FA12-827B-8B54-CF057490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D69FF39-E7E1-12CF-AD84-AA75092A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346C7-3F8F-A96A-3597-7BC64160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492A61-88A0-DF53-4F83-67F9DC79A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969A9C-D842-86CC-910B-C8DBBE9CB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CB5265-9458-44DE-13CA-B6F759CC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39F6-B373-4A24-9F68-4E15E9025610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6637E7-BFF9-D8A8-69D0-BE177125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00FA1F-1C40-7547-C47A-325C0796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3ACFF-A9EE-F62E-8CCA-F78A7454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CCFD99D-679A-3C2C-9D95-46375A6FE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47E067-5C97-C55A-1028-255AE4373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17031F-C828-A95B-2824-38413526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3A-05AC-45C1-B043-3A0AD286632D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7D61DC-862D-9978-78C3-82110BDC5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D5C8DC-18BC-FEE4-2E3E-4847CE6F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6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11808D4-A9B6-AE41-4C62-65E523F03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041B91-AB3D-1F64-A9F4-BD48ECC57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3EA92A-457C-0EB0-D52C-D1947859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B086-50B1-4FDB-AACB-18EABB2036BE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59B583-2377-3FAD-3EE1-8F80FBA10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80376-FFF2-BEBB-AF7E-74E22522D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9EC2-2D07-4B4F-8D23-E6426B0D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6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34" Type="http://schemas.openxmlformats.org/officeDocument/2006/relationships/image" Target="../media/image32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jpeg"/><Relationship Id="rId36" Type="http://schemas.openxmlformats.org/officeDocument/2006/relationships/image" Target="../media/image34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8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FE3D9-471A-C0DD-A38E-EDA2C9CC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697"/>
            <a:ext cx="10515600" cy="5346285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Online Multiplayer </a:t>
            </a:r>
            <a:r>
              <a:rPr lang="pt-BR" sz="3600" dirty="0" err="1"/>
              <a:t>Experiments</a:t>
            </a:r>
            <a:br>
              <a:rPr lang="pt-BR" sz="3600" dirty="0"/>
            </a:br>
            <a:br>
              <a:rPr lang="pt-BR" sz="3600" dirty="0"/>
            </a:br>
            <a:r>
              <a:rPr lang="pt-BR" sz="2000" dirty="0"/>
              <a:t>Raquel Buzogany and Alireza Akhavan</a:t>
            </a:r>
            <a:br>
              <a:rPr lang="pt-BR" sz="1800" dirty="0"/>
            </a:br>
            <a:br>
              <a:rPr lang="pt-BR" sz="2000" dirty="0"/>
            </a:br>
            <a:r>
              <a:rPr lang="pt-BR" sz="1800" dirty="0"/>
              <a:t>System Dynamics Society</a:t>
            </a:r>
            <a:br>
              <a:rPr lang="pt-BR" sz="1800" dirty="0"/>
            </a:br>
            <a:r>
              <a:rPr lang="pt-BR" sz="1800" dirty="0" err="1"/>
              <a:t>Università</a:t>
            </a:r>
            <a:r>
              <a:rPr lang="pt-BR" sz="1800" dirty="0"/>
              <a:t> dela </a:t>
            </a:r>
            <a:r>
              <a:rPr lang="pt-BR" sz="1800" dirty="0" err="1"/>
              <a:t>Svizzera</a:t>
            </a:r>
            <a:r>
              <a:rPr lang="pt-BR" sz="1800" dirty="0"/>
              <a:t> italiana</a:t>
            </a:r>
            <a:endParaRPr lang="en-US" sz="3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99F310-7E81-CA73-8CE3-F92B9A09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1</a:t>
            </a:fld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7F3F850-3A56-2F6D-4B83-404B945C68DF}"/>
              </a:ext>
            </a:extLst>
          </p:cNvPr>
          <p:cNvSpPr/>
          <p:nvPr/>
        </p:nvSpPr>
        <p:spPr>
          <a:xfrm>
            <a:off x="-13252" y="-13252"/>
            <a:ext cx="7248939" cy="132522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DCF506-CF19-47EA-2C2B-14FBEEC02CB4}"/>
              </a:ext>
            </a:extLst>
          </p:cNvPr>
          <p:cNvSpPr/>
          <p:nvPr/>
        </p:nvSpPr>
        <p:spPr>
          <a:xfrm>
            <a:off x="4943061" y="6728100"/>
            <a:ext cx="7248939" cy="132522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91ED81-7753-D59D-F7B9-BED6A13F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34" y="1192696"/>
            <a:ext cx="11261036" cy="5274365"/>
          </a:xfrm>
        </p:spPr>
        <p:txBody>
          <a:bodyPr>
            <a:normAutofit/>
          </a:bodyPr>
          <a:lstStyle/>
          <a:p>
            <a:r>
              <a:rPr lang="pt-BR" sz="2000" dirty="0"/>
              <a:t>Common-pool </a:t>
            </a:r>
            <a:r>
              <a:rPr lang="pt-BR" sz="2000" dirty="0" err="1"/>
              <a:t>resource</a:t>
            </a:r>
            <a:r>
              <a:rPr lang="pt-BR" sz="2000" dirty="0"/>
              <a:t> online multiplayer </a:t>
            </a:r>
            <a:r>
              <a:rPr lang="pt-BR" sz="2000" dirty="0" err="1"/>
              <a:t>experiment</a:t>
            </a:r>
            <a:endParaRPr lang="pt-BR" sz="2000" dirty="0"/>
          </a:p>
          <a:p>
            <a:pPr lvl="1"/>
            <a:r>
              <a:rPr lang="pt-BR" sz="2000" dirty="0" err="1"/>
              <a:t>Benefits</a:t>
            </a:r>
            <a:r>
              <a:rPr lang="pt-BR" sz="2000" dirty="0"/>
              <a:t>: </a:t>
            </a:r>
            <a:r>
              <a:rPr lang="pt-BR" sz="2000" dirty="0" err="1"/>
              <a:t>smaller</a:t>
            </a:r>
            <a:r>
              <a:rPr lang="pt-BR" sz="2000" dirty="0"/>
              <a:t> </a:t>
            </a:r>
            <a:r>
              <a:rPr lang="pt-BR" sz="2000" dirty="0" err="1"/>
              <a:t>costs</a:t>
            </a:r>
            <a:r>
              <a:rPr lang="pt-BR" sz="2000" dirty="0"/>
              <a:t> </a:t>
            </a:r>
            <a:r>
              <a:rPr lang="pt-BR" sz="1600" dirty="0"/>
              <a:t>(Hawkins, 2015)</a:t>
            </a:r>
            <a:r>
              <a:rPr lang="pt-BR" sz="2000" dirty="0"/>
              <a:t>, </a:t>
            </a:r>
            <a:r>
              <a:rPr lang="pt-BR" sz="2000" dirty="0" err="1"/>
              <a:t>need</a:t>
            </a:r>
            <a:r>
              <a:rPr lang="pt-BR" sz="2000" dirty="0"/>
              <a:t> </a:t>
            </a:r>
            <a:r>
              <a:rPr lang="pt-BR" sz="2000" dirty="0" err="1"/>
              <a:t>less</a:t>
            </a:r>
            <a:r>
              <a:rPr lang="pt-BR" sz="2000" dirty="0"/>
              <a:t> time </a:t>
            </a:r>
            <a:r>
              <a:rPr lang="pt-BR" sz="2000" dirty="0" err="1"/>
              <a:t>investment</a:t>
            </a:r>
            <a:r>
              <a:rPr lang="pt-BR" sz="2000" dirty="0"/>
              <a:t> </a:t>
            </a:r>
            <a:r>
              <a:rPr lang="pt-BR" sz="1600" dirty="0"/>
              <a:t>(</a:t>
            </a:r>
            <a:r>
              <a:rPr lang="pt-BR" sz="1600" dirty="0" err="1"/>
              <a:t>Poteete</a:t>
            </a:r>
            <a:r>
              <a:rPr lang="pt-BR" sz="1600" dirty="0"/>
              <a:t> et al., 2010)</a:t>
            </a:r>
            <a:r>
              <a:rPr lang="pt-BR" sz="2000" dirty="0"/>
              <a:t>, </a:t>
            </a:r>
            <a:r>
              <a:rPr lang="pt-BR" sz="2000" dirty="0" err="1"/>
              <a:t>access</a:t>
            </a:r>
            <a:r>
              <a:rPr lang="pt-BR" sz="2000" dirty="0"/>
              <a:t> </a:t>
            </a:r>
            <a:r>
              <a:rPr lang="pt-BR" sz="2000" dirty="0" err="1"/>
              <a:t>larger</a:t>
            </a:r>
            <a:r>
              <a:rPr lang="pt-BR" sz="2000" dirty="0"/>
              <a:t> </a:t>
            </a:r>
            <a:r>
              <a:rPr lang="pt-BR" sz="2000" dirty="0" err="1"/>
              <a:t>subject</a:t>
            </a:r>
            <a:r>
              <a:rPr lang="pt-BR" sz="2000" dirty="0"/>
              <a:t> pool </a:t>
            </a:r>
            <a:r>
              <a:rPr lang="pt-BR" sz="1600" dirty="0"/>
              <a:t>(</a:t>
            </a:r>
            <a:r>
              <a:rPr lang="da-DK" sz="1600" dirty="0"/>
              <a:t>Rezlescu et al., 2020</a:t>
            </a:r>
            <a:r>
              <a:rPr lang="pt-BR" sz="1600" dirty="0"/>
              <a:t>)</a:t>
            </a:r>
            <a:r>
              <a:rPr lang="pt-BR" sz="2000" dirty="0"/>
              <a:t>, </a:t>
            </a:r>
            <a:r>
              <a:rPr lang="pt-BR" sz="2000" dirty="0" err="1"/>
              <a:t>allow</a:t>
            </a:r>
            <a:r>
              <a:rPr lang="pt-BR" sz="2000" dirty="0"/>
              <a:t> for </a:t>
            </a:r>
            <a:r>
              <a:rPr lang="pt-BR" sz="2000" dirty="0" err="1"/>
              <a:t>testing</a:t>
            </a:r>
            <a:r>
              <a:rPr lang="pt-BR" sz="2000" dirty="0"/>
              <a:t> more </a:t>
            </a:r>
            <a:r>
              <a:rPr lang="pt-BR" sz="2000" dirty="0" err="1"/>
              <a:t>factors</a:t>
            </a:r>
            <a:r>
              <a:rPr lang="pt-BR" sz="2000" dirty="0"/>
              <a:t> </a:t>
            </a:r>
            <a:r>
              <a:rPr lang="pt-BR" sz="1600" dirty="0"/>
              <a:t>(</a:t>
            </a:r>
            <a:r>
              <a:rPr lang="pt-BR" sz="1600" dirty="0" err="1"/>
              <a:t>Almaatouq</a:t>
            </a:r>
            <a:r>
              <a:rPr lang="pt-BR" sz="1600" dirty="0"/>
              <a:t> et al., 2021b)</a:t>
            </a:r>
          </a:p>
          <a:p>
            <a:pPr lvl="1"/>
            <a:r>
              <a:rPr lang="pt-BR" sz="2000" dirty="0" err="1"/>
              <a:t>Difficulties</a:t>
            </a:r>
            <a:r>
              <a:rPr lang="pt-BR" sz="2000" dirty="0"/>
              <a:t>: </a:t>
            </a:r>
            <a:r>
              <a:rPr lang="pt-BR" sz="2000" dirty="0" err="1"/>
              <a:t>lack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clear</a:t>
            </a:r>
            <a:r>
              <a:rPr lang="pt-BR" sz="2000" dirty="0"/>
              <a:t> </a:t>
            </a:r>
            <a:r>
              <a:rPr lang="pt-BR" sz="2000" dirty="0" err="1"/>
              <a:t>instructions</a:t>
            </a:r>
            <a:r>
              <a:rPr lang="pt-BR" sz="2000" dirty="0"/>
              <a:t> </a:t>
            </a:r>
            <a:r>
              <a:rPr lang="pt-BR" sz="1600" dirty="0"/>
              <a:t>(Hawkins, 2015; Mason and </a:t>
            </a:r>
            <a:r>
              <a:rPr lang="pt-BR" sz="1600" dirty="0" err="1"/>
              <a:t>Suri</a:t>
            </a:r>
            <a:r>
              <a:rPr lang="pt-BR" sz="1600" dirty="0"/>
              <a:t>, 2012)</a:t>
            </a:r>
            <a:r>
              <a:rPr lang="pt-BR" sz="2000" dirty="0"/>
              <a:t>, </a:t>
            </a:r>
            <a:r>
              <a:rPr lang="pt-BR" sz="2000" dirty="0" err="1"/>
              <a:t>programming</a:t>
            </a:r>
            <a:r>
              <a:rPr lang="pt-BR" sz="2000" dirty="0"/>
              <a:t> </a:t>
            </a:r>
            <a:r>
              <a:rPr lang="pt-BR" sz="1600" dirty="0"/>
              <a:t>(</a:t>
            </a:r>
            <a:r>
              <a:rPr lang="da-DK" sz="1600" dirty="0"/>
              <a:t>Almaatouq et al., 2021c; Rezlescu et al., 2020</a:t>
            </a:r>
            <a:r>
              <a:rPr lang="pt-BR" sz="1600" dirty="0"/>
              <a:t>)</a:t>
            </a:r>
            <a:r>
              <a:rPr lang="pt-BR" sz="2000" dirty="0"/>
              <a:t>, includes </a:t>
            </a:r>
            <a:r>
              <a:rPr lang="pt-BR" sz="2000" dirty="0" err="1"/>
              <a:t>many</a:t>
            </a:r>
            <a:r>
              <a:rPr lang="pt-BR" sz="2000" dirty="0"/>
              <a:t> </a:t>
            </a:r>
            <a:r>
              <a:rPr lang="pt-BR" sz="2000" dirty="0" err="1"/>
              <a:t>actors</a:t>
            </a:r>
            <a:r>
              <a:rPr lang="pt-BR" sz="2000" dirty="0"/>
              <a:t> and </a:t>
            </a:r>
            <a:r>
              <a:rPr lang="pt-BR" sz="2000" dirty="0" err="1"/>
              <a:t>factors</a:t>
            </a:r>
            <a:r>
              <a:rPr lang="pt-BR" sz="2000" dirty="0"/>
              <a:t> </a:t>
            </a:r>
            <a:r>
              <a:rPr lang="pt-BR" sz="1600" dirty="0"/>
              <a:t>(</a:t>
            </a:r>
            <a:r>
              <a:rPr lang="pt-BR" sz="1600" dirty="0" err="1"/>
              <a:t>Almaatouq</a:t>
            </a:r>
            <a:r>
              <a:rPr lang="pt-BR" sz="1600" dirty="0"/>
              <a:t> et al., 2021b)</a:t>
            </a:r>
          </a:p>
          <a:p>
            <a:endParaRPr lang="pt-BR" sz="2000" dirty="0"/>
          </a:p>
          <a:p>
            <a:r>
              <a:rPr lang="pt-BR" sz="2000" dirty="0" err="1"/>
              <a:t>Research</a:t>
            </a:r>
            <a:r>
              <a:rPr lang="pt-BR" sz="2000" dirty="0"/>
              <a:t> </a:t>
            </a:r>
            <a:r>
              <a:rPr lang="pt-BR" sz="2000" dirty="0" err="1"/>
              <a:t>Objectives</a:t>
            </a:r>
            <a:endParaRPr lang="pt-BR" sz="2000" dirty="0"/>
          </a:p>
          <a:p>
            <a:pPr lvl="1"/>
            <a:r>
              <a:rPr lang="en-US" sz="2000" dirty="0"/>
              <a:t>Develop step-by-step instructions on connecting system dynamics tools with a crowdsourcing platform to create online multiplayer experiments and process collected data</a:t>
            </a:r>
          </a:p>
          <a:p>
            <a:pPr lvl="1"/>
            <a:r>
              <a:rPr lang="en-US" sz="2000" dirty="0"/>
              <a:t>Show how to conduct an online multiplayer experiment for common-pool resource problems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pt-BR" sz="2000" dirty="0"/>
          </a:p>
          <a:p>
            <a:pPr lvl="1"/>
            <a:endParaRPr lang="pt-BR" sz="1600" dirty="0"/>
          </a:p>
          <a:p>
            <a:endParaRPr lang="en-US" sz="2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46790"/>
            <a:ext cx="10515600" cy="1325563"/>
          </a:xfrm>
        </p:spPr>
        <p:txBody>
          <a:bodyPr/>
          <a:lstStyle/>
          <a:p>
            <a:r>
              <a:rPr lang="pt-BR" sz="2000">
                <a:solidFill>
                  <a:schemeClr val="bg1"/>
                </a:solidFill>
              </a:rPr>
              <a:t>Online Multiplayer </a:t>
            </a:r>
            <a:r>
              <a:rPr lang="pt-BR" sz="2000" err="1">
                <a:solidFill>
                  <a:schemeClr val="bg1"/>
                </a:solidFill>
              </a:rPr>
              <a:t>Experiments</a:t>
            </a:r>
            <a:br>
              <a:rPr lang="pt-BR">
                <a:solidFill>
                  <a:schemeClr val="bg1"/>
                </a:solidFill>
              </a:rPr>
            </a:br>
            <a:r>
              <a:rPr lang="pt-BR" sz="3600" err="1">
                <a:solidFill>
                  <a:schemeClr val="bg1"/>
                </a:solidFill>
              </a:rPr>
              <a:t>Introduction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2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46790"/>
            <a:ext cx="10515600" cy="1325563"/>
          </a:xfrm>
        </p:spPr>
        <p:txBody>
          <a:bodyPr/>
          <a:lstStyle/>
          <a:p>
            <a:r>
              <a:rPr lang="pt-BR" sz="2000" dirty="0">
                <a:solidFill>
                  <a:schemeClr val="bg1"/>
                </a:solidFill>
              </a:rPr>
              <a:t>Online Multiplayer </a:t>
            </a:r>
            <a:r>
              <a:rPr lang="pt-BR" sz="2000" dirty="0" err="1">
                <a:solidFill>
                  <a:schemeClr val="bg1"/>
                </a:solidFill>
              </a:rPr>
              <a:t>Experiments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sz="3600" dirty="0" err="1">
                <a:solidFill>
                  <a:schemeClr val="bg1"/>
                </a:solidFill>
              </a:rPr>
              <a:t>Experiment</a:t>
            </a:r>
            <a:r>
              <a:rPr lang="pt-BR" sz="3600" dirty="0">
                <a:solidFill>
                  <a:schemeClr val="bg1"/>
                </a:solidFill>
              </a:rPr>
              <a:t> </a:t>
            </a:r>
            <a:r>
              <a:rPr lang="pt-BR" sz="3600" dirty="0" err="1">
                <a:solidFill>
                  <a:schemeClr val="bg1"/>
                </a:solidFill>
              </a:rPr>
              <a:t>Structure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FDDFE10-C705-83BA-CC39-87B7F1939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467649"/>
              </p:ext>
            </p:extLst>
          </p:nvPr>
        </p:nvGraphicFramePr>
        <p:xfrm>
          <a:off x="790712" y="1543151"/>
          <a:ext cx="10610575" cy="377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A8C6A923-34D9-92EF-A319-AA04395653D9}"/>
              </a:ext>
            </a:extLst>
          </p:cNvPr>
          <p:cNvSpPr/>
          <p:nvPr/>
        </p:nvSpPr>
        <p:spPr>
          <a:xfrm>
            <a:off x="3404124" y="1976644"/>
            <a:ext cx="2691876" cy="2693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A19A559-81FE-A6A4-9698-2410091EB019}"/>
              </a:ext>
            </a:extLst>
          </p:cNvPr>
          <p:cNvSpPr/>
          <p:nvPr/>
        </p:nvSpPr>
        <p:spPr>
          <a:xfrm>
            <a:off x="6095999" y="2119927"/>
            <a:ext cx="2691876" cy="3771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04B32A-9628-18B3-03B2-FC9A13287B02}"/>
              </a:ext>
            </a:extLst>
          </p:cNvPr>
          <p:cNvSpPr/>
          <p:nvPr/>
        </p:nvSpPr>
        <p:spPr>
          <a:xfrm>
            <a:off x="8748643" y="1543150"/>
            <a:ext cx="2691876" cy="3771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91ED81-7753-D59D-F7B9-BED6A13F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34" y="1192696"/>
            <a:ext cx="4144618" cy="5274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err="1"/>
              <a:t>Qualification</a:t>
            </a:r>
            <a:r>
              <a:rPr lang="pt-BR" sz="2000"/>
              <a:t> Test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46790"/>
            <a:ext cx="10515600" cy="1325563"/>
          </a:xfrm>
        </p:spPr>
        <p:txBody>
          <a:bodyPr/>
          <a:lstStyle/>
          <a:p>
            <a:r>
              <a:rPr lang="pt-BR" sz="2000">
                <a:solidFill>
                  <a:schemeClr val="bg1"/>
                </a:solidFill>
              </a:rPr>
              <a:t>Online Multiplayer </a:t>
            </a:r>
            <a:r>
              <a:rPr lang="pt-BR" sz="2000" err="1">
                <a:solidFill>
                  <a:schemeClr val="bg1"/>
                </a:solidFill>
              </a:rPr>
              <a:t>Experiments</a:t>
            </a:r>
            <a:br>
              <a:rPr lang="pt-BR">
                <a:solidFill>
                  <a:schemeClr val="bg1"/>
                </a:solidFill>
              </a:rPr>
            </a:br>
            <a:r>
              <a:rPr lang="pt-BR" sz="3600" err="1">
                <a:solidFill>
                  <a:schemeClr val="bg1"/>
                </a:solidFill>
              </a:rPr>
              <a:t>Experiment</a:t>
            </a:r>
            <a:r>
              <a:rPr lang="pt-BR" sz="3600">
                <a:solidFill>
                  <a:schemeClr val="bg1"/>
                </a:solidFill>
              </a:rPr>
              <a:t> </a:t>
            </a:r>
            <a:r>
              <a:rPr lang="pt-BR" sz="3600" err="1">
                <a:solidFill>
                  <a:schemeClr val="bg1"/>
                </a:solidFill>
              </a:rPr>
              <a:t>Structure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04B769C-25D5-F32A-CA43-2A54E99A0B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083127"/>
              </p:ext>
            </p:extLst>
          </p:nvPr>
        </p:nvGraphicFramePr>
        <p:xfrm>
          <a:off x="296255" y="1019153"/>
          <a:ext cx="115757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4CAA07CC-F6BF-DE17-1EFC-DF41AE0E8FBC}"/>
              </a:ext>
            </a:extLst>
          </p:cNvPr>
          <p:cNvSpPr txBox="1">
            <a:spLocks/>
          </p:cNvSpPr>
          <p:nvPr/>
        </p:nvSpPr>
        <p:spPr>
          <a:xfrm>
            <a:off x="6246311" y="1176654"/>
            <a:ext cx="4144618" cy="67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err="1"/>
              <a:t>Qualification</a:t>
            </a:r>
            <a:r>
              <a:rPr lang="pt-BR" sz="2000"/>
              <a:t> Test Data </a:t>
            </a:r>
            <a:r>
              <a:rPr lang="pt-BR" sz="2000" err="1"/>
              <a:t>Handling</a:t>
            </a: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5399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91ED81-7753-D59D-F7B9-BED6A13F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34" y="1192695"/>
            <a:ext cx="4144618" cy="490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/>
              <a:t>Multiplayer Game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46790"/>
            <a:ext cx="10515600" cy="1325563"/>
          </a:xfrm>
        </p:spPr>
        <p:txBody>
          <a:bodyPr/>
          <a:lstStyle/>
          <a:p>
            <a:r>
              <a:rPr lang="pt-BR" sz="2000">
                <a:solidFill>
                  <a:schemeClr val="bg1"/>
                </a:solidFill>
              </a:rPr>
              <a:t>Online Multiplayer </a:t>
            </a:r>
            <a:r>
              <a:rPr lang="pt-BR" sz="2000" err="1">
                <a:solidFill>
                  <a:schemeClr val="bg1"/>
                </a:solidFill>
              </a:rPr>
              <a:t>Experiments</a:t>
            </a:r>
            <a:br>
              <a:rPr lang="pt-BR">
                <a:solidFill>
                  <a:schemeClr val="bg1"/>
                </a:solidFill>
              </a:rPr>
            </a:br>
            <a:r>
              <a:rPr lang="pt-BR" sz="3600" err="1">
                <a:solidFill>
                  <a:schemeClr val="bg1"/>
                </a:solidFill>
              </a:rPr>
              <a:t>Experiment</a:t>
            </a:r>
            <a:r>
              <a:rPr lang="pt-BR" sz="3600">
                <a:solidFill>
                  <a:schemeClr val="bg1"/>
                </a:solidFill>
              </a:rPr>
              <a:t> </a:t>
            </a:r>
            <a:r>
              <a:rPr lang="pt-BR" sz="3600" err="1">
                <a:solidFill>
                  <a:schemeClr val="bg1"/>
                </a:solidFill>
              </a:rPr>
              <a:t>Structure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5</a:t>
            </a:fld>
            <a:endParaRPr lang="en-US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0307EF94-3FD9-FF0E-EFFF-698E0E5AD452}"/>
              </a:ext>
            </a:extLst>
          </p:cNvPr>
          <p:cNvSpPr txBox="1">
            <a:spLocks/>
          </p:cNvSpPr>
          <p:nvPr/>
        </p:nvSpPr>
        <p:spPr>
          <a:xfrm>
            <a:off x="6265836" y="1192696"/>
            <a:ext cx="4144618" cy="49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/>
              <a:t>Game Data </a:t>
            </a:r>
            <a:r>
              <a:rPr lang="pt-BR" sz="2000" err="1"/>
              <a:t>Handling</a:t>
            </a:r>
            <a:endParaRPr lang="pt-BR" sz="2000"/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814C0718-0065-A889-AD6B-C76D36B710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6591161"/>
              </p:ext>
            </p:extLst>
          </p:nvPr>
        </p:nvGraphicFramePr>
        <p:xfrm>
          <a:off x="248130" y="1540910"/>
          <a:ext cx="11655112" cy="460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94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18656"/>
            <a:ext cx="10515600" cy="1325563"/>
          </a:xfrm>
        </p:spPr>
        <p:txBody>
          <a:bodyPr/>
          <a:lstStyle/>
          <a:p>
            <a:r>
              <a:rPr lang="pt-BR" sz="2000">
                <a:solidFill>
                  <a:schemeClr val="bg1"/>
                </a:solidFill>
              </a:rPr>
              <a:t>Online Multiplayer </a:t>
            </a:r>
            <a:r>
              <a:rPr lang="pt-BR" sz="2000" err="1">
                <a:solidFill>
                  <a:schemeClr val="bg1"/>
                </a:solidFill>
              </a:rPr>
              <a:t>Experiments</a:t>
            </a:r>
            <a:br>
              <a:rPr lang="pt-BR">
                <a:solidFill>
                  <a:schemeClr val="bg1"/>
                </a:solidFill>
              </a:rPr>
            </a:br>
            <a:r>
              <a:rPr lang="pt-BR" sz="3600">
                <a:solidFill>
                  <a:schemeClr val="bg1"/>
                </a:solidFill>
              </a:rPr>
              <a:t>Worker </a:t>
            </a:r>
            <a:r>
              <a:rPr lang="pt-BR" sz="3600" err="1">
                <a:solidFill>
                  <a:schemeClr val="bg1"/>
                </a:solidFill>
              </a:rPr>
              <a:t>Behavior</a:t>
            </a:r>
            <a:r>
              <a:rPr lang="pt-BR" sz="3600">
                <a:solidFill>
                  <a:schemeClr val="bg1"/>
                </a:solidFill>
              </a:rPr>
              <a:t> </a:t>
            </a:r>
            <a:r>
              <a:rPr lang="pt-BR" sz="3600" err="1">
                <a:solidFill>
                  <a:schemeClr val="bg1"/>
                </a:solidFill>
              </a:rPr>
              <a:t>Challenges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6</a:t>
            </a:fld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1116518-A241-7487-4F4E-05363E41AD2F}"/>
              </a:ext>
            </a:extLst>
          </p:cNvPr>
          <p:cNvGrpSpPr/>
          <p:nvPr/>
        </p:nvGrpSpPr>
        <p:grpSpPr>
          <a:xfrm>
            <a:off x="292231" y="1106907"/>
            <a:ext cx="3704734" cy="5249443"/>
            <a:chOff x="292231" y="1106907"/>
            <a:chExt cx="3704734" cy="524944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23DF105-C58C-0ADE-2F92-242844001B0B}"/>
                </a:ext>
              </a:extLst>
            </p:cNvPr>
            <p:cNvSpPr/>
            <p:nvPr/>
          </p:nvSpPr>
          <p:spPr>
            <a:xfrm>
              <a:off x="292231" y="1174599"/>
              <a:ext cx="3704734" cy="518175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: Cantos Arredondados 16">
              <a:extLst>
                <a:ext uri="{FF2B5EF4-FFF2-40B4-BE49-F238E27FC236}">
                  <a16:creationId xmlns:a16="http://schemas.microsoft.com/office/drawing/2014/main" id="{D7306E61-E8BC-C3AA-F0EB-FC3E547FD04E}"/>
                </a:ext>
              </a:extLst>
            </p:cNvPr>
            <p:cNvSpPr/>
            <p:nvPr/>
          </p:nvSpPr>
          <p:spPr>
            <a:xfrm>
              <a:off x="292231" y="1106907"/>
              <a:ext cx="3704733" cy="458201"/>
            </a:xfrm>
            <a:prstGeom prst="roundRect">
              <a:avLst/>
            </a:prstGeom>
            <a:solidFill>
              <a:srgbClr val="276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How to Bring Workers Together Online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54BF5D-D322-5214-5458-77A3D5B459C9}"/>
              </a:ext>
            </a:extLst>
          </p:cNvPr>
          <p:cNvGrpSpPr/>
          <p:nvPr/>
        </p:nvGrpSpPr>
        <p:grpSpPr>
          <a:xfrm>
            <a:off x="4248118" y="1106907"/>
            <a:ext cx="3704735" cy="5249443"/>
            <a:chOff x="8352517" y="1106907"/>
            <a:chExt cx="3704735" cy="52494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317F75F-3B16-4595-F99B-08B1EF3C5643}"/>
                </a:ext>
              </a:extLst>
            </p:cNvPr>
            <p:cNvSpPr/>
            <p:nvPr/>
          </p:nvSpPr>
          <p:spPr>
            <a:xfrm>
              <a:off x="8352518" y="1174599"/>
              <a:ext cx="3704734" cy="518175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: Cantos Arredondados 16">
              <a:extLst>
                <a:ext uri="{FF2B5EF4-FFF2-40B4-BE49-F238E27FC236}">
                  <a16:creationId xmlns:a16="http://schemas.microsoft.com/office/drawing/2014/main" id="{58D2EB2A-8769-5C5D-86A8-F92D6948DF51}"/>
                </a:ext>
              </a:extLst>
            </p:cNvPr>
            <p:cNvSpPr/>
            <p:nvPr/>
          </p:nvSpPr>
          <p:spPr>
            <a:xfrm>
              <a:off x="8352517" y="1106907"/>
              <a:ext cx="3704734" cy="458201"/>
            </a:xfrm>
            <a:prstGeom prst="roundRect">
              <a:avLst/>
            </a:prstGeom>
            <a:solidFill>
              <a:srgbClr val="276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How to Keep Workers Engaged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7880DA2-094D-2BA5-9443-FCE62264CA38}"/>
              </a:ext>
            </a:extLst>
          </p:cNvPr>
          <p:cNvSpPr txBox="1"/>
          <p:nvPr/>
        </p:nvSpPr>
        <p:spPr>
          <a:xfrm>
            <a:off x="752886" y="4099788"/>
            <a:ext cx="27834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/>
              <a:t>Asking for days and times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51D92E7-6C5F-71E7-4286-69D756E4D282}"/>
              </a:ext>
            </a:extLst>
          </p:cNvPr>
          <p:cNvGrpSpPr/>
          <p:nvPr/>
        </p:nvGrpSpPr>
        <p:grpSpPr>
          <a:xfrm>
            <a:off x="1665172" y="4890335"/>
            <a:ext cx="958852" cy="941437"/>
            <a:chOff x="3756601" y="1666711"/>
            <a:chExt cx="958852" cy="941437"/>
          </a:xfrm>
        </p:grpSpPr>
        <p:pic>
          <p:nvPicPr>
            <p:cNvPr id="37" name="Picture 10" descr="Message Vector SVG Icon (12) - SVG Repo">
              <a:extLst>
                <a:ext uri="{FF2B5EF4-FFF2-40B4-BE49-F238E27FC236}">
                  <a16:creationId xmlns:a16="http://schemas.microsoft.com/office/drawing/2014/main" id="{51B3FC96-E369-5783-1409-6BBAC957E9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601" y="1666711"/>
              <a:ext cx="941437" cy="9414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2" descr="Money icon vector | free image by rawpixel.com | Money icons, Money logo,  App icon">
              <a:extLst>
                <a:ext uri="{FF2B5EF4-FFF2-40B4-BE49-F238E27FC236}">
                  <a16:creationId xmlns:a16="http://schemas.microsoft.com/office/drawing/2014/main" id="{14487FE1-9F82-DD43-B596-058F536983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537" t="23213" r="33058" b="26933"/>
            <a:stretch/>
          </p:blipFill>
          <p:spPr bwMode="auto">
            <a:xfrm>
              <a:off x="4446170" y="2171909"/>
              <a:ext cx="269283" cy="414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4" descr="Vetores de Ícone De Relógio Despertador Ícone Negro Minimalista Isolado No  Fundo Branco e mais imagens de Preto e branco - iStock">
              <a:extLst>
                <a:ext uri="{FF2B5EF4-FFF2-40B4-BE49-F238E27FC236}">
                  <a16:creationId xmlns:a16="http://schemas.microsoft.com/office/drawing/2014/main" id="{D4437334-6DC3-7C89-02D6-6E52C803E96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74" t="19238" r="25275" b="22637"/>
            <a:stretch/>
          </p:blipFill>
          <p:spPr bwMode="auto">
            <a:xfrm>
              <a:off x="4072574" y="1884878"/>
              <a:ext cx="309489" cy="364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" name="Gráfico 10" descr="Calendário diário com preenchimento sólido">
            <a:extLst>
              <a:ext uri="{FF2B5EF4-FFF2-40B4-BE49-F238E27FC236}">
                <a16:creationId xmlns:a16="http://schemas.microsoft.com/office/drawing/2014/main" id="{12FE43D1-BBA3-2820-7F85-BC6D53C25C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87398" y="3269370"/>
            <a:ext cx="914400" cy="914400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72564FD3-2FE6-D45E-E356-95E591425395}"/>
              </a:ext>
            </a:extLst>
          </p:cNvPr>
          <p:cNvGrpSpPr/>
          <p:nvPr/>
        </p:nvGrpSpPr>
        <p:grpSpPr>
          <a:xfrm>
            <a:off x="1388105" y="1547143"/>
            <a:ext cx="1512986" cy="1015663"/>
            <a:chOff x="451575" y="1592184"/>
            <a:chExt cx="1512986" cy="1015663"/>
          </a:xfrm>
        </p:grpSpPr>
        <p:pic>
          <p:nvPicPr>
            <p:cNvPr id="3" name="Gráfico 12" descr="Homem com preenchimento sólido">
              <a:extLst>
                <a:ext uri="{FF2B5EF4-FFF2-40B4-BE49-F238E27FC236}">
                  <a16:creationId xmlns:a16="http://schemas.microsoft.com/office/drawing/2014/main" id="{BD8807D6-6AFB-2E8F-8E2C-24D32D380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61224" y="1796977"/>
              <a:ext cx="596308" cy="596308"/>
            </a:xfrm>
            <a:prstGeom prst="rect">
              <a:avLst/>
            </a:prstGeom>
          </p:spPr>
        </p:pic>
        <p:pic>
          <p:nvPicPr>
            <p:cNvPr id="6" name="Gráfico 13" descr="Homem com preenchimento sólido">
              <a:extLst>
                <a:ext uri="{FF2B5EF4-FFF2-40B4-BE49-F238E27FC236}">
                  <a16:creationId xmlns:a16="http://schemas.microsoft.com/office/drawing/2014/main" id="{D17525D5-0EA6-8BB2-627B-B32E89B21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1575" y="1796977"/>
              <a:ext cx="596308" cy="596308"/>
            </a:xfrm>
            <a:prstGeom prst="rect">
              <a:avLst/>
            </a:prstGeom>
          </p:spPr>
        </p:pic>
        <p:pic>
          <p:nvPicPr>
            <p:cNvPr id="9" name="Gráfico 14" descr="Homem com preenchimento sólido">
              <a:extLst>
                <a:ext uri="{FF2B5EF4-FFF2-40B4-BE49-F238E27FC236}">
                  <a16:creationId xmlns:a16="http://schemas.microsoft.com/office/drawing/2014/main" id="{C505F76C-3FEC-7FB4-4D78-F71BC2F8A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368253" y="1796977"/>
              <a:ext cx="596308" cy="596308"/>
            </a:xfrm>
            <a:prstGeom prst="rect">
              <a:avLst/>
            </a:prstGeom>
          </p:spPr>
        </p:pic>
        <p:sp>
          <p:nvSpPr>
            <p:cNvPr id="44" name="CaixaDeTexto 28">
              <a:extLst>
                <a:ext uri="{FF2B5EF4-FFF2-40B4-BE49-F238E27FC236}">
                  <a16:creationId xmlns:a16="http://schemas.microsoft.com/office/drawing/2014/main" id="{70424830-C897-AC3B-E36F-0CF966AAB6E9}"/>
                </a:ext>
              </a:extLst>
            </p:cNvPr>
            <p:cNvSpPr txBox="1"/>
            <p:nvPr/>
          </p:nvSpPr>
          <p:spPr>
            <a:xfrm>
              <a:off x="1079002" y="1592184"/>
              <a:ext cx="3694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000" b="1"/>
                <a:t>?</a:t>
              </a:r>
              <a:endParaRPr lang="en-US" sz="3200" b="1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2F1EEE4-545B-9492-042F-46078D529058}"/>
              </a:ext>
            </a:extLst>
          </p:cNvPr>
          <p:cNvSpPr txBox="1"/>
          <p:nvPr/>
        </p:nvSpPr>
        <p:spPr>
          <a:xfrm>
            <a:off x="967945" y="2415936"/>
            <a:ext cx="2353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/>
              <a:t>Not all joining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CD1AB6-CDDC-A7F9-08FA-0CAAFAAB4794}"/>
              </a:ext>
            </a:extLst>
          </p:cNvPr>
          <p:cNvSpPr txBox="1"/>
          <p:nvPr/>
        </p:nvSpPr>
        <p:spPr>
          <a:xfrm>
            <a:off x="292230" y="5898416"/>
            <a:ext cx="3702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/>
              <a:t>Bonus message with specific slots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A131FE-DC8A-D2DF-3A4F-C6A9DDD6206D}"/>
              </a:ext>
            </a:extLst>
          </p:cNvPr>
          <p:cNvSpPr txBox="1"/>
          <p:nvPr/>
        </p:nvSpPr>
        <p:spPr>
          <a:xfrm>
            <a:off x="5558253" y="5354945"/>
            <a:ext cx="2377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Set minimum number of changes to validate player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5D640BE-3882-C29B-9A11-2AC6CFF87E27}"/>
              </a:ext>
            </a:extLst>
          </p:cNvPr>
          <p:cNvSpPr txBox="1"/>
          <p:nvPr/>
        </p:nvSpPr>
        <p:spPr>
          <a:xfrm>
            <a:off x="5573998" y="2796994"/>
            <a:ext cx="2377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/>
              <a:t>Minimize instructions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6D01422-DCD6-7C7C-9E87-138B5FA9BE52}"/>
              </a:ext>
            </a:extLst>
          </p:cNvPr>
          <p:cNvSpPr txBox="1"/>
          <p:nvPr/>
        </p:nvSpPr>
        <p:spPr>
          <a:xfrm>
            <a:off x="5573998" y="3739127"/>
            <a:ext cx="2377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/>
              <a:t>Simplify decision-making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F3D571-635F-4CB2-5316-DCFACE7C082C}"/>
              </a:ext>
            </a:extLst>
          </p:cNvPr>
          <p:cNvSpPr txBox="1"/>
          <p:nvPr/>
        </p:nvSpPr>
        <p:spPr>
          <a:xfrm>
            <a:off x="5573998" y="4631197"/>
            <a:ext cx="2377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/>
              <a:t>Allow communication</a:t>
            </a:r>
          </a:p>
        </p:txBody>
      </p:sp>
      <p:pic>
        <p:nvPicPr>
          <p:cNvPr id="64" name="Gráfico 1026" descr="Livros estrutura de tópicos">
            <a:extLst>
              <a:ext uri="{FF2B5EF4-FFF2-40B4-BE49-F238E27FC236}">
                <a16:creationId xmlns:a16="http://schemas.microsoft.com/office/drawing/2014/main" id="{D9EB83A8-EACC-4D47-B10E-76B28CA647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5798" y="2714859"/>
            <a:ext cx="502824" cy="502824"/>
          </a:xfrm>
          <a:prstGeom prst="rect">
            <a:avLst/>
          </a:prstGeom>
        </p:spPr>
      </p:pic>
      <p:pic>
        <p:nvPicPr>
          <p:cNvPr id="65" name="Gráfico 1030" descr="Distanciamento social com preenchimento sólido">
            <a:extLst>
              <a:ext uri="{FF2B5EF4-FFF2-40B4-BE49-F238E27FC236}">
                <a16:creationId xmlns:a16="http://schemas.microsoft.com/office/drawing/2014/main" id="{B8F41BAB-BA0B-DBC6-4011-39FB559A59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44050" y="4547314"/>
            <a:ext cx="506321" cy="506321"/>
          </a:xfrm>
          <a:prstGeom prst="rect">
            <a:avLst/>
          </a:prstGeom>
        </p:spPr>
      </p:pic>
      <p:pic>
        <p:nvPicPr>
          <p:cNvPr id="66" name="Gráfico 1034" descr="Configurações estrutura de tópicos">
            <a:extLst>
              <a:ext uri="{FF2B5EF4-FFF2-40B4-BE49-F238E27FC236}">
                <a16:creationId xmlns:a16="http://schemas.microsoft.com/office/drawing/2014/main" id="{55CC1574-58F2-7B03-FFEA-673FA0889CC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44050" y="3655244"/>
            <a:ext cx="506321" cy="506321"/>
          </a:xfrm>
          <a:prstGeom prst="rect">
            <a:avLst/>
          </a:prstGeom>
        </p:spPr>
      </p:pic>
      <p:pic>
        <p:nvPicPr>
          <p:cNvPr id="67" name="Gráfico 1038" descr="Gráfico periódico com preenchimento sólido">
            <a:extLst>
              <a:ext uri="{FF2B5EF4-FFF2-40B4-BE49-F238E27FC236}">
                <a16:creationId xmlns:a16="http://schemas.microsoft.com/office/drawing/2014/main" id="{B5A73DFE-C571-2330-FF66-670E764AD98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28305" y="5394173"/>
            <a:ext cx="506321" cy="506321"/>
          </a:xfrm>
          <a:prstGeom prst="rect">
            <a:avLst/>
          </a:prstGeom>
        </p:spPr>
      </p:pic>
      <p:pic>
        <p:nvPicPr>
          <p:cNvPr id="71" name="Graphic 70" descr="Sad face outline outline">
            <a:extLst>
              <a:ext uri="{FF2B5EF4-FFF2-40B4-BE49-F238E27FC236}">
                <a16:creationId xmlns:a16="http://schemas.microsoft.com/office/drawing/2014/main" id="{9C5BA465-3D67-35E7-6DC9-EA54033C7E1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19358" y="1648637"/>
            <a:ext cx="755703" cy="75570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D11410B0-328A-2828-F2B0-63B938AEAB90}"/>
              </a:ext>
            </a:extLst>
          </p:cNvPr>
          <p:cNvSpPr txBox="1"/>
          <p:nvPr/>
        </p:nvSpPr>
        <p:spPr>
          <a:xfrm>
            <a:off x="5573998" y="1841822"/>
            <a:ext cx="2377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/>
              <a:t>Worker leaves game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1F4166-26E5-D7EB-05E6-8C686CE21B91}"/>
              </a:ext>
            </a:extLst>
          </p:cNvPr>
          <p:cNvGrpSpPr/>
          <p:nvPr/>
        </p:nvGrpSpPr>
        <p:grpSpPr>
          <a:xfrm>
            <a:off x="8195034" y="1106907"/>
            <a:ext cx="3704735" cy="5249443"/>
            <a:chOff x="4327875" y="1106907"/>
            <a:chExt cx="3704735" cy="524944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BB7013E-A9FB-38DA-D87E-23F46A929CDE}"/>
                </a:ext>
              </a:extLst>
            </p:cNvPr>
            <p:cNvSpPr/>
            <p:nvPr/>
          </p:nvSpPr>
          <p:spPr>
            <a:xfrm>
              <a:off x="4327876" y="1174599"/>
              <a:ext cx="3704734" cy="518175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: Cantos Arredondados 16">
              <a:extLst>
                <a:ext uri="{FF2B5EF4-FFF2-40B4-BE49-F238E27FC236}">
                  <a16:creationId xmlns:a16="http://schemas.microsoft.com/office/drawing/2014/main" id="{53F892FD-1BC1-6290-A830-6B2162E10D29}"/>
                </a:ext>
              </a:extLst>
            </p:cNvPr>
            <p:cNvSpPr/>
            <p:nvPr/>
          </p:nvSpPr>
          <p:spPr>
            <a:xfrm>
              <a:off x="4327875" y="1106907"/>
              <a:ext cx="3704734" cy="458201"/>
            </a:xfrm>
            <a:prstGeom prst="roundRect">
              <a:avLst/>
            </a:prstGeom>
            <a:solidFill>
              <a:srgbClr val="276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How to Avoid Worker Mischievousness</a:t>
              </a:r>
            </a:p>
          </p:txBody>
        </p:sp>
      </p:grpSp>
      <p:pic>
        <p:nvPicPr>
          <p:cNvPr id="26" name="Picture 16" descr="Silhueta de múltiplos usuários - ícones de pessoas grátis">
            <a:extLst>
              <a:ext uri="{FF2B5EF4-FFF2-40B4-BE49-F238E27FC236}">
                <a16:creationId xmlns:a16="http://schemas.microsoft.com/office/drawing/2014/main" id="{55616D89-FD61-6A9D-1FCC-683A32AF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756" y="1759257"/>
            <a:ext cx="530675" cy="53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2">
            <a:extLst>
              <a:ext uri="{FF2B5EF4-FFF2-40B4-BE49-F238E27FC236}">
                <a16:creationId xmlns:a16="http://schemas.microsoft.com/office/drawing/2014/main" id="{27042C44-43E5-E612-D365-7C9BA7275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890" y="2476413"/>
            <a:ext cx="467886" cy="46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Gráfico 8" descr="Nenhum sinal com preenchimento sólido">
            <a:extLst>
              <a:ext uri="{FF2B5EF4-FFF2-40B4-BE49-F238E27FC236}">
                <a16:creationId xmlns:a16="http://schemas.microsoft.com/office/drawing/2014/main" id="{CAA0333D-5764-7B9A-F9C2-67189D51E2F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065333" y="2491068"/>
            <a:ext cx="438576" cy="438576"/>
          </a:xfrm>
          <a:prstGeom prst="rect">
            <a:avLst/>
          </a:prstGeom>
        </p:spPr>
      </p:pic>
      <p:pic>
        <p:nvPicPr>
          <p:cNvPr id="58" name="Gráfico 16" descr="Crachá de funcionário com preenchimento sólido">
            <a:extLst>
              <a:ext uri="{FF2B5EF4-FFF2-40B4-BE49-F238E27FC236}">
                <a16:creationId xmlns:a16="http://schemas.microsoft.com/office/drawing/2014/main" id="{F3C7FB7C-D1B5-1623-88EF-8DD05E74A5C4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795150" y="3014649"/>
            <a:ext cx="467886" cy="467886"/>
          </a:xfrm>
          <a:prstGeom prst="rect">
            <a:avLst/>
          </a:prstGeom>
        </p:spPr>
      </p:pic>
      <p:pic>
        <p:nvPicPr>
          <p:cNvPr id="60" name="Gráfico 19" descr="Crachá de funcionário estrutura de tópicos">
            <a:extLst>
              <a:ext uri="{FF2B5EF4-FFF2-40B4-BE49-F238E27FC236}">
                <a16:creationId xmlns:a16="http://schemas.microsoft.com/office/drawing/2014/main" id="{D019A918-EA7F-088F-C47E-EAECC960D950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398434" y="3728616"/>
            <a:ext cx="362459" cy="362459"/>
          </a:xfrm>
          <a:prstGeom prst="rect">
            <a:avLst/>
          </a:prstGeom>
        </p:spPr>
      </p:pic>
      <p:pic>
        <p:nvPicPr>
          <p:cNvPr id="62" name="Gráfico 20" descr="Crachá de funcionário estrutura de tópicos">
            <a:extLst>
              <a:ext uri="{FF2B5EF4-FFF2-40B4-BE49-F238E27FC236}">
                <a16:creationId xmlns:a16="http://schemas.microsoft.com/office/drawing/2014/main" id="{F00D950D-180A-C072-9F25-4B8C8A81418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782306" y="3728616"/>
            <a:ext cx="362459" cy="362459"/>
          </a:xfrm>
          <a:prstGeom prst="rect">
            <a:avLst/>
          </a:prstGeom>
        </p:spPr>
      </p:pic>
      <p:pic>
        <p:nvPicPr>
          <p:cNvPr id="68" name="Gráfico 21" descr="Crachá de funcionário estrutura de tópicos">
            <a:extLst>
              <a:ext uri="{FF2B5EF4-FFF2-40B4-BE49-F238E27FC236}">
                <a16:creationId xmlns:a16="http://schemas.microsoft.com/office/drawing/2014/main" id="{C0D73085-05C1-7E1D-6904-DAF3A83F1C1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166179" y="3728616"/>
            <a:ext cx="362459" cy="362459"/>
          </a:xfrm>
          <a:prstGeom prst="rect">
            <a:avLst/>
          </a:prstGeom>
        </p:spPr>
      </p:pic>
      <p:sp>
        <p:nvSpPr>
          <p:cNvPr id="70" name="Oval 69">
            <a:extLst>
              <a:ext uri="{FF2B5EF4-FFF2-40B4-BE49-F238E27FC236}">
                <a16:creationId xmlns:a16="http://schemas.microsoft.com/office/drawing/2014/main" id="{8FCE7C68-F4D5-3385-2EF4-B33537618F0C}"/>
              </a:ext>
            </a:extLst>
          </p:cNvPr>
          <p:cNvSpPr/>
          <p:nvPr/>
        </p:nvSpPr>
        <p:spPr>
          <a:xfrm>
            <a:off x="8284303" y="1896837"/>
            <a:ext cx="255515" cy="255515"/>
          </a:xfrm>
          <a:prstGeom prst="ellipse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  <a:endParaRPr lang="pt-BR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3DE5805-F4DE-3121-0903-72B3A29FE56B}"/>
              </a:ext>
            </a:extLst>
          </p:cNvPr>
          <p:cNvSpPr/>
          <p:nvPr/>
        </p:nvSpPr>
        <p:spPr>
          <a:xfrm>
            <a:off x="8284303" y="4506528"/>
            <a:ext cx="255515" cy="255515"/>
          </a:xfrm>
          <a:prstGeom prst="ellipse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  <a:endParaRPr lang="pt-BR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2021FA5-CE28-34E2-0F1E-DE7B71546878}"/>
              </a:ext>
            </a:extLst>
          </p:cNvPr>
          <p:cNvSpPr txBox="1"/>
          <p:nvPr/>
        </p:nvSpPr>
        <p:spPr>
          <a:xfrm>
            <a:off x="9518365" y="1701429"/>
            <a:ext cx="2377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/>
              <a:t>Joining</a:t>
            </a:r>
            <a:r>
              <a:rPr lang="pt-BR" dirty="0"/>
              <a:t> </a:t>
            </a:r>
            <a:r>
              <a:rPr lang="pt-BR" dirty="0" err="1"/>
              <a:t>twice</a:t>
            </a:r>
            <a:r>
              <a:rPr lang="pt-BR" dirty="0"/>
              <a:t>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browsers/devices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3EF0DDC-6565-A6DC-CBB0-9F32105E9944}"/>
              </a:ext>
            </a:extLst>
          </p:cNvPr>
          <p:cNvGrpSpPr/>
          <p:nvPr/>
        </p:nvGrpSpPr>
        <p:grpSpPr>
          <a:xfrm>
            <a:off x="8752701" y="4333293"/>
            <a:ext cx="532216" cy="695744"/>
            <a:chOff x="4903194" y="3750271"/>
            <a:chExt cx="643982" cy="841849"/>
          </a:xfrm>
        </p:grpSpPr>
        <p:pic>
          <p:nvPicPr>
            <p:cNvPr id="76" name="Picture 20" descr="5,370 Skip Button Images, Stock Photos &amp; Vectors | Shutterstock">
              <a:extLst>
                <a:ext uri="{FF2B5EF4-FFF2-40B4-BE49-F238E27FC236}">
                  <a16:creationId xmlns:a16="http://schemas.microsoft.com/office/drawing/2014/main" id="{AB620256-FFF7-2437-29B2-A3C824AEBE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1" b="10307"/>
            <a:stretch/>
          </p:blipFill>
          <p:spPr bwMode="auto">
            <a:xfrm>
              <a:off x="4942114" y="3750271"/>
              <a:ext cx="566142" cy="530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CaixaDeTexto 1023">
              <a:extLst>
                <a:ext uri="{FF2B5EF4-FFF2-40B4-BE49-F238E27FC236}">
                  <a16:creationId xmlns:a16="http://schemas.microsoft.com/office/drawing/2014/main" id="{E4A8A3A9-160C-7245-093D-EF560AF80866}"/>
                </a:ext>
              </a:extLst>
            </p:cNvPr>
            <p:cNvSpPr txBox="1"/>
            <p:nvPr/>
          </p:nvSpPr>
          <p:spPr>
            <a:xfrm>
              <a:off x="4903194" y="4182470"/>
              <a:ext cx="643982" cy="40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/>
                <a:t>URL</a:t>
              </a:r>
              <a:endParaRPr lang="en-US" sz="1600"/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ADF6C24D-3213-B4B5-ADC2-8AA019135FDC}"/>
              </a:ext>
            </a:extLst>
          </p:cNvPr>
          <p:cNvSpPr txBox="1">
            <a:spLocks/>
          </p:cNvSpPr>
          <p:nvPr/>
        </p:nvSpPr>
        <p:spPr>
          <a:xfrm>
            <a:off x="9518365" y="2524771"/>
            <a:ext cx="2377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/>
              <a:t>Warning and blocking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5472936-00EF-E661-59A6-5682860FF2CF}"/>
              </a:ext>
            </a:extLst>
          </p:cNvPr>
          <p:cNvSpPr txBox="1">
            <a:spLocks/>
          </p:cNvSpPr>
          <p:nvPr/>
        </p:nvSpPr>
        <p:spPr>
          <a:xfrm>
            <a:off x="9518365" y="3071115"/>
            <a:ext cx="2377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/>
              <a:t>Entering your ID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6B6842-1323-63CB-CCC2-1CECBFBC8946}"/>
              </a:ext>
            </a:extLst>
          </p:cNvPr>
          <p:cNvSpPr txBox="1">
            <a:spLocks/>
          </p:cNvSpPr>
          <p:nvPr/>
        </p:nvSpPr>
        <p:spPr>
          <a:xfrm>
            <a:off x="9518365" y="3617458"/>
            <a:ext cx="2377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/>
              <a:t>Joining only if others’ IDs are visible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E071E2F-9B8E-BDBD-7816-01B315F7F1AE}"/>
              </a:ext>
            </a:extLst>
          </p:cNvPr>
          <p:cNvSpPr txBox="1"/>
          <p:nvPr/>
        </p:nvSpPr>
        <p:spPr>
          <a:xfrm>
            <a:off x="9497800" y="4314245"/>
            <a:ext cx="2377440" cy="640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Skipping pages using URL</a:t>
            </a:r>
          </a:p>
        </p:txBody>
      </p:sp>
      <p:pic>
        <p:nvPicPr>
          <p:cNvPr id="82" name="Picture 22">
            <a:extLst>
              <a:ext uri="{FF2B5EF4-FFF2-40B4-BE49-F238E27FC236}">
                <a16:creationId xmlns:a16="http://schemas.microsoft.com/office/drawing/2014/main" id="{AAAFD391-1293-D4DA-9B9B-9F123F06F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890" y="5129487"/>
            <a:ext cx="467886" cy="46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Gráfico 8" descr="Nenhum sinal com preenchimento sólido">
            <a:extLst>
              <a:ext uri="{FF2B5EF4-FFF2-40B4-BE49-F238E27FC236}">
                <a16:creationId xmlns:a16="http://schemas.microsoft.com/office/drawing/2014/main" id="{D3099880-A14C-A697-6DB1-7E7468CBB38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065333" y="5144142"/>
            <a:ext cx="438576" cy="438576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1ABE02A7-F125-7F1C-0CD1-B1FA0FC41FA9}"/>
              </a:ext>
            </a:extLst>
          </p:cNvPr>
          <p:cNvSpPr txBox="1">
            <a:spLocks/>
          </p:cNvSpPr>
          <p:nvPr/>
        </p:nvSpPr>
        <p:spPr>
          <a:xfrm>
            <a:off x="9518365" y="5194153"/>
            <a:ext cx="2377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/>
              <a:t>Warning and blocking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EBAF2D0-759F-0704-3A7C-3E727B901172}"/>
              </a:ext>
            </a:extLst>
          </p:cNvPr>
          <p:cNvSpPr txBox="1"/>
          <p:nvPr/>
        </p:nvSpPr>
        <p:spPr>
          <a:xfrm>
            <a:off x="9497800" y="5700704"/>
            <a:ext cx="2377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Software update to not show pages on the URL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88BB1F2-3E4F-D15A-5491-1EE623BAF6D8}"/>
              </a:ext>
            </a:extLst>
          </p:cNvPr>
          <p:cNvGrpSpPr/>
          <p:nvPr/>
        </p:nvGrpSpPr>
        <p:grpSpPr>
          <a:xfrm>
            <a:off x="8737188" y="5645507"/>
            <a:ext cx="656289" cy="695168"/>
            <a:chOff x="9479770" y="3896851"/>
            <a:chExt cx="656289" cy="695168"/>
          </a:xfrm>
        </p:grpSpPr>
        <p:pic>
          <p:nvPicPr>
            <p:cNvPr id="87" name="Gráfico 25" descr="Ativar/Desativar com preenchimento sólido">
              <a:extLst>
                <a:ext uri="{FF2B5EF4-FFF2-40B4-BE49-F238E27FC236}">
                  <a16:creationId xmlns:a16="http://schemas.microsoft.com/office/drawing/2014/main" id="{8B2F7C07-1FFC-B916-E235-FC6AEA8C9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9479770" y="3896851"/>
              <a:ext cx="532216" cy="532216"/>
            </a:xfrm>
            <a:prstGeom prst="rect">
              <a:avLst/>
            </a:prstGeom>
          </p:spPr>
        </p:pic>
        <p:pic>
          <p:nvPicPr>
            <p:cNvPr id="88" name="Gráfico 30" descr="Olho com preenchimento sólido">
              <a:extLst>
                <a:ext uri="{FF2B5EF4-FFF2-40B4-BE49-F238E27FC236}">
                  <a16:creationId xmlns:a16="http://schemas.microsoft.com/office/drawing/2014/main" id="{394BB76B-170E-51E8-3C33-15A7722B4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2"/>
                </a:ext>
              </a:extLst>
            </a:blip>
            <a:stretch>
              <a:fillRect/>
            </a:stretch>
          </p:blipFill>
          <p:spPr>
            <a:xfrm>
              <a:off x="9810154" y="4266114"/>
              <a:ext cx="325905" cy="325905"/>
            </a:xfrm>
            <a:prstGeom prst="rect">
              <a:avLst/>
            </a:prstGeom>
          </p:spPr>
        </p:pic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D19C4C1-35B8-B3A1-CF26-035F9EFDAD7E}"/>
              </a:ext>
            </a:extLst>
          </p:cNvPr>
          <p:cNvCxnSpPr/>
          <p:nvPr/>
        </p:nvCxnSpPr>
        <p:spPr>
          <a:xfrm>
            <a:off x="8195034" y="4202233"/>
            <a:ext cx="3700771" cy="0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Graphic 92" descr="Checkmark with solid fill">
            <a:extLst>
              <a:ext uri="{FF2B5EF4-FFF2-40B4-BE49-F238E27FC236}">
                <a16:creationId xmlns:a16="http://schemas.microsoft.com/office/drawing/2014/main" id="{B1C2973C-0E50-8FCF-39A6-238DDD1742F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720892" y="5945922"/>
            <a:ext cx="274320" cy="274320"/>
          </a:xfrm>
          <a:prstGeom prst="rect">
            <a:avLst/>
          </a:prstGeom>
        </p:spPr>
      </p:pic>
      <p:pic>
        <p:nvPicPr>
          <p:cNvPr id="94" name="Graphic 93" descr="Close with solid fill">
            <a:extLst>
              <a:ext uri="{FF2B5EF4-FFF2-40B4-BE49-F238E27FC236}">
                <a16:creationId xmlns:a16="http://schemas.microsoft.com/office/drawing/2014/main" id="{12381F84-DDDA-B01F-98A9-5A44B5462E69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405943" y="4147294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/>
      <p:bldP spid="51" grpId="0"/>
      <p:bldP spid="57" grpId="0"/>
      <p:bldP spid="59" grpId="0"/>
      <p:bldP spid="61" grpId="0"/>
      <p:bldP spid="63" grpId="0"/>
      <p:bldP spid="72" grpId="0"/>
      <p:bldP spid="70" grpId="0" animBg="1"/>
      <p:bldP spid="73" grpId="0" animBg="1"/>
      <p:bldP spid="74" grpId="0"/>
      <p:bldP spid="78" grpId="0"/>
      <p:bldP spid="79" grpId="0"/>
      <p:bldP spid="80" grpId="0"/>
      <p:bldP spid="81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46790"/>
            <a:ext cx="10515600" cy="1325563"/>
          </a:xfrm>
        </p:spPr>
        <p:txBody>
          <a:bodyPr/>
          <a:lstStyle/>
          <a:p>
            <a:r>
              <a:rPr lang="pt-BR" sz="2000">
                <a:solidFill>
                  <a:schemeClr val="bg1"/>
                </a:solidFill>
              </a:rPr>
              <a:t>Online Multiplayer </a:t>
            </a:r>
            <a:r>
              <a:rPr lang="pt-BR" sz="2000" err="1">
                <a:solidFill>
                  <a:schemeClr val="bg1"/>
                </a:solidFill>
              </a:rPr>
              <a:t>Experiments</a:t>
            </a:r>
            <a:br>
              <a:rPr lang="pt-BR">
                <a:solidFill>
                  <a:schemeClr val="bg1"/>
                </a:solidFill>
              </a:rPr>
            </a:br>
            <a:r>
              <a:rPr lang="pt-BR" sz="3600">
                <a:solidFill>
                  <a:schemeClr val="bg1"/>
                </a:solidFill>
              </a:rPr>
              <a:t>Common-pool </a:t>
            </a:r>
            <a:r>
              <a:rPr lang="pt-BR" sz="3600" err="1">
                <a:solidFill>
                  <a:schemeClr val="bg1"/>
                </a:solidFill>
              </a:rPr>
              <a:t>Resource</a:t>
            </a:r>
            <a:r>
              <a:rPr lang="pt-BR" sz="3600">
                <a:solidFill>
                  <a:schemeClr val="bg1"/>
                </a:solidFill>
              </a:rPr>
              <a:t> (CPR) </a:t>
            </a:r>
            <a:r>
              <a:rPr lang="pt-BR" sz="3600" err="1">
                <a:solidFill>
                  <a:schemeClr val="bg1"/>
                </a:solidFill>
              </a:rPr>
              <a:t>Example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7</a:t>
            </a:fld>
            <a:endParaRPr lang="en-US"/>
          </a:p>
        </p:txBody>
      </p:sp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id="{33E8FE53-0083-8A42-F230-8B1008A5C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4" y="4058863"/>
            <a:ext cx="2115685" cy="1819663"/>
          </a:xfrm>
          <a:prstGeom prst="rect">
            <a:avLst/>
          </a:prstGeom>
        </p:spPr>
      </p:pic>
      <p:pic>
        <p:nvPicPr>
          <p:cNvPr id="7" name="image3.png" descr="Interface gráfica do usuário&#10;&#10;Descrição gerada automaticamente">
            <a:extLst>
              <a:ext uri="{FF2B5EF4-FFF2-40B4-BE49-F238E27FC236}">
                <a16:creationId xmlns:a16="http://schemas.microsoft.com/office/drawing/2014/main" id="{36D5AD20-3B3E-893B-CB88-7B77CD70F10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478363" y="4729311"/>
            <a:ext cx="2319848" cy="1819662"/>
          </a:xfrm>
          <a:prstGeom prst="rect">
            <a:avLst/>
          </a:prstGeom>
          <a:ln/>
        </p:spPr>
      </p:pic>
      <p:pic>
        <p:nvPicPr>
          <p:cNvPr id="8" name="image2.png" descr="Tabela&#10;&#10;Descrição gerada automaticamente">
            <a:extLst>
              <a:ext uri="{FF2B5EF4-FFF2-40B4-BE49-F238E27FC236}">
                <a16:creationId xmlns:a16="http://schemas.microsoft.com/office/drawing/2014/main" id="{0B9883C4-0562-D63D-D4FA-55AC0928A641}"/>
              </a:ext>
            </a:extLst>
          </p:cNvPr>
          <p:cNvPicPr/>
          <p:nvPr/>
        </p:nvPicPr>
        <p:blipFill rotWithShape="1">
          <a:blip r:embed="rId4"/>
          <a:srcRect r="42148"/>
          <a:stretch/>
        </p:blipFill>
        <p:spPr>
          <a:xfrm>
            <a:off x="5257119" y="4441964"/>
            <a:ext cx="2319848" cy="1619250"/>
          </a:xfrm>
          <a:prstGeom prst="rect">
            <a:avLst/>
          </a:prstGeom>
          <a:ln/>
        </p:spPr>
      </p:pic>
      <p:pic>
        <p:nvPicPr>
          <p:cNvPr id="9" name="image9.png" descr="Interface gráfica do usuário, Aplicativo, Tabela&#10;&#10;Descrição gerada automaticamente">
            <a:extLst>
              <a:ext uri="{FF2B5EF4-FFF2-40B4-BE49-F238E27FC236}">
                <a16:creationId xmlns:a16="http://schemas.microsoft.com/office/drawing/2014/main" id="{3FBB6B57-A587-3D23-7A56-DC8DD520F23E}"/>
              </a:ext>
            </a:extLst>
          </p:cNvPr>
          <p:cNvPicPr/>
          <p:nvPr/>
        </p:nvPicPr>
        <p:blipFill rotWithShape="1">
          <a:blip r:embed="rId5"/>
          <a:srcRect r="25661"/>
          <a:stretch/>
        </p:blipFill>
        <p:spPr>
          <a:xfrm>
            <a:off x="4928084" y="1606411"/>
            <a:ext cx="2786958" cy="1325563"/>
          </a:xfrm>
          <a:prstGeom prst="rect">
            <a:avLst/>
          </a:prstGeom>
          <a:ln/>
        </p:spPr>
      </p:pic>
      <p:pic>
        <p:nvPicPr>
          <p:cNvPr id="10" name="image1.png" descr="Tabela&#10;&#10;Descrição gerada automaticamente">
            <a:extLst>
              <a:ext uri="{FF2B5EF4-FFF2-40B4-BE49-F238E27FC236}">
                <a16:creationId xmlns:a16="http://schemas.microsoft.com/office/drawing/2014/main" id="{F1641F1E-7CE3-81A8-8A6A-AAC9C67E538C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8431971" y="1606411"/>
            <a:ext cx="3429000" cy="1466850"/>
          </a:xfrm>
          <a:prstGeom prst="rect">
            <a:avLst/>
          </a:prstGeom>
          <a:ln/>
        </p:spPr>
      </p:pic>
      <p:pic>
        <p:nvPicPr>
          <p:cNvPr id="11" name="image7.png" descr="Diagrama&#10;&#10;Descrição gerada automaticamente">
            <a:extLst>
              <a:ext uri="{FF2B5EF4-FFF2-40B4-BE49-F238E27FC236}">
                <a16:creationId xmlns:a16="http://schemas.microsoft.com/office/drawing/2014/main" id="{7B58A848-CED5-134F-3E75-C16DD070DAA7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27409" y="1303520"/>
            <a:ext cx="3574775" cy="171234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2" name="image6.png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AF42BD08-908B-6438-2D56-AC281E9D743D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2959266" y="2428098"/>
            <a:ext cx="1303968" cy="1466850"/>
          </a:xfrm>
          <a:prstGeom prst="rect">
            <a:avLst/>
          </a:prstGeom>
          <a:ln/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F4FE51AA-6C0B-473C-A827-E6F392874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340211"/>
              </p:ext>
            </p:extLst>
          </p:nvPr>
        </p:nvGraphicFramePr>
        <p:xfrm>
          <a:off x="8082721" y="4308572"/>
          <a:ext cx="4127500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DD047C2B-DDD1-9CF6-BB1A-B10622E1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60" y="3686310"/>
            <a:ext cx="4144618" cy="490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/>
              <a:t>Multiplayer Game</a:t>
            </a:r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A06FEEE9-CC2B-0241-B3A5-6409A4CC941D}"/>
              </a:ext>
            </a:extLst>
          </p:cNvPr>
          <p:cNvSpPr txBox="1">
            <a:spLocks/>
          </p:cNvSpPr>
          <p:nvPr/>
        </p:nvSpPr>
        <p:spPr>
          <a:xfrm>
            <a:off x="470760" y="934632"/>
            <a:ext cx="4144618" cy="49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err="1"/>
              <a:t>Qualification</a:t>
            </a:r>
            <a:r>
              <a:rPr lang="pt-BR" sz="200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164838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91ED81-7753-D59D-F7B9-BED6A13F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34" y="1009812"/>
            <a:ext cx="11261036" cy="5274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err="1"/>
              <a:t>Contributions</a:t>
            </a:r>
            <a:endParaRPr lang="pt-BR" sz="2000" dirty="0"/>
          </a:p>
          <a:p>
            <a:pPr lvl="1"/>
            <a:r>
              <a:rPr lang="en-US" sz="2000" dirty="0"/>
              <a:t>System dynamics literature </a:t>
            </a:r>
          </a:p>
          <a:p>
            <a:pPr lvl="2"/>
            <a:r>
              <a:rPr lang="en-US" dirty="0"/>
              <a:t>Integrates system dynamics tools with other software for data collection</a:t>
            </a:r>
          </a:p>
          <a:p>
            <a:pPr lvl="1"/>
            <a:r>
              <a:rPr lang="en-US" sz="2000" dirty="0"/>
              <a:t>Online multiplayer experiment literature </a:t>
            </a:r>
          </a:p>
          <a:p>
            <a:pPr lvl="2"/>
            <a:r>
              <a:rPr lang="en-US" dirty="0"/>
              <a:t>Provides step-by-step instructions on how to set up and collect data using crowdsourcing tools for online multiplayer experiments</a:t>
            </a:r>
          </a:p>
          <a:p>
            <a:pPr lvl="2"/>
            <a:r>
              <a:rPr lang="en-US" dirty="0"/>
              <a:t>Identifies player challenge behaviors and how these can be addressed</a:t>
            </a:r>
          </a:p>
          <a:p>
            <a:pPr lvl="1"/>
            <a:r>
              <a:rPr lang="en-US" sz="2000" dirty="0"/>
              <a:t>Common-pool resource literature </a:t>
            </a:r>
          </a:p>
          <a:p>
            <a:pPr lvl="2"/>
            <a:r>
              <a:rPr lang="en-US" dirty="0"/>
              <a:t>Shows how to conduct an online multiplayer experiment for common-pool resource</a:t>
            </a:r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000" dirty="0"/>
              <a:t>Future </a:t>
            </a:r>
            <a:r>
              <a:rPr lang="pt-BR" sz="2000" dirty="0" err="1"/>
              <a:t>research</a:t>
            </a:r>
            <a:endParaRPr lang="pt-BR" sz="2000" dirty="0"/>
          </a:p>
          <a:p>
            <a:pPr lvl="1"/>
            <a:r>
              <a:rPr lang="pt-BR" sz="2000" dirty="0" err="1"/>
              <a:t>Experiments</a:t>
            </a:r>
            <a:r>
              <a:rPr lang="pt-BR" sz="2000" dirty="0"/>
              <a:t> </a:t>
            </a:r>
            <a:r>
              <a:rPr lang="pt-BR" sz="2000" dirty="0" err="1"/>
              <a:t>with</a:t>
            </a:r>
            <a:r>
              <a:rPr lang="pt-BR" sz="2000" dirty="0"/>
              <a:t> </a:t>
            </a:r>
            <a:r>
              <a:rPr lang="pt-BR" sz="2000" dirty="0" err="1"/>
              <a:t>different</a:t>
            </a:r>
            <a:r>
              <a:rPr lang="pt-BR" sz="2000" dirty="0"/>
              <a:t> designs</a:t>
            </a:r>
          </a:p>
          <a:p>
            <a:pPr lvl="1"/>
            <a:r>
              <a:rPr lang="pt-BR" sz="2000" dirty="0"/>
              <a:t>Other software</a:t>
            </a:r>
          </a:p>
          <a:p>
            <a:pPr lvl="1"/>
            <a:r>
              <a:rPr lang="pt-BR" sz="2000" dirty="0"/>
              <a:t>Stella </a:t>
            </a:r>
            <a:r>
              <a:rPr lang="pt-BR" sz="2000" dirty="0" err="1"/>
              <a:t>development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present</a:t>
            </a:r>
            <a:r>
              <a:rPr lang="pt-BR" sz="2000" dirty="0"/>
              <a:t> </a:t>
            </a:r>
            <a:r>
              <a:rPr lang="pt-BR" sz="2000" dirty="0" err="1"/>
              <a:t>collected</a:t>
            </a:r>
            <a:r>
              <a:rPr lang="pt-BR" sz="2000" dirty="0"/>
              <a:t> data</a:t>
            </a:r>
          </a:p>
          <a:p>
            <a:pPr lvl="1"/>
            <a:r>
              <a:rPr lang="pt-BR" sz="2000" dirty="0" err="1"/>
              <a:t>Adjust</a:t>
            </a:r>
            <a:r>
              <a:rPr lang="pt-BR" sz="2000" dirty="0"/>
              <a:t> </a:t>
            </a:r>
            <a:r>
              <a:rPr lang="pt-BR" sz="2000" dirty="0" err="1"/>
              <a:t>traditional</a:t>
            </a:r>
            <a:r>
              <a:rPr lang="pt-BR" sz="2000" dirty="0"/>
              <a:t> SD games (e.g., </a:t>
            </a:r>
            <a:r>
              <a:rPr lang="pt-BR" sz="2000" dirty="0" err="1"/>
              <a:t>Beer</a:t>
            </a:r>
            <a:r>
              <a:rPr lang="pt-BR" sz="2000" dirty="0"/>
              <a:t> Game)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not</a:t>
            </a:r>
            <a:r>
              <a:rPr lang="pt-BR" sz="2000" dirty="0"/>
              <a:t> require a </a:t>
            </a:r>
            <a:r>
              <a:rPr lang="pt-BR" sz="2000" dirty="0" err="1"/>
              <a:t>facilitator</a:t>
            </a:r>
            <a:endParaRPr lang="pt-BR" sz="2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6FB540-EE08-CAFB-E1D5-C633A0C8D407}"/>
              </a:ext>
            </a:extLst>
          </p:cNvPr>
          <p:cNvSpPr/>
          <p:nvPr/>
        </p:nvSpPr>
        <p:spPr>
          <a:xfrm>
            <a:off x="-13252" y="-13252"/>
            <a:ext cx="12205252" cy="821635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98CC-6698-98D5-4B0A-5D78C0C9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2" y="-246790"/>
            <a:ext cx="10515600" cy="1325563"/>
          </a:xfrm>
        </p:spPr>
        <p:txBody>
          <a:bodyPr/>
          <a:lstStyle/>
          <a:p>
            <a:r>
              <a:rPr lang="pt-BR" sz="2000">
                <a:solidFill>
                  <a:schemeClr val="bg1"/>
                </a:solidFill>
              </a:rPr>
              <a:t>Online Multiplayer </a:t>
            </a:r>
            <a:r>
              <a:rPr lang="pt-BR" sz="2000" err="1">
                <a:solidFill>
                  <a:schemeClr val="bg1"/>
                </a:solidFill>
              </a:rPr>
              <a:t>Experiments</a:t>
            </a:r>
            <a:br>
              <a:rPr lang="pt-BR">
                <a:solidFill>
                  <a:schemeClr val="bg1"/>
                </a:solidFill>
              </a:rPr>
            </a:br>
            <a:r>
              <a:rPr lang="pt-BR" sz="3600" err="1">
                <a:solidFill>
                  <a:schemeClr val="bg1"/>
                </a:solidFill>
              </a:rPr>
              <a:t>Conclusions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223CB2-FC60-F7C4-4350-B6806A18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9EC2-2D07-4B4F-8D23-E6426B0D3E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530</Words>
  <Application>Microsoft Office PowerPoint</Application>
  <PresentationFormat>Widescreen</PresentationFormat>
  <Paragraphs>128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Online Multiplayer Experiments  Raquel Buzogany and Alireza Akhavan  System Dynamics Society Università dela Svizzera italiana</vt:lpstr>
      <vt:lpstr>Online Multiplayer Experiments Introduction</vt:lpstr>
      <vt:lpstr>Online Multiplayer Experiments Experiment Structure</vt:lpstr>
      <vt:lpstr>Online Multiplayer Experiments Experiment Structure</vt:lpstr>
      <vt:lpstr>Online Multiplayer Experiments Experiment Structure</vt:lpstr>
      <vt:lpstr>Online Multiplayer Experiments Worker Behavior Challenges</vt:lpstr>
      <vt:lpstr>Online Multiplayer Experiments Common-pool Resource (CPR) Example</vt:lpstr>
      <vt:lpstr>Online Multiplayer Experiments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Buzogany</dc:creator>
  <cp:lastModifiedBy>Raquel Buzogany</cp:lastModifiedBy>
  <cp:revision>8</cp:revision>
  <dcterms:created xsi:type="dcterms:W3CDTF">2023-05-12T22:44:51Z</dcterms:created>
  <dcterms:modified xsi:type="dcterms:W3CDTF">2023-07-26T15:01:05Z</dcterms:modified>
</cp:coreProperties>
</file>