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8" r:id="rId2"/>
    <p:sldId id="259" r:id="rId3"/>
  </p:sldIdLst>
  <p:sldSz cx="43891200" cy="219456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28" d="100"/>
          <a:sy n="28" d="100"/>
        </p:scale>
        <p:origin x="240" y="768"/>
      </p:cViewPr>
      <p:guideLst>
        <p:guide orient="horz" pos="691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4" y="685800"/>
            <a:ext cx="6857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b922abf31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b922abf31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c2789225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c2789225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96200" y="3176853"/>
            <a:ext cx="40899000" cy="8757900"/>
          </a:xfrm>
          <a:prstGeom prst="rect">
            <a:avLst/>
          </a:prstGeom>
        </p:spPr>
        <p:txBody>
          <a:bodyPr spcFirstLastPara="1" wrap="square" lIns="341325" tIns="341325" rIns="341325" bIns="3413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96160" y="12092267"/>
            <a:ext cx="40899000" cy="3381900"/>
          </a:xfrm>
          <a:prstGeom prst="rect">
            <a:avLst/>
          </a:prstGeom>
        </p:spPr>
        <p:txBody>
          <a:bodyPr spcFirstLastPara="1" wrap="square" lIns="341325" tIns="341325" rIns="341325" bIns="3413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0667798" y="19896392"/>
            <a:ext cx="2633700" cy="1679400"/>
          </a:xfrm>
          <a:prstGeom prst="rect">
            <a:avLst/>
          </a:prstGeom>
        </p:spPr>
        <p:txBody>
          <a:bodyPr spcFirstLastPara="1" wrap="square" lIns="341325" tIns="341325" rIns="341325" bIns="3413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496160" y="4719467"/>
            <a:ext cx="40899000" cy="8377500"/>
          </a:xfrm>
          <a:prstGeom prst="rect">
            <a:avLst/>
          </a:prstGeom>
        </p:spPr>
        <p:txBody>
          <a:bodyPr spcFirstLastPara="1" wrap="square" lIns="341325" tIns="341325" rIns="341325" bIns="3413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496160" y="13449493"/>
            <a:ext cx="40899000" cy="5550000"/>
          </a:xfrm>
          <a:prstGeom prst="rect">
            <a:avLst/>
          </a:prstGeom>
        </p:spPr>
        <p:txBody>
          <a:bodyPr spcFirstLastPara="1" wrap="square" lIns="341325" tIns="341325" rIns="341325" bIns="341325" anchor="t" anchorCtr="0">
            <a:noAutofit/>
          </a:bodyPr>
          <a:lstStyle>
            <a:lvl1pPr marL="457200" lvl="0" indent="-654050" algn="ctr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1pPr>
            <a:lvl2pPr marL="914400" lvl="1" indent="-558800" algn="ctr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2pPr>
            <a:lvl3pPr marL="1371600" lvl="2" indent="-558800" algn="ctr">
              <a:spcBef>
                <a:spcPts val="6000"/>
              </a:spcBef>
              <a:spcAft>
                <a:spcPts val="0"/>
              </a:spcAft>
              <a:buSzPts val="5200"/>
              <a:buChar char="■"/>
              <a:defRPr/>
            </a:lvl3pPr>
            <a:lvl4pPr marL="1828800" lvl="3" indent="-558800" algn="ctr">
              <a:spcBef>
                <a:spcPts val="6000"/>
              </a:spcBef>
              <a:spcAft>
                <a:spcPts val="0"/>
              </a:spcAft>
              <a:buSzPts val="5200"/>
              <a:buChar char="●"/>
              <a:defRPr/>
            </a:lvl4pPr>
            <a:lvl5pPr marL="2286000" lvl="4" indent="-558800" algn="ctr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5pPr>
            <a:lvl6pPr marL="2743200" lvl="5" indent="-558800" algn="ctr">
              <a:spcBef>
                <a:spcPts val="6000"/>
              </a:spcBef>
              <a:spcAft>
                <a:spcPts val="0"/>
              </a:spcAft>
              <a:buSzPts val="5200"/>
              <a:buChar char="■"/>
              <a:defRPr/>
            </a:lvl6pPr>
            <a:lvl7pPr marL="3200400" lvl="6" indent="-558800" algn="ctr">
              <a:spcBef>
                <a:spcPts val="6000"/>
              </a:spcBef>
              <a:spcAft>
                <a:spcPts val="0"/>
              </a:spcAft>
              <a:buSzPts val="5200"/>
              <a:buChar char="●"/>
              <a:defRPr/>
            </a:lvl7pPr>
            <a:lvl8pPr marL="3657600" lvl="7" indent="-558800" algn="ctr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8pPr>
            <a:lvl9pPr marL="4114800" lvl="8" indent="-558800" algn="ctr">
              <a:spcBef>
                <a:spcPts val="6000"/>
              </a:spcBef>
              <a:spcAft>
                <a:spcPts val="6000"/>
              </a:spcAft>
              <a:buSzPts val="5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0667798" y="19896392"/>
            <a:ext cx="2633700" cy="1679400"/>
          </a:xfrm>
          <a:prstGeom prst="rect">
            <a:avLst/>
          </a:prstGeom>
        </p:spPr>
        <p:txBody>
          <a:bodyPr spcFirstLastPara="1" wrap="square" lIns="341325" tIns="341325" rIns="341325" bIns="3413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0667798" y="19896392"/>
            <a:ext cx="2633700" cy="1679400"/>
          </a:xfrm>
          <a:prstGeom prst="rect">
            <a:avLst/>
          </a:prstGeom>
        </p:spPr>
        <p:txBody>
          <a:bodyPr spcFirstLastPara="1" wrap="square" lIns="341325" tIns="341325" rIns="341325" bIns="3413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496160" y="9176960"/>
            <a:ext cx="40899000" cy="3591600"/>
          </a:xfrm>
          <a:prstGeom prst="rect">
            <a:avLst/>
          </a:prstGeom>
        </p:spPr>
        <p:txBody>
          <a:bodyPr spcFirstLastPara="1" wrap="square" lIns="341325" tIns="341325" rIns="341325" bIns="341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0667798" y="19896392"/>
            <a:ext cx="2633700" cy="1679400"/>
          </a:xfrm>
          <a:prstGeom prst="rect">
            <a:avLst/>
          </a:prstGeom>
        </p:spPr>
        <p:txBody>
          <a:bodyPr spcFirstLastPara="1" wrap="square" lIns="341325" tIns="341325" rIns="341325" bIns="3413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496160" y="1898773"/>
            <a:ext cx="40899000" cy="2443500"/>
          </a:xfrm>
          <a:prstGeom prst="rect">
            <a:avLst/>
          </a:prstGeom>
        </p:spPr>
        <p:txBody>
          <a:bodyPr spcFirstLastPara="1" wrap="square" lIns="341325" tIns="341325" rIns="341325" bIns="3413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496160" y="4917227"/>
            <a:ext cx="40899000" cy="14576700"/>
          </a:xfrm>
          <a:prstGeom prst="rect">
            <a:avLst/>
          </a:prstGeom>
        </p:spPr>
        <p:txBody>
          <a:bodyPr spcFirstLastPara="1" wrap="square" lIns="341325" tIns="341325" rIns="341325" bIns="341325" anchor="t" anchorCtr="0">
            <a:noAutofit/>
          </a:bodyPr>
          <a:lstStyle>
            <a:lvl1pPr marL="457200" lvl="0" indent="-654050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1pPr>
            <a:lvl2pPr marL="914400" lvl="1" indent="-558800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2pPr>
            <a:lvl3pPr marL="1371600" lvl="2" indent="-558800">
              <a:spcBef>
                <a:spcPts val="6000"/>
              </a:spcBef>
              <a:spcAft>
                <a:spcPts val="0"/>
              </a:spcAft>
              <a:buSzPts val="5200"/>
              <a:buChar char="■"/>
              <a:defRPr/>
            </a:lvl3pPr>
            <a:lvl4pPr marL="1828800" lvl="3" indent="-558800">
              <a:spcBef>
                <a:spcPts val="6000"/>
              </a:spcBef>
              <a:spcAft>
                <a:spcPts val="0"/>
              </a:spcAft>
              <a:buSzPts val="5200"/>
              <a:buChar char="●"/>
              <a:defRPr/>
            </a:lvl4pPr>
            <a:lvl5pPr marL="2286000" lvl="4" indent="-558800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5pPr>
            <a:lvl6pPr marL="2743200" lvl="5" indent="-558800">
              <a:spcBef>
                <a:spcPts val="6000"/>
              </a:spcBef>
              <a:spcAft>
                <a:spcPts val="0"/>
              </a:spcAft>
              <a:buSzPts val="5200"/>
              <a:buChar char="■"/>
              <a:defRPr/>
            </a:lvl6pPr>
            <a:lvl7pPr marL="3200400" lvl="6" indent="-558800">
              <a:spcBef>
                <a:spcPts val="6000"/>
              </a:spcBef>
              <a:spcAft>
                <a:spcPts val="0"/>
              </a:spcAft>
              <a:buSzPts val="5200"/>
              <a:buChar char="●"/>
              <a:defRPr/>
            </a:lvl7pPr>
            <a:lvl8pPr marL="3657600" lvl="7" indent="-558800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8pPr>
            <a:lvl9pPr marL="4114800" lvl="8" indent="-558800">
              <a:spcBef>
                <a:spcPts val="6000"/>
              </a:spcBef>
              <a:spcAft>
                <a:spcPts val="6000"/>
              </a:spcAft>
              <a:buSzPts val="5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0667798" y="19896392"/>
            <a:ext cx="2633700" cy="1679400"/>
          </a:xfrm>
          <a:prstGeom prst="rect">
            <a:avLst/>
          </a:prstGeom>
        </p:spPr>
        <p:txBody>
          <a:bodyPr spcFirstLastPara="1" wrap="square" lIns="341325" tIns="341325" rIns="341325" bIns="3413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496160" y="1898773"/>
            <a:ext cx="40899000" cy="2443500"/>
          </a:xfrm>
          <a:prstGeom prst="rect">
            <a:avLst/>
          </a:prstGeom>
        </p:spPr>
        <p:txBody>
          <a:bodyPr spcFirstLastPara="1" wrap="square" lIns="341325" tIns="341325" rIns="341325" bIns="3413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496160" y="4917227"/>
            <a:ext cx="19199700" cy="14576700"/>
          </a:xfrm>
          <a:prstGeom prst="rect">
            <a:avLst/>
          </a:prstGeom>
        </p:spPr>
        <p:txBody>
          <a:bodyPr spcFirstLastPara="1" wrap="square" lIns="341325" tIns="341325" rIns="341325" bIns="341325" anchor="t" anchorCtr="0">
            <a:noAutofit/>
          </a:bodyPr>
          <a:lstStyle>
            <a:lvl1pPr marL="457200" lvl="0" indent="-55880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marL="914400" lvl="1" indent="-51435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2pPr>
            <a:lvl3pPr marL="1371600" lvl="2" indent="-514350">
              <a:spcBef>
                <a:spcPts val="6000"/>
              </a:spcBef>
              <a:spcAft>
                <a:spcPts val="0"/>
              </a:spcAft>
              <a:buSzPts val="4500"/>
              <a:buChar char="■"/>
              <a:defRPr sz="4500"/>
            </a:lvl3pPr>
            <a:lvl4pPr marL="1828800" lvl="3" indent="-514350">
              <a:spcBef>
                <a:spcPts val="6000"/>
              </a:spcBef>
              <a:spcAft>
                <a:spcPts val="0"/>
              </a:spcAft>
              <a:buSzPts val="4500"/>
              <a:buChar char="●"/>
              <a:defRPr sz="4500"/>
            </a:lvl4pPr>
            <a:lvl5pPr marL="2286000" lvl="4" indent="-51435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5pPr>
            <a:lvl6pPr marL="2743200" lvl="5" indent="-514350">
              <a:spcBef>
                <a:spcPts val="6000"/>
              </a:spcBef>
              <a:spcAft>
                <a:spcPts val="0"/>
              </a:spcAft>
              <a:buSzPts val="4500"/>
              <a:buChar char="■"/>
              <a:defRPr sz="4500"/>
            </a:lvl6pPr>
            <a:lvl7pPr marL="3200400" lvl="6" indent="-514350">
              <a:spcBef>
                <a:spcPts val="6000"/>
              </a:spcBef>
              <a:spcAft>
                <a:spcPts val="0"/>
              </a:spcAft>
              <a:buSzPts val="4500"/>
              <a:buChar char="●"/>
              <a:defRPr sz="4500"/>
            </a:lvl7pPr>
            <a:lvl8pPr marL="3657600" lvl="7" indent="-51435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8pPr>
            <a:lvl9pPr marL="4114800" lvl="8" indent="-514350">
              <a:spcBef>
                <a:spcPts val="6000"/>
              </a:spcBef>
              <a:spcAft>
                <a:spcPts val="6000"/>
              </a:spcAft>
              <a:buSzPts val="4500"/>
              <a:buChar char="■"/>
              <a:defRPr sz="4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3195520" y="4917227"/>
            <a:ext cx="19199700" cy="14576700"/>
          </a:xfrm>
          <a:prstGeom prst="rect">
            <a:avLst/>
          </a:prstGeom>
        </p:spPr>
        <p:txBody>
          <a:bodyPr spcFirstLastPara="1" wrap="square" lIns="341325" tIns="341325" rIns="341325" bIns="341325" anchor="t" anchorCtr="0">
            <a:noAutofit/>
          </a:bodyPr>
          <a:lstStyle>
            <a:lvl1pPr marL="457200" lvl="0" indent="-55880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marL="914400" lvl="1" indent="-51435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2pPr>
            <a:lvl3pPr marL="1371600" lvl="2" indent="-514350">
              <a:spcBef>
                <a:spcPts val="6000"/>
              </a:spcBef>
              <a:spcAft>
                <a:spcPts val="0"/>
              </a:spcAft>
              <a:buSzPts val="4500"/>
              <a:buChar char="■"/>
              <a:defRPr sz="4500"/>
            </a:lvl3pPr>
            <a:lvl4pPr marL="1828800" lvl="3" indent="-514350">
              <a:spcBef>
                <a:spcPts val="6000"/>
              </a:spcBef>
              <a:spcAft>
                <a:spcPts val="0"/>
              </a:spcAft>
              <a:buSzPts val="4500"/>
              <a:buChar char="●"/>
              <a:defRPr sz="4500"/>
            </a:lvl4pPr>
            <a:lvl5pPr marL="2286000" lvl="4" indent="-51435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5pPr>
            <a:lvl6pPr marL="2743200" lvl="5" indent="-514350">
              <a:spcBef>
                <a:spcPts val="6000"/>
              </a:spcBef>
              <a:spcAft>
                <a:spcPts val="0"/>
              </a:spcAft>
              <a:buSzPts val="4500"/>
              <a:buChar char="■"/>
              <a:defRPr sz="4500"/>
            </a:lvl6pPr>
            <a:lvl7pPr marL="3200400" lvl="6" indent="-514350">
              <a:spcBef>
                <a:spcPts val="6000"/>
              </a:spcBef>
              <a:spcAft>
                <a:spcPts val="0"/>
              </a:spcAft>
              <a:buSzPts val="4500"/>
              <a:buChar char="●"/>
              <a:defRPr sz="4500"/>
            </a:lvl7pPr>
            <a:lvl8pPr marL="3657600" lvl="7" indent="-51435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8pPr>
            <a:lvl9pPr marL="4114800" lvl="8" indent="-514350">
              <a:spcBef>
                <a:spcPts val="6000"/>
              </a:spcBef>
              <a:spcAft>
                <a:spcPts val="6000"/>
              </a:spcAft>
              <a:buSzPts val="4500"/>
              <a:buChar char="■"/>
              <a:defRPr sz="4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0667798" y="19896392"/>
            <a:ext cx="2633700" cy="1679400"/>
          </a:xfrm>
          <a:prstGeom prst="rect">
            <a:avLst/>
          </a:prstGeom>
        </p:spPr>
        <p:txBody>
          <a:bodyPr spcFirstLastPara="1" wrap="square" lIns="341325" tIns="341325" rIns="341325" bIns="3413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496160" y="1898773"/>
            <a:ext cx="40899000" cy="2443500"/>
          </a:xfrm>
          <a:prstGeom prst="rect">
            <a:avLst/>
          </a:prstGeom>
        </p:spPr>
        <p:txBody>
          <a:bodyPr spcFirstLastPara="1" wrap="square" lIns="341325" tIns="341325" rIns="341325" bIns="3413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0667798" y="19896392"/>
            <a:ext cx="2633700" cy="1679400"/>
          </a:xfrm>
          <a:prstGeom prst="rect">
            <a:avLst/>
          </a:prstGeom>
        </p:spPr>
        <p:txBody>
          <a:bodyPr spcFirstLastPara="1" wrap="square" lIns="341325" tIns="341325" rIns="341325" bIns="3413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496160" y="2370560"/>
            <a:ext cx="13478400" cy="3224400"/>
          </a:xfrm>
          <a:prstGeom prst="rect">
            <a:avLst/>
          </a:prstGeom>
        </p:spPr>
        <p:txBody>
          <a:bodyPr spcFirstLastPara="1" wrap="square" lIns="341325" tIns="341325" rIns="341325" bIns="3413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96160" y="5928960"/>
            <a:ext cx="13478400" cy="13565400"/>
          </a:xfrm>
          <a:prstGeom prst="rect">
            <a:avLst/>
          </a:prstGeom>
        </p:spPr>
        <p:txBody>
          <a:bodyPr spcFirstLastPara="1" wrap="square" lIns="341325" tIns="341325" rIns="341325" bIns="341325" anchor="t" anchorCtr="0">
            <a:noAutofit/>
          </a:bodyPr>
          <a:lstStyle>
            <a:lvl1pPr marL="457200" lvl="0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1pPr>
            <a:lvl2pPr marL="914400" lvl="1" indent="-51435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2pPr>
            <a:lvl3pPr marL="1371600" lvl="2" indent="-514350">
              <a:spcBef>
                <a:spcPts val="6000"/>
              </a:spcBef>
              <a:spcAft>
                <a:spcPts val="0"/>
              </a:spcAft>
              <a:buSzPts val="4500"/>
              <a:buChar char="■"/>
              <a:defRPr sz="4500"/>
            </a:lvl3pPr>
            <a:lvl4pPr marL="1828800" lvl="3" indent="-514350">
              <a:spcBef>
                <a:spcPts val="6000"/>
              </a:spcBef>
              <a:spcAft>
                <a:spcPts val="0"/>
              </a:spcAft>
              <a:buSzPts val="4500"/>
              <a:buChar char="●"/>
              <a:defRPr sz="4500"/>
            </a:lvl4pPr>
            <a:lvl5pPr marL="2286000" lvl="4" indent="-51435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5pPr>
            <a:lvl6pPr marL="2743200" lvl="5" indent="-514350">
              <a:spcBef>
                <a:spcPts val="6000"/>
              </a:spcBef>
              <a:spcAft>
                <a:spcPts val="0"/>
              </a:spcAft>
              <a:buSzPts val="4500"/>
              <a:buChar char="■"/>
              <a:defRPr sz="4500"/>
            </a:lvl6pPr>
            <a:lvl7pPr marL="3200400" lvl="6" indent="-514350">
              <a:spcBef>
                <a:spcPts val="6000"/>
              </a:spcBef>
              <a:spcAft>
                <a:spcPts val="0"/>
              </a:spcAft>
              <a:buSzPts val="4500"/>
              <a:buChar char="●"/>
              <a:defRPr sz="4500"/>
            </a:lvl7pPr>
            <a:lvl8pPr marL="3657600" lvl="7" indent="-51435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8pPr>
            <a:lvl9pPr marL="4114800" lvl="8" indent="-514350">
              <a:spcBef>
                <a:spcPts val="6000"/>
              </a:spcBef>
              <a:spcAft>
                <a:spcPts val="6000"/>
              </a:spcAft>
              <a:buSzPts val="4500"/>
              <a:buChar char="■"/>
              <a:defRPr sz="4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0667798" y="19896392"/>
            <a:ext cx="2633700" cy="1679400"/>
          </a:xfrm>
          <a:prstGeom prst="rect">
            <a:avLst/>
          </a:prstGeom>
        </p:spPr>
        <p:txBody>
          <a:bodyPr spcFirstLastPara="1" wrap="square" lIns="341325" tIns="341325" rIns="341325" bIns="3413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353200" y="1920640"/>
            <a:ext cx="30565500" cy="17454000"/>
          </a:xfrm>
          <a:prstGeom prst="rect">
            <a:avLst/>
          </a:prstGeom>
        </p:spPr>
        <p:txBody>
          <a:bodyPr spcFirstLastPara="1" wrap="square" lIns="341325" tIns="341325" rIns="341325" bIns="3413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1pPr>
            <a:lvl2pPr lvl="1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2pPr>
            <a:lvl3pPr lvl="2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3pPr>
            <a:lvl4pPr lvl="3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4pPr>
            <a:lvl5pPr lvl="4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5pPr>
            <a:lvl6pPr lvl="5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6pPr>
            <a:lvl7pPr lvl="6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7pPr>
            <a:lvl8pPr lvl="7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8pPr>
            <a:lvl9pPr lvl="8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40667798" y="19896392"/>
            <a:ext cx="2633700" cy="1679400"/>
          </a:xfrm>
          <a:prstGeom prst="rect">
            <a:avLst/>
          </a:prstGeom>
        </p:spPr>
        <p:txBody>
          <a:bodyPr spcFirstLastPara="1" wrap="square" lIns="341325" tIns="341325" rIns="341325" bIns="3413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1945600" y="-533"/>
            <a:ext cx="21945600" cy="2194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41325" tIns="341325" rIns="341325" bIns="3413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274400" y="5261547"/>
            <a:ext cx="19417500" cy="6324300"/>
          </a:xfrm>
          <a:prstGeom prst="rect">
            <a:avLst/>
          </a:prstGeom>
        </p:spPr>
        <p:txBody>
          <a:bodyPr spcFirstLastPara="1" wrap="square" lIns="341325" tIns="341325" rIns="341325" bIns="3413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274400" y="11959787"/>
            <a:ext cx="19417500" cy="5269800"/>
          </a:xfrm>
          <a:prstGeom prst="rect">
            <a:avLst/>
          </a:prstGeom>
        </p:spPr>
        <p:txBody>
          <a:bodyPr spcFirstLastPara="1" wrap="square" lIns="341325" tIns="341325" rIns="341325" bIns="3413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3709600" y="3089387"/>
            <a:ext cx="18417600" cy="15765900"/>
          </a:xfrm>
          <a:prstGeom prst="rect">
            <a:avLst/>
          </a:prstGeom>
        </p:spPr>
        <p:txBody>
          <a:bodyPr spcFirstLastPara="1" wrap="square" lIns="341325" tIns="341325" rIns="341325" bIns="341325" anchor="ctr" anchorCtr="0">
            <a:noAutofit/>
          </a:bodyPr>
          <a:lstStyle>
            <a:lvl1pPr marL="457200" lvl="0" indent="-654050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1pPr>
            <a:lvl2pPr marL="914400" lvl="1" indent="-558800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2pPr>
            <a:lvl3pPr marL="1371600" lvl="2" indent="-558800">
              <a:spcBef>
                <a:spcPts val="6000"/>
              </a:spcBef>
              <a:spcAft>
                <a:spcPts val="0"/>
              </a:spcAft>
              <a:buSzPts val="5200"/>
              <a:buChar char="■"/>
              <a:defRPr/>
            </a:lvl3pPr>
            <a:lvl4pPr marL="1828800" lvl="3" indent="-558800">
              <a:spcBef>
                <a:spcPts val="6000"/>
              </a:spcBef>
              <a:spcAft>
                <a:spcPts val="0"/>
              </a:spcAft>
              <a:buSzPts val="5200"/>
              <a:buChar char="●"/>
              <a:defRPr/>
            </a:lvl4pPr>
            <a:lvl5pPr marL="2286000" lvl="4" indent="-558800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5pPr>
            <a:lvl6pPr marL="2743200" lvl="5" indent="-558800">
              <a:spcBef>
                <a:spcPts val="6000"/>
              </a:spcBef>
              <a:spcAft>
                <a:spcPts val="0"/>
              </a:spcAft>
              <a:buSzPts val="5200"/>
              <a:buChar char="■"/>
              <a:defRPr/>
            </a:lvl6pPr>
            <a:lvl7pPr marL="3200400" lvl="6" indent="-558800">
              <a:spcBef>
                <a:spcPts val="6000"/>
              </a:spcBef>
              <a:spcAft>
                <a:spcPts val="0"/>
              </a:spcAft>
              <a:buSzPts val="5200"/>
              <a:buChar char="●"/>
              <a:defRPr/>
            </a:lvl7pPr>
            <a:lvl8pPr marL="3657600" lvl="7" indent="-558800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8pPr>
            <a:lvl9pPr marL="4114800" lvl="8" indent="-558800">
              <a:spcBef>
                <a:spcPts val="6000"/>
              </a:spcBef>
              <a:spcAft>
                <a:spcPts val="6000"/>
              </a:spcAft>
              <a:buSzPts val="5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0667798" y="19896392"/>
            <a:ext cx="2633700" cy="1679400"/>
          </a:xfrm>
          <a:prstGeom prst="rect">
            <a:avLst/>
          </a:prstGeom>
        </p:spPr>
        <p:txBody>
          <a:bodyPr spcFirstLastPara="1" wrap="square" lIns="341325" tIns="341325" rIns="341325" bIns="3413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496160" y="18050453"/>
            <a:ext cx="28794300" cy="2581800"/>
          </a:xfrm>
          <a:prstGeom prst="rect">
            <a:avLst/>
          </a:prstGeom>
        </p:spPr>
        <p:txBody>
          <a:bodyPr spcFirstLastPara="1" wrap="square" lIns="341325" tIns="341325" rIns="341325" bIns="3413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40667798" y="19896392"/>
            <a:ext cx="2633700" cy="1679400"/>
          </a:xfrm>
          <a:prstGeom prst="rect">
            <a:avLst/>
          </a:prstGeom>
        </p:spPr>
        <p:txBody>
          <a:bodyPr spcFirstLastPara="1" wrap="square" lIns="341325" tIns="341325" rIns="341325" bIns="3413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96160" y="1898773"/>
            <a:ext cx="40899000" cy="24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1325" tIns="341325" rIns="341325" bIns="3413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96160" y="4917227"/>
            <a:ext cx="40899000" cy="145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1325" tIns="341325" rIns="341325" bIns="341325" anchor="t" anchorCtr="0">
            <a:noAutofit/>
          </a:bodyPr>
          <a:lstStyle>
            <a:lvl1pPr marL="457200" lvl="0" indent="-654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Char char="●"/>
              <a:defRPr sz="6700">
                <a:solidFill>
                  <a:schemeClr val="dk2"/>
                </a:solidFill>
              </a:defRPr>
            </a:lvl1pPr>
            <a:lvl2pPr marL="914400" lvl="1" indent="-5588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200"/>
              <a:buChar char="○"/>
              <a:defRPr sz="5200">
                <a:solidFill>
                  <a:schemeClr val="dk2"/>
                </a:solidFill>
              </a:defRPr>
            </a:lvl2pPr>
            <a:lvl3pPr marL="1371600" lvl="2" indent="-5588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200"/>
              <a:buChar char="■"/>
              <a:defRPr sz="5200">
                <a:solidFill>
                  <a:schemeClr val="dk2"/>
                </a:solidFill>
              </a:defRPr>
            </a:lvl3pPr>
            <a:lvl4pPr marL="1828800" lvl="3" indent="-5588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200"/>
              <a:buChar char="●"/>
              <a:defRPr sz="5200">
                <a:solidFill>
                  <a:schemeClr val="dk2"/>
                </a:solidFill>
              </a:defRPr>
            </a:lvl4pPr>
            <a:lvl5pPr marL="2286000" lvl="4" indent="-5588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200"/>
              <a:buChar char="○"/>
              <a:defRPr sz="5200">
                <a:solidFill>
                  <a:schemeClr val="dk2"/>
                </a:solidFill>
              </a:defRPr>
            </a:lvl5pPr>
            <a:lvl6pPr marL="2743200" lvl="5" indent="-5588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200"/>
              <a:buChar char="■"/>
              <a:defRPr sz="5200">
                <a:solidFill>
                  <a:schemeClr val="dk2"/>
                </a:solidFill>
              </a:defRPr>
            </a:lvl6pPr>
            <a:lvl7pPr marL="3200400" lvl="6" indent="-5588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200"/>
              <a:buChar char="●"/>
              <a:defRPr sz="5200">
                <a:solidFill>
                  <a:schemeClr val="dk2"/>
                </a:solidFill>
              </a:defRPr>
            </a:lvl7pPr>
            <a:lvl8pPr marL="3657600" lvl="7" indent="-5588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200"/>
              <a:buChar char="○"/>
              <a:defRPr sz="5200">
                <a:solidFill>
                  <a:schemeClr val="dk2"/>
                </a:solidFill>
              </a:defRPr>
            </a:lvl8pPr>
            <a:lvl9pPr marL="4114800" lvl="8" indent="-558800">
              <a:lnSpc>
                <a:spcPct val="115000"/>
              </a:lnSpc>
              <a:spcBef>
                <a:spcPts val="6000"/>
              </a:spcBef>
              <a:spcAft>
                <a:spcPts val="6000"/>
              </a:spcAft>
              <a:buClr>
                <a:schemeClr val="dk2"/>
              </a:buClr>
              <a:buSzPts val="5200"/>
              <a:buChar char="■"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0667798" y="19896392"/>
            <a:ext cx="2633700" cy="16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1325" tIns="341325" rIns="341325" bIns="341325" anchor="ctr" anchorCtr="0">
            <a:noAutofit/>
          </a:bodyPr>
          <a:lstStyle>
            <a:lvl1pPr lvl="0" algn="r">
              <a:buNone/>
              <a:defRPr sz="3700">
                <a:solidFill>
                  <a:schemeClr val="dk2"/>
                </a:solidFill>
              </a:defRPr>
            </a:lvl1pPr>
            <a:lvl2pPr lvl="1" algn="r">
              <a:buNone/>
              <a:defRPr sz="3700">
                <a:solidFill>
                  <a:schemeClr val="dk2"/>
                </a:solidFill>
              </a:defRPr>
            </a:lvl2pPr>
            <a:lvl3pPr lvl="2" algn="r">
              <a:buNone/>
              <a:defRPr sz="3700">
                <a:solidFill>
                  <a:schemeClr val="dk2"/>
                </a:solidFill>
              </a:defRPr>
            </a:lvl3pPr>
            <a:lvl4pPr lvl="3" algn="r">
              <a:buNone/>
              <a:defRPr sz="3700">
                <a:solidFill>
                  <a:schemeClr val="dk2"/>
                </a:solidFill>
              </a:defRPr>
            </a:lvl4pPr>
            <a:lvl5pPr lvl="4" algn="r">
              <a:buNone/>
              <a:defRPr sz="3700">
                <a:solidFill>
                  <a:schemeClr val="dk2"/>
                </a:solidFill>
              </a:defRPr>
            </a:lvl5pPr>
            <a:lvl6pPr lvl="5" algn="r">
              <a:buNone/>
              <a:defRPr sz="3700">
                <a:solidFill>
                  <a:schemeClr val="dk2"/>
                </a:solidFill>
              </a:defRPr>
            </a:lvl6pPr>
            <a:lvl7pPr lvl="6" algn="r">
              <a:buNone/>
              <a:defRPr sz="3700">
                <a:solidFill>
                  <a:schemeClr val="dk2"/>
                </a:solidFill>
              </a:defRPr>
            </a:lvl7pPr>
            <a:lvl8pPr lvl="7" algn="r">
              <a:buNone/>
              <a:defRPr sz="3700">
                <a:solidFill>
                  <a:schemeClr val="dk2"/>
                </a:solidFill>
              </a:defRPr>
            </a:lvl8pPr>
            <a:lvl9pPr lvl="8" algn="r">
              <a:buNone/>
              <a:defRPr sz="37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/>
        </p:nvSpPr>
        <p:spPr>
          <a:xfrm>
            <a:off x="15194399" y="0"/>
            <a:ext cx="13502400" cy="19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>
                <a:latin typeface="Calibri"/>
                <a:ea typeface="Calibri"/>
                <a:cs typeface="Calibri"/>
                <a:sym typeface="Calibri"/>
              </a:rPr>
              <a:t>Stratagem Revised</a:t>
            </a:r>
            <a:endParaRPr sz="1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05033" y="255350"/>
            <a:ext cx="4534551" cy="453455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10421767" y="1798956"/>
            <a:ext cx="21786900" cy="1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Antoine Edelman, Anthony Foretich, Sean Grier, Joe Ziegler </a:t>
            </a:r>
            <a:endParaRPr sz="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Advisor: Rod MacDonald</a:t>
            </a:r>
            <a:endParaRPr sz="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01458" y="1781929"/>
            <a:ext cx="3943350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13763192" y="19565875"/>
            <a:ext cx="21786900" cy="19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Acknowledgements </a:t>
            </a:r>
            <a:endParaRPr sz="6000">
              <a:highlight>
                <a:srgbClr val="FF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(1)Dennis Meadows (2) Forio (3) James Madison University</a:t>
            </a:r>
            <a:endParaRPr sz="6000"/>
          </a:p>
        </p:txBody>
      </p:sp>
      <p:sp>
        <p:nvSpPr>
          <p:cNvPr id="90" name="Google Shape;90;p15"/>
          <p:cNvSpPr txBox="1"/>
          <p:nvPr/>
        </p:nvSpPr>
        <p:spPr>
          <a:xfrm>
            <a:off x="6427575" y="2996800"/>
            <a:ext cx="6756300" cy="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825" y="321775"/>
            <a:ext cx="9796942" cy="453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77450" y="3913649"/>
            <a:ext cx="12681714" cy="820030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/>
          <p:nvPr/>
        </p:nvSpPr>
        <p:spPr>
          <a:xfrm>
            <a:off x="10235088" y="6426750"/>
            <a:ext cx="2395800" cy="1162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7">
            <a:alphaModFix/>
          </a:blip>
          <a:srcRect t="14177"/>
          <a:stretch/>
        </p:blipFill>
        <p:spPr>
          <a:xfrm>
            <a:off x="2334400" y="5388702"/>
            <a:ext cx="6756301" cy="3238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311260" y="13586424"/>
            <a:ext cx="10367101" cy="221604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/>
          <p:nvPr/>
        </p:nvSpPr>
        <p:spPr>
          <a:xfrm>
            <a:off x="19862850" y="12113940"/>
            <a:ext cx="1263900" cy="1162200"/>
          </a:xfrm>
          <a:prstGeom prst="mathPlus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27541300" y="6426750"/>
            <a:ext cx="2395800" cy="1162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624825" y="8849353"/>
            <a:ext cx="11506800" cy="3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dirty="0">
                <a:solidFill>
                  <a:schemeClr val="dk1"/>
                </a:solidFill>
              </a:rPr>
              <a:t>Objectives</a:t>
            </a:r>
            <a:endParaRPr sz="3600" dirty="0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●"/>
            </a:pPr>
            <a:r>
              <a:rPr lang="en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Update Stratagem using a Forio interface and Vensim model to be made available through the System Dynamics Society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●"/>
            </a:pPr>
            <a:r>
              <a:rPr lang="en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 about human decision making and improve it</a:t>
            </a:r>
            <a:endParaRPr dirty="0"/>
          </a:p>
        </p:txBody>
      </p:sp>
      <p:sp>
        <p:nvSpPr>
          <p:cNvPr id="99" name="Google Shape;99;p15"/>
          <p:cNvSpPr txBox="1"/>
          <p:nvPr/>
        </p:nvSpPr>
        <p:spPr>
          <a:xfrm>
            <a:off x="720675" y="12687975"/>
            <a:ext cx="11315100" cy="7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dirty="0">
                <a:solidFill>
                  <a:schemeClr val="dk1"/>
                </a:solidFill>
              </a:rPr>
              <a:t>Methods 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●"/>
            </a:pPr>
            <a:r>
              <a:rPr lang="en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Extracted equations from the old code to help develop Vensim model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●"/>
            </a:pPr>
            <a:r>
              <a:rPr lang="en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a website with Javascript, HTML, and Forio packages to display decisions and visualized data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●"/>
            </a:pPr>
            <a:r>
              <a:rPr lang="en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Flow.js - Connects the Vensim model to the User Interface to access desired variables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●"/>
            </a:pPr>
            <a:r>
              <a:rPr lang="en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Contour.js - Graphed the data Flow.js provided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●"/>
            </a:pPr>
            <a:r>
              <a:rPr lang="en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and support from Forio allowed inquiries and errors to be solved easily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●"/>
            </a:pPr>
            <a:r>
              <a:rPr lang="en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Practiced a finished model to gain familiarity with the FORIO packages while the Stratagem Vensim model was in development and for error testing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100" name="Google Shape;100;p15"/>
          <p:cNvSpPr txBox="1"/>
          <p:nvPr/>
        </p:nvSpPr>
        <p:spPr>
          <a:xfrm>
            <a:off x="13183875" y="15687963"/>
            <a:ext cx="12249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dk1"/>
                </a:solidFill>
              </a:rPr>
              <a:t>Education</a:t>
            </a:r>
            <a:r>
              <a:rPr lang="en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en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to train and educate decision makers as well as students about:</a:t>
            </a:r>
            <a:endParaRPr dirty="0"/>
          </a:p>
        </p:txBody>
      </p:sp>
      <p:sp>
        <p:nvSpPr>
          <p:cNvPr id="101" name="Google Shape;101;p15"/>
          <p:cNvSpPr txBox="1"/>
          <p:nvPr/>
        </p:nvSpPr>
        <p:spPr>
          <a:xfrm>
            <a:off x="15194400" y="17585225"/>
            <a:ext cx="4163700" cy="22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●"/>
            </a:pPr>
            <a:r>
              <a:rPr lang="en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Dynamic behavior 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●"/>
            </a:pPr>
            <a:r>
              <a:rPr lang="en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Feedback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●"/>
            </a:pPr>
            <a:r>
              <a:rPr lang="en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Delays</a:t>
            </a:r>
            <a:endParaRPr dirty="0"/>
          </a:p>
        </p:txBody>
      </p:sp>
      <p:sp>
        <p:nvSpPr>
          <p:cNvPr id="102" name="Google Shape;102;p15"/>
          <p:cNvSpPr txBox="1"/>
          <p:nvPr/>
        </p:nvSpPr>
        <p:spPr>
          <a:xfrm>
            <a:off x="20445600" y="17585225"/>
            <a:ext cx="675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●"/>
            </a:pPr>
            <a:r>
              <a:rPr lang="en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Nonlinearities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●"/>
            </a:pPr>
            <a:r>
              <a:rPr lang="en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Accumulations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●"/>
            </a:pPr>
            <a:r>
              <a:rPr lang="en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Sustainable Development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27201900" y="12687975"/>
            <a:ext cx="15737700" cy="3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dk1"/>
                </a:solidFill>
              </a:rPr>
              <a:t>Changes</a:t>
            </a:r>
            <a:r>
              <a:rPr lang="en" sz="4800" dirty="0">
                <a:solidFill>
                  <a:schemeClr val="dk1"/>
                </a:solidFill>
              </a:rPr>
              <a:t> </a:t>
            </a:r>
            <a:r>
              <a:rPr lang="en" sz="6000" dirty="0">
                <a:solidFill>
                  <a:schemeClr val="dk1"/>
                </a:solidFill>
              </a:rPr>
              <a:t>from</a:t>
            </a:r>
            <a:r>
              <a:rPr lang="en" sz="4800" dirty="0">
                <a:solidFill>
                  <a:schemeClr val="dk1"/>
                </a:solidFill>
              </a:rPr>
              <a:t> </a:t>
            </a:r>
            <a:r>
              <a:rPr lang="en" sz="6000" dirty="0">
                <a:solidFill>
                  <a:schemeClr val="dk1"/>
                </a:solidFill>
              </a:rPr>
              <a:t>Original</a:t>
            </a:r>
            <a:r>
              <a:rPr lang="en" sz="4800" dirty="0">
                <a:solidFill>
                  <a:schemeClr val="dk1"/>
                </a:solidFill>
              </a:rPr>
              <a:t> </a:t>
            </a:r>
            <a:r>
              <a:rPr lang="en" sz="6000" dirty="0">
                <a:solidFill>
                  <a:schemeClr val="dk1"/>
                </a:solidFill>
              </a:rPr>
              <a:t>Game</a:t>
            </a:r>
            <a:endParaRPr sz="3600" dirty="0">
              <a:solidFill>
                <a:schemeClr val="dk1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●"/>
            </a:pPr>
            <a:r>
              <a:rPr lang="en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Smoother, more automated game requires less time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●"/>
            </a:pPr>
            <a:r>
              <a:rPr lang="en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Game board and pieces eliminated.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●"/>
            </a:pPr>
            <a:r>
              <a:rPr lang="en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game’s user interface resides entirely online and is managed through the Forio website.</a:t>
            </a:r>
            <a:endParaRPr dirty="0"/>
          </a:p>
        </p:txBody>
      </p:sp>
      <p:sp>
        <p:nvSpPr>
          <p:cNvPr id="104" name="Google Shape;104;p15"/>
          <p:cNvSpPr txBox="1"/>
          <p:nvPr/>
        </p:nvSpPr>
        <p:spPr>
          <a:xfrm>
            <a:off x="27201900" y="16526500"/>
            <a:ext cx="15737700" cy="40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dk1"/>
                </a:solidFill>
              </a:rPr>
              <a:t>Conclusions</a:t>
            </a:r>
            <a:endParaRPr sz="3600" dirty="0">
              <a:solidFill>
                <a:schemeClr val="dk1"/>
              </a:solidFill>
              <a:highlight>
                <a:srgbClr val="FF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Stratagem has been transformed into an entirely virtual simulation game no longer requiring a game board or pieces and has been made available through the Systems Dynamics Society.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443237" y="5120225"/>
            <a:ext cx="11002387" cy="723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1496160" y="1898773"/>
            <a:ext cx="40899000" cy="2443500"/>
          </a:xfrm>
          <a:prstGeom prst="rect">
            <a:avLst/>
          </a:prstGeom>
        </p:spPr>
        <p:txBody>
          <a:bodyPr spcFirstLastPara="1" wrap="square" lIns="341325" tIns="341325" rIns="341325" bIns="341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1496160" y="4917227"/>
            <a:ext cx="40899000" cy="14576700"/>
          </a:xfrm>
          <a:prstGeom prst="rect">
            <a:avLst/>
          </a:prstGeom>
        </p:spPr>
        <p:txBody>
          <a:bodyPr spcFirstLastPara="1" wrap="square" lIns="341325" tIns="341325" rIns="341325" bIns="341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0"/>
              </a:spcAft>
              <a:buNone/>
            </a:pPr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6138" y="10972798"/>
            <a:ext cx="6448822" cy="40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21288" y="11246150"/>
            <a:ext cx="6439909" cy="40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15450" y="10972800"/>
            <a:ext cx="6460276" cy="40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28225" y="10505800"/>
            <a:ext cx="6439900" cy="40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7">
            <a:alphaModFix/>
          </a:blip>
          <a:srcRect t="10992"/>
          <a:stretch/>
        </p:blipFill>
        <p:spPr>
          <a:xfrm>
            <a:off x="20038821" y="4355775"/>
            <a:ext cx="9809228" cy="615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13696175"/>
            <a:ext cx="15935974" cy="80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2408775"/>
            <a:ext cx="15935974" cy="80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468125" y="5206600"/>
            <a:ext cx="5898600" cy="294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447975" y="2780475"/>
            <a:ext cx="8689302" cy="586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 t="10992"/>
          <a:stretch/>
        </p:blipFill>
        <p:spPr>
          <a:xfrm>
            <a:off x="19164475" y="15016197"/>
            <a:ext cx="7989512" cy="453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2951814" y="15477412"/>
            <a:ext cx="8113011" cy="45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93FB4A-0C18-43C5-A322-A8A6DB750ACB}"/>
              </a:ext>
            </a:extLst>
          </p:cNvPr>
          <p:cNvSpPr/>
          <p:nvPr/>
        </p:nvSpPr>
        <p:spPr>
          <a:xfrm>
            <a:off x="12522525" y="1186131"/>
            <a:ext cx="219456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“After you have played Stratagem, you will know more about how to achieve sustainable development than 99.9% of the public officials running countries today” (Meadows, 2000 p.1”.)</a:t>
            </a:r>
          </a:p>
          <a:p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275</Words>
  <Application>Microsoft Macintosh PowerPoint</Application>
  <PresentationFormat>Custom</PresentationFormat>
  <Paragraphs>33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Calibri</vt:lpstr>
      <vt:lpstr>Open Sans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MacDonald, Rod - macdonrh</cp:lastModifiedBy>
  <cp:revision>3</cp:revision>
  <dcterms:modified xsi:type="dcterms:W3CDTF">2019-06-25T23:25:16Z</dcterms:modified>
</cp:coreProperties>
</file>