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0875"/>
            <a:ext cx="43418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page: Bold</a:t>
            </a:r>
            <a:r>
              <a:rPr lang="en-US" baseline="0" dirty="0"/>
              <a:t> the name of the presenter and display your name as you want it read by the moderator (</a:t>
            </a:r>
            <a:r>
              <a:rPr lang="en-US" baseline="0" dirty="0" err="1"/>
              <a:t>eg</a:t>
            </a:r>
            <a:r>
              <a:rPr lang="en-US" baseline="0" dirty="0"/>
              <a:t> Bob instead of Robert). Do not include contact information. Timing in the bottom right. Moderator will change slide following that schedule, or earlier if requested. Change if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Statement:</a:t>
            </a:r>
            <a:r>
              <a:rPr lang="en-US" baseline="0" dirty="0"/>
              <a:t> Do not change this title.  Keep fonts big (24 </a:t>
            </a:r>
            <a:r>
              <a:rPr lang="en-US" baseline="0" dirty="0" err="1"/>
              <a:t>pt</a:t>
            </a:r>
            <a:r>
              <a:rPr lang="en-US" baseline="0" dirty="0"/>
              <a:t> or bigger). Indicate why the problem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big fonts, do not alter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short. Show</a:t>
            </a:r>
            <a:r>
              <a:rPr lang="en-US" baseline="0" dirty="0"/>
              <a:t> structure or behavior – may not be room for both (some flexibility on font for these). No need to conclude, there is always more to be done. Note the timing in the bottom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743199"/>
          </a:xfrm>
        </p:spPr>
        <p:txBody>
          <a:bodyPr>
            <a:normAutofit fontScale="90000"/>
          </a:bodyPr>
          <a:lstStyle/>
          <a:p>
            <a:r>
              <a:rPr lang="en-NZ" dirty="0"/>
              <a:t>Simulation for Evaluating a Proposed Systems Architecture for Enabling Supply Chain Coordination in Disaster Relief</a:t>
            </a:r>
            <a:endParaRPr lang="en-US" sz="3600" dirty="0">
              <a:highlight>
                <a:srgbClr val="FFFF00"/>
              </a:highligh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8372"/>
            <a:ext cx="640080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Cameron Chi Sum Taylor,</a:t>
            </a:r>
          </a:p>
          <a:p>
            <a:r>
              <a:rPr lang="en-US" dirty="0">
                <a:solidFill>
                  <a:schemeClr val="tx1"/>
                </a:solidFill>
              </a:rPr>
              <a:t>The University of Auckland</a:t>
            </a:r>
          </a:p>
          <a:p>
            <a:r>
              <a:rPr lang="en-US" b="1" dirty="0">
                <a:solidFill>
                  <a:schemeClr val="tx1"/>
                </a:solidFill>
              </a:rPr>
              <a:t>Tiru Arthanari,</a:t>
            </a:r>
          </a:p>
          <a:p>
            <a:r>
              <a:rPr lang="en-US" dirty="0">
                <a:solidFill>
                  <a:schemeClr val="tx1"/>
                </a:solidFill>
              </a:rPr>
              <a:t>The University of Auckland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0:00-0:30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36</a:t>
            </a:r>
            <a:r>
              <a:rPr lang="en-US" sz="12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CONFERENCE OF THE SYSTEM DYNAMICS SOCIETY</a:t>
            </a:r>
          </a:p>
          <a:p>
            <a:r>
              <a:rPr lang="en-US" sz="12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REYKJAVÍK, ICELAND</a:t>
            </a: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Information sharing in disaster relief</a:t>
            </a:r>
          </a:p>
          <a:p>
            <a:pPr lvl="1"/>
            <a:r>
              <a:rPr lang="en-US" dirty="0"/>
              <a:t>Critical to supply chain coordination</a:t>
            </a:r>
          </a:p>
          <a:p>
            <a:pPr lvl="1"/>
            <a:r>
              <a:rPr lang="en-US" dirty="0"/>
              <a:t>No one has enough resources to operate alone</a:t>
            </a:r>
          </a:p>
          <a:p>
            <a:pPr lvl="1"/>
            <a:r>
              <a:rPr lang="en-US" dirty="0"/>
              <a:t>Information sharing along a supply chain is impossible</a:t>
            </a:r>
          </a:p>
          <a:p>
            <a:r>
              <a:rPr lang="en-US" dirty="0"/>
              <a:t>Prototype system in development for sharing between the end of supply chains</a:t>
            </a:r>
          </a:p>
          <a:p>
            <a:pPr lvl="1"/>
            <a:r>
              <a:rPr lang="en-US" dirty="0"/>
              <a:t>Hypothetical value of sharing between NGOs?</a:t>
            </a:r>
          </a:p>
          <a:p>
            <a:pPr lvl="1"/>
            <a:r>
              <a:rPr lang="en-US" dirty="0"/>
              <a:t>Should prototype system development continue?</a:t>
            </a:r>
          </a:p>
          <a:p>
            <a:pPr lvl="1"/>
            <a:r>
              <a:rPr lang="en-US" dirty="0"/>
              <a:t>No existing supply chain models for information sharing at the downstream level only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0:30-2:00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Disaster relief environment</a:t>
            </a:r>
          </a:p>
          <a:p>
            <a:pPr lvl="1"/>
            <a:r>
              <a:rPr lang="en-US" dirty="0"/>
              <a:t>Use backlogs as proxy for deprivation costs</a:t>
            </a:r>
          </a:p>
          <a:p>
            <a:pPr lvl="1"/>
            <a:r>
              <a:rPr lang="en-US" dirty="0"/>
              <a:t>Initial demand spike with limited existing inventory</a:t>
            </a:r>
          </a:p>
          <a:p>
            <a:r>
              <a:rPr lang="en-US" dirty="0"/>
              <a:t>Hypotheses</a:t>
            </a:r>
          </a:p>
          <a:p>
            <a:pPr lvl="1"/>
            <a:r>
              <a:rPr lang="en-US" dirty="0"/>
              <a:t>‘Vertical’ Information sharing between retailers across supply chains delivers most of the benefits of ‘Horizontal’ information sharing along individual supply chains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2:00-3:30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Approach or Dynamic Hypothesis</a:t>
            </a:r>
          </a:p>
        </p:txBody>
      </p: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886200" cy="4525963"/>
          </a:xfrm>
        </p:spPr>
        <p:txBody>
          <a:bodyPr/>
          <a:lstStyle/>
          <a:p>
            <a:r>
              <a:rPr lang="en-US" dirty="0"/>
              <a:t>Downstream supply chain information sharing</a:t>
            </a:r>
          </a:p>
          <a:p>
            <a:pPr lvl="1"/>
            <a:r>
              <a:rPr lang="en-US" dirty="0"/>
              <a:t>Delivers most of the benefits in backlog reduction</a:t>
            </a:r>
          </a:p>
          <a:p>
            <a:pPr lvl="1"/>
            <a:r>
              <a:rPr lang="en-US" dirty="0"/>
              <a:t>From literature review is the most practicable option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3:30-5:00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9" name="Oval 8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66" y="0"/>
            <a:ext cx="7360633" cy="62792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Progress and Insights to Share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6598B6D-F6A7-4B69-9230-7026DA9806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846" y="1675589"/>
            <a:ext cx="3697353" cy="3419918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2419AAF-E31D-4634-BC94-AF833297B46D}"/>
              </a:ext>
            </a:extLst>
          </p:cNvPr>
          <p:cNvSpPr txBox="1">
            <a:spLocks/>
          </p:cNvSpPr>
          <p:nvPr/>
        </p:nvSpPr>
        <p:spPr>
          <a:xfrm>
            <a:off x="4760847" y="5334000"/>
            <a:ext cx="3886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Figure 1. </a:t>
            </a:r>
            <a:r>
              <a:rPr lang="en-US" sz="2000" dirty="0"/>
              <a:t>Vertical (Downstream)</a:t>
            </a:r>
          </a:p>
          <a:p>
            <a:pPr marL="0" indent="0">
              <a:buNone/>
            </a:pPr>
            <a:r>
              <a:rPr lang="en-US" sz="2000" dirty="0"/>
              <a:t>Information Sharing</a:t>
            </a:r>
          </a:p>
        </p:txBody>
      </p:sp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332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LT Std 55 Roman</vt:lpstr>
      <vt:lpstr>Calibri</vt:lpstr>
      <vt:lpstr>Office Theme</vt:lpstr>
      <vt:lpstr>Simulation for Evaluating a Proposed Systems Architecture for Enabling Supply Chain Coordination in Disaster Relief</vt:lpstr>
      <vt:lpstr>Problem Statement</vt:lpstr>
      <vt:lpstr>Approach or Dynamic Hypothesis</vt:lpstr>
      <vt:lpstr>Progress and Insights to Share</vt:lpstr>
    </vt:vector>
  </TitlesOfParts>
  <Company>isee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Cameron</cp:lastModifiedBy>
  <cp:revision>60</cp:revision>
  <cp:lastPrinted>2018-05-29T13:54:06Z</cp:lastPrinted>
  <dcterms:created xsi:type="dcterms:W3CDTF">2018-04-25T19:48:46Z</dcterms:created>
  <dcterms:modified xsi:type="dcterms:W3CDTF">2018-07-15T22:19:58Z</dcterms:modified>
</cp:coreProperties>
</file>