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  <p:sldId id="256" r:id="rId4"/>
    <p:sldId id="257" r:id="rId5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337" autoAdjust="0"/>
    <p:restoredTop sz="94660"/>
  </p:normalViewPr>
  <p:slideViewPr>
    <p:cSldViewPr snapToGrid="0">
      <p:cViewPr>
        <p:scale>
          <a:sx n="70" d="100"/>
          <a:sy n="70" d="100"/>
        </p:scale>
        <p:origin x="-912" y="-4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1D17-A3AC-4206-95FE-DCB3D058AC19}" type="datetimeFigureOut">
              <a:rPr lang="en-GB" smtClean="0"/>
              <a:pPr/>
              <a:t>19/03/2015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0D6A-A941-4596-A366-D4F0738D435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607320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1D17-A3AC-4206-95FE-DCB3D058AC19}" type="datetimeFigureOut">
              <a:rPr lang="en-GB" smtClean="0"/>
              <a:pPr/>
              <a:t>19/03/2015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0D6A-A941-4596-A366-D4F0738D435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235836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1D17-A3AC-4206-95FE-DCB3D058AC19}" type="datetimeFigureOut">
              <a:rPr lang="en-GB" smtClean="0"/>
              <a:pPr/>
              <a:t>19/03/2015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0D6A-A941-4596-A366-D4F0738D435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185966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1D17-A3AC-4206-95FE-DCB3D058AC19}" type="datetimeFigureOut">
              <a:rPr lang="en-GB" smtClean="0"/>
              <a:pPr/>
              <a:t>19/03/2015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0D6A-A941-4596-A366-D4F0738D435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440388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1D17-A3AC-4206-95FE-DCB3D058AC19}" type="datetimeFigureOut">
              <a:rPr lang="en-GB" smtClean="0"/>
              <a:pPr/>
              <a:t>19/03/2015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0D6A-A941-4596-A366-D4F0738D435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12920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1D17-A3AC-4206-95FE-DCB3D058AC19}" type="datetimeFigureOut">
              <a:rPr lang="en-GB" smtClean="0"/>
              <a:pPr/>
              <a:t>19/03/2015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0D6A-A941-4596-A366-D4F0738D435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570763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1D17-A3AC-4206-95FE-DCB3D058AC19}" type="datetimeFigureOut">
              <a:rPr lang="en-GB" smtClean="0"/>
              <a:pPr/>
              <a:t>19/03/2015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0D6A-A941-4596-A366-D4F0738D435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859823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1D17-A3AC-4206-95FE-DCB3D058AC19}" type="datetimeFigureOut">
              <a:rPr lang="en-GB" smtClean="0"/>
              <a:pPr/>
              <a:t>19/03/2015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0D6A-A941-4596-A366-D4F0738D435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068544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1D17-A3AC-4206-95FE-DCB3D058AC19}" type="datetimeFigureOut">
              <a:rPr lang="en-GB" smtClean="0"/>
              <a:pPr/>
              <a:t>19/03/2015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0D6A-A941-4596-A366-D4F0738D435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689614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1D17-A3AC-4206-95FE-DCB3D058AC19}" type="datetimeFigureOut">
              <a:rPr lang="en-GB" smtClean="0"/>
              <a:pPr/>
              <a:t>19/03/2015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0D6A-A941-4596-A366-D4F0738D435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15510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1D17-A3AC-4206-95FE-DCB3D058AC19}" type="datetimeFigureOut">
              <a:rPr lang="en-GB" smtClean="0"/>
              <a:pPr/>
              <a:t>19/03/2015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0D6A-A941-4596-A366-D4F0738D435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818594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31D17-A3AC-4206-95FE-DCB3D058AC19}" type="datetimeFigureOut">
              <a:rPr lang="en-GB" smtClean="0"/>
              <a:pPr/>
              <a:t>19/03/2015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60D6A-A941-4596-A366-D4F0738D435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179954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5911" y="805218"/>
            <a:ext cx="8322090" cy="581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75314" y="232012"/>
            <a:ext cx="18765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Figure 1</a:t>
            </a:r>
            <a:endParaRPr lang="en-GB" sz="2800" b="1" u="sng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72710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307" y="457201"/>
            <a:ext cx="8611738" cy="6026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429905" y="464024"/>
            <a:ext cx="1821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Figure 2</a:t>
            </a:r>
            <a:endParaRPr lang="en-GB" sz="2800" b="1" u="sng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72710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8491" y="928048"/>
            <a:ext cx="8516202" cy="546143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2830" y="163774"/>
            <a:ext cx="17469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Figure 3</a:t>
            </a:r>
            <a:endParaRPr lang="en-GB" sz="2800" b="1" u="sng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28909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4716" y="1064524"/>
            <a:ext cx="8550082" cy="535267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29905" y="464024"/>
            <a:ext cx="1781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Figure 4</a:t>
            </a:r>
            <a:endParaRPr lang="en-GB" sz="2800" b="1" u="sng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51879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601</TotalTime>
  <Words>8</Words>
  <Application>Microsoft Office PowerPoint</Application>
  <PresentationFormat>Letter Paper (8.5x11 in)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City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Mandal, Abhijit</dc:creator>
  <cp:lastModifiedBy>Abhijit</cp:lastModifiedBy>
  <cp:revision>49</cp:revision>
  <dcterms:created xsi:type="dcterms:W3CDTF">2015-03-12T15:52:33Z</dcterms:created>
  <dcterms:modified xsi:type="dcterms:W3CDTF">2015-03-19T00:56:15Z</dcterms:modified>
</cp:coreProperties>
</file>