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1" d="100"/>
          <a:sy n="161" d="100"/>
        </p:scale>
        <p:origin x="-80" y="4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EFCE4-C94C-4EED-AD1D-797A085CA692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6E1B-4B69-4A1C-A44A-AF16AFC7FA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://sigs.systemdynamics.org/business/" TargetMode="External"/><Relationship Id="rId5" Type="http://schemas.openxmlformats.org/officeDocument/2006/relationships/hyperlink" Target="http://www.linkedin.com/groups/Business-SIG-System-Dynamics-Society-5083395?trk=myg_ugrp_ovr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Stock_200151400-001-1.jpg"/>
          <p:cNvPicPr>
            <a:picLocks noChangeAspect="1"/>
          </p:cNvPicPr>
          <p:nvPr/>
        </p:nvPicPr>
        <p:blipFill>
          <a:blip r:embed="rId2" cstate="print">
            <a:lum/>
          </a:blip>
          <a:srcRect l="14738" t="21071" r="13438" b="22957"/>
          <a:stretch>
            <a:fillRect/>
          </a:stretch>
        </p:blipFill>
        <p:spPr>
          <a:xfrm>
            <a:off x="0" y="1221829"/>
            <a:ext cx="9144000" cy="5636607"/>
          </a:xfrm>
          <a:prstGeom prst="rect">
            <a:avLst/>
          </a:prstGeom>
          <a:effectLst>
            <a:outerShdw dist="12700" sx="2000" sy="2000" algn="ctr" rotWithShape="0">
              <a:srgbClr val="000000">
                <a:alpha val="2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28" y="126128"/>
            <a:ext cx="8839200" cy="10128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           Business Special Interest Group</a:t>
            </a:r>
            <a:endParaRPr lang="en-US" sz="4000" b="1" dirty="0"/>
          </a:p>
        </p:txBody>
      </p:sp>
      <p:pic>
        <p:nvPicPr>
          <p:cNvPr id="5" name="Picture 4" descr="C:\Users\fkautz\Documents\fred\System Dynamics\System Dynamics Society\logo\SDS-Logo-J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7068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953000" y="3352800"/>
            <a:ext cx="3657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76800" y="3200400"/>
            <a:ext cx="38862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2532" y="1378350"/>
            <a:ext cx="4038600" cy="38862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 Meeting at 32</a:t>
            </a:r>
            <a:r>
              <a:rPr lang="en-US" sz="2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ISDC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@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Delft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36538" indent="-236538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Wednesday, July 23, 3pm </a:t>
            </a:r>
          </a:p>
          <a:p>
            <a:pPr marL="236538" indent="-236538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Room: Aula Auditorium</a:t>
            </a:r>
            <a:endParaRPr lang="en-US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36538" indent="-236538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Attendance open to all</a:t>
            </a:r>
          </a:p>
          <a:p>
            <a:pPr marL="236538" indent="-236538">
              <a:lnSpc>
                <a:spcPts val="24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Discussion topics to include:</a:t>
            </a:r>
            <a:endParaRPr lang="en-US" dirty="0" smtClean="0">
              <a:solidFill>
                <a:schemeClr val="tx1"/>
              </a:solidFill>
              <a:cs typeface="Arial" pitchFamily="34" charset="0"/>
              <a:sym typeface="Symbol"/>
            </a:endParaRPr>
          </a:p>
          <a:p>
            <a:pPr marL="236538" indent="-236538">
              <a:lnSpc>
                <a:spcPts val="19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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Featured cases and marketing</a:t>
            </a:r>
            <a:endParaRPr lang="en-US" sz="2000" dirty="0" smtClean="0">
              <a:solidFill>
                <a:schemeClr val="tx1"/>
              </a:solidFill>
              <a:cs typeface="Arial" pitchFamily="34" charset="0"/>
              <a:sym typeface="Symbol"/>
            </a:endParaRPr>
          </a:p>
          <a:p>
            <a:pPr marL="236538" indent="-236538">
              <a:lnSpc>
                <a:spcPts val="19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	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Case 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Symbol"/>
              </a:rPr>
              <a:t>R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epository expansion</a:t>
            </a:r>
          </a:p>
          <a:p>
            <a:pPr marL="236538" indent="-236538">
              <a:lnSpc>
                <a:spcPts val="19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  <a:sym typeface="Symbol"/>
              </a:rPr>
              <a:t>		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SD File Exchange (SDX) and “CRM”</a:t>
            </a:r>
          </a:p>
          <a:p>
            <a:pPr marL="236538" indent="-236538">
              <a:lnSpc>
                <a:spcPts val="19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		Application Award nominees</a:t>
            </a:r>
          </a:p>
          <a:p>
            <a:pPr marL="236538" indent="-236538">
              <a:lnSpc>
                <a:spcPts val="19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	Business awareness and usage of SD</a:t>
            </a:r>
          </a:p>
          <a:p>
            <a:pPr marL="236538" indent="-236538">
              <a:lnSpc>
                <a:spcPts val="19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	Networking and member support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endParaRPr lang="en-US" dirty="0" smtClean="0">
              <a:solidFill>
                <a:schemeClr val="tx1"/>
              </a:solidFill>
              <a:cs typeface="Arial" pitchFamily="34" charset="0"/>
              <a:sym typeface="Symbol"/>
            </a:endParaRPr>
          </a:p>
          <a:p>
            <a:pPr marL="236538" indent="-236538">
              <a:lnSpc>
                <a:spcPts val="2400"/>
              </a:lnSpc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endParaRPr lang="en-US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36538" indent="-236538">
              <a:lnSpc>
                <a:spcPts val="2400"/>
              </a:lnSpc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2532" y="5410200"/>
            <a:ext cx="8274268" cy="12954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24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 ..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36538" indent="-236538">
              <a:lnSpc>
                <a:spcPts val="1900"/>
              </a:lnSpc>
            </a:pP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System Dynamics Society SIG page: 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  <a:hlinkClick r:id="rId4"/>
              </a:rPr>
              <a:t>http://sigs.systemdynamics.org/business/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  <a:p>
            <a:pPr marL="236538" indent="-236538">
              <a:lnSpc>
                <a:spcPts val="19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  LinkedIn </a:t>
            </a:r>
            <a:r>
              <a:rPr lang="en-US" dirty="0" err="1" smtClean="0">
                <a:solidFill>
                  <a:schemeClr val="tx1"/>
                </a:solidFill>
                <a:cs typeface="Arial" pitchFamily="34" charset="0"/>
              </a:rPr>
              <a:t>page:</a:t>
            </a:r>
            <a:r>
              <a:rPr lang="en-US" sz="1200" dirty="0" err="1" smtClean="0">
                <a:hlinkClick r:id="rId5"/>
              </a:rPr>
              <a:t>http</a:t>
            </a:r>
            <a:r>
              <a:rPr lang="en-US" sz="1200" dirty="0">
                <a:hlinkClick r:id="rId5"/>
              </a:rPr>
              <a:t>://www.linkedin.com/groups/Business-SIG-System-Dynamics-Society-5083395?trk=myg_ugrp_ovr</a:t>
            </a:r>
            <a:r>
              <a:rPr lang="en-US" sz="1400" dirty="0" smtClean="0"/>
              <a:t>.</a:t>
            </a:r>
          </a:p>
          <a:p>
            <a:pPr marL="236538" indent="-236538">
              <a:lnSpc>
                <a:spcPts val="1900"/>
              </a:lnSpc>
              <a:spcBef>
                <a:spcPts val="600"/>
              </a:spcBef>
            </a:pPr>
            <a:r>
              <a:rPr lang="en-US" sz="1400" dirty="0" smtClean="0">
                <a:solidFill>
                  <a:schemeClr val="tx1"/>
                </a:solidFill>
                <a:cs typeface="Arial" pitchFamily="34" charset="0"/>
              </a:rPr>
              <a:t> 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Annual Meeting invitation at #ISDC14</a:t>
            </a:r>
            <a:r>
              <a:rPr lang="en-US" sz="1400" dirty="0" smtClean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1400" u="sng" dirty="0">
                <a:solidFill>
                  <a:srgbClr val="0000FF"/>
                </a:solidFill>
                <a:cs typeface="Arial" pitchFamily="34" charset="0"/>
              </a:rPr>
              <a:t>http://</a:t>
            </a:r>
            <a:r>
              <a:rPr lang="en-US" sz="1400" u="sng" dirty="0" err="1">
                <a:solidFill>
                  <a:srgbClr val="0000FF"/>
                </a:solidFill>
                <a:cs typeface="Arial" pitchFamily="34" charset="0"/>
              </a:rPr>
              <a:t>animoto.com</a:t>
            </a:r>
            <a:r>
              <a:rPr lang="en-US" sz="1400" u="sng" dirty="0">
                <a:solidFill>
                  <a:srgbClr val="0000FF"/>
                </a:solidFill>
                <a:cs typeface="Arial" pitchFamily="34" charset="0"/>
              </a:rPr>
              <a:t>/play/Gkr7M93yxEKbK7YZnOH3ZA</a:t>
            </a:r>
            <a:endParaRPr lang="en-US" u="sng" dirty="0">
              <a:solidFill>
                <a:srgbClr val="0000FF"/>
              </a:solidFill>
              <a:cs typeface="Arial" pitchFamily="34" charset="0"/>
            </a:endParaRPr>
          </a:p>
          <a:p>
            <a:pPr marL="236538" indent="-236538" algn="ctr">
              <a:lnSpc>
                <a:spcPts val="2400"/>
              </a:lnSpc>
            </a:pPr>
            <a:endParaRPr lang="en-US" u="sng" dirty="0">
              <a:solidFill>
                <a:srgbClr val="0000FF"/>
              </a:solidFill>
              <a:cs typeface="Arial" pitchFamily="34" charset="0"/>
            </a:endParaRPr>
          </a:p>
          <a:p>
            <a:pPr marL="236538" indent="-236538">
              <a:lnSpc>
                <a:spcPts val="2400"/>
              </a:lnSpc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63966" y="1378350"/>
            <a:ext cx="4038600" cy="38862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400"/>
              </a:lnSpc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Business SIG Mission</a:t>
            </a:r>
          </a:p>
          <a:p>
            <a:pPr marL="236538" indent="-236538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cs typeface="Arial" pitchFamily="34" charset="0"/>
              </a:rPr>
              <a:t>Facilitate networking of SD practitioners in business </a:t>
            </a:r>
          </a:p>
          <a:p>
            <a:pPr marL="236538" indent="-236538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cs typeface="Arial" pitchFamily="34" charset="0"/>
              </a:rPr>
              <a:t>Increase awareness and adoption of SD in businesses</a:t>
            </a:r>
          </a:p>
          <a:p>
            <a:pPr marL="236538" indent="-236538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cs typeface="Arial" pitchFamily="34" charset="0"/>
              </a:rPr>
              <a:t>Improve awareness of and access to SD resources and best practices</a:t>
            </a:r>
          </a:p>
          <a:p>
            <a:pPr marL="236538" indent="-236538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Expand the Case Repository</a:t>
            </a:r>
          </a:p>
          <a:p>
            <a:pPr marL="236538" indent="-236538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Identify and promote candidates for Society awards</a:t>
            </a:r>
          </a:p>
          <a:p>
            <a:pPr marL="236538" indent="-236538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Increase individual and corporate membership in the Society</a:t>
            </a:r>
          </a:p>
          <a:p>
            <a:pPr marL="236538" indent="-236538">
              <a:lnSpc>
                <a:spcPts val="2400"/>
              </a:lnSpc>
              <a:spcAft>
                <a:spcPts val="400"/>
              </a:spcAft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endParaRPr lang="en-US" dirty="0" smtClean="0">
              <a:solidFill>
                <a:schemeClr val="tx1"/>
              </a:solidFill>
              <a:cs typeface="Arial" pitchFamily="34" charset="0"/>
              <a:sym typeface="Symbol"/>
            </a:endParaRPr>
          </a:p>
          <a:p>
            <a:pPr marL="236538" indent="-236538">
              <a:lnSpc>
                <a:spcPts val="2400"/>
              </a:lnSpc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  <a:sym typeface="Symbol"/>
              </a:rPr>
              <a:t>	</a:t>
            </a:r>
            <a:endParaRPr lang="en-US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36538" indent="-236538">
              <a:lnSpc>
                <a:spcPts val="2400"/>
              </a:lnSpc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143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Business Special Interest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Special Interest Group</dc:title>
  <dc:creator>fkautz</dc:creator>
  <cp:lastModifiedBy>Raafat Zaini</cp:lastModifiedBy>
  <cp:revision>52</cp:revision>
  <dcterms:created xsi:type="dcterms:W3CDTF">2013-07-09T03:54:30Z</dcterms:created>
  <dcterms:modified xsi:type="dcterms:W3CDTF">2014-07-11T15:00:43Z</dcterms:modified>
</cp:coreProperties>
</file>